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notesSlides/notesSlide3.xml" ContentType="application/vnd.openxmlformats-officedocument.presentationml.notesSlide+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notesSlides/notesSlide4.xml" ContentType="application/vnd.openxmlformats-officedocument.presentationml.notesSlide+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notesSlides/notesSlide5.xml" ContentType="application/vnd.openxmlformats-officedocument.presentationml.notesSlide+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notesSlides/notesSlide6.xml" ContentType="application/vnd.openxmlformats-officedocument.presentationml.notesSlide+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notesSlides/notesSlide7.xml" ContentType="application/vnd.openxmlformats-officedocument.presentationml.notesSlide+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notesSlides/notesSlide8.xml" ContentType="application/vnd.openxmlformats-officedocument.presentationml.notesSlide+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notesSlides/notesSlide9.xml" ContentType="application/vnd.openxmlformats-officedocument.presentationml.notesSlide+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notesSlides/notesSlide12.xml" ContentType="application/vnd.openxmlformats-officedocument.presentationml.notesSlide+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notesSlides/notesSlide13.xml" ContentType="application/vnd.openxmlformats-officedocument.presentationml.notesSlide+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notesSlides/notesSlide14.xml" ContentType="application/vnd.openxmlformats-officedocument.presentationml.notesSlide+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notesSlides/notesSlide15.xml" ContentType="application/vnd.openxmlformats-officedocument.presentationml.notesSlide+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notesSlides/notesSlide16.xml" ContentType="application/vnd.openxmlformats-officedocument.presentationml.notesSlide+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notesSlides/notesSlide17.xml" ContentType="application/vnd.openxmlformats-officedocument.presentationml.notesSlide+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notesSlides/notesSlide18.xml" ContentType="application/vnd.openxmlformats-officedocument.presentationml.notesSlide+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notesSlides/notesSlide19.xml" ContentType="application/vnd.openxmlformats-officedocument.presentationml.notesSlide+xml"/>
  <Override PartName="/ppt/ink/ink307.xml" ContentType="application/inkml+xml"/>
  <Override PartName="/ppt/ink/ink308.xml" ContentType="application/inkml+xml"/>
  <Override PartName="/ppt/notesSlides/notesSlide20.xml" ContentType="application/vnd.openxmlformats-officedocument.presentationml.notesSlide+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notesSlides/notesSlide21.xml" ContentType="application/vnd.openxmlformats-officedocument.presentationml.notesSlide+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notesSlides/notesSlide22.xml" ContentType="application/vnd.openxmlformats-officedocument.presentationml.notesSlide+xml"/>
  <Override PartName="/ppt/ink/ink320.xml" ContentType="application/inkml+xml"/>
  <Override PartName="/ppt/ink/ink321.xml" ContentType="application/inkml+xml"/>
  <Override PartName="/ppt/ink/ink32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5" r:id="rId2"/>
    <p:sldId id="266" r:id="rId3"/>
    <p:sldId id="267" r:id="rId4"/>
    <p:sldId id="269" r:id="rId5"/>
    <p:sldId id="270" r:id="rId6"/>
    <p:sldId id="271" r:id="rId7"/>
    <p:sldId id="272" r:id="rId8"/>
    <p:sldId id="273" r:id="rId9"/>
    <p:sldId id="274" r:id="rId10"/>
    <p:sldId id="268"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1A04"/>
    <a:srgbClr val="E89A51"/>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208577-7662-47C1-83C9-87DB8B73CCC9}" v="80" dt="2022-02-18T00:45:15.1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83178" autoAdjust="0"/>
  </p:normalViewPr>
  <p:slideViewPr>
    <p:cSldViewPr snapToGrid="0">
      <p:cViewPr varScale="1">
        <p:scale>
          <a:sx n="92" d="100"/>
          <a:sy n="92" d="100"/>
        </p:scale>
        <p:origin x="480" y="41"/>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5A208577-7662-47C1-83C9-87DB8B73CCC9}"/>
    <pc:docChg chg="undo custSel addSld delSld modSld sldOrd">
      <pc:chgData name="Duane Miller" userId="086b8d4e5ca37aec" providerId="LiveId" clId="{5A208577-7662-47C1-83C9-87DB8B73CCC9}" dt="2022-02-18T00:53:02.492" v="755" actId="9405"/>
      <pc:docMkLst>
        <pc:docMk/>
      </pc:docMkLst>
      <pc:sldChg chg="addSp delSp modSp mod modNotesTx">
        <pc:chgData name="Duane Miller" userId="086b8d4e5ca37aec" providerId="LiveId" clId="{5A208577-7662-47C1-83C9-87DB8B73CCC9}" dt="2022-02-17T23:19:23.676" v="345" actId="9405"/>
        <pc:sldMkLst>
          <pc:docMk/>
          <pc:sldMk cId="2832398454" sldId="265"/>
        </pc:sldMkLst>
        <pc:spChg chg="del">
          <ac:chgData name="Duane Miller" userId="086b8d4e5ca37aec" providerId="LiveId" clId="{5A208577-7662-47C1-83C9-87DB8B73CCC9}" dt="2022-02-17T00:51:29.324" v="20" actId="478"/>
          <ac:spMkLst>
            <pc:docMk/>
            <pc:sldMk cId="2832398454" sldId="265"/>
            <ac:spMk id="3" creationId="{D3EFC0C3-FD39-449B-AD90-C042901F23F4}"/>
          </ac:spMkLst>
        </pc:spChg>
        <pc:spChg chg="del">
          <ac:chgData name="Duane Miller" userId="086b8d4e5ca37aec" providerId="LiveId" clId="{5A208577-7662-47C1-83C9-87DB8B73CCC9}" dt="2022-02-17T00:51:30.068" v="21" actId="478"/>
          <ac:spMkLst>
            <pc:docMk/>
            <pc:sldMk cId="2832398454" sldId="265"/>
            <ac:spMk id="6" creationId="{B2FD387F-92CC-4779-81C3-06BBC90B104F}"/>
          </ac:spMkLst>
        </pc:spChg>
        <pc:spChg chg="add mod">
          <ac:chgData name="Duane Miller" userId="086b8d4e5ca37aec" providerId="LiveId" clId="{5A208577-7662-47C1-83C9-87DB8B73CCC9}" dt="2022-02-17T00:52:31.950" v="27" actId="20577"/>
          <ac:spMkLst>
            <pc:docMk/>
            <pc:sldMk cId="2832398454" sldId="265"/>
            <ac:spMk id="9" creationId="{1A81B022-DF39-4B44-8713-0C16BBF700E7}"/>
          </ac:spMkLst>
        </pc:spChg>
        <pc:picChg chg="add mod">
          <ac:chgData name="Duane Miller" userId="086b8d4e5ca37aec" providerId="LiveId" clId="{5A208577-7662-47C1-83C9-87DB8B73CCC9}" dt="2022-02-17T00:52:05.341" v="22"/>
          <ac:picMkLst>
            <pc:docMk/>
            <pc:sldMk cId="2832398454" sldId="265"/>
            <ac:picMk id="7" creationId="{7F6BA279-BA42-48CB-A25B-F69102A696C8}"/>
          </ac:picMkLst>
        </pc:picChg>
        <pc:inkChg chg="add del">
          <ac:chgData name="Duane Miller" userId="086b8d4e5ca37aec" providerId="LiveId" clId="{5A208577-7662-47C1-83C9-87DB8B73CCC9}" dt="2022-02-17T23:19:23.676" v="345" actId="9405"/>
          <ac:inkMkLst>
            <pc:docMk/>
            <pc:sldMk cId="2832398454" sldId="265"/>
            <ac:inkMk id="3" creationId="{06D7D035-9581-4F8C-8287-C1C8124E9E07}"/>
          </ac:inkMkLst>
        </pc:inkChg>
      </pc:sldChg>
      <pc:sldChg chg="addSp delSp modSp add mod modNotesTx">
        <pc:chgData name="Duane Miller" userId="086b8d4e5ca37aec" providerId="LiveId" clId="{5A208577-7662-47C1-83C9-87DB8B73CCC9}" dt="2022-02-18T00:08:41.508" v="582" actId="9405"/>
        <pc:sldMkLst>
          <pc:docMk/>
          <pc:sldMk cId="3084394569" sldId="266"/>
        </pc:sldMkLst>
        <pc:spChg chg="mod">
          <ac:chgData name="Duane Miller" userId="086b8d4e5ca37aec" providerId="LiveId" clId="{5A208577-7662-47C1-83C9-87DB8B73CCC9}" dt="2022-02-17T02:38:32.400" v="310" actId="207"/>
          <ac:spMkLst>
            <pc:docMk/>
            <pc:sldMk cId="3084394569" sldId="266"/>
            <ac:spMk id="3" creationId="{D3EFC0C3-FD39-449B-AD90-C042901F23F4}"/>
          </ac:spMkLst>
        </pc:spChg>
        <pc:spChg chg="mod">
          <ac:chgData name="Duane Miller" userId="086b8d4e5ca37aec" providerId="LiveId" clId="{5A208577-7662-47C1-83C9-87DB8B73CCC9}" dt="2022-02-17T02:37:09.048" v="306" actId="1076"/>
          <ac:spMkLst>
            <pc:docMk/>
            <pc:sldMk cId="3084394569" sldId="266"/>
            <ac:spMk id="6" creationId="{B2FD387F-92CC-4779-81C3-06BBC90B104F}"/>
          </ac:spMkLst>
        </pc:spChg>
        <pc:grpChg chg="del mod">
          <ac:chgData name="Duane Miller" userId="086b8d4e5ca37aec" providerId="LiveId" clId="{5A208577-7662-47C1-83C9-87DB8B73CCC9}" dt="2022-02-17T23:31:09.071" v="360"/>
          <ac:grpSpMkLst>
            <pc:docMk/>
            <pc:sldMk cId="3084394569" sldId="266"/>
            <ac:grpSpMk id="12" creationId="{050B335C-4864-45C6-9347-34DB48AD883C}"/>
          </ac:grpSpMkLst>
        </pc:grpChg>
        <pc:grpChg chg="del mod">
          <ac:chgData name="Duane Miller" userId="086b8d4e5ca37aec" providerId="LiveId" clId="{5A208577-7662-47C1-83C9-87DB8B73CCC9}" dt="2022-02-17T23:30:48.389" v="358"/>
          <ac:grpSpMkLst>
            <pc:docMk/>
            <pc:sldMk cId="3084394569" sldId="266"/>
            <ac:grpSpMk id="15" creationId="{5B597FED-B2EF-4210-9C68-49B462CD06CE}"/>
          </ac:grpSpMkLst>
        </pc:grpChg>
        <pc:grpChg chg="del mod">
          <ac:chgData name="Duane Miller" userId="086b8d4e5ca37aec" providerId="LiveId" clId="{5A208577-7662-47C1-83C9-87DB8B73CCC9}" dt="2022-02-17T23:31:09.071" v="360"/>
          <ac:grpSpMkLst>
            <pc:docMk/>
            <pc:sldMk cId="3084394569" sldId="266"/>
            <ac:grpSpMk id="17" creationId="{B90875D3-980F-41C3-8424-BCA1849C66FE}"/>
          </ac:grpSpMkLst>
        </pc:grpChg>
        <pc:grpChg chg="del mod">
          <ac:chgData name="Duane Miller" userId="086b8d4e5ca37aec" providerId="LiveId" clId="{5A208577-7662-47C1-83C9-87DB8B73CCC9}" dt="2022-02-17T23:32:45.143" v="362"/>
          <ac:grpSpMkLst>
            <pc:docMk/>
            <pc:sldMk cId="3084394569" sldId="266"/>
            <ac:grpSpMk id="19" creationId="{1DC8ABFF-9222-4363-80E1-7F89FC5DAD88}"/>
          </ac:grpSpMkLst>
        </pc:grpChg>
        <pc:grpChg chg="mod">
          <ac:chgData name="Duane Miller" userId="086b8d4e5ca37aec" providerId="LiveId" clId="{5A208577-7662-47C1-83C9-87DB8B73CCC9}" dt="2022-02-17T23:32:45.143" v="362"/>
          <ac:grpSpMkLst>
            <pc:docMk/>
            <pc:sldMk cId="3084394569" sldId="266"/>
            <ac:grpSpMk id="21" creationId="{78DF052C-838E-42F6-B8DE-AA54E75FA06B}"/>
          </ac:grpSpMkLst>
        </pc:grpChg>
        <pc:grpChg chg="mod">
          <ac:chgData name="Duane Miller" userId="086b8d4e5ca37aec" providerId="LiveId" clId="{5A208577-7662-47C1-83C9-87DB8B73CCC9}" dt="2022-02-17T23:36:49.608" v="398"/>
          <ac:grpSpMkLst>
            <pc:docMk/>
            <pc:sldMk cId="3084394569" sldId="266"/>
            <ac:grpSpMk id="25" creationId="{803F3817-994D-4812-9F42-14CF55DB388C}"/>
          </ac:grpSpMkLst>
        </pc:grpChg>
        <pc:grpChg chg="mod">
          <ac:chgData name="Duane Miller" userId="086b8d4e5ca37aec" providerId="LiveId" clId="{5A208577-7662-47C1-83C9-87DB8B73CCC9}" dt="2022-02-17T23:37:08.946" v="404"/>
          <ac:grpSpMkLst>
            <pc:docMk/>
            <pc:sldMk cId="3084394569" sldId="266"/>
            <ac:grpSpMk id="31" creationId="{A1BA904A-7F39-40A5-B2B2-720254BBE2B5}"/>
          </ac:grpSpMkLst>
        </pc:grpChg>
        <pc:grpChg chg="del mod">
          <ac:chgData name="Duane Miller" userId="086b8d4e5ca37aec" providerId="LiveId" clId="{5A208577-7662-47C1-83C9-87DB8B73CCC9}" dt="2022-02-17T23:37:43.093" v="412"/>
          <ac:grpSpMkLst>
            <pc:docMk/>
            <pc:sldMk cId="3084394569" sldId="266"/>
            <ac:grpSpMk id="35" creationId="{7739E968-74B7-4E94-BB5A-8BD65A3E85C0}"/>
          </ac:grpSpMkLst>
        </pc:grpChg>
        <pc:grpChg chg="del mod">
          <ac:chgData name="Duane Miller" userId="086b8d4e5ca37aec" providerId="LiveId" clId="{5A208577-7662-47C1-83C9-87DB8B73CCC9}" dt="2022-02-17T23:37:58.071" v="415"/>
          <ac:grpSpMkLst>
            <pc:docMk/>
            <pc:sldMk cId="3084394569" sldId="266"/>
            <ac:grpSpMk id="39" creationId="{4F606141-0CCA-4CC6-A77D-9121A01A4077}"/>
          </ac:grpSpMkLst>
        </pc:grpChg>
        <pc:grpChg chg="mod">
          <ac:chgData name="Duane Miller" userId="086b8d4e5ca37aec" providerId="LiveId" clId="{5A208577-7662-47C1-83C9-87DB8B73CCC9}" dt="2022-02-17T23:37:58.071" v="415"/>
          <ac:grpSpMkLst>
            <pc:docMk/>
            <pc:sldMk cId="3084394569" sldId="266"/>
            <ac:grpSpMk id="42" creationId="{1D7D74FF-0AD0-4847-A7B0-1850DA709969}"/>
          </ac:grpSpMkLst>
        </pc:grpChg>
        <pc:grpChg chg="del mod">
          <ac:chgData name="Duane Miller" userId="086b8d4e5ca37aec" providerId="LiveId" clId="{5A208577-7662-47C1-83C9-87DB8B73CCC9}" dt="2022-02-17T23:45:05.622" v="428"/>
          <ac:grpSpMkLst>
            <pc:docMk/>
            <pc:sldMk cId="3084394569" sldId="266"/>
            <ac:grpSpMk id="45" creationId="{762AFAB3-E31C-4AC1-9664-E61934B997E9}"/>
          </ac:grpSpMkLst>
        </pc:grpChg>
        <pc:grpChg chg="del mod">
          <ac:chgData name="Duane Miller" userId="086b8d4e5ca37aec" providerId="LiveId" clId="{5A208577-7662-47C1-83C9-87DB8B73CCC9}" dt="2022-02-17T23:45:15.115" v="430"/>
          <ac:grpSpMkLst>
            <pc:docMk/>
            <pc:sldMk cId="3084394569" sldId="266"/>
            <ac:grpSpMk id="49" creationId="{8065B989-0B30-4EA1-8B5C-C248D7678B39}"/>
          </ac:grpSpMkLst>
        </pc:grpChg>
        <pc:grpChg chg="del mod">
          <ac:chgData name="Duane Miller" userId="086b8d4e5ca37aec" providerId="LiveId" clId="{5A208577-7662-47C1-83C9-87DB8B73CCC9}" dt="2022-02-17T23:45:17.550" v="432"/>
          <ac:grpSpMkLst>
            <pc:docMk/>
            <pc:sldMk cId="3084394569" sldId="266"/>
            <ac:grpSpMk id="51" creationId="{A8D788DA-7515-42F5-89D0-99A2CE90DBE2}"/>
          </ac:grpSpMkLst>
        </pc:grpChg>
        <pc:grpChg chg="mod">
          <ac:chgData name="Duane Miller" userId="086b8d4e5ca37aec" providerId="LiveId" clId="{5A208577-7662-47C1-83C9-87DB8B73CCC9}" dt="2022-02-17T23:45:17.550" v="432"/>
          <ac:grpSpMkLst>
            <pc:docMk/>
            <pc:sldMk cId="3084394569" sldId="266"/>
            <ac:grpSpMk id="53" creationId="{4345A72E-C84A-4FC2-B0C0-415F12D9601B}"/>
          </ac:grpSpMkLst>
        </pc:grpChg>
        <pc:grpChg chg="del mod">
          <ac:chgData name="Duane Miller" userId="086b8d4e5ca37aec" providerId="LiveId" clId="{5A208577-7662-47C1-83C9-87DB8B73CCC9}" dt="2022-02-17T23:45:40.597" v="439"/>
          <ac:grpSpMkLst>
            <pc:docMk/>
            <pc:sldMk cId="3084394569" sldId="266"/>
            <ac:grpSpMk id="57" creationId="{6CFC5FE9-137A-4D7C-A1B5-ADDBD55B5CBD}"/>
          </ac:grpSpMkLst>
        </pc:grpChg>
        <pc:grpChg chg="del mod">
          <ac:chgData name="Duane Miller" userId="086b8d4e5ca37aec" providerId="LiveId" clId="{5A208577-7662-47C1-83C9-87DB8B73CCC9}" dt="2022-02-17T23:45:41.701" v="441"/>
          <ac:grpSpMkLst>
            <pc:docMk/>
            <pc:sldMk cId="3084394569" sldId="266"/>
            <ac:grpSpMk id="60" creationId="{2C8B9497-5CA7-4163-A312-BA0AC521F89C}"/>
          </ac:grpSpMkLst>
        </pc:grpChg>
        <pc:grpChg chg="del mod">
          <ac:chgData name="Duane Miller" userId="086b8d4e5ca37aec" providerId="LiveId" clId="{5A208577-7662-47C1-83C9-87DB8B73CCC9}" dt="2022-02-17T23:45:59.130" v="444"/>
          <ac:grpSpMkLst>
            <pc:docMk/>
            <pc:sldMk cId="3084394569" sldId="266"/>
            <ac:grpSpMk id="62" creationId="{1E799185-F80A-40CF-8321-E8AB929FF648}"/>
          </ac:grpSpMkLst>
        </pc:grpChg>
        <pc:grpChg chg="mod">
          <ac:chgData name="Duane Miller" userId="086b8d4e5ca37aec" providerId="LiveId" clId="{5A208577-7662-47C1-83C9-87DB8B73CCC9}" dt="2022-02-17T23:45:59.130" v="444"/>
          <ac:grpSpMkLst>
            <pc:docMk/>
            <pc:sldMk cId="3084394569" sldId="266"/>
            <ac:grpSpMk id="65" creationId="{FE7E90AA-F639-44E2-99E4-9F887E621CB0}"/>
          </ac:grpSpMkLst>
        </pc:grpChg>
        <pc:grpChg chg="del mod">
          <ac:chgData name="Duane Miller" userId="086b8d4e5ca37aec" providerId="LiveId" clId="{5A208577-7662-47C1-83C9-87DB8B73CCC9}" dt="2022-02-17T23:46:09.910" v="453"/>
          <ac:grpSpMkLst>
            <pc:docMk/>
            <pc:sldMk cId="3084394569" sldId="266"/>
            <ac:grpSpMk id="70" creationId="{CE41BCE4-85F3-413F-A357-4BF0A69D8704}"/>
          </ac:grpSpMkLst>
        </pc:grpChg>
        <pc:grpChg chg="mod">
          <ac:chgData name="Duane Miller" userId="086b8d4e5ca37aec" providerId="LiveId" clId="{5A208577-7662-47C1-83C9-87DB8B73CCC9}" dt="2022-02-17T23:46:09.910" v="453"/>
          <ac:grpSpMkLst>
            <pc:docMk/>
            <pc:sldMk cId="3084394569" sldId="266"/>
            <ac:grpSpMk id="74" creationId="{71BFD3BD-242B-4CBA-98D2-074F6C13CA6B}"/>
          </ac:grpSpMkLst>
        </pc:grpChg>
        <pc:grpChg chg="del mod">
          <ac:chgData name="Duane Miller" userId="086b8d4e5ca37aec" providerId="LiveId" clId="{5A208577-7662-47C1-83C9-87DB8B73CCC9}" dt="2022-02-17T23:46:40.840" v="460"/>
          <ac:grpSpMkLst>
            <pc:docMk/>
            <pc:sldMk cId="3084394569" sldId="266"/>
            <ac:grpSpMk id="79" creationId="{E1BD0031-D9B3-400F-8119-5D833CC21655}"/>
          </ac:grpSpMkLst>
        </pc:grpChg>
        <pc:grpChg chg="del mod">
          <ac:chgData name="Duane Miller" userId="086b8d4e5ca37aec" providerId="LiveId" clId="{5A208577-7662-47C1-83C9-87DB8B73CCC9}" dt="2022-02-17T23:51:43.848" v="477"/>
          <ac:grpSpMkLst>
            <pc:docMk/>
            <pc:sldMk cId="3084394569" sldId="266"/>
            <ac:grpSpMk id="81" creationId="{973E8292-A141-4C6A-94FF-D5003C8C26BE}"/>
          </ac:grpSpMkLst>
        </pc:grpChg>
        <pc:grpChg chg="del mod">
          <ac:chgData name="Duane Miller" userId="086b8d4e5ca37aec" providerId="LiveId" clId="{5A208577-7662-47C1-83C9-87DB8B73CCC9}" dt="2022-02-17T23:54:47.654" v="524"/>
          <ac:grpSpMkLst>
            <pc:docMk/>
            <pc:sldMk cId="3084394569" sldId="266"/>
            <ac:grpSpMk id="89" creationId="{86ACABB5-35D7-45DA-9936-7BB7209A828A}"/>
          </ac:grpSpMkLst>
        </pc:grpChg>
        <pc:grpChg chg="del mod">
          <ac:chgData name="Duane Miller" userId="086b8d4e5ca37aec" providerId="LiveId" clId="{5A208577-7662-47C1-83C9-87DB8B73CCC9}" dt="2022-02-17T23:54:47.654" v="524"/>
          <ac:grpSpMkLst>
            <pc:docMk/>
            <pc:sldMk cId="3084394569" sldId="266"/>
            <ac:grpSpMk id="93" creationId="{645BBBF4-1809-4F40-B804-B6F0CA1D7DA0}"/>
          </ac:grpSpMkLst>
        </pc:grpChg>
        <pc:grpChg chg="del mod">
          <ac:chgData name="Duane Miller" userId="086b8d4e5ca37aec" providerId="LiveId" clId="{5A208577-7662-47C1-83C9-87DB8B73CCC9}" dt="2022-02-17T23:52:58.103" v="487"/>
          <ac:grpSpMkLst>
            <pc:docMk/>
            <pc:sldMk cId="3084394569" sldId="266"/>
            <ac:grpSpMk id="97" creationId="{9F54F9C2-FFA2-4842-B655-3AFA648E0E60}"/>
          </ac:grpSpMkLst>
        </pc:grpChg>
        <pc:grpChg chg="del mod">
          <ac:chgData name="Duane Miller" userId="086b8d4e5ca37aec" providerId="LiveId" clId="{5A208577-7662-47C1-83C9-87DB8B73CCC9}" dt="2022-02-17T23:54:50.107" v="526"/>
          <ac:grpSpMkLst>
            <pc:docMk/>
            <pc:sldMk cId="3084394569" sldId="266"/>
            <ac:grpSpMk id="99" creationId="{3F583A69-500D-4C56-8A80-36BD0F28E255}"/>
          </ac:grpSpMkLst>
        </pc:grpChg>
        <pc:grpChg chg="del mod">
          <ac:chgData name="Duane Miller" userId="086b8d4e5ca37aec" providerId="LiveId" clId="{5A208577-7662-47C1-83C9-87DB8B73CCC9}" dt="2022-02-17T23:54:47.654" v="524"/>
          <ac:grpSpMkLst>
            <pc:docMk/>
            <pc:sldMk cId="3084394569" sldId="266"/>
            <ac:grpSpMk id="103" creationId="{FA97E78C-D4ED-4492-B8D7-2AC39F4C06A1}"/>
          </ac:grpSpMkLst>
        </pc:grpChg>
        <pc:grpChg chg="del mod">
          <ac:chgData name="Duane Miller" userId="086b8d4e5ca37aec" providerId="LiveId" clId="{5A208577-7662-47C1-83C9-87DB8B73CCC9}" dt="2022-02-17T23:53:20.487" v="498"/>
          <ac:grpSpMkLst>
            <pc:docMk/>
            <pc:sldMk cId="3084394569" sldId="266"/>
            <ac:grpSpMk id="107" creationId="{569A25B5-1893-4EA4-973B-27D191AF2175}"/>
          </ac:grpSpMkLst>
        </pc:grpChg>
        <pc:grpChg chg="del mod">
          <ac:chgData name="Duane Miller" userId="086b8d4e5ca37aec" providerId="LiveId" clId="{5A208577-7662-47C1-83C9-87DB8B73CCC9}" dt="2022-02-17T23:54:47.654" v="524"/>
          <ac:grpSpMkLst>
            <pc:docMk/>
            <pc:sldMk cId="3084394569" sldId="266"/>
            <ac:grpSpMk id="110" creationId="{0EC181E4-B228-4C8F-B4E1-8527F86E58BD}"/>
          </ac:grpSpMkLst>
        </pc:grpChg>
        <pc:grpChg chg="del mod">
          <ac:chgData name="Duane Miller" userId="086b8d4e5ca37aec" providerId="LiveId" clId="{5A208577-7662-47C1-83C9-87DB8B73CCC9}" dt="2022-02-17T23:54:50.107" v="526"/>
          <ac:grpSpMkLst>
            <pc:docMk/>
            <pc:sldMk cId="3084394569" sldId="266"/>
            <ac:grpSpMk id="114" creationId="{5FB198A6-DF06-4A2D-A5CD-2E5320B1DE09}"/>
          </ac:grpSpMkLst>
        </pc:grpChg>
        <pc:grpChg chg="del mod">
          <ac:chgData name="Duane Miller" userId="086b8d4e5ca37aec" providerId="LiveId" clId="{5A208577-7662-47C1-83C9-87DB8B73CCC9}" dt="2022-02-17T23:54:47.654" v="524"/>
          <ac:grpSpMkLst>
            <pc:docMk/>
            <pc:sldMk cId="3084394569" sldId="266"/>
            <ac:grpSpMk id="117" creationId="{6FBC69A3-CDBC-4ABD-85F7-0F25AC5951C8}"/>
          </ac:grpSpMkLst>
        </pc:grpChg>
        <pc:grpChg chg="del mod">
          <ac:chgData name="Duane Miller" userId="086b8d4e5ca37aec" providerId="LiveId" clId="{5A208577-7662-47C1-83C9-87DB8B73CCC9}" dt="2022-02-17T23:54:47.654" v="524"/>
          <ac:grpSpMkLst>
            <pc:docMk/>
            <pc:sldMk cId="3084394569" sldId="266"/>
            <ac:grpSpMk id="121" creationId="{67554836-A5F2-4B4A-B4F7-0FE786CA449D}"/>
          </ac:grpSpMkLst>
        </pc:grpChg>
        <pc:grpChg chg="del mod">
          <ac:chgData name="Duane Miller" userId="086b8d4e5ca37aec" providerId="LiveId" clId="{5A208577-7662-47C1-83C9-87DB8B73CCC9}" dt="2022-02-17T23:54:15.976" v="515"/>
          <ac:grpSpMkLst>
            <pc:docMk/>
            <pc:sldMk cId="3084394569" sldId="266"/>
            <ac:grpSpMk id="125" creationId="{3150AA06-9F2F-4905-9455-2C84C961E730}"/>
          </ac:grpSpMkLst>
        </pc:grpChg>
        <pc:grpChg chg="del mod">
          <ac:chgData name="Duane Miller" userId="086b8d4e5ca37aec" providerId="LiveId" clId="{5A208577-7662-47C1-83C9-87DB8B73CCC9}" dt="2022-02-17T23:54:50.107" v="526"/>
          <ac:grpSpMkLst>
            <pc:docMk/>
            <pc:sldMk cId="3084394569" sldId="266"/>
            <ac:grpSpMk id="127" creationId="{89686084-A772-41E7-8A5E-F6FF32437E6E}"/>
          </ac:grpSpMkLst>
        </pc:grpChg>
        <pc:grpChg chg="del mod">
          <ac:chgData name="Duane Miller" userId="086b8d4e5ca37aec" providerId="LiveId" clId="{5A208577-7662-47C1-83C9-87DB8B73CCC9}" dt="2022-02-17T23:54:30.671" v="522"/>
          <ac:grpSpMkLst>
            <pc:docMk/>
            <pc:sldMk cId="3084394569" sldId="266"/>
            <ac:grpSpMk id="130" creationId="{21806BD1-ED64-4D45-8787-5067A3F575B2}"/>
          </ac:grpSpMkLst>
        </pc:grpChg>
        <pc:grpChg chg="del mod">
          <ac:chgData name="Duane Miller" userId="086b8d4e5ca37aec" providerId="LiveId" clId="{5A208577-7662-47C1-83C9-87DB8B73CCC9}" dt="2022-02-17T23:54:47.654" v="524"/>
          <ac:grpSpMkLst>
            <pc:docMk/>
            <pc:sldMk cId="3084394569" sldId="266"/>
            <ac:grpSpMk id="134" creationId="{D96B67B9-F377-4FCD-81B3-34277B69919F}"/>
          </ac:grpSpMkLst>
        </pc:grpChg>
        <pc:grpChg chg="del mod">
          <ac:chgData name="Duane Miller" userId="086b8d4e5ca37aec" providerId="LiveId" clId="{5A208577-7662-47C1-83C9-87DB8B73CCC9}" dt="2022-02-17T23:55:10.816" v="528"/>
          <ac:grpSpMkLst>
            <pc:docMk/>
            <pc:sldMk cId="3084394569" sldId="266"/>
            <ac:grpSpMk id="136" creationId="{5F304186-AA71-48CE-999C-CF40EBE6B27A}"/>
          </ac:grpSpMkLst>
        </pc:grpChg>
        <pc:grpChg chg="del mod">
          <ac:chgData name="Duane Miller" userId="086b8d4e5ca37aec" providerId="LiveId" clId="{5A208577-7662-47C1-83C9-87DB8B73CCC9}" dt="2022-02-17T23:55:10.816" v="528"/>
          <ac:grpSpMkLst>
            <pc:docMk/>
            <pc:sldMk cId="3084394569" sldId="266"/>
            <ac:grpSpMk id="138" creationId="{919AEBE6-13D5-457D-8D3D-C080938D6EA4}"/>
          </ac:grpSpMkLst>
        </pc:grpChg>
        <pc:grpChg chg="del mod">
          <ac:chgData name="Duane Miller" userId="086b8d4e5ca37aec" providerId="LiveId" clId="{5A208577-7662-47C1-83C9-87DB8B73CCC9}" dt="2022-02-17T23:55:27.388" v="530"/>
          <ac:grpSpMkLst>
            <pc:docMk/>
            <pc:sldMk cId="3084394569" sldId="266"/>
            <ac:grpSpMk id="140" creationId="{5E1013E9-A5CD-4919-BC1D-2260B5996A36}"/>
          </ac:grpSpMkLst>
        </pc:grpChg>
        <pc:grpChg chg="mod">
          <ac:chgData name="Duane Miller" userId="086b8d4e5ca37aec" providerId="LiveId" clId="{5A208577-7662-47C1-83C9-87DB8B73CCC9}" dt="2022-02-17T23:55:27.388" v="530"/>
          <ac:grpSpMkLst>
            <pc:docMk/>
            <pc:sldMk cId="3084394569" sldId="266"/>
            <ac:grpSpMk id="142" creationId="{97320BEA-7F80-4281-80C0-CB53DF44ACE5}"/>
          </ac:grpSpMkLst>
        </pc:grpChg>
        <pc:grpChg chg="mod">
          <ac:chgData name="Duane Miller" userId="086b8d4e5ca37aec" providerId="LiveId" clId="{5A208577-7662-47C1-83C9-87DB8B73CCC9}" dt="2022-02-17T23:55:32.893" v="532"/>
          <ac:grpSpMkLst>
            <pc:docMk/>
            <pc:sldMk cId="3084394569" sldId="266"/>
            <ac:grpSpMk id="144" creationId="{8A402A83-80BD-42C6-9460-F0356D224BBD}"/>
          </ac:grpSpMkLst>
        </pc:grpChg>
        <pc:grpChg chg="del mod">
          <ac:chgData name="Duane Miller" userId="086b8d4e5ca37aec" providerId="LiveId" clId="{5A208577-7662-47C1-83C9-87DB8B73CCC9}" dt="2022-02-18T00:01:48.723" v="557"/>
          <ac:grpSpMkLst>
            <pc:docMk/>
            <pc:sldMk cId="3084394569" sldId="266"/>
            <ac:grpSpMk id="147" creationId="{F029DC3D-79B4-48F8-B5E9-21D81F6B53DD}"/>
          </ac:grpSpMkLst>
        </pc:grpChg>
        <pc:grpChg chg="del mod">
          <ac:chgData name="Duane Miller" userId="086b8d4e5ca37aec" providerId="LiveId" clId="{5A208577-7662-47C1-83C9-87DB8B73CCC9}" dt="2022-02-18T00:01:21.026" v="548"/>
          <ac:grpSpMkLst>
            <pc:docMk/>
            <pc:sldMk cId="3084394569" sldId="266"/>
            <ac:grpSpMk id="151" creationId="{6A33FE35-E31B-4B35-9BDD-BD9BA256F1F7}"/>
          </ac:grpSpMkLst>
        </pc:grpChg>
        <pc:grpChg chg="del mod">
          <ac:chgData name="Duane Miller" userId="086b8d4e5ca37aec" providerId="LiveId" clId="{5A208577-7662-47C1-83C9-87DB8B73CCC9}" dt="2022-02-18T00:01:23.769" v="551"/>
          <ac:grpSpMkLst>
            <pc:docMk/>
            <pc:sldMk cId="3084394569" sldId="266"/>
            <ac:grpSpMk id="155" creationId="{9EB57DF7-7389-43FC-8419-A5DBBCDAB8F5}"/>
          </ac:grpSpMkLst>
        </pc:grpChg>
        <pc:grpChg chg="del mod">
          <ac:chgData name="Duane Miller" userId="086b8d4e5ca37aec" providerId="LiveId" clId="{5A208577-7662-47C1-83C9-87DB8B73CCC9}" dt="2022-02-18T00:01:48.723" v="557"/>
          <ac:grpSpMkLst>
            <pc:docMk/>
            <pc:sldMk cId="3084394569" sldId="266"/>
            <ac:grpSpMk id="158" creationId="{66EBCEA5-AC66-4DA3-ABF3-16D50D6E0E82}"/>
          </ac:grpSpMkLst>
        </pc:grpChg>
        <pc:grpChg chg="del mod">
          <ac:chgData name="Duane Miller" userId="086b8d4e5ca37aec" providerId="LiveId" clId="{5A208577-7662-47C1-83C9-87DB8B73CCC9}" dt="2022-02-18T00:01:48.723" v="557"/>
          <ac:grpSpMkLst>
            <pc:docMk/>
            <pc:sldMk cId="3084394569" sldId="266"/>
            <ac:grpSpMk id="162" creationId="{D50DD405-FCEA-4FF1-B55A-D86627857346}"/>
          </ac:grpSpMkLst>
        </pc:grpChg>
        <pc:grpChg chg="del mod">
          <ac:chgData name="Duane Miller" userId="086b8d4e5ca37aec" providerId="LiveId" clId="{5A208577-7662-47C1-83C9-87DB8B73CCC9}" dt="2022-02-18T00:02:09.738" v="559"/>
          <ac:grpSpMkLst>
            <pc:docMk/>
            <pc:sldMk cId="3084394569" sldId="266"/>
            <ac:grpSpMk id="164" creationId="{07C20764-540E-4A4B-A2BA-304669E72ADC}"/>
          </ac:grpSpMkLst>
        </pc:grpChg>
        <pc:grpChg chg="mod">
          <ac:chgData name="Duane Miller" userId="086b8d4e5ca37aec" providerId="LiveId" clId="{5A208577-7662-47C1-83C9-87DB8B73CCC9}" dt="2022-02-18T00:02:09.738" v="559"/>
          <ac:grpSpMkLst>
            <pc:docMk/>
            <pc:sldMk cId="3084394569" sldId="266"/>
            <ac:grpSpMk id="166" creationId="{07DBAF31-6AE7-4900-AEB2-C8702216B184}"/>
          </ac:grpSpMkLst>
        </pc:grpChg>
        <pc:inkChg chg="add del">
          <ac:chgData name="Duane Miller" userId="086b8d4e5ca37aec" providerId="LiveId" clId="{5A208577-7662-47C1-83C9-87DB8B73CCC9}" dt="2022-02-17T23:19:47.494" v="349" actId="9405"/>
          <ac:inkMkLst>
            <pc:docMk/>
            <pc:sldMk cId="3084394569" sldId="266"/>
            <ac:inkMk id="4" creationId="{E679C2C6-626A-4DDA-A1C8-278637B65DC9}"/>
          </ac:inkMkLst>
        </pc:inkChg>
        <pc:inkChg chg="add del">
          <ac:chgData name="Duane Miller" userId="086b8d4e5ca37aec" providerId="LiveId" clId="{5A208577-7662-47C1-83C9-87DB8B73CCC9}" dt="2022-02-17T23:19:47.257" v="348" actId="9405"/>
          <ac:inkMkLst>
            <pc:docMk/>
            <pc:sldMk cId="3084394569" sldId="266"/>
            <ac:inkMk id="5" creationId="{CF5A782D-6868-4E5C-9FC8-EF807EA88325}"/>
          </ac:inkMkLst>
        </pc:inkChg>
        <pc:inkChg chg="add mod">
          <ac:chgData name="Duane Miller" userId="086b8d4e5ca37aec" providerId="LiveId" clId="{5A208577-7662-47C1-83C9-87DB8B73CCC9}" dt="2022-02-17T23:32:45.143" v="362"/>
          <ac:inkMkLst>
            <pc:docMk/>
            <pc:sldMk cId="3084394569" sldId="266"/>
            <ac:inkMk id="7" creationId="{197E8180-34CD-4077-9408-6D49152A899C}"/>
          </ac:inkMkLst>
        </pc:inkChg>
        <pc:inkChg chg="add mod">
          <ac:chgData name="Duane Miller" userId="086b8d4e5ca37aec" providerId="LiveId" clId="{5A208577-7662-47C1-83C9-87DB8B73CCC9}" dt="2022-02-17T23:32:45.143" v="362"/>
          <ac:inkMkLst>
            <pc:docMk/>
            <pc:sldMk cId="3084394569" sldId="266"/>
            <ac:inkMk id="9" creationId="{380035D9-EDD8-4083-ACC6-CABA1B2B8263}"/>
          </ac:inkMkLst>
        </pc:inkChg>
        <pc:inkChg chg="add mod">
          <ac:chgData name="Duane Miller" userId="086b8d4e5ca37aec" providerId="LiveId" clId="{5A208577-7662-47C1-83C9-87DB8B73CCC9}" dt="2022-02-17T23:32:45.143" v="362"/>
          <ac:inkMkLst>
            <pc:docMk/>
            <pc:sldMk cId="3084394569" sldId="266"/>
            <ac:inkMk id="11" creationId="{79C2D54D-8BBF-41AF-A04E-84FB61A3341B}"/>
          </ac:inkMkLst>
        </pc:inkChg>
        <pc:inkChg chg="add mod">
          <ac:chgData name="Duane Miller" userId="086b8d4e5ca37aec" providerId="LiveId" clId="{5A208577-7662-47C1-83C9-87DB8B73CCC9}" dt="2022-02-17T23:32:45.143" v="362"/>
          <ac:inkMkLst>
            <pc:docMk/>
            <pc:sldMk cId="3084394569" sldId="266"/>
            <ac:inkMk id="13" creationId="{D4A58E41-D07F-4C92-85A3-2BB21F3542D3}"/>
          </ac:inkMkLst>
        </pc:inkChg>
        <pc:inkChg chg="add mod">
          <ac:chgData name="Duane Miller" userId="086b8d4e5ca37aec" providerId="LiveId" clId="{5A208577-7662-47C1-83C9-87DB8B73CCC9}" dt="2022-02-17T23:32:45.143" v="362"/>
          <ac:inkMkLst>
            <pc:docMk/>
            <pc:sldMk cId="3084394569" sldId="266"/>
            <ac:inkMk id="14" creationId="{A514E24B-34F9-4697-8FE6-0C711363B7C5}"/>
          </ac:inkMkLst>
        </pc:inkChg>
        <pc:inkChg chg="add mod">
          <ac:chgData name="Duane Miller" userId="086b8d4e5ca37aec" providerId="LiveId" clId="{5A208577-7662-47C1-83C9-87DB8B73CCC9}" dt="2022-02-17T23:32:45.143" v="362"/>
          <ac:inkMkLst>
            <pc:docMk/>
            <pc:sldMk cId="3084394569" sldId="266"/>
            <ac:inkMk id="16" creationId="{13BCF0AA-7C08-4F4F-A691-A43E7BA262B6}"/>
          </ac:inkMkLst>
        </pc:inkChg>
        <pc:inkChg chg="add mod">
          <ac:chgData name="Duane Miller" userId="086b8d4e5ca37aec" providerId="LiveId" clId="{5A208577-7662-47C1-83C9-87DB8B73CCC9}" dt="2022-02-17T23:32:45.143" v="362"/>
          <ac:inkMkLst>
            <pc:docMk/>
            <pc:sldMk cId="3084394569" sldId="266"/>
            <ac:inkMk id="18" creationId="{4FF7C9BF-7C0E-485B-8806-D8F3DA3F4228}"/>
          </ac:inkMkLst>
        </pc:inkChg>
        <pc:inkChg chg="add mod">
          <ac:chgData name="Duane Miller" userId="086b8d4e5ca37aec" providerId="LiveId" clId="{5A208577-7662-47C1-83C9-87DB8B73CCC9}" dt="2022-02-17T23:32:45.143" v="362"/>
          <ac:inkMkLst>
            <pc:docMk/>
            <pc:sldMk cId="3084394569" sldId="266"/>
            <ac:inkMk id="20" creationId="{C566850B-B806-4675-A2E3-278B141EAE6E}"/>
          </ac:inkMkLst>
        </pc:inkChg>
        <pc:inkChg chg="add">
          <ac:chgData name="Duane Miller" userId="086b8d4e5ca37aec" providerId="LiveId" clId="{5A208577-7662-47C1-83C9-87DB8B73CCC9}" dt="2022-02-17T23:36:42.247" v="395" actId="9405"/>
          <ac:inkMkLst>
            <pc:docMk/>
            <pc:sldMk cId="3084394569" sldId="266"/>
            <ac:inkMk id="22" creationId="{4E6D0516-BC16-482F-B76E-11E917EAF504}"/>
          </ac:inkMkLst>
        </pc:inkChg>
        <pc:inkChg chg="add mod">
          <ac:chgData name="Duane Miller" userId="086b8d4e5ca37aec" providerId="LiveId" clId="{5A208577-7662-47C1-83C9-87DB8B73CCC9}" dt="2022-02-17T23:36:49.608" v="398"/>
          <ac:inkMkLst>
            <pc:docMk/>
            <pc:sldMk cId="3084394569" sldId="266"/>
            <ac:inkMk id="23" creationId="{C7BFFE82-AEBD-40A5-9FC3-D40FEFBAE71B}"/>
          </ac:inkMkLst>
        </pc:inkChg>
        <pc:inkChg chg="add mod">
          <ac:chgData name="Duane Miller" userId="086b8d4e5ca37aec" providerId="LiveId" clId="{5A208577-7662-47C1-83C9-87DB8B73CCC9}" dt="2022-02-17T23:36:49.608" v="398"/>
          <ac:inkMkLst>
            <pc:docMk/>
            <pc:sldMk cId="3084394569" sldId="266"/>
            <ac:inkMk id="24" creationId="{98ED7328-54B9-4CEF-9494-695326FD958F}"/>
          </ac:inkMkLst>
        </pc:inkChg>
        <pc:inkChg chg="add">
          <ac:chgData name="Duane Miller" userId="086b8d4e5ca37aec" providerId="LiveId" clId="{5A208577-7662-47C1-83C9-87DB8B73CCC9}" dt="2022-02-17T23:36:53.492" v="399" actId="9405"/>
          <ac:inkMkLst>
            <pc:docMk/>
            <pc:sldMk cId="3084394569" sldId="266"/>
            <ac:inkMk id="26" creationId="{A4DDBCED-51EA-4E90-931A-E5C777F1D02D}"/>
          </ac:inkMkLst>
        </pc:inkChg>
        <pc:inkChg chg="add">
          <ac:chgData name="Duane Miller" userId="086b8d4e5ca37aec" providerId="LiveId" clId="{5A208577-7662-47C1-83C9-87DB8B73CCC9}" dt="2022-02-17T23:36:58.579" v="400" actId="9405"/>
          <ac:inkMkLst>
            <pc:docMk/>
            <pc:sldMk cId="3084394569" sldId="266"/>
            <ac:inkMk id="27" creationId="{9ADEABA6-A713-4FB9-928A-EFB2E529DF9F}"/>
          </ac:inkMkLst>
        </pc:inkChg>
        <pc:inkChg chg="add mod">
          <ac:chgData name="Duane Miller" userId="086b8d4e5ca37aec" providerId="LiveId" clId="{5A208577-7662-47C1-83C9-87DB8B73CCC9}" dt="2022-02-17T23:37:08.946" v="404"/>
          <ac:inkMkLst>
            <pc:docMk/>
            <pc:sldMk cId="3084394569" sldId="266"/>
            <ac:inkMk id="28" creationId="{1B68763D-19B6-47D9-8CC2-324046C0CC46}"/>
          </ac:inkMkLst>
        </pc:inkChg>
        <pc:inkChg chg="add mod">
          <ac:chgData name="Duane Miller" userId="086b8d4e5ca37aec" providerId="LiveId" clId="{5A208577-7662-47C1-83C9-87DB8B73CCC9}" dt="2022-02-17T23:37:08.946" v="404"/>
          <ac:inkMkLst>
            <pc:docMk/>
            <pc:sldMk cId="3084394569" sldId="266"/>
            <ac:inkMk id="29" creationId="{A5E41D5C-B7B0-4556-A470-3D90F3CC4C57}"/>
          </ac:inkMkLst>
        </pc:inkChg>
        <pc:inkChg chg="add mod">
          <ac:chgData name="Duane Miller" userId="086b8d4e5ca37aec" providerId="LiveId" clId="{5A208577-7662-47C1-83C9-87DB8B73CCC9}" dt="2022-02-17T23:37:08.946" v="404"/>
          <ac:inkMkLst>
            <pc:docMk/>
            <pc:sldMk cId="3084394569" sldId="266"/>
            <ac:inkMk id="30" creationId="{BB70FC16-0020-46CA-BE4B-F6546A96EE10}"/>
          </ac:inkMkLst>
        </pc:inkChg>
        <pc:inkChg chg="add">
          <ac:chgData name="Duane Miller" userId="086b8d4e5ca37aec" providerId="LiveId" clId="{5A208577-7662-47C1-83C9-87DB8B73CCC9}" dt="2022-02-17T23:37:13.093" v="405" actId="9405"/>
          <ac:inkMkLst>
            <pc:docMk/>
            <pc:sldMk cId="3084394569" sldId="266"/>
            <ac:inkMk id="32" creationId="{6DDF18A6-C0F0-430B-B7DA-818684ABA7F5}"/>
          </ac:inkMkLst>
        </pc:inkChg>
        <pc:inkChg chg="add mod">
          <ac:chgData name="Duane Miller" userId="086b8d4e5ca37aec" providerId="LiveId" clId="{5A208577-7662-47C1-83C9-87DB8B73CCC9}" dt="2022-02-17T23:37:58.071" v="415"/>
          <ac:inkMkLst>
            <pc:docMk/>
            <pc:sldMk cId="3084394569" sldId="266"/>
            <ac:inkMk id="33" creationId="{1E5E5F34-6FB0-4DC2-80CA-3F0BF5E6AE17}"/>
          </ac:inkMkLst>
        </pc:inkChg>
        <pc:inkChg chg="add mod">
          <ac:chgData name="Duane Miller" userId="086b8d4e5ca37aec" providerId="LiveId" clId="{5A208577-7662-47C1-83C9-87DB8B73CCC9}" dt="2022-02-17T23:37:58.071" v="415"/>
          <ac:inkMkLst>
            <pc:docMk/>
            <pc:sldMk cId="3084394569" sldId="266"/>
            <ac:inkMk id="34" creationId="{3B15C536-73EF-4FF5-84D9-DDA2FE7A9221}"/>
          </ac:inkMkLst>
        </pc:inkChg>
        <pc:inkChg chg="add mod">
          <ac:chgData name="Duane Miller" userId="086b8d4e5ca37aec" providerId="LiveId" clId="{5A208577-7662-47C1-83C9-87DB8B73CCC9}" dt="2022-02-17T23:37:58.071" v="415"/>
          <ac:inkMkLst>
            <pc:docMk/>
            <pc:sldMk cId="3084394569" sldId="266"/>
            <ac:inkMk id="36" creationId="{41D4E29D-1D99-4935-950F-81B044F0EC9B}"/>
          </ac:inkMkLst>
        </pc:inkChg>
        <pc:inkChg chg="add mod">
          <ac:chgData name="Duane Miller" userId="086b8d4e5ca37aec" providerId="LiveId" clId="{5A208577-7662-47C1-83C9-87DB8B73CCC9}" dt="2022-02-17T23:37:58.071" v="415"/>
          <ac:inkMkLst>
            <pc:docMk/>
            <pc:sldMk cId="3084394569" sldId="266"/>
            <ac:inkMk id="37" creationId="{7E781A0A-48C7-410C-9101-AAAD35FEF90B}"/>
          </ac:inkMkLst>
        </pc:inkChg>
        <pc:inkChg chg="add mod">
          <ac:chgData name="Duane Miller" userId="086b8d4e5ca37aec" providerId="LiveId" clId="{5A208577-7662-47C1-83C9-87DB8B73CCC9}" dt="2022-02-17T23:37:58.071" v="415"/>
          <ac:inkMkLst>
            <pc:docMk/>
            <pc:sldMk cId="3084394569" sldId="266"/>
            <ac:inkMk id="38" creationId="{CC9E4498-5AA8-4CE0-BD6A-43BC35B59248}"/>
          </ac:inkMkLst>
        </pc:inkChg>
        <pc:inkChg chg="add">
          <ac:chgData name="Duane Miller" userId="086b8d4e5ca37aec" providerId="LiveId" clId="{5A208577-7662-47C1-83C9-87DB8B73CCC9}" dt="2022-02-17T23:37:45.847" v="413" actId="9405"/>
          <ac:inkMkLst>
            <pc:docMk/>
            <pc:sldMk cId="3084394569" sldId="266"/>
            <ac:inkMk id="40" creationId="{8D76D130-027B-41F4-8FE7-AE4539E4E1BA}"/>
          </ac:inkMkLst>
        </pc:inkChg>
        <pc:inkChg chg="add mod">
          <ac:chgData name="Duane Miller" userId="086b8d4e5ca37aec" providerId="LiveId" clId="{5A208577-7662-47C1-83C9-87DB8B73CCC9}" dt="2022-02-17T23:37:58.071" v="415"/>
          <ac:inkMkLst>
            <pc:docMk/>
            <pc:sldMk cId="3084394569" sldId="266"/>
            <ac:inkMk id="41" creationId="{B46C22D9-44A9-4125-854E-472989234CB3}"/>
          </ac:inkMkLst>
        </pc:inkChg>
        <pc:inkChg chg="add mod">
          <ac:chgData name="Duane Miller" userId="086b8d4e5ca37aec" providerId="LiveId" clId="{5A208577-7662-47C1-83C9-87DB8B73CCC9}" dt="2022-02-17T23:45:17.550" v="432"/>
          <ac:inkMkLst>
            <pc:docMk/>
            <pc:sldMk cId="3084394569" sldId="266"/>
            <ac:inkMk id="43" creationId="{D1FACFCA-06C6-4F64-A47B-0C989F5EFA6C}"/>
          </ac:inkMkLst>
        </pc:inkChg>
        <pc:inkChg chg="add mod">
          <ac:chgData name="Duane Miller" userId="086b8d4e5ca37aec" providerId="LiveId" clId="{5A208577-7662-47C1-83C9-87DB8B73CCC9}" dt="2022-02-17T23:45:17.550" v="432"/>
          <ac:inkMkLst>
            <pc:docMk/>
            <pc:sldMk cId="3084394569" sldId="266"/>
            <ac:inkMk id="44" creationId="{D99A14F6-1B04-4847-A87A-0BE27816CEA9}"/>
          </ac:inkMkLst>
        </pc:inkChg>
        <pc:inkChg chg="add mod">
          <ac:chgData name="Duane Miller" userId="086b8d4e5ca37aec" providerId="LiveId" clId="{5A208577-7662-47C1-83C9-87DB8B73CCC9}" dt="2022-02-17T23:45:17.550" v="432"/>
          <ac:inkMkLst>
            <pc:docMk/>
            <pc:sldMk cId="3084394569" sldId="266"/>
            <ac:inkMk id="46" creationId="{916D23F2-6D90-4D0B-B317-4BB75D0ED90B}"/>
          </ac:inkMkLst>
        </pc:inkChg>
        <pc:inkChg chg="add mod">
          <ac:chgData name="Duane Miller" userId="086b8d4e5ca37aec" providerId="LiveId" clId="{5A208577-7662-47C1-83C9-87DB8B73CCC9}" dt="2022-02-17T23:45:17.550" v="432"/>
          <ac:inkMkLst>
            <pc:docMk/>
            <pc:sldMk cId="3084394569" sldId="266"/>
            <ac:inkMk id="47" creationId="{CEB2F509-1CF8-4FE6-AAF8-0BE8E895E6A3}"/>
          </ac:inkMkLst>
        </pc:inkChg>
        <pc:inkChg chg="add mod">
          <ac:chgData name="Duane Miller" userId="086b8d4e5ca37aec" providerId="LiveId" clId="{5A208577-7662-47C1-83C9-87DB8B73CCC9}" dt="2022-02-17T23:45:17.550" v="432"/>
          <ac:inkMkLst>
            <pc:docMk/>
            <pc:sldMk cId="3084394569" sldId="266"/>
            <ac:inkMk id="48" creationId="{B9E9BA42-870F-4228-861E-08281EE75300}"/>
          </ac:inkMkLst>
        </pc:inkChg>
        <pc:inkChg chg="add mod">
          <ac:chgData name="Duane Miller" userId="086b8d4e5ca37aec" providerId="LiveId" clId="{5A208577-7662-47C1-83C9-87DB8B73CCC9}" dt="2022-02-17T23:45:17.550" v="432"/>
          <ac:inkMkLst>
            <pc:docMk/>
            <pc:sldMk cId="3084394569" sldId="266"/>
            <ac:inkMk id="50" creationId="{160359C2-720C-406E-A5BE-A21CECB91AF1}"/>
          </ac:inkMkLst>
        </pc:inkChg>
        <pc:inkChg chg="add mod">
          <ac:chgData name="Duane Miller" userId="086b8d4e5ca37aec" providerId="LiveId" clId="{5A208577-7662-47C1-83C9-87DB8B73CCC9}" dt="2022-02-17T23:45:17.550" v="432"/>
          <ac:inkMkLst>
            <pc:docMk/>
            <pc:sldMk cId="3084394569" sldId="266"/>
            <ac:inkMk id="52" creationId="{6584D92A-59C9-46DD-9351-4A78E7B0A054}"/>
          </ac:inkMkLst>
        </pc:inkChg>
        <pc:inkChg chg="add">
          <ac:chgData name="Duane Miller" userId="086b8d4e5ca37aec" providerId="LiveId" clId="{5A208577-7662-47C1-83C9-87DB8B73CCC9}" dt="2022-02-17T23:45:18.458" v="433" actId="9405"/>
          <ac:inkMkLst>
            <pc:docMk/>
            <pc:sldMk cId="3084394569" sldId="266"/>
            <ac:inkMk id="54" creationId="{92B78679-083F-4BC1-998D-85E1B7E65EE2}"/>
          </ac:inkMkLst>
        </pc:inkChg>
        <pc:inkChg chg="add mod">
          <ac:chgData name="Duane Miller" userId="086b8d4e5ca37aec" providerId="LiveId" clId="{5A208577-7662-47C1-83C9-87DB8B73CCC9}" dt="2022-02-17T23:45:59.130" v="444"/>
          <ac:inkMkLst>
            <pc:docMk/>
            <pc:sldMk cId="3084394569" sldId="266"/>
            <ac:inkMk id="55" creationId="{8CC027EF-66F3-4FF7-9A14-133BEFAA210B}"/>
          </ac:inkMkLst>
        </pc:inkChg>
        <pc:inkChg chg="add mod">
          <ac:chgData name="Duane Miller" userId="086b8d4e5ca37aec" providerId="LiveId" clId="{5A208577-7662-47C1-83C9-87DB8B73CCC9}" dt="2022-02-17T23:45:59.130" v="444"/>
          <ac:inkMkLst>
            <pc:docMk/>
            <pc:sldMk cId="3084394569" sldId="266"/>
            <ac:inkMk id="56" creationId="{A45E0469-A860-4513-AC53-776C668A0C19}"/>
          </ac:inkMkLst>
        </pc:inkChg>
        <pc:inkChg chg="add mod">
          <ac:chgData name="Duane Miller" userId="086b8d4e5ca37aec" providerId="LiveId" clId="{5A208577-7662-47C1-83C9-87DB8B73CCC9}" dt="2022-02-17T23:45:59.130" v="444"/>
          <ac:inkMkLst>
            <pc:docMk/>
            <pc:sldMk cId="3084394569" sldId="266"/>
            <ac:inkMk id="58" creationId="{79108679-F1AF-4B52-80E6-3A6B415EA99A}"/>
          </ac:inkMkLst>
        </pc:inkChg>
        <pc:inkChg chg="add mod">
          <ac:chgData name="Duane Miller" userId="086b8d4e5ca37aec" providerId="LiveId" clId="{5A208577-7662-47C1-83C9-87DB8B73CCC9}" dt="2022-02-17T23:45:59.130" v="444"/>
          <ac:inkMkLst>
            <pc:docMk/>
            <pc:sldMk cId="3084394569" sldId="266"/>
            <ac:inkMk id="59" creationId="{94D44379-AD45-449E-9EEA-D330863E053C}"/>
          </ac:inkMkLst>
        </pc:inkChg>
        <pc:inkChg chg="add mod">
          <ac:chgData name="Duane Miller" userId="086b8d4e5ca37aec" providerId="LiveId" clId="{5A208577-7662-47C1-83C9-87DB8B73CCC9}" dt="2022-02-17T23:45:59.130" v="444"/>
          <ac:inkMkLst>
            <pc:docMk/>
            <pc:sldMk cId="3084394569" sldId="266"/>
            <ac:inkMk id="61" creationId="{E3C1213B-27F6-428A-B265-E970FD2772BA}"/>
          </ac:inkMkLst>
        </pc:inkChg>
        <pc:inkChg chg="add mod">
          <ac:chgData name="Duane Miller" userId="086b8d4e5ca37aec" providerId="LiveId" clId="{5A208577-7662-47C1-83C9-87DB8B73CCC9}" dt="2022-02-17T23:45:59.130" v="444"/>
          <ac:inkMkLst>
            <pc:docMk/>
            <pc:sldMk cId="3084394569" sldId="266"/>
            <ac:inkMk id="63" creationId="{1C229057-0968-4D50-86DA-BFCE98850CD9}"/>
          </ac:inkMkLst>
        </pc:inkChg>
        <pc:inkChg chg="add mod">
          <ac:chgData name="Duane Miller" userId="086b8d4e5ca37aec" providerId="LiveId" clId="{5A208577-7662-47C1-83C9-87DB8B73CCC9}" dt="2022-02-17T23:45:59.130" v="444"/>
          <ac:inkMkLst>
            <pc:docMk/>
            <pc:sldMk cId="3084394569" sldId="266"/>
            <ac:inkMk id="64" creationId="{6D7804B7-15AF-4AF7-80E6-D99B30EC9D07}"/>
          </ac:inkMkLst>
        </pc:inkChg>
        <pc:inkChg chg="add mod">
          <ac:chgData name="Duane Miller" userId="086b8d4e5ca37aec" providerId="LiveId" clId="{5A208577-7662-47C1-83C9-87DB8B73CCC9}" dt="2022-02-17T23:46:09.910" v="453"/>
          <ac:inkMkLst>
            <pc:docMk/>
            <pc:sldMk cId="3084394569" sldId="266"/>
            <ac:inkMk id="66" creationId="{17BE7F1E-346E-46A9-9311-CACA0F46808E}"/>
          </ac:inkMkLst>
        </pc:inkChg>
        <pc:inkChg chg="add mod">
          <ac:chgData name="Duane Miller" userId="086b8d4e5ca37aec" providerId="LiveId" clId="{5A208577-7662-47C1-83C9-87DB8B73CCC9}" dt="2022-02-17T23:46:09.910" v="453"/>
          <ac:inkMkLst>
            <pc:docMk/>
            <pc:sldMk cId="3084394569" sldId="266"/>
            <ac:inkMk id="67" creationId="{CD58E12A-9844-498D-9953-3313A0D58257}"/>
          </ac:inkMkLst>
        </pc:inkChg>
        <pc:inkChg chg="add mod">
          <ac:chgData name="Duane Miller" userId="086b8d4e5ca37aec" providerId="LiveId" clId="{5A208577-7662-47C1-83C9-87DB8B73CCC9}" dt="2022-02-17T23:46:09.910" v="453"/>
          <ac:inkMkLst>
            <pc:docMk/>
            <pc:sldMk cId="3084394569" sldId="266"/>
            <ac:inkMk id="68" creationId="{F13A2A26-8FFE-4E63-994B-D73FBA66AE76}"/>
          </ac:inkMkLst>
        </pc:inkChg>
        <pc:inkChg chg="add mod">
          <ac:chgData name="Duane Miller" userId="086b8d4e5ca37aec" providerId="LiveId" clId="{5A208577-7662-47C1-83C9-87DB8B73CCC9}" dt="2022-02-17T23:46:09.910" v="453"/>
          <ac:inkMkLst>
            <pc:docMk/>
            <pc:sldMk cId="3084394569" sldId="266"/>
            <ac:inkMk id="69" creationId="{0F895E18-9FF3-4D8D-97B4-941A242A14B8}"/>
          </ac:inkMkLst>
        </pc:inkChg>
        <pc:inkChg chg="add mod">
          <ac:chgData name="Duane Miller" userId="086b8d4e5ca37aec" providerId="LiveId" clId="{5A208577-7662-47C1-83C9-87DB8B73CCC9}" dt="2022-02-17T23:46:09.910" v="453"/>
          <ac:inkMkLst>
            <pc:docMk/>
            <pc:sldMk cId="3084394569" sldId="266"/>
            <ac:inkMk id="71" creationId="{93958A47-0F3D-488A-9877-1CCBD2D2814A}"/>
          </ac:inkMkLst>
        </pc:inkChg>
        <pc:inkChg chg="add mod">
          <ac:chgData name="Duane Miller" userId="086b8d4e5ca37aec" providerId="LiveId" clId="{5A208577-7662-47C1-83C9-87DB8B73CCC9}" dt="2022-02-17T23:46:09.910" v="453"/>
          <ac:inkMkLst>
            <pc:docMk/>
            <pc:sldMk cId="3084394569" sldId="266"/>
            <ac:inkMk id="72" creationId="{78AAAEA4-4EBD-4BB8-B02C-48A7DAFAC9A0}"/>
          </ac:inkMkLst>
        </pc:inkChg>
        <pc:inkChg chg="add mod">
          <ac:chgData name="Duane Miller" userId="086b8d4e5ca37aec" providerId="LiveId" clId="{5A208577-7662-47C1-83C9-87DB8B73CCC9}" dt="2022-02-17T23:46:09.910" v="453"/>
          <ac:inkMkLst>
            <pc:docMk/>
            <pc:sldMk cId="3084394569" sldId="266"/>
            <ac:inkMk id="73" creationId="{5077EE33-18D6-424C-B14B-6F6F786B02C3}"/>
          </ac:inkMkLst>
        </pc:inkChg>
        <pc:inkChg chg="add">
          <ac:chgData name="Duane Miller" userId="086b8d4e5ca37aec" providerId="LiveId" clId="{5A208577-7662-47C1-83C9-87DB8B73CCC9}" dt="2022-02-17T23:46:25.579" v="454" actId="9405"/>
          <ac:inkMkLst>
            <pc:docMk/>
            <pc:sldMk cId="3084394569" sldId="266"/>
            <ac:inkMk id="75" creationId="{E09C7E94-1C67-4A90-A781-9836A306B594}"/>
          </ac:inkMkLst>
        </pc:inkChg>
        <pc:inkChg chg="add">
          <ac:chgData name="Duane Miller" userId="086b8d4e5ca37aec" providerId="LiveId" clId="{5A208577-7662-47C1-83C9-87DB8B73CCC9}" dt="2022-02-17T23:46:28.697" v="455" actId="9405"/>
          <ac:inkMkLst>
            <pc:docMk/>
            <pc:sldMk cId="3084394569" sldId="266"/>
            <ac:inkMk id="76" creationId="{AE1FF45C-3A29-465C-AC7E-300A3ECF8C3B}"/>
          </ac:inkMkLst>
        </pc:inkChg>
        <pc:inkChg chg="add mod">
          <ac:chgData name="Duane Miller" userId="086b8d4e5ca37aec" providerId="LiveId" clId="{5A208577-7662-47C1-83C9-87DB8B73CCC9}" dt="2022-02-17T23:55:32.893" v="532"/>
          <ac:inkMkLst>
            <pc:docMk/>
            <pc:sldMk cId="3084394569" sldId="266"/>
            <ac:inkMk id="77" creationId="{7F7D6E63-0F3C-41BB-9BD8-ECBD6FDF6F7A}"/>
          </ac:inkMkLst>
        </pc:inkChg>
        <pc:inkChg chg="add mod">
          <ac:chgData name="Duane Miller" userId="086b8d4e5ca37aec" providerId="LiveId" clId="{5A208577-7662-47C1-83C9-87DB8B73CCC9}" dt="2022-02-17T23:55:32.893" v="532"/>
          <ac:inkMkLst>
            <pc:docMk/>
            <pc:sldMk cId="3084394569" sldId="266"/>
            <ac:inkMk id="78" creationId="{C8D5D5B8-A7ED-4CBD-88D7-1F83CBB570BE}"/>
          </ac:inkMkLst>
        </pc:inkChg>
        <pc:inkChg chg="add mod">
          <ac:chgData name="Duane Miller" userId="086b8d4e5ca37aec" providerId="LiveId" clId="{5A208577-7662-47C1-83C9-87DB8B73CCC9}" dt="2022-02-17T23:55:32.893" v="532"/>
          <ac:inkMkLst>
            <pc:docMk/>
            <pc:sldMk cId="3084394569" sldId="266"/>
            <ac:inkMk id="80" creationId="{7E9F2015-8D8E-43F8-8E0A-120B4429C776}"/>
          </ac:inkMkLst>
        </pc:inkChg>
        <pc:inkChg chg="add">
          <ac:chgData name="Duane Miller" userId="086b8d4e5ca37aec" providerId="LiveId" clId="{5A208577-7662-47C1-83C9-87DB8B73CCC9}" dt="2022-02-17T23:48:08.202" v="466" actId="9405"/>
          <ac:inkMkLst>
            <pc:docMk/>
            <pc:sldMk cId="3084394569" sldId="266"/>
            <ac:inkMk id="82" creationId="{A6B03BA1-B712-424B-B760-BC82A6643945}"/>
          </ac:inkMkLst>
        </pc:inkChg>
        <pc:inkChg chg="add">
          <ac:chgData name="Duane Miller" userId="086b8d4e5ca37aec" providerId="LiveId" clId="{5A208577-7662-47C1-83C9-87DB8B73CCC9}" dt="2022-02-17T23:50:17.088" v="471" actId="9405"/>
          <ac:inkMkLst>
            <pc:docMk/>
            <pc:sldMk cId="3084394569" sldId="266"/>
            <ac:inkMk id="83" creationId="{3CC69CEB-4596-432D-8E63-DA2F769BBC64}"/>
          </ac:inkMkLst>
        </pc:inkChg>
        <pc:inkChg chg="add">
          <ac:chgData name="Duane Miller" userId="086b8d4e5ca37aec" providerId="LiveId" clId="{5A208577-7662-47C1-83C9-87DB8B73CCC9}" dt="2022-02-17T23:50:20.793" v="472" actId="9405"/>
          <ac:inkMkLst>
            <pc:docMk/>
            <pc:sldMk cId="3084394569" sldId="266"/>
            <ac:inkMk id="84" creationId="{6357458F-D6D0-4903-B5B4-B3982E1B4DBD}"/>
          </ac:inkMkLst>
        </pc:inkChg>
        <pc:inkChg chg="add">
          <ac:chgData name="Duane Miller" userId="086b8d4e5ca37aec" providerId="LiveId" clId="{5A208577-7662-47C1-83C9-87DB8B73CCC9}" dt="2022-02-17T23:50:33.807" v="473" actId="9405"/>
          <ac:inkMkLst>
            <pc:docMk/>
            <pc:sldMk cId="3084394569" sldId="266"/>
            <ac:inkMk id="85" creationId="{C73D42BA-F663-494E-9099-70D9371A9EFC}"/>
          </ac:inkMkLst>
        </pc:inkChg>
        <pc:inkChg chg="add">
          <ac:chgData name="Duane Miller" userId="086b8d4e5ca37aec" providerId="LiveId" clId="{5A208577-7662-47C1-83C9-87DB8B73CCC9}" dt="2022-02-17T23:50:57.175" v="474" actId="9405"/>
          <ac:inkMkLst>
            <pc:docMk/>
            <pc:sldMk cId="3084394569" sldId="266"/>
            <ac:inkMk id="86" creationId="{AAB4C7A9-208C-42B9-B644-EF2E74F52216}"/>
          </ac:inkMkLst>
        </pc:inkChg>
        <pc:inkChg chg="add">
          <ac:chgData name="Duane Miller" userId="086b8d4e5ca37aec" providerId="LiveId" clId="{5A208577-7662-47C1-83C9-87DB8B73CCC9}" dt="2022-02-17T23:51:38.855" v="475" actId="9405"/>
          <ac:inkMkLst>
            <pc:docMk/>
            <pc:sldMk cId="3084394569" sldId="266"/>
            <ac:inkMk id="87" creationId="{4BD57FBB-8A04-4F64-93C9-C395CF3D0083}"/>
          </ac:inkMkLst>
        </pc:inkChg>
        <pc:inkChg chg="add mod">
          <ac:chgData name="Duane Miller" userId="086b8d4e5ca37aec" providerId="LiveId" clId="{5A208577-7662-47C1-83C9-87DB8B73CCC9}" dt="2022-02-17T23:54:47.654" v="524"/>
          <ac:inkMkLst>
            <pc:docMk/>
            <pc:sldMk cId="3084394569" sldId="266"/>
            <ac:inkMk id="88" creationId="{D56B0E0B-1D62-4908-8808-0217B6D31BB4}"/>
          </ac:inkMkLst>
        </pc:inkChg>
        <pc:inkChg chg="add">
          <ac:chgData name="Duane Miller" userId="086b8d4e5ca37aec" providerId="LiveId" clId="{5A208577-7662-47C1-83C9-87DB8B73CCC9}" dt="2022-02-17T23:52:34.890" v="478" actId="9405"/>
          <ac:inkMkLst>
            <pc:docMk/>
            <pc:sldMk cId="3084394569" sldId="266"/>
            <ac:inkMk id="90" creationId="{220B1786-819A-4612-8CCC-3C00809BD352}"/>
          </ac:inkMkLst>
        </pc:inkChg>
        <pc:inkChg chg="add mod">
          <ac:chgData name="Duane Miller" userId="086b8d4e5ca37aec" providerId="LiveId" clId="{5A208577-7662-47C1-83C9-87DB8B73CCC9}" dt="2022-02-17T23:55:32.893" v="532"/>
          <ac:inkMkLst>
            <pc:docMk/>
            <pc:sldMk cId="3084394569" sldId="266"/>
            <ac:inkMk id="91" creationId="{64350BD8-A501-4C7F-99FB-53820CC2B75B}"/>
          </ac:inkMkLst>
        </pc:inkChg>
        <pc:inkChg chg="add mod">
          <ac:chgData name="Duane Miller" userId="086b8d4e5ca37aec" providerId="LiveId" clId="{5A208577-7662-47C1-83C9-87DB8B73CCC9}" dt="2022-02-17T23:55:32.893" v="532"/>
          <ac:inkMkLst>
            <pc:docMk/>
            <pc:sldMk cId="3084394569" sldId="266"/>
            <ac:inkMk id="92" creationId="{442EBC52-2393-4A00-A28A-ADDDEF2D93BF}"/>
          </ac:inkMkLst>
        </pc:inkChg>
        <pc:inkChg chg="add mod">
          <ac:chgData name="Duane Miller" userId="086b8d4e5ca37aec" providerId="LiveId" clId="{5A208577-7662-47C1-83C9-87DB8B73CCC9}" dt="2022-02-17T23:55:27.388" v="530"/>
          <ac:inkMkLst>
            <pc:docMk/>
            <pc:sldMk cId="3084394569" sldId="266"/>
            <ac:inkMk id="94" creationId="{77DAEE2B-DDC6-4F8E-AAD1-7682B37796DB}"/>
          </ac:inkMkLst>
        </pc:inkChg>
        <pc:inkChg chg="add mod">
          <ac:chgData name="Duane Miller" userId="086b8d4e5ca37aec" providerId="LiveId" clId="{5A208577-7662-47C1-83C9-87DB8B73CCC9}" dt="2022-02-17T23:55:27.388" v="530"/>
          <ac:inkMkLst>
            <pc:docMk/>
            <pc:sldMk cId="3084394569" sldId="266"/>
            <ac:inkMk id="95" creationId="{93E85A58-322B-4914-B8C5-3B4A72F011DA}"/>
          </ac:inkMkLst>
        </pc:inkChg>
        <pc:inkChg chg="add mod">
          <ac:chgData name="Duane Miller" userId="086b8d4e5ca37aec" providerId="LiveId" clId="{5A208577-7662-47C1-83C9-87DB8B73CCC9}" dt="2022-02-17T23:55:27.388" v="530"/>
          <ac:inkMkLst>
            <pc:docMk/>
            <pc:sldMk cId="3084394569" sldId="266"/>
            <ac:inkMk id="96" creationId="{A3EE0BB3-6554-4C7D-A761-64B2EA75DB8F}"/>
          </ac:inkMkLst>
        </pc:inkChg>
        <pc:inkChg chg="add mod">
          <ac:chgData name="Duane Miller" userId="086b8d4e5ca37aec" providerId="LiveId" clId="{5A208577-7662-47C1-83C9-87DB8B73CCC9}" dt="2022-02-17T23:54:50.107" v="526"/>
          <ac:inkMkLst>
            <pc:docMk/>
            <pc:sldMk cId="3084394569" sldId="266"/>
            <ac:inkMk id="98" creationId="{66D0DF33-9DE5-4A4A-8F31-19D0E3D51295}"/>
          </ac:inkMkLst>
        </pc:inkChg>
        <pc:inkChg chg="add mod">
          <ac:chgData name="Duane Miller" userId="086b8d4e5ca37aec" providerId="LiveId" clId="{5A208577-7662-47C1-83C9-87DB8B73CCC9}" dt="2022-02-17T23:55:32.893" v="532"/>
          <ac:inkMkLst>
            <pc:docMk/>
            <pc:sldMk cId="3084394569" sldId="266"/>
            <ac:inkMk id="100" creationId="{F6CBDDBB-56A0-430B-9DC3-024BB2807B95}"/>
          </ac:inkMkLst>
        </pc:inkChg>
        <pc:inkChg chg="add mod">
          <ac:chgData name="Duane Miller" userId="086b8d4e5ca37aec" providerId="LiveId" clId="{5A208577-7662-47C1-83C9-87DB8B73CCC9}" dt="2022-02-17T23:55:32.893" v="532"/>
          <ac:inkMkLst>
            <pc:docMk/>
            <pc:sldMk cId="3084394569" sldId="266"/>
            <ac:inkMk id="101" creationId="{E492D8A7-7052-47A1-95A7-FD2ACA1B1074}"/>
          </ac:inkMkLst>
        </pc:inkChg>
        <pc:inkChg chg="add mod">
          <ac:chgData name="Duane Miller" userId="086b8d4e5ca37aec" providerId="LiveId" clId="{5A208577-7662-47C1-83C9-87DB8B73CCC9}" dt="2022-02-17T23:55:32.893" v="532"/>
          <ac:inkMkLst>
            <pc:docMk/>
            <pc:sldMk cId="3084394569" sldId="266"/>
            <ac:inkMk id="102" creationId="{ACDBF6FF-51A8-4C12-9EA7-1F59F3ECE00F}"/>
          </ac:inkMkLst>
        </pc:inkChg>
        <pc:inkChg chg="add mod">
          <ac:chgData name="Duane Miller" userId="086b8d4e5ca37aec" providerId="LiveId" clId="{5A208577-7662-47C1-83C9-87DB8B73CCC9}" dt="2022-02-17T23:55:32.893" v="532"/>
          <ac:inkMkLst>
            <pc:docMk/>
            <pc:sldMk cId="3084394569" sldId="266"/>
            <ac:inkMk id="104" creationId="{614B4637-9032-4B57-ADA2-230B82E2001A}"/>
          </ac:inkMkLst>
        </pc:inkChg>
        <pc:inkChg chg="add mod">
          <ac:chgData name="Duane Miller" userId="086b8d4e5ca37aec" providerId="LiveId" clId="{5A208577-7662-47C1-83C9-87DB8B73CCC9}" dt="2022-02-17T23:55:32.893" v="532"/>
          <ac:inkMkLst>
            <pc:docMk/>
            <pc:sldMk cId="3084394569" sldId="266"/>
            <ac:inkMk id="105" creationId="{28B438B6-FCFE-47DB-9F12-C942E7289B92}"/>
          </ac:inkMkLst>
        </pc:inkChg>
        <pc:inkChg chg="add mod">
          <ac:chgData name="Duane Miller" userId="086b8d4e5ca37aec" providerId="LiveId" clId="{5A208577-7662-47C1-83C9-87DB8B73CCC9}" dt="2022-02-17T23:55:32.893" v="532"/>
          <ac:inkMkLst>
            <pc:docMk/>
            <pc:sldMk cId="3084394569" sldId="266"/>
            <ac:inkMk id="106" creationId="{E7F01C76-0641-4616-A184-CB0ADAFC279F}"/>
          </ac:inkMkLst>
        </pc:inkChg>
        <pc:inkChg chg="add mod">
          <ac:chgData name="Duane Miller" userId="086b8d4e5ca37aec" providerId="LiveId" clId="{5A208577-7662-47C1-83C9-87DB8B73CCC9}" dt="2022-02-17T23:55:32.893" v="532"/>
          <ac:inkMkLst>
            <pc:docMk/>
            <pc:sldMk cId="3084394569" sldId="266"/>
            <ac:inkMk id="108" creationId="{CB0663FC-5193-4046-A25D-3CA6DC2AA755}"/>
          </ac:inkMkLst>
        </pc:inkChg>
        <pc:inkChg chg="add mod">
          <ac:chgData name="Duane Miller" userId="086b8d4e5ca37aec" providerId="LiveId" clId="{5A208577-7662-47C1-83C9-87DB8B73CCC9}" dt="2022-02-17T23:55:32.893" v="532"/>
          <ac:inkMkLst>
            <pc:docMk/>
            <pc:sldMk cId="3084394569" sldId="266"/>
            <ac:inkMk id="109" creationId="{5C6B1360-510B-4182-8A63-979A821CDEC9}"/>
          </ac:inkMkLst>
        </pc:inkChg>
        <pc:inkChg chg="add mod">
          <ac:chgData name="Duane Miller" userId="086b8d4e5ca37aec" providerId="LiveId" clId="{5A208577-7662-47C1-83C9-87DB8B73CCC9}" dt="2022-02-17T23:55:10.816" v="528"/>
          <ac:inkMkLst>
            <pc:docMk/>
            <pc:sldMk cId="3084394569" sldId="266"/>
            <ac:inkMk id="111" creationId="{C3F8D282-79E9-4FD3-BE92-8B9BC10A06E9}"/>
          </ac:inkMkLst>
        </pc:inkChg>
        <pc:inkChg chg="add mod">
          <ac:chgData name="Duane Miller" userId="086b8d4e5ca37aec" providerId="LiveId" clId="{5A208577-7662-47C1-83C9-87DB8B73CCC9}" dt="2022-02-17T23:55:10.816" v="528"/>
          <ac:inkMkLst>
            <pc:docMk/>
            <pc:sldMk cId="3084394569" sldId="266"/>
            <ac:inkMk id="112" creationId="{0E2B8CBF-5CA3-4F64-A368-0AE6E0473611}"/>
          </ac:inkMkLst>
        </pc:inkChg>
        <pc:inkChg chg="add mod">
          <ac:chgData name="Duane Miller" userId="086b8d4e5ca37aec" providerId="LiveId" clId="{5A208577-7662-47C1-83C9-87DB8B73CCC9}" dt="2022-02-17T23:55:10.816" v="528"/>
          <ac:inkMkLst>
            <pc:docMk/>
            <pc:sldMk cId="3084394569" sldId="266"/>
            <ac:inkMk id="113" creationId="{DB9CEB4A-5B60-43B0-931F-4DD2D0A3C196}"/>
          </ac:inkMkLst>
        </pc:inkChg>
        <pc:inkChg chg="add mod">
          <ac:chgData name="Duane Miller" userId="086b8d4e5ca37aec" providerId="LiveId" clId="{5A208577-7662-47C1-83C9-87DB8B73CCC9}" dt="2022-02-17T23:55:10.816" v="528"/>
          <ac:inkMkLst>
            <pc:docMk/>
            <pc:sldMk cId="3084394569" sldId="266"/>
            <ac:inkMk id="115" creationId="{2DD83004-55EA-46D9-946A-EFAAE5A07F80}"/>
          </ac:inkMkLst>
        </pc:inkChg>
        <pc:inkChg chg="add mod">
          <ac:chgData name="Duane Miller" userId="086b8d4e5ca37aec" providerId="LiveId" clId="{5A208577-7662-47C1-83C9-87DB8B73CCC9}" dt="2022-02-17T23:55:10.816" v="528"/>
          <ac:inkMkLst>
            <pc:docMk/>
            <pc:sldMk cId="3084394569" sldId="266"/>
            <ac:inkMk id="116" creationId="{E2861B97-34A2-4BE2-B48B-3F66FCE83C9F}"/>
          </ac:inkMkLst>
        </pc:inkChg>
        <pc:inkChg chg="add">
          <ac:chgData name="Duane Miller" userId="086b8d4e5ca37aec" providerId="LiveId" clId="{5A208577-7662-47C1-83C9-87DB8B73CCC9}" dt="2022-02-17T23:53:49.902" v="506" actId="9405"/>
          <ac:inkMkLst>
            <pc:docMk/>
            <pc:sldMk cId="3084394569" sldId="266"/>
            <ac:inkMk id="118" creationId="{5D9261FC-09EA-44FC-A41D-0C225681C9D1}"/>
          </ac:inkMkLst>
        </pc:inkChg>
        <pc:inkChg chg="add mod">
          <ac:chgData name="Duane Miller" userId="086b8d4e5ca37aec" providerId="LiveId" clId="{5A208577-7662-47C1-83C9-87DB8B73CCC9}" dt="2022-02-17T23:55:10.816" v="528"/>
          <ac:inkMkLst>
            <pc:docMk/>
            <pc:sldMk cId="3084394569" sldId="266"/>
            <ac:inkMk id="119" creationId="{6DE9F92E-1670-4B16-9BD4-0FBCA89B9833}"/>
          </ac:inkMkLst>
        </pc:inkChg>
        <pc:inkChg chg="add mod">
          <ac:chgData name="Duane Miller" userId="086b8d4e5ca37aec" providerId="LiveId" clId="{5A208577-7662-47C1-83C9-87DB8B73CCC9}" dt="2022-02-17T23:55:10.816" v="528"/>
          <ac:inkMkLst>
            <pc:docMk/>
            <pc:sldMk cId="3084394569" sldId="266"/>
            <ac:inkMk id="120" creationId="{E1516703-0A95-4080-B9FF-F2E160E9F029}"/>
          </ac:inkMkLst>
        </pc:inkChg>
        <pc:inkChg chg="add">
          <ac:chgData name="Duane Miller" userId="086b8d4e5ca37aec" providerId="LiveId" clId="{5A208577-7662-47C1-83C9-87DB8B73CCC9}" dt="2022-02-17T23:54:07.153" v="510" actId="9405"/>
          <ac:inkMkLst>
            <pc:docMk/>
            <pc:sldMk cId="3084394569" sldId="266"/>
            <ac:inkMk id="122" creationId="{ADACDED8-E1E5-4CA8-A108-024E8F803A50}"/>
          </ac:inkMkLst>
        </pc:inkChg>
        <pc:inkChg chg="add mod">
          <ac:chgData name="Duane Miller" userId="086b8d4e5ca37aec" providerId="LiveId" clId="{5A208577-7662-47C1-83C9-87DB8B73CCC9}" dt="2022-02-17T23:55:10.816" v="528"/>
          <ac:inkMkLst>
            <pc:docMk/>
            <pc:sldMk cId="3084394569" sldId="266"/>
            <ac:inkMk id="123" creationId="{3C5202C8-5AA6-4427-9F27-273D6CE1552C}"/>
          </ac:inkMkLst>
        </pc:inkChg>
        <pc:inkChg chg="add mod">
          <ac:chgData name="Duane Miller" userId="086b8d4e5ca37aec" providerId="LiveId" clId="{5A208577-7662-47C1-83C9-87DB8B73CCC9}" dt="2022-02-17T23:55:10.816" v="528"/>
          <ac:inkMkLst>
            <pc:docMk/>
            <pc:sldMk cId="3084394569" sldId="266"/>
            <ac:inkMk id="124" creationId="{9005C0F1-72A6-472C-B957-486B86111D78}"/>
          </ac:inkMkLst>
        </pc:inkChg>
        <pc:inkChg chg="add mod">
          <ac:chgData name="Duane Miller" userId="086b8d4e5ca37aec" providerId="LiveId" clId="{5A208577-7662-47C1-83C9-87DB8B73CCC9}" dt="2022-02-17T23:55:10.816" v="528"/>
          <ac:inkMkLst>
            <pc:docMk/>
            <pc:sldMk cId="3084394569" sldId="266"/>
            <ac:inkMk id="126" creationId="{5D38E6E8-C152-4290-9593-5FCF6EEC1208}"/>
          </ac:inkMkLst>
        </pc:inkChg>
        <pc:inkChg chg="add mod">
          <ac:chgData name="Duane Miller" userId="086b8d4e5ca37aec" providerId="LiveId" clId="{5A208577-7662-47C1-83C9-87DB8B73CCC9}" dt="2022-02-17T23:55:10.816" v="528"/>
          <ac:inkMkLst>
            <pc:docMk/>
            <pc:sldMk cId="3084394569" sldId="266"/>
            <ac:inkMk id="128" creationId="{92BC093F-6084-4B5D-B2D1-9968BA14F497}"/>
          </ac:inkMkLst>
        </pc:inkChg>
        <pc:inkChg chg="add mod">
          <ac:chgData name="Duane Miller" userId="086b8d4e5ca37aec" providerId="LiveId" clId="{5A208577-7662-47C1-83C9-87DB8B73CCC9}" dt="2022-02-17T23:55:10.816" v="528"/>
          <ac:inkMkLst>
            <pc:docMk/>
            <pc:sldMk cId="3084394569" sldId="266"/>
            <ac:inkMk id="129" creationId="{48216393-773F-4702-95F7-4125A5D0C2E5}"/>
          </ac:inkMkLst>
        </pc:inkChg>
        <pc:inkChg chg="add mod">
          <ac:chgData name="Duane Miller" userId="086b8d4e5ca37aec" providerId="LiveId" clId="{5A208577-7662-47C1-83C9-87DB8B73CCC9}" dt="2022-02-17T23:55:10.816" v="528"/>
          <ac:inkMkLst>
            <pc:docMk/>
            <pc:sldMk cId="3084394569" sldId="266"/>
            <ac:inkMk id="131" creationId="{0D5018DD-211C-4B5F-BEE2-D3A2A22F81CB}"/>
          </ac:inkMkLst>
        </pc:inkChg>
        <pc:inkChg chg="add mod">
          <ac:chgData name="Duane Miller" userId="086b8d4e5ca37aec" providerId="LiveId" clId="{5A208577-7662-47C1-83C9-87DB8B73CCC9}" dt="2022-02-17T23:55:10.816" v="528"/>
          <ac:inkMkLst>
            <pc:docMk/>
            <pc:sldMk cId="3084394569" sldId="266"/>
            <ac:inkMk id="132" creationId="{65D92A1D-1B1B-4F85-8B95-4A578E611355}"/>
          </ac:inkMkLst>
        </pc:inkChg>
        <pc:inkChg chg="add mod">
          <ac:chgData name="Duane Miller" userId="086b8d4e5ca37aec" providerId="LiveId" clId="{5A208577-7662-47C1-83C9-87DB8B73CCC9}" dt="2022-02-17T23:55:10.816" v="528"/>
          <ac:inkMkLst>
            <pc:docMk/>
            <pc:sldMk cId="3084394569" sldId="266"/>
            <ac:inkMk id="133" creationId="{DF93F988-9F68-43BC-8AE1-75852AD65B89}"/>
          </ac:inkMkLst>
        </pc:inkChg>
        <pc:inkChg chg="add mod">
          <ac:chgData name="Duane Miller" userId="086b8d4e5ca37aec" providerId="LiveId" clId="{5A208577-7662-47C1-83C9-87DB8B73CCC9}" dt="2022-02-17T23:55:10.816" v="528"/>
          <ac:inkMkLst>
            <pc:docMk/>
            <pc:sldMk cId="3084394569" sldId="266"/>
            <ac:inkMk id="135" creationId="{64370FE3-B8E5-4452-B08C-7349B7F80CB2}"/>
          </ac:inkMkLst>
        </pc:inkChg>
        <pc:inkChg chg="add mod">
          <ac:chgData name="Duane Miller" userId="086b8d4e5ca37aec" providerId="LiveId" clId="{5A208577-7662-47C1-83C9-87DB8B73CCC9}" dt="2022-02-17T23:55:10.816" v="528"/>
          <ac:inkMkLst>
            <pc:docMk/>
            <pc:sldMk cId="3084394569" sldId="266"/>
            <ac:inkMk id="137" creationId="{408D9DE2-FF5E-48C2-9826-7B4F5A29AD36}"/>
          </ac:inkMkLst>
        </pc:inkChg>
        <pc:inkChg chg="add mod">
          <ac:chgData name="Duane Miller" userId="086b8d4e5ca37aec" providerId="LiveId" clId="{5A208577-7662-47C1-83C9-87DB8B73CCC9}" dt="2022-02-17T23:55:27.388" v="530"/>
          <ac:inkMkLst>
            <pc:docMk/>
            <pc:sldMk cId="3084394569" sldId="266"/>
            <ac:inkMk id="139" creationId="{BAC5927F-9A9B-4BD9-AA43-854BBE06AA83}"/>
          </ac:inkMkLst>
        </pc:inkChg>
        <pc:inkChg chg="add mod">
          <ac:chgData name="Duane Miller" userId="086b8d4e5ca37aec" providerId="LiveId" clId="{5A208577-7662-47C1-83C9-87DB8B73CCC9}" dt="2022-02-17T23:55:27.388" v="530"/>
          <ac:inkMkLst>
            <pc:docMk/>
            <pc:sldMk cId="3084394569" sldId="266"/>
            <ac:inkMk id="141" creationId="{33F351C8-1A12-465A-88B0-4A0F25AF082E}"/>
          </ac:inkMkLst>
        </pc:inkChg>
        <pc:inkChg chg="add mod">
          <ac:chgData name="Duane Miller" userId="086b8d4e5ca37aec" providerId="LiveId" clId="{5A208577-7662-47C1-83C9-87DB8B73CCC9}" dt="2022-02-17T23:55:32.893" v="532"/>
          <ac:inkMkLst>
            <pc:docMk/>
            <pc:sldMk cId="3084394569" sldId="266"/>
            <ac:inkMk id="143" creationId="{DE1DA3A0-0427-4215-9E6A-9A5C40F65861}"/>
          </ac:inkMkLst>
        </pc:inkChg>
        <pc:inkChg chg="add mod">
          <ac:chgData name="Duane Miller" userId="086b8d4e5ca37aec" providerId="LiveId" clId="{5A208577-7662-47C1-83C9-87DB8B73CCC9}" dt="2022-02-18T00:02:09.738" v="559"/>
          <ac:inkMkLst>
            <pc:docMk/>
            <pc:sldMk cId="3084394569" sldId="266"/>
            <ac:inkMk id="145" creationId="{AB940BDA-834B-4870-895C-F97B2B96A50B}"/>
          </ac:inkMkLst>
        </pc:inkChg>
        <pc:inkChg chg="add mod">
          <ac:chgData name="Duane Miller" userId="086b8d4e5ca37aec" providerId="LiveId" clId="{5A208577-7662-47C1-83C9-87DB8B73CCC9}" dt="2022-02-18T00:02:09.738" v="559"/>
          <ac:inkMkLst>
            <pc:docMk/>
            <pc:sldMk cId="3084394569" sldId="266"/>
            <ac:inkMk id="146" creationId="{73AC20DB-6188-4381-B23E-09031D9E321A}"/>
          </ac:inkMkLst>
        </pc:inkChg>
        <pc:inkChg chg="add mod">
          <ac:chgData name="Duane Miller" userId="086b8d4e5ca37aec" providerId="LiveId" clId="{5A208577-7662-47C1-83C9-87DB8B73CCC9}" dt="2022-02-18T00:02:09.738" v="559"/>
          <ac:inkMkLst>
            <pc:docMk/>
            <pc:sldMk cId="3084394569" sldId="266"/>
            <ac:inkMk id="148" creationId="{54934D5A-67FC-45F5-8FD1-E63DB1AC9149}"/>
          </ac:inkMkLst>
        </pc:inkChg>
        <pc:inkChg chg="add mod">
          <ac:chgData name="Duane Miller" userId="086b8d4e5ca37aec" providerId="LiveId" clId="{5A208577-7662-47C1-83C9-87DB8B73CCC9}" dt="2022-02-18T00:02:09.738" v="559"/>
          <ac:inkMkLst>
            <pc:docMk/>
            <pc:sldMk cId="3084394569" sldId="266"/>
            <ac:inkMk id="149" creationId="{E2A7CC82-07A5-41DC-A704-E4D73E24E434}"/>
          </ac:inkMkLst>
        </pc:inkChg>
        <pc:inkChg chg="add mod">
          <ac:chgData name="Duane Miller" userId="086b8d4e5ca37aec" providerId="LiveId" clId="{5A208577-7662-47C1-83C9-87DB8B73CCC9}" dt="2022-02-18T00:02:09.738" v="559"/>
          <ac:inkMkLst>
            <pc:docMk/>
            <pc:sldMk cId="3084394569" sldId="266"/>
            <ac:inkMk id="150" creationId="{AD3D8DCD-50AC-463E-B446-774A7AA21EBC}"/>
          </ac:inkMkLst>
        </pc:inkChg>
        <pc:inkChg chg="add mod">
          <ac:chgData name="Duane Miller" userId="086b8d4e5ca37aec" providerId="LiveId" clId="{5A208577-7662-47C1-83C9-87DB8B73CCC9}" dt="2022-02-18T00:02:09.738" v="559"/>
          <ac:inkMkLst>
            <pc:docMk/>
            <pc:sldMk cId="3084394569" sldId="266"/>
            <ac:inkMk id="152" creationId="{86EC29AE-8984-4444-8342-9E893BF84E1C}"/>
          </ac:inkMkLst>
        </pc:inkChg>
        <pc:inkChg chg="add mod">
          <ac:chgData name="Duane Miller" userId="086b8d4e5ca37aec" providerId="LiveId" clId="{5A208577-7662-47C1-83C9-87DB8B73CCC9}" dt="2022-02-18T00:02:09.738" v="559"/>
          <ac:inkMkLst>
            <pc:docMk/>
            <pc:sldMk cId="3084394569" sldId="266"/>
            <ac:inkMk id="153" creationId="{DC0036E3-4430-472A-AFBA-78BD9575ECEB}"/>
          </ac:inkMkLst>
        </pc:inkChg>
        <pc:inkChg chg="add mod">
          <ac:chgData name="Duane Miller" userId="086b8d4e5ca37aec" providerId="LiveId" clId="{5A208577-7662-47C1-83C9-87DB8B73CCC9}" dt="2022-02-18T00:02:09.738" v="559"/>
          <ac:inkMkLst>
            <pc:docMk/>
            <pc:sldMk cId="3084394569" sldId="266"/>
            <ac:inkMk id="154" creationId="{F6C368FA-DED3-418B-A49F-728FC078936A}"/>
          </ac:inkMkLst>
        </pc:inkChg>
        <pc:inkChg chg="add mod">
          <ac:chgData name="Duane Miller" userId="086b8d4e5ca37aec" providerId="LiveId" clId="{5A208577-7662-47C1-83C9-87DB8B73CCC9}" dt="2022-02-18T00:02:09.738" v="559"/>
          <ac:inkMkLst>
            <pc:docMk/>
            <pc:sldMk cId="3084394569" sldId="266"/>
            <ac:inkMk id="156" creationId="{7169A976-9798-40D3-96B4-29B076BF7520}"/>
          </ac:inkMkLst>
        </pc:inkChg>
        <pc:inkChg chg="add mod">
          <ac:chgData name="Duane Miller" userId="086b8d4e5ca37aec" providerId="LiveId" clId="{5A208577-7662-47C1-83C9-87DB8B73CCC9}" dt="2022-02-18T00:02:09.738" v="559"/>
          <ac:inkMkLst>
            <pc:docMk/>
            <pc:sldMk cId="3084394569" sldId="266"/>
            <ac:inkMk id="157" creationId="{B483717F-CA7C-47FE-8715-B1B5A8E103C8}"/>
          </ac:inkMkLst>
        </pc:inkChg>
        <pc:inkChg chg="add mod">
          <ac:chgData name="Duane Miller" userId="086b8d4e5ca37aec" providerId="LiveId" clId="{5A208577-7662-47C1-83C9-87DB8B73CCC9}" dt="2022-02-18T00:02:09.738" v="559"/>
          <ac:inkMkLst>
            <pc:docMk/>
            <pc:sldMk cId="3084394569" sldId="266"/>
            <ac:inkMk id="159" creationId="{BBDAA528-0F9A-4304-879C-F7B6DFD30FFA}"/>
          </ac:inkMkLst>
        </pc:inkChg>
        <pc:inkChg chg="add mod">
          <ac:chgData name="Duane Miller" userId="086b8d4e5ca37aec" providerId="LiveId" clId="{5A208577-7662-47C1-83C9-87DB8B73CCC9}" dt="2022-02-18T00:02:09.738" v="559"/>
          <ac:inkMkLst>
            <pc:docMk/>
            <pc:sldMk cId="3084394569" sldId="266"/>
            <ac:inkMk id="160" creationId="{03A81CCD-874A-423B-82EA-3B43283E46F7}"/>
          </ac:inkMkLst>
        </pc:inkChg>
        <pc:inkChg chg="add mod">
          <ac:chgData name="Duane Miller" userId="086b8d4e5ca37aec" providerId="LiveId" clId="{5A208577-7662-47C1-83C9-87DB8B73CCC9}" dt="2022-02-18T00:02:09.738" v="559"/>
          <ac:inkMkLst>
            <pc:docMk/>
            <pc:sldMk cId="3084394569" sldId="266"/>
            <ac:inkMk id="161" creationId="{A9EE607F-5F23-4ECA-9B6B-FA2C63E372D3}"/>
          </ac:inkMkLst>
        </pc:inkChg>
        <pc:inkChg chg="add mod">
          <ac:chgData name="Duane Miller" userId="086b8d4e5ca37aec" providerId="LiveId" clId="{5A208577-7662-47C1-83C9-87DB8B73CCC9}" dt="2022-02-18T00:02:09.738" v="559"/>
          <ac:inkMkLst>
            <pc:docMk/>
            <pc:sldMk cId="3084394569" sldId="266"/>
            <ac:inkMk id="163" creationId="{89CCCF23-B8E9-48EF-A730-5A58AA401B7B}"/>
          </ac:inkMkLst>
        </pc:inkChg>
        <pc:inkChg chg="add mod">
          <ac:chgData name="Duane Miller" userId="086b8d4e5ca37aec" providerId="LiveId" clId="{5A208577-7662-47C1-83C9-87DB8B73CCC9}" dt="2022-02-18T00:02:09.738" v="559"/>
          <ac:inkMkLst>
            <pc:docMk/>
            <pc:sldMk cId="3084394569" sldId="266"/>
            <ac:inkMk id="165" creationId="{905734A2-D081-4AC0-A40D-174618B8A66B}"/>
          </ac:inkMkLst>
        </pc:inkChg>
        <pc:inkChg chg="add">
          <ac:chgData name="Duane Miller" userId="086b8d4e5ca37aec" providerId="LiveId" clId="{5A208577-7662-47C1-83C9-87DB8B73CCC9}" dt="2022-02-18T00:08:41.508" v="582" actId="9405"/>
          <ac:inkMkLst>
            <pc:docMk/>
            <pc:sldMk cId="3084394569" sldId="266"/>
            <ac:inkMk id="167" creationId="{44F41DBD-BE7B-4684-BB8B-874EB53333BA}"/>
          </ac:inkMkLst>
        </pc:inkChg>
      </pc:sldChg>
      <pc:sldChg chg="addSp modSp add mod modNotesTx">
        <pc:chgData name="Duane Miller" userId="086b8d4e5ca37aec" providerId="LiveId" clId="{5A208577-7662-47C1-83C9-87DB8B73CCC9}" dt="2022-02-17T23:34:26.707" v="371" actId="9405"/>
        <pc:sldMkLst>
          <pc:docMk/>
          <pc:sldMk cId="691846734" sldId="267"/>
        </pc:sldMkLst>
        <pc:spChg chg="mod">
          <ac:chgData name="Duane Miller" userId="086b8d4e5ca37aec" providerId="LiveId" clId="{5A208577-7662-47C1-83C9-87DB8B73CCC9}" dt="2022-02-17T02:39:46.907" v="312" actId="207"/>
          <ac:spMkLst>
            <pc:docMk/>
            <pc:sldMk cId="691846734" sldId="267"/>
            <ac:spMk id="3" creationId="{D3EFC0C3-FD39-449B-AD90-C042901F23F4}"/>
          </ac:spMkLst>
        </pc:spChg>
        <pc:inkChg chg="add">
          <ac:chgData name="Duane Miller" userId="086b8d4e5ca37aec" providerId="LiveId" clId="{5A208577-7662-47C1-83C9-87DB8B73CCC9}" dt="2022-02-17T23:33:26.790" v="363" actId="9405"/>
          <ac:inkMkLst>
            <pc:docMk/>
            <pc:sldMk cId="691846734" sldId="267"/>
            <ac:inkMk id="4" creationId="{AE776713-D6B6-41C6-B295-8E0D31FE9A91}"/>
          </ac:inkMkLst>
        </pc:inkChg>
        <pc:inkChg chg="add">
          <ac:chgData name="Duane Miller" userId="086b8d4e5ca37aec" providerId="LiveId" clId="{5A208577-7662-47C1-83C9-87DB8B73CCC9}" dt="2022-02-17T23:33:33.435" v="364" actId="9405"/>
          <ac:inkMkLst>
            <pc:docMk/>
            <pc:sldMk cId="691846734" sldId="267"/>
            <ac:inkMk id="5" creationId="{4C6D1DA9-9D0F-4F1A-9017-8F81BE7C75D8}"/>
          </ac:inkMkLst>
        </pc:inkChg>
        <pc:inkChg chg="add">
          <ac:chgData name="Duane Miller" userId="086b8d4e5ca37aec" providerId="LiveId" clId="{5A208577-7662-47C1-83C9-87DB8B73CCC9}" dt="2022-02-17T23:33:41.530" v="365" actId="9405"/>
          <ac:inkMkLst>
            <pc:docMk/>
            <pc:sldMk cId="691846734" sldId="267"/>
            <ac:inkMk id="7" creationId="{3CB7156D-224B-46F6-B22B-668BB232BBE8}"/>
          </ac:inkMkLst>
        </pc:inkChg>
        <pc:inkChg chg="add">
          <ac:chgData name="Duane Miller" userId="086b8d4e5ca37aec" providerId="LiveId" clId="{5A208577-7662-47C1-83C9-87DB8B73CCC9}" dt="2022-02-17T23:33:45.384" v="366" actId="9405"/>
          <ac:inkMkLst>
            <pc:docMk/>
            <pc:sldMk cId="691846734" sldId="267"/>
            <ac:inkMk id="9" creationId="{4692116A-D500-4FB8-B860-510AA34C7F97}"/>
          </ac:inkMkLst>
        </pc:inkChg>
        <pc:inkChg chg="add">
          <ac:chgData name="Duane Miller" userId="086b8d4e5ca37aec" providerId="LiveId" clId="{5A208577-7662-47C1-83C9-87DB8B73CCC9}" dt="2022-02-17T23:34:03.438" v="367" actId="9405"/>
          <ac:inkMkLst>
            <pc:docMk/>
            <pc:sldMk cId="691846734" sldId="267"/>
            <ac:inkMk id="11" creationId="{03E60B9D-9FBF-4491-83E3-11E477E7F750}"/>
          </ac:inkMkLst>
        </pc:inkChg>
        <pc:inkChg chg="add">
          <ac:chgData name="Duane Miller" userId="086b8d4e5ca37aec" providerId="LiveId" clId="{5A208577-7662-47C1-83C9-87DB8B73CCC9}" dt="2022-02-17T23:34:08.514" v="368" actId="9405"/>
          <ac:inkMkLst>
            <pc:docMk/>
            <pc:sldMk cId="691846734" sldId="267"/>
            <ac:inkMk id="12" creationId="{CF909ED9-7A25-4057-9B59-314BFA620072}"/>
          </ac:inkMkLst>
        </pc:inkChg>
        <pc:inkChg chg="add">
          <ac:chgData name="Duane Miller" userId="086b8d4e5ca37aec" providerId="LiveId" clId="{5A208577-7662-47C1-83C9-87DB8B73CCC9}" dt="2022-02-17T23:34:14.097" v="369" actId="9405"/>
          <ac:inkMkLst>
            <pc:docMk/>
            <pc:sldMk cId="691846734" sldId="267"/>
            <ac:inkMk id="13" creationId="{C0B705E2-5A8B-4E0D-B13E-6BD53C7CB8FE}"/>
          </ac:inkMkLst>
        </pc:inkChg>
        <pc:inkChg chg="add">
          <ac:chgData name="Duane Miller" userId="086b8d4e5ca37aec" providerId="LiveId" clId="{5A208577-7662-47C1-83C9-87DB8B73CCC9}" dt="2022-02-17T23:34:21.173" v="370" actId="9405"/>
          <ac:inkMkLst>
            <pc:docMk/>
            <pc:sldMk cId="691846734" sldId="267"/>
            <ac:inkMk id="14" creationId="{A697B387-7111-4998-8A34-204E9E854B0C}"/>
          </ac:inkMkLst>
        </pc:inkChg>
        <pc:inkChg chg="add">
          <ac:chgData name="Duane Miller" userId="086b8d4e5ca37aec" providerId="LiveId" clId="{5A208577-7662-47C1-83C9-87DB8B73CCC9}" dt="2022-02-17T23:34:26.707" v="371" actId="9405"/>
          <ac:inkMkLst>
            <pc:docMk/>
            <pc:sldMk cId="691846734" sldId="267"/>
            <ac:inkMk id="15" creationId="{B92EDFEC-7820-421B-A0F2-7C3C8F79DB6B}"/>
          </ac:inkMkLst>
        </pc:inkChg>
      </pc:sldChg>
      <pc:sldChg chg="addSp delSp modSp add mod modNotesTx">
        <pc:chgData name="Duane Miller" userId="086b8d4e5ca37aec" providerId="LiveId" clId="{5A208577-7662-47C1-83C9-87DB8B73CCC9}" dt="2022-02-17T00:50:31.896" v="6" actId="6549"/>
        <pc:sldMkLst>
          <pc:docMk/>
          <pc:sldMk cId="3551991215" sldId="268"/>
        </pc:sldMkLst>
        <pc:spChg chg="del">
          <ac:chgData name="Duane Miller" userId="086b8d4e5ca37aec" providerId="LiveId" clId="{5A208577-7662-47C1-83C9-87DB8B73CCC9}" dt="2022-02-17T00:50:26.580" v="3" actId="478"/>
          <ac:spMkLst>
            <pc:docMk/>
            <pc:sldMk cId="3551991215" sldId="268"/>
            <ac:spMk id="3" creationId="{D3EFC0C3-FD39-449B-AD90-C042901F23F4}"/>
          </ac:spMkLst>
        </pc:spChg>
        <pc:spChg chg="del">
          <ac:chgData name="Duane Miller" userId="086b8d4e5ca37aec" providerId="LiveId" clId="{5A208577-7662-47C1-83C9-87DB8B73CCC9}" dt="2022-02-17T00:50:27.298" v="4" actId="478"/>
          <ac:spMkLst>
            <pc:docMk/>
            <pc:sldMk cId="3551991215" sldId="268"/>
            <ac:spMk id="6" creationId="{B2FD387F-92CC-4779-81C3-06BBC90B104F}"/>
          </ac:spMkLst>
        </pc:spChg>
        <pc:spChg chg="add mod">
          <ac:chgData name="Duane Miller" userId="086b8d4e5ca37aec" providerId="LiveId" clId="{5A208577-7662-47C1-83C9-87DB8B73CCC9}" dt="2022-02-17T00:50:29.107" v="5"/>
          <ac:spMkLst>
            <pc:docMk/>
            <pc:sldMk cId="3551991215" sldId="268"/>
            <ac:spMk id="7" creationId="{BF4585A8-7691-4367-8D69-670E097CFA54}"/>
          </ac:spMkLst>
        </pc:spChg>
        <pc:spChg chg="add mod">
          <ac:chgData name="Duane Miller" userId="086b8d4e5ca37aec" providerId="LiveId" clId="{5A208577-7662-47C1-83C9-87DB8B73CCC9}" dt="2022-02-17T00:50:29.107" v="5"/>
          <ac:spMkLst>
            <pc:docMk/>
            <pc:sldMk cId="3551991215" sldId="268"/>
            <ac:spMk id="9" creationId="{00232A6D-3FB5-43DD-AA99-0A60979B36A2}"/>
          </ac:spMkLst>
        </pc:spChg>
      </pc:sldChg>
      <pc:sldChg chg="addSp delSp modSp add mod">
        <pc:chgData name="Duane Miller" userId="086b8d4e5ca37aec" providerId="LiveId" clId="{5A208577-7662-47C1-83C9-87DB8B73CCC9}" dt="2022-02-17T23:36:00.905" v="394" actId="9405"/>
        <pc:sldMkLst>
          <pc:docMk/>
          <pc:sldMk cId="1457468834" sldId="269"/>
        </pc:sldMkLst>
        <pc:spChg chg="mod">
          <ac:chgData name="Duane Miller" userId="086b8d4e5ca37aec" providerId="LiveId" clId="{5A208577-7662-47C1-83C9-87DB8B73CCC9}" dt="2022-02-17T02:40:25.993" v="314" actId="207"/>
          <ac:spMkLst>
            <pc:docMk/>
            <pc:sldMk cId="1457468834" sldId="269"/>
            <ac:spMk id="3" creationId="{D3EFC0C3-FD39-449B-AD90-C042901F23F4}"/>
          </ac:spMkLst>
        </pc:spChg>
        <pc:grpChg chg="del mod">
          <ac:chgData name="Duane Miller" userId="086b8d4e5ca37aec" providerId="LiveId" clId="{5A208577-7662-47C1-83C9-87DB8B73CCC9}" dt="2022-02-17T23:34:49.895" v="376"/>
          <ac:grpSpMkLst>
            <pc:docMk/>
            <pc:sldMk cId="1457468834" sldId="269"/>
            <ac:grpSpMk id="7" creationId="{E32BFCA6-4547-43FE-824B-D31264A90256}"/>
          </ac:grpSpMkLst>
        </pc:grpChg>
        <pc:grpChg chg="del mod">
          <ac:chgData name="Duane Miller" userId="086b8d4e5ca37aec" providerId="LiveId" clId="{5A208577-7662-47C1-83C9-87DB8B73CCC9}" dt="2022-02-17T23:35:23.068" v="382"/>
          <ac:grpSpMkLst>
            <pc:docMk/>
            <pc:sldMk cId="1457468834" sldId="269"/>
            <ac:grpSpMk id="11" creationId="{971B3F17-2A12-448D-A015-A3706A7262D3}"/>
          </ac:grpSpMkLst>
        </pc:grpChg>
        <pc:grpChg chg="mod">
          <ac:chgData name="Duane Miller" userId="086b8d4e5ca37aec" providerId="LiveId" clId="{5A208577-7662-47C1-83C9-87DB8B73CCC9}" dt="2022-02-17T23:35:23.068" v="382"/>
          <ac:grpSpMkLst>
            <pc:docMk/>
            <pc:sldMk cId="1457468834" sldId="269"/>
            <ac:grpSpMk id="17" creationId="{D7AE84C7-7FE9-4042-A8BE-C4E292254E98}"/>
          </ac:grpSpMkLst>
        </pc:grpChg>
        <pc:grpChg chg="del mod">
          <ac:chgData name="Duane Miller" userId="086b8d4e5ca37aec" providerId="LiveId" clId="{5A208577-7662-47C1-83C9-87DB8B73CCC9}" dt="2022-02-17T23:35:39.344" v="388"/>
          <ac:grpSpMkLst>
            <pc:docMk/>
            <pc:sldMk cId="1457468834" sldId="269"/>
            <ac:grpSpMk id="20" creationId="{7546D932-7D37-4163-94EA-255244A6F631}"/>
          </ac:grpSpMkLst>
        </pc:grpChg>
        <pc:grpChg chg="del mod">
          <ac:chgData name="Duane Miller" userId="086b8d4e5ca37aec" providerId="LiveId" clId="{5A208577-7662-47C1-83C9-87DB8B73CCC9}" dt="2022-02-17T23:35:41.887" v="390"/>
          <ac:grpSpMkLst>
            <pc:docMk/>
            <pc:sldMk cId="1457468834" sldId="269"/>
            <ac:grpSpMk id="23" creationId="{0829520F-39A6-4125-ADB5-C6443C27B0F2}"/>
          </ac:grpSpMkLst>
        </pc:grpChg>
        <pc:grpChg chg="del mod">
          <ac:chgData name="Duane Miller" userId="086b8d4e5ca37aec" providerId="LiveId" clId="{5A208577-7662-47C1-83C9-87DB8B73CCC9}" dt="2022-02-17T23:35:45.685" v="392"/>
          <ac:grpSpMkLst>
            <pc:docMk/>
            <pc:sldMk cId="1457468834" sldId="269"/>
            <ac:grpSpMk id="25" creationId="{621DEC27-1F1E-4F87-B477-45D3320BD9AB}"/>
          </ac:grpSpMkLst>
        </pc:grpChg>
        <pc:grpChg chg="mod">
          <ac:chgData name="Duane Miller" userId="086b8d4e5ca37aec" providerId="LiveId" clId="{5A208577-7662-47C1-83C9-87DB8B73CCC9}" dt="2022-02-17T23:35:45.685" v="392"/>
          <ac:grpSpMkLst>
            <pc:docMk/>
            <pc:sldMk cId="1457468834" sldId="269"/>
            <ac:grpSpMk id="27" creationId="{FFBB9239-0371-4CE0-8CCD-EFC435DD7AC1}"/>
          </ac:grpSpMkLst>
        </pc:grpChg>
        <pc:inkChg chg="add mod">
          <ac:chgData name="Duane Miller" userId="086b8d4e5ca37aec" providerId="LiveId" clId="{5A208577-7662-47C1-83C9-87DB8B73CCC9}" dt="2022-02-17T23:35:23.068" v="382"/>
          <ac:inkMkLst>
            <pc:docMk/>
            <pc:sldMk cId="1457468834" sldId="269"/>
            <ac:inkMk id="4" creationId="{019889C4-3A7F-4C1C-AF7A-C9F43A9756B8}"/>
          </ac:inkMkLst>
        </pc:inkChg>
        <pc:inkChg chg="add mod">
          <ac:chgData name="Duane Miller" userId="086b8d4e5ca37aec" providerId="LiveId" clId="{5A208577-7662-47C1-83C9-87DB8B73CCC9}" dt="2022-02-17T23:35:23.068" v="382"/>
          <ac:inkMkLst>
            <pc:docMk/>
            <pc:sldMk cId="1457468834" sldId="269"/>
            <ac:inkMk id="5" creationId="{5C84D73B-4C66-4472-8DA2-44C26E66BF4B}"/>
          </ac:inkMkLst>
        </pc:inkChg>
        <pc:inkChg chg="add mod">
          <ac:chgData name="Duane Miller" userId="086b8d4e5ca37aec" providerId="LiveId" clId="{5A208577-7662-47C1-83C9-87DB8B73CCC9}" dt="2022-02-17T23:35:23.068" v="382"/>
          <ac:inkMkLst>
            <pc:docMk/>
            <pc:sldMk cId="1457468834" sldId="269"/>
            <ac:inkMk id="9" creationId="{2607E5BB-A0B6-4502-B72E-C63192A79581}"/>
          </ac:inkMkLst>
        </pc:inkChg>
        <pc:inkChg chg="add">
          <ac:chgData name="Duane Miller" userId="086b8d4e5ca37aec" providerId="LiveId" clId="{5A208577-7662-47C1-83C9-87DB8B73CCC9}" dt="2022-02-17T23:34:54.655" v="377" actId="9405"/>
          <ac:inkMkLst>
            <pc:docMk/>
            <pc:sldMk cId="1457468834" sldId="269"/>
            <ac:inkMk id="12" creationId="{A2C13B76-D163-4C64-847D-64895010F3FC}"/>
          </ac:inkMkLst>
        </pc:inkChg>
        <pc:inkChg chg="add">
          <ac:chgData name="Duane Miller" userId="086b8d4e5ca37aec" providerId="LiveId" clId="{5A208577-7662-47C1-83C9-87DB8B73CCC9}" dt="2022-02-17T23:35:00.566" v="378" actId="9405"/>
          <ac:inkMkLst>
            <pc:docMk/>
            <pc:sldMk cId="1457468834" sldId="269"/>
            <ac:inkMk id="13" creationId="{6289CA89-103D-43F1-9A5B-ACC42FA8BCDF}"/>
          </ac:inkMkLst>
        </pc:inkChg>
        <pc:inkChg chg="add">
          <ac:chgData name="Duane Miller" userId="086b8d4e5ca37aec" providerId="LiveId" clId="{5A208577-7662-47C1-83C9-87DB8B73CCC9}" dt="2022-02-17T23:35:06.063" v="379" actId="9405"/>
          <ac:inkMkLst>
            <pc:docMk/>
            <pc:sldMk cId="1457468834" sldId="269"/>
            <ac:inkMk id="14" creationId="{045CC10C-06B2-4A23-BABE-DB4DC92549FD}"/>
          </ac:inkMkLst>
        </pc:inkChg>
        <pc:inkChg chg="add">
          <ac:chgData name="Duane Miller" userId="086b8d4e5ca37aec" providerId="LiveId" clId="{5A208577-7662-47C1-83C9-87DB8B73CCC9}" dt="2022-02-17T23:35:13.255" v="380" actId="9405"/>
          <ac:inkMkLst>
            <pc:docMk/>
            <pc:sldMk cId="1457468834" sldId="269"/>
            <ac:inkMk id="15" creationId="{03EBC87C-8990-41B5-B83C-733D60E0C26E}"/>
          </ac:inkMkLst>
        </pc:inkChg>
        <pc:inkChg chg="add mod">
          <ac:chgData name="Duane Miller" userId="086b8d4e5ca37aec" providerId="LiveId" clId="{5A208577-7662-47C1-83C9-87DB8B73CCC9}" dt="2022-02-17T23:35:23.068" v="382"/>
          <ac:inkMkLst>
            <pc:docMk/>
            <pc:sldMk cId="1457468834" sldId="269"/>
            <ac:inkMk id="16" creationId="{F56E7C59-42D2-475E-90FC-48E7CD204FA8}"/>
          </ac:inkMkLst>
        </pc:inkChg>
        <pc:inkChg chg="add mod">
          <ac:chgData name="Duane Miller" userId="086b8d4e5ca37aec" providerId="LiveId" clId="{5A208577-7662-47C1-83C9-87DB8B73CCC9}" dt="2022-02-17T23:35:45.685" v="392"/>
          <ac:inkMkLst>
            <pc:docMk/>
            <pc:sldMk cId="1457468834" sldId="269"/>
            <ac:inkMk id="18" creationId="{3CE5ABEA-69AE-4386-BF2F-C2DBBFC43C1A}"/>
          </ac:inkMkLst>
        </pc:inkChg>
        <pc:inkChg chg="add mod">
          <ac:chgData name="Duane Miller" userId="086b8d4e5ca37aec" providerId="LiveId" clId="{5A208577-7662-47C1-83C9-87DB8B73CCC9}" dt="2022-02-17T23:35:45.685" v="392"/>
          <ac:inkMkLst>
            <pc:docMk/>
            <pc:sldMk cId="1457468834" sldId="269"/>
            <ac:inkMk id="19" creationId="{1498801A-0783-40B2-BCE2-5FE29BD35751}"/>
          </ac:inkMkLst>
        </pc:inkChg>
        <pc:inkChg chg="add mod">
          <ac:chgData name="Duane Miller" userId="086b8d4e5ca37aec" providerId="LiveId" clId="{5A208577-7662-47C1-83C9-87DB8B73CCC9}" dt="2022-02-17T23:35:45.685" v="392"/>
          <ac:inkMkLst>
            <pc:docMk/>
            <pc:sldMk cId="1457468834" sldId="269"/>
            <ac:inkMk id="21" creationId="{71304FFE-7CAC-46F4-A8BE-D98B1D7033B8}"/>
          </ac:inkMkLst>
        </pc:inkChg>
        <pc:inkChg chg="add mod">
          <ac:chgData name="Duane Miller" userId="086b8d4e5ca37aec" providerId="LiveId" clId="{5A208577-7662-47C1-83C9-87DB8B73CCC9}" dt="2022-02-17T23:35:45.685" v="392"/>
          <ac:inkMkLst>
            <pc:docMk/>
            <pc:sldMk cId="1457468834" sldId="269"/>
            <ac:inkMk id="22" creationId="{EEC78F47-2DA2-49FB-A729-70460B27A3EE}"/>
          </ac:inkMkLst>
        </pc:inkChg>
        <pc:inkChg chg="add mod">
          <ac:chgData name="Duane Miller" userId="086b8d4e5ca37aec" providerId="LiveId" clId="{5A208577-7662-47C1-83C9-87DB8B73CCC9}" dt="2022-02-17T23:35:45.685" v="392"/>
          <ac:inkMkLst>
            <pc:docMk/>
            <pc:sldMk cId="1457468834" sldId="269"/>
            <ac:inkMk id="24" creationId="{B837E85B-4B41-4224-9CE1-BEFC50FCF933}"/>
          </ac:inkMkLst>
        </pc:inkChg>
        <pc:inkChg chg="add mod">
          <ac:chgData name="Duane Miller" userId="086b8d4e5ca37aec" providerId="LiveId" clId="{5A208577-7662-47C1-83C9-87DB8B73CCC9}" dt="2022-02-17T23:35:45.685" v="392"/>
          <ac:inkMkLst>
            <pc:docMk/>
            <pc:sldMk cId="1457468834" sldId="269"/>
            <ac:inkMk id="26" creationId="{5BE89AF0-151C-4ABC-B517-D3299E446CD0}"/>
          </ac:inkMkLst>
        </pc:inkChg>
        <pc:inkChg chg="add">
          <ac:chgData name="Duane Miller" userId="086b8d4e5ca37aec" providerId="LiveId" clId="{5A208577-7662-47C1-83C9-87DB8B73CCC9}" dt="2022-02-17T23:35:56.319" v="393" actId="9405"/>
          <ac:inkMkLst>
            <pc:docMk/>
            <pc:sldMk cId="1457468834" sldId="269"/>
            <ac:inkMk id="28" creationId="{969E3E76-1D77-4A1E-BA23-85CCFACA8618}"/>
          </ac:inkMkLst>
        </pc:inkChg>
        <pc:inkChg chg="add">
          <ac:chgData name="Duane Miller" userId="086b8d4e5ca37aec" providerId="LiveId" clId="{5A208577-7662-47C1-83C9-87DB8B73CCC9}" dt="2022-02-17T23:36:00.905" v="394" actId="9405"/>
          <ac:inkMkLst>
            <pc:docMk/>
            <pc:sldMk cId="1457468834" sldId="269"/>
            <ac:inkMk id="29" creationId="{712E72A7-998D-4AD1-B7F5-C27E23A99885}"/>
          </ac:inkMkLst>
        </pc:inkChg>
      </pc:sldChg>
      <pc:sldChg chg="addSp modSp add mod">
        <pc:chgData name="Duane Miller" userId="086b8d4e5ca37aec" providerId="LiveId" clId="{5A208577-7662-47C1-83C9-87DB8B73CCC9}" dt="2022-02-17T23:40:40.527" v="421" actId="9405"/>
        <pc:sldMkLst>
          <pc:docMk/>
          <pc:sldMk cId="2720730828" sldId="270"/>
        </pc:sldMkLst>
        <pc:spChg chg="mod">
          <ac:chgData name="Duane Miller" userId="086b8d4e5ca37aec" providerId="LiveId" clId="{5A208577-7662-47C1-83C9-87DB8B73CCC9}" dt="2022-02-17T02:00:07.572" v="80" actId="207"/>
          <ac:spMkLst>
            <pc:docMk/>
            <pc:sldMk cId="2720730828" sldId="270"/>
            <ac:spMk id="3" creationId="{D3EFC0C3-FD39-449B-AD90-C042901F23F4}"/>
          </ac:spMkLst>
        </pc:spChg>
        <pc:inkChg chg="add">
          <ac:chgData name="Duane Miller" userId="086b8d4e5ca37aec" providerId="LiveId" clId="{5A208577-7662-47C1-83C9-87DB8B73CCC9}" dt="2022-02-17T23:40:01.433" v="416" actId="9405"/>
          <ac:inkMkLst>
            <pc:docMk/>
            <pc:sldMk cId="2720730828" sldId="270"/>
            <ac:inkMk id="4" creationId="{FEC151B1-EF29-4B02-9E81-16865DF39D6E}"/>
          </ac:inkMkLst>
        </pc:inkChg>
        <pc:inkChg chg="add">
          <ac:chgData name="Duane Miller" userId="086b8d4e5ca37aec" providerId="LiveId" clId="{5A208577-7662-47C1-83C9-87DB8B73CCC9}" dt="2022-02-17T23:40:04.404" v="417" actId="9405"/>
          <ac:inkMkLst>
            <pc:docMk/>
            <pc:sldMk cId="2720730828" sldId="270"/>
            <ac:inkMk id="5" creationId="{7752A244-A3A5-4AC0-BD7E-4DC522BD42A8}"/>
          </ac:inkMkLst>
        </pc:inkChg>
        <pc:inkChg chg="add">
          <ac:chgData name="Duane Miller" userId="086b8d4e5ca37aec" providerId="LiveId" clId="{5A208577-7662-47C1-83C9-87DB8B73CCC9}" dt="2022-02-17T23:40:23.495" v="418" actId="9405"/>
          <ac:inkMkLst>
            <pc:docMk/>
            <pc:sldMk cId="2720730828" sldId="270"/>
            <ac:inkMk id="7" creationId="{924B11A8-D8B4-4053-85A8-73CC843F6F1E}"/>
          </ac:inkMkLst>
        </pc:inkChg>
        <pc:inkChg chg="add">
          <ac:chgData name="Duane Miller" userId="086b8d4e5ca37aec" providerId="LiveId" clId="{5A208577-7662-47C1-83C9-87DB8B73CCC9}" dt="2022-02-17T23:40:25.859" v="419" actId="9405"/>
          <ac:inkMkLst>
            <pc:docMk/>
            <pc:sldMk cId="2720730828" sldId="270"/>
            <ac:inkMk id="9" creationId="{076E8496-8C5C-45E4-9057-AF490F340B88}"/>
          </ac:inkMkLst>
        </pc:inkChg>
        <pc:inkChg chg="add">
          <ac:chgData name="Duane Miller" userId="086b8d4e5ca37aec" providerId="LiveId" clId="{5A208577-7662-47C1-83C9-87DB8B73CCC9}" dt="2022-02-17T23:40:34.623" v="420" actId="9405"/>
          <ac:inkMkLst>
            <pc:docMk/>
            <pc:sldMk cId="2720730828" sldId="270"/>
            <ac:inkMk id="11" creationId="{C47DAD15-204E-4857-BC4D-9C3DD247B422}"/>
          </ac:inkMkLst>
        </pc:inkChg>
        <pc:inkChg chg="add">
          <ac:chgData name="Duane Miller" userId="086b8d4e5ca37aec" providerId="LiveId" clId="{5A208577-7662-47C1-83C9-87DB8B73CCC9}" dt="2022-02-17T23:40:40.527" v="421" actId="9405"/>
          <ac:inkMkLst>
            <pc:docMk/>
            <pc:sldMk cId="2720730828" sldId="270"/>
            <ac:inkMk id="12" creationId="{51ACFE80-BB7D-4343-82F5-379FCCCBA7AC}"/>
          </ac:inkMkLst>
        </pc:inkChg>
      </pc:sldChg>
      <pc:sldChg chg="addSp modSp add mod">
        <pc:chgData name="Duane Miller" userId="086b8d4e5ca37aec" providerId="LiveId" clId="{5A208577-7662-47C1-83C9-87DB8B73CCC9}" dt="2022-02-17T23:49:44.880" v="470" actId="9405"/>
        <pc:sldMkLst>
          <pc:docMk/>
          <pc:sldMk cId="2379919538" sldId="271"/>
        </pc:sldMkLst>
        <pc:spChg chg="mod">
          <ac:chgData name="Duane Miller" userId="086b8d4e5ca37aec" providerId="LiveId" clId="{5A208577-7662-47C1-83C9-87DB8B73CCC9}" dt="2022-02-17T02:02:45.459" v="99" actId="14100"/>
          <ac:spMkLst>
            <pc:docMk/>
            <pc:sldMk cId="2379919538" sldId="271"/>
            <ac:spMk id="3" creationId="{D3EFC0C3-FD39-449B-AD90-C042901F23F4}"/>
          </ac:spMkLst>
        </pc:spChg>
        <pc:inkChg chg="add">
          <ac:chgData name="Duane Miller" userId="086b8d4e5ca37aec" providerId="LiveId" clId="{5A208577-7662-47C1-83C9-87DB8B73CCC9}" dt="2022-02-17T23:47:12.019" v="461" actId="9405"/>
          <ac:inkMkLst>
            <pc:docMk/>
            <pc:sldMk cId="2379919538" sldId="271"/>
            <ac:inkMk id="4" creationId="{D4466AB1-A987-4876-B758-819BBBEF1410}"/>
          </ac:inkMkLst>
        </pc:inkChg>
        <pc:inkChg chg="add">
          <ac:chgData name="Duane Miller" userId="086b8d4e5ca37aec" providerId="LiveId" clId="{5A208577-7662-47C1-83C9-87DB8B73CCC9}" dt="2022-02-17T23:47:15.829" v="462" actId="9405"/>
          <ac:inkMkLst>
            <pc:docMk/>
            <pc:sldMk cId="2379919538" sldId="271"/>
            <ac:inkMk id="5" creationId="{258A50D5-66E5-45C5-B238-AF32947B23B7}"/>
          </ac:inkMkLst>
        </pc:inkChg>
        <pc:inkChg chg="add">
          <ac:chgData name="Duane Miller" userId="086b8d4e5ca37aec" providerId="LiveId" clId="{5A208577-7662-47C1-83C9-87DB8B73CCC9}" dt="2022-02-17T23:47:23.793" v="463" actId="9405"/>
          <ac:inkMkLst>
            <pc:docMk/>
            <pc:sldMk cId="2379919538" sldId="271"/>
            <ac:inkMk id="7" creationId="{CCF778B4-8225-4BDF-BD42-66F8CB7FF977}"/>
          </ac:inkMkLst>
        </pc:inkChg>
        <pc:inkChg chg="add">
          <ac:chgData name="Duane Miller" userId="086b8d4e5ca37aec" providerId="LiveId" clId="{5A208577-7662-47C1-83C9-87DB8B73CCC9}" dt="2022-02-17T23:47:28.583" v="464" actId="9405"/>
          <ac:inkMkLst>
            <pc:docMk/>
            <pc:sldMk cId="2379919538" sldId="271"/>
            <ac:inkMk id="9" creationId="{B5624A5E-8C21-49C5-8C40-223AD11D6366}"/>
          </ac:inkMkLst>
        </pc:inkChg>
        <pc:inkChg chg="add">
          <ac:chgData name="Duane Miller" userId="086b8d4e5ca37aec" providerId="LiveId" clId="{5A208577-7662-47C1-83C9-87DB8B73CCC9}" dt="2022-02-17T23:47:30.315" v="465" actId="9405"/>
          <ac:inkMkLst>
            <pc:docMk/>
            <pc:sldMk cId="2379919538" sldId="271"/>
            <ac:inkMk id="11" creationId="{2F338654-8B79-4616-BA69-CB587F4EBF4E}"/>
          </ac:inkMkLst>
        </pc:inkChg>
        <pc:inkChg chg="add">
          <ac:chgData name="Duane Miller" userId="086b8d4e5ca37aec" providerId="LiveId" clId="{5A208577-7662-47C1-83C9-87DB8B73CCC9}" dt="2022-02-17T23:49:17.092" v="467" actId="9405"/>
          <ac:inkMkLst>
            <pc:docMk/>
            <pc:sldMk cId="2379919538" sldId="271"/>
            <ac:inkMk id="12" creationId="{F45AA49B-4329-4E26-BADD-487869C56758}"/>
          </ac:inkMkLst>
        </pc:inkChg>
        <pc:inkChg chg="add">
          <ac:chgData name="Duane Miller" userId="086b8d4e5ca37aec" providerId="LiveId" clId="{5A208577-7662-47C1-83C9-87DB8B73CCC9}" dt="2022-02-17T23:49:18.608" v="468" actId="9405"/>
          <ac:inkMkLst>
            <pc:docMk/>
            <pc:sldMk cId="2379919538" sldId="271"/>
            <ac:inkMk id="13" creationId="{47FE3433-1098-406B-A972-EBBA942ABB45}"/>
          </ac:inkMkLst>
        </pc:inkChg>
        <pc:inkChg chg="add">
          <ac:chgData name="Duane Miller" userId="086b8d4e5ca37aec" providerId="LiveId" clId="{5A208577-7662-47C1-83C9-87DB8B73CCC9}" dt="2022-02-17T23:49:43.481" v="469" actId="9405"/>
          <ac:inkMkLst>
            <pc:docMk/>
            <pc:sldMk cId="2379919538" sldId="271"/>
            <ac:inkMk id="14" creationId="{1D0D686C-69DA-4F6E-8198-A2E22C9094A6}"/>
          </ac:inkMkLst>
        </pc:inkChg>
        <pc:inkChg chg="add">
          <ac:chgData name="Duane Miller" userId="086b8d4e5ca37aec" providerId="LiveId" clId="{5A208577-7662-47C1-83C9-87DB8B73CCC9}" dt="2022-02-17T23:49:44.880" v="470" actId="9405"/>
          <ac:inkMkLst>
            <pc:docMk/>
            <pc:sldMk cId="2379919538" sldId="271"/>
            <ac:inkMk id="15" creationId="{A56C8A8B-DFC6-4441-9F0C-71986D1C4DFE}"/>
          </ac:inkMkLst>
        </pc:inkChg>
      </pc:sldChg>
      <pc:sldChg chg="addSp modSp add mod">
        <pc:chgData name="Duane Miller" userId="086b8d4e5ca37aec" providerId="LiveId" clId="{5A208577-7662-47C1-83C9-87DB8B73CCC9}" dt="2022-02-17T23:57:31.559" v="537" actId="9405"/>
        <pc:sldMkLst>
          <pc:docMk/>
          <pc:sldMk cId="300858788" sldId="272"/>
        </pc:sldMkLst>
        <pc:spChg chg="mod">
          <ac:chgData name="Duane Miller" userId="086b8d4e5ca37aec" providerId="LiveId" clId="{5A208577-7662-47C1-83C9-87DB8B73CCC9}" dt="2022-02-17T02:05:15.230" v="107" actId="403"/>
          <ac:spMkLst>
            <pc:docMk/>
            <pc:sldMk cId="300858788" sldId="272"/>
            <ac:spMk id="3" creationId="{D3EFC0C3-FD39-449B-AD90-C042901F23F4}"/>
          </ac:spMkLst>
        </pc:spChg>
        <pc:spChg chg="mod">
          <ac:chgData name="Duane Miller" userId="086b8d4e5ca37aec" providerId="LiveId" clId="{5A208577-7662-47C1-83C9-87DB8B73CCC9}" dt="2022-02-17T02:40:38.226" v="315" actId="14100"/>
          <ac:spMkLst>
            <pc:docMk/>
            <pc:sldMk cId="300858788" sldId="272"/>
            <ac:spMk id="6" creationId="{B2FD387F-92CC-4779-81C3-06BBC90B104F}"/>
          </ac:spMkLst>
        </pc:spChg>
        <pc:inkChg chg="add">
          <ac:chgData name="Duane Miller" userId="086b8d4e5ca37aec" providerId="LiveId" clId="{5A208577-7662-47C1-83C9-87DB8B73CCC9}" dt="2022-02-17T23:57:08.971" v="533" actId="9405"/>
          <ac:inkMkLst>
            <pc:docMk/>
            <pc:sldMk cId="300858788" sldId="272"/>
            <ac:inkMk id="4" creationId="{B92D1A33-AE42-492B-8145-C7E07F2BAFB8}"/>
          </ac:inkMkLst>
        </pc:inkChg>
        <pc:inkChg chg="add">
          <ac:chgData name="Duane Miller" userId="086b8d4e5ca37aec" providerId="LiveId" clId="{5A208577-7662-47C1-83C9-87DB8B73CCC9}" dt="2022-02-17T23:57:11.124" v="534" actId="9405"/>
          <ac:inkMkLst>
            <pc:docMk/>
            <pc:sldMk cId="300858788" sldId="272"/>
            <ac:inkMk id="5" creationId="{5F4FF964-3126-461A-A658-1DC9E68EDA94}"/>
          </ac:inkMkLst>
        </pc:inkChg>
        <pc:inkChg chg="add">
          <ac:chgData name="Duane Miller" userId="086b8d4e5ca37aec" providerId="LiveId" clId="{5A208577-7662-47C1-83C9-87DB8B73CCC9}" dt="2022-02-17T23:57:26.459" v="535" actId="9405"/>
          <ac:inkMkLst>
            <pc:docMk/>
            <pc:sldMk cId="300858788" sldId="272"/>
            <ac:inkMk id="7" creationId="{DE02C3BB-FDB0-4B71-9D2B-234E5A673FDD}"/>
          </ac:inkMkLst>
        </pc:inkChg>
        <pc:inkChg chg="add">
          <ac:chgData name="Duane Miller" userId="086b8d4e5ca37aec" providerId="LiveId" clId="{5A208577-7662-47C1-83C9-87DB8B73CCC9}" dt="2022-02-17T23:57:30.033" v="536" actId="9405"/>
          <ac:inkMkLst>
            <pc:docMk/>
            <pc:sldMk cId="300858788" sldId="272"/>
            <ac:inkMk id="9" creationId="{019C5432-58BF-4F1E-B67F-9FD1E2D893B4}"/>
          </ac:inkMkLst>
        </pc:inkChg>
        <pc:inkChg chg="add">
          <ac:chgData name="Duane Miller" userId="086b8d4e5ca37aec" providerId="LiveId" clId="{5A208577-7662-47C1-83C9-87DB8B73CCC9}" dt="2022-02-17T23:57:31.559" v="537" actId="9405"/>
          <ac:inkMkLst>
            <pc:docMk/>
            <pc:sldMk cId="300858788" sldId="272"/>
            <ac:inkMk id="11" creationId="{58929160-73B5-493E-9781-568A7A0BC2F2}"/>
          </ac:inkMkLst>
        </pc:inkChg>
      </pc:sldChg>
      <pc:sldChg chg="addSp modSp add mod">
        <pc:chgData name="Duane Miller" userId="086b8d4e5ca37aec" providerId="LiveId" clId="{5A208577-7662-47C1-83C9-87DB8B73CCC9}" dt="2022-02-18T00:03:59.003" v="564" actId="9405"/>
        <pc:sldMkLst>
          <pc:docMk/>
          <pc:sldMk cId="3458279897" sldId="273"/>
        </pc:sldMkLst>
        <pc:spChg chg="mod">
          <ac:chgData name="Duane Miller" userId="086b8d4e5ca37aec" providerId="LiveId" clId="{5A208577-7662-47C1-83C9-87DB8B73CCC9}" dt="2022-02-17T02:08:45.679" v="129" actId="255"/>
          <ac:spMkLst>
            <pc:docMk/>
            <pc:sldMk cId="3458279897" sldId="273"/>
            <ac:spMk id="3" creationId="{D3EFC0C3-FD39-449B-AD90-C042901F23F4}"/>
          </ac:spMkLst>
        </pc:spChg>
        <pc:inkChg chg="add">
          <ac:chgData name="Duane Miller" userId="086b8d4e5ca37aec" providerId="LiveId" clId="{5A208577-7662-47C1-83C9-87DB8B73CCC9}" dt="2022-02-18T00:03:39.503" v="560" actId="9405"/>
          <ac:inkMkLst>
            <pc:docMk/>
            <pc:sldMk cId="3458279897" sldId="273"/>
            <ac:inkMk id="4" creationId="{2A04607E-AD71-4B1B-A47C-2272A37008D9}"/>
          </ac:inkMkLst>
        </pc:inkChg>
        <pc:inkChg chg="add">
          <ac:chgData name="Duane Miller" userId="086b8d4e5ca37aec" providerId="LiveId" clId="{5A208577-7662-47C1-83C9-87DB8B73CCC9}" dt="2022-02-18T00:03:46.183" v="561" actId="9405"/>
          <ac:inkMkLst>
            <pc:docMk/>
            <pc:sldMk cId="3458279897" sldId="273"/>
            <ac:inkMk id="5" creationId="{68B24225-D90C-4779-A272-471892D5DC24}"/>
          </ac:inkMkLst>
        </pc:inkChg>
        <pc:inkChg chg="add">
          <ac:chgData name="Duane Miller" userId="086b8d4e5ca37aec" providerId="LiveId" clId="{5A208577-7662-47C1-83C9-87DB8B73CCC9}" dt="2022-02-18T00:03:48.057" v="562" actId="9405"/>
          <ac:inkMkLst>
            <pc:docMk/>
            <pc:sldMk cId="3458279897" sldId="273"/>
            <ac:inkMk id="7" creationId="{AC72886B-38E3-4AFD-A598-BAAF668B588E}"/>
          </ac:inkMkLst>
        </pc:inkChg>
        <pc:inkChg chg="add">
          <ac:chgData name="Duane Miller" userId="086b8d4e5ca37aec" providerId="LiveId" clId="{5A208577-7662-47C1-83C9-87DB8B73CCC9}" dt="2022-02-18T00:03:54.083" v="563" actId="9405"/>
          <ac:inkMkLst>
            <pc:docMk/>
            <pc:sldMk cId="3458279897" sldId="273"/>
            <ac:inkMk id="9" creationId="{C18231FD-1335-49FC-B15E-F1CF3BC7426C}"/>
          </ac:inkMkLst>
        </pc:inkChg>
        <pc:inkChg chg="add">
          <ac:chgData name="Duane Miller" userId="086b8d4e5ca37aec" providerId="LiveId" clId="{5A208577-7662-47C1-83C9-87DB8B73CCC9}" dt="2022-02-18T00:03:59.003" v="564" actId="9405"/>
          <ac:inkMkLst>
            <pc:docMk/>
            <pc:sldMk cId="3458279897" sldId="273"/>
            <ac:inkMk id="11" creationId="{A9D902CF-43DD-4132-ADC5-134F9FE7D3FB}"/>
          </ac:inkMkLst>
        </pc:inkChg>
      </pc:sldChg>
      <pc:sldChg chg="addSp delSp modSp add mod">
        <pc:chgData name="Duane Miller" userId="086b8d4e5ca37aec" providerId="LiveId" clId="{5A208577-7662-47C1-83C9-87DB8B73CCC9}" dt="2022-02-18T00:06:38.153" v="581"/>
        <pc:sldMkLst>
          <pc:docMk/>
          <pc:sldMk cId="2620060370" sldId="274"/>
        </pc:sldMkLst>
        <pc:spChg chg="mod">
          <ac:chgData name="Duane Miller" userId="086b8d4e5ca37aec" providerId="LiveId" clId="{5A208577-7662-47C1-83C9-87DB8B73CCC9}" dt="2022-02-17T02:08:21.215" v="126" actId="6549"/>
          <ac:spMkLst>
            <pc:docMk/>
            <pc:sldMk cId="2620060370" sldId="274"/>
            <ac:spMk id="3" creationId="{D3EFC0C3-FD39-449B-AD90-C042901F23F4}"/>
          </ac:spMkLst>
        </pc:spChg>
        <pc:spChg chg="mod">
          <ac:chgData name="Duane Miller" userId="086b8d4e5ca37aec" providerId="LiveId" clId="{5A208577-7662-47C1-83C9-87DB8B73CCC9}" dt="2022-02-17T02:08:28.565" v="127" actId="14100"/>
          <ac:spMkLst>
            <pc:docMk/>
            <pc:sldMk cId="2620060370" sldId="274"/>
            <ac:spMk id="6" creationId="{B2FD387F-92CC-4779-81C3-06BBC90B104F}"/>
          </ac:spMkLst>
        </pc:spChg>
        <pc:grpChg chg="del mod">
          <ac:chgData name="Duane Miller" userId="086b8d4e5ca37aec" providerId="LiveId" clId="{5A208577-7662-47C1-83C9-87DB8B73CCC9}" dt="2022-02-18T00:05:44.163" v="576"/>
          <ac:grpSpMkLst>
            <pc:docMk/>
            <pc:sldMk cId="2620060370" sldId="274"/>
            <ac:grpSpMk id="14" creationId="{E681393F-CADE-44A5-91A5-CAC2005F5AD3}"/>
          </ac:grpSpMkLst>
        </pc:grpChg>
        <pc:grpChg chg="mod">
          <ac:chgData name="Duane Miller" userId="086b8d4e5ca37aec" providerId="LiveId" clId="{5A208577-7662-47C1-83C9-87DB8B73CCC9}" dt="2022-02-18T00:05:44.163" v="576"/>
          <ac:grpSpMkLst>
            <pc:docMk/>
            <pc:sldMk cId="2620060370" sldId="274"/>
            <ac:grpSpMk id="18" creationId="{EF5F49FE-FBEE-4A5C-A409-0026AA729EC3}"/>
          </ac:grpSpMkLst>
        </pc:grpChg>
        <pc:grpChg chg="mod">
          <ac:chgData name="Duane Miller" userId="086b8d4e5ca37aec" providerId="LiveId" clId="{5A208577-7662-47C1-83C9-87DB8B73CCC9}" dt="2022-02-18T00:06:38.153" v="581"/>
          <ac:grpSpMkLst>
            <pc:docMk/>
            <pc:sldMk cId="2620060370" sldId="274"/>
            <ac:grpSpMk id="23" creationId="{01813957-CC73-4EB6-9F18-464134FC49A6}"/>
          </ac:grpSpMkLst>
        </pc:grpChg>
        <pc:inkChg chg="add">
          <ac:chgData name="Duane Miller" userId="086b8d4e5ca37aec" providerId="LiveId" clId="{5A208577-7662-47C1-83C9-87DB8B73CCC9}" dt="2022-02-18T00:04:47.017" v="565" actId="9405"/>
          <ac:inkMkLst>
            <pc:docMk/>
            <pc:sldMk cId="2620060370" sldId="274"/>
            <ac:inkMk id="4" creationId="{945E6F4B-E24D-425E-BFAC-0ED34B1A4DC3}"/>
          </ac:inkMkLst>
        </pc:inkChg>
        <pc:inkChg chg="add">
          <ac:chgData name="Duane Miller" userId="086b8d4e5ca37aec" providerId="LiveId" clId="{5A208577-7662-47C1-83C9-87DB8B73CCC9}" dt="2022-02-18T00:04:50.465" v="566" actId="9405"/>
          <ac:inkMkLst>
            <pc:docMk/>
            <pc:sldMk cId="2620060370" sldId="274"/>
            <ac:inkMk id="5" creationId="{8FAA47B2-F7B2-4D63-9C14-8960DB92161D}"/>
          </ac:inkMkLst>
        </pc:inkChg>
        <pc:inkChg chg="add">
          <ac:chgData name="Duane Miller" userId="086b8d4e5ca37aec" providerId="LiveId" clId="{5A208577-7662-47C1-83C9-87DB8B73CCC9}" dt="2022-02-18T00:04:56.271" v="567" actId="9405"/>
          <ac:inkMkLst>
            <pc:docMk/>
            <pc:sldMk cId="2620060370" sldId="274"/>
            <ac:inkMk id="7" creationId="{769C6327-CE7B-48D7-B59C-9A70165CC1E3}"/>
          </ac:inkMkLst>
        </pc:inkChg>
        <pc:inkChg chg="add">
          <ac:chgData name="Duane Miller" userId="086b8d4e5ca37aec" providerId="LiveId" clId="{5A208577-7662-47C1-83C9-87DB8B73CCC9}" dt="2022-02-18T00:05:01.706" v="568" actId="9405"/>
          <ac:inkMkLst>
            <pc:docMk/>
            <pc:sldMk cId="2620060370" sldId="274"/>
            <ac:inkMk id="9" creationId="{68625B48-A478-4BB0-AE86-6DC9C2169E63}"/>
          </ac:inkMkLst>
        </pc:inkChg>
        <pc:inkChg chg="add mod">
          <ac:chgData name="Duane Miller" userId="086b8d4e5ca37aec" providerId="LiveId" clId="{5A208577-7662-47C1-83C9-87DB8B73CCC9}" dt="2022-02-18T00:05:44.163" v="576"/>
          <ac:inkMkLst>
            <pc:docMk/>
            <pc:sldMk cId="2620060370" sldId="274"/>
            <ac:inkMk id="11" creationId="{816B2212-BD3E-4DDB-8AD1-16A0E1B3B033}"/>
          </ac:inkMkLst>
        </pc:inkChg>
        <pc:inkChg chg="add mod">
          <ac:chgData name="Duane Miller" userId="086b8d4e5ca37aec" providerId="LiveId" clId="{5A208577-7662-47C1-83C9-87DB8B73CCC9}" dt="2022-02-18T00:05:44.163" v="576"/>
          <ac:inkMkLst>
            <pc:docMk/>
            <pc:sldMk cId="2620060370" sldId="274"/>
            <ac:inkMk id="12" creationId="{D7C95420-18F1-4594-A57F-E26EE19DE151}"/>
          </ac:inkMkLst>
        </pc:inkChg>
        <pc:inkChg chg="add mod">
          <ac:chgData name="Duane Miller" userId="086b8d4e5ca37aec" providerId="LiveId" clId="{5A208577-7662-47C1-83C9-87DB8B73CCC9}" dt="2022-02-18T00:05:44.163" v="576"/>
          <ac:inkMkLst>
            <pc:docMk/>
            <pc:sldMk cId="2620060370" sldId="274"/>
            <ac:inkMk id="13" creationId="{041354A9-0149-4C1E-A8CE-8EC2AD0B986D}"/>
          </ac:inkMkLst>
        </pc:inkChg>
        <pc:inkChg chg="add">
          <ac:chgData name="Duane Miller" userId="086b8d4e5ca37aec" providerId="LiveId" clId="{5A208577-7662-47C1-83C9-87DB8B73CCC9}" dt="2022-02-18T00:05:35.367" v="573" actId="9405"/>
          <ac:inkMkLst>
            <pc:docMk/>
            <pc:sldMk cId="2620060370" sldId="274"/>
            <ac:inkMk id="15" creationId="{3D412133-AF84-4210-B350-24CE36ACF6E0}"/>
          </ac:inkMkLst>
        </pc:inkChg>
        <pc:inkChg chg="add">
          <ac:chgData name="Duane Miller" userId="086b8d4e5ca37aec" providerId="LiveId" clId="{5A208577-7662-47C1-83C9-87DB8B73CCC9}" dt="2022-02-18T00:05:37.749" v="574" actId="9405"/>
          <ac:inkMkLst>
            <pc:docMk/>
            <pc:sldMk cId="2620060370" sldId="274"/>
            <ac:inkMk id="16" creationId="{18E49F91-ABC9-4E41-956F-BCB3E3015FDB}"/>
          </ac:inkMkLst>
        </pc:inkChg>
        <pc:inkChg chg="add mod">
          <ac:chgData name="Duane Miller" userId="086b8d4e5ca37aec" providerId="LiveId" clId="{5A208577-7662-47C1-83C9-87DB8B73CCC9}" dt="2022-02-18T00:05:44.163" v="576"/>
          <ac:inkMkLst>
            <pc:docMk/>
            <pc:sldMk cId="2620060370" sldId="274"/>
            <ac:inkMk id="17" creationId="{E42604EE-9F2D-43F8-9A60-FD7E23DE7C2D}"/>
          </ac:inkMkLst>
        </pc:inkChg>
        <pc:inkChg chg="add">
          <ac:chgData name="Duane Miller" userId="086b8d4e5ca37aec" providerId="LiveId" clId="{5A208577-7662-47C1-83C9-87DB8B73CCC9}" dt="2022-02-18T00:06:04.840" v="577" actId="9405"/>
          <ac:inkMkLst>
            <pc:docMk/>
            <pc:sldMk cId="2620060370" sldId="274"/>
            <ac:inkMk id="19" creationId="{8E1DE302-65A9-464D-8B3B-6249A00729CA}"/>
          </ac:inkMkLst>
        </pc:inkChg>
        <pc:inkChg chg="add">
          <ac:chgData name="Duane Miller" userId="086b8d4e5ca37aec" providerId="LiveId" clId="{5A208577-7662-47C1-83C9-87DB8B73CCC9}" dt="2022-02-18T00:06:33.919" v="578" actId="9405"/>
          <ac:inkMkLst>
            <pc:docMk/>
            <pc:sldMk cId="2620060370" sldId="274"/>
            <ac:inkMk id="20" creationId="{C9E96B7C-63A1-4BE8-8EFE-FEA8BA109503}"/>
          </ac:inkMkLst>
        </pc:inkChg>
        <pc:inkChg chg="add mod">
          <ac:chgData name="Duane Miller" userId="086b8d4e5ca37aec" providerId="LiveId" clId="{5A208577-7662-47C1-83C9-87DB8B73CCC9}" dt="2022-02-18T00:06:38.153" v="581"/>
          <ac:inkMkLst>
            <pc:docMk/>
            <pc:sldMk cId="2620060370" sldId="274"/>
            <ac:inkMk id="21" creationId="{FC072E4A-4653-42C8-9E5C-42609002779B}"/>
          </ac:inkMkLst>
        </pc:inkChg>
        <pc:inkChg chg="add mod">
          <ac:chgData name="Duane Miller" userId="086b8d4e5ca37aec" providerId="LiveId" clId="{5A208577-7662-47C1-83C9-87DB8B73CCC9}" dt="2022-02-18T00:06:38.153" v="581"/>
          <ac:inkMkLst>
            <pc:docMk/>
            <pc:sldMk cId="2620060370" sldId="274"/>
            <ac:inkMk id="22" creationId="{F351D274-027D-4037-8E34-C4E6AD6DD3C7}"/>
          </ac:inkMkLst>
        </pc:inkChg>
      </pc:sldChg>
      <pc:sldChg chg="addSp modSp add mod ord">
        <pc:chgData name="Duane Miller" userId="086b8d4e5ca37aec" providerId="LiveId" clId="{5A208577-7662-47C1-83C9-87DB8B73CCC9}" dt="2022-02-18T00:14:30.062" v="598" actId="9405"/>
        <pc:sldMkLst>
          <pc:docMk/>
          <pc:sldMk cId="2510715997" sldId="275"/>
        </pc:sldMkLst>
        <pc:spChg chg="mod">
          <ac:chgData name="Duane Miller" userId="086b8d4e5ca37aec" providerId="LiveId" clId="{5A208577-7662-47C1-83C9-87DB8B73CCC9}" dt="2022-02-17T02:42:57.902" v="321" actId="255"/>
          <ac:spMkLst>
            <pc:docMk/>
            <pc:sldMk cId="2510715997" sldId="275"/>
            <ac:spMk id="3" creationId="{D3EFC0C3-FD39-449B-AD90-C042901F23F4}"/>
          </ac:spMkLst>
        </pc:spChg>
        <pc:spChg chg="mod">
          <ac:chgData name="Duane Miller" userId="086b8d4e5ca37aec" providerId="LiveId" clId="{5A208577-7662-47C1-83C9-87DB8B73CCC9}" dt="2022-02-17T02:43:07.589" v="322" actId="14100"/>
          <ac:spMkLst>
            <pc:docMk/>
            <pc:sldMk cId="2510715997" sldId="275"/>
            <ac:spMk id="6" creationId="{B2FD387F-92CC-4779-81C3-06BBC90B104F}"/>
          </ac:spMkLst>
        </pc:spChg>
        <pc:inkChg chg="add">
          <ac:chgData name="Duane Miller" userId="086b8d4e5ca37aec" providerId="LiveId" clId="{5A208577-7662-47C1-83C9-87DB8B73CCC9}" dt="2022-02-18T00:12:06.887" v="583" actId="9405"/>
          <ac:inkMkLst>
            <pc:docMk/>
            <pc:sldMk cId="2510715997" sldId="275"/>
            <ac:inkMk id="4" creationId="{9A19103F-8825-42CC-A831-4283D33E411B}"/>
          </ac:inkMkLst>
        </pc:inkChg>
        <pc:inkChg chg="add">
          <ac:chgData name="Duane Miller" userId="086b8d4e5ca37aec" providerId="LiveId" clId="{5A208577-7662-47C1-83C9-87DB8B73CCC9}" dt="2022-02-18T00:12:10.722" v="584" actId="9405"/>
          <ac:inkMkLst>
            <pc:docMk/>
            <pc:sldMk cId="2510715997" sldId="275"/>
            <ac:inkMk id="5" creationId="{66F3DBF7-A5D9-4AE0-B7EB-84C76D08488E}"/>
          </ac:inkMkLst>
        </pc:inkChg>
        <pc:inkChg chg="add">
          <ac:chgData name="Duane Miller" userId="086b8d4e5ca37aec" providerId="LiveId" clId="{5A208577-7662-47C1-83C9-87DB8B73CCC9}" dt="2022-02-18T00:12:25.852" v="585" actId="9405"/>
          <ac:inkMkLst>
            <pc:docMk/>
            <pc:sldMk cId="2510715997" sldId="275"/>
            <ac:inkMk id="7" creationId="{9FFD9BEE-6F9E-4AE9-BDAC-E5648D165EF1}"/>
          </ac:inkMkLst>
        </pc:inkChg>
        <pc:inkChg chg="add">
          <ac:chgData name="Duane Miller" userId="086b8d4e5ca37aec" providerId="LiveId" clId="{5A208577-7662-47C1-83C9-87DB8B73CCC9}" dt="2022-02-18T00:12:30.765" v="586" actId="9405"/>
          <ac:inkMkLst>
            <pc:docMk/>
            <pc:sldMk cId="2510715997" sldId="275"/>
            <ac:inkMk id="9" creationId="{4DA6D506-562E-48C5-9CD3-D9B69ABD01EF}"/>
          </ac:inkMkLst>
        </pc:inkChg>
        <pc:inkChg chg="add">
          <ac:chgData name="Duane Miller" userId="086b8d4e5ca37aec" providerId="LiveId" clId="{5A208577-7662-47C1-83C9-87DB8B73CCC9}" dt="2022-02-18T00:12:34.334" v="587" actId="9405"/>
          <ac:inkMkLst>
            <pc:docMk/>
            <pc:sldMk cId="2510715997" sldId="275"/>
            <ac:inkMk id="11" creationId="{90396540-EBDD-462E-BA9C-BBB09190B2B9}"/>
          </ac:inkMkLst>
        </pc:inkChg>
        <pc:inkChg chg="add">
          <ac:chgData name="Duane Miller" userId="086b8d4e5ca37aec" providerId="LiveId" clId="{5A208577-7662-47C1-83C9-87DB8B73CCC9}" dt="2022-02-18T00:12:43.531" v="588" actId="9405"/>
          <ac:inkMkLst>
            <pc:docMk/>
            <pc:sldMk cId="2510715997" sldId="275"/>
            <ac:inkMk id="12" creationId="{BB64C338-206E-4F40-83AE-E6D1C4440A13}"/>
          </ac:inkMkLst>
        </pc:inkChg>
        <pc:inkChg chg="add">
          <ac:chgData name="Duane Miller" userId="086b8d4e5ca37aec" providerId="LiveId" clId="{5A208577-7662-47C1-83C9-87DB8B73CCC9}" dt="2022-02-18T00:12:46.712" v="589" actId="9405"/>
          <ac:inkMkLst>
            <pc:docMk/>
            <pc:sldMk cId="2510715997" sldId="275"/>
            <ac:inkMk id="13" creationId="{54CE0790-125A-4B81-94D6-0EF15C13A92A}"/>
          </ac:inkMkLst>
        </pc:inkChg>
        <pc:inkChg chg="add">
          <ac:chgData name="Duane Miller" userId="086b8d4e5ca37aec" providerId="LiveId" clId="{5A208577-7662-47C1-83C9-87DB8B73CCC9}" dt="2022-02-18T00:12:48.705" v="590" actId="9405"/>
          <ac:inkMkLst>
            <pc:docMk/>
            <pc:sldMk cId="2510715997" sldId="275"/>
            <ac:inkMk id="14" creationId="{C11E8D06-0117-4DAF-9DBF-E1C31D323595}"/>
          </ac:inkMkLst>
        </pc:inkChg>
        <pc:inkChg chg="add">
          <ac:chgData name="Duane Miller" userId="086b8d4e5ca37aec" providerId="LiveId" clId="{5A208577-7662-47C1-83C9-87DB8B73CCC9}" dt="2022-02-18T00:13:00.824" v="591" actId="9405"/>
          <ac:inkMkLst>
            <pc:docMk/>
            <pc:sldMk cId="2510715997" sldId="275"/>
            <ac:inkMk id="15" creationId="{BDFF825F-5A24-4595-879B-9EE7A520F0F5}"/>
          </ac:inkMkLst>
        </pc:inkChg>
        <pc:inkChg chg="add">
          <ac:chgData name="Duane Miller" userId="086b8d4e5ca37aec" providerId="LiveId" clId="{5A208577-7662-47C1-83C9-87DB8B73CCC9}" dt="2022-02-18T00:13:03.130" v="592" actId="9405"/>
          <ac:inkMkLst>
            <pc:docMk/>
            <pc:sldMk cId="2510715997" sldId="275"/>
            <ac:inkMk id="16" creationId="{20018F8A-3EAB-4D42-ACC6-6F2D8A711D16}"/>
          </ac:inkMkLst>
        </pc:inkChg>
        <pc:inkChg chg="add">
          <ac:chgData name="Duane Miller" userId="086b8d4e5ca37aec" providerId="LiveId" clId="{5A208577-7662-47C1-83C9-87DB8B73CCC9}" dt="2022-02-18T00:13:08.589" v="593" actId="9405"/>
          <ac:inkMkLst>
            <pc:docMk/>
            <pc:sldMk cId="2510715997" sldId="275"/>
            <ac:inkMk id="17" creationId="{8FFC80E8-05DE-4EDD-BE75-F99BFD27DA0D}"/>
          </ac:inkMkLst>
        </pc:inkChg>
        <pc:inkChg chg="add">
          <ac:chgData name="Duane Miller" userId="086b8d4e5ca37aec" providerId="LiveId" clId="{5A208577-7662-47C1-83C9-87DB8B73CCC9}" dt="2022-02-18T00:13:20.682" v="594" actId="9405"/>
          <ac:inkMkLst>
            <pc:docMk/>
            <pc:sldMk cId="2510715997" sldId="275"/>
            <ac:inkMk id="18" creationId="{28DB86F6-CDB9-4C48-BD00-5C1BA79458CF}"/>
          </ac:inkMkLst>
        </pc:inkChg>
        <pc:inkChg chg="add">
          <ac:chgData name="Duane Miller" userId="086b8d4e5ca37aec" providerId="LiveId" clId="{5A208577-7662-47C1-83C9-87DB8B73CCC9}" dt="2022-02-18T00:13:23.407" v="595" actId="9405"/>
          <ac:inkMkLst>
            <pc:docMk/>
            <pc:sldMk cId="2510715997" sldId="275"/>
            <ac:inkMk id="19" creationId="{C952220D-B5D1-4BD2-8CFD-0E11D19C2DAC}"/>
          </ac:inkMkLst>
        </pc:inkChg>
        <pc:inkChg chg="add">
          <ac:chgData name="Duane Miller" userId="086b8d4e5ca37aec" providerId="LiveId" clId="{5A208577-7662-47C1-83C9-87DB8B73CCC9}" dt="2022-02-18T00:14:08.389" v="596" actId="9405"/>
          <ac:inkMkLst>
            <pc:docMk/>
            <pc:sldMk cId="2510715997" sldId="275"/>
            <ac:inkMk id="20" creationId="{D9674556-3700-49A1-8FB6-444C654852E4}"/>
          </ac:inkMkLst>
        </pc:inkChg>
        <pc:inkChg chg="add">
          <ac:chgData name="Duane Miller" userId="086b8d4e5ca37aec" providerId="LiveId" clId="{5A208577-7662-47C1-83C9-87DB8B73CCC9}" dt="2022-02-18T00:14:11.614" v="597" actId="9405"/>
          <ac:inkMkLst>
            <pc:docMk/>
            <pc:sldMk cId="2510715997" sldId="275"/>
            <ac:inkMk id="21" creationId="{68E7AB33-017D-4235-BB1C-C09B0532B401}"/>
          </ac:inkMkLst>
        </pc:inkChg>
        <pc:inkChg chg="add">
          <ac:chgData name="Duane Miller" userId="086b8d4e5ca37aec" providerId="LiveId" clId="{5A208577-7662-47C1-83C9-87DB8B73CCC9}" dt="2022-02-18T00:14:30.062" v="598" actId="9405"/>
          <ac:inkMkLst>
            <pc:docMk/>
            <pc:sldMk cId="2510715997" sldId="275"/>
            <ac:inkMk id="22" creationId="{F9875D1F-8C66-4914-BDEA-1415001426B6}"/>
          </ac:inkMkLst>
        </pc:inkChg>
      </pc:sldChg>
      <pc:sldChg chg="addSp modSp add mod">
        <pc:chgData name="Duane Miller" userId="086b8d4e5ca37aec" providerId="LiveId" clId="{5A208577-7662-47C1-83C9-87DB8B73CCC9}" dt="2022-02-18T00:19:20.215" v="632" actId="9405"/>
        <pc:sldMkLst>
          <pc:docMk/>
          <pc:sldMk cId="3432988555" sldId="276"/>
        </pc:sldMkLst>
        <pc:spChg chg="mod">
          <ac:chgData name="Duane Miller" userId="086b8d4e5ca37aec" providerId="LiveId" clId="{5A208577-7662-47C1-83C9-87DB8B73CCC9}" dt="2022-02-17T02:12:20.368" v="160" actId="207"/>
          <ac:spMkLst>
            <pc:docMk/>
            <pc:sldMk cId="3432988555" sldId="276"/>
            <ac:spMk id="3" creationId="{D3EFC0C3-FD39-449B-AD90-C042901F23F4}"/>
          </ac:spMkLst>
        </pc:spChg>
        <pc:grpChg chg="mod">
          <ac:chgData name="Duane Miller" userId="086b8d4e5ca37aec" providerId="LiveId" clId="{5A208577-7662-47C1-83C9-87DB8B73CCC9}" dt="2022-02-18T00:17:18.335" v="607"/>
          <ac:grpSpMkLst>
            <pc:docMk/>
            <pc:sldMk cId="3432988555" sldId="276"/>
            <ac:grpSpMk id="15" creationId="{F4DD8B38-C17C-40C9-B752-17034E499698}"/>
          </ac:grpSpMkLst>
        </pc:grpChg>
        <pc:grpChg chg="mod">
          <ac:chgData name="Duane Miller" userId="086b8d4e5ca37aec" providerId="LiveId" clId="{5A208577-7662-47C1-83C9-87DB8B73CCC9}" dt="2022-02-18T00:17:50.753" v="618"/>
          <ac:grpSpMkLst>
            <pc:docMk/>
            <pc:sldMk cId="3432988555" sldId="276"/>
            <ac:grpSpMk id="26" creationId="{6D0C4B73-BEFC-4D62-AD12-CB0CA2007269}"/>
          </ac:grpSpMkLst>
        </pc:grpChg>
        <pc:inkChg chg="add">
          <ac:chgData name="Duane Miller" userId="086b8d4e5ca37aec" providerId="LiveId" clId="{5A208577-7662-47C1-83C9-87DB8B73CCC9}" dt="2022-02-18T00:16:02.150" v="599" actId="9405"/>
          <ac:inkMkLst>
            <pc:docMk/>
            <pc:sldMk cId="3432988555" sldId="276"/>
            <ac:inkMk id="4" creationId="{45EB104A-9461-4B06-80BB-8A6711F1A260}"/>
          </ac:inkMkLst>
        </pc:inkChg>
        <pc:inkChg chg="add">
          <ac:chgData name="Duane Miller" userId="086b8d4e5ca37aec" providerId="LiveId" clId="{5A208577-7662-47C1-83C9-87DB8B73CCC9}" dt="2022-02-18T00:16:10.285" v="600" actId="9405"/>
          <ac:inkMkLst>
            <pc:docMk/>
            <pc:sldMk cId="3432988555" sldId="276"/>
            <ac:inkMk id="5" creationId="{D60D3231-0D7C-4F6A-A2A9-43414C1001E9}"/>
          </ac:inkMkLst>
        </pc:inkChg>
        <pc:inkChg chg="add">
          <ac:chgData name="Duane Miller" userId="086b8d4e5ca37aec" providerId="LiveId" clId="{5A208577-7662-47C1-83C9-87DB8B73CCC9}" dt="2022-02-18T00:16:34.661" v="601" actId="9405"/>
          <ac:inkMkLst>
            <pc:docMk/>
            <pc:sldMk cId="3432988555" sldId="276"/>
            <ac:inkMk id="7" creationId="{91496E40-BB78-4A4A-99A1-549B0386D117}"/>
          </ac:inkMkLst>
        </pc:inkChg>
        <pc:inkChg chg="add">
          <ac:chgData name="Duane Miller" userId="086b8d4e5ca37aec" providerId="LiveId" clId="{5A208577-7662-47C1-83C9-87DB8B73CCC9}" dt="2022-02-18T00:16:36.783" v="602" actId="9405"/>
          <ac:inkMkLst>
            <pc:docMk/>
            <pc:sldMk cId="3432988555" sldId="276"/>
            <ac:inkMk id="9" creationId="{16AF12B0-332A-4FD6-A498-E7371BAEE404}"/>
          </ac:inkMkLst>
        </pc:inkChg>
        <pc:inkChg chg="add mod">
          <ac:chgData name="Duane Miller" userId="086b8d4e5ca37aec" providerId="LiveId" clId="{5A208577-7662-47C1-83C9-87DB8B73CCC9}" dt="2022-02-18T00:17:18.335" v="607"/>
          <ac:inkMkLst>
            <pc:docMk/>
            <pc:sldMk cId="3432988555" sldId="276"/>
            <ac:inkMk id="11" creationId="{FFC65118-05D8-4B31-8BFB-9C810B57470C}"/>
          </ac:inkMkLst>
        </pc:inkChg>
        <pc:inkChg chg="add mod">
          <ac:chgData name="Duane Miller" userId="086b8d4e5ca37aec" providerId="LiveId" clId="{5A208577-7662-47C1-83C9-87DB8B73CCC9}" dt="2022-02-18T00:17:18.335" v="607"/>
          <ac:inkMkLst>
            <pc:docMk/>
            <pc:sldMk cId="3432988555" sldId="276"/>
            <ac:inkMk id="12" creationId="{D0F16C3E-691B-4625-8CD5-C70E6DB3B85A}"/>
          </ac:inkMkLst>
        </pc:inkChg>
        <pc:inkChg chg="add mod">
          <ac:chgData name="Duane Miller" userId="086b8d4e5ca37aec" providerId="LiveId" clId="{5A208577-7662-47C1-83C9-87DB8B73CCC9}" dt="2022-02-18T00:17:18.335" v="607"/>
          <ac:inkMkLst>
            <pc:docMk/>
            <pc:sldMk cId="3432988555" sldId="276"/>
            <ac:inkMk id="13" creationId="{A414236A-EB65-4CB3-8B78-3A9C667DA348}"/>
          </ac:inkMkLst>
        </pc:inkChg>
        <pc:inkChg chg="add mod">
          <ac:chgData name="Duane Miller" userId="086b8d4e5ca37aec" providerId="LiveId" clId="{5A208577-7662-47C1-83C9-87DB8B73CCC9}" dt="2022-02-18T00:17:18.335" v="607"/>
          <ac:inkMkLst>
            <pc:docMk/>
            <pc:sldMk cId="3432988555" sldId="276"/>
            <ac:inkMk id="14" creationId="{B84B5AF3-01D9-4DFB-914D-8562F158476C}"/>
          </ac:inkMkLst>
        </pc:inkChg>
        <pc:inkChg chg="add">
          <ac:chgData name="Duane Miller" userId="086b8d4e5ca37aec" providerId="LiveId" clId="{5A208577-7662-47C1-83C9-87DB8B73CCC9}" dt="2022-02-18T00:17:25.336" v="608" actId="9405"/>
          <ac:inkMkLst>
            <pc:docMk/>
            <pc:sldMk cId="3432988555" sldId="276"/>
            <ac:inkMk id="16" creationId="{5DB83073-C088-4014-B314-A73BFAE3A74A}"/>
          </ac:inkMkLst>
        </pc:inkChg>
        <pc:inkChg chg="add">
          <ac:chgData name="Duane Miller" userId="086b8d4e5ca37aec" providerId="LiveId" clId="{5A208577-7662-47C1-83C9-87DB8B73CCC9}" dt="2022-02-18T00:17:27.768" v="609" actId="9405"/>
          <ac:inkMkLst>
            <pc:docMk/>
            <pc:sldMk cId="3432988555" sldId="276"/>
            <ac:inkMk id="17" creationId="{6416B96A-667E-414A-A45E-4880ABD50F13}"/>
          </ac:inkMkLst>
        </pc:inkChg>
        <pc:inkChg chg="add">
          <ac:chgData name="Duane Miller" userId="086b8d4e5ca37aec" providerId="LiveId" clId="{5A208577-7662-47C1-83C9-87DB8B73CCC9}" dt="2022-02-18T00:17:29.305" v="610" actId="9405"/>
          <ac:inkMkLst>
            <pc:docMk/>
            <pc:sldMk cId="3432988555" sldId="276"/>
            <ac:inkMk id="18" creationId="{D6AF7BFD-B9F6-42CC-B912-7129E8910CBC}"/>
          </ac:inkMkLst>
        </pc:inkChg>
        <pc:inkChg chg="add">
          <ac:chgData name="Duane Miller" userId="086b8d4e5ca37aec" providerId="LiveId" clId="{5A208577-7662-47C1-83C9-87DB8B73CCC9}" dt="2022-02-18T00:17:31.951" v="611" actId="9405"/>
          <ac:inkMkLst>
            <pc:docMk/>
            <pc:sldMk cId="3432988555" sldId="276"/>
            <ac:inkMk id="19" creationId="{A289C497-569B-4250-9DBB-61522F72ED4A}"/>
          </ac:inkMkLst>
        </pc:inkChg>
        <pc:inkChg chg="add">
          <ac:chgData name="Duane Miller" userId="086b8d4e5ca37aec" providerId="LiveId" clId="{5A208577-7662-47C1-83C9-87DB8B73CCC9}" dt="2022-02-18T00:17:32.974" v="612" actId="9405"/>
          <ac:inkMkLst>
            <pc:docMk/>
            <pc:sldMk cId="3432988555" sldId="276"/>
            <ac:inkMk id="20" creationId="{2A8005BB-D920-4E24-97BB-394B63C9C3D5}"/>
          </ac:inkMkLst>
        </pc:inkChg>
        <pc:inkChg chg="add">
          <ac:chgData name="Duane Miller" userId="086b8d4e5ca37aec" providerId="LiveId" clId="{5A208577-7662-47C1-83C9-87DB8B73CCC9}" dt="2022-02-18T00:17:35.858" v="613" actId="9405"/>
          <ac:inkMkLst>
            <pc:docMk/>
            <pc:sldMk cId="3432988555" sldId="276"/>
            <ac:inkMk id="21" creationId="{855C0A9D-A942-4B1A-8B5A-57B4A7845634}"/>
          </ac:inkMkLst>
        </pc:inkChg>
        <pc:inkChg chg="add">
          <ac:chgData name="Duane Miller" userId="086b8d4e5ca37aec" providerId="LiveId" clId="{5A208577-7662-47C1-83C9-87DB8B73CCC9}" dt="2022-02-18T00:17:44.224" v="614" actId="9405"/>
          <ac:inkMkLst>
            <pc:docMk/>
            <pc:sldMk cId="3432988555" sldId="276"/>
            <ac:inkMk id="22" creationId="{7F91B328-C4E3-43F7-8ECB-5019A71AA627}"/>
          </ac:inkMkLst>
        </pc:inkChg>
        <pc:inkChg chg="add mod">
          <ac:chgData name="Duane Miller" userId="086b8d4e5ca37aec" providerId="LiveId" clId="{5A208577-7662-47C1-83C9-87DB8B73CCC9}" dt="2022-02-18T00:17:50.753" v="618"/>
          <ac:inkMkLst>
            <pc:docMk/>
            <pc:sldMk cId="3432988555" sldId="276"/>
            <ac:inkMk id="23" creationId="{D0EE6451-8415-42A6-B964-05CD39EA5087}"/>
          </ac:inkMkLst>
        </pc:inkChg>
        <pc:inkChg chg="add mod">
          <ac:chgData name="Duane Miller" userId="086b8d4e5ca37aec" providerId="LiveId" clId="{5A208577-7662-47C1-83C9-87DB8B73CCC9}" dt="2022-02-18T00:17:50.753" v="618"/>
          <ac:inkMkLst>
            <pc:docMk/>
            <pc:sldMk cId="3432988555" sldId="276"/>
            <ac:inkMk id="24" creationId="{FAC6F94C-5F8C-44DE-ADD7-0BC2C558A46C}"/>
          </ac:inkMkLst>
        </pc:inkChg>
        <pc:inkChg chg="add">
          <ac:chgData name="Duane Miller" userId="086b8d4e5ca37aec" providerId="LiveId" clId="{5A208577-7662-47C1-83C9-87DB8B73CCC9}" dt="2022-02-18T00:17:49.866" v="617" actId="9405"/>
          <ac:inkMkLst>
            <pc:docMk/>
            <pc:sldMk cId="3432988555" sldId="276"/>
            <ac:inkMk id="25" creationId="{610C529A-3048-4BA6-A94E-4575015DF053}"/>
          </ac:inkMkLst>
        </pc:inkChg>
        <pc:inkChg chg="add">
          <ac:chgData name="Duane Miller" userId="086b8d4e5ca37aec" providerId="LiveId" clId="{5A208577-7662-47C1-83C9-87DB8B73CCC9}" dt="2022-02-18T00:19:14.651" v="630" actId="9405"/>
          <ac:inkMkLst>
            <pc:docMk/>
            <pc:sldMk cId="3432988555" sldId="276"/>
            <ac:inkMk id="27" creationId="{1CD008AD-4DDD-4F24-95B0-92742FBA4745}"/>
          </ac:inkMkLst>
        </pc:inkChg>
        <pc:inkChg chg="add">
          <ac:chgData name="Duane Miller" userId="086b8d4e5ca37aec" providerId="LiveId" clId="{5A208577-7662-47C1-83C9-87DB8B73CCC9}" dt="2022-02-18T00:19:16.401" v="631" actId="9405"/>
          <ac:inkMkLst>
            <pc:docMk/>
            <pc:sldMk cId="3432988555" sldId="276"/>
            <ac:inkMk id="28" creationId="{582557AD-31AA-469F-96E2-65790AC303E9}"/>
          </ac:inkMkLst>
        </pc:inkChg>
        <pc:inkChg chg="add">
          <ac:chgData name="Duane Miller" userId="086b8d4e5ca37aec" providerId="LiveId" clId="{5A208577-7662-47C1-83C9-87DB8B73CCC9}" dt="2022-02-18T00:19:20.215" v="632" actId="9405"/>
          <ac:inkMkLst>
            <pc:docMk/>
            <pc:sldMk cId="3432988555" sldId="276"/>
            <ac:inkMk id="29" creationId="{E97FDD59-9FB4-4F63-A536-BBE2A01F6605}"/>
          </ac:inkMkLst>
        </pc:inkChg>
      </pc:sldChg>
      <pc:sldChg chg="addSp modSp add mod">
        <pc:chgData name="Duane Miller" userId="086b8d4e5ca37aec" providerId="LiveId" clId="{5A208577-7662-47C1-83C9-87DB8B73CCC9}" dt="2022-02-18T00:18:43.503" v="629"/>
        <pc:sldMkLst>
          <pc:docMk/>
          <pc:sldMk cId="3921239221" sldId="277"/>
        </pc:sldMkLst>
        <pc:spChg chg="mod">
          <ac:chgData name="Duane Miller" userId="086b8d4e5ca37aec" providerId="LiveId" clId="{5A208577-7662-47C1-83C9-87DB8B73CCC9}" dt="2022-02-17T02:13:46.258" v="169" actId="207"/>
          <ac:spMkLst>
            <pc:docMk/>
            <pc:sldMk cId="3921239221" sldId="277"/>
            <ac:spMk id="3" creationId="{D3EFC0C3-FD39-449B-AD90-C042901F23F4}"/>
          </ac:spMkLst>
        </pc:spChg>
        <pc:grpChg chg="mod">
          <ac:chgData name="Duane Miller" userId="086b8d4e5ca37aec" providerId="LiveId" clId="{5A208577-7662-47C1-83C9-87DB8B73CCC9}" dt="2022-02-18T00:18:43.503" v="629"/>
          <ac:grpSpMkLst>
            <pc:docMk/>
            <pc:sldMk cId="3921239221" sldId="277"/>
            <ac:grpSpMk id="17" creationId="{FF2BAD9A-9342-468A-AA05-B3E20C480513}"/>
          </ac:grpSpMkLst>
        </pc:grpChg>
        <pc:inkChg chg="add">
          <ac:chgData name="Duane Miller" userId="086b8d4e5ca37aec" providerId="LiveId" clId="{5A208577-7662-47C1-83C9-87DB8B73CCC9}" dt="2022-02-18T00:17:59.707" v="619" actId="9405"/>
          <ac:inkMkLst>
            <pc:docMk/>
            <pc:sldMk cId="3921239221" sldId="277"/>
            <ac:inkMk id="4" creationId="{9868C887-977B-4BC3-A0A5-AA129A6F8E47}"/>
          </ac:inkMkLst>
        </pc:inkChg>
        <pc:inkChg chg="add">
          <ac:chgData name="Duane Miller" userId="086b8d4e5ca37aec" providerId="LiveId" clId="{5A208577-7662-47C1-83C9-87DB8B73CCC9}" dt="2022-02-18T00:18:01.236" v="620" actId="9405"/>
          <ac:inkMkLst>
            <pc:docMk/>
            <pc:sldMk cId="3921239221" sldId="277"/>
            <ac:inkMk id="5" creationId="{78DCC936-5A4A-4558-84D3-458C20CF3F59}"/>
          </ac:inkMkLst>
        </pc:inkChg>
        <pc:inkChg chg="add">
          <ac:chgData name="Duane Miller" userId="086b8d4e5ca37aec" providerId="LiveId" clId="{5A208577-7662-47C1-83C9-87DB8B73CCC9}" dt="2022-02-18T00:18:03.993" v="621" actId="9405"/>
          <ac:inkMkLst>
            <pc:docMk/>
            <pc:sldMk cId="3921239221" sldId="277"/>
            <ac:inkMk id="7" creationId="{D07B59B3-F39F-4BE1-B1CC-32D96A30CD50}"/>
          </ac:inkMkLst>
        </pc:inkChg>
        <pc:inkChg chg="add">
          <ac:chgData name="Duane Miller" userId="086b8d4e5ca37aec" providerId="LiveId" clId="{5A208577-7662-47C1-83C9-87DB8B73CCC9}" dt="2022-02-18T00:18:24.944" v="622" actId="9405"/>
          <ac:inkMkLst>
            <pc:docMk/>
            <pc:sldMk cId="3921239221" sldId="277"/>
            <ac:inkMk id="9" creationId="{04CB7EF9-12A9-439E-A235-916DC50B3ACA}"/>
          </ac:inkMkLst>
        </pc:inkChg>
        <pc:inkChg chg="add">
          <ac:chgData name="Duane Miller" userId="086b8d4e5ca37aec" providerId="LiveId" clId="{5A208577-7662-47C1-83C9-87DB8B73CCC9}" dt="2022-02-18T00:18:26.075" v="623" actId="9405"/>
          <ac:inkMkLst>
            <pc:docMk/>
            <pc:sldMk cId="3921239221" sldId="277"/>
            <ac:inkMk id="11" creationId="{DDD84EB7-BB8F-4A71-B50E-45DAD9798363}"/>
          </ac:inkMkLst>
        </pc:inkChg>
        <pc:inkChg chg="add">
          <ac:chgData name="Duane Miller" userId="086b8d4e5ca37aec" providerId="LiveId" clId="{5A208577-7662-47C1-83C9-87DB8B73CCC9}" dt="2022-02-18T00:18:27.028" v="624" actId="9405"/>
          <ac:inkMkLst>
            <pc:docMk/>
            <pc:sldMk cId="3921239221" sldId="277"/>
            <ac:inkMk id="12" creationId="{BA7D5F62-95C7-43CE-847B-3EFB843E612F}"/>
          </ac:inkMkLst>
        </pc:inkChg>
        <pc:inkChg chg="add">
          <ac:chgData name="Duane Miller" userId="086b8d4e5ca37aec" providerId="LiveId" clId="{5A208577-7662-47C1-83C9-87DB8B73CCC9}" dt="2022-02-18T00:18:34.677" v="625" actId="9405"/>
          <ac:inkMkLst>
            <pc:docMk/>
            <pc:sldMk cId="3921239221" sldId="277"/>
            <ac:inkMk id="13" creationId="{320C2334-6ECD-40DC-B1EA-E2B5C3B85B79}"/>
          </ac:inkMkLst>
        </pc:inkChg>
        <pc:inkChg chg="add">
          <ac:chgData name="Duane Miller" userId="086b8d4e5ca37aec" providerId="LiveId" clId="{5A208577-7662-47C1-83C9-87DB8B73CCC9}" dt="2022-02-18T00:18:35.980" v="626" actId="9405"/>
          <ac:inkMkLst>
            <pc:docMk/>
            <pc:sldMk cId="3921239221" sldId="277"/>
            <ac:inkMk id="14" creationId="{0C9BD4DF-E56D-451D-B406-D7A594BD4EC8}"/>
          </ac:inkMkLst>
        </pc:inkChg>
        <pc:inkChg chg="add mod">
          <ac:chgData name="Duane Miller" userId="086b8d4e5ca37aec" providerId="LiveId" clId="{5A208577-7662-47C1-83C9-87DB8B73CCC9}" dt="2022-02-18T00:18:43.503" v="629"/>
          <ac:inkMkLst>
            <pc:docMk/>
            <pc:sldMk cId="3921239221" sldId="277"/>
            <ac:inkMk id="15" creationId="{9B1564CB-F69D-4867-AFE1-A33982FFF6C9}"/>
          </ac:inkMkLst>
        </pc:inkChg>
        <pc:inkChg chg="add mod">
          <ac:chgData name="Duane Miller" userId="086b8d4e5ca37aec" providerId="LiveId" clId="{5A208577-7662-47C1-83C9-87DB8B73CCC9}" dt="2022-02-18T00:18:43.503" v="629"/>
          <ac:inkMkLst>
            <pc:docMk/>
            <pc:sldMk cId="3921239221" sldId="277"/>
            <ac:inkMk id="16" creationId="{30351BCF-4A87-4B5E-BABC-AF5262866B46}"/>
          </ac:inkMkLst>
        </pc:inkChg>
      </pc:sldChg>
      <pc:sldChg chg="addSp delSp modSp add mod">
        <pc:chgData name="Duane Miller" userId="086b8d4e5ca37aec" providerId="LiveId" clId="{5A208577-7662-47C1-83C9-87DB8B73CCC9}" dt="2022-02-18T00:22:58.273" v="662" actId="9405"/>
        <pc:sldMkLst>
          <pc:docMk/>
          <pc:sldMk cId="2645739732" sldId="278"/>
        </pc:sldMkLst>
        <pc:spChg chg="mod">
          <ac:chgData name="Duane Miller" userId="086b8d4e5ca37aec" providerId="LiveId" clId="{5A208577-7662-47C1-83C9-87DB8B73CCC9}" dt="2022-02-17T02:36:06.764" v="303" actId="207"/>
          <ac:spMkLst>
            <pc:docMk/>
            <pc:sldMk cId="2645739732" sldId="278"/>
            <ac:spMk id="3" creationId="{D3EFC0C3-FD39-449B-AD90-C042901F23F4}"/>
          </ac:spMkLst>
        </pc:spChg>
        <pc:spChg chg="mod">
          <ac:chgData name="Duane Miller" userId="086b8d4e5ca37aec" providerId="LiveId" clId="{5A208577-7662-47C1-83C9-87DB8B73CCC9}" dt="2022-02-17T02:15:37.541" v="182" actId="14100"/>
          <ac:spMkLst>
            <pc:docMk/>
            <pc:sldMk cId="2645739732" sldId="278"/>
            <ac:spMk id="6" creationId="{B2FD387F-92CC-4779-81C3-06BBC90B104F}"/>
          </ac:spMkLst>
        </pc:spChg>
        <pc:grpChg chg="mod">
          <ac:chgData name="Duane Miller" userId="086b8d4e5ca37aec" providerId="LiveId" clId="{5A208577-7662-47C1-83C9-87DB8B73CCC9}" dt="2022-02-18T00:20:28.198" v="642"/>
          <ac:grpSpMkLst>
            <pc:docMk/>
            <pc:sldMk cId="2645739732" sldId="278"/>
            <ac:grpSpMk id="14" creationId="{38C911DB-B635-4D75-A652-D7A38E09592E}"/>
          </ac:grpSpMkLst>
        </pc:grpChg>
        <pc:grpChg chg="del mod">
          <ac:chgData name="Duane Miller" userId="086b8d4e5ca37aec" providerId="LiveId" clId="{5A208577-7662-47C1-83C9-87DB8B73CCC9}" dt="2022-02-18T00:20:40.287" v="655"/>
          <ac:grpSpMkLst>
            <pc:docMk/>
            <pc:sldMk cId="2645739732" sldId="278"/>
            <ac:grpSpMk id="17" creationId="{7A64CB9E-9D6A-438B-BE63-FAA8A50C985A}"/>
          </ac:grpSpMkLst>
        </pc:grpChg>
        <pc:grpChg chg="mod">
          <ac:chgData name="Duane Miller" userId="086b8d4e5ca37aec" providerId="LiveId" clId="{5A208577-7662-47C1-83C9-87DB8B73CCC9}" dt="2022-02-18T00:20:40.287" v="655"/>
          <ac:grpSpMkLst>
            <pc:docMk/>
            <pc:sldMk cId="2645739732" sldId="278"/>
            <ac:grpSpMk id="26" creationId="{460EFC4F-4147-4814-A42D-780564E9D93D}"/>
          </ac:grpSpMkLst>
        </pc:grpChg>
        <pc:inkChg chg="add">
          <ac:chgData name="Duane Miller" userId="086b8d4e5ca37aec" providerId="LiveId" clId="{5A208577-7662-47C1-83C9-87DB8B73CCC9}" dt="2022-02-18T00:19:55.088" v="633" actId="9405"/>
          <ac:inkMkLst>
            <pc:docMk/>
            <pc:sldMk cId="2645739732" sldId="278"/>
            <ac:inkMk id="4" creationId="{EB8AA60A-2DA0-438E-AB8F-EBC54613D96C}"/>
          </ac:inkMkLst>
        </pc:inkChg>
        <pc:inkChg chg="add">
          <ac:chgData name="Duane Miller" userId="086b8d4e5ca37aec" providerId="LiveId" clId="{5A208577-7662-47C1-83C9-87DB8B73CCC9}" dt="2022-02-18T00:20:01.555" v="634" actId="9405"/>
          <ac:inkMkLst>
            <pc:docMk/>
            <pc:sldMk cId="2645739732" sldId="278"/>
            <ac:inkMk id="5" creationId="{35CB0C1C-8815-4D66-8B6B-57ABBE9111A6}"/>
          </ac:inkMkLst>
        </pc:inkChg>
        <pc:inkChg chg="add">
          <ac:chgData name="Duane Miller" userId="086b8d4e5ca37aec" providerId="LiveId" clId="{5A208577-7662-47C1-83C9-87DB8B73CCC9}" dt="2022-02-18T00:20:16.115" v="635" actId="9405"/>
          <ac:inkMkLst>
            <pc:docMk/>
            <pc:sldMk cId="2645739732" sldId="278"/>
            <ac:inkMk id="7" creationId="{10F6677A-CEB3-4DC4-AAB3-A72DD153052C}"/>
          </ac:inkMkLst>
        </pc:inkChg>
        <pc:inkChg chg="add mod">
          <ac:chgData name="Duane Miller" userId="086b8d4e5ca37aec" providerId="LiveId" clId="{5A208577-7662-47C1-83C9-87DB8B73CCC9}" dt="2022-02-18T00:20:40.287" v="655"/>
          <ac:inkMkLst>
            <pc:docMk/>
            <pc:sldMk cId="2645739732" sldId="278"/>
            <ac:inkMk id="9" creationId="{FCC5C7FA-1F3B-4923-BFA9-4F4A569A28CE}"/>
          </ac:inkMkLst>
        </pc:inkChg>
        <pc:inkChg chg="add mod">
          <ac:chgData name="Duane Miller" userId="086b8d4e5ca37aec" providerId="LiveId" clId="{5A208577-7662-47C1-83C9-87DB8B73CCC9}" dt="2022-02-18T00:20:40.287" v="655"/>
          <ac:inkMkLst>
            <pc:docMk/>
            <pc:sldMk cId="2645739732" sldId="278"/>
            <ac:inkMk id="11" creationId="{8DAA887B-6C66-4F93-AFDC-1C311B6E1F1C}"/>
          </ac:inkMkLst>
        </pc:inkChg>
        <pc:inkChg chg="add del mod">
          <ac:chgData name="Duane Miller" userId="086b8d4e5ca37aec" providerId="LiveId" clId="{5A208577-7662-47C1-83C9-87DB8B73CCC9}" dt="2022-02-18T00:20:30.601" v="643" actId="9405"/>
          <ac:inkMkLst>
            <pc:docMk/>
            <pc:sldMk cId="2645739732" sldId="278"/>
            <ac:inkMk id="12" creationId="{CF3DE835-54AA-487B-BDAC-4722EC4C0643}"/>
          </ac:inkMkLst>
        </pc:inkChg>
        <pc:inkChg chg="add del mod">
          <ac:chgData name="Duane Miller" userId="086b8d4e5ca37aec" providerId="LiveId" clId="{5A208577-7662-47C1-83C9-87DB8B73CCC9}" dt="2022-02-18T00:20:28.198" v="642"/>
          <ac:inkMkLst>
            <pc:docMk/>
            <pc:sldMk cId="2645739732" sldId="278"/>
            <ac:inkMk id="13" creationId="{FF07F82B-13C8-49EA-A794-42D6849C1A1E}"/>
          </ac:inkMkLst>
        </pc:inkChg>
        <pc:inkChg chg="add mod">
          <ac:chgData name="Duane Miller" userId="086b8d4e5ca37aec" providerId="LiveId" clId="{5A208577-7662-47C1-83C9-87DB8B73CCC9}" dt="2022-02-18T00:20:40.287" v="655"/>
          <ac:inkMkLst>
            <pc:docMk/>
            <pc:sldMk cId="2645739732" sldId="278"/>
            <ac:inkMk id="15" creationId="{4B3B81E9-8AAC-443A-8D22-B44D7E2A388D}"/>
          </ac:inkMkLst>
        </pc:inkChg>
        <pc:inkChg chg="add mod">
          <ac:chgData name="Duane Miller" userId="086b8d4e5ca37aec" providerId="LiveId" clId="{5A208577-7662-47C1-83C9-87DB8B73CCC9}" dt="2022-02-18T00:20:40.287" v="655"/>
          <ac:inkMkLst>
            <pc:docMk/>
            <pc:sldMk cId="2645739732" sldId="278"/>
            <ac:inkMk id="16" creationId="{8431A879-EA86-4FFF-8421-C1FE0CFC10CB}"/>
          </ac:inkMkLst>
        </pc:inkChg>
        <pc:inkChg chg="add mod">
          <ac:chgData name="Duane Miller" userId="086b8d4e5ca37aec" providerId="LiveId" clId="{5A208577-7662-47C1-83C9-87DB8B73CCC9}" dt="2022-02-18T00:20:40.287" v="655"/>
          <ac:inkMkLst>
            <pc:docMk/>
            <pc:sldMk cId="2645739732" sldId="278"/>
            <ac:inkMk id="18" creationId="{CBB3FBEA-49C9-4539-8E2D-30235E6D4B49}"/>
          </ac:inkMkLst>
        </pc:inkChg>
        <pc:inkChg chg="add mod">
          <ac:chgData name="Duane Miller" userId="086b8d4e5ca37aec" providerId="LiveId" clId="{5A208577-7662-47C1-83C9-87DB8B73CCC9}" dt="2022-02-18T00:20:40.287" v="655"/>
          <ac:inkMkLst>
            <pc:docMk/>
            <pc:sldMk cId="2645739732" sldId="278"/>
            <ac:inkMk id="19" creationId="{812D2A4F-973C-4311-8809-D0F0942A3F60}"/>
          </ac:inkMkLst>
        </pc:inkChg>
        <pc:inkChg chg="add mod">
          <ac:chgData name="Duane Miller" userId="086b8d4e5ca37aec" providerId="LiveId" clId="{5A208577-7662-47C1-83C9-87DB8B73CCC9}" dt="2022-02-18T00:20:40.287" v="655"/>
          <ac:inkMkLst>
            <pc:docMk/>
            <pc:sldMk cId="2645739732" sldId="278"/>
            <ac:inkMk id="20" creationId="{E905C61C-C32B-4057-A1A6-11EF966F328B}"/>
          </ac:inkMkLst>
        </pc:inkChg>
        <pc:inkChg chg="add mod">
          <ac:chgData name="Duane Miller" userId="086b8d4e5ca37aec" providerId="LiveId" clId="{5A208577-7662-47C1-83C9-87DB8B73CCC9}" dt="2022-02-18T00:20:40.287" v="655"/>
          <ac:inkMkLst>
            <pc:docMk/>
            <pc:sldMk cId="2645739732" sldId="278"/>
            <ac:inkMk id="21" creationId="{BAF44C9A-0183-4C27-921D-512EC6BE98C1}"/>
          </ac:inkMkLst>
        </pc:inkChg>
        <pc:inkChg chg="add mod">
          <ac:chgData name="Duane Miller" userId="086b8d4e5ca37aec" providerId="LiveId" clId="{5A208577-7662-47C1-83C9-87DB8B73CCC9}" dt="2022-02-18T00:20:40.287" v="655"/>
          <ac:inkMkLst>
            <pc:docMk/>
            <pc:sldMk cId="2645739732" sldId="278"/>
            <ac:inkMk id="22" creationId="{9FB38761-0429-46EF-9F90-104C3E5811F1}"/>
          </ac:inkMkLst>
        </pc:inkChg>
        <pc:inkChg chg="add mod">
          <ac:chgData name="Duane Miller" userId="086b8d4e5ca37aec" providerId="LiveId" clId="{5A208577-7662-47C1-83C9-87DB8B73CCC9}" dt="2022-02-18T00:20:40.287" v="655"/>
          <ac:inkMkLst>
            <pc:docMk/>
            <pc:sldMk cId="2645739732" sldId="278"/>
            <ac:inkMk id="23" creationId="{631412DF-710F-41A0-8F35-CD9A1A2334C9}"/>
          </ac:inkMkLst>
        </pc:inkChg>
        <pc:inkChg chg="add mod">
          <ac:chgData name="Duane Miller" userId="086b8d4e5ca37aec" providerId="LiveId" clId="{5A208577-7662-47C1-83C9-87DB8B73CCC9}" dt="2022-02-18T00:20:40.287" v="655"/>
          <ac:inkMkLst>
            <pc:docMk/>
            <pc:sldMk cId="2645739732" sldId="278"/>
            <ac:inkMk id="24" creationId="{C1C54BB5-E490-48D4-B8A5-7D86ED079D03}"/>
          </ac:inkMkLst>
        </pc:inkChg>
        <pc:inkChg chg="add mod">
          <ac:chgData name="Duane Miller" userId="086b8d4e5ca37aec" providerId="LiveId" clId="{5A208577-7662-47C1-83C9-87DB8B73CCC9}" dt="2022-02-18T00:20:40.287" v="655"/>
          <ac:inkMkLst>
            <pc:docMk/>
            <pc:sldMk cId="2645739732" sldId="278"/>
            <ac:inkMk id="25" creationId="{01990DBC-61FC-41EF-A251-86FC8752E317}"/>
          </ac:inkMkLst>
        </pc:inkChg>
        <pc:inkChg chg="add">
          <ac:chgData name="Duane Miller" userId="086b8d4e5ca37aec" providerId="LiveId" clId="{5A208577-7662-47C1-83C9-87DB8B73CCC9}" dt="2022-02-18T00:21:12.545" v="656" actId="9405"/>
          <ac:inkMkLst>
            <pc:docMk/>
            <pc:sldMk cId="2645739732" sldId="278"/>
            <ac:inkMk id="27" creationId="{EB7DD1D2-C35A-45EB-B0D7-C54A5A45F18F}"/>
          </ac:inkMkLst>
        </pc:inkChg>
        <pc:inkChg chg="add">
          <ac:chgData name="Duane Miller" userId="086b8d4e5ca37aec" providerId="LiveId" clId="{5A208577-7662-47C1-83C9-87DB8B73CCC9}" dt="2022-02-18T00:21:25.348" v="657" actId="9405"/>
          <ac:inkMkLst>
            <pc:docMk/>
            <pc:sldMk cId="2645739732" sldId="278"/>
            <ac:inkMk id="28" creationId="{CFA4AE3C-85CE-4D59-9E80-80F0F2C93021}"/>
          </ac:inkMkLst>
        </pc:inkChg>
        <pc:inkChg chg="add">
          <ac:chgData name="Duane Miller" userId="086b8d4e5ca37aec" providerId="LiveId" clId="{5A208577-7662-47C1-83C9-87DB8B73CCC9}" dt="2022-02-18T00:21:36.665" v="658" actId="9405"/>
          <ac:inkMkLst>
            <pc:docMk/>
            <pc:sldMk cId="2645739732" sldId="278"/>
            <ac:inkMk id="29" creationId="{1C2F2C88-4C29-41D0-8222-70D900842143}"/>
          </ac:inkMkLst>
        </pc:inkChg>
        <pc:inkChg chg="add">
          <ac:chgData name="Duane Miller" userId="086b8d4e5ca37aec" providerId="LiveId" clId="{5A208577-7662-47C1-83C9-87DB8B73CCC9}" dt="2022-02-18T00:21:39.833" v="659" actId="9405"/>
          <ac:inkMkLst>
            <pc:docMk/>
            <pc:sldMk cId="2645739732" sldId="278"/>
            <ac:inkMk id="30" creationId="{B0396F47-CE29-4D69-8223-C3A5F8E1F5DC}"/>
          </ac:inkMkLst>
        </pc:inkChg>
        <pc:inkChg chg="add">
          <ac:chgData name="Duane Miller" userId="086b8d4e5ca37aec" providerId="LiveId" clId="{5A208577-7662-47C1-83C9-87DB8B73CCC9}" dt="2022-02-18T00:21:57.493" v="660" actId="9405"/>
          <ac:inkMkLst>
            <pc:docMk/>
            <pc:sldMk cId="2645739732" sldId="278"/>
            <ac:inkMk id="31" creationId="{9827260A-0D01-467F-8805-26C749D88928}"/>
          </ac:inkMkLst>
        </pc:inkChg>
        <pc:inkChg chg="add">
          <ac:chgData name="Duane Miller" userId="086b8d4e5ca37aec" providerId="LiveId" clId="{5A208577-7662-47C1-83C9-87DB8B73CCC9}" dt="2022-02-18T00:22:47.686" v="661" actId="9405"/>
          <ac:inkMkLst>
            <pc:docMk/>
            <pc:sldMk cId="2645739732" sldId="278"/>
            <ac:inkMk id="32" creationId="{E6E85155-381D-4C65-B447-4EF95E19F7FF}"/>
          </ac:inkMkLst>
        </pc:inkChg>
        <pc:inkChg chg="add">
          <ac:chgData name="Duane Miller" userId="086b8d4e5ca37aec" providerId="LiveId" clId="{5A208577-7662-47C1-83C9-87DB8B73CCC9}" dt="2022-02-18T00:22:58.273" v="662" actId="9405"/>
          <ac:inkMkLst>
            <pc:docMk/>
            <pc:sldMk cId="2645739732" sldId="278"/>
            <ac:inkMk id="33" creationId="{0E26B253-E02A-4996-BE11-928290D3D1B8}"/>
          </ac:inkMkLst>
        </pc:inkChg>
      </pc:sldChg>
      <pc:sldChg chg="addSp delSp modSp add mod">
        <pc:chgData name="Duane Miller" userId="086b8d4e5ca37aec" providerId="LiveId" clId="{5A208577-7662-47C1-83C9-87DB8B73CCC9}" dt="2022-02-18T00:26:17.237" v="691"/>
        <pc:sldMkLst>
          <pc:docMk/>
          <pc:sldMk cId="922717925" sldId="279"/>
        </pc:sldMkLst>
        <pc:spChg chg="mod">
          <ac:chgData name="Duane Miller" userId="086b8d4e5ca37aec" providerId="LiveId" clId="{5A208577-7662-47C1-83C9-87DB8B73CCC9}" dt="2022-02-17T02:18:20.632" v="201" actId="404"/>
          <ac:spMkLst>
            <pc:docMk/>
            <pc:sldMk cId="922717925" sldId="279"/>
            <ac:spMk id="3" creationId="{D3EFC0C3-FD39-449B-AD90-C042901F23F4}"/>
          </ac:spMkLst>
        </pc:spChg>
        <pc:grpChg chg="del mod">
          <ac:chgData name="Duane Miller" userId="086b8d4e5ca37aec" providerId="LiveId" clId="{5A208577-7662-47C1-83C9-87DB8B73CCC9}" dt="2022-02-18T00:24:07.314" v="673"/>
          <ac:grpSpMkLst>
            <pc:docMk/>
            <pc:sldMk cId="922717925" sldId="279"/>
            <ac:grpSpMk id="7" creationId="{05425707-8D05-4759-9566-A0392CB8C874}"/>
          </ac:grpSpMkLst>
        </pc:grpChg>
        <pc:grpChg chg="mod">
          <ac:chgData name="Duane Miller" userId="086b8d4e5ca37aec" providerId="LiveId" clId="{5A208577-7662-47C1-83C9-87DB8B73CCC9}" dt="2022-02-18T00:23:56.676" v="671"/>
          <ac:grpSpMkLst>
            <pc:docMk/>
            <pc:sldMk cId="922717925" sldId="279"/>
            <ac:grpSpMk id="15" creationId="{431FC195-1E29-4D74-9BDD-4E8DE03A1342}"/>
          </ac:grpSpMkLst>
        </pc:grpChg>
        <pc:grpChg chg="del mod">
          <ac:chgData name="Duane Miller" userId="086b8d4e5ca37aec" providerId="LiveId" clId="{5A208577-7662-47C1-83C9-87DB8B73CCC9}" dt="2022-02-18T00:24:24.723" v="675"/>
          <ac:grpSpMkLst>
            <pc:docMk/>
            <pc:sldMk cId="922717925" sldId="279"/>
            <ac:grpSpMk id="17" creationId="{3D7907B4-38BD-4604-BF00-5814A5B1552B}"/>
          </ac:grpSpMkLst>
        </pc:grpChg>
        <pc:grpChg chg="mod">
          <ac:chgData name="Duane Miller" userId="086b8d4e5ca37aec" providerId="LiveId" clId="{5A208577-7662-47C1-83C9-87DB8B73CCC9}" dt="2022-02-18T00:24:24.723" v="675"/>
          <ac:grpSpMkLst>
            <pc:docMk/>
            <pc:sldMk cId="922717925" sldId="279"/>
            <ac:grpSpMk id="19" creationId="{A38E6BC5-5414-4DC0-979B-D08391D9E3F9}"/>
          </ac:grpSpMkLst>
        </pc:grpChg>
        <pc:grpChg chg="mod">
          <ac:chgData name="Duane Miller" userId="086b8d4e5ca37aec" providerId="LiveId" clId="{5A208577-7662-47C1-83C9-87DB8B73CCC9}" dt="2022-02-18T00:25:32.128" v="681"/>
          <ac:grpSpMkLst>
            <pc:docMk/>
            <pc:sldMk cId="922717925" sldId="279"/>
            <ac:grpSpMk id="24" creationId="{DC3FD662-D25D-4DC8-81F4-3FAD56CCB564}"/>
          </ac:grpSpMkLst>
        </pc:grpChg>
        <pc:grpChg chg="mod">
          <ac:chgData name="Duane Miller" userId="086b8d4e5ca37aec" providerId="LiveId" clId="{5A208577-7662-47C1-83C9-87DB8B73CCC9}" dt="2022-02-18T00:25:50" v="686"/>
          <ac:grpSpMkLst>
            <pc:docMk/>
            <pc:sldMk cId="922717925" sldId="279"/>
            <ac:grpSpMk id="29" creationId="{E740013C-8D6A-4540-B08E-979F36264DF7}"/>
          </ac:grpSpMkLst>
        </pc:grpChg>
        <pc:grpChg chg="mod">
          <ac:chgData name="Duane Miller" userId="086b8d4e5ca37aec" providerId="LiveId" clId="{5A208577-7662-47C1-83C9-87DB8B73CCC9}" dt="2022-02-18T00:26:17.237" v="691"/>
          <ac:grpSpMkLst>
            <pc:docMk/>
            <pc:sldMk cId="922717925" sldId="279"/>
            <ac:grpSpMk id="34" creationId="{B4750827-4DDB-4E5E-8AD0-D70B7FE7C1E0}"/>
          </ac:grpSpMkLst>
        </pc:grpChg>
        <pc:inkChg chg="add mod">
          <ac:chgData name="Duane Miller" userId="086b8d4e5ca37aec" providerId="LiveId" clId="{5A208577-7662-47C1-83C9-87DB8B73CCC9}" dt="2022-02-18T00:24:24.723" v="675"/>
          <ac:inkMkLst>
            <pc:docMk/>
            <pc:sldMk cId="922717925" sldId="279"/>
            <ac:inkMk id="4" creationId="{6617F40B-D2DE-41A9-B773-5B96C73E3EC7}"/>
          </ac:inkMkLst>
        </pc:inkChg>
        <pc:inkChg chg="add mod">
          <ac:chgData name="Duane Miller" userId="086b8d4e5ca37aec" providerId="LiveId" clId="{5A208577-7662-47C1-83C9-87DB8B73CCC9}" dt="2022-02-18T00:24:24.723" v="675"/>
          <ac:inkMkLst>
            <pc:docMk/>
            <pc:sldMk cId="922717925" sldId="279"/>
            <ac:inkMk id="5" creationId="{A07B227D-64DC-42FC-B3D6-B1C7836D2CF7}"/>
          </ac:inkMkLst>
        </pc:inkChg>
        <pc:inkChg chg="add">
          <ac:chgData name="Duane Miller" userId="086b8d4e5ca37aec" providerId="LiveId" clId="{5A208577-7662-47C1-83C9-87DB8B73CCC9}" dt="2022-02-18T00:23:27.243" v="666" actId="9405"/>
          <ac:inkMkLst>
            <pc:docMk/>
            <pc:sldMk cId="922717925" sldId="279"/>
            <ac:inkMk id="9" creationId="{C94877D5-99FA-4B96-8660-19A33FCA974C}"/>
          </ac:inkMkLst>
        </pc:inkChg>
        <pc:inkChg chg="add">
          <ac:chgData name="Duane Miller" userId="086b8d4e5ca37aec" providerId="LiveId" clId="{5A208577-7662-47C1-83C9-87DB8B73CCC9}" dt="2022-02-18T00:23:33.589" v="667" actId="9405"/>
          <ac:inkMkLst>
            <pc:docMk/>
            <pc:sldMk cId="922717925" sldId="279"/>
            <ac:inkMk id="11" creationId="{90377264-3C13-4093-B85B-15AA5DB63E74}"/>
          </ac:inkMkLst>
        </pc:inkChg>
        <pc:inkChg chg="add">
          <ac:chgData name="Duane Miller" userId="086b8d4e5ca37aec" providerId="LiveId" clId="{5A208577-7662-47C1-83C9-87DB8B73CCC9}" dt="2022-02-18T00:23:49.879" v="668" actId="9405"/>
          <ac:inkMkLst>
            <pc:docMk/>
            <pc:sldMk cId="922717925" sldId="279"/>
            <ac:inkMk id="12" creationId="{8ACC0F58-B55A-473C-ACC1-14920741B073}"/>
          </ac:inkMkLst>
        </pc:inkChg>
        <pc:inkChg chg="add mod">
          <ac:chgData name="Duane Miller" userId="086b8d4e5ca37aec" providerId="LiveId" clId="{5A208577-7662-47C1-83C9-87DB8B73CCC9}" dt="2022-02-18T00:23:56.676" v="671"/>
          <ac:inkMkLst>
            <pc:docMk/>
            <pc:sldMk cId="922717925" sldId="279"/>
            <ac:inkMk id="13" creationId="{7F5E6DF6-575D-4826-A4E4-21924E90DFAF}"/>
          </ac:inkMkLst>
        </pc:inkChg>
        <pc:inkChg chg="add mod">
          <ac:chgData name="Duane Miller" userId="086b8d4e5ca37aec" providerId="LiveId" clId="{5A208577-7662-47C1-83C9-87DB8B73CCC9}" dt="2022-02-18T00:23:56.676" v="671"/>
          <ac:inkMkLst>
            <pc:docMk/>
            <pc:sldMk cId="922717925" sldId="279"/>
            <ac:inkMk id="14" creationId="{922914F3-4E53-4066-83A8-80667E49A0B1}"/>
          </ac:inkMkLst>
        </pc:inkChg>
        <pc:inkChg chg="add mod">
          <ac:chgData name="Duane Miller" userId="086b8d4e5ca37aec" providerId="LiveId" clId="{5A208577-7662-47C1-83C9-87DB8B73CCC9}" dt="2022-02-18T00:24:24.723" v="675"/>
          <ac:inkMkLst>
            <pc:docMk/>
            <pc:sldMk cId="922717925" sldId="279"/>
            <ac:inkMk id="16" creationId="{E4CE1713-11AE-4407-882D-C7D7D8FED200}"/>
          </ac:inkMkLst>
        </pc:inkChg>
        <pc:inkChg chg="add mod">
          <ac:chgData name="Duane Miller" userId="086b8d4e5ca37aec" providerId="LiveId" clId="{5A208577-7662-47C1-83C9-87DB8B73CCC9}" dt="2022-02-18T00:24:24.723" v="675"/>
          <ac:inkMkLst>
            <pc:docMk/>
            <pc:sldMk cId="922717925" sldId="279"/>
            <ac:inkMk id="18" creationId="{6EF83081-6A1F-4D6C-9BEE-1E701A04AACE}"/>
          </ac:inkMkLst>
        </pc:inkChg>
        <pc:inkChg chg="add mod">
          <ac:chgData name="Duane Miller" userId="086b8d4e5ca37aec" providerId="LiveId" clId="{5A208577-7662-47C1-83C9-87DB8B73CCC9}" dt="2022-02-18T00:25:32.128" v="681"/>
          <ac:inkMkLst>
            <pc:docMk/>
            <pc:sldMk cId="922717925" sldId="279"/>
            <ac:inkMk id="20" creationId="{ED25B5E8-EDA6-40CA-B5AF-AB18406BFBD5}"/>
          </ac:inkMkLst>
        </pc:inkChg>
        <pc:inkChg chg="add mod">
          <ac:chgData name="Duane Miller" userId="086b8d4e5ca37aec" providerId="LiveId" clId="{5A208577-7662-47C1-83C9-87DB8B73CCC9}" dt="2022-02-18T00:25:32.128" v="681"/>
          <ac:inkMkLst>
            <pc:docMk/>
            <pc:sldMk cId="922717925" sldId="279"/>
            <ac:inkMk id="21" creationId="{44056574-B4FA-4C9F-9987-E5F8BC718F5C}"/>
          </ac:inkMkLst>
        </pc:inkChg>
        <pc:inkChg chg="add mod">
          <ac:chgData name="Duane Miller" userId="086b8d4e5ca37aec" providerId="LiveId" clId="{5A208577-7662-47C1-83C9-87DB8B73CCC9}" dt="2022-02-18T00:25:32.128" v="681"/>
          <ac:inkMkLst>
            <pc:docMk/>
            <pc:sldMk cId="922717925" sldId="279"/>
            <ac:inkMk id="22" creationId="{66B67C1E-F0E9-440C-B803-BCFF28D49971}"/>
          </ac:inkMkLst>
        </pc:inkChg>
        <pc:inkChg chg="add mod">
          <ac:chgData name="Duane Miller" userId="086b8d4e5ca37aec" providerId="LiveId" clId="{5A208577-7662-47C1-83C9-87DB8B73CCC9}" dt="2022-02-18T00:25:32.128" v="681"/>
          <ac:inkMkLst>
            <pc:docMk/>
            <pc:sldMk cId="922717925" sldId="279"/>
            <ac:inkMk id="23" creationId="{8A7079E8-C563-4225-917D-4C64C07222F4}"/>
          </ac:inkMkLst>
        </pc:inkChg>
        <pc:inkChg chg="add">
          <ac:chgData name="Duane Miller" userId="086b8d4e5ca37aec" providerId="LiveId" clId="{5A208577-7662-47C1-83C9-87DB8B73CCC9}" dt="2022-02-18T00:25:41.795" v="682" actId="9405"/>
          <ac:inkMkLst>
            <pc:docMk/>
            <pc:sldMk cId="922717925" sldId="279"/>
            <ac:inkMk id="25" creationId="{D4431981-0E9C-4CAC-B12B-E7F523F2FF10}"/>
          </ac:inkMkLst>
        </pc:inkChg>
        <pc:inkChg chg="add mod">
          <ac:chgData name="Duane Miller" userId="086b8d4e5ca37aec" providerId="LiveId" clId="{5A208577-7662-47C1-83C9-87DB8B73CCC9}" dt="2022-02-18T00:25:50" v="686"/>
          <ac:inkMkLst>
            <pc:docMk/>
            <pc:sldMk cId="922717925" sldId="279"/>
            <ac:inkMk id="26" creationId="{71CED42F-5F38-4071-9F90-BBE2A7B56AB5}"/>
          </ac:inkMkLst>
        </pc:inkChg>
        <pc:inkChg chg="add mod">
          <ac:chgData name="Duane Miller" userId="086b8d4e5ca37aec" providerId="LiveId" clId="{5A208577-7662-47C1-83C9-87DB8B73CCC9}" dt="2022-02-18T00:25:50" v="686"/>
          <ac:inkMkLst>
            <pc:docMk/>
            <pc:sldMk cId="922717925" sldId="279"/>
            <ac:inkMk id="27" creationId="{7B7D34BB-5375-4158-9B0A-63113BB19D36}"/>
          </ac:inkMkLst>
        </pc:inkChg>
        <pc:inkChg chg="add">
          <ac:chgData name="Duane Miller" userId="086b8d4e5ca37aec" providerId="LiveId" clId="{5A208577-7662-47C1-83C9-87DB8B73CCC9}" dt="2022-02-18T00:25:49.105" v="685" actId="9405"/>
          <ac:inkMkLst>
            <pc:docMk/>
            <pc:sldMk cId="922717925" sldId="279"/>
            <ac:inkMk id="28" creationId="{4EB398E9-08EE-46DA-9E7D-29B9A0D7FF8D}"/>
          </ac:inkMkLst>
        </pc:inkChg>
        <pc:inkChg chg="add">
          <ac:chgData name="Duane Miller" userId="086b8d4e5ca37aec" providerId="LiveId" clId="{5A208577-7662-47C1-83C9-87DB8B73CCC9}" dt="2022-02-18T00:26:10.118" v="687" actId="9405"/>
          <ac:inkMkLst>
            <pc:docMk/>
            <pc:sldMk cId="922717925" sldId="279"/>
            <ac:inkMk id="30" creationId="{A2AB0D56-C3EE-4A1F-90BF-89FB40E0AF24}"/>
          </ac:inkMkLst>
        </pc:inkChg>
        <pc:inkChg chg="add">
          <ac:chgData name="Duane Miller" userId="086b8d4e5ca37aec" providerId="LiveId" clId="{5A208577-7662-47C1-83C9-87DB8B73CCC9}" dt="2022-02-18T00:26:13.776" v="688" actId="9405"/>
          <ac:inkMkLst>
            <pc:docMk/>
            <pc:sldMk cId="922717925" sldId="279"/>
            <ac:inkMk id="31" creationId="{EC2F526E-90B4-41E2-B44D-8A6E0DE5789F}"/>
          </ac:inkMkLst>
        </pc:inkChg>
        <pc:inkChg chg="add mod">
          <ac:chgData name="Duane Miller" userId="086b8d4e5ca37aec" providerId="LiveId" clId="{5A208577-7662-47C1-83C9-87DB8B73CCC9}" dt="2022-02-18T00:26:17.237" v="691"/>
          <ac:inkMkLst>
            <pc:docMk/>
            <pc:sldMk cId="922717925" sldId="279"/>
            <ac:inkMk id="32" creationId="{400C5F5B-3A7D-45AD-B245-8910FE257956}"/>
          </ac:inkMkLst>
        </pc:inkChg>
        <pc:inkChg chg="add mod">
          <ac:chgData name="Duane Miller" userId="086b8d4e5ca37aec" providerId="LiveId" clId="{5A208577-7662-47C1-83C9-87DB8B73CCC9}" dt="2022-02-18T00:26:17.237" v="691"/>
          <ac:inkMkLst>
            <pc:docMk/>
            <pc:sldMk cId="922717925" sldId="279"/>
            <ac:inkMk id="33" creationId="{32E30C2E-6ECC-4EF1-91BC-2CC4316F15EB}"/>
          </ac:inkMkLst>
        </pc:inkChg>
      </pc:sldChg>
      <pc:sldChg chg="new del">
        <pc:chgData name="Duane Miller" userId="086b8d4e5ca37aec" providerId="LiveId" clId="{5A208577-7662-47C1-83C9-87DB8B73CCC9}" dt="2022-02-17T02:16:32.832" v="187" actId="680"/>
        <pc:sldMkLst>
          <pc:docMk/>
          <pc:sldMk cId="68792556" sldId="280"/>
        </pc:sldMkLst>
      </pc:sldChg>
      <pc:sldChg chg="addSp modSp add mod">
        <pc:chgData name="Duane Miller" userId="086b8d4e5ca37aec" providerId="LiveId" clId="{5A208577-7662-47C1-83C9-87DB8B73CCC9}" dt="2022-02-18T00:26:42.449" v="696" actId="9405"/>
        <pc:sldMkLst>
          <pc:docMk/>
          <pc:sldMk cId="3628382121" sldId="280"/>
        </pc:sldMkLst>
        <pc:spChg chg="mod">
          <ac:chgData name="Duane Miller" userId="086b8d4e5ca37aec" providerId="LiveId" clId="{5A208577-7662-47C1-83C9-87DB8B73CCC9}" dt="2022-02-17T02:20:08.052" v="209" actId="403"/>
          <ac:spMkLst>
            <pc:docMk/>
            <pc:sldMk cId="3628382121" sldId="280"/>
            <ac:spMk id="3" creationId="{D3EFC0C3-FD39-449B-AD90-C042901F23F4}"/>
          </ac:spMkLst>
        </pc:spChg>
        <pc:inkChg chg="add">
          <ac:chgData name="Duane Miller" userId="086b8d4e5ca37aec" providerId="LiveId" clId="{5A208577-7662-47C1-83C9-87DB8B73CCC9}" dt="2022-02-18T00:25:15.953" v="676" actId="9405"/>
          <ac:inkMkLst>
            <pc:docMk/>
            <pc:sldMk cId="3628382121" sldId="280"/>
            <ac:inkMk id="4" creationId="{2D440D0C-4CDD-4F20-950A-4180AAE17216}"/>
          </ac:inkMkLst>
        </pc:inkChg>
        <pc:inkChg chg="add">
          <ac:chgData name="Duane Miller" userId="086b8d4e5ca37aec" providerId="LiveId" clId="{5A208577-7662-47C1-83C9-87DB8B73CCC9}" dt="2022-02-18T00:26:32.852" v="692" actId="9405"/>
          <ac:inkMkLst>
            <pc:docMk/>
            <pc:sldMk cId="3628382121" sldId="280"/>
            <ac:inkMk id="5" creationId="{D0A46F32-EE6B-474A-B344-CA70AFC18BD7}"/>
          </ac:inkMkLst>
        </pc:inkChg>
        <pc:inkChg chg="add">
          <ac:chgData name="Duane Miller" userId="086b8d4e5ca37aec" providerId="LiveId" clId="{5A208577-7662-47C1-83C9-87DB8B73CCC9}" dt="2022-02-18T00:26:35.375" v="693" actId="9405"/>
          <ac:inkMkLst>
            <pc:docMk/>
            <pc:sldMk cId="3628382121" sldId="280"/>
            <ac:inkMk id="7" creationId="{DBFF3BF3-4DC7-456D-883B-282B86666E6E}"/>
          </ac:inkMkLst>
        </pc:inkChg>
        <pc:inkChg chg="add">
          <ac:chgData name="Duane Miller" userId="086b8d4e5ca37aec" providerId="LiveId" clId="{5A208577-7662-47C1-83C9-87DB8B73CCC9}" dt="2022-02-18T00:26:39.478" v="694" actId="9405"/>
          <ac:inkMkLst>
            <pc:docMk/>
            <pc:sldMk cId="3628382121" sldId="280"/>
            <ac:inkMk id="9" creationId="{9EB10F00-451F-4603-AAB3-9505CC898340}"/>
          </ac:inkMkLst>
        </pc:inkChg>
        <pc:inkChg chg="add">
          <ac:chgData name="Duane Miller" userId="086b8d4e5ca37aec" providerId="LiveId" clId="{5A208577-7662-47C1-83C9-87DB8B73CCC9}" dt="2022-02-18T00:26:40.537" v="695" actId="9405"/>
          <ac:inkMkLst>
            <pc:docMk/>
            <pc:sldMk cId="3628382121" sldId="280"/>
            <ac:inkMk id="11" creationId="{EA84951D-92AD-46FB-B029-C34363DFEC52}"/>
          </ac:inkMkLst>
        </pc:inkChg>
        <pc:inkChg chg="add">
          <ac:chgData name="Duane Miller" userId="086b8d4e5ca37aec" providerId="LiveId" clId="{5A208577-7662-47C1-83C9-87DB8B73CCC9}" dt="2022-02-18T00:26:42.449" v="696" actId="9405"/>
          <ac:inkMkLst>
            <pc:docMk/>
            <pc:sldMk cId="3628382121" sldId="280"/>
            <ac:inkMk id="12" creationId="{F12742DA-E071-4224-87AB-B74B0BE8BF7C}"/>
          </ac:inkMkLst>
        </pc:inkChg>
      </pc:sldChg>
      <pc:sldChg chg="addSp delSp modSp add mod">
        <pc:chgData name="Duane Miller" userId="086b8d4e5ca37aec" providerId="LiveId" clId="{5A208577-7662-47C1-83C9-87DB8B73CCC9}" dt="2022-02-18T00:36:26.683" v="707" actId="9405"/>
        <pc:sldMkLst>
          <pc:docMk/>
          <pc:sldMk cId="493565810" sldId="281"/>
        </pc:sldMkLst>
        <pc:spChg chg="mod">
          <ac:chgData name="Duane Miller" userId="086b8d4e5ca37aec" providerId="LiveId" clId="{5A208577-7662-47C1-83C9-87DB8B73CCC9}" dt="2022-02-17T02:34:24.667" v="297" actId="207"/>
          <ac:spMkLst>
            <pc:docMk/>
            <pc:sldMk cId="493565810" sldId="281"/>
            <ac:spMk id="3" creationId="{D3EFC0C3-FD39-449B-AD90-C042901F23F4}"/>
          </ac:spMkLst>
        </pc:spChg>
        <pc:inkChg chg="add">
          <ac:chgData name="Duane Miller" userId="086b8d4e5ca37aec" providerId="LiveId" clId="{5A208577-7662-47C1-83C9-87DB8B73CCC9}" dt="2022-02-18T00:30:33.264" v="697" actId="9405"/>
          <ac:inkMkLst>
            <pc:docMk/>
            <pc:sldMk cId="493565810" sldId="281"/>
            <ac:inkMk id="4" creationId="{2A8F0D4C-7AC5-47BB-A583-3F573D23F197}"/>
          </ac:inkMkLst>
        </pc:inkChg>
        <pc:inkChg chg="add">
          <ac:chgData name="Duane Miller" userId="086b8d4e5ca37aec" providerId="LiveId" clId="{5A208577-7662-47C1-83C9-87DB8B73CCC9}" dt="2022-02-18T00:30:37.644" v="698" actId="9405"/>
          <ac:inkMkLst>
            <pc:docMk/>
            <pc:sldMk cId="493565810" sldId="281"/>
            <ac:inkMk id="5" creationId="{1F5F6017-BFAF-47D0-B383-79D425AD5225}"/>
          </ac:inkMkLst>
        </pc:inkChg>
        <pc:inkChg chg="add del">
          <ac:chgData name="Duane Miller" userId="086b8d4e5ca37aec" providerId="LiveId" clId="{5A208577-7662-47C1-83C9-87DB8B73CCC9}" dt="2022-02-18T00:30:50.685" v="700" actId="9405"/>
          <ac:inkMkLst>
            <pc:docMk/>
            <pc:sldMk cId="493565810" sldId="281"/>
            <ac:inkMk id="7" creationId="{9DF2EFF1-9C29-410D-B1FD-ADB7E26CA434}"/>
          </ac:inkMkLst>
        </pc:inkChg>
        <pc:inkChg chg="add">
          <ac:chgData name="Duane Miller" userId="086b8d4e5ca37aec" providerId="LiveId" clId="{5A208577-7662-47C1-83C9-87DB8B73CCC9}" dt="2022-02-18T00:33:13.822" v="701" actId="9405"/>
          <ac:inkMkLst>
            <pc:docMk/>
            <pc:sldMk cId="493565810" sldId="281"/>
            <ac:inkMk id="9" creationId="{590217E3-511D-42CE-B1C2-AA5A250E3D98}"/>
          </ac:inkMkLst>
        </pc:inkChg>
        <pc:inkChg chg="add">
          <ac:chgData name="Duane Miller" userId="086b8d4e5ca37aec" providerId="LiveId" clId="{5A208577-7662-47C1-83C9-87DB8B73CCC9}" dt="2022-02-18T00:33:17.348" v="702" actId="9405"/>
          <ac:inkMkLst>
            <pc:docMk/>
            <pc:sldMk cId="493565810" sldId="281"/>
            <ac:inkMk id="11" creationId="{D7A496A7-A099-4C96-B588-6DE07D3FCF77}"/>
          </ac:inkMkLst>
        </pc:inkChg>
        <pc:inkChg chg="add">
          <ac:chgData name="Duane Miller" userId="086b8d4e5ca37aec" providerId="LiveId" clId="{5A208577-7662-47C1-83C9-87DB8B73CCC9}" dt="2022-02-18T00:33:20.164" v="703" actId="9405"/>
          <ac:inkMkLst>
            <pc:docMk/>
            <pc:sldMk cId="493565810" sldId="281"/>
            <ac:inkMk id="12" creationId="{9F436212-FE38-42DA-9255-8E03B5285377}"/>
          </ac:inkMkLst>
        </pc:inkChg>
        <pc:inkChg chg="add">
          <ac:chgData name="Duane Miller" userId="086b8d4e5ca37aec" providerId="LiveId" clId="{5A208577-7662-47C1-83C9-87DB8B73CCC9}" dt="2022-02-18T00:33:39.809" v="704" actId="9405"/>
          <ac:inkMkLst>
            <pc:docMk/>
            <pc:sldMk cId="493565810" sldId="281"/>
            <ac:inkMk id="13" creationId="{4D440558-51F1-4AC2-AC32-5B89567FBD15}"/>
          </ac:inkMkLst>
        </pc:inkChg>
        <pc:inkChg chg="add">
          <ac:chgData name="Duane Miller" userId="086b8d4e5ca37aec" providerId="LiveId" clId="{5A208577-7662-47C1-83C9-87DB8B73CCC9}" dt="2022-02-18T00:34:19.698" v="705" actId="9405"/>
          <ac:inkMkLst>
            <pc:docMk/>
            <pc:sldMk cId="493565810" sldId="281"/>
            <ac:inkMk id="14" creationId="{0DDBFBEB-52A4-4FE1-A94E-CBB2AE369732}"/>
          </ac:inkMkLst>
        </pc:inkChg>
        <pc:inkChg chg="add">
          <ac:chgData name="Duane Miller" userId="086b8d4e5ca37aec" providerId="LiveId" clId="{5A208577-7662-47C1-83C9-87DB8B73CCC9}" dt="2022-02-18T00:35:23.772" v="706" actId="9405"/>
          <ac:inkMkLst>
            <pc:docMk/>
            <pc:sldMk cId="493565810" sldId="281"/>
            <ac:inkMk id="15" creationId="{EC843694-A988-450F-A2A7-9DEA7568B169}"/>
          </ac:inkMkLst>
        </pc:inkChg>
        <pc:inkChg chg="add">
          <ac:chgData name="Duane Miller" userId="086b8d4e5ca37aec" providerId="LiveId" clId="{5A208577-7662-47C1-83C9-87DB8B73CCC9}" dt="2022-02-18T00:36:26.683" v="707" actId="9405"/>
          <ac:inkMkLst>
            <pc:docMk/>
            <pc:sldMk cId="493565810" sldId="281"/>
            <ac:inkMk id="16" creationId="{B3E1B7B0-B997-4578-A2B0-664E22202163}"/>
          </ac:inkMkLst>
        </pc:inkChg>
      </pc:sldChg>
      <pc:sldChg chg="addSp delSp modSp add mod">
        <pc:chgData name="Duane Miller" userId="086b8d4e5ca37aec" providerId="LiveId" clId="{5A208577-7662-47C1-83C9-87DB8B73CCC9}" dt="2022-02-18T00:42:35.463" v="738" actId="9405"/>
        <pc:sldMkLst>
          <pc:docMk/>
          <pc:sldMk cId="1357617318" sldId="282"/>
        </pc:sldMkLst>
        <pc:spChg chg="mod">
          <ac:chgData name="Duane Miller" userId="086b8d4e5ca37aec" providerId="LiveId" clId="{5A208577-7662-47C1-83C9-87DB8B73CCC9}" dt="2022-02-17T02:23:18.085" v="232" actId="113"/>
          <ac:spMkLst>
            <pc:docMk/>
            <pc:sldMk cId="1357617318" sldId="282"/>
            <ac:spMk id="3" creationId="{D3EFC0C3-FD39-449B-AD90-C042901F23F4}"/>
          </ac:spMkLst>
        </pc:spChg>
        <pc:grpChg chg="del mod">
          <ac:chgData name="Duane Miller" userId="086b8d4e5ca37aec" providerId="LiveId" clId="{5A208577-7662-47C1-83C9-87DB8B73CCC9}" dt="2022-02-18T00:42:07.202" v="728"/>
          <ac:grpSpMkLst>
            <pc:docMk/>
            <pc:sldMk cId="1357617318" sldId="282"/>
            <ac:grpSpMk id="17" creationId="{D6AAB807-A0A2-4C7B-9270-ADDC147EAB91}"/>
          </ac:grpSpMkLst>
        </pc:grpChg>
        <pc:grpChg chg="del mod">
          <ac:chgData name="Duane Miller" userId="086b8d4e5ca37aec" providerId="LiveId" clId="{5A208577-7662-47C1-83C9-87DB8B73CCC9}" dt="2022-02-18T00:42:07.202" v="728"/>
          <ac:grpSpMkLst>
            <pc:docMk/>
            <pc:sldMk cId="1357617318" sldId="282"/>
            <ac:grpSpMk id="25" creationId="{8E58C408-3483-4F2A-AC01-4057B1D615B2}"/>
          </ac:grpSpMkLst>
        </pc:grpChg>
        <pc:grpChg chg="mod">
          <ac:chgData name="Duane Miller" userId="086b8d4e5ca37aec" providerId="LiveId" clId="{5A208577-7662-47C1-83C9-87DB8B73CCC9}" dt="2022-02-18T00:42:07.202" v="728"/>
          <ac:grpSpMkLst>
            <pc:docMk/>
            <pc:sldMk cId="1357617318" sldId="282"/>
            <ac:grpSpMk id="27" creationId="{2F8FE7E5-F8DE-4C57-A001-73A6F7C1EBC5}"/>
          </ac:grpSpMkLst>
        </pc:grpChg>
        <pc:grpChg chg="mod">
          <ac:chgData name="Duane Miller" userId="086b8d4e5ca37aec" providerId="LiveId" clId="{5A208577-7662-47C1-83C9-87DB8B73CCC9}" dt="2022-02-18T00:42:16.983" v="732"/>
          <ac:grpSpMkLst>
            <pc:docMk/>
            <pc:sldMk cId="1357617318" sldId="282"/>
            <ac:grpSpMk id="31" creationId="{FF7EC5C3-6EE1-494D-9388-5B15CA3C3953}"/>
          </ac:grpSpMkLst>
        </pc:grpChg>
        <pc:grpChg chg="mod">
          <ac:chgData name="Duane Miller" userId="086b8d4e5ca37aec" providerId="LiveId" clId="{5A208577-7662-47C1-83C9-87DB8B73CCC9}" dt="2022-02-18T00:42:23.440" v="735"/>
          <ac:grpSpMkLst>
            <pc:docMk/>
            <pc:sldMk cId="1357617318" sldId="282"/>
            <ac:grpSpMk id="34" creationId="{8307CD31-7D06-4A3A-B66C-14685B16B4E0}"/>
          </ac:grpSpMkLst>
        </pc:grpChg>
        <pc:inkChg chg="add">
          <ac:chgData name="Duane Miller" userId="086b8d4e5ca37aec" providerId="LiveId" clId="{5A208577-7662-47C1-83C9-87DB8B73CCC9}" dt="2022-02-18T00:39:23.946" v="708" actId="9405"/>
          <ac:inkMkLst>
            <pc:docMk/>
            <pc:sldMk cId="1357617318" sldId="282"/>
            <ac:inkMk id="4" creationId="{9B927EEB-0C60-439C-AD99-42961ED5AC50}"/>
          </ac:inkMkLst>
        </pc:inkChg>
        <pc:inkChg chg="add">
          <ac:chgData name="Duane Miller" userId="086b8d4e5ca37aec" providerId="LiveId" clId="{5A208577-7662-47C1-83C9-87DB8B73CCC9}" dt="2022-02-18T00:39:29.459" v="709" actId="9405"/>
          <ac:inkMkLst>
            <pc:docMk/>
            <pc:sldMk cId="1357617318" sldId="282"/>
            <ac:inkMk id="5" creationId="{10BCB14E-7B31-4ADE-8FC7-A5C6D9EB4DC4}"/>
          </ac:inkMkLst>
        </pc:inkChg>
        <pc:inkChg chg="add">
          <ac:chgData name="Duane Miller" userId="086b8d4e5ca37aec" providerId="LiveId" clId="{5A208577-7662-47C1-83C9-87DB8B73CCC9}" dt="2022-02-18T00:39:30.565" v="710" actId="9405"/>
          <ac:inkMkLst>
            <pc:docMk/>
            <pc:sldMk cId="1357617318" sldId="282"/>
            <ac:inkMk id="7" creationId="{8FECB8B2-A4DC-45C8-97B1-CDB0D8BBD627}"/>
          </ac:inkMkLst>
        </pc:inkChg>
        <pc:inkChg chg="add">
          <ac:chgData name="Duane Miller" userId="086b8d4e5ca37aec" providerId="LiveId" clId="{5A208577-7662-47C1-83C9-87DB8B73CCC9}" dt="2022-02-18T00:39:32.081" v="711" actId="9405"/>
          <ac:inkMkLst>
            <pc:docMk/>
            <pc:sldMk cId="1357617318" sldId="282"/>
            <ac:inkMk id="9" creationId="{A5C81920-23D9-401D-B91E-190ABD613818}"/>
          </ac:inkMkLst>
        </pc:inkChg>
        <pc:inkChg chg="add">
          <ac:chgData name="Duane Miller" userId="086b8d4e5ca37aec" providerId="LiveId" clId="{5A208577-7662-47C1-83C9-87DB8B73CCC9}" dt="2022-02-18T00:39:32.867" v="712" actId="9405"/>
          <ac:inkMkLst>
            <pc:docMk/>
            <pc:sldMk cId="1357617318" sldId="282"/>
            <ac:inkMk id="11" creationId="{A3F6F433-B0DB-4BE8-96F9-F29BB781087D}"/>
          </ac:inkMkLst>
        </pc:inkChg>
        <pc:inkChg chg="add">
          <ac:chgData name="Duane Miller" userId="086b8d4e5ca37aec" providerId="LiveId" clId="{5A208577-7662-47C1-83C9-87DB8B73CCC9}" dt="2022-02-18T00:39:33.858" v="713" actId="9405"/>
          <ac:inkMkLst>
            <pc:docMk/>
            <pc:sldMk cId="1357617318" sldId="282"/>
            <ac:inkMk id="12" creationId="{382C87FE-C607-4722-9B7E-3B6B178EFCAC}"/>
          </ac:inkMkLst>
        </pc:inkChg>
        <pc:inkChg chg="add">
          <ac:chgData name="Duane Miller" userId="086b8d4e5ca37aec" providerId="LiveId" clId="{5A208577-7662-47C1-83C9-87DB8B73CCC9}" dt="2022-02-18T00:39:35.129" v="714" actId="9405"/>
          <ac:inkMkLst>
            <pc:docMk/>
            <pc:sldMk cId="1357617318" sldId="282"/>
            <ac:inkMk id="13" creationId="{07AD87BB-56B8-4A43-8AD8-7B8108D2E244}"/>
          </ac:inkMkLst>
        </pc:inkChg>
        <pc:inkChg chg="add mod">
          <ac:chgData name="Duane Miller" userId="086b8d4e5ca37aec" providerId="LiveId" clId="{5A208577-7662-47C1-83C9-87DB8B73CCC9}" dt="2022-02-18T00:42:07.202" v="728"/>
          <ac:inkMkLst>
            <pc:docMk/>
            <pc:sldMk cId="1357617318" sldId="282"/>
            <ac:inkMk id="14" creationId="{A1B2B0BF-9DC6-4EB4-9077-6D7A913C4954}"/>
          </ac:inkMkLst>
        </pc:inkChg>
        <pc:inkChg chg="add mod">
          <ac:chgData name="Duane Miller" userId="086b8d4e5ca37aec" providerId="LiveId" clId="{5A208577-7662-47C1-83C9-87DB8B73CCC9}" dt="2022-02-18T00:42:07.202" v="728"/>
          <ac:inkMkLst>
            <pc:docMk/>
            <pc:sldMk cId="1357617318" sldId="282"/>
            <ac:inkMk id="15" creationId="{38DD74AD-F4D4-4FD7-800A-19E8FB4C0DED}"/>
          </ac:inkMkLst>
        </pc:inkChg>
        <pc:inkChg chg="add mod">
          <ac:chgData name="Duane Miller" userId="086b8d4e5ca37aec" providerId="LiveId" clId="{5A208577-7662-47C1-83C9-87DB8B73CCC9}" dt="2022-02-18T00:42:07.202" v="728"/>
          <ac:inkMkLst>
            <pc:docMk/>
            <pc:sldMk cId="1357617318" sldId="282"/>
            <ac:inkMk id="16" creationId="{EA5A0D12-3CE3-4C5A-838A-E1E689ECEFE8}"/>
          </ac:inkMkLst>
        </pc:inkChg>
        <pc:inkChg chg="add mod">
          <ac:chgData name="Duane Miller" userId="086b8d4e5ca37aec" providerId="LiveId" clId="{5A208577-7662-47C1-83C9-87DB8B73CCC9}" dt="2022-02-18T00:42:07.202" v="728"/>
          <ac:inkMkLst>
            <pc:docMk/>
            <pc:sldMk cId="1357617318" sldId="282"/>
            <ac:inkMk id="18" creationId="{4047080F-C976-49F8-8497-5306629535FC}"/>
          </ac:inkMkLst>
        </pc:inkChg>
        <pc:inkChg chg="add mod">
          <ac:chgData name="Duane Miller" userId="086b8d4e5ca37aec" providerId="LiveId" clId="{5A208577-7662-47C1-83C9-87DB8B73CCC9}" dt="2022-02-18T00:42:07.202" v="728"/>
          <ac:inkMkLst>
            <pc:docMk/>
            <pc:sldMk cId="1357617318" sldId="282"/>
            <ac:inkMk id="19" creationId="{B89F260B-9385-4965-A067-F08BED1C1A67}"/>
          </ac:inkMkLst>
        </pc:inkChg>
        <pc:inkChg chg="add mod">
          <ac:chgData name="Duane Miller" userId="086b8d4e5ca37aec" providerId="LiveId" clId="{5A208577-7662-47C1-83C9-87DB8B73CCC9}" dt="2022-02-18T00:42:07.202" v="728"/>
          <ac:inkMkLst>
            <pc:docMk/>
            <pc:sldMk cId="1357617318" sldId="282"/>
            <ac:inkMk id="20" creationId="{F0AFF66E-13A2-4620-A026-D5A4072FC2FE}"/>
          </ac:inkMkLst>
        </pc:inkChg>
        <pc:inkChg chg="add mod">
          <ac:chgData name="Duane Miller" userId="086b8d4e5ca37aec" providerId="LiveId" clId="{5A208577-7662-47C1-83C9-87DB8B73CCC9}" dt="2022-02-18T00:42:07.202" v="728"/>
          <ac:inkMkLst>
            <pc:docMk/>
            <pc:sldMk cId="1357617318" sldId="282"/>
            <ac:inkMk id="21" creationId="{FAC52408-9E2A-4A54-9C5F-1CE1F9A25C6E}"/>
          </ac:inkMkLst>
        </pc:inkChg>
        <pc:inkChg chg="add mod">
          <ac:chgData name="Duane Miller" userId="086b8d4e5ca37aec" providerId="LiveId" clId="{5A208577-7662-47C1-83C9-87DB8B73CCC9}" dt="2022-02-18T00:42:07.202" v="728"/>
          <ac:inkMkLst>
            <pc:docMk/>
            <pc:sldMk cId="1357617318" sldId="282"/>
            <ac:inkMk id="22" creationId="{F07A3587-7228-4145-A208-04455C490D53}"/>
          </ac:inkMkLst>
        </pc:inkChg>
        <pc:inkChg chg="add mod">
          <ac:chgData name="Duane Miller" userId="086b8d4e5ca37aec" providerId="LiveId" clId="{5A208577-7662-47C1-83C9-87DB8B73CCC9}" dt="2022-02-18T00:42:07.202" v="728"/>
          <ac:inkMkLst>
            <pc:docMk/>
            <pc:sldMk cId="1357617318" sldId="282"/>
            <ac:inkMk id="23" creationId="{8CA529E3-6083-4382-A627-A0E27DEB9225}"/>
          </ac:inkMkLst>
        </pc:inkChg>
        <pc:inkChg chg="add mod">
          <ac:chgData name="Duane Miller" userId="086b8d4e5ca37aec" providerId="LiveId" clId="{5A208577-7662-47C1-83C9-87DB8B73CCC9}" dt="2022-02-18T00:42:07.202" v="728"/>
          <ac:inkMkLst>
            <pc:docMk/>
            <pc:sldMk cId="1357617318" sldId="282"/>
            <ac:inkMk id="24" creationId="{9676B0DF-0CF1-4D76-B5D6-FE81ADA6D040}"/>
          </ac:inkMkLst>
        </pc:inkChg>
        <pc:inkChg chg="add mod">
          <ac:chgData name="Duane Miller" userId="086b8d4e5ca37aec" providerId="LiveId" clId="{5A208577-7662-47C1-83C9-87DB8B73CCC9}" dt="2022-02-18T00:42:07.202" v="728"/>
          <ac:inkMkLst>
            <pc:docMk/>
            <pc:sldMk cId="1357617318" sldId="282"/>
            <ac:inkMk id="26" creationId="{308C1E21-72C9-44C6-91C9-5C3DFFACFAC6}"/>
          </ac:inkMkLst>
        </pc:inkChg>
        <pc:inkChg chg="add">
          <ac:chgData name="Duane Miller" userId="086b8d4e5ca37aec" providerId="LiveId" clId="{5A208577-7662-47C1-83C9-87DB8B73CCC9}" dt="2022-02-18T00:42:09.388" v="729" actId="9405"/>
          <ac:inkMkLst>
            <pc:docMk/>
            <pc:sldMk cId="1357617318" sldId="282"/>
            <ac:inkMk id="28" creationId="{33AC1D6E-D030-47CA-BA4F-42EA79A04456}"/>
          </ac:inkMkLst>
        </pc:inkChg>
        <pc:inkChg chg="add mod">
          <ac:chgData name="Duane Miller" userId="086b8d4e5ca37aec" providerId="LiveId" clId="{5A208577-7662-47C1-83C9-87DB8B73CCC9}" dt="2022-02-18T00:42:16.983" v="732"/>
          <ac:inkMkLst>
            <pc:docMk/>
            <pc:sldMk cId="1357617318" sldId="282"/>
            <ac:inkMk id="29" creationId="{41A7BCBD-DE4A-4E48-84D6-F9ECBB8D9EBF}"/>
          </ac:inkMkLst>
        </pc:inkChg>
        <pc:inkChg chg="add mod">
          <ac:chgData name="Duane Miller" userId="086b8d4e5ca37aec" providerId="LiveId" clId="{5A208577-7662-47C1-83C9-87DB8B73CCC9}" dt="2022-02-18T00:42:16.983" v="732"/>
          <ac:inkMkLst>
            <pc:docMk/>
            <pc:sldMk cId="1357617318" sldId="282"/>
            <ac:inkMk id="30" creationId="{711D5DA0-1C92-49BA-8DDD-55523F79D767}"/>
          </ac:inkMkLst>
        </pc:inkChg>
        <pc:inkChg chg="add mod">
          <ac:chgData name="Duane Miller" userId="086b8d4e5ca37aec" providerId="LiveId" clId="{5A208577-7662-47C1-83C9-87DB8B73CCC9}" dt="2022-02-18T00:42:23.440" v="735"/>
          <ac:inkMkLst>
            <pc:docMk/>
            <pc:sldMk cId="1357617318" sldId="282"/>
            <ac:inkMk id="32" creationId="{FB4D1E48-AEF5-4ECA-A3C3-7013AECC827D}"/>
          </ac:inkMkLst>
        </pc:inkChg>
        <pc:inkChg chg="add mod">
          <ac:chgData name="Duane Miller" userId="086b8d4e5ca37aec" providerId="LiveId" clId="{5A208577-7662-47C1-83C9-87DB8B73CCC9}" dt="2022-02-18T00:42:23.440" v="735"/>
          <ac:inkMkLst>
            <pc:docMk/>
            <pc:sldMk cId="1357617318" sldId="282"/>
            <ac:inkMk id="33" creationId="{D54F60F8-F748-4C39-8B7B-EA2A5F999EB6}"/>
          </ac:inkMkLst>
        </pc:inkChg>
        <pc:inkChg chg="add">
          <ac:chgData name="Duane Miller" userId="086b8d4e5ca37aec" providerId="LiveId" clId="{5A208577-7662-47C1-83C9-87DB8B73CCC9}" dt="2022-02-18T00:42:28.729" v="736" actId="9405"/>
          <ac:inkMkLst>
            <pc:docMk/>
            <pc:sldMk cId="1357617318" sldId="282"/>
            <ac:inkMk id="35" creationId="{7A1E526F-657C-49D8-AD61-59B0D05D41E2}"/>
          </ac:inkMkLst>
        </pc:inkChg>
        <pc:inkChg chg="add">
          <ac:chgData name="Duane Miller" userId="086b8d4e5ca37aec" providerId="LiveId" clId="{5A208577-7662-47C1-83C9-87DB8B73CCC9}" dt="2022-02-18T00:42:34.339" v="737" actId="9405"/>
          <ac:inkMkLst>
            <pc:docMk/>
            <pc:sldMk cId="1357617318" sldId="282"/>
            <ac:inkMk id="36" creationId="{337F12A8-31D6-4CBE-AE2B-83A2DB8456A2}"/>
          </ac:inkMkLst>
        </pc:inkChg>
        <pc:inkChg chg="add">
          <ac:chgData name="Duane Miller" userId="086b8d4e5ca37aec" providerId="LiveId" clId="{5A208577-7662-47C1-83C9-87DB8B73CCC9}" dt="2022-02-18T00:42:35.463" v="738" actId="9405"/>
          <ac:inkMkLst>
            <pc:docMk/>
            <pc:sldMk cId="1357617318" sldId="282"/>
            <ac:inkMk id="37" creationId="{65D7220B-FB44-4F5A-88D2-D04C0B7FF63C}"/>
          </ac:inkMkLst>
        </pc:inkChg>
      </pc:sldChg>
      <pc:sldChg chg="addSp modSp add mod">
        <pc:chgData name="Duane Miller" userId="086b8d4e5ca37aec" providerId="LiveId" clId="{5A208577-7662-47C1-83C9-87DB8B73CCC9}" dt="2022-02-18T00:43:23.445" v="740" actId="9405"/>
        <pc:sldMkLst>
          <pc:docMk/>
          <pc:sldMk cId="2431731731" sldId="283"/>
        </pc:sldMkLst>
        <pc:spChg chg="mod">
          <ac:chgData name="Duane Miller" userId="086b8d4e5ca37aec" providerId="LiveId" clId="{5A208577-7662-47C1-83C9-87DB8B73CCC9}" dt="2022-02-17T02:24:55.651" v="244" actId="207"/>
          <ac:spMkLst>
            <pc:docMk/>
            <pc:sldMk cId="2431731731" sldId="283"/>
            <ac:spMk id="3" creationId="{D3EFC0C3-FD39-449B-AD90-C042901F23F4}"/>
          </ac:spMkLst>
        </pc:spChg>
        <pc:spChg chg="mod">
          <ac:chgData name="Duane Miller" userId="086b8d4e5ca37aec" providerId="LiveId" clId="{5A208577-7662-47C1-83C9-87DB8B73CCC9}" dt="2022-02-17T02:27:03.934" v="257" actId="14100"/>
          <ac:spMkLst>
            <pc:docMk/>
            <pc:sldMk cId="2431731731" sldId="283"/>
            <ac:spMk id="6" creationId="{B2FD387F-92CC-4779-81C3-06BBC90B104F}"/>
          </ac:spMkLst>
        </pc:spChg>
        <pc:inkChg chg="add">
          <ac:chgData name="Duane Miller" userId="086b8d4e5ca37aec" providerId="LiveId" clId="{5A208577-7662-47C1-83C9-87DB8B73CCC9}" dt="2022-02-18T00:43:21.013" v="739" actId="9405"/>
          <ac:inkMkLst>
            <pc:docMk/>
            <pc:sldMk cId="2431731731" sldId="283"/>
            <ac:inkMk id="4" creationId="{DC47549F-C90F-41F0-A722-2C375B82F15E}"/>
          </ac:inkMkLst>
        </pc:inkChg>
        <pc:inkChg chg="add">
          <ac:chgData name="Duane Miller" userId="086b8d4e5ca37aec" providerId="LiveId" clId="{5A208577-7662-47C1-83C9-87DB8B73CCC9}" dt="2022-02-18T00:43:23.445" v="740" actId="9405"/>
          <ac:inkMkLst>
            <pc:docMk/>
            <pc:sldMk cId="2431731731" sldId="283"/>
            <ac:inkMk id="5" creationId="{E10A5693-4D3C-4E89-94EF-010FC9C9C6E4}"/>
          </ac:inkMkLst>
        </pc:inkChg>
      </pc:sldChg>
      <pc:sldChg chg="addSp modSp add mod">
        <pc:chgData name="Duane Miller" userId="086b8d4e5ca37aec" providerId="LiveId" clId="{5A208577-7662-47C1-83C9-87DB8B73CCC9}" dt="2022-02-18T00:45:15.149" v="748"/>
        <pc:sldMkLst>
          <pc:docMk/>
          <pc:sldMk cId="3702154263" sldId="284"/>
        </pc:sldMkLst>
        <pc:spChg chg="mod">
          <ac:chgData name="Duane Miller" userId="086b8d4e5ca37aec" providerId="LiveId" clId="{5A208577-7662-47C1-83C9-87DB8B73CCC9}" dt="2022-02-17T02:26:48.789" v="256" actId="14100"/>
          <ac:spMkLst>
            <pc:docMk/>
            <pc:sldMk cId="3702154263" sldId="284"/>
            <ac:spMk id="3" creationId="{D3EFC0C3-FD39-449B-AD90-C042901F23F4}"/>
          </ac:spMkLst>
        </pc:spChg>
        <pc:grpChg chg="mod">
          <ac:chgData name="Duane Miller" userId="086b8d4e5ca37aec" providerId="LiveId" clId="{5A208577-7662-47C1-83C9-87DB8B73CCC9}" dt="2022-02-18T00:45:15.149" v="748"/>
          <ac:grpSpMkLst>
            <pc:docMk/>
            <pc:sldMk cId="3702154263" sldId="284"/>
            <ac:grpSpMk id="14" creationId="{955A3BA3-2644-4B1C-983B-24EA1DCAA36C}"/>
          </ac:grpSpMkLst>
        </pc:grpChg>
        <pc:inkChg chg="add">
          <ac:chgData name="Duane Miller" userId="086b8d4e5ca37aec" providerId="LiveId" clId="{5A208577-7662-47C1-83C9-87DB8B73CCC9}" dt="2022-02-18T00:44:21.571" v="741" actId="9405"/>
          <ac:inkMkLst>
            <pc:docMk/>
            <pc:sldMk cId="3702154263" sldId="284"/>
            <ac:inkMk id="4" creationId="{430B481C-E3E2-4A5B-8DE2-50E043AC2CF8}"/>
          </ac:inkMkLst>
        </pc:inkChg>
        <pc:inkChg chg="add">
          <ac:chgData name="Duane Miller" userId="086b8d4e5ca37aec" providerId="LiveId" clId="{5A208577-7662-47C1-83C9-87DB8B73CCC9}" dt="2022-02-18T00:44:27.582" v="742" actId="9405"/>
          <ac:inkMkLst>
            <pc:docMk/>
            <pc:sldMk cId="3702154263" sldId="284"/>
            <ac:inkMk id="5" creationId="{EDE27CFC-FD8D-4156-9261-871A81DAD7D4}"/>
          </ac:inkMkLst>
        </pc:inkChg>
        <pc:inkChg chg="add">
          <ac:chgData name="Duane Miller" userId="086b8d4e5ca37aec" providerId="LiveId" clId="{5A208577-7662-47C1-83C9-87DB8B73CCC9}" dt="2022-02-18T00:44:42.676" v="743" actId="9405"/>
          <ac:inkMkLst>
            <pc:docMk/>
            <pc:sldMk cId="3702154263" sldId="284"/>
            <ac:inkMk id="7" creationId="{954916D2-E16A-4288-B496-16289B5C3C1A}"/>
          </ac:inkMkLst>
        </pc:inkChg>
        <pc:inkChg chg="add">
          <ac:chgData name="Duane Miller" userId="086b8d4e5ca37aec" providerId="LiveId" clId="{5A208577-7662-47C1-83C9-87DB8B73CCC9}" dt="2022-02-18T00:44:46.514" v="744" actId="9405"/>
          <ac:inkMkLst>
            <pc:docMk/>
            <pc:sldMk cId="3702154263" sldId="284"/>
            <ac:inkMk id="9" creationId="{247D27D6-9FF8-4754-98E3-9F7E0BFE31F9}"/>
          </ac:inkMkLst>
        </pc:inkChg>
        <pc:inkChg chg="add">
          <ac:chgData name="Duane Miller" userId="086b8d4e5ca37aec" providerId="LiveId" clId="{5A208577-7662-47C1-83C9-87DB8B73CCC9}" dt="2022-02-18T00:45:06.696" v="745" actId="9405"/>
          <ac:inkMkLst>
            <pc:docMk/>
            <pc:sldMk cId="3702154263" sldId="284"/>
            <ac:inkMk id="11" creationId="{006CE6BC-A2D4-4CB8-8445-D2C07A8EB81D}"/>
          </ac:inkMkLst>
        </pc:inkChg>
        <pc:inkChg chg="add mod">
          <ac:chgData name="Duane Miller" userId="086b8d4e5ca37aec" providerId="LiveId" clId="{5A208577-7662-47C1-83C9-87DB8B73CCC9}" dt="2022-02-18T00:45:15.149" v="748"/>
          <ac:inkMkLst>
            <pc:docMk/>
            <pc:sldMk cId="3702154263" sldId="284"/>
            <ac:inkMk id="12" creationId="{5B2F925C-7C2F-496C-86CD-2E6C6183F581}"/>
          </ac:inkMkLst>
        </pc:inkChg>
        <pc:inkChg chg="add mod">
          <ac:chgData name="Duane Miller" userId="086b8d4e5ca37aec" providerId="LiveId" clId="{5A208577-7662-47C1-83C9-87DB8B73CCC9}" dt="2022-02-18T00:45:15.149" v="748"/>
          <ac:inkMkLst>
            <pc:docMk/>
            <pc:sldMk cId="3702154263" sldId="284"/>
            <ac:inkMk id="13" creationId="{8CDEE86B-F217-41C8-B4D0-47D67A5EB6DC}"/>
          </ac:inkMkLst>
        </pc:inkChg>
      </pc:sldChg>
      <pc:sldChg chg="addSp modSp add mod">
        <pc:chgData name="Duane Miller" userId="086b8d4e5ca37aec" providerId="LiveId" clId="{5A208577-7662-47C1-83C9-87DB8B73CCC9}" dt="2022-02-18T00:48:53.918" v="752" actId="9405"/>
        <pc:sldMkLst>
          <pc:docMk/>
          <pc:sldMk cId="203277903" sldId="285"/>
        </pc:sldMkLst>
        <pc:spChg chg="mod">
          <ac:chgData name="Duane Miller" userId="086b8d4e5ca37aec" providerId="LiveId" clId="{5A208577-7662-47C1-83C9-87DB8B73CCC9}" dt="2022-02-17T02:29:17.979" v="279" actId="121"/>
          <ac:spMkLst>
            <pc:docMk/>
            <pc:sldMk cId="203277903" sldId="285"/>
            <ac:spMk id="3" creationId="{D3EFC0C3-FD39-449B-AD90-C042901F23F4}"/>
          </ac:spMkLst>
        </pc:spChg>
        <pc:inkChg chg="add">
          <ac:chgData name="Duane Miller" userId="086b8d4e5ca37aec" providerId="LiveId" clId="{5A208577-7662-47C1-83C9-87DB8B73CCC9}" dt="2022-02-18T00:45:36.303" v="749" actId="9405"/>
          <ac:inkMkLst>
            <pc:docMk/>
            <pc:sldMk cId="203277903" sldId="285"/>
            <ac:inkMk id="4" creationId="{25B35650-5069-4DED-BD24-625DC8FB9448}"/>
          </ac:inkMkLst>
        </pc:inkChg>
        <pc:inkChg chg="add">
          <ac:chgData name="Duane Miller" userId="086b8d4e5ca37aec" providerId="LiveId" clId="{5A208577-7662-47C1-83C9-87DB8B73CCC9}" dt="2022-02-18T00:45:42.629" v="750" actId="9405"/>
          <ac:inkMkLst>
            <pc:docMk/>
            <pc:sldMk cId="203277903" sldId="285"/>
            <ac:inkMk id="5" creationId="{46FD5B91-E7A7-40ED-B4AC-B6ED5F62CC32}"/>
          </ac:inkMkLst>
        </pc:inkChg>
        <pc:inkChg chg="add">
          <ac:chgData name="Duane Miller" userId="086b8d4e5ca37aec" providerId="LiveId" clId="{5A208577-7662-47C1-83C9-87DB8B73CCC9}" dt="2022-02-18T00:48:51.099" v="751" actId="9405"/>
          <ac:inkMkLst>
            <pc:docMk/>
            <pc:sldMk cId="203277903" sldId="285"/>
            <ac:inkMk id="7" creationId="{C0F34A44-D52F-41B4-A060-A652F66FD141}"/>
          </ac:inkMkLst>
        </pc:inkChg>
        <pc:inkChg chg="add">
          <ac:chgData name="Duane Miller" userId="086b8d4e5ca37aec" providerId="LiveId" clId="{5A208577-7662-47C1-83C9-87DB8B73CCC9}" dt="2022-02-18T00:48:53.918" v="752" actId="9405"/>
          <ac:inkMkLst>
            <pc:docMk/>
            <pc:sldMk cId="203277903" sldId="285"/>
            <ac:inkMk id="9" creationId="{4D8BF18B-4DE1-44C3-918E-F7C31F71284B}"/>
          </ac:inkMkLst>
        </pc:inkChg>
      </pc:sldChg>
      <pc:sldChg chg="addSp modSp add mod">
        <pc:chgData name="Duane Miller" userId="086b8d4e5ca37aec" providerId="LiveId" clId="{5A208577-7662-47C1-83C9-87DB8B73CCC9}" dt="2022-02-18T00:53:02.492" v="755" actId="9405"/>
        <pc:sldMkLst>
          <pc:docMk/>
          <pc:sldMk cId="665170519" sldId="286"/>
        </pc:sldMkLst>
        <pc:spChg chg="mod">
          <ac:chgData name="Duane Miller" userId="086b8d4e5ca37aec" providerId="LiveId" clId="{5A208577-7662-47C1-83C9-87DB8B73CCC9}" dt="2022-02-17T02:32:54.563" v="295" actId="207"/>
          <ac:spMkLst>
            <pc:docMk/>
            <pc:sldMk cId="665170519" sldId="286"/>
            <ac:spMk id="3" creationId="{D3EFC0C3-FD39-449B-AD90-C042901F23F4}"/>
          </ac:spMkLst>
        </pc:spChg>
        <pc:inkChg chg="add">
          <ac:chgData name="Duane Miller" userId="086b8d4e5ca37aec" providerId="LiveId" clId="{5A208577-7662-47C1-83C9-87DB8B73CCC9}" dt="2022-02-18T00:52:24.689" v="753" actId="9405"/>
          <ac:inkMkLst>
            <pc:docMk/>
            <pc:sldMk cId="665170519" sldId="286"/>
            <ac:inkMk id="4" creationId="{49FC75AE-3E28-4910-907E-F9C88FF91D54}"/>
          </ac:inkMkLst>
        </pc:inkChg>
        <pc:inkChg chg="add">
          <ac:chgData name="Duane Miller" userId="086b8d4e5ca37aec" providerId="LiveId" clId="{5A208577-7662-47C1-83C9-87DB8B73CCC9}" dt="2022-02-18T00:52:27.554" v="754" actId="9405"/>
          <ac:inkMkLst>
            <pc:docMk/>
            <pc:sldMk cId="665170519" sldId="286"/>
            <ac:inkMk id="5" creationId="{D351A0CA-78B4-4F84-A781-5573D01FC158}"/>
          </ac:inkMkLst>
        </pc:inkChg>
        <pc:inkChg chg="add">
          <ac:chgData name="Duane Miller" userId="086b8d4e5ca37aec" providerId="LiveId" clId="{5A208577-7662-47C1-83C9-87DB8B73CCC9}" dt="2022-02-18T00:53:02.492" v="755" actId="9405"/>
          <ac:inkMkLst>
            <pc:docMk/>
            <pc:sldMk cId="665170519" sldId="286"/>
            <ac:inkMk id="7" creationId="{09652161-732E-49BF-ABDC-8B5C9166D677}"/>
          </ac:inkMkLst>
        </pc:inkChg>
      </pc:sldChg>
    </pc:docChg>
  </pc:docChgLst>
  <pc:docChgLst>
    <pc:chgData name="Duane Miller" userId="086b8d4e5ca37aec" providerId="LiveId" clId="{D7176328-5DA8-43A2-9C7F-102D8847EC0B}"/>
    <pc:docChg chg="modSld">
      <pc:chgData name="Duane Miller" userId="086b8d4e5ca37aec" providerId="LiveId" clId="{D7176328-5DA8-43A2-9C7F-102D8847EC0B}" dt="2022-02-18T01:10:21.324" v="0" actId="6549"/>
      <pc:docMkLst>
        <pc:docMk/>
      </pc:docMkLst>
      <pc:sldChg chg="modNotesTx">
        <pc:chgData name="Duane Miller" userId="086b8d4e5ca37aec" providerId="LiveId" clId="{D7176328-5DA8-43A2-9C7F-102D8847EC0B}" dt="2022-02-18T01:10:21.324" v="0" actId="6549"/>
        <pc:sldMkLst>
          <pc:docMk/>
          <pc:sldMk cId="3084394569" sldId="266"/>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1:08.118"/>
    </inkml:context>
    <inkml:brush xml:id="br0">
      <inkml:brushProperty name="width" value="0.1" units="cm"/>
      <inkml:brushProperty name="height" value="0.1" units="cm"/>
      <inkml:brushProperty name="color" value="#66CC00"/>
    </inkml:brush>
  </inkml:definitions>
  <inkml:trace contextRef="#ctx0" brushRef="#br0">4677 1643 384,'1'0'3904,"3"0"-3697,1-1-1,-1 0 1,0 0 0,0 0 0,0-1-1,0 1 1,0-1 0,0 0 0,0 0-1,-1 0 1,1-1 0,3-2 0,-2 1 78,0 0 0,1 1 1,11-5-1,-8 4-257,-7 3 553,-1 0 0,1 0 1,0 1-1,-1-1 0,1 1 0,0-1 0,0 1 1,-1 0-1,4-1 0,-1 1-452,0-1 1,0 0-1,-1 1 1,1-2 0,0 1-1,4-3 635,-7-1-531,1 0-1,0 0 1,0 0-1,0 0 1,0 0 0,5-7-1,-4 6-191,-1 2-7,0 0 0,-1 0-1,0-1 1,0 1 0,0 0-1,-1-1 1,1 1 0,-1-1-1,-1-5 1,1 1 164,-1 1 1,0-1 0,-5-16-1,1 3-45,1 0 0,0 0 0,2-1 0,1 1 0,1-30 0,0 27-63,1 13-78,0 1 1,1 0-1,2-12 0,-1 12 77,-1 0 0,0 0 0,-1-13 0,-1 17-29,0-1 0,0 0 0,1 0-1,0 0 1,0 1 0,1-1 0,0 0-1,0 1 1,1-1 0,0 1-1,0 0 1,1 0 0,-1 0 0,10-11-1,-3 4 33,-1-1 0,0 1 0,7-19 0,-11 23-82,-1 1 1,0 0-1,0-1 0,-1 0 0,0 0 0,-1 0 0,0 0 0,-1 0 1,1-12-1,-2-27-70,1 0 178,-7-65 0,2 84-123,2 0 0,2 0 0,0-1 0,2 1 1,1 0-1,2 0 0,1 1 0,1-1 0,13-32 1,-19 58 12,1 0 0,-1 1 0,0-1 1,-1-1-1,1 1 0,-1 0 0,1 0 1,-1 0-1,0 0 0,-1 0 0,1 0 1,-1 0-1,0 0 0,0 0 0,0 0 1,0 0-1,-1 0 0,1 0 0,-1 1 1,0-1-1,-3-3 0,-1 0 25,0 1 0,-1 0 1,1 0-1,-1 1 0,-1 0 0,1 0 1,-1 0-1,0 1 0,0 0 0,0 1 1,0 0-1,-11-3 0,9 5-50,0-1 0,-1 2 0,1-1 0,-19 3 0,-3-1-95,-31 1 256,0 2 0,-98 19 0,112-15-54,-73 4 1,36-7-147,-121 4 48,-181-9 141,284-6-135,26 1 63,-108-10-24,87 7-109,-29-1-69,58 9 114,-379-6-15,306-7 42,102 9 38,-73 3-1,-8 1 133,-342-52-138,423 46-98,5 0 99,-57-1 0,-189 1-22,6-22 261,248 26-357,0 1 0,0 0 0,-53 8 0,-22 1 131,49-9 152,-73-9-1,55 6-289,50 4-62,-33-5 0,26 2 87,0 1 0,-38 3 0,22-1 124,39 1-43,0-1 1,1 1-1,-1 0 0,1 1 0,-9 2 1,9-2-2,-1 0 0,1 0 0,-1-1 1,0 0-1,-9 0 0,13-1 17,0 0 0,0 0-1,0 0 1,0 0 0,0 0-1,0-1 1,0 1 0,0-1-1,0 0 1,0 1 0,0-1-1,-2-2 1,0 1-16,3 2 5,0 0 0,0 0 0,0-1 0,0 1 0,-1 0 0,1 0 0,0 0 0,0 0 0,0 1 0,0-1 0,0 0 0,0 0 0,0 1 0,-1-1 0,1 0 0,0 1 0,-1 0 0,2 0-142,10 14 374,-9-15-240,3 3-6,1 0 0,-1 1 0,0-1 0,0 1-1,0 0 1,-1 0 0,0 1 0,1-1 0,-1 1 0,-1 0 0,1-1-1,3 10 1,-1 6 200,0-5-256,-1 0 1,-1 1-1,0-1 1,1 26-1,1 36-66,6 82 213,-11-157-91,1 59 144,-3 0 1,-13 77-1,0-29-95,10-44-148,7 84 1,0-47 109,-1-75 101,10 51 1,-1-11 79,-7-54-194,0-1 1,0 1-1,1-1 0,1 0 1,12 22-1,-4-8-151,-10-18 160,1-1-1,0 1 1,0-1 0,0 0 0,1 0-1,0-1 1,1 1 0,0-1 0,0 0-1,0-1 1,0 1 0,1-1-1,0 0 1,11 5 0,-11-7 5,10 6-1,0-2 0,1 0-1,0-1 1,0 0 0,26 3 0,452 20 336,-19-43-37,-226 17-322,-80 2 3,-122-5-76,354-8 133,-229 10-20,-65 1-130,138-16 171,-169 7 18,-39 4-107,1 2 1,51 5 0,-16 0 78,94 10 39,-88-11-51,-28-1-29,0-3 0,74-7 0,-58-6 5,-45 8-21,0 1-1,42-2 1,-19 6 25,0 1 0,0 3 0,0 2 0,83 21 0,-111-21 274,-6-2-709,0 0 0,0 0 0,0-1 0,18 1 0,-27-4 115,-1 0 1,1 0-1,0 0 1,-1-1 0,1 1-1,0-1 1,-1 0 0,1 0-1,-1 0 1,1 0-1,-1-1 1,0 1 0,0-1-1,1 0 1,-1 0-1,0 0 1,0-1 0,-1 1-1,1-1 1,0 1 0,1-4-1,16-24-3309,20-38 0,-15 23 375,19-32-1060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6:47.654"/>
    </inkml:context>
    <inkml:brush xml:id="br0">
      <inkml:brushProperty name="width" value="0.1" units="cm"/>
      <inkml:brushProperty name="height" value="0.1" units="cm"/>
      <inkml:brushProperty name="color" value="#66CC00"/>
    </inkml:brush>
  </inkml:definitions>
  <inkml:trace contextRef="#ctx0" brushRef="#br0">1576 0 2304,'-5'1'595,"0"0"1,0 0-1,0 0 1,0 0-1,0 1 1,1 0 0,-1 0-1,1 0 1,-1 1-1,1 0 1,0-1-1,0 1 1,-5 5-1,-12 8 396,9-7-859,-8 5-40,15-12 20,0 1 0,0 0 1,1 0-1,-1 0 1,-4 5-1,-17 11 574,23-18-626,1 0 1,0-1-1,-1 1 1,1-1-1,0 0 0,-1 0 1,1 0-1,0 0 1,-1 0-1,1-1 1,0 1-1,-1 0 1,-3-3-1,-16 0-53,3 2 1,-26-4 1,26 2 105,-26-1 0,-87-1 452,-103 10 148,-42-1 534,54 8 154,64-1-1305,139-11-1183,0 0 0,0 0 0,0-2 0,-31-7 1,0-7-3027</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1:19.719"/>
    </inkml:context>
    <inkml:brush xml:id="br0">
      <inkml:brushProperty name="width" value="0.1" units="cm"/>
      <inkml:brushProperty name="height" value="0.1" units="cm"/>
      <inkml:brushProperty name="color" value="#66CC00"/>
    </inkml:brush>
  </inkml:definitions>
  <inkml:trace contextRef="#ctx0" brushRef="#br0">2110 86 6656,'-15'2'876,"-31"2"1325,36-4-1919,-8 0-356,0 0-1,-30-6 1,-168-30 2823,113 21-896,13 5-952,-150 2 0,85 7-42,14-6 172,-140-2 1341,-7 16-2125,144 6-2247,1 11-3447,65-6 1335,2-3 374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1:20.404"/>
    </inkml:context>
    <inkml:brush xml:id="br0">
      <inkml:brushProperty name="width" value="0.1" units="cm"/>
      <inkml:brushProperty name="height" value="0.1" units="cm"/>
      <inkml:brushProperty name="color" value="#66CC00"/>
    </inkml:brush>
  </inkml:definitions>
  <inkml:trace contextRef="#ctx0" brushRef="#br0">1257 108 6016,'-37'-6'3109,"26"-8"-3765,7 11 864,1 0 0,1 0 0,-1-1 0,0 1 0,-1-5 0,2 5 139,-1-1-1,1 1 1,-1-1 0,0 1-1,1 0 1,-7-5 0,3 4-47,-1 0 1,1 0 0,-1 0 0,0 1 0,-1 0 0,1 0 0,0 1-1,-1-1 1,-12 0 0,3 1-10,0 1-1,0 1 1,-25 3-1,-432 68 3827,408-57-4293,-77 6 1,2-16-3340,129-4 2354,0-1-1,-1 0 1,1-1 0,0-1-1,0 0 1,0 0 0,-20-9-1,-17-16-3200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1:21.801"/>
    </inkml:context>
    <inkml:brush xml:id="br0">
      <inkml:brushProperty name="width" value="0.1" units="cm"/>
      <inkml:brushProperty name="height" value="0.1" units="cm"/>
      <inkml:brushProperty name="color" value="#66CC00"/>
    </inkml:brush>
  </inkml:definitions>
  <inkml:trace contextRef="#ctx0" brushRef="#br0">3618 25 5632,'-8'-6'932,"6"5"-722,0-1 1,0 1 0,0 0-1,0-1 1,0 1-1,0 0 1,0 0-1,0 0 1,-1 1 0,1-1-1,0 1 1,-1-1-1,1 1 1,-4-1-1,-142-2 2121,34 2-592,-129 2 5,0 26-1867,34-3 464,186-22-269,-296 29 1029,7-2-1005,125-15 11,-419 4 1129,492-18-1427,32 6 96,25-1 228,-97 14 493,-6 0-431,104-15 50,-37 0 246,70-4-396,-22 0 316,-84 10 0,102-7-1183,0-1 0,-33-2 0,27 0-1765,-14-3-892,-15-9-784</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1:22.868"/>
    </inkml:context>
    <inkml:brush xml:id="br0">
      <inkml:brushProperty name="width" value="0.1" units="cm"/>
      <inkml:brushProperty name="height" value="0.1" units="cm"/>
      <inkml:brushProperty name="color" value="#66CC00"/>
    </inkml:brush>
  </inkml:definitions>
  <inkml:trace contextRef="#ctx0" brushRef="#br0">1705 115 4736,'-6'-2'346,"5"1"-267,0 1 0,0-1 1,0 1-1,0-1 0,0 1 0,0 0 1,0-1-1,0 1 0,-1 0 0,1 0 0,0 0 1,0 0-1,0 0 0,0 0 0,-1 0 1,1 0-1,0 0 0,0 0 0,0 1 1,0-1-1,0 1 0,-1-1 0,1 1 0,0-1 1,0 1-1,-1 0 0,2-1-67,-1 0 0,0 1 0,1-1-1,-1 0 1,1 0 0,-1 0 0,0 0 0,1-1 0,-1 1 0,1 0-1,-1 0 1,0 0 0,1 0 0,-1-1 0,1 1 0,-1 0-1,1 0 1,-1-1 0,1 1 0,-1 0 0,1-1 0,-1 1 0,1-1-1,-1 1 1,1-1 0,-1 0 0,-12-12 393,11 10-193,0 1 1,0 0-1,-1 0 0,1 0 0,-1 0 0,1 0 0,-1 0 0,0 0 0,0 1 0,1 0 0,-1-1 0,0 1 0,-1 0 0,1 1 1,0-1-1,0 0 0,0 1 0,0 0 0,-6 0 0,-5 0 11,1 2 1,-1-1-1,-17 6 0,16-4-254,-12 1 76,0-1-1,0-2 1,-39-2 0,10-1 235,-10 2 221,-1-2 1,-99-18-1,123 13-121,0 2-1,-68 0 1,-85 15 961,-5 0 232,19-5-2138,165-6-568,1 0 1,-1-1 0,1-1-1,0-1 1,0-1-1,0 0 1,0 0-1,-16-10 1,-20-16-2249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1:33.051"/>
    </inkml:context>
    <inkml:brush xml:id="br0">
      <inkml:brushProperty name="width" value="0.1" units="cm"/>
      <inkml:brushProperty name="height" value="0.1" units="cm"/>
      <inkml:brushProperty name="color" value="#66CC00"/>
    </inkml:brush>
  </inkml:definitions>
  <inkml:trace contextRef="#ctx0" brushRef="#br0">1502 80 4480,'-13'8'603,"8"-5"-254,0 0 0,0 1-1,0-1 1,-7 9-1,11-11-140,-1-2-141,0 1 11,1-1 0,-1 1-1,1-1 1,-1 1 0,1-1-1,-1 0 1,1 0-1,0 0 1,-3-1 0,-4-4 412,-29-6 1454,29 10-1724,0-1 1,0 1 0,0-1 0,0-1-1,1 1 1,0-1 0,-1 0 0,-6-7-1,7 6-61,0-1-1,0 1 1,0 0 0,-1 1-1,1 0 1,-1 0-1,0 1 1,-1 0-1,1 0 1,0 1-1,-1 0 1,1 0 0,-18-1-1,-4 3 197,1 1 0,-54 9 0,33-3-136,-135 25 576,14-3 101,91-21-723,-50 8 1046,-92 25-406,76-20-6069,115-19 1416,-1-9-106</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1:33.679"/>
    </inkml:context>
    <inkml:brush xml:id="br0">
      <inkml:brushProperty name="width" value="0.1" units="cm"/>
      <inkml:brushProperty name="height" value="0.1" units="cm"/>
      <inkml:brushProperty name="color" value="#66CC00"/>
    </inkml:brush>
  </inkml:definitions>
  <inkml:trace contextRef="#ctx0" brushRef="#br0">44 5 4480,'-27'-5'1664,"21"5"-1312,-4 5 384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1:34.334"/>
    </inkml:context>
    <inkml:brush xml:id="br0">
      <inkml:brushProperty name="width" value="0.1" units="cm"/>
      <inkml:brushProperty name="height" value="0.1" units="cm"/>
      <inkml:brushProperty name="color" value="#66CC00"/>
    </inkml:brush>
  </inkml:definitions>
  <inkml:trace contextRef="#ctx0" brushRef="#br0">3056 101 6976,'0'-1'-15,"-2"-9"301,0 1 1,-1 0-1,0 0 1,0 0-1,-7-13 1,8 19-172,0 1 1,1 0 0,-1 0 0,0 0 0,0 0 0,0 0-1,-1 0 1,1 0 0,0 0 0,-1 1 0,1-1 0,-1 1-1,1 0 1,-1 0 0,0 0 0,0 0 0,1 0 0,-1 1-1,0-1 1,0 1 0,0 0 0,-5 0 0,-6 1 147,-1 1-1,1 1 1,0 0 0,0 1 0,-27 12 0,4-3 74,-4 1-148,6-4 256,-59 28-1,43-15-218,0-3 0,-75 20 0,22-9 376,87-26-577,0 0 0,0-2 1,-1 0-1,-17 0 0,-73-3 221,49-1-69,-82 4-118,45 0 90,-131-13 0,-82-32 790,156 22-630,-55-12 619,110 16-35,-140-5 1,60 23-818,53 1-1774,91-5-1035,-1-2 0,1 0 0,-41-12 0,58 12 1479,-65-15-2863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1:47.743"/>
    </inkml:context>
    <inkml:brush xml:id="br0">
      <inkml:brushProperty name="width" value="0.1" units="cm"/>
      <inkml:brushProperty name="height" value="0.1" units="cm"/>
      <inkml:brushProperty name="color" value="#66CC00"/>
    </inkml:brush>
  </inkml:definitions>
  <inkml:trace contextRef="#ctx0" brushRef="#br0">11514 2155 1664,'-1'19'14056,"2"-21"-13574,-2-18 1030,1 3-952,0 0 1,0 0-1,2 1 1,0-1-1,1 0 0,7-23 1,-6 25-451,-1-1 0,0 0 1,-1 0-1,-1 0 0,0-1 1,-3-27-1,0 0 179,3-18 192,-6-136-29,4 169-271,3-49 0,1 9-169,3-6 484,-1-39-256,5-170 5,-8 186-311,-3 54 255,0 33-139,0 1 1,0-1 0,-4-11 0,2 11-42,1 0 0,1 1 0,-1-13 1,1 13-11,-1 1 0,0 0 0,0-1 1,-1 1-1,0 0 0,0 0 0,-6-10 1,-9-25 11,-29-78 90,43 114-136,-1-1 0,-1 1 0,0 1 0,-11-14 0,1 3 184,12 14-152,0 0 0,0 1 0,0-1 0,-1 1 0,1 0 0,-1 0 0,1 0 0,-10-3 0,-45-14-52,43 16 51,4 1 4,-1 0 0,-20 0 0,-11-3 0,1 1 68,-84-1 0,11 2 15,69 0-116,-92-5 130,-48 0 63,-180 23-160,321-9 23,-207 13 151,-190-31-296,210 11 239,125 3-64,-60-6-141,-175-28 0,59 12 189,-2 19 23,186 2-125,-167-5-249,-127-1 516,295 6-387,-181 6 280,106 5-107,120-9-3,-89 4-60,-158-12-156,95-2 313,-151 3-66,211 1-5,1-6-1,-176-34 1,259 32-62,-186-27-53,149 35 88,-1 4 0,-131 18 0,171-14-48,-122-9 0,119 1 0,-18 0 0,-152-5 0,51-2-16,105 0-89,-48-5 13,120 15 90,-200-13-34,157 13 35,1 2-1,-62 9 0,67-6 61,-1-1-1,-48-4 1,26 0-16,-58-1-10,-126 4-45,192 4-90,-6 1 62,-126-3 1,107-10 157,-224-10-124,118 10-165,86-1 185,2 0 15,-72-2-224,116 3 182,0 3-1,-102 8 1,113 2 56,-47 16 0,5-2-118,64-15 50,0 2 0,-32 14 0,14-5 36,5 0-32,1 0-1,0 3 1,-46 34 0,64-42-8,2 0 0,0 0 1,-23 25-1,32-30 22,0 1 1,1 0-1,-1 0 0,2 0 1,-1 1-1,1-1 0,0 1 1,1 0-1,-4 15 0,3-1-18,0 0 0,2 0-1,0 38 1,14 71-76,-1-38 145,10 65 72,-9-95-125,25 100-180,-24-121 232,-1 0 0,-2 1-1,-3 0 1,5 77 0,-12 241-145,-1-350 87,2-1 0,0 1 0,0-1 0,1 1-1,0-1 1,1 0 0,8 19 0,-9-25 8,1 0 0,-1 0 0,1-1 1,0 1-1,1-1 0,-1 0 0,1 1 0,0-2 1,0 1-1,0 0 0,0-1 0,1 0 0,-1 0 1,1 0-1,0-1 0,0 1 0,0-1 0,7 2 1,11 2 36,0-2 1,0 0 0,0-1 0,41-1 0,-16-3 33,63-12 0,10 0-52,-8 2 158,-20-1-204,79-13 137,-112 16-79,83-3 0,62 12-66,-96 1 111,16-2 7,215 7 2,-3 0-216,-105-6 250,-6 14-96,63 0-198,97 9 252,109-4-73,-240-15 32,181-21-189,-218 9 160,-110 6 0,118-12 63,59-1 50,230 1-289,-170 11 387,-176 5-171,77-13-53,-174 6-54,192 2 32,-59 4 134,179-25-195,125-8 155,-297 25-43,-58 4-64,188-30 34,14-1 118,-304 32-111,309-23 46,0 15-74,-46 5 49,-126-3 44,-9 1-127,197-2-368,-329 9 48,42-3-1730,-79 1 1342,0 1-1,-1-2 0,0 1 0,1-1 1,-1-1-1,14-7 0,85-48-11403,-86 47 8720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1:07.870"/>
    </inkml:context>
    <inkml:brush xml:id="br0">
      <inkml:brushProperty name="width" value="0.1" units="cm"/>
      <inkml:brushProperty name="height" value="0.1" units="cm"/>
      <inkml:brushProperty name="color" value="#66CC00"/>
    </inkml:brush>
  </inkml:definitions>
  <inkml:trace contextRef="#ctx0" brushRef="#br0">2548 199 1152,'6'-17'70,"0"-1"0,1 1 0,1 1 0,18-28 1,-15 24 383,0 1 755,-7 11-572,0 0 0,1 0 1,0 1-1,8-10 618,-14 26-1108,0-1 0,-1 1-1,0-1 1,-1 0-1,1 0 1,-1 0 0,-1 0-1,-5 10 1,-6 13 352,3-1 21,-2 0 0,-1 0 0,-1-1-1,-26 33 1,33-50-386,-1 0 0,-1-1 0,0 0 1,-1 0-1,0-1 0,0-1 0,-1 0 0,0-1 0,-1 0 0,1-1 0,-20 7 0,-6-2-71,0-1 1,0-2 0,-46 4-1,-122-3 931,46-17-569,2 0-18,-6 6 175,-300 7 1001,265 3-928,-96 6-846,196-7-2699,-166 37-1,138-12-1002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1:09.869"/>
    </inkml:context>
    <inkml:brush xml:id="br0">
      <inkml:brushProperty name="width" value="0.1" units="cm"/>
      <inkml:brushProperty name="height" value="0.1" units="cm"/>
      <inkml:brushProperty name="color" value="#66CC00"/>
    </inkml:brush>
  </inkml:definitions>
  <inkml:trace contextRef="#ctx0" brushRef="#br0">1065 12 2048,'-14'-3'790,"1"0"820,4 1-926,-1 1 0,1 0-1,-1 0 1,1 1 0,-20 1 0,-1 0 375,-242 9 915,202-6-1753,-57 6 976,59-1-419,-124 24-73,137-20-1213,-23 6-2153,67-15 688,0 0 0,-15 8 0,5-2-1152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6:49.013"/>
    </inkml:context>
    <inkml:brush xml:id="br0">
      <inkml:brushProperty name="width" value="0.1" units="cm"/>
      <inkml:brushProperty name="height" value="0.1" units="cm"/>
      <inkml:brushProperty name="color" value="#66CC00"/>
    </inkml:brush>
  </inkml:definitions>
  <inkml:trace contextRef="#ctx0" brushRef="#br0">3815 34 3968,'-6'1'193,"0"0"-1,0 1 1,1 0 0,-1 0 0,0 0-1,1 0 1,-1 1 0,-8 6 0,-2 0-621,10-6 446,-1 0 1,1 0 0,-1-1 0,0 0 0,0 0 0,0-1 0,0 1-1,-11-1 1,-5-1 1553,-31-4 1,50 4-1490,-101-6 1033,-138 10 0,46 2-404,138-9-581,0-3 0,-70-15 0,-34-5 382,-97 6 698,4 14-1113,38 3-105,-644 12 1116,638 12-801,-17 1 99,192-20-345,-11 2-317,-85-6 0,-82-28-6241,139 12 3296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2:08.782"/>
    </inkml:context>
    <inkml:brush xml:id="br0">
      <inkml:brushProperty name="width" value="0.1" units="cm"/>
      <inkml:brushProperty name="height" value="0.1" units="cm"/>
      <inkml:brushProperty name="color" value="#66CC00"/>
    </inkml:brush>
  </inkml:definitions>
  <inkml:trace contextRef="#ctx0" brushRef="#br0">3686 1371 3200,'-1'-2'221,"0"-1"1,0 0-1,0 0 0,0 0 1,1 0-1,0 0 0,-1 1 1,1-1-1,0 0 0,-2-13 4127,-6 14-3848,6 2-403,1 0-1,0 0 1,-1 1 0,1-1-1,-1 1 1,1-1 0,0 1-1,-1-1 1,1 1 0,0 0-1,0-1 1,-1 1-1,1 0 1,-2 1 0,2 0-50,0-1 1,0-1 0,0 1 0,0 0-1,-1 0 1,1 0 0,0-1-1,-1 1 1,1 0 0,-1-1-1,1 0 1,-1 1 0,1-1 0,-3 1-1,-9-2 463,1-1-1,-1 1 1,-21-8-1,21 6-175,0 0-1,0 0 0,-25-1 0,3 5-134,0 2 0,-1 1-1,2 1 1,-1 2 0,1 2 0,-54 20 0,-41 28 433,1 0-539,73-39 755,-70 15 1,104-28-850,-177 25 87,92-17-71,50-8 160,-108-3-1,-16 0 91,147 1-214,-344 37 106,266-21 410,-34 5-548,119-21-51,-47 6 277,-1-3 1,-115-5-1,129-4-143,-113 9-1,1-3 188,94-5-231,48 1-45,1-2 0,-1-1 0,1-2-1,0 0 1,1-2 0,-37-16 0,51 19 71,1-2-1,1 0 1,-20-14-1,-9-5 5,36 23-74,1 1 0,0-1 1,0 0-1,0-1 1,0 1-1,1-1 0,0 0 1,-1 0-1,1 0 0,0 0 1,-2-5-1,-2-5 62,1-1 0,-6-18-1,2 4-69,8 23 1,1 1 1,0-1-1,0 0 0,0-7 0,-4-17-6,2 14 30,0 0 1,-2-29-1,1 0 41,-1-59 130,3 62-90,2 29-87,0 1 0,-5-22 0,-18-138-195,16 108 575,1-105-503,7 122-82,-1 33 163,1 1-1,0 0 1,1-1-1,1 1 1,0 0-1,0 0 1,2 1-1,-1-1 1,2 1-1,0 0 1,0 0-1,12-16 1,-11 19 2,1 0 0,-1 0 0,1 1-1,1 0 1,0 1 0,0 0 0,0 0 0,1 1 0,0 0 0,0 1 0,1 0 0,-1 0 0,1 1 0,21-4 0,139-17-52,-13 2-21,-109 13 81,0 2 0,84-2 0,357-27-36,-397 27 43,162-10 25,-14 1-18,18-11-141,312-25 338,96 22-327,-393 12 223,4 1-272,0 23 228,-195 5-27,149 33-1,-185-28 30,0 1 0,0 3 0,-2 2 0,63 35 0,-92-44-45,7 3-34,0 0-1,-1 2 1,32 28 0,-49-39 30,0 1 0,-1 0 1,1 0-1,-1 0 0,0 0 0,-1 1 1,1-1-1,-1 1 0,0 0 0,-1 0 1,1 0-1,-1 0 0,-1 1 0,1-1 1,-1 0-1,0 1 0,0-1 1,-1 1-1,0 0 0,0 6 0,-2-4 41,0 0 1,-1 0-1,1 0 0,-2-1 0,1 1 1,-1-1-1,0 0 0,-1 0 0,-10 13 0,-7 5-69,-33 32 0,42-45 25,-187 198 281,17-17-420,150-161 133,-1-1 0,-2-2 0,-50 32 0,62-46-5,-78 48-67,-151 127 0,192-137 113,-1-3 0,-88 54 0,83-66-807,-2-4 1,-1-2 0,-84 26-1,136-54-188,1 0-1,-35 6 0,47-11 541,0 1 0,-1-1 0,1 0-1,0 0 1,-1-1 0,1 0 0,0 1 0,0-2-1,0 1 1,-1-1 0,1 0 0,1 0 0,-1 0-1,-7-4 1,8 2-311,-1 0 0,1 0-1,-1 0 1,1-1 0,1 0-1,-6-7 1,-23-42-3472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8:41.507"/>
    </inkml:context>
    <inkml:brush xml:id="br0">
      <inkml:brushProperty name="width" value="0.1" units="cm"/>
      <inkml:brushProperty name="height" value="0.1" units="cm"/>
      <inkml:brushProperty name="color" value="#E71224"/>
    </inkml:brush>
  </inkml:definitions>
  <inkml:trace contextRef="#ctx0" brushRef="#br0">7465 1266 2560,'-1'-1'-27,"-1"1"-1,1-1 1,0 1 0,0-1-1,0 0 1,0 0 0,0 0 0,-1 1-1,1-1 1,1 0 0,-1 0 0,0 0-1,0-1 1,0 1 0,0 0-1,1 0 1,-1 0 0,1 0 0,-1-1-1,1 1 1,-1 0 0,1-1-1,0 1 1,-1-3 0,5-16-455,6-1 8681,-10 21-8133,0 0 1,1 0-1,-1 0 0,0 0 1,1 0-1,-1 1 0,0-1 1,1 0-1,-1 0 1,0 0-1,0 1 0,1-1 1,-1 0-1,0 0 0,0 1 1,1-1-1,-1 0 1,0 1-1,0-1 0,0 0 1,0 0-1,1 1 0,-1-1 1,0 0-1,0 1 1,0-1-1,0 0 0,0 1 1,5 22 5842,-8-27-5761,0 0 1,-1 0-1,0 0 0,0 1 1,-8-6-1,-5-5 12,13 11-100,0 0-1,0 0 1,0 1-1,-1-1 0,1 1 1,-1 0-1,1 1 1,-6-2-1,-43-9 245,33 8-241,-38-2 170,15 3-34,14 0-17,0 2 0,-31 2 0,7 1-14,17 0 48,-1 3-1,1 1 1,-62 18 0,92-22-177,-153 53 309,57-17-296,-59 28 124,141-57-160,-70 26 201,-6 2-45,68-25-85,-1-1 1,0-1-1,-1-2 1,0-1-1,-44 4 1,25-8-52,0-1 1,-82-9 0,-153-24 3,-81-9 149,35-12 3,302 45-202,-44-18-1,1 0-75,-6 3 99,-1 4 0,0 4 0,-1 2-1,-130-1 1,38 0 234,47 2-30,-129 10-106,7 0-3,70-16-86,49 2 36,-253 6-79,279 10-81,-12-9 100,3 1 63,-439 7-162,492 3 29,-78 13 0,85-6 166,-57 19 1,10-3-66,-18 11-61,59-17 43,20-10 77,-55 8 0,84-17-77,-17 2 18,0-2 1,-1-1 0,1-1-1,-43-7 1,-19 0 8,-158 2-54,233 6 35,-1-1 0,1 0 0,0 0 0,0-1 0,0-1-1,0 0 1,0 0 0,0-1 0,-16-8 0,19 7-12,0 0 0,1 0 1,0-1-1,0 0 0,0 0 0,0-1 1,1 0-1,0 0 0,1 0 0,-1-1 0,2 1 1,-5-10-1,-46-96 150,-34-64-165,74 143 29,2-1 0,1 0 0,-14-70 0,12 46-9,4 22 28,-12-58-98,19 80 40,1 1 1,1-1-1,1 0 0,1-22 1,8-15-136,-8 47 131,0 1-1,1-1 1,0 1 0,-1-1 0,2 1 0,-1 0 0,0 0 0,6-7 0,2 0-43,1-2 46,1 1-1,0 0 1,1 0-1,1 1 1,17-11-1,25-13-15,-25 16-11,46-24-1,-64 39 42,-1 0-1,1 1 1,0 1-1,0 0 1,-1 0-1,1 2 1,15 0-1,31-3-35,203-15 41,-207 18 5,274 8 91,-108-6 51,-119-3-267,-21 0 117,201 6-154,-31-3-442,-136-3 1166,403-4-919,-395 6 592,109-1-459,-17-6 662,-110-2-423,342-11 3,-317 28-77,36-1-15,173-13 186,-115 19-49,0 1 8,79-19-188,-244 7 88,83 14-1,6 0-80,217-2 227,-141-3-145,47-1 25,22-43 147,-133 15-159,6 0-348,195-49 812,-351 64-477,1 0 1,0 1 0,0 1 0,0 0-1,19 2 1,-25-1 16,0 0 0,-1 0-1,1 0 1,-1 0 0,0 1-1,1 0 1,-1 0 0,0 0-1,0 1 1,0-1 0,-1 1-1,1 0 1,0 0 0,-1 0-1,6 7 1,1 4 9,-1-1 1,0 2 0,0-1-1,-2 1 1,0 0-1,0 0 1,-2 1-1,7 28 1,20 134 119,-18-67-105,-1 186 1,-13-280-23,1-1-1,0 1 1,1-1 0,0 1 0,2-1-1,0 0 1,1 0 0,0-1 0,12 25-1,-6-22 27,-1 0-1,0 1 0,-2 0 1,0 0-1,-2 1 0,6 25 1,-8-18 38,-2-1 1,0 1-1,-2 0 1,-1 0-1,-1 0 1,-2 0 0,0 0-1,-2-1 1,-1 0-1,-1 0 1,-1 0-1,-1-1 1,-26 45 0,29-59-30,-1-1 1,0 0 0,0-1-1,-16 14 1,14-13-577,0 0-1,-16 21 1,26-31 488,0 0 0,0 0 1,0 0-1,0 0 0,0 1 0,0-1 0,0 0 0,0 0 0,0 0 0,0 0 0,0 0 1,-9-27-8029,8 21 7236,0 1 0,-1 0 1,0 0-1,0 0 0,0 0 1,0 0-1,-7-9 0,-2 1-870,0 0 0,-18-16-1,28 29 1700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3:26.789"/>
    </inkml:context>
    <inkml:brush xml:id="br0">
      <inkml:brushProperty name="width" value="0.1" units="cm"/>
      <inkml:brushProperty name="height" value="0.1" units="cm"/>
      <inkml:brushProperty name="color" value="#66CC00"/>
    </inkml:brush>
  </inkml:definitions>
  <inkml:trace contextRef="#ctx0" brushRef="#br0">9151 314 3328,'-1'0'122,"-1"0"0,1-1-1,-1 1 1,1 0 0,-1-1 0,1 1 0,-1-1-1,1 1 1,0-1 0,-1 0 0,1 1 0,0-1 0,-1 0-1,-1-2 1,2 2-126,0 0-1,-1 0 1,1 0-1,-1 0 1,1 0-1,-1 1 1,1-1-1,-1 0 1,1 1-1,-1-1 1,0 1-1,1 0 1,-1-1-1,-3 1 1,-38-6 1198,20-2-748,20 6-335,0 1 0,-1 0 0,1 0 0,0 0 0,-1 0 0,1 0 0,-7 0 0,-6 2 196,0 0 1,1 2-1,-17 3 1,17-2-133,0-1 0,0-1 0,-16 1 0,-28-3 630,-171 3-315,160 1-449,-89 17-1,75-9 606,-111 2 0,145-12-450,-179-3 519,86-2-918,-422-1-234,286-10 864,9-15-657,228 26 267,-12 0-26,-68-14 0,-122-18 274,156 26-421,-258-24-389,-9 29 880,293 8-241,-112 3 63,128-7-163,-82-11 1,-209-26-319,0 21 680,221 11 53,-43-1-357,-304-20-117,-240-44 466,117 35-394,234 54-370,148-4 798,-119 15-146,-41 2-528,25-14 401,277-14-91,26-3-46,1 2-1,-41 8 0,-70 15-1456,127-24 571,0 0 1,0-2 0,0 0 0,1-2 0,-34-5-1,-17-14-2209</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3:33.434"/>
    </inkml:context>
    <inkml:brush xml:id="br0">
      <inkml:brushProperty name="width" value="0.1" units="cm"/>
      <inkml:brushProperty name="height" value="0.1" units="cm"/>
      <inkml:brushProperty name="color" value="#66CC00"/>
    </inkml:brush>
  </inkml:definitions>
  <inkml:trace contextRef="#ctx0" brushRef="#br0">8262 408 5376,'-1'-3'220,"0"1"1,0 0 0,1 0-1,-1 0 1,1-1-1,-1 1 1,1 0 0,0-1-1,0 1 1,0 0-1,0-1 1,1-3-1,-1 4-118,0-1-1,0 1 1,1-1-1,-2 1 1,1 0-1,0-1 1,0 1-1,-1-1 1,0-2-1,0 4 17,0-1 0,0 1-1,0-1 1,0 1 0,-1-1-1,1 1 1,0-1 0,-1 1-1,1 0 1,-1 0 0,1 0-1,-1 0 1,1 0 0,-1 0-1,0 0 1,0 0 0,1 1-1,-1-1 1,0 1 0,0-1-1,0 1 1,0 0 0,-3-1-1,-17-4 57,15 3-122,1 1-1,-1 0 1,0 0 0,0 0 0,0 1 0,0-1 0,1 2 0,-8 0 0,-31-1 435,-131-28 1236,162 26-1700,-10-1-56,-27 0 0,38 2-36,0-1 0,1 0 0,0-1 0,-1 0-1,-16-7 1,-13-3 234,13 6 13,0 1 0,0 1 0,0 2 0,-31 0 0,-101-2-167,150 4-6,-112-9 184,-56-2 49,-7 6 66,-805 6-6,826-3-42,-97-3-58,179 7-164,-15 0 23,-99-12 1,138 5 4,13 1 0,-60-13 1,85 14-65,1 1 0,-1 1-1,0 1 1,-23 2 0,9 0 13,16 0-62,-31 5 0,31-3 1,-31 1-1,-34-3 86,-161-6-11,224 3 36,-34-5-51,15 1-86,0 2 0,-72 2 0,80 2 361,-154 5 180,-85-5-352,144-9-138,19 4-225,33 5 461,-168-5-95,134 3-161,-29-4 204,117 4-173,-1 2-1,0 0 0,-23 5 0,-32 0-49,44-5 23,-69 0 180,-155-18 1,112-1-91,54 15-180,-20-2 285,-6-10 253,-144 0-1,210 14-441,25 1-21,-46 3 1,-52 18 385,-9 1 104,-172 9 307,99-17-3106,180-12 1355,1-2-1,-1-1 1,1-1 0,-44-10 0,-96-43-6210,70 22 3717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3:41.528"/>
    </inkml:context>
    <inkml:brush xml:id="br0">
      <inkml:brushProperty name="width" value="0.1" units="cm"/>
      <inkml:brushProperty name="height" value="0.1" units="cm"/>
      <inkml:brushProperty name="color" value="#66CC00"/>
    </inkml:brush>
  </inkml:definitions>
  <inkml:trace contextRef="#ctx0" brushRef="#br0">7100 345 1152,'-1'-1'47,"-1"1"0,0-1 0,1 1 0,-1-1-1,0 0 1,1 0 0,-1 1 0,1-1 0,-1 0 0,1 0 0,-1-1 0,1 1 0,0 0 0,0 0-1,0-1 1,-1 1 0,1-1 0,0 1 0,1-1 0,-1 1 0,0-1 0,0 1 0,1-1 0,-1 0-1,1 1 1,-1-1 0,1 0 0,0 0 0,0 1 0,-1-1 0,1 0 0,0 0 0,1-3 0,-1-70 1318,0 74-1270,0 0 1,0 0-1,-1 1 0,1-1 1,0 0-1,0 0 0,-1 0 1,1 0-1,-1 0 1,1 0-1,-1 0 0,1 1 1,-1-1-1,0 0 0,1 0 1,-1 1-1,0-1 1,0 1-1,1-1 0,-1 0 1,0 1-1,0-1 0,0 1 1,0 0-1,0-1 0,1 1 1,-1 0-1,0-1 1,0 1-1,0 0 0,0 0 1,0 0-1,-1 0 0,-7-1 333,0 1 0,-18 1 0,11 0-405,7-1 118,1 0-1,0-1 0,-1 0 1,1-1-1,-10-2 1,11 3-28,1 0 0,-1 0 0,1 1 1,-1 0-1,-12 1 0,-4 0 392,-21-1 276,-113 4 214,113 0-747,27-4-239,-29 6 0,-6 2 326,-85 3-1,44-5 139,15 1-216,-152 8 184,158-12-268,47-1-85,0-1 1,0-1 0,-44-6 0,19 0-57,-1 2 0,-85 4-1,54 1-243,-390-1 532,343-9-389,44 2 136,0 0 42,55 5-194,-45-7 0,4-1 63,-13-4-10,19 6 149,-101 2-186,132 6 75,-71 0 407,-106-13 0,173 11-480,28 2 67,0-1 1,0 0-1,0 0 1,-13-4 0,14 3-31,0 0 1,0 0 0,-1 1-1,1 0 1,-10 0 0,16 0 45,0 1 0,0-1 1,0 0-1,0 0 1,0-1-1,0 1 0,0 0 1,1-1-1,-1 0 1,1 0-1,-1 0 0,1 0 1,0 0-1,-3-3 1,1 1 20,0 1 0,1 0 0,-1 0 0,-1 0 1,-6-4-1,2 3-26,0 0 0,0 1 1,0 0-1,0 0 0,-1 1 1,1 0-1,-19-1 1,-311 3 185,147-3 16,145 2-186,17 0 106,-37 3 0,36 5-54,25-5-117,0-1 0,-1 1 0,1-1 0,-8 0-1,-162 3-78,8 1 416,85-4-282,-65-1 195,-55-3 60,-14 0-187,99-9 97,-96-6 303,5 3-56,122 8-330,-46-7-71,-103-5 211,-338 52-3044,496-25 698,-5-2-474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3:45.382"/>
    </inkml:context>
    <inkml:brush xml:id="br0">
      <inkml:brushProperty name="width" value="0.1" units="cm"/>
      <inkml:brushProperty name="height" value="0.1" units="cm"/>
      <inkml:brushProperty name="color" value="#66CC00"/>
    </inkml:brush>
  </inkml:definitions>
  <inkml:trace contextRef="#ctx0" brushRef="#br0">9759 178 2304,'-1'-1'40,"1"1"0,-1 0 1,1-1-1,0 1 0,-1 0 0,1-1 1,0 1-1,-1-1 0,1 1 1,0-1-1,-1 1 0,1 0 0,0-1 1,0 1-1,-1-1 0,1 1 0,0-1 1,0 0-1,0 1 0,0-1 0,0 1 1,0-1-1,0 1 0,0-1 0,0 1 1,0-1-1,0 0 0,10-14 1116,-3 5-500,2 0-370,17-19 1,-18 22-138,0-1-1,-1-1 1,9-12-1,-15 20 274,-1 0-368,-1 1 1,1-1-1,0 1 0,-1-1 1,1 0-1,-1 1 1,1-1-1,-1 1 0,1-1 1,-1 1-1,1 0 1,-1-1-1,1 1 0,-1-1 1,1 1-1,-1 0 1,0-1-1,1 1 1,-1 0-1,0 0 0,1 0 1,-1-1-1,0 1 1,1 0-1,-1 0 0,0 0 1,1 0-1,-1 0 1,0 0-1,0 1 0,-27-1 129,25 1-84,-125 15 770,28-6-439,-28 1 660,-52 3 295,135-9-1346,-38 3 70,1-4 1,-1-3-1,-154-19 0,-170-21-56,224 26 60,-17 5-251,21 2 62,101 0 159,-147-11 618,-97 10 7,202 8-600,-420 13-284,107 1 214,23 2-138,227-6 82,-229 22 205,66-10 213,23-3-53,-59 13-17,210-25-405,32-2-47,-338 0 334,291-7-211,46 1 3,-171-1-450,139-10 203,-102 0 128,201 14 183,-112 2 67,-64 1-55,113 3 105,27 0 78,86-8-204,-1050 63 911,1056-62-1066,-5 1-750,0-1 1,-1-1 0,1-1 0,0-2 0,-42-6-1,49 3-974,-22-10 0,38 15 1818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4:03.436"/>
    </inkml:context>
    <inkml:brush xml:id="br0">
      <inkml:brushProperty name="width" value="0.1" units="cm"/>
      <inkml:brushProperty name="height" value="0.1" units="cm"/>
      <inkml:brushProperty name="color" value="#66CC00"/>
    </inkml:brush>
  </inkml:definitions>
  <inkml:trace contextRef="#ctx0" brushRef="#br0">7611 13 4224,'-2'-1'159,"-20"-10"1951,21 11-2074,0 0-1,0 0 0,0 0 0,0 0 0,0 0 0,0 0 1,0 0-1,-1 0 0,1 1 0,0-1 0,0 0 0,0 1 0,0-1 1,0 0-1,0 1 0,0 0 0,0-1 0,0 1 0,0-1 1,0 2-1,-5 3 265,0-1 1,0 0 0,-1 0-1,1 0 1,-1-1-1,1 0 1,-1 0 0,0 0-1,0-1 1,-15 2-1,7-2-34,1 0-1,0 0 0,0 2 1,0-1-1,0 2 0,-15 6 1,9-3 57,0-1 0,-23 5 0,7-8 56,1-1 1,-64-4-1,35 0-354,14 1 162,0-2 1,1-2 0,-1-3-1,-49-13 1,81 16-145,-1 1 1,1 0-1,-1 1 0,-36 2 0,-74 14 286,30-2-212,-268 13 304,252-14-249,-31 1 2,-179-23 237,57 6-384,162 6-129,59 0 46,-49-1 207,-127-15 0,175 11-231,-77 2 0,68 3 42,-44 6-39,26-1 26,17-3 77,-140 9 114,39 2-199,137-12 121,-15 2-97,-12 2 127,36-5-80,1 0 0,-20 5 0,-7 2-9,0-2-1,0-1 1,0-2 0,-52-3 0,-66 6 100,44-1 90,18-1 9,-18 6-208,-187 11 283,229-19-260,-63 0-183,-58 3 204,-23 2-69,46-2-24,-70-1 375,122 1-185,-287 2 82,88-26-270,219 15 45,18 2-341,-318-3 663,245 6-1796,111-4-715,-24-9-1819</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4:08.513"/>
    </inkml:context>
    <inkml:brush xml:id="br0">
      <inkml:brushProperty name="width" value="0.1" units="cm"/>
      <inkml:brushProperty name="height" value="0.1" units="cm"/>
      <inkml:brushProperty name="color" value="#66CC00"/>
    </inkml:brush>
  </inkml:definitions>
  <inkml:trace contextRef="#ctx0" brushRef="#br0">6020 227 3968,'-39'3'1584,"26"-2"-1197,-1 0-1,1-1 1,-21-2-1,4-8-219,25 7-114,0 1 0,0 0 0,-1 1 0,-7-2 0,-78-1 1510,43 2-715,-20-1-325,32 0-434,-59 3 1,34 2 451,-98-8 643,-540 6 309,492 11-752,165-11-551,-160-4-81,50 0-13,-32-3 187,130 1-39,-119-17 47,139 16-270,0-1-1,1-1 1,-32-15 0,29 11 84,0 0-1,0 3 1,-1 1-1,-60-6 1,33 4-134,-15-2 20,-277-14 175,321 27-194,0 1 1,0 2-1,-40 8 1,-8 1-29,29-5 79,19-2 16,-46 1 1,-339 0-51,410-6-18,1 1-1,0 1 1,-1 0-1,1 0 0,-15 6 1,-23 5 169,-31 3-30,33-6-44,0-2 1,-85 5-1,106-13 37,1 0-1,0 2 1,-34 7 0,4-2-140,41-6 85,1 0 0,-1 1 0,-18 5-1,21-5 45,0 0-1,-17 2 1,-10 2 39,8-1 162,1-1 0,-44 1 0,36-4-175,-250 22 586,102 1-1109,45-5-1863,96-15-539,-55-1-1,84-4 1839,0 0-1,0-1 1,0 0-1,-16-5 0,6-2-939,-37-19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4:14.096"/>
    </inkml:context>
    <inkml:brush xml:id="br0">
      <inkml:brushProperty name="width" value="0.1" units="cm"/>
      <inkml:brushProperty name="height" value="0.1" units="cm"/>
      <inkml:brushProperty name="color" value="#66CC00"/>
    </inkml:brush>
  </inkml:definitions>
  <inkml:trace contextRef="#ctx0" brushRef="#br0">4187 1501 3072,'0'0'83,"0"0"1,-1-1-1,1 1 1,0 0-1,0-1 0,-1 1 1,1 0-1,0 0 1,0-1-1,-1 1 0,1-1 1,0 1-1,0 0 1,0-1-1,0 1 0,-1 0 1,1-1-1,0 1 1,0-1-1,0 1 1,0-1-1,0 1 0,0 0 1,0-1-1,0 1 1,0-1-1,0 1 0,0 0 1,1-1-1,-1 1 1,0-1-1,0 1 1,0-1-1,10-20 670,-8 18-573,0 0 1,0 0 0,-1 0-1,1-1 1,-1 1 0,0-1 0,1-5-1,-2 6-4,0 0-1,0 0 0,0-1 0,-1 1 0,0 0 1,1 0-1,-1 0 0,0 1 0,0-1 0,0 0 1,-3-4-1,3 6-72,0-1 0,-1 1 1,1 0-1,0-1 0,0 1 0,-1 0 0,1 0 1,-1 0-1,1 0 0,-1 0 0,1 0 0,-1 1 1,0-1-1,0 0 0,1 1 0,-1-1 1,0 1-1,0 0 0,1 0 0,-1-1 0,-2 1 1,-19 0 695,13-1-662,1 1 0,0 0 0,-1 1 0,1 0 0,-18 4 0,-21 6 41,36-9-69,1 1-1,-1 0 1,-16 7 0,-74 28 48,60-25-26,4-2 37,-75 11 1,35-8-26,-169 19 172,180-26-238,-83 5 38,-79 3-302,56 8 358,-240 25 58,228-16-138,28-3 90,-81-5 118,110-13-150,14-3 99,-54 1-149,152-9-168,-14 0 136,0 0 1,-49-9-1,19 1-149,-1 2-1,-117 5 1,89 2 260,60-1-203,1 2 0,-54 9 0,77-10 21,-1 0-1,1-1 1,0 1 0,-1-1-1,1 0 1,0-1 0,-1 1-1,1-1 1,0 0 0,-6-2-1,-21-6 373,16 7-335,15 2-11,1 0 0,-1 0 0,0 0 1,0 0-1,0 0 0,0 0 0,0 0 1,0-1-1,0 1 0,0 0 0,0 0 1,0-1-1,0 1 0,0-1 0,0 1 1,-1-1-1,-12-10 54,-2 1 0,1 1 0,-19-8 0,21 10-19,0-1 0,-15-11-1,-21-12 287,39 27-284,1-1 0,0-1 0,1 0 0,-1 0 1,1 0-1,0-1 0,1 0 0,0-1 0,-12-15 0,11 9 31,0-1-1,1 0 1,1 0 0,0-1 0,-6-32-1,-8-85-60,12 62-4,1 23-11,-2 0 1,-2 1 0,-21-55-1,18 65 63,1 0-1,2-1 0,2 0 0,1-1 0,2 0 1,-1-51-1,8 18-130,-3-87 65,-8 104 89,7 45-123,1 1-1,0 0 1,1-1 0,0 0-1,0 1 1,1-1 0,0 0-1,1 1 1,3-16 0,-2 17-18,1 0 0,0 1 0,0-1 0,1 1 0,0 0 0,0 0 0,1 1 0,0-1 0,10-10 1,-10 13 16,-1 0 0,1 0 0,-1 1 0,1-1 0,0 1 0,1 0 0,-1 1 0,1-1 0,-1 1 0,1 0 0,-1 0 0,1 1 1,0 0-1,6-1 0,335-13-286,67-5 38,87-27 276,-231 20 56,62 17-277,-61 5 216,171-4 70,38 23-218,143-10 15,-346-4 118,-261 0-13,-1 1-1,24 5 0,-33-5 40,0 0 0,0 1 0,-1-1 0,1 2 0,-1-1 0,1 0 0,-1 1 0,0 0 0,8 6 0,-6-3-8,2 0 0,14 8-1,-4-3-1,-7-3 29,0 1-1,0-1 1,-1 2-1,0 0 1,18 20-1,-29-30-29,1 2 6,1-1 0,-1 1-1,0 0 1,1 0 0,-1-1 0,0 1 0,0 0-1,0 0 1,-1 0 0,1 0 0,0 0 0,-1 0-1,1 1 1,-1-1 0,0 0 0,0 0 0,0 4-1,0-4 8,1 0 0,-1 0 0,1-1 1,-1 1-1,1 0 0,0 0 0,0 0 0,0-1 0,0 1 0,2 3 0,-2-3-9,1 0 1,-1 0 0,0 0-1,0 0 1,0 0 0,0 0-1,0 1 1,0-1-1,-1 0 1,1 1 0,0 2-1,9 382-349,-8-266 456,3 33 62,-1-107-204,-2 1 0,-5 56 0,1-87 99,0 0 0,-2 0-1,0 0 1,-1 0 0,-14 31-1,16-42-22,-5 13 16,-1-1 0,-1-1-1,-12 19 1,10-19-236,9-12 205,0 0-1,-1 0 1,1 0 0,-1-1-1,0 0 1,0 1 0,-9 5-1,5-4 24,-22 15 159,-2-1 0,0-2 0,-63 26 0,-81 7-5207,167-49 4467,4 0 157,-2 0-561,1-1-1,0 0 0,-13 1 1,16-2 564,0 0 1,1 0-1,-1-1 1,0 1 0,1-1-1,-1 0 1,0 0-1,1 0 1,-1 0 0,1 0-1,-1 0 1,-3-3-1,-3-4-882,0 0-1,-9-10 0,18 18 1237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4:21.171"/>
    </inkml:context>
    <inkml:brush xml:id="br0">
      <inkml:brushProperty name="width" value="0.1" units="cm"/>
      <inkml:brushProperty name="height" value="0.1" units="cm"/>
      <inkml:brushProperty name="color" value="#66CC00"/>
    </inkml:brush>
  </inkml:definitions>
  <inkml:trace contextRef="#ctx0" brushRef="#br0">7751 168 2048,'-1'1'88,"0"-1"1,0 0-1,0 0 1,0 0-1,1 0 0,-1 0 1,0 0-1,0 0 1,0 0-1,0-1 0,0 1 1,0 0-1,1 0 1,-1-1-1,0 1 0,0-1 1,0 1-1,1-1 1,-1 1-1,0-1 0,1 1 1,-1-1-1,0 1 1,-1-4 1144,-9-10 836,9 12-1858,0-1 0,0 1 1,1 0-1,-1 0 1,-1 0-1,1 0 0,0 1 1,0-1-1,-1 0 0,1 1 1,-1 0-1,1 0 0,-1-1 1,0 1-1,1 1 1,-1-1-1,0 0 0,-3 0 1,-21-8 118,-57 0 1036,67 10-1262,5-1 151,0 0 0,0-1 1,-21-3-1,-24-1 614,9 1-613,36 4-231,0-1 0,-24-4 0,-8-5 286,-89-7 1,-47 11 110,131 7-9,9 0 66,-74-8 0,36-4-413,-114-1 1,90 5-78,24 0 59,63 6-57,-19-1-1,1 2 1,-1 0-1,-38 7 0,-207 25-123,212-26 149,-69 0-12,-21 1-19,131-4 18,-278 29 249,204-26-123,-104-7-1,48 1-198,94 1 193,-88-8 0,-56-16 390,-51-6-476,205 24 110,-92 4 1,73 2-161,-334 4-269,173 4 226,2 0 32,16-17-115,168 8 119,0 1 1,-49 9-1,-32 1 79,100-10-60,-469 32-355,216-13 605,115-11-136,82-3-115,-134 11 132,83-8-12,41-3 52,-140 8 343,70-6 94,-41-9-457,77-2-2316,125 2 1861,-1 1-1,0 0 1,0 0-1,1 0 1,-1 1-1,0-1 0,0 1 1,1-1-1,-1 1 1,0 0-1,1 0 1,-1 0-1,1 0 0,-1 1 1,1-1-1,0 1 1,-1-1-1,1 1 1,0 0-1,0 0 0,0 0 1,0 0-1,1 0 1,-1 0-1,0 1 1,0 2-1,-24 23-4286,-6-4 1147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6:53.491"/>
    </inkml:context>
    <inkml:brush xml:id="br0">
      <inkml:brushProperty name="width" value="0.1" units="cm"/>
      <inkml:brushProperty name="height" value="0.1" units="cm"/>
      <inkml:brushProperty name="color" value="#66CC00"/>
    </inkml:brush>
  </inkml:definitions>
  <inkml:trace contextRef="#ctx0" brushRef="#br0">2158 28 3712,'0'-1'44,"-6"-1"320,0-2-1,0 1 0,0-1 1,-8-7-1,13 11-398,0 0 0,0-1 0,0 1 0,0 0 0,0-1 0,0 1 0,0 0 0,0 0 0,0 0 0,0 0 0,0 0 0,0 0 0,0 0 0,0 0 0,0 0 0,-2 1 0,-19 4 62,20-4 24,-27 8 1517,-1-2 0,1-1 0,-1-1 0,-32 0 0,-45 1 85,17-4-1416,-82-3-202,131-1 645,-55 5-1,9 0-241,-212 18 636,174-9-676,-476 35 285,520-41-2583,-44-5-5613,52-7 3881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4:26.705"/>
    </inkml:context>
    <inkml:brush xml:id="br0">
      <inkml:brushProperty name="width" value="0.1" units="cm"/>
      <inkml:brushProperty name="height" value="0.1" units="cm"/>
      <inkml:brushProperty name="color" value="#66CC00"/>
    </inkml:brush>
  </inkml:definitions>
  <inkml:trace contextRef="#ctx0" brushRef="#br0">2152 90 4480,'-36'0'1591,"18"0"1820,18 0-3349,0 0 0,0 0 0,1 0-1,-1 0 1,0 0 0,0 0 0,1 0 0,-1 0-1,0 0 1,0 0 0,0 0 0,1-1-1,-1 1 1,0 0 0,0 0 0,0 0-1,0 0 1,1-1 0,-1 1 0,0 0 0,0 0-1,0 0 1,0-1 0,0 1 0,0 0-1,1 0 1,-1 0 0,0-1 0,0 1-1,0 0 1,0 0 0,0-1 0,0 1 0,0 0-1,0 0 1,0-1 0,0 1 0,0 0-1,0 0 1,0 0 0,0-1 0,-1 1-1,1 0 1,0 0 0,0-1 0,0 1 0,0 0-1,0 0 1,0 0 0,-1 0 0,1-1-1,0 1 1,0 0 0,0 0 0,0 0-1,-1 0 1,1-1 0,0 1 0,0 0 0,0 0-1,-1 0 1,1 0 0,0 0 0,0 0-1,-1 0 1,1 0 0,-15 0 1019,-1 0 1,1 2-1,-29 6 0,11 1-611,24-5-417,-1-2 0,0 1 1,1-1-1,-1 0 0,-15 0 0,19-2-12,-154-5 1310,137 5-1072,-1 0-1,-37 6 0,24-2-57,-227 5 695,-2-17-97,136 3-719,-225 0 618,50 3-3959,288 2 2333,1-1-1,-1 0 0,1-1 0,0-1 0,0 0 0,0-2 0,0 1 0,1-2 1,0 0-1,0-1 0,-16-10 0,-33-35-3100,64 52 3997</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4:54.653"/>
    </inkml:context>
    <inkml:brush xml:id="br0">
      <inkml:brushProperty name="width" value="0.1" units="cm"/>
      <inkml:brushProperty name="height" value="0.1" units="cm"/>
      <inkml:brushProperty name="color" value="#66CC00"/>
    </inkml:brush>
  </inkml:definitions>
  <inkml:trace contextRef="#ctx0" brushRef="#br0">3958 9 3456,'0'0'75,"-1"0"0,0 0 0,1 0 0,-1 0 0,1 0 1,-1 0-1,0 0 0,1 0 0,-1 0 0,1 0 0,-1 1 0,0-1 0,1 0 0,-1 0 1,1 1-1,-1-1 0,1 0 0,-1 1 0,1-1 0,-1 1 0,1-1 0,0 1 0,-1-1 1,1 1-1,-1-1 0,1 1 0,0-1 0,0 1 0,-1-1 0,1 1 0,0-1 0,0 1 0,0 0 1,-1-1-1,1 2 0,0-1-22,-1 17 2170,1-17-2198,0-1 0,0 1 0,0-1-1,-1 1 1,1-1 0,0 1 0,0-1 0,0 0-1,0 1 1,-1-1 0,1 1 0,0-1 0,0 0-1,-1 1 1,1-1 0,0 1 0,-1-1 0,1 0-1,0 0 1,-1 1 0,1-1 0,0 0 0,-1 1-1,1-1 1,-1 0 0,1 0 0,-1 0 0,1 0-1,0 1 1,-2-1 0,0 0 192,-1 1 1,1-1-1,0 1 0,-1 0 0,1 0 0,-1 0 1,1 0-1,-3 2 0,-3 1 57,4-3-139,1 0 0,-1 0-1,0-1 1,0 0-1,0 0 1,0 0 0,1 0-1,-6-1 1,-6 0 2221,-167 1-745,110-5-1169,-3-1-84,66 6-348,4 1 36,0-1 0,1 0-1,-1 0 1,1 0-1,-1-1 1,1 0-1,-1 0 1,1 0 0,0 0-1,-8-4 1,-19-5 165,17 7-289,-24-11 126,0 4-107,32 8 115,0 0-1,0 1 0,0 0 0,0 0 0,-1 0 0,1 1 0,0 0 0,-12 1 0,-5 0 9,-4 5-109,7 0 42,-1-4 36,14-2-40,1 1 0,-1 0 0,-12 3 1,6-1 40,0-1 0,0 0 0,0-1 0,-1 0 0,1-2 0,-13 0 0,-12-1-150,-13 3 121,-150-8-10,-17-6 256,179 15-303,-68 12-1,-11 1 35,45-10 47,-100 2-111,131-8 47,26-1-12,0 2-1,-1 0 1,1 1-1,0 1 1,-32 7-1,29-3 94,3 0 5,0 0 0,0-2 0,-1 0 0,1-1 0,-22 2 0,-132-2 1186,25 3-837,-47-6-576,123-6 182,59 6-46,0 0 0,-1 0 0,1 1 0,-1 1 0,1 0 0,0 0 0,-15 6 0,-14 5-86,-50 12 1,-29-8 141,94-14-27,-128 0 164,97-3-92,-95-9 51,109 10-793,-65 12 0,44-4-123,60-8 693,-9 0-577,1 0 0,0 0 0,-13-1 0,19-1 226,-1 0 0,1 0 0,-1 0 0,1 0 0,0-1-1,0 1 1,-1-1 0,1 0 0,0 0 0,-5-4 0,-31-26-4092,-2-10 1247</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5:00.564"/>
    </inkml:context>
    <inkml:brush xml:id="br0">
      <inkml:brushProperty name="width" value="0.1" units="cm"/>
      <inkml:brushProperty name="height" value="0.1" units="cm"/>
      <inkml:brushProperty name="color" value="#66CC00"/>
    </inkml:brush>
  </inkml:definitions>
  <inkml:trace contextRef="#ctx0" brushRef="#br0">5381 124 4224,'-21'-10'1735,"19"9"-1702,0 0 0,0-1 0,0 1 1,0 0-1,0 1 0,0-1 0,0 0 0,-1 1 0,1-1 0,0 1 0,-1 0 0,-4-1 443,2-8 718,-4 2-60,0 0 0,-17-8-1,-48-19-202,65 31-921,-2-1 217,-1 2 0,1-1 0,-1 2 1,1-1-1,-1 2 0,1-1 1,-1 2-1,0-1 0,-11 3 0,-31 1-25,5-4-325,-169 4 646,152-1-181,33-3-212,-44 7 1,-253 27 499,117-16-588,134-11-39,-51 6 202,86-7 75,-51-1 1,49-3-133,-145 0 66,105-3-215,-49-2-94,-79 2-50,-321 9 681,524-8-533,-204 10 82,212-10-97,-251-3 168,1-22 111,34 5-631,130 15 445,42 2-143,-39-3 267,-116-23-1,172 24-119,0 1 0,0 1 0,-49 1 0,-91 16 249,61-4 75,-232 5 551,306-15-1104,-71-3-3936,94 2 3130,1-1 0,-1 0 0,0-1 0,1 0-1,0-1 1,-20-10 0,-33-26-2900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5:06.061"/>
    </inkml:context>
    <inkml:brush xml:id="br0">
      <inkml:brushProperty name="width" value="0.1" units="cm"/>
      <inkml:brushProperty name="height" value="0.1" units="cm"/>
      <inkml:brushProperty name="color" value="#66CC00"/>
    </inkml:brush>
  </inkml:definitions>
  <inkml:trace contextRef="#ctx0" brushRef="#br0">5727 603 2560,'0'0'832,"-5"-10"1861,2 9-2499,1 1 0,-1-1 0,0 1-1,0 0 1,1 0 0,-1 0 0,0 0 0,0 0-1,1 1 1,-1-1 0,-5 2 0,-13 2 781,18-4-835,0 0-1,0 0 1,1 1-1,-1-1 1,0 1-1,0-1 1,0 1-1,1 0 1,-1 1-1,1-1 1,-1 0-1,1 1 0,-1-1 1,1 1-1,0 0 1,-1-1-1,1 1 1,-2 3-1,-8 5 502,10-9-559,0 0 0,-1 0 0,1 0 0,-1 0 0,1-1 0,-1 1 0,1-1 0,-1 0 0,1 0 0,-5 0 0,-26-2 392,16 0-151,0 1 1,-19 1 0,16 0 209,17-1-409,1 1-1,-1-1 1,0 1 0,1-1-1,-1 0 1,-4-2 0,4 1-102,1 1 1,-1 0-1,0 0 1,0 0 0,0 1-1,-5-2 1,-46-3 734,-207 5 102,133-10-886,88 1-81,31 7 200,0-1 0,0 2 0,0-1 0,-10 0 0,-105-1 287,94 1-321,1-2 0,-53-12 1,48 9-64,-55-14 2,-35-6 268,121 27-266,-35-6 2,-1-2-1,2-1 0,-64-24 0,77 28 60,21 5-67,0 0 0,0-1 0,0 1 0,1-1 0,-1 1 0,-4-3-1,-4 2 211,11 2-178,0-1 1,-1 0 0,1 0-1,0 0 1,-1 0 0,1 0-1,0 0 1,-1 0 0,1 0-1,-1 0 1,1 0 0,0 0 0,-1 0-1,1 0 1,0 0 0,-1 0-1,1 0 1,-1 0 0,1 0-1,0-1 1,-1 1 0,1 0-1,0 0 1,0 0 0,-1-1-1,1 1 1,0 0 0,-1 0-1,1-1 1,0 1 0,-1-1-1,1 1 62,-1-1-68,0 1 0,0-1 0,0 0-1,1 1 1,-1-1 0,0 0 0,0 0-1,1 0 1,-1 0 0,0 0 0,1 1-1,-1-3 1,0 2-8,1 0-1,0 0 0,-1 0 1,1 1-1,0-1 1,-1 0-1,1 0 1,-1 0-1,0 0 1,1 0-1,-1 1 1,0-1-1,1 0 1,-1 0-1,0 1 1,-1-2-1,-19-12 182,10 7-146,-1-2 10,-1 2-1,0-1 1,0 2-1,0 0 1,-1 0 0,-19-4-1,0 0-47,-141-33 619,9 11-878,78 7 251,63 19 6,-29-11-1,-3-1-197,36 12 156,0-1 0,0-1 0,-36-19 0,48 22 43,-1 0 0,0 1 0,0 0 0,0 1 0,0 0 0,0 1 0,-1-1-1,1 2 1,-17-2 0,-24-2-7,20 3 130,-36-5-1,35 3-88,-38-1 1,53 4-77,-30-5 0,31 3 88,-30-1 1,43 3-59,-1 1-1,0-1 1,0 1 0,1-1 0,-1 0-1,0 0 1,-2-2 0,2 2-4,1 0-1,-1 0 1,0 0-1,1 0 1,-1 1-1,0-1 1,-3 0 0,4 1 22,0 0 1,0-1 0,0 1 0,0-1 0,0 0-1,0 1 1,0-1 0,1 0 0,-1 0-1,0 0 1,-2-2 0,3 2-9,-1 0 0,1 0 0,-1 0 0,1 0-1,-1 0 1,0 0 0,0 1 0,1-1 0,-1 0 0,0 1 0,-1-1 0,-35-8-43,21 9 236,2-8 116,12 6-343,0 0 25,-13 0 107,-22-3 137,-105 5 160,120 2-400,1 0 0,-1 2 0,-36 11 0,-82 14 64,-55 14 362,179-40-447,-1 0 0,0-1-1,-30-1 1,26-1 85,-36 5 0,-184 26-140,59-10 344,-91 3 156,26-4-421,117 1 1,-38 4 88,-28-16-580,99-16-2197,0-11-3470,39 1 1430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5:13.252"/>
    </inkml:context>
    <inkml:brush xml:id="br0">
      <inkml:brushProperty name="width" value="0.1" units="cm"/>
      <inkml:brushProperty name="height" value="0.1" units="cm"/>
      <inkml:brushProperty name="color" value="#66CC00"/>
    </inkml:brush>
  </inkml:definitions>
  <inkml:trace contextRef="#ctx0" brushRef="#br0">12384 21 3072,'-11'-9'1251,"10"9"-1195,1 0 0,0 0 0,2-11 4626,-3 12-4544,1 1 0,-1-1 1,0 0-1,1 0 0,-1 0 0,0 0 1,0 0-1,0 1 0,0-1 0,0-1 0,-1 3 1,-3 1 151,4-3-191,-1 0 0,1 1 0,-1-1 0,0 0 0,1 1 0,-1-1 0,0 0 0,0 0 0,0-1 1,0 1-1,1 0 0,-1-1 0,0 1 0,-1-1 0,1 1 0,0-1 0,0 0 0,0 0 1,-2 0-1,-52 6 1229,-21 12-630,2-5-592,31-5 329,-92 4 0,107-11-287,-1-2-1,-54-9 1,61 5 101,1 1 0,-45-2-1,-513 6 718,234-3-961,297 3 124,-6 1-316,-60-8 0,11-1 548,-127 6 1,118 3-285,44 0-43,-8 0-27,-150-17 0,194 12 29,-1 1 1,0 2-1,0 2 1,1 0 0,-1 3-1,-56 12 1,-166 21-11,133-31 137,27-3-91,65-1-37,-22 1 58,0 3 40,-12 8-154,37-8 63,-42 6 0,2-2-9,22-1-102,0-2 0,-75 0-1,-22-1 380,120-5-315,18 0-7,1-1-1,-1 1 1,1-1 0,-1 0 0,1-1-1,-9 0 1,7-1 4,-1 1 0,1 1 0,-13 0 0,13 0 56,-1 0 0,1 0 0,-12-3 0,-41-6-32,15 7-73,25 3 92,16-1 157,6 0 177,26 0 31,-32-1-399,0 0 1,0 0 0,0 0 0,0 1-1,-1-1 1,1 1 0,0 0 0,-1 0-1,1 0 1,0 1 0,0-1 0,-5 2-1,-13 0 62,16-2-41,-109 5 121,101-5-143,0 1 0,-23-4-1,-7 0 13,-149 0 36,54-3-64,-18 1 155,-241-3-177,109 5 239,154 5-279,-437-11 201,-254 9-273,563-10 523,-4 0-463,251 10 94,-559-14-131,246 10 513,86 3-558,-191 2 169,174 3 102,-139 10 40,7 1-198,183-5 27,6-1 53,65-6-3,-137-6-4,50-2 154,11 0 43,-56 0 329,172 6-446,-11 3-142,50 1-2096,57-5 2007,1 0 0,-1 0-1,1-1 1,-1 1-1,1 0 1,-1 0 0,1 0-1,-1-1 1,1 1-1,-1 0 1,1-1 0,-1 1-1,1 0 1,-1-1-1,1 1 1,0-1 0,-1 1-1,1-1 1,0 1 0,-1-1-1,-27-35-5536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4:43.887"/>
    </inkml:context>
    <inkml:brush xml:id="br0">
      <inkml:brushProperty name="width" value="0.1" units="cm"/>
      <inkml:brushProperty name="height" value="0.1" units="cm"/>
      <inkml:brushProperty name="color" value="#66CC00"/>
    </inkml:brush>
  </inkml:definitions>
  <inkml:trace contextRef="#ctx0" brushRef="#br0">2934 111 4992,'-3'0'461,"-6"1"1015,8 4-1398,4 10-563,-3-11 311,-3 26 465,3-28-199,-1-1-1,1 0 1,-1 0-1,1 1 1,-1-1-1,0 0 1,1 0-1,-1 0 1,0 1-1,0-1 1,0 0-1,0 0 1,0 0-1,0-1 1,0 1-1,0 0 1,0 0-1,0-1 1,-3 2-1,-12 4 577,-1 0 0,1-1 0,-1-1 0,-25 3 0,-69-2 1032,90-5-1544,5 1-22,-1-1 1,1-1-1,0 0 1,0-1-1,1-1 1,-1 0-1,-22-8 1,1-2 605,-2 2 0,-74-12 0,-22-5-443,26 0-137,-37-10-16,95 24 27,-67-8 0,47 10-241,35 7 13,0 2-1,0 0 0,0 3 1,-65 7-1,-389 64 693,414-59-746,-40 9-104,60-10 739,-89 6 0,95-13-132,0 2 0,-90 23 0,95-14-588,20-7-518,-38 10-1,54-16 138,1-1 0,-1 0-1,0-1 1,1 0 0,-1 0-1,0-1 1,1 0 0,-15-3-1,11 0-839,0 0 1,-16-10-1,-20-13-2407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4:46.225"/>
    </inkml:context>
    <inkml:brush xml:id="br0">
      <inkml:brushProperty name="width" value="0.1" units="cm"/>
      <inkml:brushProperty name="height" value="0.1" units="cm"/>
      <inkml:brushProperty name="color" value="#66CC00"/>
    </inkml:brush>
  </inkml:definitions>
  <inkml:trace contextRef="#ctx0" brushRef="#br0">2281 1 3712,'-7'2'212,"0"1"-1,0 0 1,0 1 0,1 0 0,0 0-1,-1 0 1,2 1 0,-1 0-1,-7 8 1,10-11-67,1 1-1,-1-1 0,1 1 1,-1-1-1,0 0 1,0 0-1,0 0 0,0 0 1,0-1-1,-1 1 1,1-1-1,0 0 0,-1 0 1,1 0-1,-5 0 1,-5 0 672,0 0 0,-25-2 0,7 0-288,13 2-175,-1 1 0,1 1 0,-34 10 0,-11 2 251,-61 14-53,40-7-395,-107 10-103,7-29 1269,100-5-924,-421 8 529,384 3-503,-31 0 78,-15-17-557,136 4-577,0-1 1,0-1 0,-38-14-1,53 14-553,0-2 0,-23-13 0,30 15 486,-28-14-2662</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4:48.953"/>
    </inkml:context>
    <inkml:brush xml:id="br0">
      <inkml:brushProperty name="width" value="0.1" units="cm"/>
      <inkml:brushProperty name="height" value="0.1" units="cm"/>
      <inkml:brushProperty name="color" value="#66CC00"/>
    </inkml:brush>
  </inkml:definitions>
  <inkml:trace contextRef="#ctx0" brushRef="#br0">4082 323 4224,'-2'-1'94,"1"1"1,-1-1-1,1 0 1,-1 0-1,1 1 1,-1-1-1,1 0 1,0 0-1,0 0 1,-1-1-1,1 1 1,0 0-1,0 0 0,0-1 1,0 1-1,0 0 1,0-1-1,0-1 1,0-1-29,0 0 1,0-1-1,1 1 0,0 0 1,0-9-1,0 7-73,1-2 70,0-1-1,1 0 1,0 1-1,0-1 1,5-9-1,-1-2 273,1 0 243,-2 9-285,-2 0 0,1 0 0,-2 0 0,1 0 0,0-14-1,-3 22-233,0 1 0,0 0 0,0 0 0,0-1 0,0 1 0,-1 0 0,1 0 0,-1 0 0,0 0 0,1-1 0,-1 1 0,0 0 0,0 0 0,0 0 0,-1 1 0,1-1 0,0 0 0,-1 0 0,1 1 0,-1-1 0,0 1 0,1-1 0,-1 1 0,0-1 0,0 1 0,0 0 0,0 0 0,0 0 0,0 0 0,0 1 0,0-1 0,-5 0 0,-4-1 230,0 0-1,-21 1 1,20 1-146,-1-1 1,-14-2-1,-9-4-29,0 3-1,0 1 0,-70 3 1,-181 39 721,31-2-417,-238 0 323,446-34-695,-1-2 1,0-2-1,0-3 0,1-1 0,-67-17 1,-159-23 44,-4 22-107,233 20 5,-243 1 38,-1 23 600,62-3 206,8 1-387,85-5-658,-164-5 0,77-14-6823,150 2 3505</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5:22.127"/>
    </inkml:context>
    <inkml:brush xml:id="br0">
      <inkml:brushProperty name="width" value="0.1" units="cm"/>
      <inkml:brushProperty name="height" value="0.1" units="cm"/>
      <inkml:brushProperty name="color" value="#66CC00"/>
    </inkml:brush>
  </inkml:definitions>
  <inkml:trace contextRef="#ctx0" brushRef="#br0">8337 1761 4608,'-5'-1'-876,"2"0"1918,0 0 0,-1 1 1,1-1-1,0 1 0,-1 0 1,1 0-1,0 0 0,-1 0 1,1 0-1,0 1 0,-6 1 1,7-1-794,4-1 189,5 0 506,-3-9-816,-2 1-43,-1 1-1,-1-1 0,1 0 1,-1 1-1,-2-14 0,1-6 104,-5-14-71,0 12-10,4 8-61,-2-7 91,2-1-1,0 0 0,3-30 1,7 5-148,2-1 0,20-59 1,-26 103 62,1 0 0,0 1 1,0-1-1,1 1 1,1 0-1,11-13 0,5-9-8,-13 19-69,20-21 0,-19 23 54,-1-1 1,12-16-1,-19 24 4,-1 0 1,0-1-1,1 1 0,-1-1 1,-1 1-1,1-1 0,-1 0 1,0 0-1,0 0 0,0 1 0,0-8 1,-2-9 30,1 8-132,0-1-1,0 1 1,2 0 0,2-14-1,1 1 33,3-35 0,0-7 135,1 27 20,5-42-251,-13 73 146,0 0 0,-1 0 0,-1 0 0,0 0 0,0 0 0,-4-15 0,2 16-4,0 0-1,-1 0 0,0 0 0,-1 1 1,1-1-1,-1 1 0,-1 0 0,0 1 0,0-1 1,0 1-1,-1 0 0,-11-9 0,5 7 0,0 1 0,0 0 0,-1 0 0,0 1 0,-1 1 0,1 0 0,-16-3 0,-115-35-131,58 11 123,59 21 2,-2 1 0,-48-12 0,3 13-7,-134-3-1,67 7-2,-460 2 567,196 9-597,246-6 26,-190-13 11,36 18 72,206 1-37,-275-14 237,85 4-245,190 8-33,-135-15 1,146-2 77,17 3-92,-106-3 0,-89 10-39,159-5-51,64 4 143,0 2 1,-87 6-1,-334 40 36,391-40-112,-24 3 43,-59 8 91,11-4-54,-46-5-36,145-5 9,-82-10-6,-5 0-8,24 8 191,-172-25-1,169-2-164,18 3-44,57 17 54,17 2-27,-1 2 1,-52-3-1,44 10-3,0 0 0,0 3 0,-40 10 0,-107 37 81,95-24 40,14 1-145,65-24-17,-1 0 0,-14 9 0,1 0 124,7-5 74,13-5-169,-1-1 0,1 0 1,-1-1-1,0 0 0,1 0 1,-8 2-1,-68 20 229,65-21-226,-15 2 40,20-4-75,-1 0 0,1 1 0,0 1 0,0 0-1,0 1 1,0 0 0,0 0 0,1 1 0,0 1 0,-15 10-1,10-6 81,0 0 1,1 2-1,1 0 0,0 0 0,0 2 0,-10 14 0,9-9-51,1 2 0,0 0-1,2 0 1,1 1 0,-13 38 0,11-19 32,2 1 0,-6 57 1,-43 264-42,54-329-53,0 36-1,0 2 142,4-65-86,1 0 0,0 0-1,1-1 1,-1 1 0,2 0 0,-1 0-1,0 0 1,1-1 0,1 1 0,-1-1 0,1 0-1,0 0 1,0 1 0,1-2 0,6 10-1,-2-6-8,-1 0-1,2-1 0,-1 1 0,1-2 0,0 1 0,1-1 1,0-1-1,14 8 0,46 18 30,2-2 0,1-4 0,99 23 0,-82-25 128,35 9-53,282 23-289,-238-37 225,202 19-13,-170-19-7,121 4 34,-21-3-18,62 12-107,165 17 318,-307-26-175,152 20-246,-79-8-778,-105-29-3878,-111-11 336,-66 3 3074,-1 0 1,16-6-1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5:33.017"/>
    </inkml:context>
    <inkml:brush xml:id="br0">
      <inkml:brushProperty name="width" value="0.1" units="cm"/>
      <inkml:brushProperty name="height" value="0.1" units="cm"/>
      <inkml:brushProperty name="color" value="#66CC00"/>
    </inkml:brush>
  </inkml:definitions>
  <inkml:trace contextRef="#ctx0" brushRef="#br0">4389 38 2048,'-5'5'10960,"-75"-1"-8742,-21 6-1695,-66-6 533,148-3-832,1 1 1,-35 8-1,0 1 244,-46 5-321,-125 15 37,-95 3 477,264-28-656,-30 1 65,14-6-6,-9 0-48,-98-12 0,168 10-7,-90-12 37,-111-1 0,-284 0 274,239 12-331,138 3-10,-400-4 533,205-11 505,117 2-925,68-3-76,88 8-5,-69-3 0,35 12-725,-3-1-3527,70-1 3508,1-1-1,-1 0 1,1 0-1,-1 0 1,1 0-1,0-1 1,0 0-1,0-1 1,0 1-1,0-1 0,0-1 1,-7-4-1,-35-32-3340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6:58.579"/>
    </inkml:context>
    <inkml:brush xml:id="br0">
      <inkml:brushProperty name="width" value="0.1" units="cm"/>
      <inkml:brushProperty name="height" value="0.1" units="cm"/>
      <inkml:brushProperty name="color" value="#66CC00"/>
    </inkml:brush>
  </inkml:definitions>
  <inkml:trace contextRef="#ctx0" brushRef="#br0">3361 30 3328,'-13'-9'6556,"12"9"-6308,-7 4-514,-23 11 1451,-44 15-1,22-9-49,47-19-1009,-1-1 0,0 0 0,1 0 0,-1 0 1,0-1-1,1 0 0,-1 0 0,0-1 0,1 1 0,-14-5 0,14 4 29,0 1 1,-1-1-1,1 1 1,-10 0-1,10 1-65,0-1 0,0 0 0,0-1 0,0 1 0,-7-2 0,-53-13 409,-124-11 0,168 24-446,-138-12 400,101 8-259,-102 5-1,77 2-233,10-1 56,-228 5 304,53-3 366,135-3-476,-142-14-194,-1 1 906,-258 28 790,360-3-3486,0-2-3662,60-9 924,-1-14 379</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5:35.319"/>
    </inkml:context>
    <inkml:brush xml:id="br0">
      <inkml:brushProperty name="width" value="0.1" units="cm"/>
      <inkml:brushProperty name="height" value="0.1" units="cm"/>
      <inkml:brushProperty name="color" value="#66CC00"/>
    </inkml:brush>
  </inkml:definitions>
  <inkml:trace contextRef="#ctx0" brushRef="#br0">1922 109 2560,'1'-6'259,"0"1"1,0-1 0,1 1-1,0-1 1,0 1-1,0 0 1,0 0-1,1 0 1,0 0-1,0 1 1,0-1-1,1 1 1,-1-1 0,1 1-1,0 0 1,0 1-1,6-5 1137,-31 8-1055,16 0-186,0-1 0,0 0-1,1 0 1,-1 0 0,-5-2 0,-20-4 420,-189 2 1488,174 8-1565,0 2 0,-82 19 0,122-23-486,-50 13 369,-67 10 0,40-10 145,-158 48 0,78-16 432,68-27 308,-100 8 0,-30 4-246,179-20-2209,-80 33 1,51-17-3699,42-20 781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5:37.398"/>
    </inkml:context>
    <inkml:brush xml:id="br0">
      <inkml:brushProperty name="width" value="0.1" units="cm"/>
      <inkml:brushProperty name="height" value="0.1" units="cm"/>
      <inkml:brushProperty name="color" value="#66CC00"/>
    </inkml:brush>
  </inkml:definitions>
  <inkml:trace contextRef="#ctx0" brushRef="#br0">5482 82 3968,'1'-8'268,"1"1"-1,0 0 1,0 0 0,1 0 0,0 0-1,0 0 1,1 0 0,0 1-1,7-12 3233,-20 24-3048,-12 12-659,15-14 402,1 1 0,-1-1 0,0 0 0,-1-1 0,1 0 0,-11 5 0,-44 10 282,14-4-537,26-8 209,0 0 0,0-1 0,-39 3 0,-66-5 546,99-3-541,-22 2 264,0 3 1,-50 11-1,13-2 146,39-9-231,-88-5 0,61-1-125,-30 0-90,0 5-1,-104 18 0,88-4 147,-237 5 0,124-9-125,117-4-182,-159 13-21,132-20 160,-3 0 11,-207 3 81,218-7-243,41-2 95,47 1-1,-91 7-1,69 0-38,-94-4 0,76-2 11,-226-10-22,274 13 90,-51 9-1,36-4-5,21-3-22,-349 35 612,299-29-1128,-154 39 0,125-23-1772,38-7 219,34-8-1640,-59 8 0,36-17 176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5:38.656"/>
    </inkml:context>
    <inkml:brush xml:id="br0">
      <inkml:brushProperty name="width" value="0.1" units="cm"/>
      <inkml:brushProperty name="height" value="0.1" units="cm"/>
      <inkml:brushProperty name="color" value="#66CC00"/>
    </inkml:brush>
  </inkml:definitions>
  <inkml:trace contextRef="#ctx0" brushRef="#br0">2648 127 5248,'-10'-1'526,"6"1"-332,1 0 0,-1-1-1,0 1 1,0-1 0,0 0 0,1 0-1,-1 0 1,0-1 0,1 1 0,-1-1 0,1 0-1,-6-4 1,6 4-195,-1 1 0,1 0 0,0 0 0,0-1 0,-1 2 0,1-1 0,-1 0 0,1 1 0,-1 0 0,-5 0 0,-23-1 572,-59-7 0,-37-7 831,86 11-981,0 1 1,-55 4-1,32 0-367,53-1-21,-225-9 750,196 5-663,-98-15 538,91 11-585,1 2-1,-1 2 1,-1 2-1,-76 7 1,-94 14 83,83-9 237,-118-5 963,159-6-787,-222-19 608,237 13-2018,56 4 326,-93-10-6047,60 0 3032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5:40.936"/>
    </inkml:context>
    <inkml:brush xml:id="br0">
      <inkml:brushProperty name="width" value="0.1" units="cm"/>
      <inkml:brushProperty name="height" value="0.1" units="cm"/>
      <inkml:brushProperty name="color" value="#66CC00"/>
    </inkml:brush>
  </inkml:definitions>
  <inkml:trace contextRef="#ctx0" brushRef="#br0">1791 209 4352,'-80'0'3541,"77"0"-3474,1-1-1,-1 1 1,1-1-1,0 0 1,-1 0-1,1 0 1,0 0 0,0 0-1,0 0 1,0-1-1,-4-2 1,-7-5 435,-27-19 1064,32 22-1261,0 0 0,-1 0 1,1 1-1,-1 0 0,-13-5 1,16 7-311,0 1 0,1-1 1,-11-6-1,12 6 37,0 0 1,-1 1-1,0 0 1,0-1-1,-5 0 1,-40-10 617,-94-10 0,-52 10-104,129 9-339,-2-2 169,-38-1 416,52 7-359,-158-6 755,77 1-460,18 1-75,102 3-648,-108-3-139,109 4-440,1 2 1,-1-1-1,1 2 1,-1 0-1,1 1 1,-19 7 0,-6 7-2542,-3-3-778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5:44.738"/>
    </inkml:context>
    <inkml:brush xml:id="br0">
      <inkml:brushProperty name="width" value="0.1" units="cm"/>
      <inkml:brushProperty name="height" value="0.1" units="cm"/>
      <inkml:brushProperty name="color" value="#66CC00"/>
    </inkml:brush>
  </inkml:definitions>
  <inkml:trace contextRef="#ctx0" brushRef="#br0">7065 4 2304,'-10'-4'6299,"-8"6"-4168,3 0-1345,-55-2 1688,37 6-1578,-2-3 1232,-211-6-1424,149-3-544,21 5-152,19 0-116,-91 8 0,-4 5 661,6-1-349,54 2-308,20-1 95,-107 2 0,75-7 8,-3 0 87,-23 2-109,-1 0 14,60-9 39,-284 10 137,292-5-18,-78-6-1,-62-14 451,-77-2-87,5 5-485,1 1 0,-206 0 271,-79 3-335,-80 21 266,282 0-47,187-10-6,-390 5 1200,199-3-1515,185-1-5194,167-4 4516,-1-1 1,1 0 0,0 0-1,0 0 1,1-1-1,-1-1 1,0 1-1,1-1 1,-1-1 0,1 0-1,-9-5 1,-52-36-3440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5:56.316"/>
    </inkml:context>
    <inkml:brush xml:id="br0">
      <inkml:brushProperty name="width" value="0.1" units="cm"/>
      <inkml:brushProperty name="height" value="0.1" units="cm"/>
      <inkml:brushProperty name="color" value="#66CC00"/>
    </inkml:brush>
  </inkml:definitions>
  <inkml:trace contextRef="#ctx0" brushRef="#br0">5296 99 1408,'-6'-3'197,"-9"0"22,14 3-566,0-1 181,0 0 539,-1-1-1,1 1 0,0 0 1,-1 0-1,1-1 1,-1 1-1,0 1 1,1-1-1,-1 0 0,-3-1 1,-22-7 4411,2 9-3923,7-1-275,0 1 0,-1 1 0,1 0 1,0 2-1,-31 7 0,30-3-326,0 1-1,-33 20 1,10-11 385,5-1-101,35-15-511,0 0-1,1 0 1,-1 0-1,0 0 1,1 0-1,-1 0 1,0-1-1,0 1 1,0-1-1,0 1 0,0-1 1,0 0-1,0 0 1,0 0-1,0 0 1,1 0-1,-1 0 1,0 0-1,0-1 1,0 1-1,-3-2 1,-17-4 260,16 3-267,1 0-1,-1 0 0,1 0 1,-1 1-1,0 0 1,0 0-1,0 0 1,0 1-1,0 0 0,0 0 1,-1 1-1,-7-1 1,-75-4 192,3 1 124,-47-1-129,-68 1-138,-236 4 1237,374-2-1035,-76-14 1,20 1-289,0 12-7,20 1-2,-10-3 84,-96-9 406,152 9-567,-81 4 1,69 2 11,-104 6 290,51-1-26,90-5-117,-88 3 19,-129 21 0,213-21-24,-58-1-1,20-2 18,5 1-141,-103-11 1,110 4 20,27 3 70,1-1 0,-54-12 0,63 11-69,-1 1 0,0 1 0,0 1-1,-31 2 1,13-1-97,-9 9 265,-11 0-166,-7-3 737,-211-6-390,271-1-290,0 1-1,0-1 1,1-1 0,-9-1 0,8 1-38,0 0 1,0 1 0,0 0-1,-8-1 1,1 2 83,1-2 1,-15-3-1,14 3-3,1 0 0,-16-1 0,-393 8 444,399-5-2394,-39-6-1,60 6 1384,1-1-1,-1 0 1,0 1-1,1-1 1,-1 0-1,1 0 1,-1 0-1,1 0 1,-1 0-1,1 0 1,-1-1-1,1 1 1,0 0-1,0-1 1,0 1-1,0-1 1,0 1-1,0-1 1,0 1-1,-1-4 1,-2-2-924,-11-19-2843</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6:00.905"/>
    </inkml:context>
    <inkml:brush xml:id="br0">
      <inkml:brushProperty name="width" value="0.1" units="cm"/>
      <inkml:brushProperty name="height" value="0.1" units="cm"/>
      <inkml:brushProperty name="color" value="#66CC00"/>
    </inkml:brush>
  </inkml:definitions>
  <inkml:trace contextRef="#ctx0" brushRef="#br0">7735 72 3328,'-36'-5'1915,"40"4"-1853,0 1 0,0-1 0,0 0 1,0 0-1,0-1 0,0 1 1,0-1-1,4-3 0,-4 3 351,0 0-1,-1 1 0,1-1 1,0 1-1,0-1 0,0 1 1,1 0-1,6 0 1648,-23 1-1132,-10 0-314,-7-1 82,-1 1 1,1 2-1,0 1 1,-48 11-1,51-6-510,0-2-1,0-1 1,-1-1 0,-45 1-1,18-4 434,-104 13-1,24 0-527,-48 9 986,90-7-719,-102 3-1,67-11-348,-65 1 110,-75 0-60,131-7-105,-150-4 1036,181-6-1507,-44-2-102,-854 10 1424,785-5-912,-69-12-44,142 6 110,19 1 129,-115-5 118,147 6-301,23 1-24,-419-26 45,131 28 238,132 6-78,-338 5 330,253-8 107,125 7-71,46 1-24,-168-5 466,102 0-3521,80-6-2448,108 3 3437,0 0 0,0-1 1,0-1-1,-25-11 0,24 7-645,-29-20-1,46 27 2110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0:01.431"/>
    </inkml:context>
    <inkml:brush xml:id="br0">
      <inkml:brushProperty name="width" value="0.1" units="cm"/>
      <inkml:brushProperty name="height" value="0.1" units="cm"/>
      <inkml:brushProperty name="color" value="#E71224"/>
    </inkml:brush>
  </inkml:definitions>
  <inkml:trace contextRef="#ctx0" brushRef="#br0">12 42 2048,'-1'1'74,"0"-1"0,0 1 0,1-1 0,-1 1 0,0 0 0,1-1 0,-1 1 0,0 0 0,1 0 0,-1-1 0,1 1 0,-1 0 0,1 0 0,-1 0 0,1 0 0,0-1 0,0 1 0,-1 0 0,1 0 0,0 0 0,0 0 0,0 0 0,0 1 0,27-2 1883,-22 0-1650,2 0-53,0 0 0,0 0-1,0 0 1,0 1-1,0 0 1,-1 1 0,11 3-1,-10-3-99,0 0-1,0 0 1,0-1 0,1 0-1,-1 0 1,14-1 0,-12 0-62,0 0 1,0 1-1,16 3 0,11 8 20,0 2 0,-1 1 0,-1 1 0,0 2 0,-1 2 0,46 36 0,-54-38-49,1-2 0,0-1 0,1-1 0,46 17 0,-45-22 19,0-2 0,0-1 0,1-1 1,40 2-1,300-1 182,-223-7-176,-75 1-63,1-3-1,79-13 1,-52 0 77,56-10-60,-4-1 60,56-13 164,-144 26-237,1 2 0,0 3 0,0 2 0,1 4 0,0 2 0,71 9 0,926 158 440,-693-95-24,-313-61-564,113 25 35,89 15 226,-89-22-190,-76-11 147,140 8 0,91-24-493,-175-2 441,240-27 6,-169 10 289,50-6-321,-153 8-34,1 5-1,0 5 1,131 11 0,45-4-43,-193-4 156,144 14 0,-210-7-52,152 15 85,-136-16-74,86-7-1,508-85 134,-274 14-234,-158 20 120,-4 1 14,-127 37-147,1 4 0,103-3 0,125-6 48,-174 9 8,150 5 0,-279 8-1,380-1-38,-178-11 145,-165 11-86,57-1-58,-46 2 55,106-14 1,-18-10 35,292-9-1,-361 29-80,108-18 0,43-3 118,-105 23 7,111-7 12,28-14-63,-177 19-36,95 9 1,75 6 41,-132-9 0,197 31 1,-208-16-134,159 5 0,-183-17 99,-1 3 1,122 29-1,-138-21 123,134 12-1,-181-26-126,772 20 18,-623-23 9,-60 2-2,117-15 1,-116 1-41,-1 5 0,176 10 0,183 12 122,-358-10-119,180 30 0,-215-24-30,128 0 0,84 3 121,5 1 4,141-4-178,-383-6 104,32 2 49,111-7 1,-85-8-51,248-10-35,-222 18-86,287 7 217,-316-4-52,182-18-1,-285 15-66,110-11-75,117 2 1,38 18 57,309 1 301,-310-32-288,-2 0 56,-189 23-64,102-6-24,119-12 37,-210 18-10,120 14 1,66 10-35,-80-23 325,219-3-457,-209-12 137,145 14 28,-283-1 15,0-3 1,72-14 0,-66 7 14,92-1 1,-151 12-13,0 0-1,0 1 1,0 1 0,23 6-1,-32-7-110,0 0 0,-1 0 0,1 1-1,0 0 1,-1-1 0,0 1 0,1 0-1,-1 1 1,0-1 0,0 0 0,0 1-1,-1 0 1,1 0 0,0 0 0,-1 0 0,0 0-1,0 0 1,0 1 0,3 5 0,-4-5-160,0 0 1,0 0 0,0 0-1,-1 0 1,1 0 0,-1 0 0,0 0-1,0 0 1,-1 1 0,0 3-1,1-8 129,0 1 0,0 0-1,0 0 1,-1-1 0,1 1-1,0 0 1,-1-1 0,1 1-1,0 0 1,-1-1 0,1 1 0,-1-1-1,1 1 1,-1 0 0,1-1-1,-1 1 1,1-1 0,-1 0-1,1 1 1,-1-1 0,0 1-1,1-1 1,-1 0 0,0 1-1,1-1 1,-2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0:04.403"/>
    </inkml:context>
    <inkml:brush xml:id="br0">
      <inkml:brushProperty name="width" value="0.1" units="cm"/>
      <inkml:brushProperty name="height" value="0.1" units="cm"/>
      <inkml:brushProperty name="color" value="#E71224"/>
    </inkml:brush>
  </inkml:definitions>
  <inkml:trace contextRef="#ctx0" brushRef="#br0">0 275 1152,'9'5'379,"0"0"0,1-1 0,0 0 0,-1 0 0,1-1 0,12 2 0,32 12 1848,-40-13-1875,1 1 1,0-2 0,0 0-1,1-1 1,-1 0-1,0-1 1,22-2 0,-30 1-273,6-1 135,0-1 1,0 0-1,0-1 1,0 0-1,0-1 1,13-6-1,-7 2 90,34-7-1,-14 8-113,-1 2-1,55-1 0,99 16 116,-90-3-100,-69-6-151,0-1 0,61-9 0,47-4 326,-122 12-308,82-3 49,175 17 1,-214-10 47,0-3 1,88-10 0,34-2 192,-31 17-293,-71-1-60,0-6 52,0-3 1,92-18-1,42-4 92,-132 21-20,190-5 260,12 36-176,-3 0-239,-81-31-114,-48-1 238,200 34-158,-346-26 62,276 9 139,-68-6-212,-56 10 21,134 5 58,14 0 103,2 0-104,-212-19 28,325-5 107,-179-13-206,66-1-69,-296 19 137,379-14 100,10-4-46,-264 16-25,-11-2-13,195 0-23,338 12-88,-413-1 198,-182-4-106,203 12-166,-53-3 150,227-1 377,-32-25-468,-22 4 101,-120 6 26,37-1-52,156-5 31,-153 9 80,49 2-37,-1 4-48,115-10-74,-212 3 127,-14 0 16,-170 5-47,180-2 180,361-20-324,-281-9 220,-181 9-10,0 6-127,95-12 36,-57 4-39,79-11 136,-2-18-152,32-11 229,-282 58-136,1 1 0,-1 2 0,37 2 0,-51-2-151,0 1 1,0 0 0,0 1-1,0-1 1,0 1 0,-1 0 0,1 1-1,-1-1 1,1 1 0,-1 0-1,0 1 1,0-1 0,0 1-1,0 0 1,-1 0 0,0 0-1,5 6 1,-6-5-221,1 1 0,-1 0 0,0-1 0,0 1 0,-1 0 0,0 1 0,2 5 0,-2 0-585,-1 0-1,0 1 1,-1 12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0:23.490"/>
    </inkml:context>
    <inkml:brush xml:id="br0">
      <inkml:brushProperty name="width" value="0.1" units="cm"/>
      <inkml:brushProperty name="height" value="0.1" units="cm"/>
      <inkml:brushProperty name="color" value="#E71224"/>
    </inkml:brush>
  </inkml:definitions>
  <inkml:trace contextRef="#ctx0" brushRef="#br0">1 176 1792,'0'-1'81,"0"1"0,0-1 0,0 1 0,0 0 0,0-1 0,0 1 0,0-1 0,0 1 0,0 0-1,1-1 1,-1 1 0,0 0 0,0-1 0,0 1 0,0 0 0,1-1 0,-1 1 0,0 0 0,0-1 0,1 1 0,-1 0 0,0 0 0,1-1 0,-1 1 0,0 0 0,1 0 0,-1 0 0,0-1 0,1 1-1,0 0 1,15 1 906,20 11-596,-32-10-209,5 2 116,-1 1 0,1 1 0,-1-1 0,12 11 0,-13-10-173,1 1 0,0-2 0,1 1 0,-1-1 0,11 4 0,-12-6-51,1-1 0,1 0 0,-1 0 0,0-1-1,0 0 1,0 0 0,11-1 0,59-9 486,-34 2-415,123-7-4,-76 8 287,110-21 0,355-68 228,-450 79-670,73-11 269,-128 22-175,78 2-1,170 29-86,-151-10-44,36-4 81,-79-5 30,535 3 318,-419-12-334,339-11 185,-508 11-225,329-29 120,-214 15-57,183 8-1,-75-10-80,-29-1-25,5 27 64,-156-3 3,-42-5 27,62-8 0,-43 2-117,-2 1 66,0 3 0,1 2 0,73 12 0,-76-1-26,-28-3 43,1-2 1,0-2 0,48-1-1,44-13 91,58-2-197,39 19 103,-209-6-36,39-1 37,1-3 0,78-15 0,54-2 52,157 38-48,-344-18-19,178 7 66,22 2-167,-150-2 95,0 3 0,86 28 1,-75-19 14,0-2 0,92 11 0,141-1-54,-248-23 43,66 5-30,498 15 120,-406-43-69,-24 1-46,168 25 39,-1 33-27,-327-37-97,0 1 0,0 1 1,0 2-1,44 17 0,-65-22-94,0 1-1,-1 0 0,1-1 1,-1 2-1,1-1 0,4 4 1,-6-3-299,0 0-1,0 0 1,0 1 0,-1-1 0,3 6 0,-5-10 500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7:05.445"/>
    </inkml:context>
    <inkml:brush xml:id="br0">
      <inkml:brushProperty name="width" value="0.1" units="cm"/>
      <inkml:brushProperty name="height" value="0.1" units="cm"/>
      <inkml:brushProperty name="color" value="#66CC00"/>
    </inkml:brush>
  </inkml:definitions>
  <inkml:trace contextRef="#ctx0" brushRef="#br0">3207 15 3200,'0'0'2421,"-6"9"-1797,-1-8-271,0 1 1,-1-1-1,1 0 0,0-1 1,-1 0-1,1 0 0,-9-2 0,7 1-120,-1 1 0,1 0 0,0 0 0,0 1 0,-11 1 0,-101 36 1266,-3 0-891,-36-9 117,44-14-212,22-2 428,-111 2 0,198-15-943,-257 9 729,237-7-556,-180 16 378,151-16-456,-97-10 0,-262-34 1049,233 22 275,-58-8 67,-28-8-3244,61 8-6192,98 10 2576,-4-9 1462</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0:25.857"/>
    </inkml:context>
    <inkml:brush xml:id="br0">
      <inkml:brushProperty name="width" value="0.1" units="cm"/>
      <inkml:brushProperty name="height" value="0.1" units="cm"/>
      <inkml:brushProperty name="color" value="#E71224"/>
    </inkml:brush>
  </inkml:definitions>
  <inkml:trace contextRef="#ctx0" brushRef="#br0">1 42 2048,'3'-3'156,"1"0"0,0 0-1,0 1 1,1-1 0,-1 1 0,0 0 0,1 1 0,5-2 0,38-8 313,-25 8 342,0 2 1,37 2-1,-12 1 93,-39-2-770,-1-1-29,0 1-1,0 1 1,-1 0-1,16 3 0,6 2 37,-23-5-20,-1 0-1,1 0 0,0 1 0,0 0 1,-1 0-1,1 0 0,-1 0 0,0 1 1,0 0-1,1 0 0,6 7 0,8 15 266,6 5-68,-25-28-288,1-1 1,0 1-1,0-1 0,0 0 1,-1 0-1,1 0 0,0 0 1,1 0-1,-1 0 0,0 0 1,0-1-1,0 1 1,0-1-1,1 0 0,1 1 1,4-1 52,38 0 108,0-1 0,0-2 0,53-11 1,-40 3 85,0 2 0,0 4 1,63 1-1,80 9-117,-172-6-168,-1-2 0,29-7-1,2 1 34,65-6 92,132 1 1,-150 15-271,233-6 263,-260 2-87,-1 5 0,98 12 0,-139-10 45,0-2 0,50-4-1,77-14-133,-67 5 239,-63 6-195,-9 2 240,31-1 1,-50 4-319,-1 0-1,1 0 0,0 1 0,-1 0 0,1 1 0,-1-1 1,0 1-1,1 0 0,-1 1 0,6 2 0,-10-4-29,-1 0-1,1 0 0,-1 0 1,1 1-1,-1-1 0,0 0 1,0 0-1,1 1 0,-1-1 1,0 1-1,0-1 0,0 1 1,1 2-1,-1 1-398,0-1 0,0 1 0,-1-1 1,1 1-1,-1 7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0:34.621"/>
    </inkml:context>
    <inkml:brush xml:id="br0">
      <inkml:brushProperty name="width" value="0.1" units="cm"/>
      <inkml:brushProperty name="height" value="0.1" units="cm"/>
      <inkml:brushProperty name="color" value="#E71224"/>
    </inkml:brush>
  </inkml:definitions>
  <inkml:trace contextRef="#ctx0" brushRef="#br0">0 156 1920,'15'-13'780,"-3"3"-89,1-1 0,-1 2 0,2 0 0,26-14-1,-18 13-614,-4 2 28,39-13-1,79-9 263,-115 28-344,1 0 1,-1 1 0,0 0 0,34 5 0,-34 0-36,0 1-1,0 0 1,30 13 0,-34-11 108,13 6 91,1-2-1,0-1 1,62 11-1,13-12 5,-1-6 1,125-11-1,-47-10-372,-62 5 246,-54 4-18,25-1 100,51 1-15,-60 2-62,1 3-1,91 9 0,-137-1-10,90 12 7,269 53 266,-43-41 5,306-49 528,-281 9-789,-150 8 4,131 9-63,211 14 32,-317-12 28,5 0 88,6-5-277,242-3 413,-99 3-390,-146 1 148,105 15 70,-54 1-146,-1-21 19,-85-1-53,31-6 59,-5 0 76,171-1-40,-29 0 10,-84-3-15,109 3-86,21 27 10,62 4 1,-361-12 65,211 19-88,-251-19 119,174-8-1,-19-4 89,101-8 293,124-14-440,-153-3 105,-209 15-23,-69 8-29,415-57 176,-275 30-229,1 9 0,0 7 0,207 12 0,294 55 176,-380-8-309,-270-38 153,415 42-45,-328-37-34,92 3 38,8-15-3,248 5 192,-462-2-756,0 0 1,1 2 0,-1 0-1,0 0 1,-1 1 0,1 1-1,16 8 1,-31-12 505,2 0-355,1 1 1,0 0 0,0-1-1,0 1 1,0-1 0,0 0-1,4 0 1,-6-1 240,0 0 1,0-1-1,0 1 0,0-1 0,0 0 1,0 1-1,0-1 0,0 0 1,0 0-1,0 0 0,-1 0 1,3-3-1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0:40.526"/>
    </inkml:context>
    <inkml:brush xml:id="br0">
      <inkml:brushProperty name="width" value="0.1" units="cm"/>
      <inkml:brushProperty name="height" value="0.1" units="cm"/>
      <inkml:brushProperty name="color" value="#E71224"/>
    </inkml:brush>
  </inkml:definitions>
  <inkml:trace contextRef="#ctx0" brushRef="#br0">22 160 3584,'-3'-3'320,"1"1"-118,0 0 0,0-1 0,0 1 0,0-1 0,0 1 1,1-1-1,-1 0 0,1 0 0,-2-5 0,15 9 33,73 18-65,85 14 737,-121-27-635,-5 0 11,56 1-1,-46-7-157,30-1 150,1 4 0,84 13 0,-101-5-30,0-2 0,1-4 1,91-5-1,-32-7-121,155-12 77,-216 11-108,71-21 0,-4 2 9,98 1-61,5-1 185,352-25-231,-348 34 5,114-2 0,-65 15 0,-204 2 0,273 21-93,-37 1 148,156-1-12,-256-10-25,14 1-137,32 36 208,-92-12-141,337 79 115,-390-81 23,113 9-77,-1-20-99,8 0 171,-7 5-86,285-9 0,-248-38 502,-98 4-434,-155 17-69,255-16 171,0 20-26,-255-1-337,1 0-1,-1 2 0,26 7 0,-35-8-191,0 2-1,0-1 0,0 2 1,-1-1-1,0 1 1,0 1-1,10 8 0,8 10-2099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7:12.017"/>
    </inkml:context>
    <inkml:brush xml:id="br0">
      <inkml:brushProperty name="width" value="0.1" units="cm"/>
      <inkml:brushProperty name="height" value="0.1" units="cm"/>
      <inkml:brushProperty name="color" value="#FFFC18"/>
    </inkml:brush>
  </inkml:definitions>
  <inkml:trace contextRef="#ctx0" brushRef="#br0">1 212 2048,'15'16'1035,"-10"-9"-742,1-1 0,0 0 1,0-1-1,1 1 0,-1-1 1,1-1-1,14 8 0,66 17 2464,-30-11-2287,-44-15-401,0 0-1,-1 0 1,1-2 0,0 1 0,0-2 0,0 0-1,0 0 1,0-1 0,20-5 0,8 0 145,-25 4-140,29-8 0,-2-6 45,67-33 0,8-4 113,-83 41-146,0 0 0,0 3 0,1 1 0,0 1 0,0 2 0,43 0 0,-44 3-65,0-1-1,0-3 0,50-13 0,-40 9-63,53-7 0,231-1-26,-47 4 271,-187 7-127,177 12-1,-251-4-52,62-1 62,108-13 0,-139 9-71,21 1-22,0 4-1,95 12 0,-81-4-31,98-3-1,-87-8 0,0 5-1,136 20 0,-213-19 74,56 8 18,134 6-1,-85-19 23,206 8-24,-164 5-47,171-11 0,-155 3 59,15 1 15,-103-10-9,261 0-7,-274 11-55,-17-1 15,1-2 1,71-8-1,134-16 47,-206 19-64,-1 4 1,78 10 0,-48-2-69,142-5 0,1 0 158,16 1 34,-70-3-95,42 22-151,-34-2 183,-153-21-35,0-1-1,77-9 1,-8-8-6,151-1 1,-114 21-60,104-4 28,-198-3 2,200-10 75,0 20-14,33 12-160,50 6 187,20-3-160,-292-22 106,488-14 71,-443 10-62,149 15 1,-147-3 54,144-9-1,-93-8-43,210 13-1,-9 2-61,24 2 75,-65 0 30,-6-1 499,-119 0-1033,-10 0 351,-130-3 131,304 20 134,-254-22-124,-50-2-72,0 3 1,66 11 0,61 29-138,15 2 247,-150-37-6,1-1 0,59-1 0,-31-6 17,119 14 0,-55 14-133,-89-16 72,0-2-1,1-2 1,55 0-1,355 7-61,-98 5 49,-313-21-18,264 10 93,-232-3-148,102-7 1,-47-12 117,25-1 36,-156 14-101,237-11-46,-196 8 56,-14 1-7,40-8-1,123-17 22,-75 13 28,-2-4-99,197-54-1,-248 52 57,1 3 0,0 3-1,1 3 1,138-4 0,-148 13 41,72-11 0,58-20-45,-91 14-89,134-8-1,9 12 6,137-3 128,-328 17 10,1-2 0,-1-3 1,59-13-1,-23 0-22,1 4-1,0 3 1,100 1 0,-104 11 11,104-14 1,125-26-24,-41 31-2,-77 6-2,302 13-242,-491-10 208,303-4 160,-45-2-180,99 2 20,-347 3-24,161-7-78,-132 8 67,83 10 0,-120-8-39,1 0 0,-1 0-1,0 1 1,0 0 0,0 1 0,8 4 0,-14-6-30,0-1 0,-1 1 0,1-1 0,-1 1 0,0 0 0,1 0-1,-1 0 1,0 0 0,0 0 0,0 1 0,-1-1 0,1 1 0,0-1 0,-1 1 0,0-1 0,1 1 0,-1 0 0,0 0 0,0-1 0,-1 1-1,1 0 1,0 6 0,-2-2-385,0 0-1,-1-1 1,1 1 0,-1 0-1,-6 11 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7:15.827"/>
    </inkml:context>
    <inkml:brush xml:id="br0">
      <inkml:brushProperty name="width" value="0.1" units="cm"/>
      <inkml:brushProperty name="height" value="0.1" units="cm"/>
      <inkml:brushProperty name="color" value="#FFFC18"/>
    </inkml:brush>
  </inkml:definitions>
  <inkml:trace contextRef="#ctx0" brushRef="#br0">1 1 1280,'9'3'244,"0"-1"0,1 0 0,-1 0 0,1 0 0,0-2 0,-1 1 0,1-1 0,16-2 0,-14 1 19,0 1 1,0 0-1,0 0 0,-1 2 1,14 2-1,6 6-47,-1 2 1,0 1-1,32 19 1,41 18 586,-83-43-565,0-2 0,0 0 0,22 3 0,4 0 298,-23-5-526,-1-1 0,47-1 0,-12-1 13,-51 0-13,68 2 191,133 23-1,-170-18-133,0-2-1,55 1 1,74-10 312,-27 0-126,122 13 68,5 0-205,542-4 439,-409 23-544,-75-17 84,-77-7-73,130-9 230,-8 1-120,-286 6-92,149-14 0,70-4-18,-90 8 153,459-15-127,-459 18-75,135 5-20,-229 6 47,187 7 0,232 10-214,-232-15 313,-78-6-22,-195-1-79,232 3 132,319-5-162,-293-5 99,-14-1-64,-206 10-4,165-2 124,304-11-31,-501 10-77,27-2-2,75-10 1,11-2-62,187 8 0,36-2-96,-298 4 140,1 3 0,-1 3 0,98 15 0,-133-11 37,0-2 0,1-1 1,80-6-1,111-3 61,-152 7-199,-33 1 137,77 14-1,-20-1-24,-73-14 14,0-1 1,61-8 0,-17 0-23,-28 5 15,86-3 185,249-12 73,-272 0-244,88-7-29,-67 24 5,-64 1 13,116-14-1,-115 3-25,0 3-1,0 3 1,112 6 0,220 19 14,-62-9-134,-217-5 215,77-4-34,34 2 35,328 19-146,-42 1 22,-241-17 163,-12 0-257,373 8 359,-505-16-264,133-10-27,-2-1 152,254 3-179,-225 7 111,-143 4 96,47-4-203,189 4 34,211 11-34,-452-7 121,-80-2-7,86-5 0,-28-10-30,222-11 68,4 5 35,-6 6-136,-157 10 54,-115-5-8,-1-2 0,74-20 1,78-9 61,-182 34-79,43 1-1,-71 2-164,1 2 0,0-1 0,-1 1 0,1 1 0,-1 1-1,25 9 1,-35-12 44,-1 1-1,1-1 1,-1 1-1,1-1 1,-1 1-1,1 0 0,-1 0 1,0 0-1,0 0 1,0 0-1,2 3 1,-2-1-223,0 0 0,-1-1 0,0 1 0,0 0 0,0 0 0,0 0 0,0 5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7:23.791"/>
    </inkml:context>
    <inkml:brush xml:id="br0">
      <inkml:brushProperty name="width" value="0.1" units="cm"/>
      <inkml:brushProperty name="height" value="0.1" units="cm"/>
      <inkml:brushProperty name="color" value="#FFFC18"/>
    </inkml:brush>
  </inkml:definitions>
  <inkml:trace contextRef="#ctx0" brushRef="#br0">1 113 768,'6'3'367,"1"-1"-1,0 0 1,0 0-1,0-1 1,0 0-1,10 1 1,9 1 342,-11-2-535,-1-1 1,1 0 0,0-1 0,-1 0 0,1-1 0,-1-1-1,16-5 1,-11 3-74,0 1 0,1 1 0,25-1 0,58-4-391,-26 1 729,172 4 643,-183 3-857,-22-2-198,58-10-1,24-2-42,64 14 189,88-6 316,191-9 279,-58 7-870,-109 4 145,-66 3-219,338 11 597,-365-5-407,-17-1 180,-39 5-139,189 5-46,179 1 450,-218-9-356,26 3-30,-294-7-76,204 9 1,239-11 135,-162-4 11,-192-5-80,167 8 0,-169 4 75,193-20-1,22 9-211,-19 1 104,235-2-26,-501 9-4,72-10 0,-16 2-8,148 13 63,41-2 16,-255-6-72,322-11 0,-335 15 2,83 3 61,136-11 0,-131-4-21,138 4 1,60 2-107,131 9-70,-355 1 177,97-7 20,-14 0-142,4 12 57,-74-2 49,132-7 0,184 4 117,-82-1-228,15 1 94,-327-4-15,280 8 4,-115-11 60,192 22 0,-171-17 103,-109-5-191,232 16 24,-285-9 33,-6 0-7,82-1-1,-114-5 3,216-10 78,-2 18-33,-149-4-71,-1-3-1,118-15 1,-104 6 29,114 2 1,142 1 63,-263-1-71,143-7-128,-185 14 119,0 2 1,-1 1 0,61 13-1,-88-13-186,0 1 0,17 7-1,-26-10-38,0 1 1,0 1-1,0-1 0,-1 0 1,1 1-1,-1 0 0,1 0 1,-1 0-1,0 0 0,5 6 1,5 20-2394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7:28.581"/>
    </inkml:context>
    <inkml:brush xml:id="br0">
      <inkml:brushProperty name="width" value="0.1" units="cm"/>
      <inkml:brushProperty name="height" value="0.1" units="cm"/>
      <inkml:brushProperty name="color" value="#FFFC18"/>
    </inkml:brush>
  </inkml:definitions>
  <inkml:trace contextRef="#ctx0" brushRef="#br0">0 6 2816,'1'-5'1405,"-1"10"-1175,5 16-617,-4-19 398,0 0 0,0 0 0,0 0 1,1 0-1,-1 0 0,0-1 0,1 1 1,0 0-1,-1-1 0,1 1 0,0-1 0,0 0 1,-1 0-1,1 1 0,0-1 0,0 0 0,1-1 1,-1 1-1,0 0 0,0-1 0,0 1 0,0-1 1,1 1-1,-1-1 0,4 0 0,6-1 328,-1 0 0,0-1 0,0 0-1,14-5 1,15-2 246,-32 8-573,0 1 0,-1 0-1,1 0 1,0 0-1,0 1 1,0 1-1,10 2 1,3 3-39,25 12 0,-29-12 347,0 0-1,32 9 1,22-4 466,29 8-340,-82-17-396,0-1 1,1 0-1,-1-1 1,22-3-1,-2 1 71,-14 1-83,207 9-81,218 6 401,-334-15-412,10 2 2,129-4 274,128-3 168,-289 9-285,98 2-56,-63-7 59,221 6-50,16 0-116,60 4 78,-37-4-52,-297-9 100,116-2-130,159-2 218,-353 8-163,262 3 136,-77 2-167,-168-5-285,51 6 0,-78-6 117,0 0-1,0 1 1,-1-1-1,1 1 0,0-1 1,0 1-1,0 0 1,-1 1-1,1-1 0,-1 0 1,1 1-1,-1-1 1,1 1-1,-1 0 0,0 0 1,0 0-1,1 0 1,-2 0-1,1 0 0,0 1 1,0-1-1,1 4 1,-2-4-164,0 1 1,-1-1 0,1 1-1,-1-1 1,1 1 0,-1-1-1,0 5 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7:30.314"/>
    </inkml:context>
    <inkml:brush xml:id="br0">
      <inkml:brushProperty name="width" value="0.1" units="cm"/>
      <inkml:brushProperty name="height" value="0.1" units="cm"/>
      <inkml:brushProperty name="color" value="#FFFC18"/>
    </inkml:brush>
  </inkml:definitions>
  <inkml:trace contextRef="#ctx0" brushRef="#br0">0 0 2048,'0'1'117,"1"0"0,-1-1 1,0 1-1,0 0 0,0-1 1,1 1-1,-1 0 0,0 0 0,1-1 1,-1 1-1,0-1 0,1 1 0,-1 0 1,1-1-1,-1 1 0,1-1 1,-1 1-1,1-1 0,-1 1 0,1-1 1,0 0-1,-1 1 0,1-1 0,0 0 1,-1 1-1,2-1 0,6 5 141,0-1-90,-1 0 1,1 0-1,0 0 1,0-1-1,1-1 1,-1 1-1,1-1 1,-1-1-1,1 0 1,13 1-1,10-2 58,50-7 0,-49 3-147,349-10 950,-162 3-922,-128 12-65,167 24 1,-255-24-53,98 16 36,134 5 1,-115-21-115,96 4 48,-7 1 53,67 6 91,-111 10-211,-79-8 207,2-5-1,92-1 1,106-24-84,-92 4-112,-164 10 93,47-3-3,1 4 0,91 10 0,-125-3-205,-1 2 0,-1 3 0,0 1 0,0 2 0,-1 1 0,-1 3 0,-1 1 0,44 29 0,-14-1-2439,0 0 15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9:17.090"/>
    </inkml:context>
    <inkml:brush xml:id="br0">
      <inkml:brushProperty name="width" value="0.1" units="cm"/>
      <inkml:brushProperty name="height" value="0.1" units="cm"/>
      <inkml:brushProperty name="color" value="#FFFC18"/>
    </inkml:brush>
  </inkml:definitions>
  <inkml:trace contextRef="#ctx0" brushRef="#br0">0 75 1792,'0'-1'25,"0"1"1,0-1-1,0 1 0,0 0 1,0-1-1,0 1 1,0-1-1,0 1 0,0 0 1,0-1-1,0 1 1,0-1-1,1 1 0,-1 0 1,0-1-1,0 1 0,0-1 1,0 1-1,1 0 1,-1-1-1,0 1 0,0 0 1,1-1-1,-1 1 1,0 0-1,1 0 0,-1-1 1,0 1-1,1 0 0,-1 0 1,0 0-1,1-1 1,-1 1-1,0 0 0,1 0 1,-1 0-1,1 0 1,-1 0-1,0 0 0,1 0 1,-1 0-1,1 0 0,0 0 1,21 7 399,-3 1-436,-5-8 367,-1 0 1,1-1-1,-1 0 1,1-1-1,-1-1 1,26-8 0,17-3 5,-18 9-256,1 2-1,0 1 1,41 4-1,-40 0 11,0-2-1,74-9 0,-74 1 1,53-7 205,-85 14-292,29-3 141,1 2 0,71 4 0,189 18-69,-178-21-60,185 6 334,-7-3-335,-10 1 246,140 16-9,-52-1-106,-259-12-49,172-13 0,-56-1-110,133-2 21,-7 1 56,10 0-83,125 8-6,-278-1 0,-23 0 0,-30 8-3,194-2 96,152 9-125,-174-6 223,-84-4-99,242-16-172,-175 9 36,-35 2-45,170 5 417,-402-2-320,207-6-93,59 3 138,-193 11-79,111 8-114,242 16 82,-379-29 152,137-12 1,24 0-183,-129 14 56,115 0 144,-212-7-110,427-2 1,-241 3 3,121-3 95,-199 11-190,45 0 109,-86-10-73,278 1 20,-55 3 87,30 1-65,-328-2 9,228 6 9,316-17 47,-501 10-112,-39-1 27,1 1 0,-1 2-1,0 0 1,51 12 0,-75-13-65,-1 1-1,1 0 0,-1-1 1,0 1-1,0 1 0,1-1 1,4 5-1,-6-4-192,0 0 1,0 0-1,-1 0 0,0 1 1,0-1-1,0 0 0,2 5 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9:18.606"/>
    </inkml:context>
    <inkml:brush xml:id="br0">
      <inkml:brushProperty name="width" value="0.1" units="cm"/>
      <inkml:brushProperty name="height" value="0.1" units="cm"/>
      <inkml:brushProperty name="color" value="#FFFC18"/>
    </inkml:brush>
  </inkml:definitions>
  <inkml:trace contextRef="#ctx0" brushRef="#br0">11 19 1536,'-1'-1'77,"0"0"-33,1 1 0,-1-1 0,0 1 0,1-1 0,-1 1 0,1-1 0,-1 0-1,1 1 1,-1-1 0,1 0 0,-1 1 0,1-1 0,-1 0 0,1 1 0,0-1 0,0 0 0,-1 0 0,1 0 0,0 1 0,0-1 0,0 0 0,0-1 0,22 2-7,-1 1 442,1 2 0,-1 0 0,0 2 0,37 12 0,-34-7-258,0 1 1,36 21-1,-40-20-25,0-1-1,1 0 1,0-2 0,23 7-1,137 33 216,-152-42-239,-1-2-1,1-1 1,0-2 0,39 0-1,118-16 331,-123 7-550,-18 3-71,97-6 110,-44 4 332,-26 1-171,3-2 17,20 0-146,-31 6 3,42 1 95,-88 1-95,0 0 0,-1 2 0,33 8-1,-11 2-29,1-2 0,1-2 0,72 7 0,139 15 159,-168-16-315,288 57-960,-318-58-1125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7:07.324"/>
    </inkml:context>
    <inkml:brush xml:id="br0">
      <inkml:brushProperty name="width" value="0.1" units="cm"/>
      <inkml:brushProperty name="height" value="0.1" units="cm"/>
      <inkml:brushProperty name="color" value="#66CC00"/>
    </inkml:brush>
  </inkml:definitions>
  <inkml:trace contextRef="#ctx0" brushRef="#br0">6 56 2432,'-5'-18'960,"5"13"-768,5-4-448,0 0-896,1 3 448,4 1 256,1 1 192,0 4 0,-6 4 32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9:43.479"/>
    </inkml:context>
    <inkml:brush xml:id="br0">
      <inkml:brushProperty name="width" value="0.1" units="cm"/>
      <inkml:brushProperty name="height" value="0.1" units="cm"/>
      <inkml:brushProperty name="color" value="#FFFC18"/>
    </inkml:brush>
  </inkml:definitions>
  <inkml:trace contextRef="#ctx0" brushRef="#br0">1 62 384,'4'3'184,"0"0"0,0-1 0,0 1 0,1-1 0,-1 0 0,1 0 0,-1-1 0,1 1 0,0-1 0,7 1 0,7 0 669,29-1-1,-32-2-642,31 5 0,-1 1 264,1-2 0,48-2-1,-53-1 138,-17-2-303,1 0-1,-1-2 1,40-11-1,-37 8-146,0 1 0,46-4-1,-26 9-132,-1 2 0,0 2-1,0 2 1,62 15 0,136 46-60,-211-58 46,0-1-1,1-2 1,41 2 0,-9-2-5,216 19 95,-190-21-23,101-10 0,-27-6 50,134-14-144,84-28-73,-89 26 204,-95 0-104,98-7 78,-146 37 87,46-3-102,-19-8-53,204 15 0,-50 3 96,-34-2-48,51 1-39,-99-4-55,-59 10 15,43 2 19,-123-16 24,266 7-24,-95-9 50,-67-2-44,5 11 88,80 2-78,-16-1 93,-116-1-130,85-11 111,-62 0 84,238-3 219,-426 8-409,42-1-33,62 5 0,-97-3-245,0 1 1,0 0 0,-1 1-1,1 0 1,-1 1 0,0 0-1,0 0 1,0 1 0,-1 1-1,16 10 1,0 5-2135</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9:44.878"/>
    </inkml:context>
    <inkml:brush xml:id="br0">
      <inkml:brushProperty name="width" value="0.1" units="cm"/>
      <inkml:brushProperty name="height" value="0.1" units="cm"/>
      <inkml:brushProperty name="color" value="#FFFC18"/>
    </inkml:brush>
  </inkml:definitions>
  <inkml:trace contextRef="#ctx0" brushRef="#br0">0 118 2176,'2'-3'198,"0"-1"0,1 0-1,-1 1 1,1 0 0,0 0 0,0 0 0,0 0-1,0 0 1,1 0 0,-1 1 0,1 0 0,0 0-1,-1 0 1,8-3 0,6-1 57,0 1 1,24-3-1,7-3 193,-10-1-308,1 3-1,1 1 1,0 2-1,-1 1 1,77 3-1,-88 4-71,0 3 0,-1 0 0,39 13 0,11 3 71,28-3-6,128 6 1,-118-14 63,-91-8-118,228 14 290,100-6-278,-330-8-86,83 6 27,142-8 0,153 1 97,-322 2-189,176 0-83,77 4 132,-110-8 208,-3-18 177,-76 6-49,-96 9-324,0 2 0,0 2 1,49 7-1,-85-6-451,0 1 1,0 1-1,0 0 1,0 0-1,-1 1 1,1 0-1,-1 1 0,0 0 1,16 12-1,19 20-2403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7:08.970"/>
    </inkml:context>
    <inkml:brush xml:id="br0">
      <inkml:brushProperty name="width" value="0.1" units="cm"/>
      <inkml:brushProperty name="height" value="0.1" units="cm"/>
      <inkml:brushProperty name="color" value="#FFFC18"/>
    </inkml:brush>
  </inkml:definitions>
  <inkml:trace contextRef="#ctx0" brushRef="#br0">1 428 768,'10'-2'599,"1"-1"-1,-1 0 1,11-4 0,-11 2-142,0 0 1,12-9 0,-15 9-245,1 0 1,-1 1 0,1 0 0,17-7 0,7 4 66,51-7 1,-53 11-114,0-2 0,44-14-1,31-21 388,-68 23-503,1 3 0,1 1 0,52-10 0,68-10-51,-103 24 0,1 3 0,-1 2 0,83 5 0,-100 3 138,0 2 0,73 21 0,-99-24-115,65 14 35,146 11 0,-36-7 258,-89-8-244,165 0 0,-60-4-377,-4 0 637,90-18-521,-197 1 366,100-22 0,136-55 109,-327 85-289,220-46 308,0 19-34,-61 10-85,11-12-198,-96 14-19,114-7 0,4 26 125,50-4-50,51-5 99,-197 5-78,5 4-40,-55-1-80,73-5 0,-98 0 97,222-15-22,-198 17-54,1 1 0,-1 3 0,55 10-1,68 23 105,-141-33-40,-1-1 1,1-2 0,35-3 0,31 2 112,41 11-97,158 34-1,-183-25-69,36 7-171,-68-13 299,101 3-1,-83-9-155,39 7 224,160 8 349,18-9-601,-202 0 96,-57-5 0,76 1 0,-31-10 37,225-3 118,-97 1-190,35-1 12,-228 0-14,0 2 1,1 2-1,-1 1 1,0 2-1,44 10 1,19 7 18,-36-9-17,-31-7 49,1-1 1,-1-2 0,46-3-1,-29 1-94,238-4 315,-162-1-230,-98 3 4,-1-1 0,0-1 0,30-8 1,1 0 33,-26 7-50,0 2-1,49 0 0,60 10 27,9 1-15,-41-11 9,-48 1 34,95 7 0,-96 1 39,102 15-23,-87-10-44,0-3 0,1-3-1,123-8 1,107 0 275,0 26-210,-94-5-131,-118-13 63,155 17-54,-25 11 172,78-7-207,-117-13-36,-75-2 117,132 6-10,227-17 66,-262-14-129,0 0 18,-139 13-18,209 6 306,94-3-401,431-9 432,-547 8-203,38-22-42,-255 18-11,32-5-47,90-6 51,164-16 81,-239 20-142,0 4-1,0 3 0,0 4 1,132 17-1,-140-10 76,0-3-1,1-4 0,130-14 1,177 3-124,-264 10 52,407 8 150,-354-12-133,-99-1-81,354 15 139,-67-6-23,25 1-17,-257 2-101,171-14 0,115 4 295,-205 6-147,121 12-60,74-2 0,75-7 122,-470-5-166,-2-1-62,0 0 0,0 1 0,0 0 0,0 0 0,0 0 0,0 1 0,0 0 0,-1 1 0,12 5 0,-17-8-14,0 1 0,0 0 0,0-1 0,0 1 0,0 0 0,0 0 0,0 0 0,0 0 0,-1 0 0,1 0 0,0 0 0,0 0-1,-1 0 1,1 0 0,-1 0 0,1 0 0,-1 1 0,1-1 0,-1 0 0,0 0 0,1 1 0,-1-1 0,0 2 0,0-1-80,-1 0 0,1-1 0,-1 1 0,0-1 0,1 1 0,-1 0 0,0-1 1,0 1-1,0-1 0,0 0 0,0 1 0,0-1 0,0 0 0,-1 0 0,1 0 0,0 1 0,-3 0 0,-3 2-477,-1 0 0,0 0 0,1-1-1,-10 3 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7:11.123"/>
    </inkml:context>
    <inkml:brush xml:id="br0">
      <inkml:brushProperty name="width" value="0.1" units="cm"/>
      <inkml:brushProperty name="height" value="0.1" units="cm"/>
      <inkml:brushProperty name="color" value="#FFFC18"/>
    </inkml:brush>
  </inkml:definitions>
  <inkml:trace contextRef="#ctx0" brushRef="#br0">0 254 1280,'8'0'309,"-1"0"1,1 0-1,-1-1 0,0 0 1,1-1-1,-1 0 0,0 0 1,0 0-1,0-1 0,0 0 1,-1-1-1,9-4 0,9-8-98,0 2-1,2 0 1,0 2 0,0 0-1,40-10 1,-7 7 12,-17 4-95,69-10 1,-51 16-32,132-19-87,-131 10-106,-34 6 88,34-3 0,-19 7 9,1 1 0,0 2 0,0 2 1,0 2-1,0 2 0,0 2 0,-1 2 0,41 13 0,45 26 207,-93-36-172,1-2 0,0-1 0,45 6 0,76 2 2,138 23 383,-266-35-382,0-2 0,0 0 0,0-2 1,1-2-1,53-6 0,13-4-14,1 4 0,-1 4 1,137 15-1,-175-10-86,75-5-1,-20 0 110,216 17 438,-281-12-441,0-3-1,0-1 1,0-2 0,61-15 0,198-20-46,-99 16 92,-88-1-62,-33 5-20,24 2-9,-1 5 0,126 3 0,-182 9 45,85-14 0,-44 3-1,0 3 0,0 5 0,179 16 0,-207-9-13,103-8-1,-28-1 21,166 15 3,-242-7-64,1-4 1,-1-2 0,78-15-1,-56 8 188,1 3 0,115 6 0,-197 2-157,0-1 0,-1 1 1,1 0-1,-1 1 0,1-1 1,11 6-1,-16-6-123,1 0-1,-1 1 1,0-1-1,0 0 0,0 1 1,0 0-1,0-1 1,0 1-1,0 0 1,-1 0-1,1 0 1,-1 0-1,1 0 1,-1 0-1,0 1 0,0-1 1,0 0-1,0 1 1,0-1-1,-1 0 1,2 5-1,-2-3-212,0 1 0,0-1 0,0 0-1,0 0 1,-1 0 0,1 0 0,-1 0 0,0 0-1,-2 5 1,0-3-227,-1 0 0,1 0 1,-1 0-1,-9 10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7:26.458"/>
    </inkml:context>
    <inkml:brush xml:id="br0">
      <inkml:brushProperty name="width" value="0.1" units="cm"/>
      <inkml:brushProperty name="height" value="0.1" units="cm"/>
      <inkml:brushProperty name="color" value="#FFFC18"/>
    </inkml:brush>
  </inkml:definitions>
  <inkml:trace contextRef="#ctx0" brushRef="#br0">0 52 1792,'18'8'826,"-16"-8"-782,0 1 1,0-1-1,-1 1 0,1 0 0,0 0 0,0 0 0,-1 0 1,1 0-1,-1 0 0,1 0 0,-1 0 0,1 1 0,-1-1 1,0 1-1,1-1 0,-1 1 0,1 1 0,0 0 76,0 1 0,0-1-1,1 0 1,-1-1 0,1 1-1,0 0 1,0-1 0,0 1-1,0-1 1,0 0 0,0 0-1,1 0 1,-1 0 0,1-1-1,-1 0 1,1 1 0,0-1-1,0-1 1,-1 1 0,1 0-1,0-1 1,0 0 0,0 0-1,5 0 1,-2 1-74,0 0-1,0 1 1,0-1-1,0 2 1,0-1-1,0 1 1,-1 0-1,1 0 1,7 6-1,27 12 108,-6-11 14,1-1 0,-1-2 0,68 5 0,-35-4 312,14 3-236,140 15 111,-37-24-82,-98-4-160,479-29 617,-488 25-738,209 4 228,-47 3-65,249 0 102,-18-2-146,-196-7 36,88-6-20,-139 4-86,-126 7-69,171-8 26,111 6 23,8 0-40,-41 1 158,31-2-148,94-23 90,-175-6 88,10 0-155,-244 34-18,102-8 15,-69-4 44,3-1 47,121-2 0,0 23-89,3 0-77,106 9 209,-209-2-119,49 4-23,4-14-2,158 11 0,12 8 66,-35-3-127,161 3 168,40-1-113,-245-6 28,-42-1-23,159 4 50,-234-17-85,-1 7 1,172 32-1,320 39 196,-52-71-75,-309-29 67,-69 3-112,-168 14-136,19 0 210,98 6 0,-141-2-232,0 1 0,-1 1 0,1 0-1,0 1 1,-1 1 0,0 0 0,0 1 0,-1 1 0,0 0 0,0 1 0,14 11 0,-24-16-109,0 1 1,0 0-1,0-1 0,0 1 1,-1 1-1,0-1 0,3 5 1,-1 1-702,-1 1 0,6 17 1,-10-28 926</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7:30.032"/>
    </inkml:context>
    <inkml:brush xml:id="br0">
      <inkml:brushProperty name="width" value="0.1" units="cm"/>
      <inkml:brushProperty name="height" value="0.1" units="cm"/>
      <inkml:brushProperty name="color" value="#FFFC18"/>
    </inkml:brush>
  </inkml:definitions>
  <inkml:trace contextRef="#ctx0" brushRef="#br0">0 71 1792,'5'-2'135,"0"1"0,0 0 0,0-1 0,-1 1 1,1 1-1,0-1 0,0 1 0,0 0 0,10 1 0,0 1 12,-1 0 0,17 5 0,-21-5 139,-1 0 0,1 0 0,0-1-1,0-1 1,0 1 0,14-3 0,59-12 1032,-60 9-1116,0 1 0,42-2 0,-40 6-117,64-1 403,122 16 0,-196-13-429,20 4 114,1-1 0,-1-2 0,1-1-1,56-6 1,-2-8-33,-1 4 0,2 4 0,98 9 0,-91-2-95,154-13 1,-16-1 242,143 0-86,163-7 44,-345 15-162,191 6 18,-281 2-110,140-10 0,165 6 117,-326 2-10,169-12-93,-9 0-6,208 15 90,3 7-15,-151-8-120,-10-1 101,-211 2-82,209 6 142,-274-13-117,178-2-18,-133 5-37,67 11-1,-66-3 59,0-3 0,97-2-1,325-10 74,-206-5-11,-174 3-72,115 7 0,-163 4 15,7 1 51,116-5 0,-32-7-120,250 19 1,-122-9 120,-20-2-118,-179 4 68,240 10 110,-253-16-134,303 11 126,-291-7-92,81-8 1,-94 2 37,70 3 36,222 27 1,-298-23-28,1-3 1,96-10 0,17-1-102,-97 14-78,134 23-1,-136-15 90,57-2 135,-45-5-46,-28 0-45,205 24-173,115 10 214,-86-12-31,77 1 23,25 0-115,-345-23 87,225 8 57,19 3 1,-262-13-78,472 43 19,1-25-26,145-1-84,-333-6 198,-234-12-111,934 15 425,-277-20-462,-396 5 104,229-20-41,150-12-71,-612 26-19,14 0 115,199-10 115,327-19-241,-509 28 142,185 0 116,13 0-96,30 1-190,27-2-89,195-12 367,130 17-172,-555 3 56,481 32 41,-600-28-901,-1 3 0,0 1 0,0 3 0,72 29 0,-65-20-2218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7:31.556"/>
    </inkml:context>
    <inkml:brush xml:id="br0">
      <inkml:brushProperty name="width" value="0.1" units="cm"/>
      <inkml:brushProperty name="height" value="0.1" units="cm"/>
      <inkml:brushProperty name="color" value="#FFFC18"/>
    </inkml:brush>
  </inkml:definitions>
  <inkml:trace contextRef="#ctx0" brushRef="#br0">0 90 2048,'7'2'163,"-1"0"1,1-1-1,0 0 0,-1 0 0,1 0 1,0-1-1,-1 0 0,1 0 0,7-2 1,10 1 91,65 1 377,162 4 592,-161-1-797,110-11-1,-6 0-138,-80 9-218,231-7 73,80-4 295,-166 1-23,-97 0-190,21 7-130,184-11-57,11-2 357,-59 6-257,153 0-10,-143 5-26,51 4-97,-23 7-51,-11 0 113,141 7 40,-187-1-75,-32-9 406,-179-7-190,164 18-1,-205-7-182,49 14 0,-76-16-557,-1 1 0,0 1 0,0 1 0,36 22 0,1 7-2511,-2-11 198</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3:39.501"/>
    </inkml:context>
    <inkml:brush xml:id="br0">
      <inkml:brushProperty name="width" value="0.1" units="cm"/>
      <inkml:brushProperty name="height" value="0.1" units="cm"/>
      <inkml:brushProperty name="color" value="#66CC00"/>
    </inkml:brush>
  </inkml:definitions>
  <inkml:trace contextRef="#ctx0" brushRef="#br0">3937 1181 1792,'-1'-1'79,"0"0"1,1 1-1,-1-1 1,0 0-1,0 1 1,0-1-1,0 0 0,0 1 1,0-1-1,0 1 1,0-1-1,0 1 1,0 0-1,0-1 1,0 1-1,0 0 0,0 0 1,0 0-1,0 0 1,0 0-1,0 0 1,-1 0-1,1 0 1,0 0-1,0 1 0,0-1 1,0 0-1,0 1 1,-2 0-1,-1 2 225,0 0 0,-1 0 0,1 0 0,1 1 0,-6 5-1,-5 5 760,-2 5-477,15-17-480,0-1 0,0 1 0,1-1 0,-1 1 0,0-1-1,0 0 1,-1 0 0,1 1 0,0-1 0,0 0 0,0 0 0,-1 0-1,1 0 1,-1-1 0,1 1 0,-1 0 0,1 0 0,-1-1 0,1 1 0,-1-1-1,1 1 1,-1-1 0,0 0 0,1 0 0,-3 0 0,-20-1 1190,-16 0-539,37 1-702,0 0 1,0 0-1,1 1 1,-1-1-1,0 1 1,0 0-1,0 0 1,1 0-1,-6 2 1,-21 14 488,-1-2 0,-1 0 0,-61 18 0,51-22-224,0-2 1,-74 7 0,27-5 119,53-7-375,0-2 1,-1-1-1,-61-7 0,-43 4 719,77 3-314,-145 4 79,46 2-410,0 1 15,128-8-159,-119-5-64,28 2 130,10 1 75,-84-1 162,106 5-207,36 0-83,1 2-1,-88 19 0,106-18 422,-1-2 0,-73-2 0,55-1-372,-22 0-153,-95 13 0,151-9 113,-1-2 0,1-1 0,-1-1 0,-44-5 0,-5 1-81,-14-1 181,56 3-123,0 1 0,0 2-1,0 1 1,-57 11-1,67-9 11,-27 0 0,-11 2-6,25-4-78,27-3 88,0 2-1,1-1 0,-1 1 1,-7 1-1,6 0 0,-1-1 0,1 0 1,0 0-1,-12-1 0,10 0-6,9-1 7,-1 1-1,1 0 0,0 0 0,0 0 0,0-1 1,-1 1-1,1-1 0,0 1 0,0-1 0,0 1 1,0-1-1,0 0 0,0 1 0,0-1 1,0 0-1,0 0 0,0 0 0,0 0 0,0 0 1,1 0-1,-2-2 0,1 1 11,-1 0 0,1 0 0,1 0 0,-1-1 0,0 1 0,0-1 0,1 1 1,-1 0-1,1-1 0,0-2 0,0-7 48,-1-3-32,2 1 0,0-1 0,3-18 0,2 0-11,-2 0-1,-1-63 0,-1 16 98,1 29-14,6-63 151,-2 65-249,13-110 86,-17 123-61,-2 1 1,-6-55-1,-5-160 191,10 245-225,1 1 0,-1-1 0,1 0 0,3-6 0,1-17-175,-4 24 176,-1-1 0,1 1 0,1 0 1,-1 0-1,1 0 0,-1 0 0,1 0 0,1 1 0,3-7 1,6-11 56,-10 17-63,1-1 1,0 1 0,0 0-1,0 0 1,1 0-1,0 0 1,7-5 0,29-21-90,-38 29 99,8-4 8,1 0 0,0 0 0,0 1 0,0 1 0,0 0 0,1 0-1,-1 1 1,15-1 0,-13 2-65,39-4-78,94 4 0,-66 3 83,3-3 43,111-14 0,-190 14-3,226-26-43,196-6 8,-121 28 133,-184 6-217,-67-1 211,223-4-88,-83 2-36,-108 3 32,111 13 16,3 0 32,-82-11-13,157 24-1,-101 11-87,-60-11 138,-79-17-77,-25-6 0,0-2 0,20 5 0,-13-6 27,-1 2-1,0 0 0,30 10 0,-38-10-36,0 1 0,-1 0 0,1 0 0,-1 0 0,0 1 0,0 0 0,-1 0 1,1 1-1,8 10 0,-3-1 23,-1 1 1,0 0-1,-1 1 1,-1 0 0,-1 0-1,0 1 1,-2 0-1,0 1 1,0-1-1,4 38 1,-2-12-43,-1 0-1,-3 1 1,-2 83 0,-12-61 189,-2 0 0,-30 92 0,36-134-193,0-1 0,2 1-1,1 0 1,-1 39 0,5-47-129,0 0-1,0-1 0,2 1 1,0-1-1,1 1 0,0-1 1,14 29-1,-5-18-1633,-1 1 0,0 0 0,12 51 0,-16-11-2614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3:46.182"/>
    </inkml:context>
    <inkml:brush xml:id="br0">
      <inkml:brushProperty name="width" value="0.1" units="cm"/>
      <inkml:brushProperty name="height" value="0.1" units="cm"/>
      <inkml:brushProperty name="color" value="#66CC00"/>
    </inkml:brush>
  </inkml:definitions>
  <inkml:trace contextRef="#ctx0" brushRef="#br0">1981 119 3072,'-9'0'1061,"7"0"-597,2-16-917,1 5 909,-1 8-297,0 1 0,1-1 0,-1 1 0,0 0 0,0-1 0,0 1 0,0-1 1,-1 1-1,1 0 0,-1-1 0,1 1 0,-1 0 0,0-1 0,0 1 0,0 0 0,0 0 0,0 0 0,-1 0 0,-1-2 0,-8-9 489,11 12-556,-1-1 0,0 0 0,0 1 0,-1 0 0,1-1 0,0 1 0,0 0 0,-1 0 0,1-1 0,0 1 0,-1 0 0,0 0 0,1 0 0,-1 1 0,1-1 0,-1 0 0,-2 0 0,-33-8 537,19 9-474,-11 0 302,0 0 0,-50 9 0,-128 29 492,142-32-52,12-3-391,-32 7 336,3 4 84,-1-4 1,-113-1-1,-132 8 1051,308-15-1832,-73 5 304,-201 20-2962,271-24 444,-36 11 0,35-7-1838,-34 5 1,-2-6-14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3:48.055"/>
    </inkml:context>
    <inkml:brush xml:id="br0">
      <inkml:brushProperty name="width" value="0.1" units="cm"/>
      <inkml:brushProperty name="height" value="0.1" units="cm"/>
      <inkml:brushProperty name="color" value="#66CC00"/>
    </inkml:brush>
  </inkml:definitions>
  <inkml:trace contextRef="#ctx0" brushRef="#br0">1225 99 4224,'-2'-3'201,"0"1"19,0-1-1,0 1 1,1-1-1,0 0 1,-1 1-1,-1-7 1,3 8-196,0 0 0,0 0 0,0 0-1,0 0 1,0 0 0,0 0 0,0-1 0,0 1 0,1 0 0,-1 0 0,0 0 0,1 0 0,-1 0 0,1 0 0,-1 0 0,1 0-1,-1 0 1,1 0 0,0 0 0,-1 0 0,1 1 0,0-1 0,0 0 0,1 0 0,10-9-37,-9 8 70,0 0 0,0-1-1,0 1 1,0-1 0,-1 0-1,4-4 1,-5 7 32,-1 0 0,0-1 0,0 1-1,0 0 1,0-1 0,0 1 0,1 0 0,-1-1 0,0 1 0,0 0 0,0-1 0,0 1 0,0 0 0,0-1 0,0 1-1,0 0 1,0 0 0,0-1 0,0 1 0,0 0 0,-1-1 0,1 1 0,0 0 0,0-1 0,0 1 0,0 0 0,0 0-1,-1-1 1,1 1 0,0 0 0,0-1 0,-1 1 0,-12-4 1163,-15 4-172,27 0-1018,-10 1 219,-104 7 1251,94-8-1181,-40-1 716,0 3 0,-95 15 0,44 0-596,-1-4 0,-162-4 0,236-8-1209,-39 5 0,54-2-930,-1 1 0,-40 13 0,9 4-2134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7:08.023"/>
    </inkml:context>
    <inkml:brush xml:id="br0">
      <inkml:brushProperty name="width" value="0.1" units="cm"/>
      <inkml:brushProperty name="height" value="0.1" units="cm"/>
      <inkml:brushProperty name="color" value="#66CC00"/>
    </inkml:brush>
  </inkml:definitions>
  <inkml:trace contextRef="#ctx0" brushRef="#br0">3623 106 3456,'-2'0'130,"1"0"1,0 1-1,-1-1 1,1 0-1,0 0 1,-1 0-1,1 0 0,-1 0 1,1 0-1,0-1 1,-1 1-1,1 0 1,0-1-1,-1 1 1,1-1-1,0 1 1,0-1-1,-1 0 0,-1-1 1,1 0 180,-1-1 0,1 0 1,-1 0-1,1 0 0,-3-5 1,-14-17 229,14 20-319,-1 1 0,1-1 0,-1 1 0,0 0 0,-1 0 0,1 0-1,-1 1 1,0 0 0,0 0 0,0 1 0,0 0 0,0 0 0,0 1-1,-14-1 1,-4-1 125,0 2 1,1 1-1,-1 1 0,0 0 0,0 2 0,0 2 0,1 0 0,0 1 0,0 1 0,1 1 0,-24 12 1,0 3-73,-95 32 0,112-46-141,1-2 0,-1-1 0,0-2 1,-54 2-1,37-6 175,-146-5 171,-12 3 496,111 3-731,84-1-241,-70 1 58,-149-19 0,182 12 59,0 2-1,-65 2 0,-94 16 473,128-8-459,-40 5 309,-171 7 917,217-18-987,-301-4 294,152 10-3360,3 19-5916,209-24 8183,-82 9-3840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3:54.082"/>
    </inkml:context>
    <inkml:brush xml:id="br0">
      <inkml:brushProperty name="width" value="0.1" units="cm"/>
      <inkml:brushProperty name="height" value="0.1" units="cm"/>
      <inkml:brushProperty name="color" value="#66CC00"/>
    </inkml:brush>
  </inkml:definitions>
  <inkml:trace contextRef="#ctx0" brushRef="#br0">0 13 128,'0'0'64,"0"-4"-32,6-5-96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3:58.999"/>
    </inkml:context>
    <inkml:brush xml:id="br0">
      <inkml:brushProperty name="width" value="0.1" units="cm"/>
      <inkml:brushProperty name="height" value="0.1" units="cm"/>
      <inkml:brushProperty name="color" value="#66CC00"/>
    </inkml:brush>
  </inkml:definitions>
  <inkml:trace contextRef="#ctx0" brushRef="#br0">5969 1269 4352,'0'0'72,"0"0"1,-1 0 0,1 1-1,0-1 1,0 0-1,-1 0 1,1 0-1,0 0 1,0 0 0,0 0-1,-1 0 1,1 0-1,0 0 1,0 0 0,-1 0-1,1 0 1,0 0-1,0 0 1,-1 0-1,1 0 1,0 0 0,0-1-1,0 1 1,-1 0-1,1 0 1,0 0-1,0 0 1,0 0 0,-1 0-1,1-1 1,0 1-1,0 0 1,0 0 0,0 0-1,-1-1 1,1 1-1,0 0 1,0 0-1,0 0 1,0-1 0,0 1-1,0 0 1,0 0-1,0-1 1,0 1-1,0 0 1,0-1 0,8-10 2049,3-2-2331,-9 9 323,-1 0 0,1 0 0,-1 0 0,0 0 0,0 0 0,0 0 0,-1-1 0,0 1 0,0-7 0,0 6 53,1 0 1,-1 0 0,1 0 0,-1 0 0,1 0 0,3-7 0,-2 6-80,-1 0 1,1 0 0,-1 0-1,0-7 1,2-7 81,0-9 228,-3 23-234,1 0-1,-1-1 1,2 1 0,-1 0 0,3-9 0,-2 10-66,-1 1 0,0-1 0,0 1 0,-1-1 0,1-8 0,-1 8-22,0 0 0,1 0 1,-1 0-1,1 1 0,2-8 1,29-88 824,-27 88-811,-1-1 0,0 0 0,-1 0 0,-1 0 0,0-1 0,-1 1 0,0-18 0,-2 18 0,-1 0 1,0 0-1,-1 0 0,-8-24 1,-3-16 54,-17-75 63,26 72-288,3 16-14,2 33 129,1 1 0,-2-1 1,1 1-1,-1-1 0,-1-6 0,1 7-58,0 1 1,0-1-1,1 0 0,0 0 0,1-7 0,0-1 91,-1 13-57,-1 0-1,1 0 0,0 0 1,0 0-1,0 0 0,-1 0 1,1 1-1,0-1 1,-1 0-1,1 0 0,-1 0 1,1 1-1,-1-1 0,0-1 1,-4-9 201,5 11-194,0-1 0,0 1-1,0-1 1,0 1 0,-1-1 0,1 1 0,0-1-1,0 1 1,0-1 0,-1 1 0,1-1-1,0 1 1,0 0 0,-1-1 0,1 1-1,0-1 1,-1 1 0,1 0 0,0-1-1,-2 1 1,2-1-16,0 1-1,-1 0 1,1 0-1,0-1 1,-1 1-1,1-1 1,0 1 0,-1 0-1,1-1 1,0 1-1,-1-1 1,1 1-1,0 0 1,0-1-1,0 1 1,0-1-1,-1 1 1,1-1-1,0 1 1,0-2-1,0 1 0,0 0 0,-1 1 0,1-1 0,-1 0 0,1 0 0,0 0-1,-1 0 1,0 0 0,1 0 0,-1 1 0,1-1 0,-1 0 0,0 1-1,0-1 1,1 0 0,-1 1 0,0-1 0,0 1 0,0-1 0,-1 0-1,1 1 21,0-1 0,-1 0 0,1 0-1,0 1 1,0-1 0,0 0 0,0 0-1,0 0 1,0 0 0,0 0-1,-1-3 1,-13-23 230,13 25-248,1-1 1,0 1-1,-1 1 0,1-1 1,-1 0-1,1 0 1,-1 0-1,0 1 0,0-1 1,1 1-1,-1 0 1,0-1-1,-4-1 0,-33-13 310,21 10 15,4 0-252,-1 2 0,1 0 0,-1 0 1,-28-2-1,-61 3 648,79 3-613,-240 0-95,184-6 10,23 0 113,52 5-153,-1-1 1,1 1-1,0-2 1,-1 1-1,-5-4 0,6 3 22,0 0-1,0 1 1,0 0-1,0 0 0,-10-2 1,-76-10 18,-91 12 92,96 3-54,9-1-8,-128 3 90,66 0-146,-16 1 0,71 2 103,-86-6 0,68-1-53,-31 1 516,124-1-577,-1 0 0,-15-4 1,15 2-35,0 1 1,-20-1-1,-411 3 296,413 2-200,23-1-43,-1 0 1,1-1-1,0 0 0,0 0 0,-1 0 1,1-1-1,-12-3 0,3-1 74,6 2-83,-1-1 0,1 2 0,-1-1-1,1 1 1,-20-1 0,-257 16 796,136-10-647,11-2 50,-30 1-6,87-3-288,31 1 45,-226 9 673,79 10-457,143-16-206,-53-4 0,32 0 43,-297 1-178,250 9 176,49-4-117,54-5 66,-9 1 95,0-2-1,-53-8 1,15-3-60,0 4 0,-114-1 0,150 7-5,26 1-8,-1 0 1,1 1-1,-1-1 1,0 1 0,1 1-1,-1-1 1,1 1-1,-11 2 1,9 0 16,0-1 1,0 1-1,1 1 1,-1 0-1,1 0 1,-12 9 0,-2 2 55,14-12-63,1 1 0,-1 0 0,1 0 0,0 1 0,-7 9 0,6-8 19,1 0 1,-1 0-1,-11 8 0,12-9-18,-1-1 0,1 1 0,0 1 0,0-1 1,-9 12-1,9-7-8,1 0 0,-1 1 0,2-1 0,-1 1 0,-2 19 0,-10 26 43,12-40 1,1 0 1,0 0-1,1 0 0,1 0 1,0 0-1,4 29 1,-2-2-153,-1 284 38,1-310 55,0 0 0,2 0 1,5 20-1,-4-20 35,0 0 0,-2-1 0,2 21 0,-4-14-7,2-1-1,0 0 1,2 0 0,0 0-1,1 0 1,2-1 0,0 0-1,1 0 1,12 20 0,-18-37 12,1 0 1,-1-1-1,1 1 1,0-1-1,0 0 1,1 0-1,-1 0 1,1 0-1,-1 0 1,1-1-1,0 0 1,0 0-1,0 0 1,0 0 0,0 0-1,1-1 1,7 2-1,5 0 10,1-1-1,-1 0 1,21-2 0,-30 0-9,103 1 75,168-7 234,-168-13-309,-30 11 0,275-7-128,-25-8 128,-246 22 0,154 6 0,120 1 34,-222-7-9,-87 1-21,73 1-105,177-22 1,-265 16 93,58-10 80,137-2-1,255 13-72,-328 16 0,0-1 0,429-11 128,-397-7-121,-1 0 109,-126 8 158,121-6-121,-153 2-45,43 4 0,-25 0-106,-14 0-194,0 2 0,0 2 0,-1 1 0,55 17 0,-68-18-1815,1 0 0,32 3 0,-52-8 1681,0 0-1,1 1 0,-1-1 1,1-1-1,-1 1 0,1 0 1,-1 0-1,0 0 1,1-1-1,-1 1 0,0-1 1,2 0-1,-3 1 195,3-3-1183,-3 3 1183,0-1 1,0 1-1,0 0 0,0-1 1,1 1-1,-1-1 1,0 1-1,0 0 1,0-1-1,0 1 0,0-1 1,0 1-1,0 0 1,-1-1-1,1 1 1,0 0-1,0-1 0,0 1 1,0-1-1,0 1 1,0 0-1,-1-1 1,1 1-1,0 0 0,0-1 1,-3-1-659,1 1 167,0-1 0,-1 0 0,1 0 0,-1 1-1,1-1 1,-6-1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4:47.016"/>
    </inkml:context>
    <inkml:brush xml:id="br0">
      <inkml:brushProperty name="width" value="0.1" units="cm"/>
      <inkml:brushProperty name="height" value="0.1" units="cm"/>
      <inkml:brushProperty name="color" value="#66CC00"/>
    </inkml:brush>
  </inkml:definitions>
  <inkml:trace contextRef="#ctx0" brushRef="#br0">3728 111 3072,'0'-1'332,"0"0"0,0 0 0,0 0-1,0 0 1,-1 0 0,1 0 0,0 0 0,-1 0 0,1 0 0,-1 0 0,1 1 0,-2-3-1,-20-2 720,-43-1 69,51 6-1060,0 1 1,-20 3-1,31-4-23,1 0 0,0 0 1,0 1-1,-1-2 0,1 1 0,0 0 0,-1 0 0,1-1 0,-3 0 0,-12-2 200,13 3-106,-36 0 510,-70-8 1,29 3 318,64 3-893,-1 1 0,0 1 1,0 1-1,-26 4 0,-32 2-57,-170-4 710,224-2-689,-41 8 0,41-5 200,-41 2-1,30-6 54,0-1 0,0-1 0,-39-9 0,-130-25-172,53 11 432,-32-3-453,53 26-258,70 3 248,-193 4 101,-79-5 4,185 13 145,28-2 106,-11-2 27,-23 1 230,32 0-151,-62 8-127,21-1-1645,54-16-2928,102-1 3678,-1 0 1,1-1-1,-1 0 1,1 1-1,0-1 0,-1-1 1,1 1-1,0-1 1,0 0-1,0 0 1,0 0-1,0 0 0,1-1 1,-1 1-1,0-1 1,1 0-1,0 0 0,-5-6 1,-24-37-2674</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4:50.464"/>
    </inkml:context>
    <inkml:brush xml:id="br0">
      <inkml:brushProperty name="width" value="0.1" units="cm"/>
      <inkml:brushProperty name="height" value="0.1" units="cm"/>
      <inkml:brushProperty name="color" value="#66CC00"/>
    </inkml:brush>
  </inkml:definitions>
  <inkml:trace contextRef="#ctx0" brushRef="#br0">3677 33 1792,'-7'-2'4999,"6"2"-4871,-2-11 1438,-14 10-937,-2-6-324,17 6-225,0 0 0,0 0 0,0 0 0,0 0 0,-1 0 0,1 1-1,-5-1 1,-10-1 379,16 1-463,-1 1-1,1-1 0,-1 1 1,1 0-1,-1 0 0,0 0 1,1 0-1,-1 0 0,1 0 0,-1 0 1,1 1-1,-1-1 0,0 1 1,1-1-1,-3 2 0,-10 4 232,-1 0-1,0-1 0,0 0 0,-1-1 1,1-1-1,-20 2 0,-97-1 925,6 0-830,-34 6 383,133-9-534,-44 8 0,-2 1-312,-251-6 938,186-5-888,49 8 79,-3 0 191,52-7 44,-256-8 287,102 6-405,108 3 74,62-1-136,-104-4 231,81 1-449,-55 4 1,34 0 366,-343-1 145,305-9-150,-267 9 1132,330 2-2364,-68 10 1,101-10 201,1 1 0,0-1 0,-10 5 0,13-4 147,0-1-1,0 0 0,0 0 1,0 0-1,0-1 1,0 0-1,0 0 1,-1-1-1,-7 0 0,-2-2-1083,-29-9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4:56.270"/>
    </inkml:context>
    <inkml:brush xml:id="br0">
      <inkml:brushProperty name="width" value="0.1" units="cm"/>
      <inkml:brushProperty name="height" value="0.1" units="cm"/>
      <inkml:brushProperty name="color" value="#66CC00"/>
    </inkml:brush>
  </inkml:definitions>
  <inkml:trace contextRef="#ctx0" brushRef="#br0">4165 181 1280,'0'-7'1675,"-1"3"-1478,1 0 1,-1 0-1,1 1 1,-1-1-1,0 0 1,-3-7 0,3 9-46,0 1 1,0-1 0,0 0 0,0 0-1,0 0 1,0 1 0,-1-1 0,1 0 0,-1 1-1,1-1 1,-1 1 0,1 0 0,-1-1-1,-3-1 1,0 1 102,-1 1 0,1-1 0,-1 1 0,0 0 0,1 0 0,-1 0 0,0 1-1,0 0 1,-10 1 0,-2 2-170,-32 10 0,8-2 65,-86 27 1429,-234 28 336,323-60-1635,-2-1 0,1-2 0,-74-4 0,105 0-179,0-1 1,-1 0 0,-9-4 0,-19-5 136,-121-5-22,67 9-123,-56 2 222,36-10-208,79 11-107,-1 2 0,-51 3 0,23 0 10,-193 3 492,115 3-508,-1 0 70,-292-11 75,118 4 80,220-10-267,56 10-44,-8 0 132,-48-5 1,69 1-19,-18-2-7,18 5-2,0-2-1,-47-10 1,27 3 50,-9 1 48,2-3-1,-93-33 0,92 16 29,49 27-72,0-1-1,0 0 1,-9-7 0,10 6-49,-1 0 0,0 1 0,0 0 0,-6-3 0,5 4-55,0 0-1,0 1 1,-1-1 0,1 1 0,-1 1-1,1-1 1,-1 1 0,1 0-1,-1 0 1,1 1 0,-1 0-1,1 0 1,-12 4 0,-5 3-1795,1 1 0,-30 17 0,42-21 1034,-36 19-2700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5:01.705"/>
    </inkml:context>
    <inkml:brush xml:id="br0">
      <inkml:brushProperty name="width" value="0.1" units="cm"/>
      <inkml:brushProperty name="height" value="0.1" units="cm"/>
      <inkml:brushProperty name="color" value="#66CC00"/>
    </inkml:brush>
  </inkml:definitions>
  <inkml:trace contextRef="#ctx0" brushRef="#br0">3037 151 128,'-5'-17'474,"6"16"-330,-1 0 1,0 0-1,0 0 0,0 0 0,-1 0 0,1 0 1,0 0-1,0 0 0,0 0 0,-1 0 1,1 0-1,-1 0 0,1 0 0,-1 0 0,1 0 1,-1 0-1,1 0 0,-1 1 0,0-1 1,1 0-1,-1 0 0,0 1 0,0-1 0,0 0 1,-1 0-1,-29-15 3568,21 14-3319,0-1 0,0 1-1,0 1 1,0 0 0,-20 1 0,23 0-217,-6 0 162,-1 0 0,1-1 0,0 0 0,-24-6 1,-13-4 198,-1 2 1,1 2-1,-63 0 0,-53-6-217,96 6 160,-85 3 0,-227 10 554,104 3-500,91-8-270,-195-3 869,263-12-823,78 8 242,-62-2-1,10 7 8,22-1-1378,1 3 0,-110 16 0,161-13-1155,-35 14 1,39-12 427,-1-1 1,0 0-1,0-1 1,-16 2-1,-51-6-2448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5:35.366"/>
    </inkml:context>
    <inkml:brush xml:id="br0">
      <inkml:brushProperty name="width" value="0.1" units="cm"/>
      <inkml:brushProperty name="height" value="0.1" units="cm"/>
      <inkml:brushProperty name="color" value="#66CC00"/>
    </inkml:brush>
  </inkml:definitions>
  <inkml:trace contextRef="#ctx0" brushRef="#br0">0 39 1792,'1'-1'65,"-1"1"-1,1-1 1,-1 1-1,1 0 1,-1-1-1,1 1 1,-1 0-1,1-1 1,-1 1 0,1 0-1,-1 0 1,1 0-1,0-1 1,-1 1-1,1 0 1,0 0-1,-1 0 1,2 0 0,7 3 211,0-1 0,0 0 0,1 0 0,-1-1 0,1 0 0,-1-1 0,1 0 0,-1-1-1,1 1 1,-1-2 0,10-2 0,33-8 413,-31 6-463,33-4 1,-11 5-185,0 2 1,1 1 0,54 7-1,-80-3-22,55 7 43,1-2 0,119-6-1,-93-9-30,0 4 0,121 11 0,174 7 86,-103 1-78,1-1 176,-18-3-204,116-4-56,-355-9-104,33-3-407,133 9-1,-190-3-249,0 1 0,18 5-1,-25-5 379,-1 0-1,1 0 1,-1 0-1,0 1 0,6 4 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5:37.745"/>
    </inkml:context>
    <inkml:brush xml:id="br0">
      <inkml:brushProperty name="width" value="0.1" units="cm"/>
      <inkml:brushProperty name="height" value="0.1" units="cm"/>
      <inkml:brushProperty name="color" value="#66CC00"/>
    </inkml:brush>
  </inkml:definitions>
  <inkml:trace contextRef="#ctx0" brushRef="#br0">6 4 1664,'-1'1'84,"0"1"-1,1-1 1,-1 1-1,0-1 1,1 1-1,0 0 1,-1-1 0,1 1-1,0-1 1,0 1-1,0 0 1,0-1 0,0 1-1,0 0 1,0-1-1,0 1 1,1-1 0,-1 1-1,1 2 1,1-1 283,1 1-1,-1-1 1,0 0 0,1 1 0,5 4 0,7 9 208,-13-15-545,1 1 1,-1-1-1,1 1 0,0-1 1,0 0-1,0 0 0,0 0 1,0-1-1,0 1 1,0-1-1,0 0 0,1 1 1,-1-1-1,1-1 0,-1 1 1,5 0-1,7 0 4,0 0 0,23-3 0,-28 1-2,63-7 277,120-29-1,-83 13-173,-50 11-110,-26 5-19,1 1 0,46-2 0,212 16 83,2 22 353,1 0-109,-98-15 52,365 34-55,-300 0-334,-19-1 88,185 5 49,22-15-203,-289-28 140,225 2 227,-28-2 62,-249-5-244,197-17-1,59-23-76,-137-2-73,-46 6 86,-5 8-89,218-36 28,45-6 95,-411 63-60,-1 0 1,1 2-1,46 4 0,-69-2-34,-1 0 0,1 1 0,0-1 0,-1 1 0,1 1 0,-1-1 0,0 1 0,0 0-1,0 1 1,0-1 0,0 1 0,8 8 0,-7-5-198,-1 0 1,1 1-1,-1 0 0,0 0 1,-1 0-1,0 1 0,-1 0 0,5 10 1,13 45-2194</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5:14.501"/>
    </inkml:context>
    <inkml:brush xml:id="br0">
      <inkml:brushProperty name="width" value="0.1" units="cm"/>
      <inkml:brushProperty name="height" value="0.1" units="cm"/>
      <inkml:brushProperty name="color" value="#66CC00"/>
    </inkml:brush>
  </inkml:definitions>
  <inkml:trace contextRef="#ctx0" brushRef="#br0">6308 53 1920,'-11'0'1755,"6"0"-880,5 0-829,-1 0 1,1 1 0,0-1 0,-1 0 0,1 0 0,0 0-1,-1 0 1,1 0 0,0 0 0,-1 0 0,1 0 0,0 0-1,-1 0 1,1 0 0,0 0 0,-1 0 0,1 0 0,0-1 0,-1 1-1,1 0 1,0 0 0,-1 0 0,1 0 0,0-1 0,0 1-1,-1 0 1,1 0 0,0-1 0,0 1 0,-1 0 0,1 0-1,0-1 1,0 1 0,0 0 0,-1 0 0,1-1 0,0 1 0,0 0-1,0-1 1,0 1 0,0 0 0,0-1 0,0 1 0,0 0-1,0-1 1,0 1 0,0-1 0,0 1 0,0 0 0,0-1-1,0 0 21,-1 0-1,1 0 0,0 1 0,-1-1 0,1 0 0,-1 0 0,1 1 1,-1-1-1,1 0 0,-1 1 0,1-1 0,-1 1 0,0-1 0,1 0 0,-1 1 1,0-1-1,1 1 0,-1 0 0,0-1 0,0 1 0,0 0 0,1-1 0,-1 1 1,0 0-1,0 0 0,0 0 0,0 0 0,0 0 0,-1 0 0,1 0 324,-20 0 964,16 0-1177,-1 0 0,1 1-1,0-1 1,0 1 0,-1 1-1,1-1 1,-8 4 0,3-1 111,0-1-67,0-1 1,0 0 0,-21 1-1,18-2-47,0 1 0,-16 3 0,5 2-119,-1-2 1,1 0-1,-1-2 0,-36 0 1,60-3-53,-49 1 414,-1-3 0,-60-10-1,64 6-470,-1 2-1,-74 3 1,62 2 100,39 0-61,0 2-1,-36 7 1,11 0-19,-310 52 263,318-58-162,0-2-1,-52-3 0,27 0 103,27-1-96,-49-8 0,50 5-13,-48-2 1,-238 7 707,294 2-747,-1 0 1,-33 9 0,33-6-33,1-1 0,-36 1 0,-194 13 536,95-3-186,105-12-311,1 0 35,-57 10 0,56-5-38,0-2 0,-1-3-1,1-3 1,-75-8-1,77 4-85,36 3 48,1 0 0,-1-1 0,1-1 0,-1-1 0,-24-8 0,-63-26 51,56 18 64,-1 3 1,0 2 0,-82-14-1,-127-9 192,211 32-402,-80 2 1,111 4 103,-102-9 233,76 10-219,10 0-15,0-2 0,-39-5 0,16 0 4,0 2 0,-65 4 1,49 1 71,62 0-76,1 0-1,-18 4 0,17-3 78,0 0-1,-20 1 1,-18 0 77,-77 13 1,25-2-39,-21 1 82,-86 7 292,139-19-425,0-4 0,1-2 0,-78-14 0,132 16-1182,1 0 0,-1 1 0,0 0 0,1 1 0,-22 4 0,5-1-1927,-8-3-823</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5:16.252"/>
    </inkml:context>
    <inkml:brush xml:id="br0">
      <inkml:brushProperty name="width" value="0.1" units="cm"/>
      <inkml:brushProperty name="height" value="0.1" units="cm"/>
      <inkml:brushProperty name="color" value="#66CC00"/>
    </inkml:brush>
  </inkml:definitions>
  <inkml:trace contextRef="#ctx0" brushRef="#br0">22 0 384,'-16'4'256,"16"1"-192,-5 1-32,5-3 0,0 3-256,0-1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7:13.092"/>
    </inkml:context>
    <inkml:brush xml:id="br0">
      <inkml:brushProperty name="width" value="0.1" units="cm"/>
      <inkml:brushProperty name="height" value="0.1" units="cm"/>
      <inkml:brushProperty name="color" value="#66CC00"/>
    </inkml:brush>
  </inkml:definitions>
  <inkml:trace contextRef="#ctx0" brushRef="#br0">5679 429 3968,'-5'-2'223,"-1"1"1,0 0 0,0 0-1,0 0 1,0 0-1,0 1 1,0 0 0,1 0-1,-1 1 1,0 0-1,0 0 1,-8 2-1,6-1-200,0-1 0,0-1 0,0 0 0,-13-1 0,-1 0 230,-18-1 503,28 1-414,1 0-1,0 1 1,-1 1 0,-19 2-1,12 1 173,0 1 1,0 1-1,0 1 0,-34 18 0,35-18-318,1 0-1,-1-2 1,0 0 0,-1-1-1,-34 3 1,31-4-15,-9 0 61,-1-1 0,0-2 0,0-1 0,-47-7 0,-125-35 308,93 11-142,62 17-301,-1 2 1,-55-8-1,-176-4 381,73 8 128,-527-97 536,387 75-948,138 20-157,-133-10 588,121 11-438,13-17-143,7 1 25,-48 15 320,-47-5 34,182 15-8,0 6 0,-208 20 0,59 22-2196,171-23-3162,73-12 2637,-39-1 0,-30-9-1933</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5:18.830"/>
    </inkml:context>
    <inkml:brush xml:id="br0">
      <inkml:brushProperty name="width" value="0.1" units="cm"/>
      <inkml:brushProperty name="height" value="0.1" units="cm"/>
      <inkml:brushProperty name="color" value="#66CC00"/>
    </inkml:brush>
  </inkml:definitions>
  <inkml:trace contextRef="#ctx0" brushRef="#br0">92 1094 2432,'-4'2'156,"1"1"234,0-1 1,-1 1-1,1-1 0,-1 0 1,0 0-1,0 0 0,0-1 1,0 0-1,0 1 1,0-1-1,0 0 0,0-1 1,-8 1-1,11-1-301,0 0-1,0 0 1,0 0 0,0 0 0,0-1-1,0 1 1,0 0 0,0 0-1,0-1 1,0 1 0,0-1 0,1 1-1,-1-1 1,0 1 0,0-1-1,0 1 1,1-1 0,-1 0-1,0 0 1,0 1 0,1-1 0,-1 0-1,1 0 1,-1 0 0,1 0-1,-1 1 1,1-1 0,0 0 0,-1 0-1,1 0 1,-1-2 0,0-3 64,1-1 1,-1 1-1,1 0 1,1-9-1,-1 2 33,1 2 1,0-1 0,0 0 0,1 0 0,8-22-1,21-47 439,-14 40-259,-8 17-168,-1 0 0,6-32 0,-12 44-96,0-1 0,-1 1 0,-1-1-1,0 1 1,0-1 0,-4-20 0,2 22 10,-16-96 375,17 90-499,0 0 0,1 0 0,1 1 0,4-26 0,2 2 33,3 1 0,1 1 1,30-72-1,-37 102-6,-1 0-1,0-1 1,0 1 0,0-1 0,-1 0 0,-1 0 0,1 0-1,-1-18 1,5-4-169,-4 28 143,0 0 1,0 0 0,0 0 0,1 0 0,5-4 0,-5 4 7,10-1 3,0 1 0,0 0 0,19-1 0,2 0 0,-5 0 74,53 2 1,-63 2-101,30 7 0,2-1 89,272 14 81,-251-16-176,102 11 282,-161-13-246,27 5-11,78 3 0,-45-8 92,0 3 0,0 2 1,-1 5-1,72 19 0,84 14-157,2-19 123,-101-12-67,30 12 59,-30-4 58,0-7-61,151-3 0,-196-10-31,-44 0-4,-1-2-1,0-1 0,63-11 0,-59 3-3,195-36 2,-171 35-13,107-1 0,-108 11 80,119-14-1,152-28-2,-185 27-59,-60 6 27,51-6-156,-45 0 121,182-2 0,-231 14-28,74-13-1,-50 6 76,-1 0-64,95-10-68,174 7 176,-159 22-182,-98-4 161,77 4-134,-133-7 68,0 2 1,0 0-1,-1 2 1,42 14 0,-26-8 57,-36-10-71,0 0 0,-1 1 0,0 0-1,1 0 1,-1 0 0,0 0 0,0 1-1,-1 0 1,1 0 0,-1 1 0,6 6 0,-9-8 18,1-1 0,-1 1 1,-1 0-1,1 0 0,0 0 1,-1 0-1,1 0 0,-1 1 1,0-1-1,0 0 0,0 1 1,-1-1-1,1 0 0,-1 1 1,0-1-1,0 1 0,0-1 1,0 1-1,0-1 0,-1 1 1,0-1-1,1 0 0,-1 1 0,-2 3 1,-10 28-38,1 0 0,3 1 1,0 0-1,-3 40 0,-4 18 215,12-73-173,-1-1 1,0 0 0,-2 0-1,0 0 1,-1-1 0,-1 0-1,-15 22 1,22-37-24,-3 5 36,0-1 0,-1 1 1,0-1-1,-1 0 0,-9 9 1,8-8-62,0 0-1,1 0 1,0 1 0,0 1 0,1-1-1,0 1 1,-6 15 0,9-18 30,0-3 27,0 0-1,0 0 0,-1-1 1,0 0-1,1 1 0,-6 3 1,-11 13 98,-22 26 251,32-37-270,0 0 1,1 0-1,1 1 1,-1 0-1,-12 25 0,11-10-582,-9 36 0,-8 22-3109,25-79 3116,0 0 0,-1 0 0,1 0 0,-1-1 0,0 1-1,-5 5 1,5-7 10,-1-1 0,1 1-1,0-1 1,-1 0 0,0 0-1,1 0 1,-7 1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5:43.567"/>
    </inkml:context>
    <inkml:brush xml:id="br0">
      <inkml:brushProperty name="width" value="0.1" units="cm"/>
      <inkml:brushProperty name="height" value="0.1" units="cm"/>
      <inkml:brushProperty name="color" value="#66CC00"/>
    </inkml:brush>
  </inkml:definitions>
  <inkml:trace contextRef="#ctx0" brushRef="#br0">7730 1018 2304,'0'0'64,"1"-1"1,-1 1 0,1 0-1,-1-1 1,0 1-1,1-1 1,-1 1-1,1-1 1,-1 1-1,0-1 1,1 1-1,-1-1 1,0 1-1,0-1 1,0 0-1,1 1 1,-1-1-1,0 1 1,0-1 0,0 0-1,0 1 1,0-2-1,0 2 29,-1-1 0,1 1 0,0 0 0,0-1 0,-1 1 0,1 0 0,0-1 0,-1 1 0,1 0 0,-1-1-1,1 1 1,0 0 0,-1 0 0,1 0 0,-1-1 0,1 1 0,-1 0 0,1 0 0,-1 0 0,1 0 0,-1 0 0,-2-1 94,1 1 0,-1 0 1,1 0-1,-1 0 0,1 0 1,0 1-1,-1-1 0,1 1 0,-1-1 1,-2 2-1,4-2-92,0 1 1,0-1-1,-1 1 0,1-1 1,0 0-1,-1 0 0,1 0 0,-1 0 1,1 0-1,-3 0 0,3 0-55,1 0 0,-1-1 0,0 1 0,0 0 0,0 0 0,1 0 0,-1 0 0,0 1 0,0-1 0,0 0 0,1 0 0,-1 0 0,0 1 0,0-1 0,1 0 0,-1 1 0,0-1 0,-1 1 0,1 0 85,0 0 0,0 0 0,-1-1 0,1 1 0,0-1 0,0 1 0,-1-1 0,1 1 0,-1-1 0,1 1 0,0-1 0,-1 0 0,1 0 0,-1 0 0,1 0 0,-1 0 0,1 0 0,-3-1 0,2 1-111,0-1 0,0 1 0,0-1 0,0 1 0,0-1 0,0 0-1,0 0 1,0 0 0,0 0 0,-3-2 0,3 1 34,0 0 0,-1 0 1,0 1-1,1-1 0,-1 1 0,0 0 0,0 0 0,0 0 1,0 0-1,1 0 0,-1 1 0,0-1 0,-5 1 1,-46 0-235,30 1 140,8 0 255,-33 6 0,33-5-42,-31 3 0,10-2-238,29-2 107,1 0-1,-1-1 1,1 0 0,-1 0-1,1 0 1,-1-1 0,1 0 0,-9-2-1,-1-2-21,0 1 0,0 0 0,-1 1 0,-17 0 0,-74 3 53,51 1-54,32-1-13,-1 2 0,1 1 0,0 1 0,1 2 0,-1 0 0,1 1 0,-44 20 0,36-13 25,-1-2 0,0-2 1,-68 12-1,45-12-13,-56 8 3,24-3 44,-139 43 0,167-41-49,36-10-11,-110 28-1,106-30 6,-1 0 1,-50 0-1,8-5 105,-169 3-127,103-1 41,79-3-19,35 0-2,0-2 1,-43-9 0,-1 0-6,4 3 63,-117-13 1,143 20-57,0 1 0,-65 7 0,-26 4-2,17-1-14,-281 28 22,262-17 90,91-12-74,1-2-1,-2-1 1,-71-2 0,-83-26-49,55 4 147,125 18-129,-56-6 31,0-3 1,-103-28 0,132 26 16,-1 2 0,-67-7 1,-90 8-174,41-1 343,108 1-187,36 6-63,0 0 0,-27-1 0,40 4 39,-44 1-6,-76-11 1,83 6-28,0 1 0,0 2 1,-46 5-1,-47 15 35,18 0 88,88-19-71,0 0 1,0-1-1,-51-10 1,44 6-47,-56-3 1,23 10 22,1 2-1,-1 3 0,-93 23 1,116-19 3,-2-2 0,1-3 1,-53 2-1,5 0-8,18-1 19,19-1-17,0 2-1,-100 29 1,86-19 21,56-15 7,0-1 1,0-1-1,0 0 0,0-1 1,-1 0-1,1-1 0,0 0 0,0-1 1,0 0-1,-22-8 0,19-4 208,7 6-184,3-7-138,5 11 114,0 1 0,0 0-1,-1-1 1,2 1 0,-1-1 0,0 1 0,1-1 0,0-4-1,-3-14-8,-1 1-40,-4-15 52,5 26-10,0-1 0,1 1 0,1-1 0,-1 0 0,2 0 0,0-19 0,0 11 0,-5-9 58,4 24-68,0 0 1,0-1-1,0 1 1,0-9-1,0-4 22,2 0-1,0-1 1,1 1-1,1 0 1,7-22 0,-4 16-5,-1-1 0,-2 1 1,2-27-1,-2 21 112,7-37-1,-5 39-126,-2-1 0,-1 0 1,-1-35-1,-1 48 34,-1 4-19,0-1 0,-4-18 0,0 3-60,-8-28 30,-1 1 19,8 26-6,3 21-9,1-1-1,1 0 1,-1 0 0,1-9 0,1 0-13,0 16-54,1 0-90,0 0 160,1-1-1,-1 1 1,1 0-1,0 0 1,-1 0-1,1 0 1,0 0-1,0 0 1,-1 0-1,1 0 0,0 1 1,0-1-1,0 1 1,0 0-1,0-1 1,0 1-1,0 0 1,0 0-1,4 1 1,12-2-86,7-5 76,-18 5 41,-1 0 0,1 0 0,-1-1 1,0 0-1,0 0 0,10-6 0,66-30-143,-60 27 113,1 0 0,0 2-1,1 0 1,0 2 0,0 0 0,42-5 0,173-31 121,-229 41-134,0 1-1,0 0 0,-1 1 1,1 0-1,0 0 1,0 1-1,0 0 0,0 1 1,0 0-1,15 5 1,-5-1-1,1-1 0,0-2 0,0 0 0,28 1 0,-48-4 14,291 31 63,-209-17-55,-41-5-4,0-3 1,1-1 0,57-2 0,-22-8 77,-22 0-98,0 3-1,73 6 1,99 15 20,171 3-76,-307-19 68,94 12 28,-118-7-19,1-3 0,93-6-1,103-4-10,-180 5 74,155 9 81,230-9-177,-146 6 38,-312-6-44,153-5 34,51-2 50,20-1 68,52-10-151,-178 20 58,63-1-4,-132-5-6,1-2 0,-1-1 0,47-16-1,67-12-174,-122 30 199,-1 2 0,1 1 0,0 1-1,61 7 1,-82-5-165,-1 2 0,1-1 0,-1 1 0,1 1 0,-1 0-1,0 1 1,-1 0 0,1 1 0,-1 0 0,0 0 0,-1 1 0,1 0 0,-1 1-1,-1 0 1,0 1 0,0 0 0,9 11 0,-2 7-2072,-1 0 0,18 46-1,-26-57 1094,17 36-2853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6:04.838"/>
    </inkml:context>
    <inkml:brush xml:id="br0">
      <inkml:brushProperty name="width" value="0.1" units="cm"/>
      <inkml:brushProperty name="height" value="0.1" units="cm"/>
      <inkml:brushProperty name="color" value="#66CC00"/>
    </inkml:brush>
  </inkml:definitions>
  <inkml:trace contextRef="#ctx0" brushRef="#br0">1 168 1792,'0'1'38,"0"0"1,1-1-1,-1 1 0,0 0 0,1-1 1,-1 1-1,1-1 0,-1 1 1,1-1-1,-1 1 0,1-1 0,-1 1 1,1-1-1,0 1 0,-1-1 1,1 1-1,-1-1 0,1 0 1,0 0-1,-1 1 0,1-1 0,0 0 1,0 0-1,-1 0 0,1 0 1,0 1-1,0-1 0,-1 0 1,1 0-1,1-1 0,30 1 678,-24 0-331,11 1 419,30 4-1,-37-3-704,7 0 12,-1-1 0,20-2 0,25 1 148,44 7 316,68 8-248,-128-10-233,1-3 0,-1-1-1,1-3 1,77-13 0,216-23 226,-4-8-169,-69 7 167,-71 16-270,128-10 171,1 27-32,-35 11-206,9 0 118,108-5 279,-247-6-328,0 7 0,197 27 0,-158-5 16,384-8 1,64-25 219,-498 11-289,129 8-62,6 1-20,424 23 208,-352 3-72,-71-7-70,-159-22 83,1-6 0,176-22 0,-106-2 54,264-20-87,-72 9-106,-17 1 204,-63 7-133,-86 6 45,42 17-176,3 19 186,-128-6 33,1 0-161,-2 1 134,154-9 0,-166-5-54,254 26 0,144-4-26,-221-16-2,188 32 83,-175-13 1,-65-28-47,-56-1-29,168-7 68,-176 4-38,24-8-36,-14 1-35,-151 15 28,1 2 0,49 7 0,-74-4-108,-1 2 1,1 0-1,-1 1 0,-1 2 0,39 17 1,-49-19-170,-1 1 0,-1 0 1,1 0-1,-1 1 0,10 10 1,-15-13-77,0 1 1,0 0-1,0 0 1,-1 0 0,0 1-1,0-1 1,0 1-1,-1 0 1,2 8 0,-3-9-23,-1-1 1,0 1-1,0-1 1,0 1-1,-1 9 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6:33.917"/>
    </inkml:context>
    <inkml:brush xml:id="br0">
      <inkml:brushProperty name="width" value="0.1" units="cm"/>
      <inkml:brushProperty name="height" value="0.1" units="cm"/>
      <inkml:brushProperty name="color" value="#66CC00"/>
    </inkml:brush>
  </inkml:definitions>
  <inkml:trace contextRef="#ctx0" brushRef="#br0">4922 1001 2816,'0'0'30,"0"0"1,0 0-1,-1 0 0,1 0 1,0 0-1,0 0 1,0 0-1,0 0 0,-1 0 1,1 0-1,0 0 0,0 0 1,0 0-1,-1 0 1,1 0-1,0 0 0,0 0 1,0 0-1,0 0 1,-1 0-1,1 0 0,0 0 1,0 0-1,0 0 0,0-1 1,-1 1-1,1 0 1,0 0-1,0 0 0,0 0 1,0 0-1,0-1 0,0 1 1,0 0-1,-1 0 1,1 0-1,0 0 0,0-1 1,5-6 195,13-6-420,-18 13 230,4-3-174,-2 2 296,0 0 0,0 0 0,0 0 0,-1 0-1,1 0 1,0-1 0,-1 1 0,1-1 0,-1 1 0,1-1 0,-1 1 0,0-1 0,0 0 0,0 0-1,0 0 1,0 0 0,2-3 0,-3 4 221,-1 0-297,1 1 1,0 0 0,0 0-1,0-1 1,-1 1 0,1 0-1,0-1 1,0 1 0,0 0-1,0-1 1,0 1 0,0 0-1,0-1 1,0 1 0,0-1-1,0 1 1,0 0 0,0-1-1,0 1 1,0 0-1,0-1 1,0 1 0,1-1-70,-1 1 0,0 0 1,0 0-1,0-1 0,0 1 1,0 0-1,0-1 0,0 1 1,0 0-1,0 0 1,0-1-1,0 1 0,0 0 1,0 0-1,0-1 0,0 1 1,0 0-1,0-1 0,0 1 1,0 0-1,0 0 0,-1-1 1,1 1-1,0 0 0,0 0 1,0 0-1,0-1 0,-1 1 1,1 0-1,0 0 0,0 0 1,0-1-1,-1 1 0,1 0 1,0 0-1,0 0 0,-1 0 1,1 0-1,0 0 0,-1-1 1,-5 0 359,0-1 0,0 1 1,-1 0-1,1 1 0,-11-1 1,-35-2 842,10 3-418,1 1 0,-60 11 0,1 5-391,0-4 0,-145-1 0,196-11-328,-8-1 121,-95-10 1,78-1-71,-1 4-1,-1 2 0,1 4 0,-97 11 0,128-5-91,-1-3 1,1-1 0,-75-9-1,-79 2 460,136 7-430,-255 26-113,138-6 4,-241 30 143,384-46-134,0-2 0,0-2 0,-48-4 0,-8-10 145,14 2-162,-268-8 17,132 9 26,-77 0 18,216 11-24,31 0 39,1 2 0,-1 1-1,-45 12 1,19 6-26,46-14-27,-44 10 0,61-17 5,-1 0 0,1 0-1,-1-1 1,1 0 0,-1 0 0,1-1 0,-1 0 0,1 0 0,0 0 0,-11-5 0,10 2 91,-1-1 0,1 0 0,0-1 0,0 0 0,1 0 0,-1-1-1,1 0 1,1 0 0,-12-15 0,-4-9-73,-21-40-1,13 21 0,12 15-45,1-1-1,-20-57 0,24 58 71,3 3-39,0-1-1,2 0 1,2-1-1,-3-42 1,3-136-61,6 183 122,0 20-53,1 0 0,-1 0-1,2 0 1,-1 0-1,1 0 1,1 0-1,-1 0 1,9-16-1,-9 21 5,1 0-1,-1 0 0,1 0 0,0 0 0,0 0 0,0 1 1,1-1-1,-1 1 0,1 0 0,0 0 0,0 0 0,0 1 0,0-1 1,0 1-1,1 0 0,-1 0 0,1 0 0,8-1 0,34-5-121,1 2-1,76-1 0,100 16 116,-15-1 412,79-4-169,-111 2-221,-65-1 115,153 15-131,-190-13-55,-42-4 28,147 8 105,647-11 78,-638 8-147,-77-1-89,-42-4 51,1 2 99,110-9 1,61-3 89,-86 4-184,-106 1 8,220-14-71,65-2 355,-273 17-246,-19-1 10,1 3-1,-1 1 0,84 16 0,-113-15-16,0 1 0,0 1 0,-1 0 0,1 1 0,-1 0 0,-1 1 0,19 14 0,-22-14-1,0 1-1,-1 0 1,0 1-1,0 0 0,-1 0 1,0 1-1,0 0 1,-1 0-1,8 20 0,6 15 101,-3 1 0,20 84-1,-33-108-84,-1 0-1,-1-1 0,0 1 1,-2 0-1,0 0 0,-2 0 1,0 0-1,-10 36 0,4-26-175,-19 71-2235,23-82 497,0 0 1,0 38-1,4-17-2369</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6:35.136"/>
    </inkml:context>
    <inkml:brush xml:id="br0">
      <inkml:brushProperty name="width" value="0.1" units="cm"/>
      <inkml:brushProperty name="height" value="0.1" units="cm"/>
      <inkml:brushProperty name="color" value="#66CC00"/>
    </inkml:brush>
  </inkml:definitions>
  <inkml:trace contextRef="#ctx0" brushRef="#br0">1 0 128,'5'0'0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6:37.260"/>
    </inkml:context>
    <inkml:brush xml:id="br0">
      <inkml:brushProperty name="width" value="0.1" units="cm"/>
      <inkml:brushProperty name="height" value="0.1" units="cm"/>
      <inkml:brushProperty name="color" value="#66CC00"/>
    </inkml:brush>
  </inkml:definitions>
  <inkml:trace contextRef="#ctx0" brushRef="#br0">1578 1128 4864,'-3'0'1202,"3"0"-1161,0 0-1,0 0 0,0 0 0,0 0 0,-1-1 1,1 1-1,0 0 0,0 0 0,0 0 0,-2 2 966,2-2-966,0 0 0,0 0 0,0 0 0,0 0 1,-1 0-1,1 0 0,0 0 0,0 0 0,0 1 1,0-1-1,0 0 0,0 0 0,0 0 1,0 0-1,0 0 0,0 0 0,0 0 0,0 1 1,0-1-1,1 0 0,-1 0 0,0 0 0,0 0 1,0 0 79,0 1-80,0 8-122,-2 27 7955,-7-33-6952,-7-3-182,4-1-652,-1 1-1,1 1 1,-1 0 0,1 0-1,-21 7 1,20-6-11,0 0 0,1 0 1,-1-2-1,0 1 0,0-2 0,-24-3 0,-19 1-6,-286-11 143,207 12-34,75 3-230,50 0 86,0 0-1,0 1 1,1 0-1,-1 1 1,-12 5 0,-26 5-142,-18 4 144,10-2 6,39-11-108,1 1-1,-25 11 0,24-8 55,0-2 1,-24 7-1,35-12 27,-10 3-22,-1-1-1,1 0 1,-32 0-1,44-3 21,-1-1 0,1 1 1,-1-1-1,1 0 0,-1 0 0,1 0 0,0-1 0,-1 1 0,1-1 0,0 0 0,0 0 0,0 0 0,1-1 1,-1 0-1,0 1 0,1-1 0,0-1 0,0 1 0,-4-5 0,3 2-33,0 0 1,0-1-1,0 1 0,1-1 1,0 0-1,1 0 0,-1 0 0,0-8 1,-1-5-87,-1-33 0,2 10 142,1 8 112,2-40 1,1 22-23,10-116-148,-20-32 44,5 165-20,-2 1 1,-2 1 0,-19-58-1,-27-54-200,42 123 58,10 20 99,0 1 1,1 0 0,-1 0-1,1-1 1,0 1 0,0-1-1,0 1 1,0-1 0,0 1-1,1-1 1,-1 0 0,0-2-1,13 5-29,-3 1 18,1 0 0,-1 0 0,16 6-1,14 2 145,4-5-42,1-1-1,53-5 1,-74 1-70,52-6 69,142-31 0,-62 8-118,356-54-6,-493 82 58,0 0 0,0 1 0,0 0 0,0 2 0,0 0 0,0 1 0,30 7 0,-34-5 9,-1 0-1,1 1 0,-1 0 0,0 1 0,0 1 1,-1 0-1,0 1 0,0 0 0,0 1 0,11 11 0,-14-10 29,-1 1 0,1-1-1,-2 2 1,0-1-1,0 1 1,-1 0-1,-1 0 1,0 1-1,0 0 1,2 15-1,2 14 73,7 81-1,-11 267 991,-14-278-1854,-32 154 0,39-254-281,0 1-1,2 16 1,-3 15-5454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2:06.885"/>
    </inkml:context>
    <inkml:brush xml:id="br0">
      <inkml:brushProperty name="width" value="0.1" units="cm"/>
      <inkml:brushProperty name="height" value="0.1" units="cm"/>
      <inkml:brushProperty name="color" value="#E71224"/>
    </inkml:brush>
  </inkml:definitions>
  <inkml:trace contextRef="#ctx0" brushRef="#br0">0 284 1280,'8'-1'193,"-1"0"1,0 0-1,0-1 0,0 0 1,0 0-1,12-5 0,-13 4-80,1 0 0,0 1 0,0-1 0,0 2 0,1-1 0,12-1 0,145-2 1348,-94 7-1250,-31 0 65,52-5 0,47 1-53,-76 3-137,-8 1 154,1 2 0,88 19 0,-110-18-155,0-2 1,0-1-1,0-2 0,48-6 1,-7-6 65,-9 0-46,39 2 88,91-13 584,-54-11-1155,-59 11 260,-60 18 301,227-49 4,-188 43-213,1 4 1,65 0 0,-96 6 118,52-9 0,-34 2-263,-34 7 173,-1 0 0,1 2 0,0-1 0,23 5 0,64 18-13,-41-8 31,-41-10 89,4 1-87,0-1 0,0-1 1,28 0-1,-21-2-36,0 2-1,0 1 1,0 1-1,32 11 1,25 6 37,-79-22-6,-1 0-1,1 0 0,-1-1 0,1-1 1,-1 1-1,0-1 0,14-4 0,12-1-5,-8 5-17,1 0 1,-1 2-1,1 1 0,30 6 1,12 1 171,52-6-424,2 0 348,-85 0-14,81 13 28,-90-12-176,52 3 1,14 1 24,148 24 100,-119-17-257,-70-11 368,0-3 0,0-2 1,78-12-1,-40 7-102,136 8 0,-68 2-66,38-13 141,85 0 15,-90 6-87,-123-3-53,97-22-1,-100 15 120,111-8-1,-123 19-156,10 1 8,-1-3 1,100-19-1,-97 9 24,0 2 1,1 4-1,1 2 0,-1 3 0,85 9 0,-98-2-10,0-3 1,0-2-1,60-9 0,111 0 41,-87 7-38,66-15 130,207-45 1,-344 54 3,1 3 0,101 4 0,-12 1-120,-9 0-17,242 30 1,-323-25 7,-1-2 0,124-15 0,22 1 257,91 35-443,-228-17 225,95-5 0,-96-3-88,99 11 0,82 11 177,-133-19-38,139-3 71,-199-1-199,112-8 18,-56 4 47,-53 5-112,100 7 146,-79 0-190,38 5 235,-38-2-174,-45-1 56,-30-5 66,1 0 0,17 1 0,214-11-133,-177 7 56,0 4 1,116 19 0,-131-15 79,-37-5-47,0-2 0,1 0-1,-1-1 1,0-1 0,0-1-1,0 0 1,25-8 0,-18 6-14,1 0 0,-1 1 0,1 2 0,39 0 0,96 15-145,-38-2 27,-104-9 116,0 1 0,21 5 0,-21-3 26,31 3 1,-33-6-27,0 1 1,0 0-1,-1 1 1,25 11-1,-22-8 27,-1-2 0,36 9-1,31-2-23,1-4-1,0-3 0,85-6 1,-150-2 15,28-6 0,15-3-94,-40 9 101,1-1-1,-1-2 1,30-10-1,-27 8-40,0 0 0,30-3 0,-4 1 58,64-21 0,-74 20-22,-12 2-48,48-6-1,-63 14 38,1 0 0,0 1 0,-1 0 0,1 1 0,20 4 0,33 10-82,-35-6 142,1-2 0,-1-2 0,49 2 0,-3-8-122,-1 4 1,116 18 0,-9 7-284,-109-18 444,68-1-109,-26-4 36,105 24-87,-159-21 99,2-3-1,93-4 1,10 0-60,-9 0-82,-118 1 100,1 3 1,45 9-1,49 6 89,-29-22 47,-35-1-184,23 0 40,-53 1 4,1 1-1,59 7 1,-24 5 51,99 1-1,-31-20 70,-86 3-122,115 1-180,-84 3 290,38-3 3,-110 3-87,0 1-1,30 3 1,-31-1-27,0-1 1,35-2 0,149-33 226,-175 30-263,0 0-1,1 2 1,-1 1-1,33 2 1,-2 0 76,0 4 30,-39-3-37,35 0 1,36-3-67,-52 1 27,71-8 1,-47-2 58,102-3 1,-80 11 49,-40 0-124,1 2-1,60 8 1,-76-5 4,33 0 0,5 1 97,91 5-184,-66-7 228,17 2-92,40 20-128,-92-12 149,76 4-1,183-7-220,-196 0 215,0 0 45,-32-10-187,89-11-1,9-8 424,-30 7-373,-50 14-78,-80 1 146,0-2-1,0 0 1,31-5-1,104-14 105,-68 11-232,-31 4 118,1 3 0,65 7-1,30 1-48,-101-7 49,214-3-20,-192 4 24,135 19 1,44 2 84,-209-22-97,235 9-127,-249-6 174,-1-1 0,1-2 0,0-2 0,66-10 0,-89 9-62,75-15-2,109-9 1,-189 27 24,0-1 0,0 1 0,-1 0 0,1 1 0,0 0 0,-1 0 0,11 3 0,-17-3-28,0-1 1,0 0-1,0 1 1,0-1-1,0 1 0,0-1 1,0 1-1,0-1 1,-1 1-1,1 0 1,0-1-1,0 1 1,-1 0-1,1 0 1,0 0-1,-1-1 1,1 2-1,0 0-67,-1-1-1,0 0 1,0 0 0,0 0 0,0 1-1,0-1 1,-1 0 0,1 0 0,0 0-1,0 1 1,-1-1 0,1 0-1,-1 0 1,1 0 0,-1 0 0,1 0-1,-1 0 1,-1 1 0,-25 37-2235</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2:10.720"/>
    </inkml:context>
    <inkml:brush xml:id="br0">
      <inkml:brushProperty name="width" value="0.1" units="cm"/>
      <inkml:brushProperty name="height" value="0.1" units="cm"/>
      <inkml:brushProperty name="color" value="#E71224"/>
    </inkml:brush>
  </inkml:definitions>
  <inkml:trace contextRef="#ctx0" brushRef="#br0">1 295 1408,'14'-6'504,"0"0"0,0 0 0,19-14 0,-8 7-100,1 1-1,0 1 1,41-12-1,-3 2-113,277-98 936,-315 112-1170,1 1 0,0 2 0,43-3-1,85 6-46,-77 3 47,-29-2-25,33 1-124,160-20 1,-183 11 115,0 2 0,0 3 0,68 6 0,175 33-19,-232-26 35,41 8 114,34 7-52,169 50 0,-257-62 169,111 11-1,80-22 340,-130-3-802,384-13 316,-67-14-102,-274 6 201,-34 2 15,173 9-400,-29 2 448,46-2-370,-237 15 112,156 27-1,-184-23-22,1-2 0,82-1-1,109 11 19,-162-8-113,31 9 148,-75-10 4,1-1 0,47 1 0,-12-7-111,177 4 30,-207-1 56,50 5-50,-57-4 91,-1-2 0,1-1 1,45-4-1,-55-1-28,31-9 0,21-3 237,-73 16-382,1 0 1,0 0-1,-1 0 0,1 1 1,0 0-1,-1 0 0,1 0 1,-1 1-1,1 0 0,-1 1 1,0-1-1,0 1 0,0 0 1,0 1-1,10 7 0,-4 7-2202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2:25.851"/>
    </inkml:context>
    <inkml:brush xml:id="br0">
      <inkml:brushProperty name="width" value="0.1" units="cm"/>
      <inkml:brushProperty name="height" value="0.1" units="cm"/>
      <inkml:brushProperty name="color" value="#E71224"/>
    </inkml:brush>
  </inkml:definitions>
  <inkml:trace contextRef="#ctx0" brushRef="#br0">0 241 384,'23'0'422,"-1"-2"1,1 0-1,-1-1 1,34-10-1,57-24 829,87-25-769,-175 56-509,318-73 1857,-107 51-1214,-174 23-448,22 2 13,-1 3 0,122 16 1,-89-10 174,-12-2 56,-104-4-412,115 10 18,168 36 1,-191-26 29,147 13 0,-224-32-37,301 36 730,-210-19-664,140 5 1,-115-21 159,125 8-288,-152-1 281,155-9-1,203 14-74,-210-15 3,-104-3-66,-109 4-38,252 9 52,-222-5-23,76-6 0,-38 0-46,-4 0-115,-18 0 93,99 11 0,-93-1 137,176-6 0,108-5-120,-196 5 288,-133-4-267,48-8 0,21-2 17,162 10-65,-156 10 150,-72-8-103,127-5-99,-84 1 170,-35 0-89,0 2 0,101 11 0,-96-4-13,-18-3 11,-1-3 0,1-1 0,55-10 0,226-10-32,-289 21 0,43-1 0,136-8 10,344-13 129,-343 14-228,-1 0 151,-106 10-56,203-7 4,28 3 109,-63 5-136,-98-24-78,-117 12 137,71-3 0,65 15 95,30-2-119,-100-9-18,-67 3 0,116 4 0,15 31 64,-133-17-85,1-3-1,79 2 1,219 12-14,-119-4 171,-57-22-19,-50-2-181,218 14-32,-202-11 147,142 4 26,-204 3-51,179 3-68,256-3 32,-251-8 139,-91-3-168,-16 8-63,164-4 183,-149-6 15,259 21 0,-428-12-128,0-1-93,0 1 0,0 0 0,0 0 0,-1 1 0,1 0 0,13 6 0,-21-8 5,0 0 1,0 1-1,0-1 0,0 0 0,0 1 0,0-1 0,-1 1 0,1 0 0,0-1 0,0 1 0,-1-1 0,1 1 1,0 0-1,-1 0 0,1-1 0,0 1 0,-1 0 0,1 0 0,-1 0 0,1 0 0,-1 0 0,0-1 1,1 1-1,-1 0 0,0 0 0,0 0 0,0 0 0,1 0 0,-1 0 0,0 0 0,0 0 0,-1 0 1,1 0-1,0 0 0,0 0 0,0 0 0,-1 0 0,1 0 0,0 0 0,-1 0 0,1 0 0,-1 0 1,1-1-1,-1 1 0,1 0 0,-1 0 0,0-1 0,1 1 0,-1 0 0,0-1 0,0 1 0,1 0 1,-1-1-1,0 1 0,-1 0 0,-4 2-501,1 0 0,-1 0 1,1-1-1,-10 4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2:30.763"/>
    </inkml:context>
    <inkml:brush xml:id="br0">
      <inkml:brushProperty name="width" value="0.1" units="cm"/>
      <inkml:brushProperty name="height" value="0.1" units="cm"/>
      <inkml:brushProperty name="color" value="#E71224"/>
    </inkml:brush>
  </inkml:definitions>
  <inkml:trace contextRef="#ctx0" brushRef="#br0">0 120 2048,'108'-4'3067,"-21"3"-2160,98 3 799,-157 1-1382,1 2 1,28 9 0,-33-7-105,0-2 1,1 0-1,43 2 1,17-8-194,102 3 244,-52 15-74,-94-11-191,-15-2 9,8 2-11,1-2 0,67 0 0,-5-12 92,66-3 336,-30 12-260,150-3 34,-136-11-151,33-2 189,-97 16-224,-6 1 112,-1-4 0,90-13 0,127-22-173,-219 34 136,145 11 0,122 6-68,23 16 274,-297-22-293,-20-6-44,-1-1-1,1-2 0,51-9 1,-26 3 60,31 3 9,116 10 0,-169-3-35,17-3 59,77-9 0,24-1-129,172 29 168,-304-17-98,0-1 0,0-3 0,-1 0 0,48-11 0,-22 4 72,89-3 0,64 12 50,-93 2-124,117-16 3,-160 6 5,1 3 0,102 8-1,-157 0 21,23 2-36,0-2 1,76-4 0,-43-6 70,0 4 1,0 3 0,-1 4 0,144 25-1,-189-23-61,0-1 0,0-1 0,0-2 0,60-5 0,10-7 34,1 5 0,148 11 0,-176 1 34,156-5 1,-222-3-73,89-7 86,177 8 1,-208 3-33,135-11 0,168 5 133,-294 6-282,89 0 34,-127-4 82,-1-2 0,47-9 0,-30 3 1,0 2 0,0 3 0,1 2 0,97 9 0,-23 12 97,-81-10-132,99 5 0,48-4-88,-153-4 112,-1 1-1,1 3 0,-1 1 0,75 31 1,-88-29 0,-12-5 9,0 0 0,0-1-1,1-1 1,1 0 0,-1-2-1,33 4 1,-17-7 14,65-10 0,-1 1-121,98 9 141,-105 2 77,141-14 0,16-16-103,-92 21-25,-103 6 10,76-10-1,-35-4-6,0 5 0,1 3 0,161 12 0,-222-2-10,0-1 1,0-2-1,0-2 0,0-1 0,41-8 1,-7-3 35,1 4 1,1 2 0,128 5-1,-107 11 1,-69-5-31,0-1 0,0-1 0,0-1 1,0-1-1,0-2 0,26-3 0,65-21 10,212-18-1,-285 44-28,52 7-1,-52-3 13,52-2 0,72-20 65,-102 9-17,76-1 0,4 14-5,99-3 101,-205-5-51,79-2-223,261 11 291,-341-7-48,0-2 1,0-1 0,40-12-1,13-2 58,183-13 110,-215 30-291,0 2 1,101 15-1,-110-10 60,0-2 0,56-5 0,-28 1-38,-1 1-6,206 9-65,140 6 160,-324-16-95,71 10 77,0 0-266,-23-13 190,56 0 50,-1 24 50,-129-12-90,-24-5-1,0-2 0,83-10 1,-51 5-1,1 4 0,0 3 1,150 26-1,-156-21-14,0-3-1,93-5 1,55 2 69,-100 9-54,-55-3-8,1-3 0,91-6 0,128-2 23,-133 16 5,-107-6-28,1-3-1,0-2 1,61-5-1,-51-3 1,0 3 1,0 2-1,0 3 0,0 3 0,83 17 1,-95-13 32,0-2 0,1-3 0,-1-1 0,1-2 0,63-7 0,372-12 44,-456 17-75,0-2-1,0 0 1,29-9 0,17-3 54,-26 8-7,14-4-33,73-2 0,70 19-177,-98-1 107,137-13 142,64 5-76,-230 6 25,-31 0-50,0-2 0,62-6 0,-29-6 15,90-10 0,118 11 0,-123 2-4,45 2 77,-196 7-38,-1 0 1,1 0-1,21 6 1,-30-6-118,0 0 1,0 0 0,0 0 0,0 1-1,0-1 1,0 1 0,-1 0-1,1-1 1,-1 1 0,1 0 0,-1 1-1,0-1 1,0 0 0,0 1-1,0-1 1,0 1 0,0 0 0,2 5-1,-3-4-156,1 0 1,-1 0-1,-1 1 0,1-1 0,0 0 0,-1 1 0,0-1 0,0 0 1,-2 8-1,-1 5-1586,-11 30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7:45.845"/>
    </inkml:context>
    <inkml:brush xml:id="br0">
      <inkml:brushProperty name="width" value="0.1" units="cm"/>
      <inkml:brushProperty name="height" value="0.1" units="cm"/>
      <inkml:brushProperty name="color" value="#E71224"/>
    </inkml:brush>
  </inkml:definitions>
  <inkml:trace contextRef="#ctx0" brushRef="#br0">4993 1864 4736,'-3'1'338,"0"1"-8,0-1-1,1 0 1,-1 0 0,0 0 0,0-1-1,0 1 1,-6 0 1317,25-1-986,-11 0-364,0 0 0,0-1-1,-1 1 1,1-1 0,0 0 0,-1 0-1,1 0 1,-1-1 0,1 0-1,-1 0 1,0 0 0,1 0-1,-1-1 1,0 1 0,-1-1-1,1 0 1,0 0 0,3-6 0,-2 4-200,0 0 0,0-1 0,-1 0 0,0 0 0,0 0 0,-1-1 0,0 1 0,0-1 0,2-7 0,16-69 1164,-14 55-1082,41-192 834,-19 49-923,-10 50 50,6 8 96,-11 52-114,9-86 0,-21 129-77,-2 1 0,0-1 1,-1 0-1,-1 0 0,0 0 1,-1 1-1,-2-1 0,1 1 1,-10-23-1,10 33-81,2 3 23,0 1-1,1-1 1,-1 0-1,1 0 1,0 0-1,0 0 1,0 0-1,0 0 1,0-6-1,5-41-199,-2 41 257,-1 0 0,0-1 0,-1 1-1,0 0 1,0 0 0,-1 0 0,0-1 0,-5-12 0,5 18-60,-1 1 1,0 1 0,0-1-1,0 0 1,-1 0 0,0 1-1,1 0 1,-1-1 0,0 1-1,0 0 1,-1 0-1,1 1 1,-1-1 0,1 1-1,-1-1 1,-8-2 0,-2-1 178,-1 2 0,0 0 0,-24-4 0,24 6-141,1-1 0,0-1 0,-22-8 1,9 2 6,0 1-1,-1 1 1,0 1 0,-42-4 0,57 9-29,-59-12 120,-41-5-48,68 15 13,-210-30 347,-116-15-499,238 37 6,67 4 150,-61-4 323,-70-3-230,26 2-177,-40-10 91,127 12-123,-100-2 1,-273 13-49,242 9-101,13 2 101,-116-8 43,186 5 111,79-4-188,-66-2 1,-73-24 310,57 6-65,86 12-188,-1-3 0,-52-13 0,85 17 69,0 1 0,-1 0 0,1 1 0,-33 2-1,9 0 337,22 0-418,-1 0 0,1 1 0,0 2 0,1-1 0,-1 2 0,-20 8 0,34-11 44,1 1-1,0-1 1,0 1-1,1 0 1,-1 0-1,1 0 1,-1 0-1,1 1 1,0-1-1,0 1 1,-4 8-1,-1 1-36,1 0 1,-7 21-1,-4 20 61,3 2-1,-9 62 1,-15 55-154,20-109 63,-4 0 0,-41 79 0,13-48-30,19-36 229,1 1 0,-31 90 0,59-141-149,0 0 0,1 0 0,0 1 0,1-1 0,0 0 0,0 18 0,2-23 22,-1 0-1,1 0 0,0 0 1,0 0-1,0 0 1,1 0-1,0 0 1,-1 0-1,1-1 0,1 1 1,-1-1-1,0 0 1,1 1-1,0-1 0,-1 0 1,1 0-1,0-1 1,4 3-1,8 6-6,0-2 1,1 0-1,0-1 0,0 0 0,1-1 1,34 9-1,111 13-14,-114-22 43,134 31-59,43 5-200,285-14 134,-271-34 388,19 0-303,3 20-166,-68 4 333,96 14 94,-138-9 82,152 22 244,-62-1-257,-139-23-309,115 10-1,159-15-2037,-126-18-5377,-151 1 2307,-16 3 1046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2:34.333"/>
    </inkml:context>
    <inkml:brush xml:id="br0">
      <inkml:brushProperty name="width" value="0.1" units="cm"/>
      <inkml:brushProperty name="height" value="0.1" units="cm"/>
      <inkml:brushProperty name="color" value="#E71224"/>
    </inkml:brush>
  </inkml:definitions>
  <inkml:trace contextRef="#ctx0" brushRef="#br0">1 156 1408,'12'0'1445,"-5"-1"-1125,0 0 1,0-1-1,0 0 0,0 0 0,10-5 0,5-1 85,0 0-16,-9 3-161,1 0 0,-1 1 0,1 1-1,0 0 1,0 1 0,15-1-1,24 4-13,128-6 730,-129 2-721,78 6 0,-23 1 163,190-4 1016,-261-2-1361,57-9-1,-13-1 7,-76 12-37,169-14 33,-127 13-53,81 7-1,243 9 313,-339-15-310,247 22 175,-73-2-9,-167-20-145,0-2 1,58-10-1,26-1 198,-13 13-90,126 18 1,-191-14-83,33 0 24,128-10-1,-35-1-144,-13 14 76,-88-3 6,117-6 1,-91-9 2,197-10 63,35 24-13,-225 0 10,-1 3-1,142 29 0,-201-28-29,0-2 0,1-1 0,0-3 0,54-4 0,223-16 239,-175 21-570,-79 0 319,81-7 0,431-22 107,-524 25-138,77-14-1,-6 0-21,-50 12 44,0 4 0,1 3 0,107 18 0,-134-15 3,-1-2-1,52-2 1,96-14-8,-115 5-15,0 4 0,99 8 0,-147-3 8,-1-1 1,46-5-1,64-14 104,7-1-81,-80 13-85,116 7 1,-140 1 104,76-4-1,55-7 6,-68 4-35,117 11 0,-161-3-44,31-3 62,103-13 0,37-2 30,-95 19-28,94-4-18,-155-6-26,-1 3 0,1 4 1,0 3-1,80 15 0,-152-18 0,45 9 18,0-2 1,68 1-1,158-5-101,1 21 193,-224-19-17,98 0-1,55-17-116,74 1 25,-5 4 10,-269 5-6,356-21-20,-258 25 30,-56 0 48,1-3 0,58-6 0,-54 1-81,1 2 1,67 6-1,-61 3 70,-1 3 0,119 33 0,-173-40-6,0 0 0,0 1 0,0 0 1,0 0-1,0 0 0,0 1 0,-1 0 0,0 1 0,7 5 0,-9-6-177,0 0-1,-1 0 0,0 0 0,0 0 0,0 1 0,0-1 0,-1 1 0,0 0 0,0-1 0,0 1 1,0 0-1,-1 0 0,0 0 0,1 8 0,-1-5-410,-1 0 1,0 0-1,0-1 1,-2 11-1,1-15 213,0 0-1,1 0 0,-2 0 0,1 0 1,0 0-1,-1 0 0,1-1 1,-3 4-1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2:43.530"/>
    </inkml:context>
    <inkml:brush xml:id="br0">
      <inkml:brushProperty name="width" value="0.1" units="cm"/>
      <inkml:brushProperty name="height" value="0.1" units="cm"/>
      <inkml:brushProperty name="color" value="#FFFC18"/>
    </inkml:brush>
  </inkml:definitions>
  <inkml:trace contextRef="#ctx0" brushRef="#br0">0 126 1536,'19'-10'381,"-1"0"1,2 1-1,-1 1 0,1 0 1,0 2-1,0 0 0,26-3 1,-29 7-177,1 1 1,-1 0 0,1 1 0,0 1 0,27 5 0,-18-1-65,1 2 0,44 16 0,-46-11 6,35 21 0,-40-21 95,0 0-1,38 14 1,-33-18-138,1 0 0,0-1 0,0-2 0,0-1 0,41 1 0,-17-5 151,217 5 215,-200-3-273,0-3 1,0-3-1,80-15 0,-66 9-93,152 0 0,-56 18 5,-111-3-19,1-2 0,109-11 0,-151 5-81,452-46 766,-155 12-552,-218 20-222,159-4-1,-22 3-50,-95 4 175,-74 10-184,0 4 0,107 13 1,203 2 272,-309-16-135,157 13 122,2 0-141,220 10 10,-225 0 62,40 5-152,-236-22-17,122 23 31,-81-12 37,1-3-1,0-4 1,111 1 0,36-2-57,-120-1 97,179-13 1,471-80 419,-540 68-301,12-2-156,32-18-1,-28 3-117,1 19 76,72-5 60,-195 10-45,-8 7-79,177 15 1,-134-2 96,84-3 87,548 75-106,-641-63 10,244 2 0,-110-6 80,-3 1-27,-138-18-121,115 5 35,-171 4-57,124 6 85,-140-11 180,88-10 1,-115 5-123,3 0 100,-1 1 0,48 0 0,-72 3-234,0 0 0,0 1 0,1-1 0,-1 1 0,0-1 0,0 1 0,1 0 0,-1 0 0,0 1 0,0-1 0,0 1 0,0-1 0,-1 1 0,1 0 0,0 0 0,-1 0 0,1 0 0,-1 1 0,0-1 0,0 1 0,0-1 0,0 1 0,0 0 0,0 0 0,-1 0 0,1 0 0,-1 0 0,0 0 1,0 0-1,0 0 0,0 0 0,0 5 0,0 0-469,-1 0 1,1-1 0,-1 1-1,-2 15 1,-12 33-2560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2:46.710"/>
    </inkml:context>
    <inkml:brush xml:id="br0">
      <inkml:brushProperty name="width" value="0.1" units="cm"/>
      <inkml:brushProperty name="height" value="0.1" units="cm"/>
      <inkml:brushProperty name="color" value="#FFFC18"/>
    </inkml:brush>
  </inkml:definitions>
  <inkml:trace contextRef="#ctx0" brushRef="#br0">1 110 2048,'0'-1'75,"1"0"1,0 0-1,-1 0 0,1 0 1,0 0-1,0 0 1,0 0-1,0 0 0,0 1 1,0-1-1,0 0 1,1 0-1,6-5 358,-6 5-328,1 0 1,-1 1-1,0 0 0,0-1 0,0 1 0,1 0 0,-1 0 1,0 0-1,0 0 0,3 1 0,1 0 93,23-1 120,-2 1 4,1-2 0,-1-1-1,38-7 1,-4-3 93,1 2-1,0 3 1,71 0 0,-93 5-352,58-10 0,-22 1-8,130-6 613,-156 16-595,0 2-1,54 7 0,-64-2 10,1-2-1,0-2 0,67-5 1,-10-6 7,2 3-1,148 12 1,-63 2-104,-111-7 52,100 14 0,182 47 507,-284-53-357,0-3 0,82-3 0,42 2-204,308 4 209,-2-63 83,-227 16 28,0 21-161,-155 16-227,155 3 153,-205 2-65,130 25 0,23 25 2,-119-28 12,-46-14-26,102 9 0,59-12 99,-130-7 83,-65-1-122,0 0 1,0 2-1,40 9 1,-58-11-192,-1 1 0,1 0 0,-1 0 1,1 0-1,-1 0 0,0 1 0,0 0 0,0 0 0,0 0 1,-1 1-1,1 0 0,-1 0 0,0 0 0,0 0 0,0 1 1,-1-1-1,0 1 0,0 0 0,0 0 0,4 10 0,1 27-2654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2:48.703"/>
    </inkml:context>
    <inkml:brush xml:id="br0">
      <inkml:brushProperty name="width" value="0.1" units="cm"/>
      <inkml:brushProperty name="height" value="0.1" units="cm"/>
      <inkml:brushProperty name="color" value="#FFFC18"/>
    </inkml:brush>
  </inkml:definitions>
  <inkml:trace contextRef="#ctx0" brushRef="#br0">1 373 128,'17'0'309,"-7"0"-123,0-1 0,0 0-1,-1-1 1,1 0 0,0 0 0,-1-1-1,14-6 1,4-4 1159,30-20 0,-44 25-1090,0 1 0,1 0 0,-1 1 0,29-8 0,-19 8-155,51-16 634,144-20 0,-177 40-670,-1 1 0,43 6 0,24 1 256,-102-6-288,51 0 224,74-9 0,-49 1 132,133 6 0,-114 3-242,-88-1-141,26 0-12,44-6-1,-35 2 27,0 2 0,0 2 0,-1 2 0,1 2 0,0 2 0,45 12 0,-40-6 25,147 28 93,-139-34-137,72-2 0,155 0 91,-204-2-4,-33 0-3,62-6 1,97-30 131,24-2-59,-56 14-127,9 0-150,-64 12 178,-55 6-20,53-1 42,-32 7-172,-20 0 167,85-9 0,31-27 201,-38 5-205,75-11 362,-86 15-194,-126 23-191,0 1-1,0 0 1,0 0 0,-1 1-1,13 1 1,-18 0-90,0-1 0,0 1 1,0 0-1,-1 0 0,1 0 0,0 0 0,0 0 1,-1 0-1,1 1 0,-1-1 0,1 1 1,-1 0-1,0 0 0,0 0 0,1 0 1,-1 0-1,-1 0 0,1 1 0,3 4 1,-2-1-293,0 0 0,-1 0 0,0 0 0,3 12 0,2 37-2476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3:00.821"/>
    </inkml:context>
    <inkml:brush xml:id="br0">
      <inkml:brushProperty name="width" value="0.1" units="cm"/>
      <inkml:brushProperty name="height" value="0.1" units="cm"/>
      <inkml:brushProperty name="color" value="#FFFC18"/>
    </inkml:brush>
  </inkml:definitions>
  <inkml:trace contextRef="#ctx0" brushRef="#br0">1 41 1664,'0'-1'87,"0"0"0,0 0 0,0 0 0,1 0 0,-1 1 0,0-1 0,1 0 0,-1 0 0,0 1 0,1-1-1,-1 0 1,1 1 0,-1-1 0,1 0 0,-1 1 0,1-1 0,0 0 0,-1 1 0,1-1 0,0 1 0,-1 0 0,1-1 0,0 1 0,0-1 0,0 1 0,-1 0 0,1 0 0,0-1 0,0 1 0,1 0 0,29-2 350,-26 2-242,12 0 68,-6 1 46,0-1 0,0-1 0,1 0 0,-1 0 0,22-6 0,-18 3-86,1 1-1,0 1 1,0 0-1,1 2 0,-1-1 1,27 5-1,60 9-23,-68-7-117,62 3 0,195 0 851,-234-10-819,268 11 151,3-4 47,-199-7-128,167 9-131,15-15 146,-208 1-243,7 4 49,183 18 1,-37-10-92,-163-7 198,-33 1 39,214 9 397,-18-2-551,-163-8 59,299 19 179,-324-15-72,77-7-1,-78 2-135,337 9 197,-89-15-56,-77-3-80,5 16 40,-196-5-93,73-9 0,19-1 183,222 24-223,-289-11 32,96-8 0,-10-2 9,17 12 35,127-5 237,-159-6-369,158 12-1,-177-3 286,215-25 0,-15 16-380,-97 6 259,-81-11-138,-86 5 84,0 3 0,96 6 0,-100 3-147,97 9 71,-117-13 19,1-2 0,39-5 0,386-9 96,-319 15-43,-35-8-226,0 0 170,16 5 36,138 4 73,-219 2-134,26 1 13,-61-5 51,21 0 49,42-5-1,8-3-73,142 5 0,-120 4-3,-61-1-5,121 5-28,-23-3 154,-74-3-199,83-10 78,-69 11 61,103 15 1,-159-11-62,0-1 0,0-1 0,0-1 0,1-1 0,37-5 0,-5-2-80,0 3 0,111 6 0,-149-1-1102,0 1 1,0 0 0,33 10-1,-36-6-1948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3:03.128"/>
    </inkml:context>
    <inkml:brush xml:id="br0">
      <inkml:brushProperty name="width" value="0.1" units="cm"/>
      <inkml:brushProperty name="height" value="0.1" units="cm"/>
      <inkml:brushProperty name="color" value="#FFFC18"/>
    </inkml:brush>
  </inkml:definitions>
  <inkml:trace contextRef="#ctx0" brushRef="#br0">2 14 1280,'-1'-1'18,"1"1"-1,0-1 1,0 1 0,0 0-1,0-1 1,0 1-1,0-1 1,0 1 0,0 0-1,0-1 1,0 1 0,0-1-1,0 1 1,0-1-1,0 1 1,1 0 0,-1-1-1,0 1 1,0 0 0,0-1-1,1 1 1,-1-1 0,0 1-1,0 0 1,1 0-1,-1-1 1,0 1 0,1 0-1,-1-1 1,0 1 0,1 0-1,-1 0 1,0 0 0,1-1-1,-1 1 1,1 0-1,-1 0 1,0 0 0,1 0-1,-1 0 1,1 0 0,-1 0-1,1 0 1,-1 0 0,0 0-1,1 0 1,-1 0-1,1 0 1,-1 0 0,0 0-1,1 0 1,-1 0 0,1 0-1,-1 1 1,0-1 0,1 0-1,-1 0 1,0 1-1,1-1 1,0 1 0,0-1 2,0 1 1,0 0-1,1 0 1,-1 0-1,0 0 1,0 0-1,0 0 1,0 0-1,0 0 1,-1 0-1,5 9 4103,-4 18-3750,0-27-266,0 1-1,0-1 1,1 1-1,-1-1 1,1 1-1,-1-1 1,1 0 0,0 0-1,-1 1 1,1-1-1,0-1 1,0 1-1,0 0 1,0 0-1,-1-1 1,1 1 0,0-1-1,4 1 1,4 0 218,0-1 0,17-1 0,-4 0-237,271 1 931,-269 2-985,0 0 1,0 2-1,27 7 0,-28-5 37,1-1 0,0-2 0,28 2 0,11-5-47,65 9 0,38 6 57,27 4 243,-138-13-280,0-2 0,0-2 0,86-9 0,60-7 78,-145 13-199,89 11 0,-96-7 132,1-2 1,0-2-1,72-11 0,-20 1-148,-21 6 77,161 10 0,-158-1 83,161-15 1,-25 0-16,10 19 17,-186-7 41,74-10 0,-11 1-52,311 6-90,-360 4 53,0-3 0,64-9 1,-53 5 28,81 4 0,-64 3 106,-79-2-149,1 0 1,0 0 0,-1 1 0,1 1 0,-1-1-1,15 6 1,-21-7-127,0 1 0,-1 0 0,1 0 0,0 0 1,-1 0-1,1 0 0,-1 0 0,1 0 0,-1 0 0,0 1 0,1-1 0,-1 0 0,0 1 0,0-1 0,0 1 0,0 0 0,0-1 0,0 1 0,-1 0 0,1-1 0,0 1 0,-1 0 0,0 0 0,1 0 0,-1 0 1,0-1-1,0 1 0,0 0 0,0 0 0,0 0 0,0 0 0,0 0 0,-1-1 0,1 1 0,-1 0 0,-1 3 0,-1 1-633,1 1 1,-2-1-1,-5 8 1,9-13 712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3:08.588"/>
    </inkml:context>
    <inkml:brush xml:id="br0">
      <inkml:brushProperty name="width" value="0.1" units="cm"/>
      <inkml:brushProperty name="height" value="0.1" units="cm"/>
      <inkml:brushProperty name="color" value="#FFFC18"/>
    </inkml:brush>
  </inkml:definitions>
  <inkml:trace contextRef="#ctx0" brushRef="#br0">1 16 2688,'8'-3'221,"1"0"0,0 0-1,-1 1 1,1 0 0,0 1 0,0 0 0,0 1 0,1-1-1,10 2 1,1 0 179,-14-1-232,0 2 1,1-1-1,-1 1 1,0 0-1,12 5 0,7 2 176,-20-7-285,9 2-7,0 0 1,0 0-1,0-2 0,25 2 0,351 26 938,-275-18-822,-51-9 62,-1-3 0,118-15 0,-61 3-158,114 8 8,15-1 43,-96-5 21,169 10 0,-50 0-268,-154-2 173,150 15-1,-85 14 22,37-7-155,105 12 308,-283-25-221,6 2 47,1-3 0,85 0 1,-12-13 189,-23 0-49,139 8-1,-187 3-122,1-2 0,-1-2-1,86-11 1,97-20-26,-174 27 59,115 6-1,-94 4-55,1-4 1,89-10-1,-68 2-60,107 8 0,-112 3 59,67 3-16,37-17 17,-113 3 3,118 7 0,-104 2 48,139-13 0,-5-1 3,-130 12-105,180-8-28,-163-2 79,0 5 1,134 12-1,-193-6 57,107-10 1,-6 0-22,-93 8 10,118 14 1,-134-4 25,0-3-1,103 0 1,-35-14-247,-19 0 50,123 7-1,49 3 194,-185-6-104,178 18 0,-205-5 30,0-3-1,99-2 0,70-11-164,-163 8 134,90 12 1,-129-9 15,17 3 78,84 3-1,41-17 110,-90 2-229,1 3 1,105 13 0,-138-4 71,-1-3 1,1-2-1,91-6 0,-80-4-40,0 2-1,129 8 1,-29 20 45,61 5-226,-157-22 155,132 3 66,43 10-101,99-9-2,-270-10 95,-13 0 16,41 1-94,182-22 0,40-6 33,-229 26 28,-50 1-25,-1-1 0,85-13 0,-48-4-81,119-22 236,-166 35-125,1 2 1,0 1-1,65 6 0,-93-4-329,1 1-1,-1 0 0,0 1 0,0-1 1,0 1-1,0 0 0,-1 1 1,1-1-1,0 1 0,4 4 0,-9-7 123,0 1-1,-1-1 1,1 1-1,-1-1 1,1 1-1,-1-1 1,1 1-1,-1 0 1,0-1-1,1 1 0,-1 0 1,0-1-1,1 1 1,-1 0-1,0 0 1,0-1-1,0 1 1,0 0-1,0 0 1,0-1-1,0 2 0,0-1-69,0 0 0,-1 0 0,1 0 0,0-1 0,-1 1 0,1 0 0,-1 0 0,1-1 0,-1 1-1,0-1 1,1 1 0,-1 0 0,-1 0 0,2-1 243</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3:20.681"/>
    </inkml:context>
    <inkml:brush xml:id="br0">
      <inkml:brushProperty name="width" value="0.1" units="cm"/>
      <inkml:brushProperty name="height" value="0.1" units="cm"/>
      <inkml:brushProperty name="color" value="#FFFC18"/>
    </inkml:brush>
  </inkml:definitions>
  <inkml:trace contextRef="#ctx0" brushRef="#br0">398 44 1664,'5'0'5485,"-5"0"-5418,10-8 535,0 1 1,0-1 0,14-6-1,-5 11-242,-5 2 32,-7 0-310,-1 0 0,0 1 0,1 0 0,-1 0 0,1 0 0,-1 0 0,1 1 0,-1 0 0,12 4 0,4 3 269,30 15 0,-11-3-465,-36-18 159,0 1 0,-1-1-1,1 1 1,-1 1-1,1-1 1,-1 1 0,0-1-1,-1 1 1,6 6 0,12 13 116,11-4-145,-15-5-132,-5-5 159,-1 0-1,-1 1 1,1 0-1,-1 1 1,15 22-1,-11-8-32,18 42 0,-15-27-3,-9-19 12,0 0 0,6 37 0,-1-8 78,-3-17-74,-4-13-5,0 0 0,-1 1 0,-1 0-1,3 36 1,3 32 196,-4-62-159,-1-2 55,1 269 285,-7-267-427,0-14 56,1 1 1,1-1-1,0 0 1,4 21-1,-2-16-4,0 1 0,-1 0 0,-1 0 0,-3 34 0,0-6-2,2 75 88,0-118-91,-1 0 1,0-1-1,1 1 0,-2 0 0,1 0 0,0 0 1,-5 6-1,-2 11-99,6-15 117,2-5-28,0 0 0,-1 1 0,1-1 0,0 0 0,-1 0-1,1 0 1,-1 0 0,1 0 0,-1-1 0,1 1 0,-1 0 0,0 0 0,1 0 0,-1 0 0,0-1 0,-1 2 0,0 0 3,0 0-1,1 0 1,-1 0-1,0 1 1,1-1 0,0 0-1,-1 1 1,0 2-1,1-3 9,0 1 1,-1 0-1,1-1 0,-1 1 0,0-1 0,0 1 0,1-1 0,-4 3 0,-14 12-3,14-12-9,0 0 0,0 0 0,-1-1 0,0 1 0,-13 6 1,-15 8-2,29-16-2,0 1-1,-1-1 0,1 0 0,-1 0 0,0-1 0,0 0 0,0 0 1,0 0-1,0 0 0,-8 0 0,-3-2-1,0-1 0,1-1 0,-1 0 0,-23-7 0,34 8 26,-1-1 1,0 1 0,0 0 0,0 0 0,0 1 0,0 0-1,0 0 1,0 1 0,1 0 0,-1 0 0,0 1 0,-12 4 0,12-3 28,0-1 0,0 1 0,0-1 0,0-1 0,0 1 0,-14 0 0,-47-2 311,34-1 1,30 2-355,0-1 0,1 1 0,-1 0 1,1 0-1,-1 0 0,1 1 0,-1-1 0,1 1 1,0 0-1,-5 3 0,3-2 14,1 0 0,-1-1-1,1 1 1,-1-1 0,-5 1 0,-292 53 1596,299-56-1611,0 1 1,0-1-1,0 0 0,0 0 0,-1-1 1,1 1-1,0 0 0,0-1 0,0 0 0,0 0 1,0 0-1,0 0 0,0 0 0,0-1 1,1 1-1,-1-1 0,0 0 0,-2-2 1,3 2-88,1 0 0,-1 1 0,1-1 0,0 0 1,0 0-1,0 0 0,0 0 0,0 0 0,0 0 1,1 0-1,-1 0 0,1-1 0,-1 1 0,1 0 0,0 0 1,0 0-1,0-1 0,0 1 0,0 0 0,0 0 1,1-1-1,-1 1 0,1 0 0,-1 0 0,2-3 1,1-1-371,-1 0-373,0 1 0,0-1-1,-1 0 1,1 0-1,-1 1 1,0-1-1,-1 0 1,0 0 0,0-10-1,-5-57-3488</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3:23.405"/>
    </inkml:context>
    <inkml:brush xml:id="br0">
      <inkml:brushProperty name="width" value="0.1" units="cm"/>
      <inkml:brushProperty name="height" value="0.1" units="cm"/>
      <inkml:brushProperty name="color" value="#FFFC18"/>
    </inkml:brush>
  </inkml:definitions>
  <inkml:trace contextRef="#ctx0" brushRef="#br0">635 9 3584,'-7'-2'542,"0"0"-1,0 1 1,-1-1 0,1 2 0,0-1-1,0 1 1,-1 0 0,-11 2 0,-6-1 75,8-1-438,0 2 0,1 0 1,0 1-1,-1 0 0,1 2 0,0 0 0,-15 7 0,8-2-48,1 2-1,0 0 1,1 1-1,-22 18 0,27-18 36,1 2-1,0-1 0,1 2 0,1 0 0,0 1 0,1 0 1,1 1-1,-10 21 0,1 5-35,2 1 0,-16 65 1,17-50 46,3-1 1,-8 74 0,21-113-125,1-1-1,1 0 1,1 1 0,0-1 0,1 0-1,9 29 1,0-14 36,0-1-1,29 53 1,-35-75-41,1 1 0,0-1 0,1 0 0,0 0 0,1-1 0,0 0 0,1-1 0,-1 0 0,2-1 0,-1 0 0,1 0 0,1-1 0,-1 0 0,1-1 0,1-1 0,-1 0 0,1 0 0,-1-1 0,22 3 0,-3-3 160,40 0 1,-9-1-8,-54-2-299,0 0 0,1 1 0,-1 0 0,0 0 0,0 1 0,0 0 1,-1 0-1,15 9 0,-19-10-142,-1-1 1,1 1 0,-1 0 0,1 0 0,-1 0 0,0 0 0,0 0-1,0 0 1,0 1 0,0-1 0,0 1 0,0-1 0,-1 1 0,0 0-1,1 0 1,-1 0 0,0 0 0,0-1 0,-1 1 0,1 0 0,-1 1-1,1-1 1,-1 0 0,0 0 0,0 0 0,-1 4 0,0-2-189,-1-1 0,0 0 0,0 1 0,0-1 0,-1 0 0,1 0 0,-4 4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4:08.387"/>
    </inkml:context>
    <inkml:brush xml:id="br0">
      <inkml:brushProperty name="width" value="0.1" units="cm"/>
      <inkml:brushProperty name="height" value="0.1" units="cm"/>
      <inkml:brushProperty name="color" value="#FFFC18"/>
    </inkml:brush>
  </inkml:definitions>
  <inkml:trace contextRef="#ctx0" brushRef="#br0">282 136 1920,'0'0'1547,"2"0"-1334,2 0-110,-1-1 1,1 0-1,0 0 0,0 0 1,0-1-1,-1 1 1,1-1-1,-1 0 0,1 0 1,-1 0-1,4-3 1,-3 2 6,1 0 1,0 0-1,-1 1 1,1-1-1,10-2 1,106-28 1249,-109 28-1282,0 0 1,19-12-1,-21 11 9,1 0-1,0 1 1,20-8-1,-25 12 2,1-1-1,-1 1 1,0 0-1,9-1 1,-12 2-79,0 1 0,0-1-1,0 0 1,-1 1 0,1 0 0,0-1 0,0 1 0,0 0 0,-1 1-1,1-1 1,4 3 0,1 2 159,-4-4-59,0 1 1,0 0-1,0 0 0,-1 0 1,1 0-1,5 7 0,70 81 302,0 27-171,-57-82-189,-14-25-32,-1 0-1,-1 0 1,0 1 0,0 0-1,-1 0 1,5 21-1,34 255 537,-38-237-474,-2-26 1,-1 30 0,-2-2-65,-1 8 76,-10 93 0,-3-40 107,0 145 0,22 154-269,-3-306 63,11 111 241,-14-190-219,8 43-11,0 86 1,-6 42 63,-5-143-62,-10 365 135,-6-193-104,6 56 15,0-169 0,10-99-54,-1 2-2,2 1 0,4 32 0,1-13 6,-2 1-1,-1 48 1,-2-33 47,0 159 177,-2-115-246,-2 21 227,1-87-279,-10 58-1,7-58-29,-3 60-1,-3 103 134,11-148-48,11 85 0,16 33 26,-23-127 52,0-1 0,-3 51-1,-1-61-70,-2-4 56,0 0 0,-2-1 0,-7 28 0,-1 2 32,7-19-11,1-12-101,0 1 0,-1-1 0,-9 23 0,-23 66 38,33-97 24,3-10-32,0-1-1,0 0 0,0 1 0,0-1 1,0 1-1,0-1 0,-1 0 0,1 0 1,-1 0-1,1 0 0,-4 3 0,1-1-2,-1 0 0,0-1 0,1 1 0,-1-1 0,-1 0 0,1 0 0,0-1 0,-1 1 0,1-1 0,-1-1 0,1 1 0,-1-1 0,0 0 0,-11 1 0,-176-12 555,-115 4 1076,186 7-1266,119-1-367,-10 1 82,0-1 0,0-1 0,0 0 0,0-1 0,-22-5 0,31 5-168,0 0 0,-1 0 0,2 0 1,-1-1-1,0 1 0,0-1 0,1 0 1,-1 0-1,1 0 0,0 0 0,0 0 1,0-1-1,0 0 0,1 1 0,0-1 1,-1 0-1,1 0 0,1-1 1,-1 1-1,0 0 0,0-6 0,-3-16-1578,1 0 1,2 0-1,0-52 0,2 71 1394,0-106-3327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7:31.812"/>
    </inkml:context>
    <inkml:brush xml:id="br0">
      <inkml:brushProperty name="width" value="0.1" units="cm"/>
      <inkml:brushProperty name="height" value="0.1" units="cm"/>
      <inkml:brushProperty name="color" value="#E71224"/>
    </inkml:brush>
  </inkml:definitions>
  <inkml:trace contextRef="#ctx0" brushRef="#br0">4296 1635 1792,'0'0'27,"0"0"0,-1 0 0,1 1 0,0-1 0,0 0 0,0 0 0,0 0 0,-1 1 0,1-1 0,0 0 0,0 0 0,0 1 0,0-1 0,0 0 0,0 1 0,0-1 0,0 0-1,-1 0 1,1 1 0,0-1 0,0 0 0,0 0 0,0 1 0,0-1 0,1 0 0,-1 1 0,0-1 0,0 0 0,0 0 0,0 1 0,0-1 0,0 0 0,0 0 0,0 1 0,1-1 0,-1 0 0,12 8 1,-8-7 563,0 0 1,0 1 0,14 0 6164,-16-1-6500,-1 0 0,0-1 0,1 1 0,-1-1 0,1 1 0,-1-1 0,1 0 0,-1 0 0,2 1 0,1-4 864,0 1 0,0-1 0,-1 0 0,1 0 0,3-4 0,-5 4-806,0 1-281,0 0 0,-1 0 0,1 0 1,-1 0-1,1-1 0,-1 1 0,0 0 0,0-1 0,0 0 0,0 1 0,0-1 0,-1 1 0,1-1 0,-1 0 0,0 1 0,0-1 0,0 0 0,0-3 0,0 3-24,0-1-1,0 0 1,1 1 0,-1-1-1,1 1 1,1-5-1,1-1 14,0 0 0,0-1 0,-1 1 0,0-1 0,-1 1 0,0-1 0,0-10 0,2-48 293,21-119 0,-21 166-250,19-94 197,-17 94-255,1-1-1,1 2 0,13-27 0,21-53-60,-6 14 17,-18 51 69,-6 14 41,-1-1 0,10-32 0,-14 30 22,-1-1 1,-1 0-1,-1 1 1,-2-1-1,-2-50 1,-3 38-45,-2 0 1,-1 0-1,-15-46 0,-1 21-360,22 60 308,0-1 1,0 1 0,0 0-1,0 0 1,-1 0-1,1 0 1,-1 0-1,1 0 1,-1 1-1,0-1 1,0 0-1,1 1 1,-1-1-1,0 1 1,-1 0-1,1 0 1,0-1 0,0 2-1,-5-3 1,1 1 2,-1 0 1,0 1-1,0 0 0,0 0 1,-12 0-1,-92-4-263,-167-4-107,-365-10 448,174-24-389,462 43 309,-327-19-155,306 19 178,-262-9 71,105 2-76,59 4-36,-331-34 98,375 31-221,-94 6 0,78 1 210,-73 5-32,103-2-67,-50 0-57,66-1 82,0 2 0,-95 23 0,-19 2 100,-36 3-218,192-31 118,-18 1-18,0 1 1,1 2-1,-50 17 0,61-17-96,13-5 152,-1 0 1,1 0-1,0 1 0,-1-1 1,1 1-1,0 0 1,0 0-1,-5 4 1,8-5-54,-1 0 0,0 0 0,1 0 0,-1 0 0,1 0-1,-1 1 1,1-1 0,-1 0 0,1 0 0,0 0 0,0 1 0,0-1 0,-1 0 0,1 1 0,1 1 0,2 27 75,0-4 99,-13 294 283,5-182-336,2-48-101,-1 19 0,1-84-14,1 0 1,1 1-1,1-1 0,7 44 0,-4-53 29,-1 0-32,0-1-1,2 0 0,0 0 1,0 0-1,1-1 0,1 1 0,1-1 1,10 17-1,-7-16 7,1-1 1,0-1-1,1 0 0,1 0 1,0-2-1,0 1 0,1-2 1,0 0-1,1 0 0,0-1 1,19 7-1,5-1 58,1-3-1,1-1 1,62 9 0,10 4-79,-91-20 23,170 29-116,-172-30 115,214 22-44,834 0-63,-692-19 125,10 1-123,-136-8 98,721 16 536,-865-10-1453,124-12 1,-226 7 647,1 0 0,-1-1 0,1 0-1,-1 0 1,1 0 0,-1 0 0,0-1 0,6-2 0,-8 2 57,0 1 0,0-1 1,0 0-1,0 0 0,0 0 0,0 0 1,0 0-1,-1 0 0,1 0 0,-1 0 1,0-1-1,1 1 0,-1-1 0,0 1 1,-1-1-1,2-2 0,0-2-171,-1 1 0,0 0 0,0 0-1,-1 0 1,0-1 0,0 1 0,0 0-1,0-1 1,-1 1 0,0 0 0,-1 0 0,0 0-1,1 0 1,-2 0 0,1 0 0,-1 0-1,0 1 1,0-1 0,0 1 0,-1 0 0,0 0-1,-5-5 1,-10-7-661,-1 1 0,-40-23 0,60 39 1055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4:11.613"/>
    </inkml:context>
    <inkml:brush xml:id="br0">
      <inkml:brushProperty name="width" value="0.1" units="cm"/>
      <inkml:brushProperty name="height" value="0.1" units="cm"/>
      <inkml:brushProperty name="color" value="#FFFC18"/>
    </inkml:brush>
  </inkml:definitions>
  <inkml:trace contextRef="#ctx0" brushRef="#br0">477 10 3328,'0'-1'64,"0"1"0,0 0 1,0-1-1,0 1 0,0 0 1,0-1-1,0 1 0,0 0 1,0-1-1,-1 1 0,1 0 0,0-1 1,0 1-1,0 0 0,0-1 1,-1 1-1,1 0 0,0-1 1,0 1-1,-1 0 0,1 0 0,0-1 1,0 1-1,-1 0 0,1 0 1,0 0-1,-1-1 0,1 1 0,-1 0 1,-13 0 1261,-16 11-254,26-9-1079,-33 16 568,24-11-414,1-1 0,-16 6 0,23-11-166,-18 7 1032,1 0-1,-23 12 1,42-18-920,-1 1 0,1-1-1,0 1 1,1-1 0,-1 1 0,0 0 0,1 0 0,0 0 0,0 1-1,0-1 1,0 0 0,0 1 0,-2 5 0,-9 17 260,9-18-291,0 0 1,0 0-1,1 0 0,0 1 0,1 0 1,0-1-1,0 1 0,0 10 0,-2 74 390,4-83-429,0 16 13,-1 47 519,16 126 1,46 314-102,-57-468-364,8 36 171,28 103 1,-1-12-92,13 138-37,-38-222-27,-5 0-1,-3 0 1,-5 1 0,-9 95-1,-34 88-96,5-48 275,21-25-258,1-4 172,8-139-158,-21 82 0,5-43 238,-23 183-1,40-207-272,-19 147 118,14-172-156,-20 53-1,18-62 103,1 0-1,-11 71 1,6 321-65,17-410 13,-8 80 79,0 3-91,-2 138 26,5-169-51,-2 25 126,-3 100 193,9-166-326,1-18 12,-1-1 0,1 0 0,1 1 0,0-1 0,4 17 0,-2-15 32,-1 0 1,0 0-1,-1 1 1,0-1-1,-3 26 0,1 0 12,1-13-4,1 1-1,8 46 0,-7-62-16,1 0-1,0-1 0,1 1 0,0-1 0,0 0 0,1-1 0,1 1 0,0-1 0,11 15 0,-1-6 11,37 34-1,-47-47 15,1 0 0,0 0-1,0 0 1,0-1 0,0 0-1,1-1 1,0 0 0,0 0 0,13 3-1,14-1 97,0-2-1,1-2 0,-1-1 0,0-1 0,60-11 0,-85 11-139,-1 0 0,1 0-1,0 1 1,-1 1 0,1-1 0,0 2-1,-1-1 1,1 1 0,-1 1 0,13 4-1,-10-1-856,1 0 0,-1 0 0,21 16 0,21 14-6714,-53-36 7293,0 1 0,-1-1 1,1 0-1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4:30.061"/>
    </inkml:context>
    <inkml:brush xml:id="br0">
      <inkml:brushProperty name="width" value="0.1" units="cm"/>
      <inkml:brushProperty name="height" value="0.1" units="cm"/>
      <inkml:brushProperty name="color" value="#FFFC18"/>
    </inkml:brush>
  </inkml:definitions>
  <inkml:trace contextRef="#ctx0" brushRef="#br0">0 30 1920,'0'0'3760,"17"1"-1792,-13 0-1849,0 0-1,0 0 1,0 0 0,1-1 0,-1 1 0,0-1 0,1 0 0,6-1 0,3 1 896,-12 0-857,0 1-1,0-1 1,0 1 0,1 0-1,-1-1 1,0 1 0,0 0-1,0 0 1,0 0 0,-1 1 0,1-1-1,0 0 1,0 1 0,-1-1-1,3 3 1,-3-2-116,1 0 1,0-1-1,0 1 0,0-1 1,0 1-1,0-1 0,0 0 0,0 1 1,0-1-1,0 0 0,0 0 1,1-1-1,-1 1 0,0 0 1,5 0-1,1-1-31,0-1 145,0 1 0,-1 0 1,1 1-1,-1-1 0,1 2 0,-1-1 1,1 1-1,-1 0 0,12 5 0,-11-3-71,0-1-1,0 0 1,1 0-1,0-1 1,-1 0-1,1-1 0,12 1 1,6-2 36,29-3 0,4 0 428,44-4-74,2 0-406,41 7 384,-92 5-218,-32-3-121,1 0 1,-1 1 0,29 9-1,-19-5-100,0-1-1,1-1 0,52 0 1,-6-5 5,96-1-54,-53-12 29,-89 9-13,28-2 6,55-2 252,-27 1-142,138-9-123,-128 9 35,47-1 158,129-7-125,-193 5 144,154-22 119,-204 28-214,0 2-1,44 3 1,-22 0-91,216 2 357,-197-3-376,16-1 119,150 17 1,26 12 106,-207-23-212,61-2-1,-79-3 17,68 7 0,446 53 347,-510-58-300,-4-1 121,70 11 0,-73-7-187,-1-2 0,64-2 0,-57-1 149,-23 0-139,212-9 1,-77-5 237,26 1-413,-78 7 288,13-5-46,56-8 50,-127 12-105,12-4 48,-33 6-43,0 1-1,34-1 1,-50 7-2143,-9-2 2070,0 0 0,0 0 0,0 1 0,1-1 0,-1 0 0,0 0 0,0 0 0,0 0 0,0 0 0,1 0 0,-1 0 0,0 0 0,0 0 0,0 0 0,1 0 0,-1 0 0,0 0 0,0 0 0,0 0 0,1 0 0,-1 0 0,0 0 0,0 0 0,0 0 0,0 0 0,1 0 0,-1 0 0,0 0 0,0 0 0,0 0 0,0 0 0,1-1 0,-1 1 0,0 0 0,0 0 0,0 0 0,0 0 0,0 0 0,1-1 0,-1 1 0,0 0 0,0 0 0,0 0 0,0 0 1,0-1-1,0 1 0,0 0 0,0 0 0,0 0 0,0 0 0,0-1 0,0 1 0,0 0 0,0-1 0,-2-11-4122</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6:02.148"/>
    </inkml:context>
    <inkml:brush xml:id="br0">
      <inkml:brushProperty name="width" value="0.1" units="cm"/>
      <inkml:brushProperty name="height" value="0.1" units="cm"/>
      <inkml:brushProperty name="color" value="#FFFC18"/>
    </inkml:brush>
  </inkml:definitions>
  <inkml:trace contextRef="#ctx0" brushRef="#br0">65 75 1024,'4'-4'3857,"-4"3"-3741,0 1-61,-1-1 1,1 1-1,-1 0 0,0-1 0,1 1 0,-1 0 1,1-1-1,-1 1 0,0 0 0,1 0 1,-1 0-1,0 0 0,0-1 0,1 1 0,-1 0 1,0 0-1,1 0 0,-1 0 0,0 1 0,1-1 1,-1 0-1,0 0 0,0 0 0,1 0 1,-1 1-1,1-1 0,-1 0 0,0 1 0,-25 12 948,20-10-428,-9 7 210,15-9-756,0-1 0,0 0 0,-1 0 1,1 1-1,0-1 0,0 0 0,0 1 0,0-1 1,-1 0-1,1 0 0,0 1 0,0-1 0,0 0 1,0 1-1,0-1 0,0 0 0,0 1 0,0-1 1,0 0-1,0 1 0,0-1 0,0 0 1,0 1-1,0-1 0,0 0 0,0 1 0,1-1 1,-1 0-1,0 1 0,0-1 0,0 0 0,0 0 1,1 1-1,-1-1 0,0 0 0,0 0 0,0 1 1,1-1-1,-1 0 0,0 0 0,1 0 0,-1 1 1,0-1-1,0 0 0,1 0 0,-1 0 0,0 0 1,1 0-1,-1 0 0,7 4 406,-4-3-336,-1 1-1,1-1 0,-1 0 0,1 0 0,0 0 0,-1 0 0,1-1 0,0 1 0,0-1 1,5 1-1,26-1 432,1-1 1,-1-2 0,35-7-1,53-19-247,-108 27-164,0-1 0,0 2 0,0 0 0,27 2 0,-24 0-35,1-1 1,25-3-1,-20 1 14,-1 0 1,36 4 0,-11-1-6,-17 0-61,40 8-1,-40-5 52,42 2 1,93 2 518,-126-5-437,60-4 0,-35 0-47,-5 0-186,9 0 126,99 12 0,-93-4 118,103-3 0,-126-5-155,33-6-79,-2 0-6,103 1 106,188-31 1,-306 31-25,75 3 1,-115 3-19,133-5 0,346 5 102,-475-2-115,-1-1 1,57-14-1,-57 10 81,1 1-1,58-2 1,114 4-1310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6:10.283"/>
    </inkml:context>
    <inkml:brush xml:id="br0">
      <inkml:brushProperty name="width" value="0.1" units="cm"/>
      <inkml:brushProperty name="height" value="0.1" units="cm"/>
      <inkml:brushProperty name="color" value="#FFFC18"/>
    </inkml:brush>
  </inkml:definitions>
  <inkml:trace contextRef="#ctx0" brushRef="#br0">6382 9 3712,'-41'-9'6533,"24"9"-5944,1 1 0,0 0-1,0 1 1,-26 7 0,33-6-369,0 1 1,0 0-1,1 0 1,-1 1-1,-12 8 1,2-2 184,16-10-330,0 1-1,0-1 1,0 1 0,0-1-1,1 1 1,-4 2 0,4-2 23,0-1 1,0 0-1,0 0 1,0 0 0,-1 0-1,1 0 1,0 0 0,-1-1-1,1 1 1,0-1 0,-1 0-1,-4 1 1,-38-2 1015,28 0-897,-138 1 599,144 1-782,0 1-1,-22 4 1,4 1 46,-68 5 251,-73-10 123,89-3-444,46 4 99,27-1-76,1-1 0,-1 0 0,0-1 0,1 0 1,-1 0-1,-11-2 0,12 0-30,0 0 0,-1 1 0,1 0 0,0 0 1,-1 1-1,1 0 0,-1 0 0,1 1 0,0 0 0,-1 0 0,-8 3 0,11-2 8,-1 0 0,0-1 0,1 1 0,-1-2 0,0 1 0,0 0 0,-10-2 0,-17 3 29,-5 7-40,-10 2 0,35-9 28,-25 6 0,10-1 23,9-2-30,1 1 1,0 1-1,0 0 0,1 1 1,0 1-1,-16 11 0,25-15-3,0-1 0,0 0 1,0-1-1,-1 0 0,1 0 0,-1-1 0,0 0 0,0 0 0,0-1 0,0 0 0,0-1 0,-10-1 0,11 1-4,4 0-11,1 0 1,-1 0-1,0 0 0,0 0 1,1 0-1,-1 1 1,0-1-1,1 1 1,-1 0-1,0 1 1,1-1-1,-4 2 1,-6 1 10,13-4 0,-1 1 0,0-1 0,0 0 0,0 0 0,0 0 0,1 0 0,-1 1 0,0-1 0,0 0 0,0 1 0,1-1 0,-1 1 0,0-1 0,0 1 0,-3 2-15,1 0 0,-1-1 0,1 0 0,-1 0 0,-5 2 0,4-1 1,-32 8 107,8 1-118,-8 3 17,21-12 58,0 0 0,0-1 0,-31 0 0,-23 7-38,-14 1 108,-45-10-1,122 0-144,-1-1-1,1 0 1,-12-4 0,12 3 37,-1 1 0,1-1 0,-14 0 0,-108-3 32,83 10-58,0-4 0,-84 11 0,113-10 52,0-1 1,-28-2-1,11 0-75,-77-4 268,-49 5-309,85-5 133,4 6-38,-82-3 66,124-1-83,-55-15-1,10 2 8,26 9-39,-90-4-1,-38 11-61,167 1 96,-1 0-1,1 1 1,0 0 0,0 1-1,-11 3 1,-20 6 50,-238 41 366,253-50-452,0-1 0,-44-2 0,24-1 64,15-1-42,0-1-1,0-1 1,-36-11-1,-19-3-2,-178-5 86,229 21-79,-109-13 32,25 2-33,-43 9-117,114 5 181,-16-7 16,-87 1-170,137 5 95,-102-5 108,105 4-130,1-1-1,0-1 1,0 0 0,0 0-1,0 0 1,-8-6 0,-4-3 55,-24-18 0,-35-26 80,50 34-197,23 16 99,0 0 0,-1 1 0,0 0 0,0 0 0,-1 1 0,-11-5 0,6 6-340,-1-1 1,1 1-1,-1 1 0,1 1 1,-30 0-1,42 2-58,0-1-1,0 0 1,0 0 0,0 1-1,0-1 1,0 1-1,0 0 1,0-1 0,1 1-1,-1 0 1,0 0-1,0 0 1,1 1 0,-1-1-1,-1 2 1,-11 7-2122,-32 13-3505,-2 0 1563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6:34.660"/>
    </inkml:context>
    <inkml:brush xml:id="br0">
      <inkml:brushProperty name="width" value="0.1" units="cm"/>
      <inkml:brushProperty name="height" value="0.1" units="cm"/>
      <inkml:brushProperty name="color" value="#FFFC18"/>
    </inkml:brush>
  </inkml:definitions>
  <inkml:trace contextRef="#ctx0" brushRef="#br0">0 82 1792,'10'-8'314,"0"0"0,0 1 0,1 0 1,0 1-1,0 0 0,1 1 0,0 0 0,0 1 0,0 0 1,16-2-1,40-3 97,-1 4 0,98 4 0,-87 1-242,407 0-35,-337 7-205,1 1 152,199-17-150,-125 20 159,-58 0-116,55-10 20,74 4 17,-194 3 29,154-7 0,-138-4-23,140 14-1,7 1 58,-207-12-23,49-1-106,126 16 0,-192-10 91,52 8-96,111 2-1,-124-16 29,354 6 485,-297-7-175,32 1-278,-159 2-215,-1-1 1,1 1-1,-1 0 1,0 1-1,1-1 1,-1 2-1,0-1 1,0 1 0,0 0-1,-1 0 1,1 1-1,-1 0 1,9 6-1,19 28-2270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6:36.782"/>
    </inkml:context>
    <inkml:brush xml:id="br0">
      <inkml:brushProperty name="width" value="0.1" units="cm"/>
      <inkml:brushProperty name="height" value="0.1" units="cm"/>
      <inkml:brushProperty name="color" value="#FFFC18"/>
    </inkml:brush>
  </inkml:definitions>
  <inkml:trace contextRef="#ctx0" brushRef="#br0">1 94 1152,'29'-17'507,"-11"7"-359,0 0 0,0 1 0,32-11 0,-24 13-109,0 1 1,0 1 0,1 1-1,-1 1 1,1 1 0,0 2 0,0 1-1,38 6 1,78 23 845,7 2 161,174-3-491,-112-11-444,0-12-146,-45-3 486,-141-2-360,418 17 351,-432-18-429,448 20 636,-346-11-456,194-10 1,-117-3-48,308-34-64,-453 33-79,85-6 24,1 5 0,217 20-1,-270-3-56,88 24 0,-41-7 138,-5-3-128,148 26-50,-246-48 65,256 46 20,-189-27 12,0-4 0,164 12-1,-58-20 93,119 1-120,-163-13 9,163 5 106,150 9-236,-122-3 190,8 1-136,-28 2 131,9 0-110,-185-12 32,188-1 14,32-32 776,-249 19-489,409-47 210,-486 56-479,0 2 0,1 2 0,-1 1 0,1 3-1,74 14 1,-107-16-232,0 1-1,0 0 1,0 1-1,-1 0 1,1 1-1,-1 0 1,0 0-1,0 0 0,0 1 1,-1 0-1,11 10 1,-13-9-227,0 1 1,-1-1-1,0 0 0,4 11 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7:16.373"/>
    </inkml:context>
    <inkml:brush xml:id="br0">
      <inkml:brushProperty name="width" value="0.1" units="cm"/>
      <inkml:brushProperty name="height" value="0.1" units="cm"/>
      <inkml:brushProperty name="color" value="#FFFC18"/>
    </inkml:brush>
  </inkml:definitions>
  <inkml:trace contextRef="#ctx0" brushRef="#br0">8 2 2048,'-7'-1'1308,"15"6"609,7 7-945,-5-3-765,-1-1 0,1 0 0,0 0-1,1 0 1,0-2 0,0 1 0,0-1 0,1-1 0,0 0-1,0-1 1,15 4 0,16 1-70,86 7-1,0-1 234,-104-10-619,-12-3-438,1 0 1,-1 1 0,0 1-1,0 0 1,0 0 0,0 1 0,-1 1-1,13 8 1,-2 9-1138</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7:16.752"/>
    </inkml:context>
    <inkml:brush xml:id="br0">
      <inkml:brushProperty name="width" value="0.1" units="cm"/>
      <inkml:brushProperty name="height" value="0.1" units="cm"/>
      <inkml:brushProperty name="color" value="#FFFC18"/>
    </inkml:brush>
  </inkml:definitions>
  <inkml:trace contextRef="#ctx0" brushRef="#br0">240 65 2560,'-66'-51'1173,"64"49"-1124,-1 0 0,1 1 0,0 0-1,-1-1 1,1 1 0,-1 0 0,1 0 0,-1 0-1,-5 0 1,6 1-23,1 0 0,-1 0 0,1 0 0,-1 0 0,1 0 0,-1 0 0,1 1 0,-1-1 0,1 1 0,-1-1 1,1 1-1,-1 0 0,1-1 0,0 1 0,-1 0 0,1 0 0,0 0 0,0 0 0,-1 0 0,0 2 0,-2 2 214,0 0 1,0 0 0,0 1-1,1 0 1,-1 0-1,2 0 1,-5 12-1,1 3 588,-3 24 1,1-7-416,-29 196 37,22-79-4638,9-100 1372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7:17.112"/>
    </inkml:context>
    <inkml:brush xml:id="br0">
      <inkml:brushProperty name="width" value="0.1" units="cm"/>
      <inkml:brushProperty name="height" value="0.1" units="cm"/>
      <inkml:brushProperty name="color" value="#FFFC18"/>
    </inkml:brush>
  </inkml:definitions>
  <inkml:trace contextRef="#ctx0" brushRef="#br0">77 16 2304,'0'-1'51,"-1"0"1,1 0-1,0 0 1,-1 0-1,1 0 1,-1 1-1,0-1 1,1 0-1,-1 0 1,0 1-1,1-1 1,-1 0-1,0 1 1,0-1-1,1 1 1,-1-1-1,0 1 1,0-1-1,0 1 1,0-1-1,0 1 1,0 0-1,0 0 1,0-1-1,-1 1 1,1 1 10,0-1 0,0 1 0,-1-1 0,1 1 1,0 0-1,0-1 0,1 1 0,-1 0 0,0 0 0,0 0 0,0 0 0,0 0 1,1 0-1,-1 0 0,1 0 0,-1 0 0,0 0 0,1 0 0,0 0 0,-1 0 1,1 0-1,-1 2 0,-9 35 659,1 1 0,2-1 1,-3 72-1,8-69-236,6 74 0,-1-90-1315,1-1 0,1 0 1,0 0-1,13 30 1,-2-24-1838</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7:17.471"/>
    </inkml:context>
    <inkml:brush xml:id="br0">
      <inkml:brushProperty name="width" value="0.1" units="cm"/>
      <inkml:brushProperty name="height" value="0.1" units="cm"/>
      <inkml:brushProperty name="color" value="#FFFC18"/>
    </inkml:brush>
  </inkml:definitions>
  <inkml:trace contextRef="#ctx0" brushRef="#br0">6 115 4224,'-6'-43'1664,"23"29"-1312,9 5 576,-4 4 160,10-4-288,4-2-160,12 2-224,22 0-96,9 4-192,13 5-864,-3 5-320,-3 9-1632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0:29.641"/>
    </inkml:context>
    <inkml:brush xml:id="br0">
      <inkml:brushProperty name="width" value="0.1" units="cm"/>
      <inkml:brushProperty name="height" value="0.1" units="cm"/>
      <inkml:brushProperty name="color" value="#66CC00"/>
    </inkml:brush>
  </inkml:definitions>
  <inkml:trace contextRef="#ctx0" brushRef="#br0">3613 105 1408,'-6'3'47,"2"0"-69,0-1 0,0 0 1,-1 0-1,1 0 0,0-1 0,-1 1 0,-8 1 0,15-4 76,-1 0 0,1 0 0,-1-1 0,0 1 0,1 0 0,-1 0 0,0-1 0,0 1 0,0-1 0,0 1 0,0-1 0,0 1 0,0-1 0,1-3 0,1 0 480,-2 3 67,0 0 0,0 0 0,0 0-1,0 0 1,0 0 0,0 0 0,0 0 0,-1 0 0,1-3 0,-1 4-404,0 0-1,0 1 1,0-1 0,0 0-1,0 1 1,-1-1 0,1 0-1,0 1 1,0-1 0,-1 0 0,1 1-1,0-1 1,-1 0 0,1 1-1,-1-1 1,0 0 0,-9-6-873,7 6 728,0 0-1,0 1 1,0-1 0,-1 1-1,1 0 1,0 0 0,0 0-1,0 0 1,-1 1-1,1-1 1,-6 3 0,-16 0 0,1-3 317,0-1 1,0-2-1,-32-7 0,26 5-150,-1 2-1,1 0 1,-55 4-1,27 0-334,-192 7 164,166-6 357,-1-5 0,-107-15 0,69 4-196,-208 5-14,268 9 95,-264 5 312,256-5-611,-501 14-227,429 1 323,-59 2 13,119-13 118,-135-11 1,156 3-160,0 2-1,0 3 1,-95 13 0,124-8-1536,5 3-635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7:34.106"/>
    </inkml:context>
    <inkml:brush xml:id="br0">
      <inkml:brushProperty name="width" value="0.1" units="cm"/>
      <inkml:brushProperty name="height" value="0.1" units="cm"/>
      <inkml:brushProperty name="color" value="#E71224"/>
    </inkml:brush>
  </inkml:definitions>
  <inkml:trace contextRef="#ctx0" brushRef="#br0">2596 1300 4224,'20'-9'4007,"25"-18"-3371,-25 15-5,32-29 3465,-50 39-3975,0-1 1,0 1-1,-1 0 0,1-1 0,-1 1 0,0 0 0,0-1 0,0 0 1,0 1-1,0-1 0,0 0 0,-1 1 0,1-7 0,10-216 1298,-11 193-1344,5-113 356,-2 77-364,-2 40 164,6-45-1,3 23 247,10-61-282,-20 104-138,1 0 0,-1-1 0,-1 1 0,0 0 0,0 0 0,0-1 0,-1 1 0,0 0 0,-5-12 0,-4-4 75,-20-32 0,14 27-390,10 16 287,0 0-1,-1 0 1,0 1-1,-1 0 1,-16-16-1,10 14-12,-15-20 1,16 17-13,5 6 44,-1 1 0,-16-14 0,21 20-39,0 0 0,0 0 0,-1 0 0,1 0 0,-1 1 0,0 0 0,1 0 0,-9-1-1,-6-1-79,-1 1 0,-34 0 0,-26 2 321,17 0-55,-93 9 0,11 5 91,138-13-273,-289-5 200,93-3 118,-123-7-422,222 5 114,-1 4 0,-176 13 0,111 7 52,63-8-56,30-3 90,11 0-165,34-3 36,0 2-1,-37 8 1,54-8-28,11-1 6,-1 0 0,1 0 0,0 0 0,-1 1 1,1 0-1,-6 2 0,10-3 35,0 0 1,0 0-1,-1 0 0,1 0 1,0 0-1,0 0 0,0 0 1,0 0-1,0 0 1,1 0-1,-1 0 0,0 1 1,1-1-1,-1 0 0,0 1 1,1-1-1,0 1 0,-1-1 1,1 0-1,0 1 0,0-1 1,-1 1-1,1-1 1,0 1-1,0-1 0,1 0 1,-1 1-1,1 2 0,30 208 23,-20 122-207,-11-255 121,-21 174 198,5-101-16,14-130-130,1 0 0,4 39 1,-2-58 15,0 1 1,0-1-1,0 0 0,0 0 1,0 0-1,1 0 1,-1 0-1,1 0 1,0 0-1,0-1 0,0 1 1,0-1-1,1 1 1,-1-1-1,1 0 1,-1 0-1,1 0 0,0 0 1,0 0-1,0-1 1,0 1-1,0-1 0,5 2 1,8 2-31,0-1 1,0-1 0,25 3-1,-21-3 89,125 11-212,70 15 80,171 18-42,-122-44 135,-2-21 25,-72 4-2,264-28 546,-220 18-1425,-222 23 227,-1-1-1,1 0 0,-1 0 1,17-6-1,-25 7 359,-1 0-1,1 0 1,-1 0-1,1-1 1,-1 1-1,1-1 1,-1 0 0,0 0-1,1 0 1,-1 0-1,0 0 1,-1 0-1,1 0 1,0-1-1,-1 1 1,1-1-1,-1 1 1,1-1-1,-1 0 1,0 1-1,1-5 1,-2 2-221,1 1 0,-1-1 0,0 0 1,0 0-1,-1 0 0,0 0 0,-1-7 1,1 8 119</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7:25.335"/>
    </inkml:context>
    <inkml:brush xml:id="br0">
      <inkml:brushProperty name="width" value="0.1" units="cm"/>
      <inkml:brushProperty name="height" value="0.1" units="cm"/>
      <inkml:brushProperty name="color" value="#FFFC18"/>
    </inkml:brush>
  </inkml:definitions>
  <inkml:trace contextRef="#ctx0" brushRef="#br0">0 162 640,'53'-32'1104,"-38"20"-21,-13 10-984,-1 1 0,1-1 0,-1 1-1,1 0 1,0-1 0,0 1 0,-1 0 0,1 0-1,0 0 1,0 0 0,0 1 0,0-1 0,0 0-1,3 0 1,58-4 861,288-3 267,-313 6-1053,1 1 0,39-8 0,27-10-3,82-14-123,16 11 80,-179 21-47,1 1 1,39 6-1,-11-1-5,19 3-18,53 2 193,50-5 96,138-1-198,-99 1 38,109 20-27,-290-22-160,95 18 71,11 1 50,-27-21-191,-64-1 81,58-3 126,55 1-23,-84 8-31,-30-1 76,68-3-1,81-25-47,-122 12-62,103-3-1,-158 14-133,13 0 149,0 1 0,34 5 0,-55-4-334,-1 0 1,0 1 0,1 0 0,-1 1 0,0 0 0,0 1 0,-1 0 0,0 0 0,0 1 0,10 8 0,17 21-2003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7:27.764"/>
    </inkml:context>
    <inkml:brush xml:id="br0">
      <inkml:brushProperty name="width" value="0.1" units="cm"/>
      <inkml:brushProperty name="height" value="0.1" units="cm"/>
      <inkml:brushProperty name="color" value="#FFFC18"/>
    </inkml:brush>
  </inkml:definitions>
  <inkml:trace contextRef="#ctx0" brushRef="#br0">1 84 1664,'3'0'194,"0"-1"-1,1 1 1,-1-1-1,0 0 1,0 0 0,1 0-1,-1 0 1,3-2-1,19-5 1073,12 4-351,-24 3-820,-1 0 0,17-5 0,83-17 667,-65 13-646,1 2 0,60-2-1,97 8 369,-113 3-227,23 2 124,64-1 476,-167-3-875,205-6 921,-186 9-1112,-1 0 0,0 2 1,1 2-1,-2 0 0,32 12 0,-48-13-1025,0 1 1,-1 1 0,18 11 0,-2 1-954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7:29.303"/>
    </inkml:context>
    <inkml:brush xml:id="br0">
      <inkml:brushProperty name="width" value="0.1" units="cm"/>
      <inkml:brushProperty name="height" value="0.1" units="cm"/>
      <inkml:brushProperty name="color" value="#FFFC18"/>
    </inkml:brush>
  </inkml:definitions>
  <inkml:trace contextRef="#ctx0" brushRef="#br0">13 39 1536,'-13'-6'532,"18"3"-252,26 3-106,-22 0-125,48-1 1427,2 0-529,102 12 0,-114-5-711,94 0-1,45-18 798,186-2-921,-177 5-29,0 0 111,-25 11-94,182-5-114,-70-2-216,-198 5 278,-21 3-296,87 14 0,-122-12-808,2 8-778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7:31.949"/>
    </inkml:context>
    <inkml:brush xml:id="br0">
      <inkml:brushProperty name="width" value="0.1" units="cm"/>
      <inkml:brushProperty name="height" value="0.1" units="cm"/>
      <inkml:brushProperty name="color" value="#FFFC18"/>
    </inkml:brush>
  </inkml:definitions>
  <inkml:trace contextRef="#ctx0" brushRef="#br0">7 18 2048,'-1'0'25,"1"0"1,-1 0-1,1 0 0,0-1 0,-1 1 1,1 0-1,0 0 0,-1 0 1,1-1-1,0 1 0,0 0 1,-1-1-1,1 1 0,0 0 0,0 0 1,-1-1-1,1 1 0,0-1 1,0 1-1,0 0 0,0-1 1,-1 1-1,1 0 0,0-1 0,0 1 1,0-1-1,0 1 0,0 0 1,0-1-1,0 1 0,0-1 1,0 0-1,1-5 297,-1 5-124,9 1-65,0 1-113,0 0-1,-1 0 1,1 1 0,9 3 0,15 4 340,105 22 1061,-57-10-795,143 31 398,-52-22-619,-4-1-346,-141-22-772,-1 2-1,-1 0 0,1 2 0,-1 1 1,36 23-1,-16-2-1190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7:32.973"/>
    </inkml:context>
    <inkml:brush xml:id="br0">
      <inkml:brushProperty name="width" value="0.1" units="cm"/>
      <inkml:brushProperty name="height" value="0.1" units="cm"/>
      <inkml:brushProperty name="color" value="#FFFC18"/>
    </inkml:brush>
  </inkml:definitions>
  <inkml:trace contextRef="#ctx0" brushRef="#br0">1 28 1792,'16'-6'308,"0"1"0,0 0 0,0 1 1,1 1-1,0 1 0,0 0 0,-1 1 0,30 3 0,5 3 121,75 19-1,-53-9-309,-23-8-7,0-3 1,91-3-1,-63-3-49,-59 2-49,426-3-2700,-350 3 921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7:35.857"/>
    </inkml:context>
    <inkml:brush xml:id="br0">
      <inkml:brushProperty name="width" value="0.1" units="cm"/>
      <inkml:brushProperty name="height" value="0.1" units="cm"/>
      <inkml:brushProperty name="color" value="#FFFC18"/>
    </inkml:brush>
  </inkml:definitions>
  <inkml:trace contextRef="#ctx0" brushRef="#br0">187 21 2048,'-11'0'2848,"13"-1"-2240,5-3-373,0 1 1,0 1 0,1-1-1,-1 1 1,1 0 0,-1 1-1,1 0 1,13-1-1,-4 3-201,0 0 0,-1 1 0,19 5 0,-15-2 124,0-1 1,0-2-1,0 0 1,1-1-1,-1-1 1,36-4-1,39-7 85,187 4-1,-199 11-171,48 1 8,1-6-66,261 11 70,-148-4 265,-160-7-30,-85 2-308,0-1-1,0 0 1,0 1-1,0-1 1,0 1-1,0-1 1,-1 1-1,1-1 0,0 0 1,0 1-1,0-1 1,-1 1-1,1-1 1,0 0-1,0 1 1,-1-1-1,1 0 1,0 1-1,-1-1 0,1 0 1,-1 1-1,-7 3-18,0-1 1,-1 0-1,1 0 0,-1-1 0,1 0 0,-1 0 0,0-1 0,-9 0 0,-2 2 47,-51 7-26,1 3 0,0 3 0,-83 30 0,72-18-57,-117 23 1,-85-3 202,-134-14 178,358-30-757,0 2-1,1 3 1,-89 24 0,54-7-1755,-2-5-304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7:44.220"/>
    </inkml:context>
    <inkml:brush xml:id="br0">
      <inkml:brushProperty name="width" value="0.1" units="cm"/>
      <inkml:brushProperty name="height" value="0.1" units="cm"/>
      <inkml:brushProperty name="color" value="#FFFC18"/>
    </inkml:brush>
  </inkml:definitions>
  <inkml:trace contextRef="#ctx0" brushRef="#br0">0 66 2944,'1'-25'976,"-1"24"-950,1 0 1,-1 0-1,0 0 0,0 0 1,1 1-1,-1-1 0,1 0 1,-1 0-1,1 1 1,-1-1-1,1 0 0,0 0 1,-1 1-1,1-1 0,0 1 1,0-1-1,-1 1 1,1-1-1,0 1 0,0-1 1,0 1-1,-1 0 0,1-1 1,0 1-1,0 0 1,1-1-1,24 0 233,-22 1-195,45 4 602,-40-3-361,-1 1 0,0-1 0,1-1 0,-1 0 0,1 0 0,-1-1 0,0 0 0,1 0 0,-1-1 0,8-2 0,-4-1-170,0 1 0,1 1 0,-1 0 0,1 1 0,0 0 0,0 1 0,-1 0 1,1 1-1,0 0 0,0 1 0,23 5 0,-20-3-129,0 1 1,-1 0-1,1 1 1,27 13-1,0 1 361,0-2 1,77 20-1,-48-16-162,-52-16-120,0-1 0,0 0 0,1-2 0,-1 0 0,27-1 0,105-15 21,-74 6-114,-69 7-7,60-6-1,100 4 0,-148 4 17,-1 1 1,1 0-1,-1 2 1,0 1-1,0 0 1,0 1-1,0 1 1,-1 1-1,26 15 1,-39-19-499,-1 0 0,1 0 1,-1 1-1,0-1 0,0 1 1,-1 0-1,8 11 0,10 18-2377</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7:47.142"/>
    </inkml:context>
    <inkml:brush xml:id="br0">
      <inkml:brushProperty name="width" value="0.1" units="cm"/>
      <inkml:brushProperty name="height" value="0.1" units="cm"/>
      <inkml:brushProperty name="color" value="#FFFC18"/>
    </inkml:brush>
  </inkml:definitions>
  <inkml:trace contextRef="#ctx0" brushRef="#br0">0 0 1536,'0'0'1131,"16"7"629,-8-4-1492,0 0 0,1 0 0,-1 0 1,1-1-1,-1 0 0,1-1 0,-1 0 1,1 0-1,10-1 0,57 9 1348,-70-9-1576,0 1 0,0 0 0,-1 0 0,1 1 0,0 0 0,0 0 0,5 3 0,-6-3-16,1 1 0,0-1 0,0 0 0,0-1 0,0 1 0,0-1 0,6 0 0,613-1 931,-447-13-878,-80 3-96,312-10-18,-184 15-28,160 5 39,-65 5 365,-67-4 160,-217 1-990,58 10 0,-40 2-1199</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7:48.132"/>
    </inkml:context>
    <inkml:brush xml:id="br0">
      <inkml:brushProperty name="width" value="0.1" units="cm"/>
      <inkml:brushProperty name="height" value="0.1" units="cm"/>
      <inkml:brushProperty name="color" value="#FFFC18"/>
    </inkml:brush>
  </inkml:definitions>
  <inkml:trace contextRef="#ctx0" brushRef="#br0">0 77 3200,'1'-3'124,"1"1"0,-1 0-1,1-1 1,-1 1 0,1 0 0,0 0 0,0 0 0,0 0 0,0 0-1,1 0 1,-1 1 0,0-1 0,1 1 0,2-2 0,1 1 38,-1 1 1,0 0 0,0 0 0,1 0 0,-1 0-1,11 1 1,431-14 2392,-266-5-1878,-110 14-466,85 4 0,-68 3-41,40-3 15,152 2 227,-245 1-310,-1 1-1,46 11 0,-74-13-304,0 1 0,-1-1 0,1 1 0,-1 1 0,0-1 0,1 1 0,-1 0 0,0 0 0,0 0 0,-1 1 0,1 0-1,6 7 1,2 12-2383</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7:49.864"/>
    </inkml:context>
    <inkml:brush xml:id="br0">
      <inkml:brushProperty name="width" value="0.1" units="cm"/>
      <inkml:brushProperty name="height" value="0.1" units="cm"/>
      <inkml:brushProperty name="color" value="#FFFC18"/>
    </inkml:brush>
  </inkml:definitions>
  <inkml:trace contextRef="#ctx0" brushRef="#br0">5 112 2560,'0'0'38,"-1"0"1,1 0-1,0 0 1,0 0-1,-1 0 1,1 0-1,0 0 1,0 0-1,0-1 0,-1 1 1,1 0-1,0 0 1,0 0-1,0 0 1,0-1-1,-1 1 1,1 0-1,0 0 0,0 0 1,0-1-1,0 1 1,0 0-1,0 0 1,0 0-1,0-1 1,0 1-1,-1 0 1,1 0-1,0-1 0,0 1 1,0 0-1,0-1 1,8-1 706,19 1-223,-20 2-471,286 13 2039,-229-10-1899,0-2 0,112-12-1,15 0-90,-36 13 14,101-1 167,227-16 300,-184 2-492,-7 0 126,26-8-176,-1 1-14,-266 19 73,393-15-57,-279 1 353,260 11 1,-381 6-397,200 17-7,-203-9-817,-7 7-1574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7:37.134"/>
    </inkml:context>
    <inkml:brush xml:id="br0">
      <inkml:brushProperty name="width" value="0.1" units="cm"/>
      <inkml:brushProperty name="height" value="0.1" units="cm"/>
      <inkml:brushProperty name="color" value="#E71224"/>
    </inkml:brush>
  </inkml:definitions>
  <inkml:trace contextRef="#ctx0" brushRef="#br0">3670 1415 4864,'0'0'70,"-1"1"-1,1-1 1,0 0 0,-1 0-1,1 0 1,-1 0 0,1 0-1,0 0 1,-1 0 0,1 0-1,-1 0 1,1 0 0,0 0-1,-1 0 1,1 0 0,-1-1-1,1 1 1,0 0 0,-1 0-1,1 0 1,0-1 0,-1 1-1,1 0 1,0 0 0,-1-1-1,1 1 1,0 0 0,0 0-1,-1-1 1,1 1 0,0 0-1,0-1 1,-1 1 0,1-1-1,7-13 1761,-2 5-1789,3 0 741,-7 8-631,-1 0 0,1 0 0,0 1 0,0-1 0,-1 0 1,1 0-1,-1 0 0,1 0 0,-1 0 0,1 0 0,-1 0 0,1-3 1451,11-15 20,8-10-1323,-1-1 0,-1-1 1,-2 0-1,-1-2 0,-1 0 0,-2 0 1,13-59-1,15-193 868,-33 228-1315,-3-6 183,-2-1 0,-8-70 0,0-16 228,5 132-338,2 0 0,-1 0 1,2 0-1,1 0 0,0 1 1,1-1-1,1 1 0,0 0 1,11-22-1,9-8 624,-25 46-542,0 1-1,0-1 0,1 0 0,-1 0 0,0 0 1,0 1-1,0-1 0,0 0 0,0 0 1,-1 0-1,1 1 0,0-1 0,0 0 0,0 0 1,-1 0-1,1 1 0,0-1 0,-1 0 0,1 1 1,-1-1-1,1 0 0,-1 1 0,1-1 1,-1 0-1,1 1 0,-1-1 0,0 1 0,1-1 1,-1 1-1,0 0 0,1-1 0,-1 1 0,0 0 1,-1-1-1,-2-1 1,1 0 0,-1 1 1,0 0-1,0 0 0,-5-1 1,-23 0-6,0 3 0,1 0 0,-1 2 1,-43 10-1,11-3-35,14-3 140,-67 0 0,-79-6-145,-321-5 124,72 13-60,193-3 48,173-7-57,-295-10 90,314 12-29,15 0-179,1-1 1,-68-11-1,31 0 102,0 2 0,0 5 1,-91 6-1,44 6-97,-256 0 219,150 13-54,204-17-7,22-4-82,0 1 1,0 0-1,0 0 1,0 1 0,0 0-1,0 1 1,0 0 0,1 0-1,-1 0 1,1 1 0,-10 6-1,14-7-5,0-1 36,1-1 1,-1 1-1,1 0 0,0 0 1,0 0-1,0 0 0,0 0 1,0 1-1,0-1 0,1 0 0,-1 1 1,1 0-1,-1-1 0,1 1 1,0 0-1,0-1 0,0 1 1,0 0-1,1 0 0,-1 0 0,1 0 1,0 3-1,0 2-31,-1 8 37,2-1 0,0 0 0,3 16 0,3 5-44,-3 0 1,1 72-1,-15 129 566,4-172-542,-10 196 96,16-248-97,2 55-97,-1-62 92,0 1 1,1 0 0,-1-1 0,1 1 0,0-1 0,1 1 0,5 9 0,-6-12 11,1-1 0,0 1 0,0-1 0,0 1 1,0-1-1,1 0 0,0 0 0,-1 0 0,1-1 0,0 1 0,0-1 1,0 0-1,1 0 0,-1 0 0,5 0 0,8 3-20,0-2 0,30 3 0,-25-4-25,344 21-625,-313-21 766,63 11 0,4 1-147,236-4-118,57 22 192,-278-17-30,37 8-188,-1 1 122,765 32 625,-797-52-565,430 1 447,-540-5-1488,1-2 0,52-11 1,-76 12 623,0-1 0,-1 0 0,1 0-1,0 0 1,-1-1 0,0 0 0,6-3 0,-9 4 162,0 0-1,1 0 1,-1 0 0,0 0-1,0 0 1,-1 0 0,1-1-1,0 1 1,-1-1-1,1 1 1,-1-1 0,0 0-1,0 1 1,2-7 0,-3 3-268,1 0 1,-1-1-1,0 1 1,-1 0-1,0-1 0,-2-10 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9:14.648"/>
    </inkml:context>
    <inkml:brush xml:id="br0">
      <inkml:brushProperty name="width" value="0.1" units="cm"/>
      <inkml:brushProperty name="height" value="0.1" units="cm"/>
      <inkml:brushProperty name="color" value="#FFFC18"/>
    </inkml:brush>
  </inkml:definitions>
  <inkml:trace contextRef="#ctx0" brushRef="#br0">5541 1350 2560,'-1'0'25,"1"0"1,0 0-1,0 0 1,0 0-1,0 0 0,-1 0 1,1 0-1,0 0 1,0 0-1,0 0 1,0 0-1,-1-1 0,1 1 1,0 0-1,0 0 1,0 0-1,0 0 0,0 0 1,-1 0-1,1 0 1,0 0-1,0-1 1,0 1-1,0 0 0,0 0 1,0 0-1,0 0 1,0 0-1,-1-1 1,1 1-1,0 0 0,0 0 1,0 0-1,0 0 1,0-1-1,0 1 0,0 0 1,0 0-1,0 0 1,0 0-1,0-1 1,0 1-1,0 0 0,0 0 1,0 0-1,0 0 1,0-1-1,1 1 1,-1 0-1,0 0 0,0 0 1,0 0-1,0-1 1,0 1-1,0 0 0,9-14 562,-4 6-90,22-41 1181,-21 39-1418,0 0 0,-1-1 0,0 1 0,-1-1 0,0 0 0,4-15 0,-6 13-135,0 1 46,1-1 1,0 1-1,8-22 1,39-79 1449,28-57 310,-69 149-1736,0-1 1,-2 0-1,0 0 1,-2-1-1,5-38 1,-4-105 92,-8 135-147,-1 1 0,-2-1 0,-14-49 0,11 50-65,5 20-49,-1 0-1,0 0 1,-1 0 0,0 1-1,-1-1 1,1 1 0,-2 1-1,-13-16 1,16 20 7,-1 0 1,1 1-1,-1-1 0,0 1 1,0 0-1,0 1 0,0-1 1,0 1-1,0 0 1,-1 0-1,-5-1 0,-7 0 17,1 0 0,-21-1 0,-9-3-16,33 5-4,-1 0 0,-15-1 0,-37 2 27,-79 3 87,2 18 548,-192-12 240,336-8-933,-75 1 135,-83-3 434,143 0-459,0 0-1,1-1 0,-18-7 0,-23-5-39,-45-8-1,27 15 68,0 2 0,-104 7 0,119 4 11,-58 13 0,65-9 15,-4 3-92,40-7-50,-1-2 0,0 0 0,-31 2-1,-352 4 706,196 2-316,126-13-210,-140-21 0,168 13-222,26 5 4,-37-4 0,21 6 141,18 0-77,0 2 1,0 0-1,-42 6 1,16 2-42,4-1-5,-44 13 0,51-12 19,0-1 0,0-2 0,-1-1 0,-42-3-1,68 0-10,-227 8-67,213-7 104,0-1 0,0-1 0,0-1 0,0-1 0,0-2 0,-29-8 0,-21-10 126,40 11-217,-1 2-1,-40-7 1,-18 8 60,-122 3 0,195 6 22,-144 6-106,-38-15 156,184 8-102,0-1 0,-1-1 0,1-1 0,-20-7 1,-15-2 99,-31-1-239,61 11 158,0 1 0,-26 1 0,22 1 41,-31-4-1,47 2-67,0 0-1,0 2 0,-13 0 1,20 0 4,-1 1 1,1 0-1,0 0 1,0 0-1,0 1 1,1 0-1,-1 0 1,0 0-1,-8 5 1,9-3 2,0 0 0,0 0-1,0 0 1,0 1 0,1-1 0,0 1-1,-4 6 1,-3 5-53,4-6 51,1 1 1,0 0-1,1 0 0,0 0 0,1 0 1,0 1-1,0-1 0,0 17 1,-8 27 15,8-39-24,1 0-1,1 1 1,0-1-1,2 19 0,0-2 22,1-6-42,0 1 0,3-1-1,7 31 1,-5-31 62,-2 1-1,0-1 1,0 34 0,-5 90 66,0-148-96,0 0-1,1 1 1,-1-1 0,1 0 0,0 0 0,0 1 0,0-1 0,0 0-1,1 0 1,-1 0 0,1-1 0,0 1 0,0 0 0,0 0 0,0-1-1,0 1 1,1-1 0,-1 0 0,4 3 0,0-1 22,1 0-1,-1 0 1,1 0 0,-1-1-1,1 0 1,0-1 0,10 3-1,-4-3 1,1-1-1,0 0 0,-1-1 1,24-4-1,183-1-47,-142 6 84,-47 1 33,0 1 0,46 10 0,8 2-967,-80-15 519,0 0-1,0 0 0,0 0 0,0-1 1,-1 1-1,1-1 0,0 0 0,7-3 1,35-18-3025,-44 21 3082,6-4-478,-1 0-1,0 0 0,0 0 1,9-10-1,-6 5-449,-2-2-1,12-15 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9:16.400"/>
    </inkml:context>
    <inkml:brush xml:id="br0">
      <inkml:brushProperty name="width" value="0.1" units="cm"/>
      <inkml:brushProperty name="height" value="0.1" units="cm"/>
      <inkml:brushProperty name="color" value="#FFFC18"/>
    </inkml:brush>
  </inkml:definitions>
  <inkml:trace contextRef="#ctx0" brushRef="#br0">155 11 4480,'-38'-5'1760,"27"0"-1376,-10 5 96,17 0-32,-7 0-384,6 0 0,-6 0-224,6 0-32,-6 0 96,0 0-96,6 5-32,-6-5-384,6 0-1408,0 0-288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9:20.213"/>
    </inkml:context>
    <inkml:brush xml:id="br0">
      <inkml:brushProperty name="width" value="0.1" units="cm"/>
      <inkml:brushProperty name="height" value="0.1" units="cm"/>
      <inkml:brushProperty name="color" value="#FFFC18"/>
    </inkml:brush>
  </inkml:definitions>
  <inkml:trace contextRef="#ctx0" brushRef="#br0">11722 398 2816,'2'-2'198,"0"0"0,0 0 0,0 0 0,0 0 0,-1 0 0,1-1 0,-1 1 0,1 0 0,-1-1 1,0 0-1,0 1 0,0-1 0,0 1 0,-1-1 0,1-4 0,-1 5-73,1 0 1,-1 1-1,0-1 0,-1 1 1,1-1-1,0 1 1,0-1-1,-1 1 0,1-1 1,-1 1-1,1-1 0,-1 1 1,1-1-1,-1 1 1,0 0-1,0-1 0,0 1 1,0 0-1,0 0 1,0 0-1,0 0 0,0 0 1,0 0-1,0 0 0,-1 0 1,1 0-1,0 0 1,-3 0-1,-30-14 373,14 6-185,0 0 0,0 2 0,-24-5-1,9 5 671,1-2 0,-57-22 1,70 24-720,-2 0 0,1 2 1,-1 0-1,-36-2 1,31 4-206,-346-10 952,285 13-764,-136-5-167,-190 23 379,239-9-367,43-4 45,-141 20 338,15-2-630,79-9 461,-268 10 28,-206-18 285,489-15-438,57 2-218,-521-3 85,157 7 128,421 3-178,-1 1 59,1-2 1,-67-10 0,0-7 78,-122-1 0,87 21 152,94 1-37,-87-8-1,81-3-275,-390-26 226,373 31-168,-100-18-1,-25-2 100,-154 16 24,340 7-210,-10-1 86,1-2 1,-34-7-1,-14-3 4,-231 3 129,247 10-74,-13 4-134,52-1 73,1-2-1,-1-1 0,-32-3 1,-54-9-44,0 5 1,0 5 0,-182 18-1,242-13 35,0-3-1,-71-8 0,-30-1 15,12 10-37,-155-3 90,95-12-104,-238 5 389,378 7-326,-72-13-1,2 0-246,-13 4 56,-210 12 0,303 4 134,-65 15-1,99-16-12,0 0-1,0 2 1,1-1 0,-1 2 0,1-1-1,1 2 1,0 0 0,0 0 0,0 2-1,1-1 1,0 1 0,1 1 0,-18 22-1,-1 9-83,1 2 0,-35 75 0,37-67 87,20-41 21,-116 249 46,115-241-60,2 0 0,-1 1 0,-3 36 0,8-44 17,0-1 0,1 1 0,0-1 0,1 0 0,0 1 0,1-1 0,1 0 0,4 15 0,-4-20 0,0 0-1,0 0 0,1-1 0,0 1 1,0-1-1,0 0 0,1 0 0,0 0 1,0-1-1,0 1 0,0-1 0,1 0 1,-1-1-1,12 6 0,2-1 54,-1 0 0,1-1 1,32 7-1,-12-7-64,0-1-1,55 1 1,81-10-25,-97-3 78,31-1-6,434 35-3,-174-7-40,-265-17 209,159 18-87,-56-2-57,-69-13-47,198 19-142,190 7 287,-169-19-12,-176-4-88,248 14-54,-113-6-7,-290-16 0,216 16-14,604 45-48,-616-51 222,384 6-116,-315-20-145,417 10 204,-462 5-231,174 12 306,-284-9-187,33 1-23,295 2 44,-111-12 6,-2 0-34,11-2 19,-16-1-15,-44-3-81,-154-2 60,562-12 200,-535 8-206,119-6 101,377-40 136,-481 27 43,-173 24-69,-23 0-96,-18-9-54,9 6-55,0 1-1,0 0 1,0 0-1,0 1 1,-1 0-1,-13 0 1,-11-1 35,-41-13 70,-90-30 0,127 34-37,12 3-26,0-1 1,1-1-1,0-1 0,0-1 0,2-1 1,-1-1-1,2-1 0,0-1 0,1-1 1,-27-28-1,28 23-14,0-1-1,1-1 1,1 0-1,1-1 1,1-1-1,2 0 1,0-1 0,2 0-1,-7-29 1,4 0-16,4 16 1,-2 1-1,-18-47 1,24 75 21,0 0 0,-1 0 0,0 0 0,-1 1 0,0 0 0,-1 1 0,1-1 0,-2 1 0,0 1 0,0-1 0,-19-12 0,10 10 19,-1 1 0,-1 1 0,0 1 0,0 1-1,-23-6 1,-109-16-312,105 21-55,-70-4-2402,74 8 450,24 2-189,1-2-1,-1 0 1,-33-12 0,-15-8-2039</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7:59.705"/>
    </inkml:context>
    <inkml:brush xml:id="br0">
      <inkml:brushProperty name="width" value="0.1" units="cm"/>
      <inkml:brushProperty name="height" value="0.1" units="cm"/>
      <inkml:brushProperty name="color" value="#FFFC18"/>
    </inkml:brush>
  </inkml:definitions>
  <inkml:trace contextRef="#ctx0" brushRef="#br0">0 106 1408,'8'-2'297,"0"1"0,0-1 1,0 0-1,-1-1 0,1 0 0,-1 0 1,12-7-1,3-1 216,15-3-347,1 2 1,0 2 0,74-10 0,-75 14-141,-13 3 0,0 0 1,0 2-1,45 4 0,71 19 88,-48 2 280,-69-19-263,1-1 0,-1-1 0,1-1 0,0-2 0,0 0 0,32-4 0,7-5-75,97-2 0,138 20 248,-66-9-213,62 6-48,-231 1-73,1-3-1,99-6 1,-35-6-2,233 16 0,-67-6 76,-146-4 8,24 8-67,81-2-71,-76-14 203,221 15 0,-341-1-58,110 12 229,-131-6-816,-7 3-1221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8:01.233"/>
    </inkml:context>
    <inkml:brush xml:id="br0">
      <inkml:brushProperty name="width" value="0.1" units="cm"/>
      <inkml:brushProperty name="height" value="0.1" units="cm"/>
      <inkml:brushProperty name="color" value="#FFFC18"/>
    </inkml:brush>
  </inkml:definitions>
  <inkml:trace contextRef="#ctx0" brushRef="#br0">1 195 768,'2'2'56,"1"-1"0,-1 1-1,1 0 1,0-1 0,-1 0 0,1 1-1,0-1 1,0 0 0,0-1 0,0 1-1,0 0 1,0-1 0,0 0 0,0 1 0,0-1-1,0-1 1,4 1 0,6-2 346,1-1 1,21-6 0,-19 4-247,50-13 352,1 2 1,78-7-1,117-11-288,-168 21-226,177-4 36,-181 14 84,-18-4 36,94-19 1,49-5 38,-178 29-114,0 2 0,0 1 0,40 7 0,-54-4-339,1 1 0,-1 1-1,0 1 1,-1 1 0,40 20 0,-17 0-1944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8:03.991"/>
    </inkml:context>
    <inkml:brush xml:id="br0">
      <inkml:brushProperty name="width" value="0.1" units="cm"/>
      <inkml:brushProperty name="height" value="0.1" units="cm"/>
      <inkml:brushProperty name="color" value="#FFFC18"/>
    </inkml:brush>
  </inkml:definitions>
  <inkml:trace contextRef="#ctx0" brushRef="#br0">0 181 1408,'128'-37'1866,"-9"2"-724,-69 25-957,1 1 0,101-4 0,-90 10-126,0-3 0,76-17 0,64-7 20,-131 24-59,24-2 117,161 7-1,233 64 232,-129-32-56,-54-6-64,-182-10-128,55 9-2320,-108-12-120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8:24.941"/>
    </inkml:context>
    <inkml:brush xml:id="br0">
      <inkml:brushProperty name="width" value="0.1" units="cm"/>
      <inkml:brushProperty name="height" value="0.1" units="cm"/>
      <inkml:brushProperty name="color" value="#FFFC18"/>
    </inkml:brush>
  </inkml:definitions>
  <inkml:trace contextRef="#ctx0" brushRef="#br0">0 15 1536,'0'0'1728,"17"-14"-288,-12 13-1277,1 1-1,-1 1 1,0-1 0,0 1-1,0 0 1,0 0-1,0 0 1,0 0 0,6 4-1,-9-4-152,1-1-1,-1 1 0,1 0 1,0-1-1,-1 1 0,1-1 1,3 1-1,-3-1 2,-1 0-1,1 0 1,0 0 0,-1 1-1,1 0 1,0-1 0,2 2-1,4 2 0,-1-1 0,1 0-1,12 1 1,2 2-11,52 9 152,-60-13-164,5 0 91,0-1 0,34-2 0,-9 0 35,199-4-76,-229 5-19,17-1 12,0 2 0,0 1 1,48 9-1,183 42-46,82-20 171,-217-23-230,-58-7 68,90-9-1,31 1-62,-41 15 96,-69-3 137,126-6 0,313-15-227,-285 4-33,52 2-30,-210 11 159,0 4 0,126 29 0,-166-25-1638,-4 6-1108</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8:26.073"/>
    </inkml:context>
    <inkml:brush xml:id="br0">
      <inkml:brushProperty name="width" value="0.1" units="cm"/>
      <inkml:brushProperty name="height" value="0.1" units="cm"/>
      <inkml:brushProperty name="color" value="#FFFC18"/>
    </inkml:brush>
  </inkml:definitions>
  <inkml:trace contextRef="#ctx0" brushRef="#br0">1 66 1792,'49'15'2192,"-39"-13"-2038,1-1-1,-1 0 1,1 0 0,0-1-1,15-2 1,58-11 404,-7 0-214,68 8 94,3 0 94,18-15-3,33-2-258,319 16-217,-439 14-993,-3 9-922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8:27.027"/>
    </inkml:context>
    <inkml:brush xml:id="br0">
      <inkml:brushProperty name="width" value="0.1" units="cm"/>
      <inkml:brushProperty name="height" value="0.1" units="cm"/>
      <inkml:brushProperty name="color" value="#FFFC18"/>
    </inkml:brush>
  </inkml:definitions>
  <inkml:trace contextRef="#ctx0" brushRef="#br0">3 179 1792,'0'0'31,"0"-1"0,0 1 0,-1 0 0,1-1 0,0 1 1,0-1-1,-1 1 0,1-1 0,0 1 0,0-1 0,0 1 0,0 0 0,0-1 0,0 1 0,0-1 1,0 1-1,0-1 0,0 1 0,0-1 0,0 1 0,0-1 0,0 1 0,0-1 0,0 1 1,0-1-1,1 1 0,-1-1 0,0 1 0,0 0 0,1-1 0,-1 1 0,0-1 0,1 1 0,-1 0 1,0-1-1,1 1 0,-1 0 0,0 0 0,1-1 0,-1 1 0,1 0 0,-1 0 0,1-1 0,-1 1 1,0 0-1,1 0 0,-1 0 0,1 0 0,-1 0 0,1 0 0,-1 0 0,2 0 0,33-2 1047,-27 2-1031,46 1 194,0 0-124,62-7 0,-12-7 194,220-37 375,-204 23-649,2 4 1,124-6-1,44 17 89,0 24-119,217 41 1268,-289-23-955,-175-21-246,-2 1-1,1 2 0,45 21 0,135 76-3790,-156-72 1216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8:34.675"/>
    </inkml:context>
    <inkml:brush xml:id="br0">
      <inkml:brushProperty name="width" value="0.1" units="cm"/>
      <inkml:brushProperty name="height" value="0.1" units="cm"/>
      <inkml:brushProperty name="color" value="#FFFC18"/>
    </inkml:brush>
  </inkml:definitions>
  <inkml:trace contextRef="#ctx0" brushRef="#br0">1 243 2048,'15'-12'290,"1"0"0,0 1-1,1 1 1,0 0 0,1 1 0,29-10 0,117-28 28,-96 31-68,30-2-1,6-2 14,-78 13-166,60-19 377,-66 20-469,0 0-1,0 2 1,1 0 0,34-1 0,88 4 452,-71 2-458,243-1 75,-271 3-20,48 7-1,-41-3-32,41 5 150,102 10-96,111-14-161,-124-6 172,22 13 67,-71-3-77,116 12-44,-76-5 48,180 43 0,-276-50-19,131 6 0,-36-6 25,-130-7-294,-1 2 0,47 14 0,-43-7-1429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7:39.665"/>
    </inkml:context>
    <inkml:brush xml:id="br0">
      <inkml:brushProperty name="width" value="0.1" units="cm"/>
      <inkml:brushProperty name="height" value="0.1" units="cm"/>
      <inkml:brushProperty name="color" value="#E71224"/>
    </inkml:brush>
  </inkml:definitions>
  <inkml:trace contextRef="#ctx0" brushRef="#br0">2991 1559 4480,'-8'-5'1464,"8"5"-1422,0 0 1,-1 0 0,1 0-1,0 0 1,-1 0-1,1 0 1,0-1 0,-1 1-1,1 0 1,0 0-1,0 0 1,-1 0 0,1-1-1,0 1 1,0 0 0,-1 0-1,1-1 1,0 1-1,0 0 1,0-1 0,-1 1-1,1 0 1,0 0 0,0-1-1,0 1 1,0 0-1,0-1 1,0 1 0,0 0-1,0-1 1,0 1 0,0 0-1,0-1 1,0 1-1,0 0 1,0-1 0,0 1-1,0 0 1,0-1 0,0 1-1,0 0 1,0-1-1,0 1 1,1 0 0,-1-1-1,0 1 1,0 0-1,0 0 1,1-1 0,-1 1-1,0 0 1,0 0 0,1-1-1,-1 1 1,0 0-1,1 0 1,4-6 258,0 0 1,-1 1-1,1-1 0,-1-1 1,-1 1-1,1-1 0,3-8 1,-1 2 362,0 0 0,2 0 0,0 0 0,15-18 0,-12 17-494,0-1-1,12-24 1,-7 7-94,1-1 256,-2-1 0,16-50 0,-20 42-62,-2 1 0,-2-2-1,-1 1 1,-1-56 0,-7 58-104,-2 1 0,-12-54-1,11 66-75,-2-30-46,2-1 0,5-98-1,1 67 2,-1 27-40,0 62 5,0-1 1,0 0-1,-1 1 1,1-1-1,0 1 0,-1-1 1,1 0-1,-1 1 0,1-1 1,0 1-1,-1-1 1,1 1-1,-1-1 0,1 1 1,-1 0-1,0-1 0,1 1 1,-1 0-1,1-1 1,-1 1-1,0 0 0,1-1 1,-1 1-1,0 0 0,1 0 1,-1 0-1,0 0 1,1 0-1,-1 0 0,0 0 1,-1 0-1,-29 0 203,21 1-187,-38 0 326,26 1-349,-28-3 1,41 0 11,1 0 1,-1-1 0,1 0 0,0 0 0,-1-1-1,-12-6 1,-10-5 59,0 1-1,0 1 1,-2 2 0,1 1-1,-64-9 1,64 14-96,-160-11 53,-161 6 320,-130 13-352,329-12 54,68 2-50,13 3 15,-302-27 282,373 30-296,-310-57 140,271 49-62,0 1-1,-72-1 1,36 3-123,54 5-33,0 1 1,1 1 0,-1 1-1,1 1 1,-1 1-1,-22 8 1,42-12 55,0 0 0,0 0 0,0 0-1,1 0 1,-1 1 0,0-1 0,1 1 0,-1 0 0,1 0-1,0 0 1,-1 0 0,1 0 0,0 0 0,0 1-1,1-1 1,-1 1 0,0-1 0,1 1 0,-1 0 0,1 0-1,0-1 1,0 1 0,0 0 0,0 4 0,-1 7 12,0 0 1,1 1-1,1-1 1,1 17-1,-1 24-23,-7 4 254,-5 72 167,12-102-399,-2 0 0,-1 1-1,-2-1 1,-1 0 0,-1-1 0,-13 34 0,4-18 54,-21 82 0,36-111-77,0 0 0,0-1 0,1 1 0,1-1 0,1 1 0,3 17 0,0-7-3,2 0 0,0 0 0,2 0 0,0-1 0,2-1 0,1 1 0,0-2 0,22 29 0,-27-43 25,1-1 0,-1 0 0,2 0 0,-1-1-1,1 0 1,-1 0 0,2-1 0,-1 0-1,0-1 1,1 0 0,19 5 0,9 0-33,69 9 1,105-4-212,-87-11 71,77-2-29,25-20 285,126-4-99,-107 32 149,406 66-1,-615-69-136,406 78 1217,-434-82-1122,-2 0-572,-1 0 0,1-1 1,0 0-1,13 1 0,-19-2 322,0 0 0,0-1 0,1 1 0,-1 0 0,0 0 0,0 0 0,0-1 0,1 1 0,-1-1 0,0 1 0,0-1 0,0 1 0,0-1 0,0 0 0,0 1 0,0-1 0,0 0 0,0 0 0,0 0-1,-1 0 1,1 0 0,0 0 0,0 0 0,-1 0 0,1 0 0,-1 0 0,1 0 0,-1 0 0,1 0 0,-1 0 0,0-1 0,0 1 0,1-2 0,-1 0-246,0 0 1,0 0 0,-1-1-1,1 1 1,-1 0-1,1 0 1,-1 0-1,0-1 1,0 1-1,0 0 1,-1 0-1,-2-5 1,-7-8-1693,-24-27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8:35.978"/>
    </inkml:context>
    <inkml:brush xml:id="br0">
      <inkml:brushProperty name="width" value="0.1" units="cm"/>
      <inkml:brushProperty name="height" value="0.1" units="cm"/>
      <inkml:brushProperty name="color" value="#FFFC18"/>
    </inkml:brush>
  </inkml:definitions>
  <inkml:trace contextRef="#ctx0" brushRef="#br0">1 204 1664,'9'0'176,"0"0"1,0-1 0,0 1-1,0-2 1,-1 1-1,1-1 1,0 0-1,-1-1 1,14-6-1,22-12 302,60-19-1,128-31 24,-169 56-277,113-12 0,-17 18-131,259 18 1,79 19 663,-452-25-1044,0 2 0,0 2 0,-1 3 0,0 1 0,47 18 0,-37-9-2124</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8:41.530"/>
    </inkml:context>
    <inkml:brush xml:id="br0">
      <inkml:brushProperty name="width" value="0.1" units="cm"/>
      <inkml:brushProperty name="height" value="0.1" units="cm"/>
      <inkml:brushProperty name="color" value="#FFFC18"/>
    </inkml:brush>
  </inkml:definitions>
  <inkml:trace contextRef="#ctx0" brushRef="#br0">0 4 896,'77'-4'595,"130"12"-1,124 5 489,-174-11-859,-2 7-74,43 0-76,284 5-5,-59-9 470,-8-10 508,-261 6-1054,-89-1-1332,-2 3-698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8:42.783"/>
    </inkml:context>
    <inkml:brush xml:id="br0">
      <inkml:brushProperty name="width" value="0.1" units="cm"/>
      <inkml:brushProperty name="height" value="0.1" units="cm"/>
      <inkml:brushProperty name="color" value="#FFFC18"/>
    </inkml:brush>
  </inkml:definitions>
  <inkml:trace contextRef="#ctx0" brushRef="#br0">1 58 1024,'186'-28'736,"-113"22"-348,81 4-1,4 0-21,390-12-232,-324 10-106,142 3 120,-6 2 225,37 3-362,-61-6 269,-245-1-155,255 9 341,-272-3-447,214-4-3,57 3-21,45 3 304,-295-8-261,0 4 1,0 5 0,126 23-1,-159-21-22,0-2 1,119-5-1,-91-2 293,271 24 272,-300-19-439,75-6-1,46 2-3272,-129 7 1435</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19:55.086"/>
    </inkml:context>
    <inkml:brush xml:id="br0">
      <inkml:brushProperty name="width" value="0.1" units="cm"/>
      <inkml:brushProperty name="height" value="0.1" units="cm"/>
      <inkml:brushProperty name="color" value="#FFFC18"/>
    </inkml:brush>
  </inkml:definitions>
  <inkml:trace contextRef="#ctx0" brushRef="#br0">0 62 1280,'17'0'1877,"-2"0"-1353,9 0-125,42-5 1,-45 3-198,-1 1 1,34 2-1,-10 1 241,169-2 384,-79 5-779,-114-7 50,1 0-1,0-1 1,35-11-1,-4 1 185,-32 9-274,14-4 123,0 2-1,64-3 1,-74 10-238,0 1 1,0 2-1,27 6 0,-25-4 155,-5-1-31,-1 2-1,0 0 0,20 11 0,-17-7-24,40 11-1,-42-17 71,1-2-1,-1 0 0,1-2 0,35-2 0,-19 1-196,-20-1 173,0-1-1,25-6 0,21-1-32,-22 5 141,34-1 364,222 5-376,-281-1-124,1-1 0,-1 0 1,18-6-1,17-2 50,128-4-53,-83 9 71,36 4-39,-75 1-40,-4 2-1,-25-1 85,38-3 1,82-13-68,-107 9-43,0 1 1,0 3-1,1 1 0,49 6 1,132 27 287,-199-29-241,1-1 0,0-1-1,-1-1 1,1-2 0,0-1 0,32-7 0,-12 3 54,-1 1 1,72 1 0,-69 5-23,-7-1-105,0 1 0,-1 2 0,78 15 0,-93-11 66,1-1 0,-1-1 1,48 1-1,-1-6 61,79 2-120,-120 1 22,-1 2 1,59 13-1,124 49 62,-195-63-31,1 0-1,-1-1 1,1-1 0,-1-1 0,21-2 0,11 1 96,-46 1-128,0 0 0,0 0 0,-1 0 0,1 1 1,0-1-1,0 1 0,5 2 0,-7-2-40,-1 0-1,1 0 1,-1 0-1,1 0 1,-1 0-1,0 0 1,1 1-1,-1-1 1,0 0 0,0 1-1,0-1 1,0 1-1,0-1 1,0 1-1,-1-1 1,1 1-1,0 0 1,-1-1-1,1 1 1,-1 2-1,7 39-2072</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0:01.553"/>
    </inkml:context>
    <inkml:brush xml:id="br0">
      <inkml:brushProperty name="width" value="0.1" units="cm"/>
      <inkml:brushProperty name="height" value="0.1" units="cm"/>
      <inkml:brushProperty name="color" value="#FFFC18"/>
    </inkml:brush>
  </inkml:definitions>
  <inkml:trace contextRef="#ctx0" brushRef="#br0">1 217 768,'86'-9'1600,"-8"0"-491,157 9 214,-224 0-1192,0-2 0,0 0 0,0 0 0,15-6 0,10-1 158,-19 5-85,-5 1 7,1 0 0,25-1 0,38 3-258,84 2 451,-141 2-444,32 8 0,-41-8 72,1 0-1,1-1 1,-1 0-1,0-1 0,0 0 1,1-1-1,-1 0 1,22-3-1,4-4-22,1 1 1,-1 2-1,42 1 0,-11 4 10,97 13 0,-51 7-68,34 5 391,-114-25-348,-1-1 0,1-2 0,-1-1 0,50-12 0,30-3 111,-81 15-162,9-3 113,0 3-1,1 1 1,69 6-1,-65 1-54,0-2-1,53-3 0,94-17 58,-133 10-74,0 4 0,0 2 0,111 12 0,-141-8 75,0-1 0,52-3 0,61-15-138,-39 4 114,172-2 445,-77-3-457,2 0 39,-145 17-20,101 2-73,-124 0 49,0 2-1,55 13 1,-54-9 28,0-2-1,55 4 0,70-7 105,-127-3-137,151 16-23,-155-12-39,87 19 146,-1 1 126,-45-18-159,71-2 0,-20-6 20,-27 0-115,146 15 0,-172-6 31,1-3 0,0-3 0,108-13 0,-112 5 37,1 2 0,114 8 1,-150-2-30,0 0 0,0-2 1,0-2-1,0 0 1,0-2-1,33-10 0,7-1-18,1 2-1,1 4 0,106-2 1,-69 19 10,-71-4 10,-3-1-40,0-1-1,0-2 0,67-11 1,-38 4 32,0 3 0,93 5 1,-78 0 187,-41 2-169,48 8 1,-50-5-17,49 2 0,-49-9-32,0-2 0,59-13-1,-13 2 190,-65 12-160,14-2-48,47-1 0,-5 4 50,-32 0-14,56 5 0,-67 0 42,-4 1-13,0-2-1,1 0 1,-1-2-1,0-1 1,32-4 0,45-10-147,-72 12 160,0 1 1,42 3 0,-23-1-9,-3 3-50,1 2-1,-1 2 0,78 23 0,-15-4 12,-85-23-1,0-1 1,1-1-1,-1-1 1,0-2-1,26-3 1,-12 1 49,8-1 113,78-4-326,-88 9 257,161-4 81,-159 1-146,0-2-1,-1-1 1,43-14 0,-11 0 133,1 3 0,100-12-1,106 19-225,-263 10 58,8 0 60,1 0-1,0-2 1,30-5-1,-8-2-41,2 2 0,-1 3 0,48 0 0,-21 5-12,-1 3 0,127 24 0,-120-17 143,-18-4-190,-39-4 51,0-2-1,35-2 1,-11-1-57,-9 2 37,14-1 66,0 3 0,81 12-1,88 28 47,-203-39-123,1-1 1,-1-1-1,1-1 0,28-2 1,-31-1 85,-1 0-1,1 0 1,17-8 0,-21 7 23,1 0 0,0 0-1,0 2 1,1-1-1,20-1 1,-22 3-126,13 2 382,-23-1-347,1 0 0,-1 0 0,1 0 0,-1 0 0,0 1 0,1-1 0,-1 0 0,0 0 0,1 0 0,-1 1 0,0-1 0,1 0 1,-1 1-1,0-1 0,0 0 0,1 1 0,-1-1 0,0 0 0,0 1 0,0-1 0,0 0 0,1 1 0,-1-1 0,0 1 0,0-1 0,0 0 0,0 1 0,0-1 0,0 1 0,0-1 0,0 0 0,0 1 0,0-1 0,0 1 0,0-1 0,0 0 0,-1 1 0,1-1 0,0 1 0,0-1 0,0 0 0,0 1 0,-1-1 0,1 0 0,0 1 0,-1-1 0,-9 25-1687,0 14-773</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0:16.113"/>
    </inkml:context>
    <inkml:brush xml:id="br0">
      <inkml:brushProperty name="width" value="0.1" units="cm"/>
      <inkml:brushProperty name="height" value="0.1" units="cm"/>
      <inkml:brushProperty name="color" value="#FFFC18"/>
    </inkml:brush>
  </inkml:definitions>
  <inkml:trace contextRef="#ctx0" brushRef="#br0">1 106 1408,'3'2'166,"1"0"1,0-1 0,0 0-1,0 0 1,0 0-1,7 0 1,-7-1-22,1 1 1,-1-1-1,1 1 1,7 3-1,0 1 107,-7-2-182,0-1 0,0 0 0,0 0-1,1-1 1,-1 0 0,0 1 0,1-2-1,9 2 1,-11-2-72,3 0 97,1 0 0,0 0 0,-1-1 0,1 0 0,0 0 0,-1-1 0,1 0 0,7-3 1,17-6 66,0 0 1,1 3 0,59-9 0,-68 13-116,20-2 177,1 2 0,-1 2 0,67 6 0,-79-1-178,-2 0-19,1-1 0,-1-1 1,56-6-1,-36-3-23,0-1 76,84-2 1,-47 8-90,-43 1 76,0 2 0,79 10 0,-92-6-37,0-1-1,1-2 1,0-1 0,-1-1-1,1-2 1,-1-1 0,1-1-1,31-10 1,-21 5 18,0 2 0,1 2 0,0 2 0,0 1 0,0 3 0,0 2 0,84 13 0,-80-7-86,1-2 1,48 0 0,230-12 69,-236 10-62,155 26 1,-209-26 70,1-2 0,51-3 0,-25 0-4,-35 1 68,311 14 462,-306-9-552,1-2-1,-1-1 1,0-2-1,1-1 0,-1-2 1,38-8-1,-26 3-19,64-4-1,-75 9 7,193 2 91,-18 1 157,-95-15-203,-76 8-43,71-3 1,-59 10 8,0 2 0,-1 2 0,57 13 0,-68-9 35,-1-2 0,2-1 0,-1-2 0,51-2 0,-45-4-2,45-2 17,-81 5-79,180 3 192,-138 1-132,86 16 1,-102-13-26,0-2-1,0-1 1,0-2-1,0-1 1,0-2-1,46-6 1,-27 1-45,1 2 0,100 7 0,106 27 167,-260-30-141,33 2 15,0-1 0,-1-1 0,1-2-1,45-9 1,-32 5 2,56-1 1,-25 6 47,-8-1-91,79 10 0,-107-6 80,1-1 0,0-2 0,72-12-1,57-1-129,-100 14 52,1 4 0,94 16 0,-97-11 17,1-3 0,120-5 1,-94-2 67,225 24 63,-169-17-161,-34-3 49,-5 1 32,26 2 5,-85-1 4,158 18-157,-187-21 166,0-1 0,0-2 1,0 0-1,0-2 0,30-7 1,20-1-62,-20 6-67,100 4 1,56 21 129,-180-18-49,0-1 0,62-7 0,9 0-109,360 10 159,-274-19-103,2 1 142,120 34-76,-264-17 20,1-2 1,0-2-1,66-10 1,59-1-36,189 9 170,-321 1-184,60-11 1,-61 7 48,61-2-1,-7 6-142,106 5 102,-146 2-29,48 3 19,-63-8 45,0-1 0,67-12 0,-53 5-45,1 3-1,102 3 1,-89 3-101,121 7 175,-156-8 34,0-2 0,0-1 0,35-9 0,-36 7-15,0 1 1,0 2-1,0 0 1,42 5 0,-65-3-244,0 1 0,0 0 0,0 0 0,0 1 1,0 0-1,0 0 0,0 1 0,-1 0 0,1 0 1,-1 1-1,0-1 0,0 1 0,0 0 0,-1 1 1,1 0-1,-1 0 0,0 0 0,0 0 0,-1 1 0,0 0 1,0 0-1,0 0 0,-1 0 0,6 13 0,-2-1-1462,7 25 1,-6-2-1180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0:20.343"/>
    </inkml:context>
    <inkml:brush xml:id="br0">
      <inkml:brushProperty name="width" value="0.1" units="cm"/>
      <inkml:brushProperty name="height" value="0.1" units="cm"/>
      <inkml:brushProperty name="color" value="#FFFC18"/>
    </inkml:brush>
  </inkml:definitions>
  <inkml:trace contextRef="#ctx0" brushRef="#br0">1 106 2560,'0'-5'201,"1"0"-1,0 0 1,0 0 0,0 0-1,1 1 1,0-1 0,0 1-1,0-1 1,0 1 0,1 0-1,0-1 1,-1 1 0,2 1-1,-1-1 1,4-4-1,-6 7-152,4-17 1063,-3 6 3367,-1 12-4410,-1 1 0,0-1 1,1 0-1,-1 1 0,0-1 1,1 1-1,-1-1 0,0 0 0,1 1 1,-1-1-1,0 1 0,0-1 1,0 1-1,1-1 0,-1 0 1,0 1-1,0-1 0,0 1 0,0-1 1,0 1-1,0-1 0,0 1 1,0-1-1,0 2 0,7 42 725,-2 1 1,-2 0-1,-3 72 0,-2-41-89,0 17-289,1 37-155,9-44-4758,-7-74 418</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0:21.688"/>
    </inkml:context>
    <inkml:brush xml:id="br0">
      <inkml:brushProperty name="width" value="0.1" units="cm"/>
      <inkml:brushProperty name="height" value="0.1" units="cm"/>
      <inkml:brushProperty name="color" value="#FFFC18"/>
    </inkml:brush>
  </inkml:definitions>
  <inkml:trace contextRef="#ctx0" brushRef="#br0">98 210 5376,'-15'2'813,"-18"1"2742,39-2-1683,10 4-1335,0-2 1,0 0-1,0 0 1,25-1-1,65-5 269,-95 1-760,1 0 1,0 0-1,-1-1 0,0 0 1,1-1-1,-1-1 0,-1 0 1,1 0-1,-1-1 0,0 0 1,0-1-1,0 0 0,-1 0 1,0-1-1,8-10 0,-15 15-29,0 1 0,0-1 0,0 0 1,-1 0-1,1 0 0,-1 0 0,0 0 0,0 0 0,0-1 0,0 1 0,-1 0 0,1 0 0,-1-1 1,0 1-1,0-1 0,0 1 0,0 0 0,0-1 0,-2-5 0,0 5-12,1-1 1,-1 1-1,0-1 0,0 1 1,-1 0-1,1 0 0,-1 0 0,0 0 1,0 0-1,0 1 0,0-1 1,-1 1-1,-4-3 0,6 4 8,-1 1 0,0-1 0,0 1 1,-1 0-1,1 0 0,0 0 0,0 0 0,0 1 0,-1-1 0,1 1 0,0 0 0,-1 0 1,1 0-1,0 0 0,-6 2 0,-6 0 118,-29 10 0,42-11-118,-21 7 241,0 0 0,1 2 0,0 0 0,-26 17 0,37-19-29,-1 0 0,1 1 1,1 0-1,0 0 0,0 1 0,1 1 0,0 0 0,-14 22 0,14-17-34,1 1 0,0 0 0,1 1 0,1 0 0,1 0 0,1 0 0,-4 27 0,7-36-137,0 1 1,1-1-1,0 1 1,1 0-1,0-1 1,0 0-1,1 1 0,0-1 1,1 0-1,0 0 1,0 0-1,1 0 1,0-1-1,0 1 1,1-1-1,9 12 1,-3-8 26,1-1 0,0 0 1,0-1-1,1 0 1,0-1-1,1-1 1,0 0-1,0-1 0,0 0 1,18 5-1,-1-2-726,0-2 0,0-1 0,1-2-1,37 2 1,-33-6-2512,-3-1-672</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0:32.474"/>
    </inkml:context>
    <inkml:brush xml:id="br0">
      <inkml:brushProperty name="width" value="0.1" units="cm"/>
      <inkml:brushProperty name="height" value="0.1" units="cm"/>
      <inkml:brushProperty name="color" value="#FFFC18"/>
    </inkml:brush>
  </inkml:definitions>
  <inkml:trace contextRef="#ctx0" brushRef="#br0">13 31 2048,'0'-8'670,"0"6"-487,0 0 0,0 0 1,4-15 6823,-3 38-5627,0 2-1025,-10 163 2140,1-3-1288,7-115-1019,0-18-487,9 88-1,-8-136 33,0 1 0,1 0 0,-1-1 0,1 1 0,0-1-1,-1 1 1,1-1 0,1 1 0,-1-1 0,3 5 0,-4-7 133,1 0-1,-1 1 0,0-1 1,1 0-1,-1 1 1,0-1-1,1 0 1,-1 0-1,1 0 0,-1 0 1,0 1-1,1-1 1,-1 0-1,1 0 1,-1 0-1,1 0 1,-1 0-1,1 0 0,-1 0 1,0 0-1,1 0 1,-1 0-1,1 0 1,0-1-1,0 1-195,1-1-1,-1 0 1,1 0 0,-1 0-1,1 0 1,-1 0 0,0 0-1,1 0 1,0-3 0,20-25-3158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0:33.341"/>
    </inkml:context>
    <inkml:brush xml:id="br0">
      <inkml:brushProperty name="width" value="0.1" units="cm"/>
      <inkml:brushProperty name="height" value="0.1" units="cm"/>
      <inkml:brushProperty name="color" value="#FFFC18"/>
    </inkml:brush>
  </inkml:definitions>
  <inkml:trace contextRef="#ctx0" brushRef="#br0">3 96 4736,'0'-1'111,"-1"0"-1,1 0 1,0 1 0,-1-1 0,1 0 0,0 0-1,0 0 1,0 0 0,0 0 0,0 0 0,0 0-1,0 1 1,0-1 0,0 0 0,0 0 0,0 0-1,1 0 1,-1 0 0,0 0 0,1 1 0,-1-1-1,1-1 1,2-4 327,-2 6-355,0 0-1,-1-1 1,1 1-1,0 0 1,-1 0-1,1 0 1,0 0-1,-1 0 1,1 0-1,-1 0 1,1 0-1,0 0 1,-1 0-1,1 1 1,0-1-1,-1 0 1,1 0-1,-1 0 1,1 1-1,0-1 1,-1 0-1,1 1 1,-1-1-1,1 1 1,-1-1-1,1 1 1,-1-1 41,9 7 212,-1 1 0,-1-1-1,0 1 1,0 1 0,0-1-1,8 17 1,1-2 77,-1 2-109,-1 0 1,-2 1 0,0 1-1,16 54 1,-3-6-68,77 242 275,-97-299-470,-1 1 0,0-1 0,-1 1 0,1 36 0,-4-51-25,-1 0 0,1 1 0,-1-1 0,0 0 0,0 1 0,0-1 0,-1 0 0,1 0 0,-1 0 0,0 0 0,-5 6 0,5-7-7,0-1 0,-1 1 0,1-1 0,-1 0 0,0 0-1,0 0 1,0 0 0,0-1 0,0 1 0,0-1 0,0 0 0,0 1 0,0-1-1,-1-1 1,1 1 0,0 0 0,-5-1 0,3 1-22,-1-1 0,1 0 1,0-1-1,-1 1 0,1-1 1,0 0-1,-1-1 0,1 1 1,0-1-1,0 0 0,0 0 1,0 0-1,1-1 0,-1 0 1,-6-5-1,2 1-52,0-1 0,1-1 0,0 1 0,0-1 0,1-1 0,-7-12 0,10 16 38,1 1 0,1-1 0,-1 0-1,1 0 1,0-1 0,1 1 0,-1 0-1,1-1 1,0 1 0,1-1 0,0 1 0,0-1-1,0 1 1,1 0 0,-1-1 0,2 1 0,1-8-1,4-9 46,2 1 1,0 0-1,16-27 0,-17 33 40,8-12 139,1 0-1,27-32 1,47-47 477,9-11 169,-69 76-1214,47-82-1,-32 55-10008,-35 41 6865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7:42.587"/>
    </inkml:context>
    <inkml:brush xml:id="br0">
      <inkml:brushProperty name="width" value="0.1" units="cm"/>
      <inkml:brushProperty name="height" value="0.1" units="cm"/>
      <inkml:brushProperty name="color" value="#E71224"/>
    </inkml:brush>
  </inkml:definitions>
  <inkml:trace contextRef="#ctx0" brushRef="#br0">3564 1604 4480,'-7'0'2429,"17"0"-2415,1-1-1,19-3 0,-22 1 459,0-1 0,0 2 0,0-1 0,1 1 0,-1 1 0,1 0 0,14-1 0,137 2 4909,-158-1-5259,1 1-1,0-1 1,-1 0-1,1 0 1,-1 0-1,1-1 0,-1 1 1,1-1-1,-1 1 1,4-4-1,14-7 148,-18 10-212,0 0-1,0 0 0,-1 0 1,1-1-1,0 1 0,-1 0 1,1-1-1,1-4 0,-2 4 27,-1-1-1,1 0 0,-1 0 1,1 0-1,-1 0 1,0 0-1,-1-7 1,0-3 9,2-7-27,1 1 1,1-1-1,8-26 0,-2 10 26,10-44-221,9-47 367,-11 21 174,-6 47-358,4-115 0,-15-98 102,0 262-127,-1-1 1,0 0-1,-1 0 1,0 1-1,-1-1 0,0 1 1,-1 0-1,-1 0 1,1 0-1,-10-14 1,10 18-45,-1-1 0,0 2 0,-1-1 0,1 0 0,-1 1 0,-1 0 0,1 0 1,-1 1-1,0 0 0,0 0 0,0 1 0,-1 0 0,0 0 0,-15-5 0,-13-1 9,0 2 0,-65-6-1,-76 8 276,7-7-561,72 3 442,-301-13 32,212 9-177,-10 0-104,-362-35 351,404 20-233,33 5-20,-160-22 103,249 40-109,18 3-53,-1 1-1,-20-1 1,-59 1-154,18 1 272,-93 9 0,101-3-222,-86-5 0,65-1 313,40-5-314,36 4 163,0 1 0,-15-1 0,24 2-6,1 1 0,0-1 0,-1 1 0,1 0 0,0 0 0,0 0 1,0 0-1,0 1 0,0 0 0,0-1 0,-4 4 0,4-2 72,-1 0 1,1 0-1,-1 0 1,1 1 0,0-1-1,0 1 1,1 0-1,-1 0 1,1 1 0,0-1-1,0 1 1,-4 8-1,-2 8-48,6-12-65,-1 0-1,-1 0 1,-6 10 0,-42 59 439,24-32-340,1 1 0,-26 64 0,-4 6-79,33-71 29,-63 122-14,82-153-37,1-1-1,1 1 0,0 0 0,1 0 1,1 0-1,0 0 0,1 1 0,1 21 1,0 279 164,0-312-94,0 0 0,0 0 0,1 0 0,-1 0 1,1 0-1,0 0 0,0 0 0,1 0 0,-1 0 1,1-1-1,-1 1 0,1 0 0,1-1 0,-1 1 1,0-1-1,5 4 0,-3-3-19,0-1-1,0 1 1,1-1 0,0 0-1,-1-1 1,1 1 0,0-1-1,1 0 1,-1 0 0,0-1-1,11 3 1,189 28-170,-132-21 96,32 7-52,-5 1 110,125 8 1,-4-2-90,-3 3 90,257 0 0,-64-12-39,-253-8-34,138 12 64,-36-1 167,-111-9 338,181 35 0,-81-8-1386,-195-36-1052,-50-1 1610,0-1 0,1 1 0,-1-1-1,0 0 1,1 0 0,-1 0 0,0-1-1,0 1 1,8-5 0,-8 2-189,0 0 1,0 1-1,-1-1 0,0-1 1,1 1-1,-1 0 0,2-6 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0:35.811"/>
    </inkml:context>
    <inkml:brush xml:id="br0">
      <inkml:brushProperty name="width" value="0.1" units="cm"/>
      <inkml:brushProperty name="height" value="0.1" units="cm"/>
      <inkml:brushProperty name="color" value="#FFFC18"/>
    </inkml:brush>
  </inkml:definitions>
  <inkml:trace contextRef="#ctx0" brushRef="#br0">447 2591 1792,'-13'3'515,"13"-3"-458,-1 0 1,1 0-1,0 0 0,0 0 0,-1 0 1,1 0-1,0 0 0,0 0 0,-1 0 0,1 0 1,0 0-1,-1 0 0,1-1 0,0 1 0,0 0 1,-1 0-1,1 0 0,0 0 0,0 0 0,-1 0 1,1-1-1,0 1 0,0 0 0,0 0 1,-1 0-1,0-5 1753,-11 1 1014,12 4-2756,0 0 0,0 0 0,0-1 0,0 1 0,0 0 0,0 0 0,0 0 0,0-1 1,0 1-1,0 0 0,0 0 0,0-1 0,0 1 0,0 0 0,0 0 0,0 0 0,0-1 0,0 1 1,0 0-1,1 0 0,-1 0 0,0 0 0,0-1 0,0 1 0,0 0 68,1 0-68,-1 0 0,0-1 1,0 1-1,1 0 0,23-14 1907,-17 10-2169,1 1 267,-1 0 1,1 1-1,0 0 0,0 0 0,15-1 1,10-3 57,229-63 429,-201 48-441,-1-2 0,70-38 0,-72 31-124,125-42-1,70 3-36,-1-9 119,-104 29-21,16 3 70,-75 24-171,141-57 1,-93 22-6,43-19 127,191-89 110,-339 148-160,38-26 1,10-6 18,-60 38 38,0-1 0,31-23 0,-46 31-68,0 0 0,0-1 1,-1 1-1,1-1 0,-1 0 0,0 0 1,-1 0-1,1-1 0,-1 1 1,0-1-1,-1 0 0,1 1 0,-1-1 1,3-12-1,-5 12-5,0 0 0,0-1 0,0 1 0,-1 0 0,0 0 0,0 0 0,-1 0 0,-2-6 0,-20-45 103,-123-298 500,124 299-417,-2 2 0,-39-63 1,-81-93 191,53 82-276,51 67-35,-3 1 0,-76-78-1,109 128-93,0 0 0,-22-15 0,28 22 15,0 0 0,0 0-1,0 1 1,0 0-1,0 0 1,-1 0-1,1 1 1,-1-1-1,1 1 1,-11 0-1,-31 2 13,0 3-1,1 2 0,-58 14 1,29 0 13,-85 34 1,112-33-19,-67 41 0,-22 10-103,-216 49 91,234-85 6,7-6 24,0-5-1,-197 19 0,173-28 40,-80 6-190,-2-7-1,194-14 71,0 0 0,1 2-1,-1 1 1,0 1 0,1 1 0,-42 16 0,62-21 45,1 0 0,0 0-1,0 1 1,0-1 0,0 0 0,1 1 0,-1-1 0,0 1-1,1 0 1,-1 0 0,1-1 0,-1 1 0,1 0 0,0 0 0,0 0-1,0 1 1,0-1 0,0 0 0,0 0 0,1 0 0,-1 1 0,1-1-1,-1 0 1,1 1 0,0 3 0,1 4-21,0 0 0,0 0-1,1 0 1,6 17 0,-5-15 24,109 330-65,-5 30 85,-33 9 586,-53-123-205,-15-128-230,-2 2 226,-2-10-595,-2-121 177,4 26-801,2-16-718,-6-11 1448,1 0 1,-1 0-1,0 0 1,1 1 0,-1-1-1,0 0 1,1 0-1,-1 0 1,0 0-1,1 0 1,-1 0-1,0 0 1,1 0-1,-1 0 1,0 0-1,1 0 1,-1 0-1,0 0 1,1 0-1,-1 0 1,0 0 0,1 0-1,-1-1 1,0 1-1,1 0 1,-1 0-1,0 0 1,0 0-1,1-1 1,-1 1-1,16-17-3685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0:36.532"/>
    </inkml:context>
    <inkml:brush xml:id="br0">
      <inkml:brushProperty name="width" value="0.1" units="cm"/>
      <inkml:brushProperty name="height" value="0.1" units="cm"/>
      <inkml:brushProperty name="color" value="#FFFC18"/>
    </inkml:brush>
  </inkml:definitions>
  <inkml:trace contextRef="#ctx0" brushRef="#br0">635 1 5632,'-33'6'1706,"-61"19"1,70-15-853,0 1 0,1 1 1,-36 24-1,-51 52-79,106-85-786,0 1 0,0 0 0,0 0 0,0 1 0,0-1 0,1 1 0,-6 9 0,9-12 7,-1-1 0,0 1 0,1 0 0,-1-1 1,1 1-1,0 0 0,0-1 0,-1 1 0,1 0 0,0 0 0,0-1 0,1 1 0,-1 0 0,0 0 0,0-1 1,1 1-1,-1 0 0,1-1 0,0 1 0,-1 0 0,1-1 0,0 1 0,0-1 0,0 1 0,0-1 0,0 1 1,3 1-1,20 19-32,0-2 0,40 25 0,-17-13 21,-38-25-1,-1 0-1,0 0 1,0 0-1,-1 1 1,11 13-1,-15-17 49,-1 0-1,0 0 1,0-1-1,0 2 1,0-1-1,0 0 1,-1 0-1,0 0 1,0 1-1,0-1 1,0 0-1,-1 1 1,1-1-1,-1 1 1,-1 7-1,-1-2 130,-1 1 1,1-1-1,-2 0 0,1-1 0,-2 1 1,1-1-1,-1 0 0,-1 0 0,1 0 0,-2 0 1,1-1-1,-1 0 0,0-1 0,-14 12 1,8-9 28,0-1 1,-1 0-1,0-1 1,-1 0-1,0-1 1,0-1-1,0-1 1,-26 7-1,13-7-197,0-2 0,0 0-1,0-2 1,-39-3-1,35-2-417,30 4 307,0 0 0,0 0 0,0-1 0,0 0 0,0 1 1,0-1-1,1 0 0,-1 0 0,0 0 0,0 0 0,-2-2 0,4 3 80,0 0-1,0 0 1,0-1-1,0 1 1,0 0-1,0 0 1,-1-1-1,1 1 1,0 0-1,0 0 1,0-1-1,0 1 1,0 0-1,0 0 1,0-1-1,0 1 1,0 0-1,1 0 1,-1-1-1,0 1 1,0 0-1,0 0 1,0 0-1,0-1 1,0 1-1,0 0 1,0 0-1,1-1 1,-1 1-1,0 0 1,0 0-1,0 0 1,1 0-1,-1-1 1,0 1 0,0 0-1,0 0 1,1 0-1,-1 0 1,0 0-1,0 0 1,1 0-1,-1 0 1,0-1-1,1 1 1,8-3-753,0-1 1,0 1 0,0 1 0,0-1 0,12 0-1,31-2-2259</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0:36.984"/>
    </inkml:context>
    <inkml:brush xml:id="br0">
      <inkml:brushProperty name="width" value="0.1" units="cm"/>
      <inkml:brushProperty name="height" value="0.1" units="cm"/>
      <inkml:brushProperty name="color" value="#FFFC18"/>
    </inkml:brush>
  </inkml:definitions>
  <inkml:trace contextRef="#ctx0" brushRef="#br0">207 33 3072,'-8'-8'506,"4"5"-317,1 0 1,-1-1-1,1 2 1,-9-6-1,11 7-79,0 0-1,-1 1 1,1-1 0,0 1 0,-1 0-1,1-1 1,-1 1 0,1 0-1,0 0 1,-1 0 0,1 0-1,-1 0 1,1 0 0,0 0 0,-1 0-1,1 1 1,-1-1 0,1 0-1,0 1 1,-1-1 0,-1 2-1,2-1-16,-24 12 1241,-27 20 0,46-29-1161,0 0 1,1 1-1,-1 0 0,1 0 0,0 1 1,0-1-1,1 1 0,-1 0 0,1 1 1,-3 6-1,6-12-159,1 0 0,-1 0 1,1 1-1,-1-1 0,1 0 0,-1 1 1,1-1-1,0 0 0,-1 1 0,1-1 1,0 1-1,0-1 0,0 0 0,0 1 1,1-1-1,-1 0 0,0 1 0,0-1 0,1 0 1,0 3-1,0-3-15,0 0-1,0-1 1,0 1-1,-1 0 1,1 0 0,0-1-1,0 1 1,0 0 0,1-1-1,-1 1 1,0-1-1,0 0 1,0 1 0,0-1-1,0 0 1,1 1-1,-1-1 1,2 0 0,3 0-91,-1 0 0,1-1 0,0 0 0,-1 0 0,1 0 0,-1 0 0,0-1 0,10-4 0,-3-1-306,-1-1 0,16-12 1,-20 13 318,1 1 0,0 0 1,0 1-1,1 0 1,0 0-1,9-4 0,-16 9 154,-1-1 0,1 1-1,0 0 1,-1 0 0,1 0-1,0 0 1,-1 0 0,1 0-1,0 0 1,-1 0 0,1 1-1,-1-1 1,1 1 0,0-1-1,-1 1 1,1 0 0,-1-1-1,2 2 1,26 22 1544,-15-12-1062,-6-6-664,0 0 1,0-1-1,1 0 0,0-1 1,0 0-1,0-1 0,0 1 1,1-2-1,-1 1 0,1-1 1,0-1-1,-1 0 0,13 0 1,10-1-2694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0:37.594"/>
    </inkml:context>
    <inkml:brush xml:id="br0">
      <inkml:brushProperty name="width" value="0.1" units="cm"/>
      <inkml:brushProperty name="height" value="0.1" units="cm"/>
      <inkml:brushProperty name="color" value="#FFFC18"/>
    </inkml:brush>
  </inkml:definitions>
  <inkml:trace contextRef="#ctx0" brushRef="#br0">17 1 6016,'-16'9'2272,"16"0"-1760,0 5 768,5-3 224,1 7-128,4 19-32,1 15-384,5 15-192,-1 4-448,6-4-65,6-10 65,-6-5-192,6-11-64,0-1-608,0-14-287,0-6-1057,-2-11-384,2-4-1504</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0:38.037"/>
    </inkml:context>
    <inkml:brush xml:id="br0">
      <inkml:brushProperty name="width" value="0.1" units="cm"/>
      <inkml:brushProperty name="height" value="0.1" units="cm"/>
      <inkml:brushProperty name="color" value="#FFFC18"/>
    </inkml:brush>
  </inkml:definitions>
  <inkml:trace contextRef="#ctx0" brushRef="#br0">1 212 4224,'3'3'375,"1"1"-1,-1 0 1,0 0 0,0 0-1,0 1 1,-1-1 0,0 1-1,1-1 1,-2 1 0,1 0 0,1 5-1,18 70 1290,-17-64-1110,3 13 144,1-1 0,17 39 0,-22-59-608,0-1-1,1 0 1,0 0-1,0 0 0,1 0 1,0-1-1,0 0 0,0 0 1,1 0-1,0-1 0,0 0 1,0 0-1,1 0 1,8 4-1,-13-8-76,0 0 0,0 0 0,0-1-1,0 1 1,0-1 0,0 1 0,0-1 0,1 0 0,-1 0 0,0 0 0,0 0 0,0 0-1,0 0 1,1-1 0,-1 1 0,0-1 0,4-1 0,-3 1-1,0-1 0,0 0 0,1 0 0,-1 0 0,0-1 0,-1 1 0,1-1 0,0 0 0,3-4 0,3-7 24,-1 1-1,-1-1 0,12-28 1,-15 33-7,59-179 248,-35 95-581,-26 86 82,1 0 1,0-1-1,0 1 0,0 0 1,7-10-1,-9 16 75,0-1 0,1 1-1,-1-1 1,1 1 0,-1-1 0,1 1 0,0 0-1,0 0 1,-1 0 0,1 0 0,0 0 0,0 0-1,0 0 1,0 0 0,0 1 0,0-1 0,0 1-1,0 0 1,0-1 0,0 1 0,0 0 0,0 0-1,0 1 1,1-1 0,2 1 0,21 7-1981,6 6-432</inkml:trace>
  <inkml:trace contextRef="#ctx0" brushRef="#br0" timeOffset="1">789 47 384,'-11'-17'-242,"10"14"555,-1 0-1,1 1 0,-1-1 0,0 1 1,0-1-1,0 1 0,0 0 0,-3-3 1,3 5-98,1-1 1,0 0 0,-1 1 0,1-1-1,-1 1 1,0 0 0,1-1-1,-1 1 1,1 0 0,-1 0-1,0 0 1,1 0 0,-1 0 0,1 0-1,-1 1 1,1-1 0,-1 0-1,1 1 1,-1-1 0,-2 2-1,-1 0 58,0 1 0,1 0 0,-1 0 0,1 0 0,-1 0 0,1 0 0,0 1 0,0 0 0,1 0 0,-1 0-1,1 1 1,0-1 0,0 1 0,-4 7 0,5-8-224,0 0 0,0 1 0,1-1 0,-1 0 0,1 0 0,0 1 0,0-1 0,1 1 0,0-1 0,-1 1 0,1-1 0,1 1 0,-1-1-1,1 0 1,-1 1 0,1-1 0,1 1 0,1 4 0,-2-7-41,-1-1-1,1 1 0,0-1 0,0 0 0,0 0 1,0 0-1,0 1 0,0-1 0,0 0 1,1 0-1,-1 0 0,0 0 0,1-1 1,-1 1-1,0 0 0,1-1 0,-1 1 1,1-1-1,-1 1 0,1-1 0,-1 1 0,1-1 1,-1 0-1,1 0 0,0 0 0,-1 0 1,1 0-1,-1 0 0,1 0 0,-1-1 1,1 1-1,-1-1 0,3 0 0,1-1-4,-1 1 0,0-1 0,0 0 0,0 0 0,0-1-1,0 1 1,-1-1 0,1 0 0,-1 0 0,6-6 0,-4 2-347,0-1 1,-1 0-1,0 0 1,4-9-1,-5 9 19,0 0 0,1 1-1,0 0 1,9-14 0,-12 21 347,0-1-1,0 0 1,-1 1 0,1-1 0,0 0 0,0 1 0,0-1 0,0 1-1,0-1 1,0 1 0,0 0 0,0-1 0,0 1 0,0 0 0,0 0-1,1 0 1,-1-1 0,0 1 0,0 0 0,0 1 0,0-1-1,0 0 1,0 0 0,0 0 0,0 1 0,0-1 0,0 0 0,0 1-1,1 0 1,5 2 373,0 1 0,-1 0 0,9 6 0,-1 1-161,-3-6-417,0-1 1,-1 1-1,1-2 1,1 0-1,-1 0 1,0-1-1,1 0 0,14 0 1,-18-1-383,18 3-2256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0:38.460"/>
    </inkml:context>
    <inkml:brush xml:id="br0">
      <inkml:brushProperty name="width" value="0.1" units="cm"/>
      <inkml:brushProperty name="height" value="0.1" units="cm"/>
      <inkml:brushProperty name="color" value="#FFFC18"/>
    </inkml:brush>
  </inkml:definitions>
  <inkml:trace contextRef="#ctx0" brushRef="#br0">31 1 4736,'-6'0'388,"-12"1"642,18-1-1002,-1 1-1,1-1 0,-1 0 1,1 1-1,0-1 0,-1 0 1,1 1-1,-1-1 0,1 0 1,0 1-1,0-1 0,-1 1 1,1-1-1,0 1 0,-1-1 1,1 1-1,0-1 0,0 1 1,0-1-1,0 1 0,0-1 1,-1 1-1,1-1 0,0 1 1,0-1-1,0 1 0,0-1 1,0 1-1,1-1 0,-1 1 1,0 0-1,14 61 2217,-8-41-1225,4 24 1,-7-22-554,1-1 0,1 1 0,1-1 1,1-1-1,13 31 0,-16-44-670,0 0-1,1-1 1,-1 1 0,2-1-1,-1 0 1,1 0-1,0-1 1,0 1 0,0-1-1,1-1 1,0 1-1,0-1 1,1 0 0,0-1-1,-1 0 1,17 6-1,17-1-6157,-29-8 3754</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0:39.104"/>
    </inkml:context>
    <inkml:brush xml:id="br0">
      <inkml:brushProperty name="width" value="0.1" units="cm"/>
      <inkml:brushProperty name="height" value="0.1" units="cm"/>
      <inkml:brushProperty name="color" value="#FFFC18"/>
    </inkml:brush>
  </inkml:definitions>
  <inkml:trace contextRef="#ctx0" brushRef="#br0">31 370 6656,'-30'5'3104,"35"-5"-1632,6 0-960,3 0 96,8 4 224,5-4 128,5 0-512,11 0-256,6 0-64,-3-4-448,-3-1-192,0-4-992,0-2-480,-12-2-1408</inkml:trace>
  <inkml:trace contextRef="#ctx0" brushRef="#br0" timeOffset="1">576 271 6784,'-21'9'2528,"26"-5"-1952,1 15 192,-1-13-64,0 12-192,-5-4 32,0 6-160,0-2 0,0-4-224,0 0-96,0 1 32,-5-6-704,5-4-288</inkml:trace>
  <inkml:trace contextRef="#ctx0" brushRef="#br0" timeOffset="2">474 33 6784,'-5'-4'2624,"21"-1"-2048,11 5-288,-11 0-224,5 5-1248,6 4-416,-7 0-896,7 2-352</inkml:trace>
  <inkml:trace contextRef="#ctx0" brushRef="#br0" timeOffset="3">709 156 7040,'-2'2'321,"-1"0"0,1 0 0,0 1 0,0-1 1,1 0-1,-1 1 0,0-1 0,-2 6 0,4-7-229,-1 1 0,1 0 0,0 0 0,0 0 0,-1-1 0,1 1 0,0 0 0,1 0 0,-1 0-1,0-1 1,0 1 0,1 0 0,-1 0 0,1-1 0,0 1 0,1 3 0,1 2 118,0-1 0,0 1-1,1 0 1,0-1 0,10 11 0,-12-15-192,0 0 0,0 0-1,0 0 1,1-1 0,-1 1 0,1-1 0,-1 0 0,1 0 0,-1 0-1,1 0 1,0 0 0,0-1 0,-1 1 0,1-1 0,0 1 0,0-1-1,0 0 1,-1 0 0,5-1 0,-4 1-8,0-1 0,0 1 0,1-1 0,-1 0 0,0 0 0,0 0 0,0 0 0,0 0 0,0-1 0,0 1 0,0-1 0,0 0 0,-1 0 0,1 0 0,-1 0 0,5-5 0,-4 3 14,-1 0 1,1 0-1,-1-1 0,1 1 1,-1-1-1,-1 1 0,1-1 0,-1 0 1,1 0-1,-1-6 0,1 0 8,-2 0 0,1 0 0,-2 0 0,0 0 0,0 0 0,-1 0 0,0 0 0,0 0 0,-6-13 0,4 16-32,0 0-1,0 0 1,0 0-1,-1 1 0,-8-10 1,11 15-26,0 0 0,0 0 1,0 0-1,-1 0 0,1 1 1,0-1-1,-1 0 0,1 1 0,-4-2 1,5 3-20,-1 0 0,1-1 0,0 1 1,-1 0-1,1 0 0,-1 0 0,1-1 1,0 2-1,-1-1 0,1 0 1,0 0-1,-1 0 0,1 1 0,0-1 1,-1 0-1,1 1 0,0-1 0,0 1 1,-1 0-1,0 0 0,1 0-57,1-1 1,-1 0-1,1 1 0,-1-1 0,1 1 0,-1-1 0,1 0 1,-1 1-1,1-1 0,-1 1 0,1 0 0,0-1 0,-1 1 0,1-1 1,0 1-1,-1-1 0,1 1 0,0 0 0,0-1 0,-1 1 0,1 0 1,0-1-1,0 1 0,0 0 0,0-1 0,0 1 0,0 0 1,0-1-1,0 1 0,0 0 0,1-1 0,-1 2 0,1 0-210,0-1-1,0 0 0,-1 0 0,1 0 1,0 0-1,0 0 0,0 0 1,1 0-1,-1 0 0,0 0 0,0 0 1,0-1-1,1 1 0,-1 0 1,0-1-1,2 1 0,21 4-2140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0:39.515"/>
    </inkml:context>
    <inkml:brush xml:id="br0">
      <inkml:brushProperty name="width" value="0.1" units="cm"/>
      <inkml:brushProperty name="height" value="0.1" units="cm"/>
      <inkml:brushProperty name="color" value="#FFFC18"/>
    </inkml:brush>
  </inkml:definitions>
  <inkml:trace contextRef="#ctx0" brushRef="#br0">1 103 4096,'0'1'84,"0"-1"1,0 1-1,0-1 1,1 1-1,-1-1 1,0 0-1,0 1 1,1-1-1,-1 1 1,0-1-1,1 0 1,-1 0-1,1 1 1,-1-1-1,0 0 0,1 1 1,-1-1-1,1 0 1,-1 0-1,1 0 1,-1 1-1,0-1 1,1 0-1,0 0 1,0 0-9,0 0 0,0 1 0,0-1 1,0 0-1,0 1 0,0-1 0,0 1 0,-1-1 0,1 1 1,0 0-1,0-1 0,-1 1 0,1 0 0,0-1 1,-1 1-1,1 0 0,0 0 0,-1-1 0,1 1 1,0 2-1,0 6 695,0 1 0,0 0 0,-1 0 1,-1 16-1,0 2 274,0-12-677,4 49 946,-3-59-1223,1 0 0,1 1 0,-1-1 0,1 0 0,0 0 0,0-1 0,1 1 0,3 6 0,-5-11-87,-1 0 0,1 0 1,0 0-1,0 0 0,0 0 0,0 0 0,0 0 0,0 0 1,0 0-1,0 0 0,0-1 0,0 1 0,1 0 0,-1-1 0,0 1 1,0-1-1,1 1 0,-1-1 0,0 0 0,1 1 0,-1-1 0,0 0 1,1 0-1,-1 0 0,0 0 0,1 0 0,-1 0 0,0-1 1,1 1-1,-1 0 0,0-1 0,1 1 0,-1-1 0,0 1 0,0-1 1,1 1-1,-1-1 0,0 0 0,0 0 0,1-1 0,7-5-27,-1 0-1,0 0 0,-1-1 0,8-9 0,-11 12-21,45-58-1801,60-103 1,-92 137 1088,-8 13 465,-8 13 329,0 0-1,1 0 1,-1 1-1,1-1 1,0 0-1,0 0 1,0 1-1,0-1 1,0 1-1,0 0 1,1 0-1,-1 0 1,1 0-1,4-3 1,-6 5 36,0 0 0,0 0 0,-1-1 1,1 1-1,0 0 0,0 0 0,-1 1 1,1-1-1,0 0 0,0 0 0,0 0 0,-1 0 1,1 1-1,0-1 0,-1 0 0,1 1 1,0-1-1,0 0 0,-1 1 0,1-1 1,-1 1-1,1-1 0,0 1 0,-1 0 0,1-1 1,-1 1-1,0-1 0,1 1 0,-1 0 1,1-1-1,0 3 0,9 25 1054,-9-24-992,26 103 1337,9 33-2133,-34-136 231,-1 1 1,0-1 0,1 0-1,0 0 1,0 1 0,1-1-1,-1 0 1,1-1 0,-1 1-1,1 0 1,1-1 0,-1 0-1,5 4 1,-7-6 65,1 0 1,0-1-1,0 1 0,-1-1 1,1 1-1,0-1 0,0 0 1,0 0-1,3 0 1,-5 0 362</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1:12.543"/>
    </inkml:context>
    <inkml:brush xml:id="br0">
      <inkml:brushProperty name="width" value="0.1" units="cm"/>
      <inkml:brushProperty name="height" value="0.1" units="cm"/>
      <inkml:brushProperty name="color" value="#FFFC18"/>
    </inkml:brush>
  </inkml:definitions>
  <inkml:trace contextRef="#ctx0" brushRef="#br0">1 8 1152,'39'-4'974,"-34"3"-888,0 0 0,0 0 0,1 1 0,-1 0 0,0 0 0,0 0 0,1 0-1,-1 1 1,0 0 0,0 0 0,10 3 0,6 6 39,-16-7-21,0 0 1,1-1 0,-1 0-1,1 0 1,0 0 0,-1 0-1,1-1 1,10 1 0,47 3 823,23-6-326,100 3-586,-166 0-1,-1 2-1,1 0 0,-1 1 1,19 8-1,37 9 122,-53-16-90,35 14-1,-4-1 14,34 13 95,-26-6 59,-44-18-174,0 0 0,1-2 0,23 7-1,4-2-31,-27-7 8,-1 0-1,1 0 0,33 1 0,156-5 237,-100 11-166,58-11 390,-152-2-439,0 0 0,0-1 0,-1 0 1,1-1-1,-1 0 0,0-1 0,17-9 0,5-1-90,141-57 331,-124 50-215,2 2 1,98-24-1,-133 42-85,0 0 1,1 0 0,-1 2-1,32 3 1,-28 0 79,51 2 168,-28-7-154,85-16 0,-54 6 1,-42 8-49,-1 1 1,1 2-1,-1 1 1,61 8-1,75 26-18,-17-3-26,-41-6 107,-72-15-79,1-2 0,56 5 0,-13-12-105,11-1 182,-81 1-79,0 1 0,-1 0 0,1 0 0,-1 2 0,15 4 0,-14-2-12,0-2-1,0 0 1,0-1 0,15 2 0,-21-4 26,1 0 0,-1-1 1,1 0-1,-1 0 1,0-1-1,1 0 1,-1 0-1,14-5 0,128-42 488,-142 46-503,0 0 0,0 0 0,0 1 0,1 0-1,-1 1 1,0-1 0,9 2 0,-13-1-43,0 0 0,1 1 0,-1 0 0,0-1 0,0 2 0,1-1 0,-1 0 0,0 0 0,0 1-1,0 0 1,-1-1 0,1 1 0,0 0 0,-1 1 0,1-1 0,-1 0 0,5 6 0,-4-3-160,1 1 0,-1 0 0,0 0 0,0 0 0,1 7-1,9 40-1970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1:25.345"/>
    </inkml:context>
    <inkml:brush xml:id="br0">
      <inkml:brushProperty name="width" value="0.1" units="cm"/>
      <inkml:brushProperty name="height" value="0.1" units="cm"/>
      <inkml:brushProperty name="color" value="#FFFC18"/>
    </inkml:brush>
  </inkml:definitions>
  <inkml:trace contextRef="#ctx0" brushRef="#br0">1 76 1664,'17'8'395,"1"0"-1,0-1 1,0-1 0,1 0-1,0-2 1,26 4 0,-36-8-273,1 0 1,-1-1 0,1 0-1,-1-1 1,0 0 0,0 0-1,0-1 1,0 0 0,14-8-1,-8 5-10,0 0 0,19-4 0,4 3 89,0 2 0,67-1 0,76 0 172,-153 6-307,-4-1-63,0 1 1,0 1-1,0 1 0,0 2 0,42 10 0,111 60 96,-163-68-75,4 1 35,1-1 0,-1-2 0,1 1-1,0-2 1,24 1 0,-7 0-124,190 38 31,-157-27 41,-52-12 22,0-1 0,1 0-1,-1-1 1,0-1 0,1-1-1,-1-1 1,18-3 0,-4 1 64,1 2 0,-1 0 1,1 2-1,41 6 0,-32-3-218,-22-2 135,132 6 60,11 0 55,0 1-341,-141-8 278,406 14 132,-376-9-230,102 9 33,-114-13-68,75-7 0,121-13 146,112 17-43,-182 4 37,298 3 176,-397-6-279,139 7 148,45-1-419,-150-6 557,26 2 76,138-3-357,-55-20 301,-92 8-144,36-2-379,-41 8 294,-64 6-80,-28 1 67,1 1 0,25 2 0,-12 1-85,63-4 0,-36 0 133,30 2-13,105-3-71,-177-1 16,0 0 0,-1-2 1,20-6-1,16-5-105,59-17 122,100 0 31,-148 27-47,-1-4 0,78-21 0,-87 14-54,-11 2 91,1 2 0,1 1 0,62-6 0,-91 17-65,0 1 0,0 1 0,0 0 0,33 8 0,-44-7-45,-1-1-1,1 1 1,-1 1 0,0-1 0,1 1 0,-1 0-1,0 0 1,-1 1 0,1-1 0,-1 1 0,1 0-1,-1 0 1,0 1 0,-1-1 0,1 1 0,-1 0-1,4 7 1,-3-4-354,0 0 0,-1 0 0,0 1 0,0-1 0,-1 1 0,0-1 0,-1 1 0,1 0 0,-2 0 0,0 14 0,-4 17-1664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7:57.122"/>
    </inkml:context>
    <inkml:brush xml:id="br0">
      <inkml:brushProperty name="width" value="0.1" units="cm"/>
      <inkml:brushProperty name="height" value="0.1" units="cm"/>
      <inkml:brushProperty name="color" value="#E71224"/>
    </inkml:brush>
  </inkml:definitions>
  <inkml:trace contextRef="#ctx0" brushRef="#br0">6466 1494 2560,'0'0'917,"-16"0"2139,4 0-2218,8 0-702,1-1 1,-1 1-1,1 0 1,-1 0-1,1 0 0,-1 1 1,1-1-1,0 1 1,-1 0-1,1 0 0,-5 2 1,0 4 104,-1 1 0,1-2 1,-15 9-1,19-14-161,0 0-1,0 0 1,0-1 0,0 0 0,0 1-1,-1-2 1,-6 0 0,-3 0 45,0 2 56,0-1 0,-1-1 1,1-1-1,0 0 0,-27-8 1,28 8-155,-1 0 0,0 0 0,1 2 0,-1 0 0,-24 2 0,26-1 56,-89 10 241,-41 1-243,79-13-12,23-1 154,0 3 0,0 0 0,-39 9-1,-2 9-219,37-8 81,-50 6 0,8-8-36,0-3 0,0-4 0,-87-9 0,-66-1 212,168 10-133,-1-4-1,-83-14 1,-91-31-100,185 40 37,-73 2 1,52 3 30,-264-26 337,-59-10-182,277 37-162,-169 20 0,8-8 11,-7 2 58,240-7-157,-61 16 0,55-10-42,-122 7 0,90-12 132,-67 3 92,73-6-225,-116 20 0,153-14 5,-68 3 1,92-12 78,0-2-1,0 0 1,0-1-1,-36-9 1,-192-45-297,242 54 233,0 1 1,1 0 0,-1 1-1,0 0 1,0 1 0,1 0-1,-1 2 1,0-1 0,1 1-1,-21 8 1,3-2 61,-1-1 0,-35 4 1,56-11-44,-1 0 1,1 0 0,0-1 0,-1-1 0,1 0-1,0 0 1,-13-4 0,18 4 9,0-1 0,0 0 0,1 0 0,-1 0 0,1-1-1,-1 1 1,1-1 0,0 0 0,0 0 0,0-1 0,0 1 0,1-1 0,-1 0 0,1 0-1,0 0 1,-3-6 0,-5-10 116,0-2 0,2 1-1,0-1 1,-8-32 0,14 40-138,0-1 0,1 0 0,0-1-1,1 1 1,1 0 0,1 0 0,4-29 0,21-174 688,-19 165-574,2 0 0,3 1 1,2 1-1,24-61 0,-28 88-139,0 0 0,2 1-1,0 0 1,2 1 0,0 0 0,19-21 0,-23 33 15,1 0-1,0 1 1,0 1 0,1 0 0,-1 0 0,2 1 0,24-10-1,-4 5-40,0 1 0,37-8 0,247-28-162,6 27 442,-252 17-252,1027-39-306,-728 36 553,-54-9-296,-52 1 134,278-17-217,-282 23 290,-83 5-25,378-31-248,-208-1 197,-205 19-22,100 3 28,-58 6-8,353-59-77,-200 20 142,-293 41-117,1 2 0,47 2 0,-87 1 14,-1 1-1,1-1 0,0 1 0,0 0 0,-1 1 0,1-1 1,-1 1-1,1 0 0,-1 0 0,1 0 0,-1 0 0,0 1 0,0 0 1,0 0-1,-1 0 0,1 0 0,-1 1 0,0-1 0,0 1 0,0 0 1,0 0-1,0 0 0,-1 0 0,0 0 0,0 1 0,0-1 0,0 1 1,1 8-1,2 9 23,-1 1 0,-2 1-1,0-1 1,-2 40 0,-1-33 2,7 199 21,-1 87-200,-5-224 144,-19 260 434,11-244-260,-7 119-2241,18-158-3893,-3-69 5850,0 1 0,0-1 0,0 1 0,0-1 0,0 0 0,0 1 0,0-1 0,0 1 0,0-1 0,0 0 0,0 1 0,0-1 0,0 1 0,0-1 0,0 1 0,-1-1 0,1 0 0,0 1 0,0-1 0,0 0 0,-1 1 0,1-1 0,0 0 0,0 1 0,-1-1 0,1 0 0,0 1 0,-1-1-1,1 0 1,0 0 0,-1 0 0,1 1 0,0-1 0,-1 0 0,1 0 0,-1 0 0,0 1 0,-1-2-308,-1 0 0,0 0 1,0 0-1,0 0 0,1 0 0,-5-3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1:36.662"/>
    </inkml:context>
    <inkml:brush xml:id="br0">
      <inkml:brushProperty name="width" value="0.1" units="cm"/>
      <inkml:brushProperty name="height" value="0.1" units="cm"/>
      <inkml:brushProperty name="color" value="#FFFC18"/>
    </inkml:brush>
  </inkml:definitions>
  <inkml:trace contextRef="#ctx0" brushRef="#br0">0 188 1792,'1'-1'35,"3"-1"280,0-1-1,0 1 1,0 0 0,0 0-1,1 0 1,-1 1-1,8-3 1,-10 4-273,0 0 1,-1 1-1,1-1 0,0 0 1,0 0-1,-1 1 0,1-1 1,0 1-1,-1 0 0,1-1 1,0 1-1,-1 0 0,1 0 1,-1 0-1,1 0 0,-1 0 1,0 0-1,1 1 0,-1-1 1,0 0-1,0 1 0,0-1 1,0 1-1,1 1 1,14 21 172,-9-12-56,1-1 0,0 0 0,13 14 0,-18-22-106,1 0-1,0 0 1,0 0-1,-1 0 0,1-1 1,1 0-1,-1 1 0,0-1 1,1-1-1,-1 1 0,1-1 1,-1 0-1,1 0 0,4 1 1,120 5 235,-51-3-208,25 2 64,199 5 798,-236-11-978,25-7 300,-23 0 6,213 1-14,-222 3-128,76-13 1,-77 8-18,80-3 1,-48 10-120,-20-1 25,99 10 0,-127-4 164,60-3-1,-53-2-183,-8 0 67,46-9 0,-47 4 91,47 0-1,233 6-21,-268-3-102,1-2-1,86-20 0,-133 24-35,55-8 109,66-3 0,6 0-72,-64 6-28,75 2 1,5 1-14,52-13 4,177-6 84,-138 16-223,29-10 256,-1 0-85,-194 13 1,94-17 0,-88 8-25,255-1 149,-292 13-91,114-14-162,0 1 117,275 7 117,-289 1 0,144-4-21,-137 1 0,-145 7-110,-1 0-1,0 0 0,1 1 0,-1 0 1,1 0-1,-1 0 0,1 1 0,-1-1 1,0 1-1,1 0 0,-1 0 0,0 1 1,0-1-1,0 1 0,0 0 0,6 3 1,1 6-24,0 0 1,-1 1 0,16 25-1,-25-31-17,-1-5 39,-1 0-1,1-1 1,0 1 0,0 0 0,0-1 0,0 1 0,0-1 0,0 1 0,0 0 0,0-1-1,0 1 1,1 0 0,-1-1 0,0 1 0,0-1 0,0 1 0,1-1 0,-1 1 0,0 0 0,1-1-1,-1 1 1,0-1 0,1 1 0,-1-1 0,1 0 0,-1 1 0,2 0 0,8 11 124,-9-11-135,0 0 1,0 0 0,0 1-1,0-1 1,0 0 0,1 0-1,-1 0 1,0 0 0,0 0-1,1-1 1,2 2 0,-3 0 10,0 0-1,18 4 12,-9-4 19,1 1-1,-1 1 0,12 5 1,-21-8-28,0-1 0,0 0 0,1 1 0,-1-1 1,0 0-1,0 0 0,1 0 0,-1 0 0,0 0 1,0 0-1,1 0 0,-1 0 0,0 0 1,0-1-1,0 1 0,1 0 0,-1-1 0,1 0 1,17-3-40,37 5 45,-6 0 66,1-2 0,94-14-1,-55 3-97,-72 10 43,110 0-103,-70 3 205,119 5-73,3-17-160,-58 13 167,112-3 72,-129-7-222,190-8 222,-207 15-157,159 21 1,-154-11 56,-52-4-83,42-2 1,30 4 144,64 7-67,-79-6-22,127-6 0,-116-3 0,-85 1 17,265 9-34,-231-6 40,0-3 1,97-11-1,-126 8-56,159 1 78,-158 3-21,96 6 83,-68-2-132,0-2 0,111-10 0,-92-7 59,-35 6-56,56-3 0,-30 10 22,1 4 0,92 13 0,-109-9 83,80-2 1,53-13-100,-97 2 49,141 9 1,-60 8-51,-36-4-46,-93-4 12,-14-2-86,0 1-1,1 1 1,-1 1 0,0 1 0,32 12 0,-55-16-68,0 0 0,1 1 0,-1-1 0,0 1-1,0 0 1,0 0 0,-1 0 0,4 3 0,-5-3-60,0 0-1,0 0 0,0-1 1,0 1-1,0 0 0,0 0 1,0 0-1,-1 0 0,1 1 0,0 1 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1:39.831"/>
    </inkml:context>
    <inkml:brush xml:id="br0">
      <inkml:brushProperty name="width" value="0.1" units="cm"/>
      <inkml:brushProperty name="height" value="0.1" units="cm"/>
      <inkml:brushProperty name="color" value="#FFFC18"/>
    </inkml:brush>
  </inkml:definitions>
  <inkml:trace contextRef="#ctx0" brushRef="#br0">1 212 2560,'0'-1'98,"0"1"0,0-1 1,0 0-1,0 1 0,0-1 0,0 0 0,0 1 1,0-1-1,0 0 0,0 1 0,0-1 0,0 0 1,0 1-1,1-1 0,-1 0 0,0 1 0,0-1 1,1 0-1,-1 1 0,1-1 0,-1 1 1,1-2-1,10 9 1757,2 2-1841,2 0 164,-1-1-4,1 0 1,0 0-1,1-2 1,22 7-1,-26-10-87,1-1 0,0 0 0,0-1 0,0 0 0,0-1 0,-1-1 0,1 0 0,0-1 0,14-3 0,91-24 315,185-69 1,-36 3-254,-227 84-136,1 1-1,0 2 0,0 2 0,1 2 0,-1 2 1,84 5-1,-119-2-23,110 11 27,163-2 0,-220-13-128,164-3 250,-155 7-93,87 13 1,-80-7-37,128-4-1,-111-4 135,209 11 17,-52-8-108,14 1-61,26 22-114,-113-8 283,-176-17-159,589 72-34,-220-26 52,-87-14 117,-182-22-63,139-3 0,34 2 74,-222-4-49,132 8-260,-33-14 337,233 6-131,-344-3-13,1-2-1,0-2 1,64-11 0,175-25-65,3 0 233,-268 36-249,-8 0 104,0 1 1,0 0-1,0 0 0,0 1 0,0-1 1,0 1-1,9 2 0,-13-2-78,-1 1 1,0-1-1,1 1 0,-1-1 0,0 1 1,0-1-1,1 1 0,-1 0 0,0 0 1,0 0-1,0 0 0,0 0 0,0 0 0,0 0 1,1 2-1,-1-1-103,0 0 0,0 1 0,0-1 0,0 1 0,0-1 0,0 1 0,-1-1 0,0 1 0,1-1 0,-1 1 0,0 3 0,0-3-75,0 0 0,-1 0 0,1 0-1,-1 0 1,1 0 0,-1 0 0,0 0 0,0-1-1,0 1 1,-2 3 0,-2 1-439,-1 0-1,1 0 1,-11 10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1:57.490"/>
    </inkml:context>
    <inkml:brush xml:id="br0">
      <inkml:brushProperty name="width" value="0.1" units="cm"/>
      <inkml:brushProperty name="height" value="0.1" units="cm"/>
      <inkml:brushProperty name="color" value="#FFFC18"/>
    </inkml:brush>
  </inkml:definitions>
  <inkml:trace contextRef="#ctx0" brushRef="#br0">0 179 1152,'38'-9'2064,"26"4"-277,-58 5-1670,0-1 0,0 0 0,-1 0 0,1-1 0,-1 1 0,9-5 1,-9 4-69,1 0-1,-1 0 1,1 1 0,0-1 0,-1 1 0,9 0 0,148-6 327,1-1-80,-92 9-159,136-6-2,-127 0-66,-41 1 26,77 2-1,-64 3-160,75 6 157,2 0 69,-56-9 194,1-4-1,131-28 1,-133 22-370,1 4 0,86 1 0,-75 4 208,58-11-236,-28 1 35,-55 9 51,1 3 1,66 6 0,8 5 55,36 4-122,-48-6-45,54 3 118,85 8 3,-158-6 21,1-4 0,147-7 0,6-4-72,-136 3 115,-76-1-35,134-4-82,-8 1 42,-91 5 9,10-3-26,171 6 427,-134 0-169,53-2-314,-120-5 6,105 11-1,-97 1 88,88 0 1,-97-13-90,69-11 1,-69 6 233,69-1 0,-27 10-178,-25 1 117,0-3 1,113-16-1,-113 6-43,86-3 0,79 11-109,-199 3 13,163-12-114,-73 2 178,298 8-155,-217 4 444,-118-3-515,-40 1 138,199 4 84,-23-2-200,-124-3 220,13-6 58,3 0-235,-77 7 87,18-1 3,88 11 1,-102-6 5,0-2 0,1-3 0,79-10 0,51-1 7,94 27-91,-182-8 126,-28-5 12,99-11 1,-62 2-30,88 3-260,-2 0 199,-153 3 79,42-4 21,5-1-41,99 3 0,-109 3-63,-19 3 21,0 3 0,88 20 0,-127-23-34,26 1-18,-31-4 70,0 1 0,18 3 0,-14-1 17,0-1-1,26 0 1,-25-1-45,-1 0 0,24 4 0,113 23 32,13 2-16,-127-21 16,-1-3 1,66 5-1,74-13 25,-69-2 53,124 12-1,-165-6-48,-1-3 0,91-12 0,-18 1 1,155 1-150,-47-16 224,-65 4-192,-34 12 49,146-16 142,-157 8-28,161 0 0,248 23-121,-284 14-84,2 1 154,-224-20-106,-14 0 124,40 3 0,-58-1-96,0-1 1,-1 1-1,1 1 1,0-1-1,-1 1 1,1 0-1,-1 0 1,0 1-1,0-1 1,0 1-1,0 1 1,5 3-1,-8-6-82,-1 1 0,1-1 0,-1 1-1,1 0 1,-1-1 0,0 1 0,0 0 0,0 0-1,0 0 1,0 0 0,0 0 0,-1 0-1,1 0 1,-1 0 0,1 0 0,-1 0 0,0 0-1,0 0 1,0 1 0,0-1 0,0 0 0,0 0-1,-1 4 1,-8 34-2437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2:47.684"/>
    </inkml:context>
    <inkml:brush xml:id="br0">
      <inkml:brushProperty name="width" value="0.1" units="cm"/>
      <inkml:brushProperty name="height" value="0.1" units="cm"/>
      <inkml:brushProperty name="color" value="#FFFC18"/>
    </inkml:brush>
  </inkml:definitions>
  <inkml:trace contextRef="#ctx0" brushRef="#br0">1 18 1152,'3'0'31,"-1"0"0,1 1 1,0-1-1,0 1 0,0 0 1,0 0-1,0 0 0,-1 0 0,1 0 1,0 1-1,-1-1 0,1 1 0,-1 0 1,0 0-1,1 0 0,1 2 0,3 4 619,-1-1 0,0 1 0,7 13 0,-11-19-627,-2-1 97,0 0 0,1 0-1,-1 0 1,1-1 0,-1 1-1,1 0 1,-1 0 0,1-1-1,-1 1 1,1 0 0,0-1 0,-1 1-1,1 0 1,0-1 0,1 2-1,-1-3-45,0 0-1,0 1 0,0-1 1,0 0-1,0 0 1,0 0-1,0 0 0,0 0 1,-1 0-1,1 0 0,0 0 1,0-1-1,1-1-251,0 0 364,0 0 0,-1 0 1,0 0-1,1 0 0,-1-1 0,0 1 0,-1 0 0,1-1 0,-1 1 1,1 0-1,-1-1 0,0 1 0,0 0 0,-1-5 0,1 0-82,0 7 19,0-20 1299,0 34-1858,0-8-422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2:58.269"/>
    </inkml:context>
    <inkml:brush xml:id="br0">
      <inkml:brushProperty name="width" value="0.1" units="cm"/>
      <inkml:brushProperty name="height" value="0.1" units="cm"/>
      <inkml:brushProperty name="color" value="#E71224"/>
    </inkml:brush>
  </inkml:definitions>
  <inkml:trace contextRef="#ctx0" brushRef="#br0">5934 901 384,'-9'4'139,"7"-3"389,24-21 3237,15-12-64,-30 25-2474,6-18-866,0 0 0,-2-1 1,15-47-1,-21 47-72,-1 0 1,-1-1-1,-1 1 0,-4-52 0,1 20 334,2 40-548,1 0-1,0 0 0,6-20 0,-3 21 12,-2 0 0,0-1-1,0-20 1,-3 19 212,1 13-238,-1 0 0,0 0-1,0 0 1,0-1 0,-1 1-1,0 0 1,0 0 0,-1 0 0,1 0-1,-5-8 1,2 6-21,2 5 11,1 0-1,-1 0 1,1-1 0,-1 1-1,0 0 1,0 1 0,-1-1-1,1 0 1,-1 0 0,1 1-1,-1 0 1,0-1 0,0 1-1,-5-3 1,1 3 31,-1 0 0,0 0 1,0 0-1,0 1 0,0 0 0,0 1 1,-13 0-1,16 0-59,-69-1 152,29-1 40,-1 2 0,-59 8 0,46 1-36,1-4 1,-1-2 0,-69-5-1,-90 2 580,117 11-473,57-5-220,-46 0 1,35-6 81,-1-2 1,-61-10-1,-11-4-222,112 14 81,-4-1-6,0-1 1,-26-8-1,30 7 41,0 0-1,0 2 0,0 0 0,-26-2 1,-225 11 151,233-5-165,-47 9 1,26-2-25,13-6-4,-44-2 0,-37 3 14,106-1-2,-99 6 95,10-5-74,-80 3-5,141-7 16,1-2-1,0-1 1,-69-17 0,23 2 27,-17-5 14,58 12-32,0 3 0,-100-7-1,-103 14 178,134 3-197,-129 14-206,136-5 124,55-4 81,-32 1 2,63-9-19,1 0 0,-1-2 0,0-1 0,-27-9 0,19 5 12,-50-8 1,30 14-42,-1 2 1,1 2-1,-78 12 0,104-8 33,1 1 1,0 2-1,-27 10 0,-41 12 107,69-26-164,0-1 1,-1-1 0,-33-1 0,53-1 4,-7-1 11,1 0 0,0-1 0,-1-1 0,-15-5 1,-8-2-109,7 5 173,0 1 1,0 2 0,-33 0-1,50 2-31,-1-1 0,-12-4-1,-8 0-20,26 5-15,1-1 0,0 0 1,-1-1-1,1 0 0,0 0 0,0 0 1,0 0-1,0-1 0,1 0 0,-11-7 1,13 8 21,0 0 1,0-1 0,0 1-1,0 0 1,-1 1 0,1-1-1,-1 1 1,1-1 0,-1 1 0,0 0-1,-4 0 1,-41-2 30,44 5-45,1 0 0,-1 0 1,0 1-1,1 0 0,-1 0 1,1 0-1,-8 7 0,8-5 17,-18 15 0,20-19 3,0 1-1,0-1 0,0 1 1,1 0-1,-1 0 0,1 0 1,-3 4-1,-7 8 49,3-7-70,1 0 1,0 1 0,0-1-1,1 1 1,0 1-1,0-1 1,1 1 0,-6 13-1,5-8-11,-1 1 0,0-1-1,-14 19 1,-3 5-9,19-28 37,3-6-5,0-1 0,0 0 0,0 1-1,1-1 1,-1 1 0,1 0 0,0-1-1,0 1 1,0 0 0,1 0 0,-1 0 0,1 4-1,0-7-2,0 1 0,0-1 0,1 1 0,-1-1 0,0 1 0,1-1 0,-1 0 0,1 1 0,0-1 0,1 3 0,4 7 94,-3-4-102,0-1 1,1 1-1,1-1 1,-1 0-1,1 0 1,7 7-1,-11-12 22,0 0 1,-1 0-1,1 0 0,0 0 0,-1 0 1,1 0-1,-1 0 0,1 0 0,-1 0 1,0 0-1,1 0 0,-1 0 0,0 0 1,0 0-1,0 0 0,0 0 1,0 0-1,0 0 0,0 1 0,0 0 1,-8 23 119,3-11-93,3-9-36,0 0 0,0 0 0,-1 0-1,1-1 1,-6 8 0,-9 17-49,16-26 47,1-1 1,-1 1-1,0 0 0,1 0 1,0 0-1,0-1 0,-1 1 1,2 0-1,-1 0 0,0 0 1,1 0-1,-1-1 0,1 1 1,0 0-1,0-1 0,0 1 1,0 0-1,0-1 0,1 1 1,-1-1-1,1 0 0,-1 1 1,4 2-1,1 0-14,0 0 1,-1 1-1,0 0 1,0-1-1,0 2 1,6 11-1,9 10-45,2 6 9,-20-31 57,0 1 0,0-1 0,1 0 0,0 0-1,0 1 1,0-2 0,0 1 0,0 0 0,0-1-1,1 1 1,-1-1 0,6 2 0,4 3 6,27 8 1,-35-14-4,1 0 0,0 0 0,0-1-1,-1 0 1,1 0 0,9-1 0,7 0 36,73-8 233,-75 9-314,24-1 85,0 2-1,77 13 0,188 66-15,-298-77-18,0-2 1,0 1-1,0-1 0,1-1 1,20-2-1,1 1-7,277 7 78,-292-5-43,0 0-1,22 6 1,10 1 29,-25-4-16,0 1 0,-1 1 0,0 1 0,43 19-1,-43-16-31,-9-5 13,0 0-1,1-1 1,0-1 0,0 0-1,0-1 1,0-1 0,16-1-1,76-8-30,-62 6 6,-33 2-6,-1 0 0,22-4 0,95-19-48,-91 21 177,-30 3-135,1-2 1,-1 1-1,15-4 0,-6 1 37,0 0 0,0 0-1,0 2 1,1 0 0,-1 1-1,0 1 1,33 5 0,-29-3-29,0 0-1,0-2 1,42-2 0,-14-1 151,-24 2-143,132-4-63,2-18 21,17 22-108,-75 3 248,-23-1-53,43-1-73,-101-3 33,-1 0 0,1-1 0,-1 0 0,22-8 0,-21 4 9,115-34 37,-124 37-86,-1 0-1,1 0 1,18-11-1,-21 10 28,1 0 0,-1 1 0,1 0 0,0 1 0,16-4 0,-5 5-28,-1 0 0,33 4 0,-10-1 18,411-1 72,-443-1-70,0 0 0,0 0 0,15-5-1,5 0-26,-14 2 47,0 0 1,28-12 0,-27 9-12,1 1 0,21-4 0,-10 4 28,48-8 55,160 9-123,-150 6 26,-78 0 20,0 0 0,-1 0 0,1 1 0,-1 0 0,0 1 0,14 5 0,-11-3-2,0-1 1,18 4 0,-26-8-9,0 1 1,0 0-1,0 0 1,0 1-1,0-1 1,0 1-1,0 0 1,-1-1 0,1 1-1,3 4 1,24 26-5,-6-6 89,-17-20-88,0-1-1,1 0 1,-1 0 0,1-1-1,0 0 1,10 4-1,53 14-42,-23-8-24,-38-11 79,0 0 0,1-1-1,0 0 1,-1-1 0,1 0 0,0 0 0,0-1 0,-1 0-1,1-1 1,0-1 0,-1 0 0,1 0 0,-1-1 0,18-6-1,-1-2-1,-2 0-1,0-2 0,0-1 1,-1 0-1,25-21 0,-44 31 1,0 0 0,0 1-1,1 0 1,-1 0 0,1 0-1,10-3 1,17-6 50,-26 10-55,-5 1 0,0 0 0,1 1 0,-1-1 0,0 0 0,0 0 0,1 0 0,-1-1 0,0 1 0,2-2 0,24-3-6,-25 5 5,-1 0 1,1 0-1,-1 0 1,1 1 0,0 0-1,0-1 1,-1 1-1,1 0 1,0 0-1,0 0 1,-1 1-1,1-1 1,0 1 0,-1-1-1,6 3 1,-5-2-5,0 1 25,0 0 0,-1 1 0,1-1-1,-1 1 1,0-1 0,0 1 0,0 0 0,0 0 0,0 0-1,2 6 1,3 3 22,14 20-822,-20-30 551,0 0 0,1-1 0,-1 1-1,1 0 1,0-1 0,-1 1 0,1-1 0,0 0-1,0 1 1,0-1 0,0 0 0,0 0 0,0 0-1,0-1 1,4 2 0,37 8-4711,-35-9 3343,20 1-3657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3:27.242"/>
    </inkml:context>
    <inkml:brush xml:id="br0">
      <inkml:brushProperty name="width" value="0.1" units="cm"/>
      <inkml:brushProperty name="height" value="0.1" units="cm"/>
      <inkml:brushProperty name="color" value="#E71224"/>
    </inkml:brush>
  </inkml:definitions>
  <inkml:trace contextRef="#ctx0" brushRef="#br0">6889 209 4864,'-46'0'2608,"27"-6"-1984,3 2 2,1-1-1,0-1 1,-19-10 0,19 8-144,-1 1 0,0 1 0,-23-7 1,-16 4 311,-104-3 1,109 10-683,-158-1-79,-60-4 350,109-7-374,-134-14-141,-184-12 289,215 23-212,5 12 25,177 5 38,-160 9 87,-4 0-14,-96 2 95,-337-17 192,577 6-343,-205 5 254,140-2-331,42-2 8,-43 0 151,-121 9 117,267-8-244,-443 38 179,380-34-176,-47 2-46,-86-3 686,-118-14-196,193-1 76,-1 0 237,7 16-2618,89-3-1732,14-3-411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3:33.587"/>
    </inkml:context>
    <inkml:brush xml:id="br0">
      <inkml:brushProperty name="width" value="0.1" units="cm"/>
      <inkml:brushProperty name="height" value="0.1" units="cm"/>
      <inkml:brushProperty name="color" value="#E71224"/>
    </inkml:brush>
  </inkml:definitions>
  <inkml:trace contextRef="#ctx0" brushRef="#br0">11180 354 2304,'-10'-3'398,"7"2"-209,1 1 1,-1-1 0,0 0-1,1 0 1,-1 0-1,1 0 1,-5-4 0,6 3-118,1 0 0,-1 0 0,1 0 0,0 0 1,0 0-1,0 0 0,0 0 0,0 0 0,1-4 1,-1 1 10,0 4-23,0-1 0,0 1 0,0-1 0,0 1 0,0 0 0,0-1 0,-1 1 0,1 0 0,-1-1 1,1 1-1,-1 0 0,1 0 0,-1 0 0,1-1 0,-1 1 0,0 0 0,-1-2 0,-1 1 167,0 0-1,0 1 1,0-1-1,0 0 0,0 1 1,-4-2-1,-7-1 95,1-1-1,-1 2 0,0 0 0,0 1 0,0 0 0,0 1 0,-22 1 0,-100 16 206,111-12-455,-118 30 848,94-21-197,-78 12-1,44-16-700,-280 20 86,344-29-93,-15 0 8,0-1 0,0-1 0,-48-10 0,7-6 130,-79-16 352,103 25-439,0 0-113,1 1-1,-59 0 1,77 8 18,-197-9 257,115 1-106,-119 6 0,117 3-235,-23 1 266,-122-3 176,-50-1-354,165 3 79,103-3 77,1-2 0,-46-11 1,-22-2-85,-104 3-323,-152 14 863,333-1-558,-62-12-1,-3 0-2,-193 8 165,40 3-54,200-1-116,-118-3 301,-122 1-278,61-9 90,107 8 20,38 3-178,-55-2-54,-39-4 110,46 6-8,21 2 188,-143-11-264,234 11 90,-8 0 0,-50-9 1,54 5-94,-49-1-1,13 2 154,-50 0-28,-65 0 50,-31-3 29,5-16 257,128 17-260,29 4-114,-95-2-31,20 2 0,16-2 49,-75-7 89,78 2 96,-154 5 0,154 4 39,-220 12 64,2 0-66,-219-9 140,93-25 373,380 16-1072,0 3 0,-1 3 0,1 3 0,-72 12 0,102-8-1372,-1 2-1,-58 22 1,5 2-2745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3:49.877"/>
    </inkml:context>
    <inkml:brush xml:id="br0">
      <inkml:brushProperty name="width" value="0.1" units="cm"/>
      <inkml:brushProperty name="height" value="0.1" units="cm"/>
      <inkml:brushProperty name="color" value="#E71224"/>
    </inkml:brush>
  </inkml:definitions>
  <inkml:trace contextRef="#ctx0" brushRef="#br0">10426 2509 1408,'-7'3'227,"0"0"1,0-1-1,1 2 0,0-1 1,0 1-1,0 0 0,-9 8 1212,15-12-1392,0 0 0,-1 0-1,1 0 1,0 0 0,-1 1 0,1-1 0,0 0 0,0 0 0,-1 0 0,1 0 0,0 1 0,0-1 0,0 0 0,-1 0 0,1 1 0,0-1 0,0 0 0,0 0 0,0 1-1,0-1 1,-1 0 0,1 1 0,0-1 0,0 0 0,0 0 0,0 1 0,0-1 0,0 0 0,0 1 0,0-1 0,0 0 0,0 1 0,0-1 0,0 0 0,0 1 0,0-1-1,1 0 1,-1 0 0,0 1 0,0-1 0,0 0 0,0 1 0,0-1 0,1 0 0,-1 0 0,0 0 0,0 1 0,1-1 0,-1 0 0,0 0 0,0 0 0,1 1 0,-1-1 0,0 0-1,0 0 1,1 0 0,-1 0 0,0 0 0,1 0 0,-1 1 0,2-1 43,0 1 1,0 0-1,0-1 0,0 1 1,0-1-1,-1 0 0,1 1 1,0-1-1,0 0 0,0 0 1,0 0-1,0-1 0,0 1 1,0 0-1,0-1 0,0 1 1,0-1-1,0 0 0,-1 0 0,3-1 1,5-2 200,0-2 1,13-10 0,-10 7 115,10-8 564,-1-1 1,35-39-1,-48 49-568,-6 5-186,1 0 0,-1 1 0,0-1 0,-1 0 0,1-1 0,0 1 0,1-4 0,-3 6-151,1 0-1,-1 0 1,0 0 0,0 0-1,1 0 1,-1 0 0,0-1-1,0 1 1,0 0 0,0 0-1,0 0 1,0 0 0,0 0-1,0 0 1,-1 0 0,1 0-1,0-1 1,-1 1 0,1 0-1,-1 0 1,1 0 0,-1 0-1,1 0 1,-1 1 0,0-1-1,0-1 1,-2-1 25,0 0-1,1 1 0,0-1 1,-1 0-1,1-1 1,0 1-1,0 0 1,1-1-1,-1 1 0,1-1 1,0 1-1,0-1 1,0 1-1,0-1 1,0 0-1,1 0 0,0-6 1,0-5 218,1-1 1,6-29-1,-4 29-230,0-10 187,0-50 1,8-22 346,-24-80 320,3 76-836,-2 3-60,7 74 46,1-1-1,1 0 1,2 0 0,1 0-1,5-49 1,0 44-55,-1-1-1,-1 0 1,-2 0-1,-1-1 1,-8-54-1,-10-86-19,4-211 0,3 274-50,10 100 86,0 1 0,0-1 0,-1 0 0,-1 0 0,0 1 0,0-1 0,0 1 0,-1 0 0,-1 0 0,0 1 0,-7-11 0,10 17-31,1 0 0,-1 0 0,0 0 0,0 0 0,0 0 0,-1 1 0,1-1 0,0 1-1,0-1 1,-1 1 0,1 0 0,-1 0 0,1 0 0,-1 0 0,-4 0 0,-2 0 53,0 0-1,0 1 0,-13 1 0,0-1-48,-43 6-70,47-5 98,1 1 1,-1 1-1,-20 5 1,-4 1-234,-186 15 204,174-20 86,-132 2 136,41-3-151,-75-2-79,122-1 48,-82-7-61,-3-1-65,-376-6 145,247 12-112,160 4 15,-4-2 39,-380 4 94,267-10-79,54-1-181,193 7 146,-103 0-1,-160-19 0,-82-23 180,130 15-225,108 11 61,-92-13 154,-88-9-172,123 17 99,-220-52 1,278 49-121,-183-9 0,91 5 33,-11 0 100,-289 17-138,367 14 56,-248 37 0,195-15-22,-45 8-41,136-8 34,-177 62-1,206-57-12,-2-3 0,-1-5 0,-1-3 0,-141 10 0,180-27-19,14-1 37,-46 7-1,22 2-96,-118 22 77,128-23 88,32-6-46,-38 9 0,47-8-23,-16 4-134,-48 23 1,67-27 101,0 0 1,0 1-1,0-1 0,1 1 1,0 0-1,0 1 1,0 0-1,0 0 0,1 0 1,0 0-1,-4 8 1,-7 15 57,2 0 1,0 1 0,3 1 0,0 0-1,-10 52 1,-38 370 27,40-263-191,10-104 19,-36 226 323,43-300-205,0-6-30,0 0 0,0 0-1,1 1 1,0-1 0,1 1 0,-1-1-1,1 1 1,1 10 0,1-15 1,0 1 0,0-1 0,0 1 1,0-1-1,0 0 0,0 1 0,1-1 0,-1 0 1,1 0-1,-1-1 0,6 3 0,-3-2 37,0-1-1,-1 1 0,1-1 0,0-1 1,0 1-1,1-1 0,-1 0 0,5 0 1,-3 0-6,0 0 1,1 0 0,9 2 0,-2 1-10,0-1-1,0 0 1,16-2-1,12 2 70,145 1-24,-100-5-37,32-8-5,-1 1 69,192 5-53,-213 3 108,123 3-30,-83 11-336,33 2 318,9-6 62,220 14-128,310 38 278,-408-46-635,-164-9 629,-131-6-267,440 13 114,-107-4-18,126 18 28,-446-25-118,343 58 207,-259-39 7,-70-14-339,62 9-38,116 7 94,-84-8 147,-56-6-26,75 1-1,9-12 22,225 9-98,-183 3-59,-11-2-3,-75 2 65,189 13 135,-272-22-163,0-2 1,30-5-1,18 0 23,368 13 0,-176-15 46,-182 2 11,127 7 1,-199 0-39,355 13-133,-56-19 258,-59 3-271,-87-17 132,-84 6 6,92-8-46,114-15 44,-173 17 175,81-9-228,11 5 332,-123 13-258,120-5-310,-203 15-151,0 0 0,0-1 0,0 1 0,0-1 0,-1 1 0,1-1 0,0 0-1,-1 0 1,1 0 0,0-1 0,-1 1 0,1-1 0,2-2 0,-4 4 224,0-1 0,0 0 0,0 0 0,-1 1 1,1-1-1,-1 0 0,1 0 0,0 0 0,-1 0 0,1 0 0,-1 0 0,0 0 0,1 0 0,-1 0 0,0 0 0,0 0 1,1 0-1,-1 0 0,0 0 0,0 0 0,0 0 0,0 0 0,-1 0 0,1 0 0,0 0 0,0 0 0,0 0 0,-1 0 1,1 0-1,-1 0 0,1 0 0,-1 0 0,1 0 0,-1 0 0,1 0 0,-1 0 0,0 1 0,0-2 0,-3-1-252,1 0 0,0 0-1,-1 0 1,1 1-1,-1-1 1,0 1 0,0 0-1,0 0 1,-5-1 0,-9-3-1216,-29-5 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3:54.723"/>
    </inkml:context>
    <inkml:brush xml:id="br0">
      <inkml:brushProperty name="width" value="0.1" units="cm"/>
      <inkml:brushProperty name="height" value="0.1" units="cm"/>
      <inkml:brushProperty name="color" value="#E71224"/>
    </inkml:brush>
  </inkml:definitions>
  <inkml:trace contextRef="#ctx0" brushRef="#br0">224 908 384,'-21'0'7450,"4"4"-5316,-2 5-831,-31 11 0,2-1 544,-21 3 84,135-66 1551,-45 29-3301,0 0 0,-1-2 0,24-24 0,49-65 307,7-6-111,143-94-36,-70 64-404,-150 122 25,236-200-1994,-250 213 1412,0 0 0,1 1 0,15-7 0,-21 11 3,0 0-1,0 1 0,0 0 0,0-1 1,0 2-1,1-1 0,-1 0 0,0 1 1,1 0-1,-1 0 0,6 1 0,7 0-2880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3:55.719"/>
    </inkml:context>
    <inkml:brush xml:id="br0">
      <inkml:brushProperty name="width" value="0.1" units="cm"/>
      <inkml:brushProperty name="height" value="0.1" units="cm"/>
      <inkml:brushProperty name="color" value="#E71224"/>
    </inkml:brush>
  </inkml:definitions>
  <inkml:trace contextRef="#ctx0" brushRef="#br0">134 259 5632,'-1'-3'179,"-1"1"0,0 0 0,1 0 1,-1-1-1,1 1 0,0-1 0,0 1 0,0-1 1,0 0-1,0 0 0,0 1 0,1-1 0,-1 0 1,1 0-1,0 1 0,0-1 0,0 0 0,0 0 1,1 0-1,-1 0 0,1 1 0,-1-1 0,1 0 1,2-3-1,21-45 114,-18 39-68,0 0 0,-1 0 0,0 0 0,5-22 0,-7-4 1219,-4 23-558,0 13-335,0 6 99,-10 49-383,-3-1-1,-28 73 1,4-24 625,23-57-562,-34 67 0,39-96-336,10-15 8,0 0-1,0 0 1,0 1-1,0-1 0,0 0 1,0 0-1,1 0 0,-1 0 1,0 1-1,0-1 1,0 0-1,0 0 0,0 0 1,0 0-1,1 1 0,-1-1 1,0 0-1,0 0 0,0 0 1,0 0-1,1 0 1,-1 0-1,0 0 0,0 1 1,0-1-1,1 0 0,-1 0 1,0 0-1,0 0 0,1 0 1,-1 0-1,0 0 1,0 0-1,0 0 0,1 0 1,-1 0-1,0 0 0,0 0 1,1-1-1,7 2 110,-2-2-61,0 1 0,0-1 1,0 0-1,9-4 0,13-1 24,215-41 641,-138 19-19,172-68-1,-181 59-444,-81 31-189,0 1 0,0 0 0,0 1 0,1 1-1,15-1 1,-26 3-261,-1 1-1,0 0 1,0 1 0,0-1-1,0 0 1,0 1 0,0 0-1,0 0 1,-1 0 0,1 1-1,0-1 1,0 1-1,-1 0 1,1 0 0,-1 0-1,0 1 1,0-1 0,1 1-1,-2 0 1,1 0 0,0 0-1,0 0 1,-1 0 0,4 7-1,9 21-3421,-3 6-560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4:50.174"/>
    </inkml:context>
    <inkml:brush xml:id="br0">
      <inkml:brushProperty name="width" value="0.1" units="cm"/>
      <inkml:brushProperty name="height" value="0.1" units="cm"/>
      <inkml:brushProperty name="color" value="#E71224"/>
    </inkml:brush>
  </inkml:definitions>
  <inkml:trace contextRef="#ctx0" brushRef="#br0">5971 105 2560,'-9'-4'543,"8"3"-448,-1 1-1,0-1 1,1 0 0,-1 0-1,0 1 1,0-1-1,1 1 1,-1-1 0,0 1-1,0 0 1,0-1 0,0 1-1,0 0 1,0 0 0,1 1-1,-1-1 1,0 0 0,0 1-1,0-1 1,0 1 0,1-1-1,-4 3 1,1-1 56,0 0 0,0 0 1,-1-1-1,1 1 0,0-1 1,-1 0-1,1 0 0,-10 0 0,-17 5 1085,24-4-1062,0 0 1,0 0-1,0-1 0,0 0 0,-13 0 0,-42 5 1469,46-6-1048,1-1-1,-1 0 1,-29-7 0,11-2-470,17 5 94,-1 1 0,1 0 0,-1 1 1,-21-1-1,-152-2 618,-2 0-447,-286 6 138,382-7-589,-3-1 175,-58 1-58,-5 0 506,-112-4-753,77 8 116,191 3 102,0 1 1,0 1-1,1-1 1,-1 1-1,0 0 0,1 1 1,-9 4-1,-25 8-49,34-13 31,0 0 0,0 1 0,0-1 0,-7 6 0,9-5 7,0-1 0,0 1-1,0-1 1,0 0 0,-1-1 0,1 1 0,0-1-1,-1 0 1,1 0 0,-6 1 0,8-2-14,0 0 1,0 0 0,0 1-1,1-1 1,-1 1-1,0 0 1,0-1 0,1 1-1,-3 1 1,3-1-10,-1 0 0,0 0 0,0 0 0,0 0 0,-1 0 1,1-1-1,0 1 0,0-1 0,-3 1 0,-368-1 204,337 1-168,-38 8 0,39-4 4,-39 0-1,-607-5 667,533-9-827,55 2 176,-123 5 130,-58-4 486,-253-6-227,357 14-74,110-2-331,-348-15-2405,390 13 1302,-1-1 0,0 0-1,1-2 1,0 0 0,0-1-1,0 0 1,-25-14 0,-16-23-2241,59 43 3312</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4:06.369"/>
    </inkml:context>
    <inkml:brush xml:id="br0">
      <inkml:brushProperty name="width" value="0.1" units="cm"/>
      <inkml:brushProperty name="height" value="0.1" units="cm"/>
      <inkml:brushProperty name="color" value="#E71224"/>
    </inkml:brush>
  </inkml:definitions>
  <inkml:trace contextRef="#ctx0" brushRef="#br0">2025 1213 1664,'-11'0'14330,"14"-3"-14200,0 1 0,0-1 1,0 1-1,0-1 0,-1 0 0,1 0 0,3-6 0,-5 8-88,4-6 138,1 0 1,-2-1-1,1 0 1,-1 0-1,5-15 0,-1 1 142,0 0 0,20-36-1,-15 34 48,13-38-1,-9 17-269,-11 31 18,0-1 0,-1 0-1,-1 0 1,-1 0 0,0-1 0,2-25 0,-5-291 224,-1 327-339,1 0 0,-1 0-1,0 0 1,-1 1 0,1-1-1,-1 0 1,-2-5 0,-7-21 16,6 11 39,-1 1-1,-1 0 1,-16-31-1,12 26 65,6 14-105,0 1 0,-1-1 0,1 1 0,-2 0 0,-14-16 0,16 21-1,0 1-1,0 0 1,-1 0-1,0 0 1,1 0 0,-1 1-1,-10-2 1,7 0-9,-2 1-36,-11-5 49,-1 0 0,-1 2 0,1 0 1,-1 2-1,-35-2 0,15 6-42,8 1 33,0-1 0,0-2-1,-36-8 1,19-3 44,29 7-46,-42-7-1,34 11 33,-1 1 0,0 2 0,-39 5 0,48-1-93,-12 0-43,-37-1 117,50-2-6,-1-1 0,0-1-1,-24-3 1,-51-19 84,12 2-123,38 14-53,-93 2 0,125 4 76,-100 11 113,87-11-141,1 1-1,-1 1 1,-30 7 0,-12 6-51,-58 13 26,95-21 77,26-6-50,0 1 0,0 0 0,-16 6 0,22-7 18,1 0 0,-1 1 0,1-1 0,-1 0 0,1 1 0,0 0 1,0 0-1,0 0 0,0 0 0,0 0 0,0 0 0,0 0 0,1 1 0,-1-1 1,1 0-1,0 1 0,-2 3 0,-6 17 16,5-14 9,0 0 1,1 1-1,0 0 1,0 0 0,1-1-1,-2 20 1,-1 51 207,-4 42 112,3-50-224,1 41-27,5-79-122,1 1-1,9 48 1,-3-49 72,-3-19-32,-1-1 0,-1 1 1,2 21-1,-3-23-15,0 0 1,1 0-1,7 22 1,0 5 89,-8-36-82,0 1 0,1-1 0,-1 0 0,1 0 1,0 1-1,0-2 0,0 1 0,1 0 0,0 0 0,-1-1 0,1 1 0,0-1 1,1 0-1,-1 0 0,1 0 0,-1 0 0,1-1 0,0 1 0,0-1 0,0 0 1,0 0-1,5 1 0,10 3-13,0 0 1,0-2-1,35 4 0,-33-5-40,-19-3 57,46 7 59,61 0-1,-105-7-57,14 1 1,1-2-1,26-4 0,-20 1 5,1 2 0,26 0 0,-23 1-15,36-4 0,-6-3 16,-1 3-1,1 3 1,-1 2-1,113 15 0,-126-11-11,70-3 0,-67-1-17,47-7 104,-25 0-30,-41 6-15,43-3-74,-47 0-29,8 0-588,-1-1 1,49-15-1,-76 18 457,4-1-948,0 0 0,0-1 0,10-5 0,-16 7 669,-1 1 1,0-1-1,1 0 0,-1 1 0,0-1 1,0 0-1,0-1 0,-1 1 0,1 0 1,0 0-1,-1-1 0,0 1 0,1-1 1,-1 1-1,1-5 0,0 0-488,-1 1 0,0-1-1,-1 0 1,0-7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3:20.834"/>
    </inkml:context>
    <inkml:brush xml:id="br0">
      <inkml:brushProperty name="width" value="0.1" units="cm"/>
      <inkml:brushProperty name="height" value="0.1" units="cm"/>
      <inkml:brushProperty name="color" value="#E71224"/>
    </inkml:brush>
  </inkml:definitions>
  <inkml:trace contextRef="#ctx0" brushRef="#br0">1413 115 2304,'-3'0'807,"4"-1"-517,5-2-374,-5 2-257,4-4 1669,-5 4-1215,0 1 1,0 0-1,0-1 1,1 1-1,-1 0 1,0-1 0,-1 1-1,1 0 1,0-1-1,-3-3 1930,3 3-1929,0 1-1,0 0 1,-1 0 0,1 0-1,0 0 1,-1 0-1,-22 7 820,8-1-549,-9-2 167,-1 0-1,0-2 0,-44-2 1,37 0-171,21-1-336,0 0 1,-19-4 0,20 2 47,-1 1 0,-19 0 0,16 1 238,-27-5 0,27 4-230,-28-2-1,28 3 1,1-1 0,-1-1 1,0 0-1,-25-9 0,-5-1 359,-4 2 140,-1 3 0,-72-4 1,-96 11 356,6 0-2782,78-13-2441,59 4 817</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3:22.595"/>
    </inkml:context>
    <inkml:brush xml:id="br0">
      <inkml:brushProperty name="width" value="0.1" units="cm"/>
      <inkml:brushProperty name="height" value="0.1" units="cm"/>
      <inkml:brushProperty name="color" value="#E71224"/>
    </inkml:brush>
  </inkml:definitions>
  <inkml:trace contextRef="#ctx0" brushRef="#br0">3702 20 2688,'0'0'31,"-1"0"0,1 0 0,0 0 0,0 0 0,0-1 0,0 1 0,0 0 0,0 0 0,0 0 0,-1 0 0,1-1 0,0 1 0,0 0 0,0 0 0,0 0 0,0-1 0,0 1 0,0 0 0,0 0 0,0 0 0,0-1 0,0 1 0,0 0 0,0 0 0,0 0 0,0 0 0,0-1 0,1 1 0,-1 0 0,0 0 0,0 0 0,0-1 0,0 1 0,0 0 0,0 0 0,0 0 0,1 0 0,-1 0 0,0-1 0,11-5-383,-7 4 132,0 1 0,0 0 0,1 0 0,-1 1 0,7-1 4896,-28 1-2820,6 0-1591,1 2 0,0-1 0,-17 5 0,14-2 79,-28 3 1,-83 12 1295,14-1-725,-221 24 184,157-18-636,-50-12 564,133-10-800,-69 6 77,41 0-134,-126-9 1,-350-13 213,320 2 194,67 1-644,-184 9 689,208 3 98,-71 15-957,172-9-2349,56-6-1458,27-1 3808,-1 0-1,0 0 1,1 0 0,-1 0-1,1 0 1,-1 0-1,1 0 1,-1 0 0,1 0-1,-1 0 1,0-1 0,-4-2-2354,-2-17-1555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4:23.712"/>
    </inkml:context>
    <inkml:brush xml:id="br0">
      <inkml:brushProperty name="width" value="0.1" units="cm"/>
      <inkml:brushProperty name="height" value="0.1" units="cm"/>
      <inkml:brushProperty name="color" value="#E71224"/>
    </inkml:brush>
  </inkml:definitions>
  <inkml:trace contextRef="#ctx0" brushRef="#br0">2057 1411 2304,'0'0'2789,"11"-9"-1146,7-9-537,-9 11-878,-1-1 0,0 1-1,-1-2 1,0 1-1,0-1 1,-1 0 0,0 0-1,0-1 1,-1 0 0,5-14-1,-5 1 108,0 0-1,-2-1 1,0 1-1,-2-1 1,-2-32-1,1 21-63,9-78 278,-1 46-373,-2 22 240,15-61 0,-3 26-192,-16 63-152,-1 1 0,-1 0 0,-1-21 0,0-1-35,-1 12 31,-1-1 1,-1 1-1,-14-50 0,9 41-10,-23-120-21,31 153-39,-3-15 43,-11-25 1,13 37-16,0 0 0,-1 1 0,0-1 0,0 0 0,0 1 0,0 0 0,-1 0 0,-7-7 0,9 10-14,0 0 0,1 0 1,-1 0-1,0 0 0,0 0 1,0 1-1,0-1 0,0 1 1,0-1-1,0 1 0,0 0 0,0 0 1,0 0-1,0 0 0,0 0 1,0 0-1,0 1 0,-2 0 1,-1 0 35,0 0 0,0 1 0,1 0 0,-1 0 0,-7 4 1,-5 5 86,0-2 0,0 0 1,-1-1-1,-20 6 1,12-7-89,1-2 1,-1 0-1,-28 0 1,-80-2 30,106-3-69,-82-5 306,-131-24-1,113 1-354,97 19 56,-1 1-1,0 2 0,-65-4 1,31 9 40,17 0 111,-85 8-1,100-1-180,17-3-13,1 0-1,-24 0 1,23-3 49,12 1-7,0-1 0,0 0 0,0 0 1,0 0-1,1-1 0,-10-1 0,-42-15-130,24 8 125,-39-17-1,56 20-29,0 1-1,-1 0 1,1 1 0,-28-3 0,-65 2 36,103 5-26,0 0 1,0 0-1,0 1 0,1 0 1,-1 0-1,0 0 0,1 0 1,-1 1-1,1 0 1,-1 0-1,1 0 0,0 1 1,-8 5-1,10-6-5,-1 0 0,1 1 0,-1 0 0,1 0 0,0 0 0,0 0-1,0 0 1,0 0 0,0 0 0,1 1 0,-1-1 0,1 0 0,0 1 0,0-1 0,1 1 0,-1 0 0,1-1 0,-1 7-1,1 28 107,-10 70 0,-6-25-124,-5 39-36,18-78 6,3 58 0,2-35 163,-2-17-55,-3 0 0,-1 0 1,-16 69-1,15-89-61,1 0 0,2 0 0,2 47 1,0-36 25,0-37-16,0 0 0,1 0 0,-1 1 0,1-1 0,0 0 1,0 0-1,0 0 0,0 0 0,1 0 0,-1 0 0,1-1 0,0 1 1,1-1-1,-1 1 0,0-1 0,1 1 0,0-1 0,3 3 0,0-2-5,0 0 0,0 0 0,0 0-1,0-1 1,0 0 0,1 0 0,0-1-1,-1 1 1,14 1 0,132 22-1,43 10-99,-89-14 125,2-4 1,150 4-1,-141-13 28,-30-2-42,-2 0 0,184 12-5,-140-10 37,-22-8 211,-59-1-2507,-47 0 2043,0 0 0,0 0-1,0 0 1,0 0 0,0 0 0,0-1 0,0 1 0,0 0-1,0 0 1,0-1 0,0 1 0,-1 0 0,1-1 0,0 1-1,0-1 1,1 0 0,-2 0 3,0 1 1,0-1-1,1 1 0,-1-1 1,0 0-1,0 1 0,0-1 1,0 0-1,1 1 0,-1-1 1,0 0-1,0 1 0,0-1 1,0 0-1,-1 1 0,1-1 1,0 0-1,0 1 0,0-1 1,-1 0-1,1 1 0,0-1 1,0 1-1,-1-1 0,1 0 1,-1 0-1,-14-25-3190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5:30.014"/>
    </inkml:context>
    <inkml:brush xml:id="br0">
      <inkml:brushProperty name="width" value="0.1" units="cm"/>
      <inkml:brushProperty name="height" value="0.1" units="cm"/>
      <inkml:brushProperty name="color" value="#FFFC18"/>
    </inkml:brush>
  </inkml:definitions>
  <inkml:trace contextRef="#ctx0" brushRef="#br0">27 5 1280,'-3'1'145,"-12"1"88,14-2-208,1 0 0,0 0 0,0 0-1,-1 0 1,1 0 0,0 0-1,-1 0 1,1 0 0,0 0 0,-1 0-1,1 0 1,0-1 0,0 1-1,-1 0 1,1 0 0,0 0-1,-1 0 1,1-1 0,0 1 0,0 0-1,-1 0 1,1 0 0,0-1-1,0 1 1,0 0 0,0 0 0,-1-1-1,1 1 1,0 0 0,0 0-1,0-1 1,0 1 0,0 0-1,0-1 1,0 1 0,-1 0 0,1-1-1,12 0 1630,8 3-838,-1 0 0,1 2 0,-1 0 1,0 1-1,21 9 0,-1-2-263,188 67 361,-190-62-858,0 1-1,-1 2 1,61 45-1,6 24-2679,-55-45 75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5:30.397"/>
    </inkml:context>
    <inkml:brush xml:id="br0">
      <inkml:brushProperty name="width" value="0.1" units="cm"/>
      <inkml:brushProperty name="height" value="0.1" units="cm"/>
      <inkml:brushProperty name="color" value="#FFFC18"/>
    </inkml:brush>
  </inkml:definitions>
  <inkml:trace contextRef="#ctx0" brushRef="#br0">603 53 4864,'-33'-47'1824,"28"42"-1408,-17 10 160,12 4-32,-6 14-256,-17 26-32,-8 21 0,-18 10 0,-6 6-128,-3 9-96,4 13 64,10 7-288,6-2-96,12-13-832,9-10-320,5-19-736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5:30.756"/>
    </inkml:context>
    <inkml:brush xml:id="br0">
      <inkml:brushProperty name="width" value="0.1" units="cm"/>
      <inkml:brushProperty name="height" value="0.1" units="cm"/>
      <inkml:brushProperty name="color" value="#FFFC18"/>
    </inkml:brush>
  </inkml:definitions>
  <inkml:trace contextRef="#ctx0" brushRef="#br0">92 20 3712,'-32'-19'1472,"26"19"-1120,-5 10 160,11-1 64,-5 20 32,0 23 32,-1 23-224,1 11-96,0-2-160,-1 2-128,1 9 64,-1 9-64,6 9 64,0-9-928,0-9-288,0-14-1088,0-15-416,0-14 1280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5:31.157"/>
    </inkml:context>
    <inkml:brush xml:id="br0">
      <inkml:brushProperty name="width" value="0.1" units="cm"/>
      <inkml:brushProperty name="height" value="0.1" units="cm"/>
      <inkml:brushProperty name="color" value="#FFFC18"/>
    </inkml:brush>
  </inkml:definitions>
  <inkml:trace contextRef="#ctx0" brushRef="#br0">0 138 5376,'32'-57'2016,"4"42"-1568,29 3 96,-33 1-32,11-3-192,20-1 0,23 6-192,14 4-32,2 10-32,-12 4-832,-4 11-352,-2 9-1344</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5:41.794"/>
    </inkml:context>
    <inkml:brush xml:id="br0">
      <inkml:brushProperty name="width" value="0.1" units="cm"/>
      <inkml:brushProperty name="height" value="0.1" units="cm"/>
      <inkml:brushProperty name="color" value="#FFFC18"/>
    </inkml:brush>
  </inkml:definitions>
  <inkml:trace contextRef="#ctx0" brushRef="#br0">1 223 2048,'1'-5'2629,"1"2"-2542,0 0-1,1 0 1,0 0-1,-1 0 1,1 1-1,0-1 1,1 1-1,-1 0 1,0 0 0,6-3-1,21-15 167,6-10 121,1 2-1,71-42 0,-97 64-346,0 1 0,1 0 0,-1 1-1,1 0 1,0 1 0,0 0 0,19-1-1,88 0 89,-94 4-140,16 0 96,114 4 66,-108-1 22,57-3 0,-35-2-34,46 2 246,202 3-625,-80-6 427,-147-1-134,105 8 0,-92 8 19,97 5-185,-67-27 213,1 0 84,-61 12-156,0 2 0,94 19 0,-105-11-3,0-3 0,84 2-1,-133-11 11,188 3 3,-137 1-23,75 14 1,166 19 51,-194-27-100,48 5 71,204-7 0,-185-24 124,-52 4-142,-44 6 78,1 4 0,145 15-1,-165-8-106,96-3 0,-76-4-48,16 1 248,-23-1-265,88 9-1,-74-1 208,94-5-1,-79-3-233,-37 3 115,-1 3 0,0 3 0,83 18 0,-131-21 64,1-2-1,0 0 0,26-2 0,-20 0 59,29 3-1,-50-2-179,0 0 0,-1 0 0,1 0 0,-1 1 0,1-1 0,-1 1 0,1 0 0,-1 1 0,0-1 0,0 1 0,0 0 0,-1 0-1,1 0 1,0 0 0,-1 1 0,0-1 0,0 1 0,0 0 0,-1 0 0,1 0 0,-1 0 0,0 1 0,0-1 0,0 1 0,0-1-1,1 9 1,0 30-2176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5:45.122"/>
    </inkml:context>
    <inkml:brush xml:id="br0">
      <inkml:brushProperty name="width" value="0.1" units="cm"/>
      <inkml:brushProperty name="height" value="0.1" units="cm"/>
      <inkml:brushProperty name="color" value="#FFFC18"/>
    </inkml:brush>
  </inkml:definitions>
  <inkml:trace contextRef="#ctx0" brushRef="#br0">1 90 1408,'127'37'1253,"-114"-33"-1113,0-1-1,0 0 0,0-1 1,1-1-1,-1 0 0,1-1 1,16-1-1,10-4 399,43-11 1,34-4-112,58 15-479,-116 5 137,0-2 0,90-14-1,-72 2-55,1 5 0,-1 2 0,1 4 0,133 12-1,-147-4 61,0-3 0,101-9 0,138-12 391,-208 20-459,-38 1-50,0-2 0,-1-3-1,69-11 1,-81 6 59,-1 2 1,1 3-1,58 1 0,129 20-27,-120-7-4,64-5-76,18 2 74,16 27 33,-9 0-28,10-28 49,-59-4 15,121 29 350,-97-3-277,20 4-139,41 3-98,-175-29 142,-14-2-26,1-2-1,1-3 0,75-8 1,428-15 72,-212 8 85,-201 6-152,64-5-120,206-4 76,6 42 121,-290-16-29,301 39-252,-40-13 306,-91-12 80,-255-18-29,0-3-1,65-6 0,78-20 176,62-5-230,-160 31 127,132 18 0,-55-3-184,-82-13-93,42 4-785,-100-4 907,29 4 223,67 18 0,-112-24-305,-1 1-1,1 0 0,-1 1 0,1 0 0,-1 0 0,6 4 1,-9-6-104,-1 0 1,1 0-1,-1 1 1,1-1-1,-1 1 1,0-1-1,1 1 1,-1-1 0,0 1-1,0 0 1,0 0-1,0-1 1,-1 1-1,1 0 1,0 0-1,-1 0 1,1 0 0,-1 0-1,0 0 1,1 0-1,-1 4 1,-1-3-190,0-1 0,1 1-1,-1 0 1,0 0 0,0 0 0,-1-1 0,1 1 0,-1-1 0,-2 5 0,-25 23-2177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4:51.406"/>
    </inkml:context>
    <inkml:brush xml:id="br0">
      <inkml:brushProperty name="width" value="0.1" units="cm"/>
      <inkml:brushProperty name="height" value="0.1" units="cm"/>
      <inkml:brushProperty name="color" value="#E71224"/>
    </inkml:brush>
  </inkml:definitions>
  <inkml:trace contextRef="#ctx0" brushRef="#br0">1593 144 2944,'0'-1'33,"-1"1"0,1 0 1,0 0-1,0 0 0,0-1 0,0 1 0,0 0 1,0 0-1,0 0 0,0-1 0,0 1 0,0 0 1,0 0-1,0 0 0,0-1 0,1 1 0,-1 0 1,0 0-1,0 0 0,0 0 0,0-1 0,0 1 1,0 0-1,0 0 0,1 0 0,-1 0 0,0-1 1,0 1-1,0 0 0,0 0 0,0 0 1,1 0-1,-1 0 0,0 0 0,0 0 0,0-1 1,1 1-1,14-8 275,23-8-765,-30 13 480,13-8 850,0 0-1,29-22 1,-32 21 429,-17 12-1265,-1 0 1,0 0 0,0 0 0,0 0-1,0 0 1,0 0 0,1 0 0,-1 0-1,0 0 1,0 0 0,0 0-1,0 0 1,0 0 0,0 0 0,1-1-1,-1 1 1,0 0 0,0 0-1,0 0 1,0 0 0,0 0 0,0 0-1,0-1 1,0 1 0,0 0-1,1 0 1,-1 0 0,0 0 0,0 0-1,0-1 1,0 1 0,0 0 0,0 0-1,0 0 1,0 0 0,0 0-1,0-1 1,0 1 0,0 0 0,0 0-1,0 0 1,0 0 0,0 0-1,-1-1 1,1 1 0,0 0 0,0 0-1,0 0 1,0 0 0,0 0 0,0 0-1,0-1 1,-12-1 783,-16 2-79,-22 4 262,-80-4-1,56-1-508,43 1-308,-12-1 154,-53 7 0,6 2 35,-135-5 0,119-5 8,25 2-141,-265-9 612,262 2-743,-87-9-1370,33 2-2715,74 8 309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5:47.495"/>
    </inkml:context>
    <inkml:brush xml:id="br0">
      <inkml:brushProperty name="width" value="0.1" units="cm"/>
      <inkml:brushProperty name="height" value="0.1" units="cm"/>
      <inkml:brushProperty name="color" value="#FFFC18"/>
    </inkml:brush>
  </inkml:definitions>
  <inkml:trace contextRef="#ctx0" brushRef="#br0">0 115 2304,'4'0'159,"0"1"1,-1-1 0,1 0-1,0 0 1,-1-1-1,1 1 1,-1-1-1,1 0 1,-1 0-1,1 0 1,-1 0-1,1 0 1,-1-1-1,4-2 1,11-4 396,24-7-168,0 1 0,1 2 0,54-8 0,166 5-148,2 22-148,-11 0-40,24-25 386,-187 8-269,1 5-1,98 6 1,-174 1-644,-1 0-1,1 0 1,-1 1-1,0 1 1,0 1 0,20 9-1,-8 2-2185</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5:49.103"/>
    </inkml:context>
    <inkml:brush xml:id="br0">
      <inkml:brushProperty name="width" value="0.1" units="cm"/>
      <inkml:brushProperty name="height" value="0.1" units="cm"/>
      <inkml:brushProperty name="color" value="#FFFC18"/>
    </inkml:brush>
  </inkml:definitions>
  <inkml:trace contextRef="#ctx0" brushRef="#br0">1 48 3072,'137'-1'2838,"284"11"-1895,-335-4-692,171-12-1,-135 2-106,133 13 0,66-17 216,-136-2-138,-77 7-124,265-9-42,-8 3 34,-59 4-78,10 0-246,6 0 441,108 0 193,-64 7-391,29 1-7,-89 3 135,113 7 51,-50 5-157,-35-3 103,62-2-279,-231-10 66,84 10 215,56 1-106,54 0 130,-4-19-96,-160-3 0,-82 7 23,185-9-78,-153-8 45,-43 5 276,182-2 0,-261 16-312,-1 0 0,0 2 0,37 9 0,-54-11-140,1 0-1,-1 1 1,0 0 0,0 0 0,0 1-1,0-1 1,0 1 0,0 0 0,-1 1-1,1-1 1,-1 1 0,0 0 0,0 0 0,0 0-1,-1 0 1,1 1 0,-1-1 0,0 1-1,3 8 1,-3-5-368,-1 0-1,0 1 1,-1-1 0,1 10-1,-2-18 490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6:10.117"/>
    </inkml:context>
    <inkml:brush xml:id="br0">
      <inkml:brushProperty name="width" value="0.1" units="cm"/>
      <inkml:brushProperty name="height" value="0.1" units="cm"/>
      <inkml:brushProperty name="color" value="#FFFC18"/>
    </inkml:brush>
  </inkml:definitions>
  <inkml:trace contextRef="#ctx0" brushRef="#br0">1 58 1920,'43'-38'768,"-33"29"-576,7-1-224,-12 10-96,0 0-672,-5 10-224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6:13.774"/>
    </inkml:context>
    <inkml:brush xml:id="br0">
      <inkml:brushProperty name="width" value="0.1" units="cm"/>
      <inkml:brushProperty name="height" value="0.1" units="cm"/>
      <inkml:brushProperty name="color" value="#FFFC18"/>
    </inkml:brush>
  </inkml:definitions>
  <inkml:trace contextRef="#ctx0" brushRef="#br0">0 19 2048,'3'1'169,"0"0"0,0-1 0,0 1 0,1-1-1,-1 1 1,0-1 0,0 0 0,0 0 0,0 0 0,0-1 0,5 0 0,16-1 636,147-5 1305,4-1-1708,-42 14-104,139 22 1,-210-22-238,93-5-1,-75-2 107,96 5-67,135-4 195,33-5-156,7 0-54,181 4 256,-288 4-435,35 0 268,107 5-51,-159-6 170,-92 4-297,141-3 13,106-18 101,-222 11-188,58-9 140,32-1 63,-164 13-100,112-4 67,418-5-182,-242 12 90,20 1 0,-31 4-217,77 5 391,-124-4-110,-18-2-75,82-6-63,-9-1 138,-88-9-65,-77-1 12,577 11 107,-637 9-13,-119-5-469,0 1 1,0 1-1,31 11 0,-55-16 191,0 0-1,0 1 1,0-1-1,-1 0 1,1 1-1,-1 0 0,1-1 1,-1 1-1,0 0 1,3 3-1,-4-4 11,-1 0 1,1 0-1,0 1 0,-1-1 0,1 0 0,-1 1 1,1-1-1,-1 1 0,0-1 0,0 1 0,0-1 1,0 1-1,0 1 0,0-2 69</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6:15.173"/>
    </inkml:context>
    <inkml:brush xml:id="br0">
      <inkml:brushProperty name="width" value="0.1" units="cm"/>
      <inkml:brushProperty name="height" value="0.1" units="cm"/>
      <inkml:brushProperty name="color" value="#FFFC18"/>
    </inkml:brush>
  </inkml:definitions>
  <inkml:trace contextRef="#ctx0" brushRef="#br0">1 32 2688,'0'-2'78,"2"0"-1,-1 0 1,0 0 0,0 0-1,0 1 1,1-1 0,-1 1-1,1-1 1,-1 1 0,1-1-1,0 1 1,0 0 0,-1 0-1,1 0 1,0 0 0,0 0-1,0 0 1,0 0 0,0 1-1,0-1 1,1 1 0,3-1-1,6 0-80,1 0-1,24 2 0,-11 0 256,2 0 46,0 1 0,0 2 1,0 0-1,0 2 1,43 15-1,-17 0 1,90 48 1,-112-54-171,0-2 1,2-1-1,-1-2 1,49 9-1,-24-6-8,67 21 117,-64-16-228,1-3-1,101 13 0,58-23 525,31 4-182,-61 19-149,61 5-214,124 9 224,89-4-38,-348-33-179,297-11 108,-50-2-11,207 13-12,-429-6-167,133-7 330,-24 0 161,0 19-564,-95 13-2335,-56-7-1214,-25-10 1228</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6:16.358"/>
    </inkml:context>
    <inkml:brush xml:id="br0">
      <inkml:brushProperty name="width" value="0.1" units="cm"/>
      <inkml:brushProperty name="height" value="0.1" units="cm"/>
      <inkml:brushProperty name="color" value="#FFFC18"/>
    </inkml:brush>
  </inkml:definitions>
  <inkml:trace contextRef="#ctx0" brushRef="#br0">1 241 2176,'0'-2'92,"0"1"1,0-1-1,0 1 1,1-1-1,-1 0 1,0 1-1,1-1 1,-1 1-1,1-1 1,0 1-1,0-1 0,-1 1 1,1-1-1,0 1 1,2-2-1,20-15 1587,-19 15-1536,6-2-14,0 0-1,-1 1 0,1 1 1,1 0-1,-1 0 0,0 1 1,1 0-1,14-1 0,-1 0-51,443-78 190,-206 31 123,-184 39-361,112 0 0,-37 7-1,47 0 29,-72 13-98,0 5 0,137 34 0,283 78 495,-446-109-134,205 8 1,-122-15-125,255 19 71,-208-21-190,251-24 0,-237 3-58,166-12-203,287-18 376,-217 34-231,-253 7 110,-24-1-11,316-6-275,146 3 296,-16 1-204,-203-4 432,-148 1-97,107 2-211,-355 8-119,130 9 518,-151-7-884,0 1 1,-1 1-1,56 20 0,-12 5-2513,-54-24 1605,28 5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5:15.951"/>
    </inkml:context>
    <inkml:brush xml:id="br0">
      <inkml:brushProperty name="width" value="0.1" units="cm"/>
      <inkml:brushProperty name="height" value="0.1" units="cm"/>
      <inkml:brushProperty name="color" value="#E71224"/>
    </inkml:brush>
  </inkml:definitions>
  <inkml:trace contextRef="#ctx0" brushRef="#br0">0 1 896,'98'-1'677,"195"10"1308,35 4-1543,-189 14-474,-1 0 197,68-10 179,-3 0-149,-155-10-102,52 6-52,106 0 1,209-22 582,-105-14-415,-199 10-79,117 3 0,50 21-32,-39 0-111,127 4 72,-41-13-23,-21 0-77,-234 2-5,134 1 86,331-5 30,-243-6-178,-25 0 146,188 0 26,-85 5-176,-107-3 196,-71 0-56,11 7-16,138-3 424,-51-6 54,-2 27-297,-241-15-205,-20-4-52,0 2 0,0 1 1,-1 1-1,39 14 0,-59-17-93,0 0-1,0 0 0,0 1 0,6 4 0,17 22-1543</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6:32.850"/>
    </inkml:context>
    <inkml:brush xml:id="br0">
      <inkml:brushProperty name="width" value="0.1" units="cm"/>
      <inkml:brushProperty name="height" value="0.1" units="cm"/>
      <inkml:brushProperty name="color" value="#FFFC18"/>
    </inkml:brush>
  </inkml:definitions>
  <inkml:trace contextRef="#ctx0" brushRef="#br0">1 0 1280,'18'8'653,"0"-2"0,1 0-1,0-1 1,29 3 0,-21-6-95,0-1 0,0-2 0,32-4 0,36-1-289,-46 5-156,148 5 199,-149-1-207,1 2 1,49 13-1,-2 1 13,112 9-1,127 5-101,-268-28 5,-1-2 1,1-4-1,75-10 0,293-29 305,-210 18-306,-8-1 18,-45 21-44,126-7-132,-160-2 285,186 9 0,20-3-37,5 0 57,31 10-82,44 0 17,-138-8-203,25 1 111,-227 10 75,99 3 11,-20-12-244,153 2 259,-92 6-50,206 15-303,-213 14 240,-80-11 137,135 23-137,239 32 564,-508-80-565,73 8 63,150 36 0,-214-40-365,1-1-1,-1 2 1,0 0-1,-1 0 0,1 1 1,-1 1-1,0 0 1,-1 0-1,20 18 0,-27-21-77,1 1 0,0 0 0,-1 0 0,0 0 0,3 6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6:35.372"/>
    </inkml:context>
    <inkml:brush xml:id="br0">
      <inkml:brushProperty name="width" value="0.1" units="cm"/>
      <inkml:brushProperty name="height" value="0.1" units="cm"/>
      <inkml:brushProperty name="color" value="#FFFC18"/>
    </inkml:brush>
  </inkml:definitions>
  <inkml:trace contextRef="#ctx0" brushRef="#br0">10 1 1152,'-8'0'332,"7"0"-43,4 0 626,-1 0-478,7 0-196,1 1 0,-1 1-1,0 0 1,12 4 0,-11-3-147,-1 0 0,1-1 0,0-1 1,16 2-1,91 2 1044,133 24 1,-203-25-1108,81-3 0,-59-2-93,42 2 353,182 26-1,-223-19-1,90-2 0,-11 0-125,293 37 401,-378-39-526,77-3-1,-76-3-58,65 8 0,-18 10 106,-49-7-41,92 4 0,23-28 76,1 1 14,-23 22-202,-100-4 153,1-1 1,90-9-1,-76-3-80,-1 4-1,1 2 0,0 3 1,0 4-1,135 24 0,-141-18-15,0-3-1,96-1 1,-10-1 52,-136-4-14,476 21 440,-99-11-271,-296-10-215,165-20 0,-11 0 118,-188 18-75,3 1-5,76-11-1,-12-6-24,241-2 0,-96 10-38,-133 2 14,221 17-1,-38-4 120,-9-1-126,93 12 30,37-2 86,-123-18-162,-116-3 132,154-9-28,61-8-22,-100 4 0,-38 1 0,-243 17-9,326-13 50,76-6-63,-147 4 34,26 1 56,-193 19-85,112-1-46,-38-5 125,203 24-1,-332-19-74,100-6 0,7-1-89,93 34 135,-162-15-66,-57-11 37,0-2 0,63-6 0,-26 0-11,-64 3-42,127 3 410,-136-1-669,-1 1 1,0 1 0,0 1-1,0 0 1,-1 1 0,29 13-1,-2 10-2214</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6:39.475"/>
    </inkml:context>
    <inkml:brush xml:id="br0">
      <inkml:brushProperty name="width" value="0.1" units="cm"/>
      <inkml:brushProperty name="height" value="0.1" units="cm"/>
      <inkml:brushProperty name="color" value="#FFFC18"/>
    </inkml:brush>
  </inkml:definitions>
  <inkml:trace contextRef="#ctx0" brushRef="#br0">0 80 512,'16'3'3483,"6"-4"-2524,29-5 0,-44 5-824,20-1 171,52 2 1,-32 1-206,-13-1 65,1-1-1,0-2 0,-1-2 1,0-1-1,35-11 0,-25 5-77,0 2-1,1 2 0,0 2 0,1 2 0,-1 2 0,1 2 0,0 2 0,71 12 0,251 22-51,-245-28-34,99 19 102,-7-2 53,-60-13-59,148 13-73,-225-20 24,155-11 0,-49-1 87,-78 9-50,114-5 84,-98-9-34,303-22 240,-145 11-186,128-2-44,-105 10-54,-6 1-56,174 5 34,-84 14-129,-94 0 191,-1-1-205,-252-2 64,355 6 119,71-13 397,-115 7-390,3 1-42,-33-7-93,-47-1 52,-78 14-40,100 1 92,71 3-86,-73-2-23,35 2-72,103 16 90,-331-27 72,174 23-1,-199-12-119,96 2 0,-129-14 31,371 19 113,-376-17-69,250 17-140,152-11 182,-386-6-60,-1-2-1,71-9 1,-5-4 28,2 6 0,143 10 0,77-5-179,-55-2 299,-226 5-124,-8 1-12,0-2-1,64-8 1,176-27 3,1 24 20,5-3 260,1 9-134,-252 9-195,0 1-1,72 19 0,-62-11 69,62 6 0,148 13-41,-44-5 134,102-16-124,-108-9-24,-187-1-37,359 11 28,-194-11-11,109-1 170,-136-10-133,-33 0 0,18 6 0,127-8 10,111-16-19,-204 15 66,29-9-9,42-3-42,-134 22-75,105-8 36,260-23 145,-140 19-106,77 4 83,-355 10-40,157-7-112,34 2 52,97 4-16,136 8 124,-470-5-109,264-6-89,-56 0 149,-121 7 14,168-2-140,137-6-87,-122 3 135,55 2 174,-293 4-298,0 2 0,-1 3 0,0 2 0,58 19 0,-98-24-346,0 0 1,26 15-1,-26-11-911,24 21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5:02.673"/>
    </inkml:context>
    <inkml:brush xml:id="br0">
      <inkml:brushProperty name="width" value="0.1" units="cm"/>
      <inkml:brushProperty name="height" value="0.1" units="cm"/>
      <inkml:brushProperty name="color" value="#E71224"/>
    </inkml:brush>
  </inkml:definitions>
  <inkml:trace contextRef="#ctx0" brushRef="#br0">4847 73 3200,'-32'-6'1429,"32"-17"-4698,0 14 3114,1 5 652,-1 0 1,0 1-1,0-1 1,-1 0-1,0-5 1,1 9-413,0-1-1,-1 1 1,1 0 0,0-1 0,0 1-1,0 0 1,0-1 0,0 1 0,-1 0 0,1-1-1,0 1 1,0 0 0,-1 0 0,1-1 0,0 1-1,0 0 1,-1 0 0,1 0 0,0 0-1,-1-1 1,1 1 0,0 0 0,-1 0 0,0 0-1,1 0 23,-1 0 0,0 0-1,0 0 1,0 0 0,0 1-1,0-1 1,0 0 0,1 1-1,-1-1 1,0 0 0,0 1-1,1-1 1,-1 1-1,-1 0 1,-7 6 229,0-1 0,-1 0 0,0-1 0,0 0 0,-1 0 0,-15 4 0,16-6-96,-7 2 159,0 0 0,-1-2 0,1 0 0,-31 2 0,-5-2 4,42-1-364,-1 0 1,1-2 0,-1 1-1,1-1 1,-1-1-1,1 0 1,-21-5 0,-1-5 340,0 2 1,-1 2-1,-49-6 1,-103 6 763,-47 2-541,118 2-630,-65 1-16,104 7 20,-144 4 20,-196 5 712,74 5-1180,289-18 457,-539 1 510,290-4-326,-55 5-442,33 12 1014,160 6-873,-21 1 934,82-14-180,-102 3-3406,196-10 2033,1-1 0,-1-1 1,1 1-1,-1-2 0,1 1 0,0-1 1,0 0-1,-1-1 0,2 0 0,-1 0 1,-10-6-1,-53-37-3602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6:40.535"/>
    </inkml:context>
    <inkml:brush xml:id="br0">
      <inkml:brushProperty name="width" value="0.1" units="cm"/>
      <inkml:brushProperty name="height" value="0.1" units="cm"/>
      <inkml:brushProperty name="color" value="#FFFC18"/>
    </inkml:brush>
  </inkml:definitions>
  <inkml:trace contextRef="#ctx0" brushRef="#br0">6 175 1920,'0'0'19,"0"0"-1,0 0 1,0 0-1,-1 0 1,1 0-1,0 0 1,0 0-1,-1 0 1,1 0 0,0 0-1,0 0 1,0 0-1,-1 0 1,1 0-1,0-1 1,0 1 0,0 0-1,-1 0 1,1 0-1,0 0 1,0 0-1,0 0 1,0 0 0,-1-1-1,1 1 1,0 0-1,0 0 1,0 0-1,0 0 1,0-1 0,0 1-1,0 0 1,-1 0-1,1 0 1,0-1-1,0 1 1,0 0-1,0 0 1,0 0 0,0-1-1,0 1 1,0 0-1,0 0 1,0-1-1,0 1 1,12-4 750,24-1 444,-34 5-1100,105-4 1013,14-1-785,250-15 253,-210 16-266,-49-2-69,81-1 53,16 9-144,211-4 347,-147-2-569,44-2 278,-30-11 46,200-17 106,222-14-94,-556 43-623,0 8 0,161 23-1,-233-13-1940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26:42.447"/>
    </inkml:context>
    <inkml:brush xml:id="br0">
      <inkml:brushProperty name="width" value="0.1" units="cm"/>
      <inkml:brushProperty name="height" value="0.1" units="cm"/>
      <inkml:brushProperty name="color" value="#FFFC18"/>
    </inkml:brush>
  </inkml:definitions>
  <inkml:trace contextRef="#ctx0" brushRef="#br0">0 23 1664,'25'7'1891,"-11"-2"-1604,0-1 0,18 3 0,-6-6 48,0-2 0,0-1 0,1-1 0,36-9 0,26-3 86,8 8-14,121 7 1,47-2-429,-135-3 357,212 19 0,-63-9-386,1 1 116,95 12 84,-195-17 100,333-7 241,-167 7-476,-133 3 167,-52-6-166,151 4 144,-27-2-267,-65-1 138,-1 17 3,-98 1-93,159 3 0,-28-10 323,98-2 198,-302-10-479,155-7 302,-144 10-187,82 10 0,-118-7-729,0 0 0,0 2 1,-1 1-1,0 0 0,0 2 1,-1 0-1,30 19 1,-7-3-2341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30:33.262"/>
    </inkml:context>
    <inkml:brush xml:id="br0">
      <inkml:brushProperty name="width" value="0.1" units="cm"/>
      <inkml:brushProperty name="height" value="0.1" units="cm"/>
      <inkml:brushProperty name="color" value="#FFFC18"/>
    </inkml:brush>
  </inkml:definitions>
  <inkml:trace contextRef="#ctx0" brushRef="#br0">1 89 1152,'1'0'101,"1"0"0,0 0 0,-1 0 0,1 0 0,-1 0 0,1-1 0,-1 1 0,1-1 0,-1 1 0,1-1 0,-1 1 0,0-1 0,1 0 0,-1 0 0,4-2 443,10-2 698,40 8-436,-41-2-700,0 0 0,-1 0-1,1-1 1,0-1 0,22-4-1,-4-2 33,0 1 0,50-1 0,67 6 97,-76 2-127,-48 0-65,27 5 0,-27-2 58,29-1 0,-6-5 92,1-3 0,50-11 0,-51 7-108,0 2-1,53 0 0,-62 7 27,11-1-121,0 2 0,83 13-1,-76-3 20,1-3 0,95 2 0,-71-10 38,282 8 93,-287-6-85,101-9 1,-2-2 83,320 9-101,-295-5-257,46 23 490,-169-8-247,152-3 1,41-9 152,-143 3-7,149-19-139,-159 7-30,139 7-2,-158 6 52,121-15 0,236-18 365,-173 23-57,84 2-521,-215 16 196,-79-4 45,109-4 0,26-4-212,-109 3 298,55 12-247,3-1 116,123-22-55,-210 9 64,148 7-33,-157-2 25,107-8-1,-33-1-1,172 15-151,7-5 150,182 13-160,-230-18 235,-53-4-118,-86 12 119,-54-2-103,132-6 0,-82-9-14,-1 5 0,161 17 0,-175-8-23,129-10 0,-130 0 77,128 10 1,-154-2-70,-1-3 0,80-11 0,56-1 234,-117 13-260,112-3-38,-57-13 195,-64 4-102,-28 5-28,-1 3 0,0 3 1,74 9-1,-76 0 192,-37-5-164,0 0 0,1-2-1,-1 0 1,1-2 0,27-2-1,-25 0-13,51 2-1,-28 1 195,-28 0-280,29 5-1,-28-3 173,31 1-1,-24-4-113,12 0 2,42 5 1,-29-1-67,-36-3 101,-1 0 0,1 1-1,19 5 1,-14-2 54,0 0-1,0-2 0,1-1 1,0 0-1,-1-2 0,41-3 1,-32-4-176,-22 5 66,0 0 0,1 1-1,10-1 1,46 2 45,119 14 1,-134-6 38,-1 2 0,0 2 0,65 24 0,-97-29-60,0-2 1,0 0 0,1-1-1,0-1 1,0-1 0,0 0-1,27-2 1,130 5 282,-135-5-295,29-1 71,133 16 0,-184-12-41,1-1 0,0 0 0,0-2-1,0 0 1,-1-2 0,1 0 0,0-1 0,19-6-1,34-7 22,0 3 0,1 4-1,137-1 1,-105 17 196,-4 0-310,159-7 112,-132 6 17,-98-5 21,56 11 0,-30-3-33,-41-8 18,-1 0 0,0-2 0,1 0 0,20-4-1,-18 3-38,26-3-5,-25 3-119,-17 2 149,1 0 1,0-1-1,-1 1 0,1 0 0,-1-1 0,1 1 0,3-2 0,-4 1 4,0 0 1,0 0-1,0 0 0,0 0 0,0 0 0,0 0 0,0 0 0,0-1 1,0 1-1,0-1 0,-1 1 0,1-1 0,-1 0 0,3-2 0,-3 2 281,-3 2-381,0 1 0,0-1 0,0 1 0,0 0 0,0-1 0,0 1 0,0 0 0,0 0 0,1 0 1,-1 0-1,0 1 0,1-1 0,-1 0 0,1 1 0,-2 1 0,-6 5-532,-26 19-1930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30:37.643"/>
    </inkml:context>
    <inkml:brush xml:id="br0">
      <inkml:brushProperty name="width" value="0.1" units="cm"/>
      <inkml:brushProperty name="height" value="0.1" units="cm"/>
      <inkml:brushProperty name="color" value="#FFFC18"/>
    </inkml:brush>
  </inkml:definitions>
  <inkml:trace contextRef="#ctx0" brushRef="#br0">0 21 1792,'6'-1'150,"0"-1"0,0 1 0,0 0 1,1 0-1,-1 0 0,0 1 0,0 0 0,11 1 0,4 0 126,147 9 192,-58-1-3,89-13 343,-58-2-560,-113 6-221,461-12 426,-140 4-110,-124 6-212,-116-1-1234,142 17-1,-179-3-1099</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33:13.821"/>
    </inkml:context>
    <inkml:brush xml:id="br0">
      <inkml:brushProperty name="width" value="0.1" units="cm"/>
      <inkml:brushProperty name="height" value="0.1" units="cm"/>
      <inkml:brushProperty name="color" value="#FFFC18"/>
    </inkml:brush>
  </inkml:definitions>
  <inkml:trace contextRef="#ctx0" brushRef="#br0">1 167 640,'25'-15'439,"-15"9"42,0 0 0,17-14 1,-25 18-442,0 0 1,0 0 0,0 0-1,0 1 1,0-1 0,1 1-1,-1-1 1,0 1 0,1 0-1,-1 0 1,1 0 0,-1 0-1,1 1 1,0-1 0,-1 0 0,1 1-1,0 0 1,0 0 0,-1 0-1,1 0 1,0 0 0,-1 1-1,1-1 1,0 1 0,-1-1-1,1 1 1,-1 0 0,1 0-1,-1 0 1,1 1 0,-1-1-1,0 0 1,1 1 0,2 3 0,3 1 24,0-1 1,1 0 0,-1 0 0,1-1 0,0 0 0,0-1 0,0 1 0,0-2 0,0 1 0,1-1-1,-1-1 1,1 0 0,15 0 0,-10-2-28,0 0 0,25-7 0,-26 5-76,1 0 0,27 0 0,-12 1 79,0-1 0,39-9 0,-61 10-36,47-13 90,-36 9-28,31-5 1,24 4 201,102 4 1,-108 4-218,-33-3 46,58-10 0,-59 6-12,62-2 0,-85 8-80,80 0-134,113 14 0,-124-3 229,102 1 0,199 11-37,-333-20-22,1-1 0,0-3 0,84-13 0,-4 1 20,194 4-276,-252 6 204,99-18-1,21-1 91,-12 21 10,-6 1-57,-30-17-1,-93 9-43,55-2 0,186 21 144,-139-1 60,-88-10-234,71-9 1,-16 1 41,-52 7 29,-1 2 0,124 21 0,-120-14 50,1-2 0,122-8 0,-115-1-53,143 14 0,-158-3-27,119 0 0,360 7 101,-475-13-110,83-7 0,-89 1-3,117 8-1,21 28 75,41 4-54,218-27 130,-165-40-42,-185 15 40,134-1 0,-153 13-65,135-24 0,63-4-202,-122 32 125,109-6 7,-80-4 28,-146 11-39,0 1 1,48 10-1,-68-7 10,188 27 0,307 33 85,-218-5 96,-75-6 78,-142-30-90,141 19 1,-180-41-251,0-2 1,61-7-1,-56 3 35,56-5 128,-1-4 1,0-6 0,111-33-1,-23-2 24,-157 45-77,0 3 1,1 1 0,42 0-1,-14 4 15,-21 0-51,1 1-1,72 11 1,-19 2 7,-62-9 0,55 12 0,-93-16 0,199 60 0,-56-9-118,-106-37 111,0-1-1,1-2 0,63 9 0,123 2-55,-114-14 99,-15-3 87,100-9 1,79 3-67,-125 17-57,-75-6 0,141 0 0,-115-17-65,-49 2 118,1 3 1,-1 1-1,55 8 1,43 22-6,-115-21-30,1-1 0,-1-1 0,1-3 1,42 0-1,32-4 0,127 3-58,-136 8 159,-60-4-173,44 0 0,90-18 144,-44 2-137,59-10 132,-158 16-48,-17 1 9,1-1 0,15-5 0,-20 5 12,-1 0 0,1 1 0,-1 1-1,24-2 1,-33 4-92,0-1 0,0 1 1,0 0-1,0 0 0,0 1 0,0-1 1,0 0-1,0 1 0,0-1 0,0 1 0,0 0 1,0 0-1,0 0 0,0 0 0,0 0 1,0 0-1,-1 0 0,1 0 0,0 1 1,-1-1-1,1 1 0,-1-1 0,0 1 0,1-1 1,-1 1-1,0 0 0,0 0 0,0 0 1,1 2-1,5 30-2222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33:17.346"/>
    </inkml:context>
    <inkml:brush xml:id="br0">
      <inkml:brushProperty name="width" value="0.1" units="cm"/>
      <inkml:brushProperty name="height" value="0.1" units="cm"/>
      <inkml:brushProperty name="color" value="#FFFC18"/>
    </inkml:brush>
  </inkml:definitions>
  <inkml:trace contextRef="#ctx0" brushRef="#br0">1 149 896,'3'0'99,"1"0"0,-1 1 1,0-1-1,1 1 0,5 2 0,13 3 330,72 11 115,-29-5-279,-41-7-150,-1-1-1,1-1 0,1-1 1,27-1-1,12-9 485,108-28 0,-10 2-479,54 7 118,-42 7-124,-117 11-13,28-4 96,8 4-204,1 5 0,151 12 0,-142 2 215,124-3 0,-127-11 18,223-4 198,-318 8-426,266-11 68,152-20-18,-176 21 54,17 6-103,-2 22 12,-163-8 101,59 5-192,117 8 176,-80 14 118,-111-19-134,94 9 0,-4-19-78,320-25 1,-387 12 54,149 14-1,-19 1-46,269 4 134,-382-8-126,159-12 1,-257 4-28,251-10 119,-41-6-38,-81 4-106,-55 13 84,197 23 1,-239-16-40,103 2-95,-14-2 2,-50 7 144,101 29 0,-91-18-10,-76-18-108,78 21 333,-99-24-415,0 1 1,0 0-1,0 0 0,-1 1 0,0 1 1,0 0-1,0 0 0,9 9 1,9 15-1655</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33:20.163"/>
    </inkml:context>
    <inkml:brush xml:id="br0">
      <inkml:brushProperty name="width" value="0.1" units="cm"/>
      <inkml:brushProperty name="height" value="0.1" units="cm"/>
      <inkml:brushProperty name="color" value="#FFFC18"/>
    </inkml:brush>
  </inkml:definitions>
  <inkml:trace contextRef="#ctx0" brushRef="#br0">1 29 896,'1'2'62,"0"0"1,0 0-1,1 1 1,-1-1-1,0 0 1,1 0-1,0 0 1,-1-1-1,1 1 1,0 0-1,0 0 1,0-1-1,0 0 1,3 2-1,5 5-2,-5-4 51,0 0 0,1 0 0,0 0 0,0-1 0,0 0-1,0 0 1,0 0 0,0-1 0,1 0 0,0 0 0,6 1-1,11 0 712,44 0 0,2 0-281,180 7-79,-209-10-562,-20-1 191,-1-2 0,0 0 0,23-6 0,16-3 20,138-21 2,86-13 190,-186 37-285,118 3 1,-188 6-29,37 0 60,82 11 1,209 29 150,-162-20-279,-121-15 116,23 4 25,-19 0-29,-35-5 52,-1 2 1,0 1-1,41 14 0,-15 2-1782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33:39.808"/>
    </inkml:context>
    <inkml:brush xml:id="br0">
      <inkml:brushProperty name="width" value="0.1" units="cm"/>
      <inkml:brushProperty name="height" value="0.1" units="cm"/>
      <inkml:brushProperty name="color" value="#FFFC18"/>
    </inkml:brush>
  </inkml:definitions>
  <inkml:trace contextRef="#ctx0" brushRef="#br0">5379 94 1152,'6'-2'360,"0"0"-1,0 0 1,0 0 0,0-1-1,0 0 1,-1 0 0,0 0 0,6-5-1,-10 8-267,0-1-1,-1 1 0,1-1 1,-1 1-1,1-1 1,0 0-1,-1 1 0,1-1 1,-1 0-1,0 1 1,1-1-1,-1 0 0,1 0 1,-1 1-1,0-1 1,0 0-1,1 0 0,-1-1 1,-1 1-63,1 1-1,-1-1 1,1 0 0,-1 1-1,1-1 1,-1 1 0,0-1 0,1 1-1,-1-1 1,0 1 0,0-1 0,1 1-1,-1 0 1,0-1 0,0 1 0,1 0-1,-1 0 1,-1-1 0,-10-1 52,-1 0-1,1 0 1,-1 1 0,0 1 0,-23 2 0,-1-1 143,-23-2 279,26-1-173,-1 2 0,-54 7 0,-6 16 316,77-18-667,14-4 26,0 0 0,-1 0 1,0 0-1,-7 0 0,-36 1 360,31 0-173,1-2-1,-1 0 1,0 0-1,-18-4 1,6 0-121,1 1 1,0 2 0,-39 2-1,9 1-11,-297-2 778,283 5-780,-85-2 337,-11-11-547,1-1 363,-36 4-201,-559 5 12,594-15-37,28 1 30,66 7-48,-18 0 44,-150-1 160,34 2-139,175 6 32,-138 5-21,-8-3 726,97-3-797,2 6-105,-37 3-23,33-1 328,-12 1 11,-37 1-196,43-3 42,38-1-20,-71-3 71,-32 4 85,56-2 202,-10 1-313,70-2-1162,-43-1 1,68-2 352,-13 0-1165</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34:19.694"/>
    </inkml:context>
    <inkml:brush xml:id="br0">
      <inkml:brushProperty name="width" value="0.1" units="cm"/>
      <inkml:brushProperty name="height" value="0.1" units="cm"/>
      <inkml:brushProperty name="color" value="#FFFC18"/>
    </inkml:brush>
  </inkml:definitions>
  <inkml:trace contextRef="#ctx0" brushRef="#br0">6026 145 1024,'1'-2'106,"0"0"0,0 1 0,0-1 0,0 0-1,0 0 1,-1 0 0,1 0 0,0 0 0,-1 0 0,0 0 0,1-2 0,-1 3 91,-1-1 1,1 1-1,-1 0 1,1-1 0,-1 1-1,1 0 1,-1 0-1,0 0 1,1-1-1,-1 1 1,0 0-1,0 0 1,0 0-1,0 0 1,0 0-1,0 0 1,-2 0-1,-20-25 2049,-1-1-1468,22 26-731,1 0 0,-1-1 1,1 1-1,-1 0 0,1 0 1,-1 0-1,0 1 0,0-1 1,0 0-1,1 1 0,-1-1 1,0 1-1,0-1 0,-3 1 1,3 0 14,0 1 0,-1-1-1,1 1 1,0-1 0,0 1 0,0 0 0,0 0 0,0 0 0,0 0 0,0 0 0,0 0 0,0 1 0,0-1 0,1 1 0,-3 1 0,-22 29-34,22-27 14,-9 16 247,0 0 0,2 1 0,0 0 1,-13 41-1,-8 17-199,17-46 161,-27 52 405,38-78-565,1 0 1,-1 0 0,2 0 0,-1 1 0,1 0 0,0-1-1,1 1 1,0 0 0,0 0 0,1 0 0,1 10 0,-1-12-101,-1 7 70,-1 0 0,0 0 0,-1 0 0,-1-1 1,-5 15-1,-7 25 164,11-29-165,-1 1 0,-2-1 0,0 0 1,-1-1-1,-2 0 0,-19 32 0,28-53-51,1 1 0,-1-1-1,0 1 1,0-1 0,0 0-1,0 0 1,-1 0 0,1 0-1,0 0 1,-1 0 0,0-1-1,1 1 1,-1-1 0,0 1-1,0-1 1,0 0 0,1 0-1,-1-1 1,0 1 0,0-1-1,0 1 1,-6-1 0,2-1 53,0 0 1,0 0-1,0-1 1,0 0 0,1 0-1,-1-1 1,1 0-1,-13-7 1,-132-68 364,127 65-432,0 1 1,-1 1 0,0 1-1,-40-9 1,33 12 107,-1 2 0,-58-2 0,87 7-107,-59-1-58,-121 16 0,167-13 44,-7 2 89,0 1 1,-1 1-1,-25 10 0,-13 7-178,44-16 119,-1 0-1,-1-1 0,1-1 0,-23 2 0,18-3-3,2-1-8,-27 0 0,10 0 0,-108-1 6,103-3-6,1 2 0,-85 12 0,96-7 16,1 1 7,0-1 0,-59 3 0,33-6 9,35-2 5,-43-1 1,-48-14 141,53 5-330,-72 0 0,96 7 288,-66-12-1,66 7-158,-68-2 0,-23 11 44,45 1 7,-138-13 0,78-10-57,-132-16-50,204 31 195,-104 7 0,69 10-313,39-3 152,44-8 102,0-1 0,0-1-1,0-2 1,-37-7-1,31 5-32,0 0 0,-32 1 0,-162 13-142,201-7 116,-266 38 146,240-35-186,-1-1 0,-74-4 0,52-1 121,32 1-61,-117 3-71,124 0 29,0 1 0,-58 14 1,84-15 24,0-1 1,0 1 0,0 0-1,0 0 1,0 1 0,1-1-1,0 1 1,-1 0-1,-7 9 1,-7 6-88,15-15 76,1 1 1,-1 0-1,1 0 0,0 0 0,1 0 1,-1 1-1,1-1 0,-4 9 1,-16 54 105,8-22 23,0-5-166,3 1 0,1 1 1,-6 53-1,-4 135 74,12-116-28,-1 194 112,13-249-158,3 0 0,17 76 0,-2-17 13,30 135 73,1 12 11,5 202-414,-56-444 357,-2 0 0,0 0 0,-1-1-1,-2 1 1,-6 23 0,4-19-51,1 1 0,-3 51 0,8-13-212,-16 116 0,10-150 263,-4 35 165,9-61-160,1 1 1,0 0-1,0-1 1,1 1-1,0-1 1,4 14-1,-4-16-9,0 0-16,1 0 1,-1 0-1,1 0 1,0 0-1,1 0 1,-1 0-1,1 0 0,0-1 1,0 0-1,0 1 1,0-1-1,1 0 1,5 4-1,-8-7 26,1 1 12,0 0 0,0 0 0,0 0 0,1 0-1,-1-1 1,0 1 0,1-1 0,0 1-1,-1-1 1,1 0 0,-1 0 0,1 0 0,0-1-1,0 1 1,0 0 0,-1-1 0,1 0-1,4 0 1,60-1-35,-20 0 109,88 8 1,-13 8-68,86 16 57,-145-20-46,-1-3 0,90 0 0,-27-2 3,151-3-28,-109-20 2,-108 8-8,77-1 1,-110 10-10,322 15 20,-284-10-13,89-4 0,-72-3 3,47 6 78,231 34-1,-329-34-83,0-2-1,42-3 1,-22 0 89,-25 0-57,-1-1 1,0-1-1,0-1 0,28-9 0,-5-1-67,49-24-1,-86 34 64,-1-2 0,1 1 0,-1-1-1,0-1 1,-1 1 0,1-2 0,-2 1 0,1-1 0,-1 0-1,0-1 1,0 0 0,-1 0 0,-1 0 0,9-19-1,1-9-3,-1 0 0,14-69 0,-17 59-42,39-176-79,-42 182 105,1 1-135,24-68-1,-31 104 127,-1 1-1,1-1 1,0 1-1,0-1 1,0 1-1,1 0 1,-1 0-1,1 0 1,0 0-1,0 0 1,0 0-1,0 1 1,0 0-1,0-1 1,1 1-1,4-2 0,-1 1-8,1 1 0,-1 0 0,0 0 0,1 0 0,-1 1 0,1 0 0,12 1 0,32 1 16,0 3 0,68 14 0,-3 13 9,-67-17-12,-25-7 3,0-2 1,1-1 0,0-1-1,-1-1 1,1-1 0,0-1 0,51-8-1,77-10-70,-32 5 92,107-12 63,-140 21-106,-9 0-6,367-34 241,-392 35-246,1 3 0,58 6 0,28 0-80,-132-6 112,471 15 250,-319-8-144,-84-5-78,308 0 151,-202-3-230,-62-2 32,56 1-80,233 28 425,-24-2-102,-240-22-162,32 1-135,339 29 212,-334-27-58,74 4-2,125 10-111,-4-1 229,12-10-563,-25-2 423,55-6-114,-180-5 103,335 2-211,-228-17 231,-99 2-26,399-10 88,-200 23-155,-307 5 28,168 10 97,3 0-36,-222-10-56,441-11 121,-264 2-260,202-14 325,-313 11-242,-24 1 30,-60 7 43,442-14 509,-149 5-588,-78 1 224,72-7-105,19 1-94,137-27 100,-230 16-35,34-6-132,9-3 210,-70 10-37,292-23-294,-46 51 353,-126 25 65,-171-8-180,49 16 7,-150-16 39,10 3-109,101 11 13,-4-2 85,-70-7 15,169-4 163,-144-12-437,-1 7 188,75 2-4,-55-12 83,196 7 415,-166-7-392,49 3 59,37 13-53,-11-1-22,108 8-16,0-1-116,-26 0-49,-223-17 80,85 6 197,391 32-74,-565-46-45,1-3 1,107-18-1,-88 9-127,-25 3 71,99-27 0,-122 24 21,0 0 1,-1-2-1,-1-2 1,34-21 0,-52 29 21,74-52-23,-75 50 0,-1-1 1,-1 0-1,0 0 1,18-24 0,12-31 63,-2-2 1,-3-2 0,30-80-1,-48 98-62,-3 1-1,-1-2 1,-3 0 0,-2-1-1,2-69 1,8-97-15,9-206-74,-44-47 322,-16-32-229,30 444-136,-20-110 0,17 148 92,-1 0 0,-1 0 0,-1 0 0,0 1 0,-2 1 0,-1-1 0,-24-34 0,17 32-18,0 1-1,-2 1 1,0 1 0,-2 0-1,0 2 1,-1 1 0,-1 0-1,0 2 1,-2 1 0,1 1-1,-2 1 1,0 1 0,-1 1-1,1 2 1,-46-9 0,-2 7-44,-94-2 0,-78 13-285,116 1 412,-352 2 193,163-23-70,119 4-102,-137-12 172,84 9-398,-260 16 0,92 43 162,217-15 17,-35 1 111,-644 54 423,610-61-741,24-1 2,49-8 172,-472 21 471,350-29-633,177-3 176,-354-10 296,-5 3-427,132 6 203,-33-1 54,-42 1-414,240 3 480,-750-1-110,532-20-365,327 14 417,-85-8-25,-291-11-202,170 12 333,6 0-208,-43 3 483,-121-5-1009,-220 15 737,486 11-414,74-1 139,-183 10 75,174-9 176,-96 6-72,-267 17-145,96-44 196,230 1-151,-57-21-160,191 24 114,-46-3-48,-124-1-1,124 9 50,-465-36 112,446 29-148,23 3-22,-1 3 0,-84 9 0,107-4 126,-80-4-1,-53-16-132,-82-2 211,197 20-87,-142-5-298,120-1 268,0 4-1,-1 4 1,-136 23 0,-191 9-62,304-28 168,11-3 5,-146-13-1,-109 4-85,297 8-72,2 1-20,-79-6 0,-153-39 351,56 7-374,85 12-56,-68-6 123,-210 17 278,197 3-6,-205 26 373,370-12-667,-74 12-783,-100 32-7178,173-35 3727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35:23.771"/>
    </inkml:context>
    <inkml:brush xml:id="br0">
      <inkml:brushProperty name="width" value="0.1" units="cm"/>
      <inkml:brushProperty name="height" value="0.1" units="cm"/>
      <inkml:brushProperty name="color" value="#FFFC18"/>
    </inkml:brush>
  </inkml:definitions>
  <inkml:trace contextRef="#ctx0" brushRef="#br0">0 26 1920,'27'23'1755,"-25"-20"-1574,1 0 0,0-1 0,0 0 0,0 1 0,1-1 0,-1 0 0,0 0 0,1-1 0,0 1 0,-1-1 0,1 0 0,0 0 0,-1 0 0,1 0 0,0-1 0,0 1 0,4-1 0,0 0 42,0 1 1,0 0-1,0 1 0,13 4 0,-13-4-43,0 0 0,-1 0 0,1-1 0,14 1 0,26-3 353,92-17 1,-118 16-425,42 0 0,-42 2-53,42-5 0,291-55 1246,-311 55-1239,1 3 1,59 3-1,-31 0 8,-3 0 57,89 12 0,-132-9-126,18 2 48,61 2-1,229 16 37,-189-16-9,11 2 32,-66-1-97,115-4 0,-189-5-20,473-5 126,-314 2-184,112 3 169,-125 19-136,-106-11 98,64 17-76,-48-8-15,-47-12 5,98 17 20,-99-19 33,247 36 214,-247-36-230,1 0 1,-1-2 0,0-1 0,1-1-1,30-4 1,24-2 117,-13 4-127,53-2-24,-84 5 19,34 1 48,132-17-1,-53 0 46,-52 6-147,220-9 196,-155 13-182,-97 3-44,49-2-65,-8 4 218,125 3 130,-82 15-204,-83-8 55,77 1 0,293-15-62,-278-7 27,-2 1 24,316 11-9,-391-1 126,160 7-390,-44 7 317,-45-4-176,-69-6 110,12 0 165,5 1-20,9 1-125,-78-1-65,22 2 25,62 16 1,-68-10 31,0-3 0,1-1 0,0-3 0,50-1 0,120 5-32,-134-4 60,0 0-26,63 3 73,295-12-21,-54-5-90,-123 0 42,-214 9-14,84 11 0,-85-6-24,85 0-1,199-7 226,-199 13-252,-81-5 98,108-2 0,-28-13-84,1 7-1,143 14 1,-207-8 38,122-8-1,-43-1-43,-148 5 19,73 0-33,113 13 0,-133-7 34,107-4 0,-80-4 0,60 2 24,184 23 0,-265-18-36,105-3 1,-80-4 18,217 16-39,-130 2 18,-131-15 4,0-2 1,47-6-1,7-1 112,137 6 0,-119 3-125,-62-2 39,0-2 0,64-12 0,109-11 102,-96 19-161,-40 4 86,-8 0-110,53-4 171,65-8-32,-148 12-69,2 1-54,0 3 1,53 7 0,105 26 41,-182-30 18,-1-1 1,1-2-1,34-2 1,-7-1-43,167 10 76,-131 0-72,72 3 186,-37-19-304,-34 1 150,-6 3-36,97-4 44,-106 9 49,205-6-29,-59 8-164,-3 19 183,-198-20-10,286 9-51,-106-8 97,-3 5-81,1-11 9,-63-2 20,185 19-210,-265-9 219,0-3 0,103-9-1,91 1-50,-161 7 38,72 9 39,-157-10-219,1 1 0,-1 0-1,0 1 1,0-1 0,0 1 0,-1 0 0,1 1 0,5 2-1,-8-3-380,0 0 0,0 0 0,-1 1 0,1-1 0,-1 0 0,0 1 0,1 0 0,-1-1 0,-1 1 0,1 0 0,0 0 0,-1 0 0,1 0 0,1 6 0,-2 2-2925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5:03.508"/>
    </inkml:context>
    <inkml:brush xml:id="br0">
      <inkml:brushProperty name="width" value="0.1" units="cm"/>
      <inkml:brushProperty name="height" value="0.1" units="cm"/>
      <inkml:brushProperty name="color" value="#E71224"/>
    </inkml:brush>
  </inkml:definitions>
  <inkml:trace contextRef="#ctx0" brushRef="#br0">1689 64 3456,'-1'-1'65,"0"0"1,1 1 0,-1-1-1,1 0 1,-1 0-1,1 1 1,0-1-1,-1 0 1,1 0-1,0 0 1,-1 0-1,1 1 1,0-1-1,0 0 1,0 0-1,0 0 1,0 0 0,0 0-1,0 0 1,0 0-1,0 1 1,0-1-1,1 0 1,-1 0-1,1-1 1,12-22 553,-7 15-233,-6 9-369,3-8 1973,-11 10-808,-164 40 2155,147-37-2674,-10 0-329,-40 2 0,47-5-239,-81 1 151,37-2-108,-27 0 119,-43 3 398,-187-12 1620,60-1-1362,221 10-2794,0 3 0,0 1 0,-79 21 0,54-7-1964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36:26.681"/>
    </inkml:context>
    <inkml:brush xml:id="br0">
      <inkml:brushProperty name="width" value="0.1" units="cm"/>
      <inkml:brushProperty name="height" value="0.1" units="cm"/>
      <inkml:brushProperty name="color" value="#FFFC18"/>
    </inkml:brush>
  </inkml:definitions>
  <inkml:trace contextRef="#ctx0" brushRef="#br0">1 318 2048,'0'0'22,"0"0"1,0 0-1,0 0 0,0 0 1,0 0-1,0-1 1,0 1-1,0 0 0,0 0 1,0 0-1,0 0 0,0 0 1,0-1-1,0 1 1,-1 0-1,1 0 0,1 0 1,-1 0-1,0-1 0,0 1 1,0 0-1,0 0 1,0 0-1,0 0 0,0 0 1,0-1-1,0 1 0,0 0 1,0 0-1,0 0 1,0 0-1,0 0 0,0 0 1,1-1-1,-1 1 0,0 0 1,0 0-1,0 0 1,0 0-1,0 0 0,0 0 1,1 0-1,-1 0 0,0 0 1,0 0-1,0 0 1,0 0-1,0-1 0,1 1 1,-1 0-1,15-4 643,20 0-231,-22 4-141,1-2 0,23-4 0,-13 1 177,23 2 413,-38 4-628,0-2 1,-1 1-1,1-1 1,0 0 0,11-4-1,81-23 773,-61 18-884,-1-1 1,41-19-1,-38 11 56,0 2 0,1 2 0,1 2 0,0 1 0,81-9 0,-95 16-139,-1 0-1,0-2 0,55-21 1,-53 16 185,0 2 1,65-12 0,86 8-247,-107 13-45,89 3 255,-126 3-170,46 12 1,13 2 54,63 16-99,-42-8 109,17 5 258,-39-3-263,7 1 40,21-9 105,185 6 1,-208-16 213,-70-6-424,0-2 1,0 0 0,36-4 0,40-11 67,43-3-40,-102 13-85,194 0-127,-147 3 352,137-15 0,-223 13-209,469-12 823,-433 13-797,183-6-4,-162 6 7,21-1-21,141 16 0,-167-8 9,89-2 0,-16-2-33,154 33-101,-184-18 294,-65-12-183,1-1 1,-1-3 0,60-3-1,-31-1 26,71 3 167,156 21 1,-246-18-138,-1-2 0,56-5 1,-6 0-2,205 17-43,-226-6 37,144-6 0,34-2 209,-144 9-5,-61-4-151,1-2 0,92-7 0,323-27-132,-383 32 21,-12 0 66,88-9 0,-60 0-29,162 8 0,-203 2 7,4 1 107,115-9 0,101-13 296,-3 24-436,-68-9-82,-125 0 173,5 2-126,123 12-1,-43 4 57,44-15 47,-83-3-15,279 13 117,-389-9-136,0 0 0,0 2 0,29 5 0,-42-6-155,0 0-1,-1 1 1,1-1 0,0 1-1,-1 0 1,1 1 0,-1-1-1,0 1 1,0-1 0,0 1-1,0 1 1,0-1 0,-1 0-1,1 1 1,-1 0 0,0 0-1,0 0 1,4 8 0,-1 3-799,-1-1 0,5 26 0,3 28-2952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39:23.945"/>
    </inkml:context>
    <inkml:brush xml:id="br0">
      <inkml:brushProperty name="width" value="0.1" units="cm"/>
      <inkml:brushProperty name="height" value="0.1" units="cm"/>
      <inkml:brushProperty name="color" value="#FFFC18"/>
    </inkml:brush>
  </inkml:definitions>
  <inkml:trace contextRef="#ctx0" brushRef="#br0">1 92 1664,'33'-2'1013,"-25"0"-984,0 1 0,0 1 0,0 0-1,12 1 1,71 7 1495,114-3-1,-168-5-1423,255 9 801,-52 4-341,-109-4-437,156-12 124,-98-2 55,-120 1-141,0-2 1,69-16-1,-59 8-229,355-35 127,-215 28-11,-159 16-24,0 2 1,1 4-1,-1 2 1,116 20-1,-124-14-55,78 3 1,55-9 101,68 5-118,-241-7 44,552 41 123,-410-36-88,167 0-186,133-11 561,-286 6-494,55-10-63,205 13 113,-216-16 190,-7 1-61,-14 17 49,-131-3-143,174-8-26,-60-3 328,359 39 126,-293-11-361,-90-6-186,113 4 263,-232-18-173,364 14 329,-352-9-331,5 1 110,1-2 1,-1-2-1,64-5 1,3-8-86,211 7 0,-227 5-22,139-17 0,-165 9-11,278 0 1,-216 9-11,23-5 101,162 6-31,-259 2-31,1-4-1,83-7 1,142-8 65,-99 27-45,-43-1-151,-111-11 203,0-1-1,45-7 0,-12 1-74,107 3 0,-107 3 66,101 7-185,-1 0 300,-39-14-37,0 0-146,304 2-89,-337-3 114,-33 1 37,179-1-29,-200 8 6,225-10-108,58-3 173,-288 13-83,210-10 209,-98-8-143,12-1-97,46 17 27,-104 4 0,-11 2-2,-49-2 85,61-3 1,95-12-56,-154 13-46,0 1-1,65 11 1,-39 0 141,139 4 0,-48-30-100,-20 1-222,-59 12 220,148 19 0,-191-15 33,1-2-1,0-2 0,63-9 1,46-1-134,-127 11 85,31 0-69,76 9 0,-17-1 73,-26-3 67,-54-3-88,-1-2-1,37-5 0,22 0 174,5 5-243,227 8-172,-298-6 263,0-2 0,-1 0 0,1-2 0,0 0-1,35-9 1,-58 11-25,31-6 151,-31 6-153,-1 0 0,1 0 0,-1 0 0,1 0 0,0 0 0,-1 0 0,1 0 0,0 0 0,-1 0 0,1 0 0,-1 0 0,1 0 0,0 0 0,-1 1 0,1-1 0,-1 0 0,1 0 0,-1 1 0,1-1 0,0 0 0,-1 1 0,1-1 0,-1 0 0,0 1 0,1-1 0,-1 1 0,1-1 0,-1 1 0,0-1 0,1 1 0,-1-1 0,0 1 0,1-1 0,-1 1 0,0 0 0,0-1 0,0 1 0,1-1 0,-1 1 0,0 0 0,0-1 0,0 1 0,0-1 0,0 1 0,0 0 0,-3 10-1721,0-1 1,-7 18-1,-5 1-1226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39:29.457"/>
    </inkml:context>
    <inkml:brush xml:id="br0">
      <inkml:brushProperty name="width" value="0.1" units="cm"/>
      <inkml:brushProperty name="height" value="0.1" units="cm"/>
      <inkml:brushProperty name="color" value="#FFFC18"/>
    </inkml:brush>
  </inkml:definitions>
  <inkml:trace contextRef="#ctx0" brushRef="#br0">0 77 1664,'2'1'110,"-1"-1"-1,0 0 1,0 1 0,0-1 0,1 0-1,-1 1 1,0-1 0,0 0 0,0 0-1,1 0 1,-1 0 0,0-1-1,0 1 1,1 0 0,-1 0 0,0-1-1,2 0 1,25-11 941,-11 5-754,-6 4-196,1 1 1,-1 0 0,1 1 0,-1 1 0,19 0 0,30-1 108,189-11 831,-92 9-722,-20-7-204,97-2 90,-104 16-18,107-5 47,-210-1-249,51-6 15,0 4-1,102 6 1,-95 11-1525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39:30.563"/>
    </inkml:context>
    <inkml:brush xml:id="br0">
      <inkml:brushProperty name="width" value="0.1" units="cm"/>
      <inkml:brushProperty name="height" value="0.1" units="cm"/>
      <inkml:brushProperty name="color" value="#FFFC18"/>
    </inkml:brush>
  </inkml:definitions>
  <inkml:trace contextRef="#ctx0" brushRef="#br0">0 43 3456,'0'-1'61,"0"0"1,1 0-1,-1 0 1,0 0-1,0 0 1,1 0-1,-1 0 1,0 0-1,1 0 1,-1 1-1,1-1 0,0 0 1,-1 0-1,1 0 1,-1 1-1,1-1 1,0 0-1,0 1 1,-1-1-1,1 0 1,0 1-1,0-1 1,0 1-1,0 0 1,0-1-1,0 1 0,0 0 1,0-1-1,0 1 1,-1 0-1,1 0 1,0 0-1,0 0 1,0 0-1,0 0 1,0 0-1,2 0 1,5 1-45,1-1-1,-1 1 1,11 3 0,-16-3 22,70 11 247,119 6-1,-93-11-77,239 12 77,-138-10-26,180-12-378,-146-3 227,176-8-92,248-42 363,-657 56-379,216-14-1,-159 13-489,103 12 0,-61 7-1238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39:32.080"/>
    </inkml:context>
    <inkml:brush xml:id="br0">
      <inkml:brushProperty name="width" value="0.1" units="cm"/>
      <inkml:brushProperty name="height" value="0.1" units="cm"/>
      <inkml:brushProperty name="color" value="#FFFC18"/>
    </inkml:brush>
  </inkml:definitions>
  <inkml:trace contextRef="#ctx0" brushRef="#br0">1 29 2048,'5'-2'191,"5"-3"22,0 1 0,0 0-1,0 1 1,1 0 0,-1 0 0,1 1-1,16 0 1,-12 2-129,0 2 0,0 0 0,0 0 0,26 9 0,57 26 69,-46-17-22,4-1 124,0-3 0,2-2 1,0-3-1,0-2 0,60 1 0,-27-3-446,0 4 0,0 4 1,93 28-1,-28 3-2833,-72-19 1627</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39:32.866"/>
    </inkml:context>
    <inkml:brush xml:id="br0">
      <inkml:brushProperty name="width" value="0.1" units="cm"/>
      <inkml:brushProperty name="height" value="0.1" units="cm"/>
      <inkml:brushProperty name="color" value="#FFFC18"/>
    </inkml:brush>
  </inkml:definitions>
  <inkml:trace contextRef="#ctx0" brushRef="#br0">0 52 3200,'7'-4'82,"0"0"0,0 0 0,1 1 0,-1 0 0,0 1 0,1 0 0,0 0 0,0 0 0,-1 1 0,1 0 0,0 1 0,0 0 0,8 1 0,14 2 286,-1 1-1,35 11 1,20 3-59,154-1-185,3-19 60,-199 1-167,231-20 38,-170 11-41,283-27-2296,-298 27 202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39:33.856"/>
    </inkml:context>
    <inkml:brush xml:id="br0">
      <inkml:brushProperty name="width" value="0.1" units="cm"/>
      <inkml:brushProperty name="height" value="0.1" units="cm"/>
      <inkml:brushProperty name="color" value="#FFFC18"/>
    </inkml:brush>
  </inkml:definitions>
  <inkml:trace contextRef="#ctx0" brushRef="#br0">1 89 2304,'53'-20'1282,"-39"14"-985,1 1 0,0 0-1,26-5 1,-4 6-161,0 1 1,56 5-1,76 14 69,1 1-62,320-14-34,-470-3-106,508-40-1395,-298 17-943,-100 13 1220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39:35.128"/>
    </inkml:context>
    <inkml:brush xml:id="br0">
      <inkml:brushProperty name="width" value="0.1" units="cm"/>
      <inkml:brushProperty name="height" value="0.1" units="cm"/>
      <inkml:brushProperty name="color" value="#FFFC18"/>
    </inkml:brush>
  </inkml:definitions>
  <inkml:trace contextRef="#ctx0" brushRef="#br0">1 102 1280,'3'-4'75,"0"1"0,0 0 0,0-1 1,0 1-1,1 0 0,-1 1 0,1-1 0,0 1 0,0 0 0,0 0 0,0 0 1,0 0-1,6-1 0,8-2 99,0 1-1,19-1 1,-2 0-158,83-14 264,1 5-1,1 6 1,0 5-1,211 21 1,99 14 8,-192-33 231,467 7 556,-148-2-1292,-356-4 258,-126 0 21,344 3-145,-2 22-2829,-285-11 1248</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41:53.851"/>
    </inkml:context>
    <inkml:brush xml:id="br0">
      <inkml:brushProperty name="width" value="0.1" units="cm"/>
      <inkml:brushProperty name="height" value="0.1" units="cm"/>
      <inkml:brushProperty name="color" value="#FFFC18"/>
    </inkml:brush>
  </inkml:definitions>
  <inkml:trace contextRef="#ctx0" brushRef="#br0">0 28 6144,'0'-22'2272,"16"16"-1760,16 6 192,-11 0 64,11 6-128,8 2 0,7 6-128,11 9-64,-5 5-256,-2 6-64,2-3 0,-1 3 0,5-3 0,6-2-1056,0-7-416,-7-13-1376,8-9-1280,-17-9 1472</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41:54.324"/>
    </inkml:context>
    <inkml:brush xml:id="br0">
      <inkml:brushProperty name="width" value="0.1" units="cm"/>
      <inkml:brushProperty name="height" value="0.1" units="cm"/>
      <inkml:brushProperty name="color" value="#FFFC18"/>
    </inkml:brush>
  </inkml:definitions>
  <inkml:trace contextRef="#ctx0" brushRef="#br0">482 0 6144,'-58'11'2272,"37"17"-1760,-27 32 64,32-32-32,-8 14-288,-2 12-64,-6 8-32,-5 12 32,0 14-96,0 13 0,-3-2 96,3-11-512,11-15-256,4-13-1472,12-12-1600,-1-25 992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5:04.637"/>
    </inkml:context>
    <inkml:brush xml:id="br0">
      <inkml:brushProperty name="width" value="0.1" units="cm"/>
      <inkml:brushProperty name="height" value="0.1" units="cm"/>
      <inkml:brushProperty name="color" value="#E71224"/>
    </inkml:brush>
  </inkml:definitions>
  <inkml:trace contextRef="#ctx0" brushRef="#br0">2902 228 4992,'0'-1'82,"0"1"-1,0-1 1,-1 0 0,1 0-1,0 1 1,-1-1 0,1 0 0,-1 1-1,1-1 1,-1 0 0,1 1-1,-1-1 1,0 1 0,1-1 0,-1 1-1,0-1 1,1 1 0,-1-1-1,0 1 1,1-1 0,-1 1 0,0 0-1,0 0 1,0-1 0,1 1-1,-1 0 1,-2 0 0,2 0-242,-5-5-736,5 5 993,-27 0 1320,0-1-1,-49-8 0,39 4-793,-1 1 0,1 2 0,-47 3-1,20 1-425,-103-12 859,0 0-277,-9 1-219,-319-20 864,40-3 658,-1 18-1828,345 11-857,-28-7-2861,87 3-1193,-97-28 0,49 4 929</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41:54.714"/>
    </inkml:context>
    <inkml:brush xml:id="br0">
      <inkml:brushProperty name="width" value="0.1" units="cm"/>
      <inkml:brushProperty name="height" value="0.1" units="cm"/>
      <inkml:brushProperty name="color" value="#FFFC18"/>
    </inkml:brush>
  </inkml:definitions>
  <inkml:trace contextRef="#ctx0" brushRef="#br0">469 0 7808,'-47'23'2976,"36"5"-2304,-8 20 0,14-25-128,0 8-320,-1 20-64,1 28-288,0 23-96,5 2 128,5-13-896,6-12-352,3-14-1056,7-3-1280,-5-16 1248</inkml:trace>
  <inkml:trace contextRef="#ctx0" brushRef="#br0" timeOffset="1">0 670 8960,'0'-11'3424,"30"3"-2656,39-21 64,-22 7-128,30-7-448,13-7-128,24-7-2304,29 1-928,13 16-416,-5 1-128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42:01.090"/>
    </inkml:context>
    <inkml:brush xml:id="br0">
      <inkml:brushProperty name="width" value="0.1" units="cm"/>
      <inkml:brushProperty name="height" value="0.1" units="cm"/>
      <inkml:brushProperty name="color" value="#FFFC18"/>
    </inkml:brush>
  </inkml:definitions>
  <inkml:trace contextRef="#ctx0" brushRef="#br0">1 66 1920,'0'-1'37,"0"1"0,0-1 1,0 1-1,0-1 0,1 1 0,-1-1 0,0 1 0,0 0 1,1-1-1,-1 1 0,0-1 0,1 1 0,-1 0 1,0-1-1,1 1 0,-1 0 0,1-1 0,-1 1 1,0 0-1,1 0 0,-1-1 0,1 1 0,-1 0 1,1 0-1,-1 0 0,1 0 0,-1 0 0,1-1 1,22-2 101,7-4 238,-2-13 161,-24 16-477,0 1-1,0 0 1,0 0-1,0 0 1,0 1-1,7-4 1,-9 6-143,-1-1 0,1 1 0,0 0 0,0-1 0,0 1 0,0 0 0,0 0 0,-1 0-1,1 1 1,0-1 0,0 0 0,0 1 0,0-1 0,-1 1 0,1-1 0,0 1 0,0 0 0,-1 0 0,1 0 0,-1 0 0,4 2 0,9 10-1342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42:02.696"/>
    </inkml:context>
    <inkml:brush xml:id="br0">
      <inkml:brushProperty name="width" value="0.1" units="cm"/>
      <inkml:brushProperty name="height" value="0.1" units="cm"/>
      <inkml:brushProperty name="color" value="#FFFC18"/>
    </inkml:brush>
  </inkml:definitions>
  <inkml:trace contextRef="#ctx0" brushRef="#br0">0 1 9344,'0'31'3520,"11"-17"-2752,5 15 224,-6-15-128,11 3-352,9 8-33,12 6-287,6 3-128,5-3-32,-8 3-32,3-8 64,-6 2-895,-10 0-289,-6-5-1216,-10-3-512,-11-6-544</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42:03.152"/>
    </inkml:context>
    <inkml:brush xml:id="br0">
      <inkml:brushProperty name="width" value="0.1" units="cm"/>
      <inkml:brushProperty name="height" value="0.1" units="cm"/>
      <inkml:brushProperty name="color" value="#FFFC18"/>
    </inkml:brush>
  </inkml:definitions>
  <inkml:trace contextRef="#ctx0" brushRef="#br0">80 424 9216,'-68'9'3424,"62"-1"-2656,1-2 1312,21-20-1568,10-14-33,15-9-351,11-11-160,1-3 0,0-3 0,-2 3 32,7 3-1279,-6 6-577,-1 11-1088,-3 2-1696,-11 15 1312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42:03.615"/>
    </inkml:context>
    <inkml:brush xml:id="br0">
      <inkml:brushProperty name="width" value="0.1" units="cm"/>
      <inkml:brushProperty name="height" value="0.1" units="cm"/>
      <inkml:brushProperty name="color" value="#FFFC18"/>
    </inkml:brush>
  </inkml:definitions>
  <inkml:trace contextRef="#ctx0" brushRef="#br0">129 125 7296,'-13'-7'2491,"21"18"-348,-6-7-2082,0-1-1,0 1 0,0 0 1,0 0-1,-1 0 0,3 7 0,2 6-87,0-2 14,2 6 22,0-1 0,2 0 0,1 0 0,18 26 0,-28-45 3,0 0 0,-1 0 1,1 0-1,0 0 0,0 0 0,0 0 1,0 0-1,0 0 0,0 0 0,0-1 1,0 1-1,0 0 0,1-1 0,-1 1 1,0-1-1,0 0 0,1 1 0,-1-1 1,0 0-1,2 1 0,-2-2 8,0 1-1,0 0 1,0-1 0,0 1-1,0 0 1,0-1 0,0 1-1,0-1 1,0 0 0,0 1-1,0-1 1,0 0 0,0 0-1,-1 1 1,1-1-1,0 0 1,0 0 0,0-1-1,3-5 39,0-1-1,-1 1 1,0-1-1,4-15 0,-3 7-26,0 1 0,-2-1 0,0-1 0,0 1 0,-2 0 0,0 0 0,-1 0 0,-4-27 0,4 37-20,-1 1-1,0-1 1,0 0-1,0 0 1,-1 1-1,1-1 1,-1 1-1,-1 0 1,1 0-1,-1 0 1,-5-6-1,5 8-20,0 0 0,0 0-1,0 0 1,0 1 0,0 0-1,-1-1 1,1 1 0,-1 1-1,1-1 1,-1 1 0,0 0-1,1 0 1,-1 0 0,0 0-1,0 1 1,-5 0 0,0 1-39,0-1 1,-1 2 0,1-1 0,0 1-1,0 1 1,0 0 0,-10 5 0,13-5-157,1-1-1,0 2 1,0-1 0,0 1 0,1 0 0,-1 0 0,1 0-1,0 1 1,0 0 0,1 0 0,-7 9 0,10-14 60,1 1 0,-1 0 0,1-1 0,-1 1 0,1 0 1,-1-1-1,1 1 0,-1 0 0,1 0 0,0-1 0,-1 1 0,1 0 0,0 0 1,0 0-1,0 0 0,0-1 0,-1 1 0,1 0 0,0 0 0,1 0 1,-1 0-1,0-1 0,0 1 0,0 0 0,0 0 0,1 0 0,-1 0 1,0-1-1,1 1 0,-1 0 0,0 0 0,1-1 0,-1 1 0,1 0 1,-1-1-1,2 2 0,16 6-2911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42:04.038"/>
    </inkml:context>
    <inkml:brush xml:id="br0">
      <inkml:brushProperty name="width" value="0.1" units="cm"/>
      <inkml:brushProperty name="height" value="0.1" units="cm"/>
      <inkml:brushProperty name="color" value="#FFFC18"/>
    </inkml:brush>
  </inkml:definitions>
  <inkml:trace contextRef="#ctx0" brushRef="#br0">1 442 5888,'0'-1'116,"0"1"1,0-1 0,1 0-1,-1 1 1,0-1-1,1 1 1,-1-1-1,0 0 1,1 1 0,-1-1-1,1 1 1,-1-1-1,1 1 1,-1 0-1,1-1 1,-1 1 0,1 0-1,0-1 1,-1 1-1,1 0 1,0-1-1,-1 1 1,1 0 0,1 0-1,22-6-91,-13 3 257,20-2-324,0 0 0,-1 2 0,1 1 0,0 1 0,0 2 0,0 1 0,38 7 0,-55-6 111,1 1-1,14 4 1,-24-6 158,0 0-1,0 1 1,0-1-1,0 1 1,0 0 0,-1 0-1,1 0 1,6 8-1,-10-11-178,-1 0 0,1 1 0,-1-1 0,0 0 0,1 1 0,-1-1 0,0 0 0,0 1 0,1-1 0,-1 1 0,0-1 0,0 1 0,1-1 0,-1 1 0,0-1 0,0 0 0,0 1 0,0-1 0,0 1 0,0 0 0,-7 1 867,5-2-779,-1 0 0,1-1 1,0 1-1,-1-1 0,1 0 1,0 0-1,-4-2 1,-2-2-70,0-1 0,1 0 0,-1 0 1,2-1-1,-1 0 0,1 0 0,0-1 1,0 1-1,1-1 0,0-1 1,1 1-1,0-1 0,0 1 0,0-1 1,1 0-1,1-1 0,0 1 0,0 0 1,0-1-1,1 1 0,1-1 0,0 1 1,0-1-1,1 1 0,0-1 1,0 1-1,1-1 0,1 1 0,-1 0 1,6-12-1,-1 7-433,1 0 0,0 0 0,1 1 1,0 0-1,1 1 0,1 0 0,19-18 0,-18 20-1028,1 0 0,0 1-1,0 1 1,21-10-1,12-1-2263</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42:04.505"/>
    </inkml:context>
    <inkml:brush xml:id="br0">
      <inkml:brushProperty name="width" value="0.1" units="cm"/>
      <inkml:brushProperty name="height" value="0.1" units="cm"/>
      <inkml:brushProperty name="color" value="#FFFC18"/>
    </inkml:brush>
  </inkml:definitions>
  <inkml:trace contextRef="#ctx0" brushRef="#br0">253 120 3968,'-6'-9'528,"2"2"-101,0 1 0,-1 0 0,0 0 0,0 0 0,-10-8 0,13 13-363,0-1-1,0 1 0,0 0 1,0 0-1,-1 0 1,1 0-1,0 0 1,-1 1-1,1-1 0,-1 1 1,1-1-1,-1 1 1,1 0-1,0 0 1,-1 0-1,1 0 0,-1 1 1,1-1-1,-1 1 1,1-1-1,0 1 1,-4 1-1,-1 1 105,-1 1 0,1 0-1,0 1 1,0-1 0,0 1 0,0 1 0,1-1 0,0 1-1,0 0 1,1 0 0,-8 12 0,2-2 295,2 0 0,0 1 1,1 0-1,-7 21 1,12-29-312,0 0 0,1 0 1,0 0-1,-1 12 1,3-19-128,0 1 0,0 0 0,-1-1 0,2 1 0,-1-1 1,0 1-1,0-1 0,1 1 0,0-1 0,-1 1 0,1-1 1,0 0-1,0 1 0,0-1 0,1 0 0,-1 0 1,0 0-1,1 0 0,-1 0 0,4 3 0,-4-4-19,0-1-1,0 1 1,0-1-1,0 0 1,0 1-1,1-1 1,-1 0-1,0 0 0,0 0 1,0 0-1,1 0 1,-1 0-1,0 0 1,0 0-1,0 0 1,0 0-1,1-1 1,-1 1-1,0 0 1,0-1-1,0 1 1,0-1-1,0 1 0,0-1 1,0 0-1,0 1 1,0-1-1,0 0 1,0 0-1,0-1 1,5-3 5,-1 0 0,0 0 0,7-11 0,2-6-114,-1-1 0,-1 0 0,10-28 0,20-77 296,-40 122-80,0 0 1,0-1-1,0 1 0,6-9 1,-7 14-76,-1 0 1,1-1 0,0 1-1,1 0 1,-1-1 0,0 1-1,0 0 1,0 0 0,1 0-1,-1 0 1,1 0 0,-1 0-1,0 0 1,1 1 0,0-1-1,-1 0 1,1 1 0,-1-1-1,1 1 1,0 0 0,-1 0-1,3-1 1,7 2 191,1 1 1,-1-1-1,0 2 1,20 6-1,-18-5-600,0 0 0,27 4 0,-36-8-6,1 0 0,-1 0 0,1 0 0,-1 0 0,1-1 0,-1 0 0,1 0 0,-1 0 0,0 0 0,1-1 1,-1 1-1,0-1 0,4-3 0,9-8-2920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42:04.929"/>
    </inkml:context>
    <inkml:brush xml:id="br0">
      <inkml:brushProperty name="width" value="0.1" units="cm"/>
      <inkml:brushProperty name="height" value="0.1" units="cm"/>
      <inkml:brushProperty name="color" value="#FFFC18"/>
    </inkml:brush>
  </inkml:definitions>
  <inkml:trace contextRef="#ctx0" brushRef="#br0">22 121 5760,'-18'-38'1898,"18"36"-1808,-1 0-1,0 0 0,1 0 1,-1 0-1,1 0 0,0-1 1,-1 1-1,1 0 0,0 0 1,1 0-1,-1 0 0,0-1 0,0 1 1,1 0-1,0 0 0,-1 0 1,1 0-1,0 0 0,0 0 1,0 0-1,0 0 0,0 0 1,0 1-1,1-1 0,-1 0 1,1 1-1,-1-1 0,4-2 0,-1 1 24,0 0 0,0 1-1,1 0 1,-1-1 0,1 1-1,-1 1 1,1-1 0,0 1-1,0-1 1,9 0 0,-3 2-13,-1 0 0,1 1 0,-1 0 0,1 1 0,-1 0 1,0 0-1,0 1 0,0 1 0,0-1 0,13 9 0,6 3 367,-2 2-1,30 23 1,-7 2 383,52 53-1,7 9-31,-98-95-754,0-1 0,0 0-1,1-1 1,0 0 0,0-1-1,26 10 1,-33-14-48,1 0 0,0-1-1,0 0 1,0 0 0,0 0 0,0-1 0,0 1 0,0-1-1,-1-1 1,1 1 0,0-1 0,0 0 0,0-1 0,0 1-1,-1-1 1,1 0 0,0-1 0,6-3 0,-3-1-22,0-1-1,0 1 1,-1-2 0,0 1 0,-1-1-1,9-13 1,-10 13 0,0 1 0,1 0 1,-1 0-1,2 0 0,-1 1 0,1 0 0,15-10 0,-20 16 35,1-1-1,0 1 1,-1-1 0,1 1-1,0 0 1,0 1 0,0-1-1,0 1 1,0-1 0,0 1-1,0 0 1,0 1 0,0-1-1,0 1 1,0 0 0,7 2-1,3 2 125,0 1 0,0 0 0,13 9 0,-13-7-159,24 15-323,-24-14-657,1 0 1,0-1-1,18 7 1,14 0-3207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42:06.252"/>
    </inkml:context>
    <inkml:brush xml:id="br0">
      <inkml:brushProperty name="width" value="0.1" units="cm"/>
      <inkml:brushProperty name="height" value="0.1" units="cm"/>
      <inkml:brushProperty name="color" value="#FFFC18"/>
    </inkml:brush>
  </inkml:definitions>
  <inkml:trace contextRef="#ctx0" brushRef="#br0">1329 128 4480,'-9'-1'478,"4"0"-217,0 0 1,0 0-1,0 0 1,0 0-1,0-1 1,0 0 0,0 0-1,-8-5 1,2 1-219,0 0 0,-15-5 1,11 5-4,-36-13 376,0 2 0,-104-20 0,129 34-199,1 1-1,-1 0 1,0 2-1,1 2 1,-1 0-1,0 1 1,-25 7-1,-171 59 71,197-60-338,-15 5 103,0 2 0,2 1 0,0 2 0,-58 40 0,78-45 16,0 1-1,0 0 1,2 1-1,0 0 1,1 2-1,0 0 1,2 0-1,0 2 1,1-1-1,-11 27 1,16-32-47,1 1 0,0 0 0,1 1 0,1-1-1,0 1 1,2 0 0,-1 0 0,2 0 0,0 0 0,1 0 0,2 21 0,3-16 47,0 1 0,1-1 1,1-1-1,1 1 1,1-1-1,0-1 1,2 1-1,0-2 0,1 1 1,1-2-1,1 0 1,20 20-1,-3-8-38,1 0-1,1-3 1,2-1-1,1-1 1,50 25-1,-63-37 9,1-1-1,0-1 0,50 14 1,-63-22-15,-1 0 1,1-1 0,-1 0 0,1 0 0,0-1-1,-1-1 1,1 1 0,0-2 0,-1 0 0,1 0-1,-1-1 1,17-6 0,14-10 76,0-2 1,-2-2 0,0-1-1,-2-2 1,-1-2-1,42-40 1,-54 42-66,-1-1 0,-2-2 0,0 0 0,-2-1-1,-2 0 1,0-2 0,-2 0 0,-2-1 0,-1 0 0,14-63 0,-22 80-17,-2 0 1,0-1-1,0 1 0,-2-1 1,0 0-1,-1 1 1,-1-1-1,0 1 0,-1-1 1,-1 1-1,-1 0 1,0 0-1,-1 1 0,0-1 1,-2 1-1,0 1 1,0-1-1,-1 1 0,-12-13 1,8 12-277,-1 1-1,0 0 1,-1 1 0,-1 0 0,-32-19 0,42 28 78,-1 1-1,0 0 1,0 0 0,0 0 0,0 1 0,0 0 0,0 0 0,-1 1 0,1 0 0,-1 0 0,1 1 0,-1 0 0,1 0 0,-1 1 0,1 0 0,0 0-1,-1 1 1,-12 4 0,-23 17-3942,-3 7 650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42:09.382"/>
    </inkml:context>
    <inkml:brush xml:id="br0">
      <inkml:brushProperty name="width" value="0.1" units="cm"/>
      <inkml:brushProperty name="height" value="0.1" units="cm"/>
      <inkml:brushProperty name="color" value="#FFFC18"/>
    </inkml:brush>
  </inkml:definitions>
  <inkml:trace contextRef="#ctx0" brushRef="#br0">1 231 4480,'20'-12'1436,"-10"6"-1244,0 0 1,1 0-1,0 1 1,0 1 0,0 0-1,21-5 1,80-15 13,20-3 372,-71 18 539,92-28 0,-64 13-795,1 5-1,0 3 0,117-4 1,46 18 674,-134 3-824,-60-1-28,0 3 0,79 14 0,-137-17-142,130 21 199,-104-19-119,0 0-1,52-4 1,-23-5 117,0 3 0,88 6 0,99 25-82,-172-19-54,-1-3 1,110-6-1,8-1 201,-18 12-74,89 2-188,-200-11 43,1 3 0,0 3 1,-1 1-1,0 4 0,66 22 1,-63-15 36,1-2 1,1-2 0,88 7-1,11-8-55,194-9 0,-46-17 308,0 24-420,12 14 108,-171-15 114,41 7-179,-74-16 56,-70-2 20,124-12-145,-28 0 56,78 11 140,160-12 76,17-25-161,-142 14 56,23-3 26,64-9-188,-289 29 98,-1 3 0,95 5 0,110 31 0,30 4 5,27 3 16,35 10 189,-214-33-159,128 0 44,-198-14-72,397-11 139,-282-18-150,-107 13-41,100-4 1,234 17 175,-235 3-68,75 6-100,-163-2-51,148 17-69,-104-3 237,247 4 0,-39-17-67,186-4 75,-393-4-136,36-3 43,-85-1 48,229-23-1,143-37-188,-343 56 167,167 5 0,-249 7-875,39 8-1,-8-1-2547,-21-10-446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0:30.893"/>
    </inkml:context>
    <inkml:brush xml:id="br0">
      <inkml:brushProperty name="width" value="0.1" units="cm"/>
      <inkml:brushProperty name="height" value="0.1" units="cm"/>
      <inkml:brushProperty name="color" value="#66CC00"/>
    </inkml:brush>
  </inkml:definitions>
  <inkml:trace contextRef="#ctx0" brushRef="#br0">1946 77 2304,'0'0'20,"0"1"0,0-1 0,-1 0 0,1 0 0,0 0 0,0 0 0,0 1 0,0-1 0,0 0 0,0 0 0,0 0 0,0 0 0,0 1 0,0-1 0,0 0 0,0 0 0,0 0 0,0 0 0,0 1 0,0-1 0,0 0 0,0 0 0,1 0 0,-1 0 0,0 1 0,0-1 0,0 0 0,0 0 0,0 0 0,0 0 0,0 0 0,1 1 0,-1-1 0,0 0 0,0 0 0,0 0 0,0 0 0,0 0 0,1 0 0,-1 0 0,0 0 0,0 0 0,0 0 0,0 0 0,1 0 1,-1 0-1,0 0 0,0 0 0,0 0 0,0 0 0,1 0 0,-1 0 0,0 0 0,0 0 0,0 0 0,0 0 0,1 0 0,-1 0 0,0 0 0,0 0 0,0 0 0,0 0 0,1 0 0,-1 0 0,0-1 0,0 1 0,0 0 0,8-10 368,-6 7-170,-1-1 0,0 0 0,0 1 0,0-1 0,-1 0 0,1 1 0,-1-1 0,0 0 0,0 0 0,-1 0 0,1 1 0,-1-1 0,1 0 0,-1 1 0,-3-7 0,4 9-153,-1 0 0,0 1 0,0-1 0,0 1 0,0-1 0,0 1 0,0-1-1,0 1 1,0-1 0,0 1 0,0 0 0,0 0 0,0-1 0,0 1 0,0 0 0,0 0 0,0 0 0,0 0 0,-1 0 0,0 1-1,-25 3 359,24-3-294,-38 8 628,0-3 0,-79 4 1,83-11-366,-56 3 248,79-1-537,0 0 0,1 1 0,-1 1-1,-19 7 1,4-2 72,0 0 1,0-2-1,0-1 0,-1-1 0,1-2 1,-32-1-1,34 0 21,-31 5-1,-11 2-117,6-6-56,2 0 415,-71 11 0,92-8-193,0-2 1,-61-4-1,32-1 292,-41 1-45,-164 6-256,129 18-6358,83-21 2257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5:14.001"/>
    </inkml:context>
    <inkml:brush xml:id="br0">
      <inkml:brushProperty name="width" value="0.1" units="cm"/>
      <inkml:brushProperty name="height" value="0.1" units="cm"/>
      <inkml:brushProperty name="color" value="#E71224"/>
    </inkml:brush>
  </inkml:definitions>
  <inkml:trace contextRef="#ctx0" brushRef="#br0">6179 373 4736,'-7'-6'577,"6"5"-468,-1 0 0,1 0 0,-1 0 0,1-1 0,0 1 0,0 0-1,-1-1 1,1 1 0,0 0 0,0-1 0,0 1 0,1-1 0,-1 0 0,0 1 0,0-1 0,1 0 0,-1 1 0,1-1 0,0 0 0,-1 0 0,1 1-1,0-3 1,-1-4 111,0 1 0,-1-1 0,1 0 0,-2 1 0,1 0 0,-1-1 0,0 1 0,-1 0 0,1 1 0,-9-11-1,10 13-136,0 1 15,-1 0 0,0-1 1,1 1-1,-1 0 0,-1 1 0,1-1 1,0 0-1,-1 1 0,1 0 1,-1 0-1,-5-3 0,-7-1 290,-25-7-1,23 8-171,-116-30 1517,-44-14-858,153 39-630,-36-19-1,43 19-24,0 1 1,-1 1-1,-38-11 1,29 15-122,0 1 1,0 1 0,-48 4-1,17-1-76,8-1-19,-132 6 179,-25 13 201,88-3-154,-95 10 430,-217 17-398,279-32 110,118-9-382,-296 1 86,174-5-82,-127 26 458,106-5-238,-48 1-34,-109 7 163,-98-22-54,310-5-55,-303-29 182,289 15-192,-119 2 155,81 6 36,20-5-201,-90-4-38,-26-13-3670,247 24 1822,-25-7 1,-17-15-2483,66 26 4148</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42:13.272"/>
    </inkml:context>
    <inkml:brush xml:id="br0">
      <inkml:brushProperty name="width" value="0.1" units="cm"/>
      <inkml:brushProperty name="height" value="0.1" units="cm"/>
      <inkml:brushProperty name="color" value="#FFFC18"/>
    </inkml:brush>
  </inkml:definitions>
  <inkml:trace contextRef="#ctx0" brushRef="#br0">5 26 2304,'-1'0'88,"1"0"1,0-1-1,-1 1 1,1-1-1,0 1 0,-1 0 1,1-1-1,0 1 1,0-1-1,-1 1 1,1-1-1,0 1 0,0-1 1,0 1-1,0-1 1,0 1-1,0-1 1,0 1-1,0-1 0,0 1 1,0-1-1,0 1 1,0-1-1,0 1 1,0-1-1,0 1 0,1-1 1,12-2 2624,3 2-2473,3-1 356,0 1 0,31 2 0,-12 1-160,-5-2-167,25-1 618,80 10 0,-83-3-547,102-5 0,-75-2-156,-25 0-5,24 1-186,83 9 0,-105-2 124,85 13 150,-89-11-170,0-4 1,1-1-1,60-5 1,-37 0-83,150 9 81,-150-4-72,149-12 0,-226 7-24,249-3 190,-145 5-119,106-12-1,319-15 101,-288 9 226,-50 1-32,144 14-45,-44 1-233,65 3-104,-63 9 38,60 6-42,115 12 325,-238-15 15,111-1-169,22-13 63,-215 4-176,166-18 1,91 11-99,-205 6 90,112-6 152,-189-3-101,-121 7-66,-2-1-3,-1 1-1,0-1 1,1 0-1,-1 0 1,0 0-1,1 0 1,-1 0-1,0 0 1,1-1-1,-1 1 1,0 0-1,1-1 1,-1 1-1,0-1 1,0 1-1,1-1 1,-1 1-1,1-2 0,0 1 81,19-2 106,-15 2-179,0 0-1,-1 1 1,1-1-1,0 1 1,10 1-1,1 1 12,-5-2-8,0 1 0,18 5 0,-21-4 4,1 0 0,-1-1 0,1 0 0,0-1 0,14 0 0,47-12-14,-34 6 16,44-3-1,26 2 169,-46 2-303,82 3 0,177 5 121,44 3 32,-85 7-114,84 1 10,-262-10 62,146-12-1,-25-2 31,212 1 52,45 0-138,-165 12 18,66 3 102,-211-2 109,8 1-315,-89 0 89,132 13 164,-123-7-215,115-3-1,115 12 254,-95-3-80,-30-15-50,27 1-38,-184 0-16,340 9-91,-143-10 283,11-1-53,-26-15-228,42 0 306,108 5-143,86 8-42,-210 0-97,59 3 77,-221 6 81,111 7-21,-43-20-242,-78 1 180,225 4 236,-182-1-363,137-19 1,-8 0 333,29 6 359,-255 13-1264,47 3-1,-64-1-264,1 1 0,-1 0 0,1 0-1,-1 1 1,0 0 0,0 1 0,11 6-1,10 9-3920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42:16.030"/>
    </inkml:context>
    <inkml:brush xml:id="br0">
      <inkml:brushProperty name="width" value="0.1" units="cm"/>
      <inkml:brushProperty name="height" value="0.1" units="cm"/>
      <inkml:brushProperty name="color" value="#FFFC18"/>
    </inkml:brush>
  </inkml:definitions>
  <inkml:trace contextRef="#ctx0" brushRef="#br0">44 139 2304,'-2'0'77,"0"0"1,0 0-1,0 0 0,0-1 1,0 1-1,0-1 0,0 1 1,0-1-1,1 1 0,-1-1 0,0 0 1,0 0-1,0 0 0,1 0 1,-1 0-1,0-1 0,1 1 1,-3-2-1,1 0 59,3 2-98,-1 1 0,1-1 0,0 1 0,-1-1 0,1 0 0,0 1 0,-1-1 0,1 1 0,0-1 0,0 0 0,0 1-1,0-1 1,0 0 0,0 1 0,0-1 0,0 0 0,0 1 0,0-1 0,0 0 0,0 1 0,0-1 0,0 0 0,1 0 0,5-13 86,-3 8-5,1 0 0,1 0 1,-1 1-1,1-1 0,0 1 0,0 0 1,1 0-1,0 1 0,0-1 1,0 1-1,0 1 0,0-1 0,1 1 1,-1 0-1,1 0 0,0 1 0,0 0 1,0 0-1,0 1 0,0 0 0,12 0 1,295 9 2237,-112-3-1530,38 8-699,22-8 136,0-18 358,-248 13-596,405-5 444,-253 6-444,139 0 170,283-2 402,-117-19-390,6 17 213,-239 6-367,266 4-23,-1 32-9,-70-14 46,-411-25-45,128 5 13,171-2 152,125-26-55,-203 1-71,131-6 127,-236 25-237,105-1 370,-3 20-2079,-164-2-333,-16 3-1238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42:21.248"/>
    </inkml:context>
    <inkml:brush xml:id="br0">
      <inkml:brushProperty name="width" value="0.1" units="cm"/>
      <inkml:brushProperty name="height" value="0.1" units="cm"/>
      <inkml:brushProperty name="color" value="#FFFC18"/>
    </inkml:brush>
  </inkml:definitions>
  <inkml:trace contextRef="#ctx0" brushRef="#br0">0 103 2560,'17'-1'2320,"13"-3"-1723,-1 1 1,1 1 0,41 3-1,-23-1 255,-31 2-649,0 0 0,0 0-1,0 2 1,31 10 0,-17-2-141,-12-5 150,1 0 0,25 4 0,-20-6 1,-1-2-1,1-2 1,-1 0-1,1-1 1,40-5-1,9-6 1,87-11 91,73 9-85,17 2-80,-149 3 26,166 8 0,-48 21 385,-159-20-418,110-14 0,-127 8-119,151-5 12,56-8 478,-102 0-359,227-1 0,-234 19-16,552 14 0,-470-15-92,-86-3 24,-81 4-32,223 5-19,-215-5-12,76-8 0,-75 2-1,372 11 94,-379-2-74,237 3 6,-39 12-22,97-6 0,-55-5 0,4 8-118,-26-21 113,-54 24 63,-81-3-9,75-14-82,19 2 76,-141 10-148,-57-7 156,-1-1 0,55-1 0,15-10-88,4 0 39,130 9 1,-169 2 13,140-10 0,-198 4-15,91-9 103,192 7-1,-185 8-111,148-15 0,79 15 249,-247 0-295,177-11 13,21 2 45,-245 7-4,210 8 0,-177-11-5,30-1 63,189 22 1,-206-10-54,154 0 0,177 8-106,-335-13 207,1-3 1,104-11-1,-105 3-57,-21 5-94,86 11 0,-35-1 12,-70-10 70,-1-2-1,61-10 0,6-1-17,149 4 232,-163 5-254,135-24 0,48-4 4,-58 25 9,-159 2 9,71-15 1,-79 10-40,109-5 1,163 20 14,-150-15 40,-118 5-65,9 0 37,0 2 0,135 12 1,-136 1-56,91 0 0,477-10 496,-497-10-423,3 0-50,201 19 57,-138-18-150,-78 1 177,212 15 96,-261-6-156,100-12 0,22-1 3,-131 13 18,34 0 15,140-17 0,-148 5-56,-1 5 0,1 3-1,128 14 1,-129-6 32,110-9-1,75 3 86,-235 5-85,150 7-139,-82-12 137,328 14 105,-265 0-82,13-10 29,-107-4-52,87 10 1,76 28-21,-208-33 61,-1-2 1,65-4 0,-97 1-38,47-1-27,96-4-110,-95 6 195,0 2 0,57 10 0,-71-7-13,0-2 1,51-2-1,-54-1 71,-29 0-119,1 0 1,-1-1 0,1 0-1,-1 0 1,13-4 0,-18 4 95,9 7-2303,-8 11-1131,-2-6 1702,4 12-1702</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42:22.495"/>
    </inkml:context>
    <inkml:brush xml:id="br0">
      <inkml:brushProperty name="width" value="0.1" units="cm"/>
      <inkml:brushProperty name="height" value="0.1" units="cm"/>
      <inkml:brushProperty name="color" value="#FFFC18"/>
    </inkml:brush>
  </inkml:definitions>
  <inkml:trace contextRef="#ctx0" brushRef="#br0">1 0 2816,'0'0'28,"0"0"0,0 0-1,0 0 1,0 0 0,0 1 0,0-1 0,0 0-1,0 0 1,0 0 0,0 0 0,0 0 0,0 0 0,0 0-1,0 0 1,0 0 0,0 1 0,0-1 0,0 0-1,0 0 1,0 0 0,0 0 0,0 0 0,0 0 0,0 0-1,0 0 1,0 1 0,0-1 0,0 0 0,0 0-1,0 0 1,0 0 0,0 0 0,0 0 0,1 0 0,-1 0-1,0 0 1,0 0 0,0 0 0,0 0 0,0 0-1,0 0 1,0 1 0,0-1 0,0 0 0,0 0 0,1 0-1,-1 0 1,0 0 0,0 0 0,0 0 0,0 0-1,0 0 1,0 0 0,0 0 0,0 0 0,0 0 0,1 0-1,-1 0 1,13 1 861,22-1-263,-27 0-449,370 6 1251,-293-3-1240,108-3-14,171 11-2300,-308-3-295,-20 1 437</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42:28.727"/>
    </inkml:context>
    <inkml:brush xml:id="br0">
      <inkml:brushProperty name="width" value="0.1" units="cm"/>
      <inkml:brushProperty name="height" value="0.1" units="cm"/>
      <inkml:brushProperty name="color" value="#FFFC18"/>
    </inkml:brush>
  </inkml:definitions>
  <inkml:trace contextRef="#ctx0" brushRef="#br0">0 92 1664,'1'-4'130,"1"-1"0,-1 1-1,1 0 1,-1 0 0,1 0 0,1 0 0,-1 0 0,0 1-1,1-1 1,0 1 0,0-1 0,0 1 0,0 0 0,0 0-1,1 0 1,-1 0 0,1 1 0,0 0 0,0 0 0,0 0-1,0 0 1,0 0 0,0 1 0,0-1 0,7 0 0,11-2 437,-1 1 1,1 1-1,43 2 1,-40 0-748,30-1 310,-37-1-26,1 2 1,0 0-1,0 1 1,0 0-1,0 2 1,0 0-1,19 7 1,20 14 233,91 53 0,4 2 260,-96-51-431,-34-17-102,-1 0 0,2-1-1,-1-1 1,28 5 0,8-5 266,116 3-1,-103-9-202,36-2 45,0-5-1,190-30 1,-50 1 461,224-40-271,-141 36-371,-167 22 69,-90 5-25,36-3 62,-97 12-80,277-14 158,-195 15-177,102 11 0,-66 0-102,50 6 147,-19 15 267,-67-12-174,19 9 35,17 2-88,-67-18-90,49 6 7,117 13-1,25-16 279,80 10 119,-83-5-397,1-21 89,-111-1-85,219-10 347,-226 2-268,330-37-179,-133 15 248,-220 24-156,145 3-99,-168 4 124,110 9 159,76 0-138,55 1 58,-123-7-74,-95 0 19,112 5 68,0-6-146,-120-3 32,-45 0 2,205 10 70,-194-4-89,0-3-1,74-9 1,-30 2 53,227 2 299,-258 3-344,105-16 37,-69 3-14,-8 6 1,-26 3 25,121-22 1,-95 7-59,225-9-1,-237 20 75,133-27-1,43-5-49,-59 29 42,-34-8-58,-40 2 68,-78 13-68,1 2-1,0 3 0,-1 3 1,90 16-1,-79-8-4,0-3 0,79-2-1,-74-5 13,126 19-1,6 11 52,-123-20-48,59 4 154,3-2-64,110 6-94,-158-12-72,29 1 269,136-13-19,-3-19-183,22-15 47,-173 27-4,148 5 1,-247 6-30,341-11 49,-297 11-62,231 4-32,-49 2 130,312-1-180,-370-8 30,-42 2 72,12-1 129,76-3-186,421-3 180,-465 8-142,74 13-75,-168-7 137,20 7-165,-66-6 197,59 0 0,308-7-124,-265 10-32,0-1 74,-61-8 69,329-12-159,-91-12 74,-284 21-60,420-19 158,-172 12 20,-213 10-152,0 2-1,-1 4 1,113 25 0,-116-17 80,90 5 0,-73-10-121,11-2 208,118-6 1,-111-3-38,-83 0-82,31-5 1,6-2-96,36 1 121,52-3-53,-92 10 182,129 3-236,384 23 30,-381-18 133,-156-7-50,0-1 0,38-4-1,22-1 17,-44 4-206,152 5 126,-153-1 76,0 2 0,58 15 0,-62-8-146,-22-6 105,1 0 0,0-1 0,0-2 0,26 2 0,-20-3 52,0 1 1,29 6-1,-3 0-110,-32-6 30,27 5 60,68 0-1,75 1 59,-118-11-127,-37 1 23,1 0 1,71 10 0,-45 3 8,190 41-50,-250-52-182,0 1 1,0-1-1,-1 1 0,1-1 1,-1 1-1,5 3 1,-7-4 107,0-1 0,-1 0-1,1 1 1,-1-1 0,1 1 0,-1-1 0,1 1 0,-1 0 0,1-1 0,-1 1 0,1 0-1,-1-1 1,0 1 0,1 0 0,-1-1 0,0 1 0,0 0 0,0 0 0,1-1 0,-1 1-1,0 0 1,0 0 0,0-1 0,0 1 0,0 0 0,0 0 0,0-1 0,-1 1 0,1 0-1,0 0 1,0-1 0,-1 1 0,1 0 0,0-1 0,-1 1 0,1 0 0,0-1 0,-1 1-1,0 1 1,-18 13-3343</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42:34.337"/>
    </inkml:context>
    <inkml:brush xml:id="br0">
      <inkml:brushProperty name="width" value="0.1" units="cm"/>
      <inkml:brushProperty name="height" value="0.1" units="cm"/>
      <inkml:brushProperty name="color" value="#FFFC18"/>
    </inkml:brush>
  </inkml:definitions>
  <inkml:trace contextRef="#ctx0" brushRef="#br0">0 62 2304,'0'-1'2321,"7"-2"-1608,13-2-243,11 5-256,141 5 1220,-123-3-885,80-4 0,16-13 114,149-6-307,-214 20-261,179 4 599,-18 17-331,45 17 202,-234-32-322,86-4 0,-71-1-83,297 0 202,-311-3-247,53-9 0,-55 6-54,53-2 0,21 6 185,57 0-310,-141 4 44,29 1 110,124-9 0,206-17 715,-314 20-698,101-17-1,-131 15-30,101 4-1,-74 2 25,-26-1-89,158 5-75,-73-2 154,-45-1-54,37 2 14,64 9 1,-80-7 111,316 12 94,-129 9-145,-223-17 2,-12-5 70,123-7 0,1 0-10,-54 20-178,-97-11 53,80 4-1,53-15 54,175 8-154,-311 0 91,-3 1-10,0-3 0,68-3 1,-23-6-14,1 3-1,-1 3 1,140 18 0,-108 5 59,80-12-84,-90-8 15,142 19 0,-48 16-15,-185-34 23,-1-1 0,1-1 1,-1 0-1,1 0 1,0-1-1,12-2 0,74-16 166,-65 11-123,42-5-1,189 1 52,-119 11-11,-128 2-46,22 1 81,-7-8-40,18-3-54,-38 5 17,-1 1-1,1 0 0,15-1 1,47-2-193,-55 4 117,29-5-1,-28 3 70,29-1-1,0 3-23,-25 0 16,0 1 0,1 1 1,-1 1-1,29 6 0,-31-2-45,-6-1-23,0-1-1,0-1 0,0 0 1,0-1-1,0-1 0,24-1 0,13-7 32,0 3-1,0 2 0,107 10 1,-103-1 34,-22-3-48,-1 1 0,45 12 0,-45-9 28,1-1-1,-1-2 1,1-2 0,58-1-1,57 5 29,-71 1-41,-35-4-12,81 17-1,-87-12-14,-1-2-1,47 3 0,56-8 86,31 2-101,-143-1 52,172 27 45,-160-21-66,0-2 0,1-1-1,53-1 1,36-7 61,191 9-56,-319-6 5,316 21-13,-259-22 7,379 14-118,-143-7 271,-55-5-40,114 0-108,10 1 0,-55 4-2,-2 0 15,262 44-82,-491-45 122,237 20-133,8-9 51,-178-14 74,-39 1-20,206 5 19,54 4-44,-245-7 0,109-8 67,-86-1-48,757 9-105,-499-12 97,366-22 48,-18 0-1,-264 0 102,-99 12-207,-114 9 174,-235 5-136,359-13-94,-63 0 87,-8 1-32,-1 1 108,-158 3 35,118-1-170,-50-14 155,-95 6-48,75 3-32,86-11 0,86-3 429,-315 27-426,149-20-308,-9 1 194,-16 18 127,45-2 107,-202 3-77,39-4-376,1 4 0,105 9 0,-172-5-203,-1 1 0,0 0-1,1 0 1,-1 2 0,-1-1-1,1 1 1,0 1 0,19 11-1,-28-14 220,-1-1 0,0 1 0,0 0 0,1 0-1,-1 0 1,0 0 0,0 0 0,-1 1 0,1-1 0,2 4-1,-4-6 175,0 1 0,0 0-1,0-1 1,0 1-1,0 0 1,0-1-1,0 1 1,0 0-1,0 0 1,0-1 0,0 1-1,0 0 1,0-1-1,-1 1 1,1 0-1,0-1 1,0 1-1,-1-1 1,1 1 0,-1 0-1,1-1 1,0 1-1,-2 0 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42:35.462"/>
    </inkml:context>
    <inkml:brush xml:id="br0">
      <inkml:brushProperty name="width" value="0.1" units="cm"/>
      <inkml:brushProperty name="height" value="0.1" units="cm"/>
      <inkml:brushProperty name="color" value="#FFFC18"/>
    </inkml:brush>
  </inkml:definitions>
  <inkml:trace contextRef="#ctx0" brushRef="#br0">13 161 2688,'-13'-12'2221,"19"12"-1668,14 5-536,-6-3 301,6 0 207,36-2 0,-23-1-226,150-4 443,-44-1 98,142-26-1,-27 2-92,258 0-604,68-6 520,134 18 825,-516 34-1187,-168-11-740,0 2 0,0 0 0,0 2 0,38 17 0,-6 5-2531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43:21.011"/>
    </inkml:context>
    <inkml:brush xml:id="br0">
      <inkml:brushProperty name="width" value="0.1" units="cm"/>
      <inkml:brushProperty name="height" value="0.1" units="cm"/>
      <inkml:brushProperty name="color" value="#FFFC18"/>
    </inkml:brush>
  </inkml:definitions>
  <inkml:trace contextRef="#ctx0" brushRef="#br0">1 38 1536,'1'-2'44,"0"0"1,0-1-1,1 1 1,-1 0-1,1 0 1,-1 0-1,1 0 1,0 0-1,0 0 1,0 0 0,0 0-1,0 1 1,0-1-1,0 1 1,0 0-1,1 0 1,-1 0-1,1 0 1,-1 0-1,1 0 1,-1 0-1,1 1 1,-1-1-1,1 1 1,-1 0-1,1 0 1,0 0-1,2 0 1,41 2 330,51 10 0,-4-1-261,125 15 73,23 3 15,-31-17 118,143 12-240,-33-18 191,-211-6-137,339-17 51,-228 6-140,-75 5-25,617-17-131,-275 15 298,259-2-220,-511 11 204,226 10-27,4 1-256,-311-12 117,635-5 113,8 3-118,-422 3 0,59-12 0,3 0 0,363 16-75,-429 19 129,-74-2-39,192 18 20,-285-19-134,-12-1-45,224 14 342,-33-34 308,64 1-511,-335 5-1536,-5 7-795</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43:23.444"/>
    </inkml:context>
    <inkml:brush xml:id="br0">
      <inkml:brushProperty name="width" value="0.1" units="cm"/>
      <inkml:brushProperty name="height" value="0.1" units="cm"/>
      <inkml:brushProperty name="color" value="#FFFC18"/>
    </inkml:brush>
  </inkml:definitions>
  <inkml:trace contextRef="#ctx0" brushRef="#br0">0 75 896,'16'2'307,"-1"0"1,0 0-1,1-1 0,20-2 0,-4 0 8,110-4 133,166 19-160,-244-7-118,0-3 1,96-6 0,184-9 140,-40 4-36,158-7 109,-218 4-265,-7 1-72,412 5 118,-482 8-63,141-5 4,181-16 203,-211 3-70,-9 0-57,-177 15-1320,178 26-1,-219-16-258,-41-7 917,0 0 0,13 9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44:21.569"/>
    </inkml:context>
    <inkml:brush xml:id="br0">
      <inkml:brushProperty name="width" value="0.1" units="cm"/>
      <inkml:brushProperty name="height" value="0.1" units="cm"/>
      <inkml:brushProperty name="color" value="#FFFC18"/>
    </inkml:brush>
  </inkml:definitions>
  <inkml:trace contextRef="#ctx0" brushRef="#br0">1 57 2048,'11'7'834,"-5"-4"-602,0 1 0,0 0 0,0 0 0,0 1 0,-1-1 0,1 1 0,-1 1 0,-1-1 0,1 0 0,-1 1 0,0 0 0,5 9 0,-4-4-13,2 0 0,-1 0-1,2 0 1,-1-1 0,1 0-1,1-1 1,0 1 0,11 8-1,-6-8-37,1 0-1,28 15 0,-6-4-107,-29-17 32,0 0 1,0-1 0,1 0-1,-1 0 1,1 0-1,0-1 1,18 2 0,-6-3 60,0 0 0,28-3 1,44-13 485,-29 4-430,85-6-40,20-3-44,-129 12 3,-1-2-1,66-25 1,-83 29-50,1 0 1,0 1-1,47-4 1,-20 4-32,32-3-18,-51 7 17,0-2 0,37-9 0,-25 2-40,-4-1 6,0 1-1,1 3 1,77-5-1,-54 12-27,166-5 582,-180 2-366,85-8-90,-102 7-41,98-10-265,-70 8 352,84-19 0,39-5-171,-118 27-39,1 3 0,90 13 0,-71-7 125,0-4-1,106-10 1,74 2-30,-181 7-140,31 7 104,1 1 236,43-15-122,-97 1-34,0 3 0,112 11 1,-143-2-102,1 1 1,41 17 0,-37-13 29,45 11 1,214 16 199,-81-13-332,-133-12 122,32 5-12,-24-8 22,79 9 111,-33-10 118,95 3-160,239 26 9,-395-30-125,151 5 196,-179-16-32,56-11 0,-68 9-154,23-6-17,-30 5 69,36-3 1,14 1-1,89-20 0,-70 9 34,66-18-12,-30 13 99,133-29 101,-210 39-287,2 3 0,67-4 0,-63 13-16,0 3 0,78 12 1,-114-11-76,27 7 151,-1 1 1,88 32-1,-16-4 54,-12-18 0,-76-15-86,194 22 22,-176-21-27,25 4 0,4 3 64,1-4 0,149 0 0,-116-9 80,134-3-219,-177-4 74,48-1 135,37 3-143,100 3-78,41 6 71,-226-5 21,172-11 65,-194 12-54,54 8 0,-29-3-23,-26-3 9,138-1-3,-100-3 1,49 7 27,-89-1-5,1-3-1,73-6 0,2-14 134,-38 5 72,120-2-1,-194 15-212,46 1 35,-1-3-1,1-2 1,72-15-1,-10-5 11,176-12-1,-130 12-230,-143 20 152,40-6 43,0 3-1,0 2 1,0 3-1,72 8 0,146 21-75,-197-23-30,-56-4 170,40 6 0,21 2-144,-17-2 98,-61-5-20,264 20-42,-129-11 31,2 0-212,-127-10 194,161-6 165,27-2-39,52-6-7,9 0-107,-178 14-14,99-14 0,-133 8-38,100 5 0,-76 2 32,194-10 155,-235 6-102,80-2-74,21-4 64,103 4-65,-196 4 42,163 6 35,-103-3-55,6 1-27,-25 4-64,122 14 316,-145-6-295,18 3-20,-39-12 152,-16-1 51,45 1 0,-33-4-93,45 8 1,-45-5-12,45 1-1,3-2 10,-1 3 0,111 24 0,-176-26-6,32 2 1,-47-7 26,1 0 1,-1-1 0,0 0 0,0 0 0,1-1 0,12-5 0,354-86-3,-323 80 59,62-24-1,-86 27-67,-6 1-31,35-20 0,-39 19-2,0 1 0,35-12-1,6 5 22,0 4 0,1 2 0,0 3 0,95 1 0,-108 8-21,97 17 0,-110-13-59,0-2 76,0-1 1,47-4 0,-43 0 29,58 5 0,4 8-60,42 5 122,-94-12-74,1-3 1,53-3 0,-27 0-33,403-18-51,-430 17 132,87-11 13,-84 6-109,0 2 0,1 2 0,-1 3 0,1 1 0,97 18 0,169 28 33,-118-9 8,-60-12-10,-58-10-20,139 20 289,11-27-418,-86-5 179,-43-5 4,-63 0-29,54 4 0,-94-3-102,0 1 0,1-1 0,-1 0 0,0 0 0,0 1 1,0-1-1,1 1 0,-1-1 0,0 1 0,0-1 0,0 1 0,0 0 1,0-1-1,0 1 0,0 0 0,0 0 0,0 0 0,0 0 0,0 0 1,0 1-1,0-1-33,-1 0 1,0 0 0,0 0-1,1-1 1,-1 1-1,0 0 1,0 0 0,0 0-1,0-1 1,0 1-1,0 0 1,0 0 0,0 0-1,0-1 1,-1 1-1,1 0 1,0 0 0,0-1-1,-1 1 1,1 0 0,-1 0-1,1-1 1,0 1-1,-1 0 1,0-1 0,1 1-1,-1-1 1,1 1-1,-1 0 1,-1 0 0,1 0-63,0-1 0,0 1 1,0-1-1,-1 1 0,1-1 1,0 1-1,0-1 1,-1 0-1,1 0 0,0 1 1,-1-1-1,1 0 0,0 0 1,-1 0-1,1-1 0,0 1 1,-1 0-1,1 0 1,0-1-1,0 1 0,-1-1 1,1 1-1,0-1 0,0 1 1,-2-2-1,-8-5-843,0-1 0,1 0-1,-12-12 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5:16.608"/>
    </inkml:context>
    <inkml:brush xml:id="br0">
      <inkml:brushProperty name="width" value="0.1" units="cm"/>
      <inkml:brushProperty name="height" value="0.1" units="cm"/>
      <inkml:brushProperty name="color" value="#E71224"/>
    </inkml:brush>
  </inkml:definitions>
  <inkml:trace contextRef="#ctx0" brushRef="#br0">2782 119 3712,'-2'-2'106,"-1"1"30,0-1 0,1 0 0,-1-1 0,0 1 0,1 0 0,-1-1 0,1 1 0,0-1 0,0 0 0,0 0 0,0 0 0,1 0 0,-1 0 0,1 0 0,-2-4 0,2 3-46,0 0 0,-1 0 0,1 1-1,-1-1 1,0 0 0,0 1-1,0-1 1,0 1 0,-1 0 0,1 0-1,-1 0 1,0 0 0,0 0-1,0 0 1,0 1 0,0-1 0,-1 1-1,1 0 1,-1 0 0,0 1-1,1-1 1,-1 1 0,0-1 0,0 1-1,0 0 1,0 1 0,-5-1-1,-15 2 319,1 2-1,0 1 1,-1 0-1,-36 14 0,0-1 266,-84 12 481,-168 12-1,178-26-927,-291 27 1230,-158 5 1349,281-27-1226,55-12-1639,85-6-4323,92 4 821,5 2-502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44:27.581"/>
    </inkml:context>
    <inkml:brush xml:id="br0">
      <inkml:brushProperty name="width" value="0.1" units="cm"/>
      <inkml:brushProperty name="height" value="0.1" units="cm"/>
      <inkml:brushProperty name="color" value="#FFFC18"/>
    </inkml:brush>
  </inkml:definitions>
  <inkml:trace contextRef="#ctx0" brushRef="#br0">6 15 2816,'0'0'96,"-1"-1"1,1 1-1,0 0 0,-1-1 1,1 1-1,-1-1 0,1 1 1,0 0-1,-1-1 0,1 1 1,0-1-1,0 1 1,-1-1-1,1 1 0,0-1 1,0 0-1,0 1 0,0-1 1,-1 1-1,1-1 0,4-3 1724,4 10-1247,-7-4-545,12 13 328,22 20 0,-31-31-270,1-1 1,-1 1-1,1-1 1,0 0-1,1 0 1,-1 0-1,0-1 1,1 0 0,9 2-1,71 13 513,1-4 0,152 3 0,-217-17-398,-1-1 1,0-1-1,27-8 0,23-4 109,97-13-214,-80 18 103,153-13 445,-170 16-497,29 0-60,224 4-71,-251 2 6,152 5 159,-38-2 71,7 1-147,59-1 152,-136-4 89,-38 8-157,-37-2-186,136 15 0,-59-6 69,5 7-50,-83-12 127,0-1 0,57 1 0,4-9 176,124 2-261,-89 12-137,24 0 216,-13-11-100,131-3 68,-94 0-58,-3 1 22,-9-22-15,3-1-82,-8 19 22,-27 13 0,-32-10 75,277 11-150,-30 9 91,244 22 37,-404-36 136,-21 0-181,100 26 67,-202-24-60,104-5-1,40 4 5,-206-5-19,98 10 13,153-4 1,13-1 26,1 20 0,-233-22-30,17 0-27,73-5 1,-39-1 60,193 10 89,11-19-196,-69 0 9,-151 11 80,4 1 84,125-13-1,-43-6 19,203 5 0,-204 7 21,-85-3-171,-45 5 17,33 0 0,63 3-2,196 5-12,-291-3 64,-1-1-1,1-2 1,0-1 0,45-10 0,62-9 24,-123 20 10,27 1 1,-38 2-244,1-1 0,-1 1 1,0 0-1,1 0 1,-1 1-1,10 4 1,-16-5 13,1-1 1,-1 1 0,0 0 0,0 0 0,0-1 0,0 1 0,0 0 0,0 0 0,0 0 0,0 0 0,0 1 0,-1-1 0,1 0 0,0 0 0,-1 0 0,1 1 0,-1-1 0,1 0 0,-1 1 0,1-1 0,-1 0 0,0 1 0,0-1 0,0 0 0,0 1 0,0-1 0,0 0 0,0 1 0,-1 1-1,0 1-491,1 0-1,-1 0 1,-1-1-1,1 1 1,0-1-1,-1 1 1,0-1-1,-4 6 0,4-6 49,-1-1-1,1 1 0,-1-1 0,1 0 1,-6 4-1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44:42.675"/>
    </inkml:context>
    <inkml:brush xml:id="br0">
      <inkml:brushProperty name="width" value="0.1" units="cm"/>
      <inkml:brushProperty name="height" value="0.1" units="cm"/>
      <inkml:brushProperty name="color" value="#FFFC18"/>
    </inkml:brush>
  </inkml:definitions>
  <inkml:trace contextRef="#ctx0" brushRef="#br0">0 0 1408,'0'0'448,"12"0"741,12 1-61,0 1 0,0 2-1,41 10 1,-51-11-674,19 5-83,3 2-81,1-2 0,-1-2 0,51 3 0,39 2 894,61-22-437,-48 13-298,153-5 99,-149-9-260,-95 9-267,82-4 11,45 19 186,-48-2 87,121-9-57,9 0 27,-145 10-278,34 2 96,-112-15-24,38-6-1,-37 3 69,39 0 0,-10 5-88,15-1 41,136 16 0,-40-1-8,-67-9-121,5 3-75,-23-2 208,92 17 1,-150-16-46,9 1 56,1-1-1,70 3 0,429 18 190,-236-21-272,-191-8 121,199 14-36,-79-8-213,-149-6 206,342-2-20,-375 0-67,1-2 0,62-14-1,-27 4-12,8 1-11,148-1 0,-191 13 128,96-18 0,0 1-15,151 14 0,-243 6-134,-1-2 0,1-2 0,61-13 0,-55 7 43,0 3 1,1 3-1,-1 2 1,1 3-1,89 15 1,-94-11-50,116-3 0,26 2 23,-141 2 42,123 18 64,-149-17-89,13 3 5,0-2 1,0-2-1,52 0 1,-53-7-48,29-1 119,1 3 0,97 16 0,-157-15-76,140 23 112,-117-21-91,80-2-1,-5-9 89,136 12 0,-201-1-133,0-3-1,0-2 1,0-2 0,64-12-1,-43 3 57,1 3-1,0 3 0,0 4 0,83 7 0,200-1-50,-45-5-11,-258 4 17,177 7-102,-196-11 156,207 3 69,0 20-238,219 18 201,-248-30-62,-99-2-9,176 10 33,-83-6-62,-72-4 58,159-8-1,-8-5-129,-33 3 165,-49-23-20,-18 2-29,-38 18-8,-71 3 4,122-18-1,-115 7-16,1 2 0,0 4 0,0 4 0,90 9 0,-103-3-3,104-9-1,-111 2-13,17 0 38,1 3 0,-1 4 0,105 18 0,154 15-198,-211-28 271,144 10 104,-253-17-181,110 15-64,-124-16-191,0 0 1,0 1-1,0-1 0,0 1 1,0 0-1,-1 0 0,1 0 0,0 0 1,-1 1-1,0-1 0,0 1 0,0 0 1,0 0-1,0 0 0,0 1 1,-1-1-1,1 0 0,-1 1 0,0 0 1,2 4-1,4 6-4641,-16-25 651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44:46.512"/>
    </inkml:context>
    <inkml:brush xml:id="br0">
      <inkml:brushProperty name="width" value="0.1" units="cm"/>
      <inkml:brushProperty name="height" value="0.1" units="cm"/>
      <inkml:brushProperty name="color" value="#FFFC18"/>
    </inkml:brush>
  </inkml:definitions>
  <inkml:trace contextRef="#ctx0" brushRef="#br0">1 37 2176,'4'0'251,"0"-1"0,1 1 0,-1 0 0,0 1 0,1-1 0,-1 1 0,0 0 0,0 0 0,0 0-1,0 1 1,0-1 0,0 1 0,0 0 0,0 0 0,-1 0 0,1 1 0,3 2 0,-5-3-130,0 0 0,0 0 0,0-1 0,0 1 0,0-1 0,1 1 0,-1-1 0,0 0 0,1 0 0,-1 0 0,1 0 0,-1-1 0,3 1 0,-1-1 15,0 0-1,0 0 1,0-1-1,0 0 1,0 1 0,0-2-1,5-1 1,42-7 285,-6-4 86,58-9-1,-59 13-303,-23 7-165,1 1-1,-1 1 1,38 2 0,-10 1-34,255-2 380,-216-11-384,236 11 160,-194 11-160,-49-9 104,-44 0-7,1-1 0,47-7-1,-35 1-112,-1 3 0,1 1 0,-1 2 0,1 3 0,-1 2 0,71 17 0,-74-15 14,1-3-1,0-2 0,63-3 0,-46-1-2,96-10 176,-1-1 0,-93 11-119,-21 0 87,52 4 0,-93-2-214,0-1-1,0 1 1,-1 0 0,1 1-1,0-1 1,-1 0-1,1 1 1,-1 0 0,1 0-1,-1 0 1,0 0-1,0 1 1,0-1-1,0 1 1,0 0 0,3 4-1,-1 0-833,-1-1-1,0 1 1,0 0 0,0 0-1,-1 1 1,3 10 0,-3 2-2142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45:06.694"/>
    </inkml:context>
    <inkml:brush xml:id="br0">
      <inkml:brushProperty name="width" value="0.1" units="cm"/>
      <inkml:brushProperty name="height" value="0.1" units="cm"/>
      <inkml:brushProperty name="color" value="#FFFC18"/>
    </inkml:brush>
  </inkml:definitions>
  <inkml:trace contextRef="#ctx0" brushRef="#br0">5 22 2432,'0'-1'49,"-1"1"0,1 0 1,0 0-1,0 0 0,-1-1 1,1 1-1,0 0 0,-1-1 0,1 1 1,0 0-1,0 0 0,0-1 0,-1 1 1,1 0-1,0-1 0,0 1 1,0 0-1,0-1 0,0 1 0,0-1 1,0 1-1,0 0 0,0-1 0,0 1 1,0 0-1,0-1 0,8-1 1035,14 7-677,-14-2-317,0-1 0,0 0 0,1 0-1,-1-1 1,0 0 0,0 0 0,1-1 0,-1 0-1,10-2 1,10 1 543,0 1-266,6 1-80,0-2-1,50-8 0,-40 2 155,84-1-1,46 11-420,-31 1-9,213-10 704,7 29-502,-257-14-122,452 6 64,-343-17 97,-121 3-174,115 12-112,-36-1 100,6 1 19,80-1-122,-106-22 220,-61 3-163,78-10-48,84-3 232,-92 25-102,-122-2-463,-1 2 0,41 10 0,-71-13-366,0 1 0,-1 0 0,1 0 0,-1 0 1,0 1-1,13 8 0,-8-5-2073</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45:11.504"/>
    </inkml:context>
    <inkml:brush xml:id="br0">
      <inkml:brushProperty name="width" value="0.1" units="cm"/>
      <inkml:brushProperty name="height" value="0.1" units="cm"/>
      <inkml:brushProperty name="color" value="#FFFC18"/>
    </inkml:brush>
  </inkml:definitions>
  <inkml:trace contextRef="#ctx0" brushRef="#br0">1 195 1792,'1'-2'217,"0"1"-1,1-1 1,0 1-1,-1 0 1,1 0 0,0 0-1,-1 0 1,1 0 0,0 0-1,3-1 1,21-13 280,-21 11-375,1 0 0,-1 1-1,1 0 1,0 0 0,0 0 0,0 1 0,0-1 0,12-1 0,4-1 129,27-2 1,234 0 1305,-191 8-1269,-69 0-225,29 5 1,5 0 172,35-4 19,36 2-84,199 28 395,-99-26-382,-27-2 80,-105 4-249,-14 0 181,1-3 0,95-8-1,317-11 134,-448 14-247,142-9-119,61 3 438,-161 7-429,12 1 20,96-4 112,147-16 152,-333 18-249,397-9 141,-7 5-234,-298 10 92,123 0 234,222-11-91,-163 4 52,83 3-98,-42-1-89,-140-5 47,39 13-165,84-2 282,-182-11-124,252 23-1,-327-15-40,98-5 0,-49-2-2,185-2 288,-218 5-321,0 2 86,105-13 1,-47-1-97,-49 6 16,216 0-29,-179 7 159,55-8-312,1 0 407,-101 6-93,-29-1-48,0 3 0,57 6 0,-58-2-132,73-1 0,-1 2 192,-90-6-128,119-5 0,-3-1 23,-28 3 2,-27 0-56,-41 3 38,50-8 1,113-9 8,-102 17-11,196 27 0,-236-22-4,115-6 1,-60-2 70,94 11 33,55 0-18,138-11-50,-261 4-15,80-14 35,-2 1 8,-216 12-64,78 0 26,152-18-1,-86-4 3,182-4 0,-153 17 163,-56-4-291,-12-1 33,169-2 109,-248 15-83,42 5 1,1 0-26,355 14 91,-287-5-17,45 1-18,-51-9-12,167 10 117,-211-4-83,77 6-127,13-16 82,-97-2 42,68-5 179,-79 2-244,84 5 1,-115 3 73,39 1 90,253-15-71,-121 24-124,-138-9 79,142-8 0,-57-3-27,93 14 2,-187-7 96,-1-3 1,73-12-1,-111 11-70,240-6-70,-214 9 13,161 9 213,-43-13-182,-168 4-25,0 0 1,0 0-1,0 0 1,0 1 0,0-1-1,0 1 1,0 0-1,0 0 1,5 2 0,-8-2-13,1 1 0,-1-1 0,0 0 1,1 0-1,-1 1 0,0-1 0,0 1 0,0-1 1,0 1-1,-1-1 0,1 1 0,0-1 1,0 1-1,-1 0 0,1-1 0,-1 1 1,0 0-1,1 0 0,-1-1 0,0 1 0,0 0 1,0 0-1,0-1 0,-1 1 0,1 2 1,-6 42-2738,-3-3-420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45:14.140"/>
    </inkml:context>
    <inkml:brush xml:id="br0">
      <inkml:brushProperty name="width" value="0.1" units="cm"/>
      <inkml:brushProperty name="height" value="0.1" units="cm"/>
      <inkml:brushProperty name="color" value="#FFFC18"/>
    </inkml:brush>
  </inkml:definitions>
  <inkml:trace contextRef="#ctx0" brushRef="#br0">1 71 384,'21'0'308,"0"-1"-1,35-8 1,-2 0 538,0 2 0,99 0 0,-2 8-122,168-2 264,-121-8-119,48 23-549,-206-10-330,2-2 0,63-4 0,80-20 264,22-1 157,-183 22-392,1 1 0,25 3 0,-43-3-108,0 1 1,0 0 0,0 1 0,-1 0-1,1 0 1,-1 0 0,1 1 0,-1 0-1,0 0 1,0 1 0,10 7-1,0 8-1585</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45:36.301"/>
    </inkml:context>
    <inkml:brush xml:id="br0">
      <inkml:brushProperty name="width" value="0.1" units="cm"/>
      <inkml:brushProperty name="height" value="0.1" units="cm"/>
      <inkml:brushProperty name="color" value="#FFFC18"/>
    </inkml:brush>
  </inkml:definitions>
  <inkml:trace contextRef="#ctx0" brushRef="#br0">0 16 1408,'10'0'455,"1"-1"0,18-5 1,-5 2 103,-23 3-533,5 0 14,-1 0 0,0 0 0,1 1 0,-1-1 0,0 1-1,1 0 1,-1 1 0,0-1 0,1 1 0,-1 0 0,0 0-1,7 3 1,5 3 74,-4-1 38,1 0 0,-1-1 1,1 0-1,0-1 0,1-1 0,21 3 0,-23-5 43,0 0 0,15 4 1,-15-3-16,0 0-1,17 1 1,299-3 812,-224-9-928,-89 8 69,1 0-1,16-5 1,10-1 93,163 2 119,-135 6-178,39 8 41,-64-9-93,-17 1 9,1-1-1,37-5 0,-3-3-53,-1 2-1,118 7 0,-63 11 23,-27-1-232,-39-6 162,53 3-54,-84-8 34,106-1 117,194 25 0,-221-14-77,188-5 1,-169-6 229,95 10-181,-146-5-59,0-3 0,125-15 0,1 8-11,-137 7-26,91 8 14,1 1 163,226 4-311,-288-3 91,61 5 108,-118-14 32,0-2 0,58-6 0,-87 6-91,118-19 111,166-4-1,-163 30-159,-83-4 84,0-1-1,65-4 1,159-17 257,38 42-229,-237-19-37,113-6-1,-116-2-65,0 4 0,66 7 0,62 25 263,-167-29-205,1-1 0,0-1-1,26-2 1,-11 1-67,-11-1 74,42-8 0,10-1 103,1 5-84,-1 0-131,117 6-1,-164 1 117,0-2 0,1-1 0,-1-2 0,58-11 0,-35 6-57,0 2 0,0 3 1,63 4-1,-37 0 22,-59-1 8,19 0 19,79 9 1,-86-5-27,0-2 1,46-2 0,-28-1-30,214-4 166,15 18-133,-249-12 45,1-2 0,-1-1 0,46-9 0,-38 5-12,58-2 0,-37 7 3,9 1-102,97 10 0,-136-7 82,0-1 0,0-2 0,0-1 0,-1-1 0,42-9 0,-27 5-16,1 3 0,66 2 0,-49 2 0,3 2-22,101 18 0,-14 0 114,-112-19-102,74-7 1,-9 0-20,158 19 61,-220-9-4,-15 0-39,0-2 0,1 0 0,-1-3 0,36-2 0,-2-6 19,1 4 0,0 2 0,109 11 0,194 14 83,-19-4 79,-283-15-227,1-2 1,81-8-1,374-14 185,-260 9 31,-233 9-169,318-7-8,-318 9 31,202 5-147,-222-5 128,-1-1-13,0 1 1,0 0 0,1 1 0,-1 0 0,0 0-1,0 0 1,-1 1 0,9 2 0,-14-3-61,0 0 1,0-1 0,0 1-1,-1 0 1,1 0 0,0 0-1,0 0 1,-1 0 0,1 0-1,0 0 1,-1 0-1,1 0 1,-1 0 0,0 0-1,1 0 1,-1 0 0,0 0-1,1 1 1,-1-1 0,0 0-1,0 0 1,0 0 0,0 0-1,0 1 1,-1 0 0,1 2-302,-1 1 0,0-1 1,0 0-1,0 0 1,-3 6-1,-14 19-2185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45:42.627"/>
    </inkml:context>
    <inkml:brush xml:id="br0">
      <inkml:brushProperty name="width" value="0.1" units="cm"/>
      <inkml:brushProperty name="height" value="0.1" units="cm"/>
      <inkml:brushProperty name="color" value="#FFFC18"/>
    </inkml:brush>
  </inkml:definitions>
  <inkml:trace contextRef="#ctx0" brushRef="#br0">1 87 2048,'3'0'201,"1"0"0,0-1 1,0 0-1,-1 0 0,1 0 0,0 0 1,3-2-1,-4 1-82,1 1 1,0-1-1,0 1 1,0 0-1,0 0 0,0 1 1,5-1-1,47 1 345,70-9 0,-75 4-219,91 4 0,-70 2-170,-31 1 7,43 7-1,-56-4 27,0-2 1,0-1-1,0-1 0,39-4 0,81-16 346,194-1-1,-293 21-334,9-1 21,92-9 1,-54-5-52,0 5 0,171 4 0,-217 9 40,51 2 147,369-11-452,-329 12 265,0 0 35,161 4-178,-210-2 137,115 27 0,-170-29-91,0-1 0,49 0 0,78-6-70,-70-1 132,166 15 357,-201-11-330,1-2 0,100-13 1,26 0-27,4 26 23,-131-7 31,0-3 0,77-4 0,2-7-88,219 18 1,-279-9 183,127-12 1,-7 0-169,73 24-117,-213-12 74,0-2 0,59-8 0,42 0 61,-131 8-88,216 9-41,-190-7 126,0-1 0,0-3 0,77-13 0,82-3-105,-32 25 67,-170-6-28,229-4 16,-82-2 129,-139 5-132,93 0-62,144 18-1,-198-13 125,97-4 0,-76-2 4,-75 1-60,331 14 59,-199-1-137,-106-12 122,0 0 1,46-7-1,-11-1-1,-1 4 0,83 5 0,-6 15-19,-96-9-30,78 3 0,-87-13-50,41-6 1,10-2 284,162 2-378,-222 10 168,1 1 0,0 1 0,-1 1 0,0 2 0,34 13 0,-43-15-32,1 0 0,0-1 0,0 0 0,0-2 0,0-1 0,1 0 0,35-4 0,155-9-31,-175 12 33,-1 2 0,1 2 0,-1 1 0,36 10 0,-66-14 12,25 7-7,-1 0-1,1-3 1,0 0 0,30 1 0,-40-7 21,0-1-1,-1-1 1,0-1 0,19-6 0,40-7-130,-26 10 105,64 0-1,-54 6 123,-23 0-98,0 1 0,0 2-1,39 7 1,-64-7-40,1 0-1,0-1 1,0-1 0,0 0-1,24-4 1,69-19 189,7-1-37,-59 17-182,0 3 0,1 2-1,-1 2 1,90 13 0,-116-10 34,1-1-1,0-1 1,38-4 0,37-12 274,-24 3-328,-28 7 108,0 2-1,1 3 0,-1 2 0,54 9 1,-75-7-35,1-2 0,0-1 0,0-1 0,50-7 0,-14-2-34,1 3 0,-1 3 0,82 7 0,47 14 363,-155-18-320,-1-2 0,0-2 0,53-11 0,50-5-12,-66 16 1,129 12 0,-128-5-57,84-6 1,-26-1 147,33 9-177,-130-2 113,0 3 0,45 12 0,-56-11-50,1-2-1,54 3 1,65-7 109,39 2-70,-125 5-16,0 3 0,116 37 0,-162-44 16,1 0 1,-1-2-1,1 0 1,0-1-1,21-1 1,-11-1-5,28 5 0,113 15-101,94 13 151,-3 0-30,-203-29-29,77-6-1,-49-8 77,-54 6 28,54-3 1,-81 9-128,1-1 1,-1 1 0,0 0-1,1 0 1,-1 0-1,0 1 1,1 0 0,-1 0-1,0 0 1,5 4 0,4 3-1434,26 21 0,-36-26 1025,26 19-2249</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48:51.097"/>
    </inkml:context>
    <inkml:brush xml:id="br0">
      <inkml:brushProperty name="width" value="0.1" units="cm"/>
      <inkml:brushProperty name="height" value="0.1" units="cm"/>
      <inkml:brushProperty name="color" value="#FFFC18"/>
    </inkml:brush>
  </inkml:definitions>
  <inkml:trace contextRef="#ctx0" brushRef="#br0">0 103 1024,'0'0'363,"7"0"783,23-11 129,-22 7-1057,0 0 0,1 1 0,0 1 0,0 0 0,-1 0 0,1 0 0,10 1 0,-2 2-98,-1 0-1,0 2 1,24 6 0,-24-5-47,0-1 1,0 0 0,24 1-1,107-1 588,-121-4-613,0-2-1,39-9 1,-39 7 27,0 1 0,40-2 0,42 6 24,139 17 0,-178-10-65,0-3 1,0-4 0,94-11-1,-97 8 126,-1 3 0,111 13 0,-125-10-117,-1-3 0,0-2-1,68-11 1,-10 1 5,123-2 140,-149 10-189,127-23 7,-142 15 124,122-5 0,-158 17-92,23-1-18,1 3 0,-1 1 0,60 13 0,-88-10 10,1-2 1,0 0 0,28-1-1,39-4 51,85 2-183,-135 0 122,-19-1-78,31 4 0,-46-2 33,40 7 126,1-3 0,0-2 0,69-3 0,-95-4-101,37-10 0,2-1 0,5 3 1,0 4 1,121 1 0,-130 9 30,0-3 0,62-8 0,65 3 101,-130 5-117,-15 0-29,-1 1 0,1 3-1,57 11 1,-59-7 27,1-2 0,0-2 0,0-1 0,80-6-1,164 3 35,-143 13 22,-90-6-17,0-2 1,58-4-1,57-15 55,-90 5-27,0 4 1,108 6-1,-143 4-80,-4-1 2,-1-2 0,61-3 0,-9-8 65,94-8 0,-142 15-40,-1 3 0,62 7-1,-58-2-53,1-2 0,-1-2 1,1-2-1,0-1 0,55-10 0,-60 5 78,0 3 0,73 2 0,80 21-368,-135-10 367,-22-3 33,0-2 1,38 0-1,60-9-222,87 3 180,-149 9-39,97 22 0,-101-18-24,0-3 1,105 1-1,-29-4 56,-57 0 24,113 11-33,-150-12 8,71-3 0,13 0-22,110 31-29,-155-20 34,-32-7-24,1-3-1,62-5 0,26 1 53,153 22 7,-212-14-131,-61-5 18,47 10 1,-65-10-129,1 0 1,-2 1-1,1 0 1,0 0 0,0 0-1,-1 1 1,0 1-1,0-1 1,12 11 0,14 25-2228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48:53.917"/>
    </inkml:context>
    <inkml:brush xml:id="br0">
      <inkml:brushProperty name="width" value="0.1" units="cm"/>
      <inkml:brushProperty name="height" value="0.1" units="cm"/>
      <inkml:brushProperty name="color" value="#FFFC18"/>
    </inkml:brush>
  </inkml:definitions>
  <inkml:trace contextRef="#ctx0" brushRef="#br0">0 0 1664,'4'2'247,"-1"-1"0,0 0 0,1-1 0,-1 1 0,1-1 0,-1 1 1,1-1-1,-1 0 0,1 0 0,4-1 0,5 0 182,42 0 389,-26-1-521,0 2 0,0 2-1,33 4 1,-25 2-148,0 1 0,-1 1 1,53 23-1,-70-25-118,0-2 0,1 0 0,37 5 1,-16-4 216,-20-4 13,1-1 0,-1 0 0,32-4-1,-7 1 73,1 2-301,57 8 0,-8 9 67,-57-10-29,0-2 0,63 3 1,-68-10 53,-1-2 0,52-10 0,65-23-2,-12 1 2,-82 23-145,-18 3 65,1 1 0,0 2 0,49-1 0,-38 8 87,-24 0-118,0 0 0,0-2 1,0-2-1,29-5 0,-37 5-16,0 1-1,0 1 0,0 0 0,22 2 1,-1 0 11,-22 1 6,1 0-1,-1 1 1,0 1 0,0 0 0,0 1 0,0 1 0,23 12 0,-12-6 35,35 19-52,-42-19 114,42 15-1,-47-21-65,-1 1-1,16 9 0,-17-9 18,29 12-1,-41-18-65,11 3 87,0 0 1,13 2-1,20 4-190,-12-2 135,-28-6-34,0 0 1,1 0-1,-1-1 1,1 0-1,7 0 1,-1 0 7,1 1 1,0 0-1,15 4 1,-12-2 37,31 3 0,-14-3-25,-1 2-1,54 15 1,-22-4 69,-44-14-107,2 0-1,21 0 1,13 2 35,9-3-55,-46-2 126,32 3-1,56 7 110,-101-9-202,0-1-1,0 1 1,0 1-1,0-1 1,0 1-1,-1 1 0,1-1 1,-1 1-1,8 4 1,-11-5-168,0 0 0,0 1-1,1-1 1,-2 1 0,1 0 0,0 0 0,-1 0 0,1 0 0,-1 0-1,0 0 1,0 1 0,0-1 0,0 1 0,-1 0 0,1-1 0,-1 1 0,1 7-1,1 42-2615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5:18.458"/>
    </inkml:context>
    <inkml:brush xml:id="br0">
      <inkml:brushProperty name="width" value="0.1" units="cm"/>
      <inkml:brushProperty name="height" value="0.1" units="cm"/>
      <inkml:brushProperty name="color" value="#E71224"/>
    </inkml:brush>
  </inkml:definitions>
  <inkml:trace contextRef="#ctx0" brushRef="#br0">1917 16 1408,'-1'0'44,"1"0"0,0 0 0,0 0 0,-1 0 0,1 0 0,0 0 0,0 0 0,-1-1 0,1 1 0,0 0-1,0 0 1,0 0 0,-1 0 0,1 0 0,0 0 0,0 0 0,0 0 0,-1-1 0,1 1 0,0 0 0,0 0 0,0 0 0,0 0 0,-1-1 0,1 1 0,0 0 0,0 0 0,0 0 0,0-1 0,0 1 0,0 0 0,0 0 0,0 0-1,-1-1 1,1 1 0,0 0 0,0 0 0,0-1 0,0 1 0,0 0 0,0 0 0,0-1 0,0 1 0,1 0 0,-1 0 0,0 0 0,0-1 0,0 1-2,0 0 0,0-1 0,0 1 0,0 0-1,0 0 1,0 0 0,0-1 0,0 1 0,0 0 0,0 0 0,0 0 0,0-1 0,0 1 0,0 0 0,0 0-1,0 0 1,0 0 0,0-1 0,0 1 0,0 0 0,0 0 0,0 0 0,0-1 0,0 1 0,0 0 0,-1 0 0,1 0-1,0 0 1,0-1 0,0 1 0,0 0 0,0 0 0,-1 0 0,1 0 0,0 0 0,0 0 0,-3-1 1294,2 1-1256,1 0-1,0 0 1,-1 0-1,1 0 1,0 0-1,-1 0 1,1 0 0,-1 0-1,1 0 1,0 0-1,-1 0 1,1 0-1,0 0 1,-1 0-1,1 0 1,0 0-1,-1 1 1,1-1 0,-1 0-1,1 0 1,0 0-1,0 1 1,-1-1-1,1 0 1,0 0-1,-1 1 1,1-1-1,0 0 1,0 0 0,0 1-1,-1-1 1,1 0-1,0 1 1,0-1-1,0 1 1,-9 12-230,9-12 252,-2 2-14,0 0-1,0 0 1,-1 0 0,1-1-1,-1 1 1,0 0 0,0-1-1,0 0 1,0 0 0,0 0-1,0 0 1,-1 0 0,1 0-1,-5 1 1,-7 1 482,0 1 1,-18 1-1,14-2-327,-35 8 936,20-4-836,0-1-1,0-2 1,-45 2 0,-426-12 1683,474 5-1815,-7 0 222,-53-5 0,41 0 335,-84 4-1,62 3-563,-67 1 217,-49-1-2635,140-4-1324,-89-14 0,48-5-371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52:24.687"/>
    </inkml:context>
    <inkml:brush xml:id="br0">
      <inkml:brushProperty name="width" value="0.1" units="cm"/>
      <inkml:brushProperty name="height" value="0.1" units="cm"/>
      <inkml:brushProperty name="color" value="#FFFC18"/>
    </inkml:brush>
  </inkml:definitions>
  <inkml:trace contextRef="#ctx0" brushRef="#br0">1 21 1664,'-1'-2'924,"7"4"-594,-4-1-236,0 0 1,0 0-1,0 0 1,0 0-1,0 0 1,1-1-1,-1 1 1,0-1-1,0 0 1,4 1-1,28-14 1808,-28 11-1767,-1-1 1,0 1 0,1 0-1,-1 1 1,1-1 0,0 1-1,11 0 1,5 0-12,0 1 1,0 1 0,0 1-1,-1 1 1,1 1 0,0 1-1,24 10 1,-9 2 52,0 2 0,-1 1 0,46 36 0,-51-35-96,-8-6 53,0 0 0,52 22-1,-59-31-44,1 0 0,0-1-1,1-1 1,-1-1 0,34 3 0,227-12 299,1-21-195,192-8 479,-428 36-679,0 3-1,47 9 1,82 25 13,69 11 314,10-26-342,-36-3 225,-46-13-4,-16 0-94,-82 3-31,92 24 0,-115-22-51,379 63-5,-309-57 92,-83-13-54,1-2-1,0-1 1,1-2-1,-1-1 1,0-2 0,35-7-1,51-9 29,0 5-1,165 4 1,-79 0 82,-70 1-204,-61 5 104,102-2 113,333-20-29,-239 3 149,22-1-204,66-1-124,-141 12 218,-56 3-59,303-30 60,-347 24-166,217-1 0,-235 21 3,206 1 64,155-15-113,-344 3 129,30 0-59,9 8 31,179-2-19,-70-16 52,29 11-54,-79-16 116,-36 3-12,160 22-172,-312-2 10,120 1-2,27 2 52,8 8-155,154 7 252,11-18-221,-188-1 164,118-15-109,-4 1 22,197-3 35,-82 14-38,-194 6 0,-84-2 0,175 26 0,101 24 73,-201-28-141,489 36 265,-600-55-239,172 12 128,-173-8-558,91 23-1,-138-24-271,42 17 0,12 17-2253,-82-41 2997</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52:27.552"/>
    </inkml:context>
    <inkml:brush xml:id="br0">
      <inkml:brushProperty name="width" value="0.1" units="cm"/>
      <inkml:brushProperty name="height" value="0.1" units="cm"/>
      <inkml:brushProperty name="color" value="#FFFC18"/>
    </inkml:brush>
  </inkml:definitions>
  <inkml:trace contextRef="#ctx0" brushRef="#br0">0 35 1792,'2'-3'91,"-1"1"0,0-1 0,1 1 0,0-1 0,0 1 1,0 0-1,0-1 0,0 1 0,0 0 0,0 1 0,5-4 0,-5 4-11,0 0 0,0 1-1,0-1 1,0 1 0,0-1-1,0 1 1,1 0 0,-1 0 0,0 0-1,0 0 1,0 0 0,0 1 0,0-1-1,0 0 1,0 1 0,0 0-1,0-1 1,3 3 0,5 0 152,0 0 0,0-1 0,0 0 0,0-1 1,11 1-1,23 3 65,-7 6-138,0 1 0,-1 1 0,58 31 0,13 5 512,-74-35-382,2-2 0,-1-1 0,1-1 0,70 9 0,348 13 1029,-145-38-1093,-88-1 120,37-3 201,-1 0-329,474 7 407,-388 17-570,-57 1 4,-32-3 138,64 1 24,42 1-31,7 0-85,-67-7-38,9 0-14,473 2 150,-451-2-313,13 0 30,62 0 327,-294-4-241,163-8 18,-67 0 55,265-3 66,-86 9-81,-287 2-30,173-8-1,-65 0-16,245-7 11,-109-2-98,13 0-13,-46 2 225,-40 4-63,318-6-14,-340 14-80,176 6-101,-153 10 85,179 14-11,-48-5 237,-63-4-281,-40-10 185,14 2-228,-224-4 46,241 13 344,7 0-346,-209-11 177,167-4-58,-81-4-23,192-12-5,277-33 219,-428 28-209,63-4-3,538-57-130,-444 51 230,32 16-234,-131 17 240,-213-5-103,152-6-119,-19 0 96,325 28-30,-524-24 81,82 5 4,144 4 8,276-11-29,-349-2-136,-53 0 140,8 2 91,297-6-50,-131-9 17,109-7-48,-155 7-36,65-6-18,234-8 14,-281 18-53,-73 1 26,-141 8 14,1 3 1,66 10-1,-116-8-177,-1 0-1,1 1 1,-1 1-1,-1 0 1,1 1-1,-1 1 0,0 1 1,0 0-1,-1 1 1,15 11-1,11 21-2395</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53:02.490"/>
    </inkml:context>
    <inkml:brush xml:id="br0">
      <inkml:brushProperty name="width" value="0.1" units="cm"/>
      <inkml:brushProperty name="height" value="0.1" units="cm"/>
      <inkml:brushProperty name="color" value="#FFFC18"/>
    </inkml:brush>
  </inkml:definitions>
  <inkml:trace contextRef="#ctx0" brushRef="#br0">9841 512 1408,'-16'8'1819,"38"-8"-497,-15 1-937,0-1 1,0 1-1,0 0 0,0 1 0,0-1 1,0 2-1,-1-1 0,1 1 0,-1-1 0,1 2 1,-1-1-1,7 6 0,0-2-282,0 0 0,0-2 0,0 1 0,0-2 0,1 0 0,0 0-1,15 1 1,102 4-22,-50-5 636,-1 4 150,-22-2-568,-1-1 1,1-4-1,61-6 0,56-8-218,-95 8 41,127-23 1,-180 22-117,13-3 46,1 1 0,0 2-1,46-1 1,84-5 209,-70 4-250,-50 4 480,92 8-1,-118-3-400,31-2 1,-37 0-117,-1 1 1,1 1 0,32 4 0,-30-2 62,1 0-1,0-2 0,37-3 1,-10 1 89,50-3 76,122-22 0,-137 14-94,-29 8-33,80 3 1,-62 2 29,344-20 130,-101 10 71,-245 9-250,114 10 199,1 0-168,-20-12-65,309 12-28,-240 3 82,-25-3 173,76-4 47,-196-6-288,64-6-262,-37 0 252,-105 6 5,520-8 69,-193-10 242,-225 8-250,229 11 62,-59 3 228,265-12-348,-398 3 129,-71 0-133,107 9-1,-2 13-395,234-10-1,-70-9 1141,-187 3-1279,-30 0 784,354-11 53,-369 4-283,169 12 1,-1 0-84,-197-6 76,13-2 11,92 3-13,-28 16 53,50 3-167,585 12 950,-96-60-902,-325 25 117,-191 6-35,4-2 28,339-5 181,-307-1-231,84 3-73,-166 3 219,771-1-93,-618 25-165,-197-13 201,50 5-95,156 40 0,-211-34-20,12 2 174,106 40 0,-189-56-170,-1 2-1,0 0 1,-1 1 0,0 1-1,-1 1 1,24 22 0,-13-7 52,0 2 0,41 58 1,12 35 213,-66-95-270,17 34 0,12 22 87,56 54-115,-84-112 56,-1 1 0,-2 0 0,20 51 0,-26-50 54,11 49 1,-4-8 15,-14-64-71,0 0 1,-1 0 0,0 0-1,0 0 1,-1 0 0,1 0-1,-1 0 1,-1 0 0,1 0-1,-1 0 1,0 0 0,0 0-1,-1 0 1,0 0 0,-3 6-1,1-5-74,1-2 78,1 0 0,-1-1 0,-1 1 0,1-1 0,-1 0 0,0 1 1,-4 2-1,3-3-24,-1-1 1,1 0 0,-1 0-1,1-1 1,-1 0 0,0 0-1,0 0 1,-11 1 0,-17 6 128,15-3-109,10-4-11,-1 1-1,1 1 1,-10 4-1,-6 4 21,-44 13 0,49-17-14,13-5 7,1-1 1,-1 0-1,0 0 1,0 0-1,-1 0 1,1-1-1,0-1 0,0 1 1,-15-2-1,-46-4-4,-75 2 0,104 3 23,-11 2 31,28-1-49,0 0 1,-25-4-1,22 0 16,1 1 0,-1 1-1,0 1 1,-26 4-1,-13 2-110,51-5 74,0 0 0,-14-1 0,18-1 15,0 1 0,0 1 0,0-1 0,0 1 0,0 1 0,-9 2 0,4 0-16,0 0 0,-16 1 0,17-3 46,1 1 1,-1 0-1,-11 4 0,-7 3-5,-6 3 65,-17 11-21,-61 18 0,2-1-27,98-35-31,-24 11 53,-2-1 0,0-3 1,-44 9-1,5-7-44,-281 40-48,45-52 316,315-3-291,-121-6-12,-56-1 11,141 7-5,-126 5 144,36 4-236,34-4 60,-142 6 116,-25 1 130,126-3-195,-258-18-1,206-12 26,-1 0 45,-319-2-202,447 23 89,-236 4 216,198 1-74,-98 19 0,60-4-153,-268 3 0,227-18 22,101-1 58,-98 10-5,85-6-70,-260 24 35,264-24 128,-163-6 0,100-14-215,-109-8 40,-33 18 99,-85-6 24,5 2-9,39 3 5,177-6-32,-179 13 0,-306 9 3,453-23 12,-84-2-46,-65 21 225,155-3-288,-33 2 210,-102-1-193,195-9 52,100 2-15,-204 9 0,146-3 155,-127-7 0,14-15-286,-59-1-176,-6 32 527,73-3-13,-174 23-517,177-14 321,-222-2 69,192-10 230,159-9-274,-145-2 52,132-2-131,-67-12-1,97 12 38,-1 2-1,1 1 1,-37 4 0,24-1 47,-547 46 60,498-37-124,-119 10-284,-51-15 669,83 11-700,49-3 479,39-6-238,-160 9-78,128-9 447,7 1-432,23-1-213,-624-1 865,505-8-318,57-6-100,-2 0 114,74 7-181,-58 1 48,-152-19 0,-38-6-102,4 0 25,236 8 1,53 8-7,1 2-1,-51-1 0,-280-7 173,16-9 16,213 25-318,-159-5 28,217-3 370,-49-1-309,44 8 237,-141-3-217,168-2 32,-104-19 0,45 3 107,-24-6-15,-69-15-181,108 23 124,-111-35 1,150 35 52,-102-17 0,-71 9-10,138 23-23,-31-3 110,17-12-4,-50-6-154,42 12 59,-106-4-40,182 14-75,-95-18 0,19 1 140,-359 8-78,319 12 29,-122 13-105,237-6 84,2 2 0,-1 1 1,1 3-1,-61 27 0,95-35-19,0 0-1,1 0 1,0 2-1,0-1 1,1 1-1,0 1 1,0 0 0,1 1-1,-9 10 1,17-16 8,-1-1 1,1 1 0,0 0-1,0 0 1,1 0 0,-1 1 0,1-1-1,0 0 1,0 0 0,0 1 0,1-1-1,-1 1 1,1-1 0,0 0-1,1 1 1,0 5 0,2 8-44,1 0 0,10 28-1,-8-30 53,46 110-75,-16-47 71,-24-53-4,1-2 1,22 32-1,-1 0 12,-29-47-1,-1 0 0,0-1 1,0 1-1,-1 1 0,0-1 0,-1 0 0,0 1 0,1 9 0,-2-5 28,-1 0-1,-1 0 0,0 0 1,-1 0-1,-3 14 0,-1-1-2,-1-1 1,0 0-1,-2-1 0,-1 1 0,-15 25 1,12-26-95,8-16 73,1 0-1,-1-1 0,0 1 1,-1-1-1,0 0 1,0 0-1,0-1 0,-1 0 1,-1 0-1,1-1 1,-14 9-1,0-4-6,0-1 0,0-1 0,-1-1 1,-1-1-1,1 0 0,-1-2 0,-32 3 0,-164 1 56,105-16-12,1 0-39,-156-14-79,248 18 101,-107-17 147,53 7-106,39 6 11,-36-12 0,40 9-53,-49-8 0,42 13-54,1-2 0,0-2 0,-50-17 0,72 20 21,0-1 0,1-1 0,0-1 0,0 0 0,1 0 0,0-1 0,1-1-1,0-1 1,1 0 0,-13-15 0,5 0-9,1 0 0,-29-57 0,-19-65-55,28 59 52,23 50-13,2-1 0,2 0 0,2-1-1,1-1 1,-2-43 0,8 42 1,2-1 0,2 0 0,1 1 0,3-1 0,2 1 0,12-45 0,-5 29 91,8-93-1,-20 103-54,-2 30-51,4-27 1,0 22 0,1-1-1,1 1 1,2 0 0,14-35 0,-18 52 38,0 0-1,1 0 1,0 0 0,0 0 0,0 1 0,1 0 0,0 0-1,1 1 1,-1-1 0,1 1 0,0 1 0,1-1 0,0 1-1,-1 1 1,2-1 0,9-3 0,0 2-21,1 1 0,0 1 0,-1 0 0,30-1 0,76 4 42,10-1-158,92-26 3,-150 22 146,1 4 0,108 10 1,-154-5 26,138 9 177,15-4-206,138 20-250,-252-28 60,106-12 0,-56 1-421,-51 7 595,375-33 987,-112 14-970,-34 3-38,103 1 77,-234 16 43,-104 2-63,58-4-29,84 1 4,-127 5 0,164 12 64,1 0 0,384-13-69,-345-9 5,-279 9 1,102 0 25,109 14 0,-152-8-95,95-5 0,-76-2 170,-8 0-113,217 10 45,-63 4-137,-82-7 182,-45-3-87,29 3 71,-80-1-11,0 2 1,83 23 0,-87-19-71,1-2 0,60 5 0,-72-11 1,235 20 199,-170-14-162,190-9 0,40-22-78,-270 19 7,-19 3 86,-1-3 0,0-1 1,76-19-1,-31-1-23,0 3 0,113-13-1,-111 24 4,90-22-1,-147 26 33,-19 4-35,-1 0 0,1 0 1,10-5-1,-5 2 180,-12 4-196,0 1 1,0-1-1,0-1 0,-1 1 1,1 0-1,0-1 1,3-2-1,10-9-4,36-21-1,-38 25 0,0 0 0,-1 0 0,0-1 0,13-14 0,-19 16 34,1 0 1,-1 0-1,-1-1 0,0 0 1,0-1-1,-1 1 1,0-1-1,-1 0 0,0 0 1,0-1-1,-1 1 0,-1-1 1,3-19-1,-4-12 55,-6-77-1,-1-10-178,7 112 96,0-1 0,1 0 0,1 0 0,1 1-1,7-23 1,27-56 241,-17 46-86,16-58 1,-33 91-252,0-1 1,-1 0-1,0 0 1,-2 0 0,0 0-1,-1-1 1,-4-22-1,0 14-458,1 11-703,1-1 1,0 1-1,1 0 0,1 0 1,3-30-1,6-1-2872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5:32.967"/>
    </inkml:context>
    <inkml:brush xml:id="br0">
      <inkml:brushProperty name="width" value="0.1" units="cm"/>
      <inkml:brushProperty name="height" value="0.1" units="cm"/>
      <inkml:brushProperty name="color" value="#E71224"/>
    </inkml:brush>
  </inkml:definitions>
  <inkml:trace contextRef="#ctx0" brushRef="#br0">7654 42 3840,'-4'4'2226,"3"-4"-2004,1 1 1,-1-1 0,1 0-1,-1 0 1,0 0-1,1 1 1,-1-1 0,1 0-1,-1 0 1,1 0-1,-1 0 1,0 0 0,1 0-1,-1 0 1,0 0-1,-26 0 8,19-1 542,-7 3-477,1-1-1,0 2 1,0 0 0,1 1-1,-1 0 1,-22 11 0,18-8-236,1 0 0,-1-1 0,-22 4 0,-177 33 1786,160-32-1515,-53 7-473,1-11 535,4 0 300,-110 21-1,12 0 520,147-26-982,-68-4 1,59-7-635,44 5 629,-43-2-1,-18-1-74,-3 0-458,46 6 71,-112 6 1180,111-2-1373,-58-4 0,33 0 1053,-312 15-782,134-9 138,149-6 23,-171 11 205,-4 0-39,60-16-276,-166 6 90,275 5-26,-100-9 1,31 0 235,81 3-96,-158 5 508,116-5 341,52-1-986,13-4-300,61 6 324,-259 6 84,150 7-321,65-6 271,-62 1-1,-136-13 17,-56 0-293,246 3 329,-1-3-1,-82-17 1,-302-39 156,342 48 36,-27-2 88,99 14-324,-193-14-1663,76-9-3706,133 21 4477,0-1 0,0 0 0,1-1 0,0 0 0,-1 0 0,2-1 1,-1-1-1,-12-10 0,11 9 119,-56-39-2552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5:34.440"/>
    </inkml:context>
    <inkml:brush xml:id="br0">
      <inkml:brushProperty name="width" value="0.1" units="cm"/>
      <inkml:brushProperty name="height" value="0.1" units="cm"/>
      <inkml:brushProperty name="color" value="#E71224"/>
    </inkml:brush>
  </inkml:definitions>
  <inkml:trace contextRef="#ctx0" brushRef="#br0">3170 73 3968,'-2'-4'376,"0"0"0,1 1 0,-1-1 0,1 0 0,0 0 0,0 0 0,0 0 0,1 0 0,0 0 0,-1 0 0,2-6 0,-1 9-301,-1 1 1,1-1 0,0 0-1,0 0 1,-1 0 0,1 0 0,0 0-1,-1 1 1,1-1 0,-1 0-1,1 0 1,-1 1 0,0-1-1,1 0 1,-1 1 0,0-1-1,1 1 1,-1-1 0,0 1-1,0-1 1,0 1 0,1-1-1,-1 1 1,0 0 0,0-1-1,0 1 1,0 0 0,0 0-1,1 0 1,-1 0 0,-1 0 0,-34-2 639,30 2-647,-50 3 614,-79 13-1,37-2-97,58-10-269,-8 0-147,1 2 0,-1 2-1,-71 23 1,85-20-11,1-2 1,-50 8-1,-72 0 467,87-10-386,-57 7-132,-96 9 86,81-22 436,77-1-429,-84-8-55,1 1 5,-36 1-42,28-8 598,42 2-40,-314-8-30,186 8-7254,187 8 3334,41 3 2160,0 0 0,0-1-1,-15-4 1,10-1-469,-25-12-1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5:38.564"/>
    </inkml:context>
    <inkml:brush xml:id="br0">
      <inkml:brushProperty name="width" value="0.1" units="cm"/>
      <inkml:brushProperty name="height" value="0.1" units="cm"/>
      <inkml:brushProperty name="color" value="#E71224"/>
    </inkml:brush>
  </inkml:definitions>
  <inkml:trace contextRef="#ctx0" brushRef="#br0">3154 423 8064,'-13'-32'2785,"1"1"-2644,-16-64-1,27 89-188,-1 0-1,1 0 1,-1 0-1,0 1 1,-1-1-1,1 0 1,-1 1-1,0 0 1,0 0-1,-1 0 1,0 0 0,0 0-1,0 0 1,0 1-1,-1 0 1,1 0-1,-1 0 1,0 1-1,0 0 1,-1 0-1,-7-4 1,-19-7 1086,19 8-841,0 0 1,0 1-1,-1 0 1,1 1-1,-1 0 1,0 1 0,0 1-1,-17-1 1,-27 0 576,0-3 1,-66-15 0,-10-1-171,-429-29 867,297 49-1026,143 3-292,-211 17 432,3 19 964,165-16-851,-239 26-3264,282-29-1223,51-6 891,-15-5-1194,87-7 4088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5:39.597"/>
    </inkml:context>
    <inkml:brush xml:id="br0">
      <inkml:brushProperty name="width" value="0.1" units="cm"/>
      <inkml:brushProperty name="height" value="0.1" units="cm"/>
      <inkml:brushProperty name="color" value="#E71224"/>
    </inkml:brush>
  </inkml:definitions>
  <inkml:trace contextRef="#ctx0" brushRef="#br0">2211 49 6016,'-3'-3'122,"1"0"1,-1 1-1,1 0 0,-1-1 1,0 1-1,0 0 0,0 1 1,0-1-1,0 0 0,0 1 1,-1 0-1,1 0 1,0 0-1,-1 0 0,1 0 1,-1 1-1,-4-1 0,-35-9 209,31 7 323,6 1-401,1 1-1,-1-1 1,1 1 0,-1 1 0,-7-1 0,-72 8 845,-4 1-426,24-9-325,3 0 265,0 2-1,-87 14 1,95-9-430,0-2 1,-84-4 0,55-1 314,-241 11 1455,-140-1 117,351-16-3041,43 1-3843,-85 5 0,68 7 1087</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5:41.202"/>
    </inkml:context>
    <inkml:brush xml:id="br0">
      <inkml:brushProperty name="width" value="0.1" units="cm"/>
      <inkml:brushProperty name="height" value="0.1" units="cm"/>
      <inkml:brushProperty name="color" value="#E71224"/>
    </inkml:brush>
  </inkml:definitions>
  <inkml:trace contextRef="#ctx0" brushRef="#br0">1854 53 4224,'-18'0'1179,"-37"4"-1,16 2-874,33-5-245,0 0 0,1 0 0,-1 0 0,-7-1 1,7 1 175,-1-1 0,1 1 0,0-1 1,-8 4-1,-9 2 389,-1-2 0,0 0 0,0-1 0,0-1 0,-36-2 0,-54 4 592,-189 24 192,265-28-1053,1-2 0,-1-1 0,-55-13-1,-16-1 493,-305-25 1831,298 22-3877,76 12-1828,-72-6 0,38 13-973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5:58.159"/>
    </inkml:context>
    <inkml:brush xml:id="br0">
      <inkml:brushProperty name="width" value="0.1" units="cm"/>
      <inkml:brushProperty name="height" value="0.1" units="cm"/>
      <inkml:brushProperty name="color" value="#E71224"/>
    </inkml:brush>
  </inkml:definitions>
  <inkml:trace contextRef="#ctx0" brushRef="#br0">1546 171 2048,'-3'0'175,"3"0"-151,-1 0 0,1 0-1,-1 1 1,1-1 0,-1 0 0,1 0 0,-1 0 0,1 0 0,0 0 0,-1 0-1,1 0 1,-1 0 0,1 0 0,-1-1 0,1 1 0,-1 0 0,1 0-1,0 0 1,-1 0 0,1-1 0,-1 1 0,1 0 0,0 0 0,-1-1 0,1 1-1,0 0 1,-1-1 0,1 1 0,0 0 0,-1-1 0,1 0 0,0 1-39,0 0 0,0-1 0,0 1 1,0-1-1,0 1 0,1 0 0,-1-1 1,0 1-1,0 0 0,0-1 0,1 1 1,-1 0-1,0-1 0,0 1 0,1 0 1,-1 0-1,0-1 0,1 1 0,-1 0 1,1-1-1,-1 1 0,1 0 1,-1 0-1,0-1 1,1 1-1,-1 0 1,0-1-1,1 1 1,-1 0-1,0-1 1,1 1-1,-1 0 1,0-1-1,0 1 0,1 0 1,-1-1-1,0 1 1,0-1-1,0 1 1,0 0-1,0-1 1,1 0-1,-1 1 136,0-1 0,0 0 0,0 1 0,0-1 0,0 0 0,0 1 0,-1-1-1,1 0 1,0 1 0,0-1 0,0 1 0,-1-1 0,1 0 0,0 1 0,0-1 0,-1 1 0,1-1-1,-1 1 1,1-1 0,0 1 0,-1-1 0,1 1 0,-1-1 0,1 1 0,-1 0 0,0-1 0,-16-1 1834,15 2-1920,1 0 0,-1 0 1,1 0-1,-1 0 1,1 0-1,0-1 1,-1 1-1,1 0 1,-1-1-1,1 1 1,0 0-1,-1-1 0,1 0 1,0 1-1,-2-2 1,-12-16 521,13 15-463,0 0 1,0 0 0,0 1 0,-1-1 0,1 0 0,-1 1-1,0 0 1,0 0 0,0 0 0,-5-3 0,3 2-52,0 1 0,0 1 1,0-1-1,-1 0 0,1 1 1,0 0-1,-7 0 0,-6 0 325,0-1 0,-24-5 0,25 4-5,-1 0 0,-24-1-1,-112-5 396,-735 9 3583,875 0-4619,-3 1-1013,1-1-1,-1-1 1,0-1-1,1 0 1,-28-8-1,-12-13-2334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5:58.622"/>
    </inkml:context>
    <inkml:brush xml:id="br0">
      <inkml:brushProperty name="width" value="0.1" units="cm"/>
      <inkml:brushProperty name="height" value="0.1" units="cm"/>
      <inkml:brushProperty name="color" value="#E71224"/>
    </inkml:brush>
  </inkml:definitions>
  <inkml:trace contextRef="#ctx0" brushRef="#br0">2041 0 5376,'-43'21'2692,"31"-15"-1989,-1 0 0,1 0 0,-1-2 1,-16 5-1,-111 13-68,82-15 252,-65 17 1,56-6-169,-257 62 2165,259-69-2323,0-2-1,0-3 1,-72-3-1,55-8-470,-107-20-1,-76-31-2393,252 53 2099,-198-50-5011,97 26 1275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0:31.745"/>
    </inkml:context>
    <inkml:brush xml:id="br0">
      <inkml:brushProperty name="width" value="0.1" units="cm"/>
      <inkml:brushProperty name="height" value="0.1" units="cm"/>
      <inkml:brushProperty name="color" value="#66CC00"/>
    </inkml:brush>
  </inkml:definitions>
  <inkml:trace contextRef="#ctx0" brushRef="#br0">1130 48 3840,'-20'5'4117,"4"-19"-1648,12 10-2223,0 1 0,-1-1 0,1 1 0,-1 0 0,0 0 0,0 1 0,0-1 0,0 1 0,0 0 0,0 0 1,-8-1-1,1 2-87,1-1 0,-1 1 1,1 1-1,-18 1 1,-88 13 640,-33-11-240,-29 1-352,144-1-1,0 1-1,1 2 1,-39 11-1,38-6-474,-70 12-1,93-22-321,0 0-1,0 0 1,-1-1-1,1 0 1,0-1-1,0-1 0,0 0 1,0-1-1,-20-6 1,21 3-578,0 1 0,-16-13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6:01.550"/>
    </inkml:context>
    <inkml:brush xml:id="br0">
      <inkml:brushProperty name="width" value="0.1" units="cm"/>
      <inkml:brushProperty name="height" value="0.1" units="cm"/>
      <inkml:brushProperty name="color" value="#E71224"/>
    </inkml:brush>
  </inkml:definitions>
  <inkml:trace contextRef="#ctx0" brushRef="#br0">2505 16 2304,'-18'-6'4446,"16"5"-4223,-1 0 0,1-1 0,0 2 0,0-1 0,-1 0 0,1 0 0,0 1 0,-5-1 0,-28 0 443,18 0-251,0 1 0,1 1 0,-1 0 0,-19 4 0,14 0 60,-25 1-1,-13 3-89,30-3 39,-1-1 0,1-1 0,-33-1 0,13-6 41,-81-13 1,80 8-95,-81-3 1,-230 17 177,192 1 282,1 1 133,-174-14-1,-71-4-4996,296 11-526,18-1 714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6:02.334"/>
    </inkml:context>
    <inkml:brush xml:id="br0">
      <inkml:brushProperty name="width" value="0.1" units="cm"/>
      <inkml:brushProperty name="height" value="0.1" units="cm"/>
      <inkml:brushProperty name="color" value="#E71224"/>
    </inkml:brush>
  </inkml:definitions>
  <inkml:trace contextRef="#ctx0" brushRef="#br0">6 11 896,'-5'-5'512,"10"-1"-864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6:02.848"/>
    </inkml:context>
    <inkml:brush xml:id="br0">
      <inkml:brushProperty name="width" value="0.1" units="cm"/>
      <inkml:brushProperty name="height" value="0.1" units="cm"/>
      <inkml:brushProperty name="color" value="#E71224"/>
    </inkml:brush>
  </inkml:definitions>
  <inkml:trace contextRef="#ctx0" brushRef="#br0">1432 70 4096,'0'0'4069,"-16"-5"-2442,6 0-961,4 3-335,0-1-1,0-1 1,-9-6 0,14 9-310,-1 1 0,0-1 0,1 0 1,-1 1-1,0-1 0,1 1 0,-1-1 0,0 1 0,1 0 0,-1 0 1,0 0-1,1 0 0,-1 0 0,-3 1 0,-14-2 270,-13-3 426,-58-2 0,10 2-631,-85-4 810,122 8-429,8 1-118,0-1 0,-34-6 1,11 0 203,1 4 0,-72 5 1,123-3-519,-194 17 496,35-1-4261,90-10 802,-12 6-928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6:04.289"/>
    </inkml:context>
    <inkml:brush xml:id="br0">
      <inkml:brushProperty name="width" value="0.1" units="cm"/>
      <inkml:brushProperty name="height" value="0.1" units="cm"/>
      <inkml:brushProperty name="color" value="#E71224"/>
    </inkml:brush>
  </inkml:definitions>
  <inkml:trace contextRef="#ctx0" brushRef="#br0">2548 76 2688,'0'-1'257,"0"0"1,0 0-1,0 1 1,0-1-1,0 0 0,0 0 1,0 1-1,0-1 1,-1 0-1,1 0 0,0 1 1,0-1-1,-1 0 1,1 1-1,0-1 0,-1 0 1,-1-2 1029,1 2-1030,-16-1 4821,7 3-6215,2-1 1317,-1 1 0,1 1 0,0 0 0,0 0 0,-1 0 0,-7 4-1,6-2-39,1 0 0,-1-2 0,-19 4 0,-21 1 186,25-3-55,-37 0 1,-71-4 373,63-5-175,41 5 55,-53-8 0,34 5-249,15 2-360,-122-4 36,46 3 306,-16-2-127,-40-5 243,-218 3 4,315 5 49,-88-12 0,95 5-59,-81-2 0,48 11-588,-64-1-3128,-1-13-4460,76-4 4155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6:06.907"/>
    </inkml:context>
    <inkml:brush xml:id="br0">
      <inkml:brushProperty name="width" value="0.1" units="cm"/>
      <inkml:brushProperty name="height" value="0.1" units="cm"/>
      <inkml:brushProperty name="color" value="#E71224"/>
    </inkml:brush>
  </inkml:definitions>
  <inkml:trace contextRef="#ctx0" brushRef="#br0">2451 4 4608,'0'-4'12581,"-23"4"-10037,18 1-2484,0-1 1,0 1-1,1 0 1,-1 0-1,-7 3 0,7-2 4,0-1 0,0 0 0,0 0 0,0 0 0,-8 0 0,2-1-21,0 2-1,-21 4 0,7-1-126,-11 3 166,23-5-88,0 0 0,-1-1 0,-17 1 1,-1-2 234,-54 10 0,13 0-63,6-11-263,50 0 139,1 0-1,-1 0 1,-28 6-1,-194 28 130,15-2-113,175-25-31,-1-1 0,0-3 0,-59-4 0,37 0-124,6-2 131,-70-12-1,-19-1 279,77 6-317,18 1 4,-52-11 381,81 13-389,0 1-1,-61-3 1,-12 5-4490,3-6-5655,87 8 8418,-28-5-1938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6:08.128"/>
    </inkml:context>
    <inkml:brush xml:id="br0">
      <inkml:brushProperty name="width" value="0.1" units="cm"/>
      <inkml:brushProperty name="height" value="0.1" units="cm"/>
      <inkml:brushProperty name="color" value="#E71224"/>
    </inkml:brush>
  </inkml:definitions>
  <inkml:trace contextRef="#ctx0" brushRef="#br0">1513 19 4608,'-1'0'149,"1"0"-55,-1-1 1,1 1-1,-1 0 0,1 0 1,-1 0-1,1-1 0,-1 1 1,1 0-1,-1-1 0,1 1 1,-1 0-1,1-1 0,0 1 1,-1-1-1,1 1 0,-1-1 1,1 1-1,0-1 0,0 1 1,-1-1-1,1 1 0,0-1 1,0 1-1,0-1 0,0 1 1,-1-1-1,1 1 0,0-1 1,0 0-1,0 1 0,0-2 1,-2 1 8,-1 1 0,1-1 0,-1 0 0,1 1 0,-1 0 0,0-1 0,1 1 0,-1 0 0,0 0 1,-3 1-1,0-1 165,-67 0 1965,-132 3 25,63 2-1122,66-2-798,-4-1-79,71-1-202,-337 51 2595,115 4-1628,189-45-2384,-1-3 1,-1-1-1,-66 1 0,47-8-1616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6:08.924"/>
    </inkml:context>
    <inkml:brush xml:id="br0">
      <inkml:brushProperty name="width" value="0.1" units="cm"/>
      <inkml:brushProperty name="height" value="0.1" units="cm"/>
      <inkml:brushProperty name="color" value="#E71224"/>
    </inkml:brush>
  </inkml:definitions>
  <inkml:trace contextRef="#ctx0" brushRef="#br0">2013 146 9728,'0'-2'91,"0"1"1,0-1-1,0 0 0,-1 0 1,1 0-1,-1 1 1,1-1-1,-1 0 0,0 1 1,0-1-1,1 1 1,-1-1-1,0 0 1,-1 1-1,1 0 0,0-1 1,0 1-1,0 0 1,-1 0-1,1-1 0,-1 1 1,1 0-1,-4-1 1,-2-2 255,-1 1 0,0 0 0,-16-4 0,8 3-297,-23-8 792,-59-9 1,13 10-178,-92-15 147,120 18-462,0 2-1,-88 2 1,-117 20 389,112-4-276,99-9-390,-243 12 203,97-16-2982,71-11-2296,23 2-743,18 4 2252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6:25.577"/>
    </inkml:context>
    <inkml:brush xml:id="br0">
      <inkml:brushProperty name="width" value="0.1" units="cm"/>
      <inkml:brushProperty name="height" value="0.1" units="cm"/>
      <inkml:brushProperty name="color" value="#FFFC18"/>
    </inkml:brush>
  </inkml:definitions>
  <inkml:trace contextRef="#ctx0" brushRef="#br0">6115 84 5120,'-62'-9'2640,"60"9"-2611,0-1 0,1 1 0,-1 0 0,0-1 1,1 1-1,-1-1 0,0 0 0,1 0 0,-1 1 0,1-1 0,-1 0 1,1 0-1,0 0 0,-1-1 0,-1-1 0,-10-7-69,2 5 238,0 0 0,0 0-1,-1 1 1,1 1 0,-1 0-1,0 0 1,-15 0 0,-88 0 1962,69 4-1886,-313 25 1567,294-19-1676,-172-2 191,144-6-238,63 1-78,-249 12 470,-53 10 215,241-22-741,-194 5-139,-15 0 835,184-6-475,-396-2 105,-148 3 410,574-6-753,17 0 28,-462 17 923,468-9-840,0-2 0,-113-17 0,51 4 306,-136-16 459,212 24-730,-100-12 121,106 10 9,-78-1 0,-45 12-660,166-4 412,-154 14-3051,-75 23-8107,129-17 7329</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6:28.695"/>
    </inkml:context>
    <inkml:brush xml:id="br0">
      <inkml:brushProperty name="width" value="0.1" units="cm"/>
      <inkml:brushProperty name="height" value="0.1" units="cm"/>
      <inkml:brushProperty name="color" value="#FFFC18"/>
    </inkml:brush>
  </inkml:definitions>
  <inkml:trace contextRef="#ctx0" brushRef="#br0">2648 105 768,'0'0'10,"0"0"0,0 0 0,-1 0 0,1 0 0,0 0-1,-1 0 1,1 0 0,0 0 0,-1 0 0,1 0 0,0 0 0,0 0 0,-1 0 0,1 0 0,0-1 0,-1 1-1,1 0 1,0 0 0,0 0 0,-1 0 0,1-1 0,0 1 0,0 0 0,0 0 0,-1-1 0,1 1 0,0 0-1,0 0 1,0-1 0,-1 1 0,3-11-299,21-26 5433,-32 38-4473,0 0 0,0 1-1,0 0 1,1 0-1,-1 1 1,-8 3-1,-21 7 167,-11 2 125,37-10-769,-1-1-1,0-1 1,0 0-1,0 0 1,-23 1-1,13-5 156,-1 2 0,0 1 0,-43 10 0,45-8-306,-1-1 1,-34 1-1,13-2 205,-9 1 391,-106-10 1,-54-21-867,117 14 506,-66-11 437,-144-16-80,-83 12 623,123 23-438,170 7-429,-90 10-594,61 3-3381,53-1-351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8:08.200"/>
    </inkml:context>
    <inkml:brush xml:id="br0">
      <inkml:brushProperty name="width" value="0.1" units="cm"/>
      <inkml:brushProperty name="height" value="0.1" units="cm"/>
      <inkml:brushProperty name="color" value="#FFFC18"/>
    </inkml:brush>
  </inkml:definitions>
  <inkml:trace contextRef="#ctx0" brushRef="#br0">8475 1563 1152,'-5'-5'8421,"-1"-4"-7045,0 8-1033,0 0 1,0 0-1,-1 1 1,1 0-1,0 0 0,-8 1 1,-8 1 505,-3-2-382,-47 8 0,59-7-336,0 0 1,-15-1-1,16 0 45,0 0 0,-20 3 0,-23 2 379,-35 5-459,-39 4 501,17-10-186,76-4-307,-50 5 0,-52 14-456,108-16 511,1-1-1,-35-2 1,26 0-22,18-1-215,-28-5 0,28 3 23,-29-1-1,-31 3 63,2-1-2,1 4 0,-82 13 0,-53 9 594,104-14-478,-158 13-212,52-8 336,133-16-303,-93 2-12,-50 30 177,165-21-150,-11 4 145,-104 34-1,166-45-84,0-1 0,0-1-1,1 1 1,-1-1 0,0-1 0,-9 1-1,-20 4-144,-60-2 512,89-3-375,1-1 0,-1 0 0,1-1 0,0 0 0,-11-4 0,9 3 7,0 0 0,-19-2 0,-115-8-326,117 11 344,-35 1 0,45 2-13,-1 0 1,0-2 0,1 0-1,-1-1 1,1-1-1,-18-4 1,7-4 124,-44-23-1,49 22-148,0 1-1,-1 2 1,-41-13-1,28 14 175,0 2 0,-1 1-1,-57 1 1,-96-6-118,143 8-23,34 2-15,1-1-1,0 0 0,-1 0 0,-13-4 1,-38-7 29,16 4-3,1-2 66,0 1-1,-87-4 1,56 11-100,-68 3-131,87 5 198,-90 3 161,-182-9-38,171 9-197,70-3 0,9 5-54,57-6 29,-1-2 1,-26 1-1,-417-9 153,444 5-46,-30 7-1,30-4 8,-30 1 1,-85-6 33,-205 9-193,254 4 186,-188 10 456,192-22-455,-169-25 1,244 24-60,-18-2-18,0-2 0,0-1 0,-43-16 0,50 14-17,14 7 1,1-1 1,0 0-1,0 0 0,0-1 0,0 0 0,-8-6 0,-11-10 58,20 16-66,0-1 0,1 1-1,-1-1 1,1 0 0,0 0 0,-7-10-1,0-3 7,4 6 42,-13-23 0,-2-21 76,2 0 0,2-2 0,-14-76 0,16 1-415,6 30 603,1 67-355,8 29-26,-1-1 1,2 1-1,-1-1 1,0-9-1,2 14 37,0 1-1,0-1 1,0 0-1,0 1 1,1-1-1,0 1 1,-1-1-1,1 1 0,0-1 1,0 1-1,0-1 1,1 1-1,-1 0 1,0-1-1,1 1 1,2-3-1,32-30-287,-3-1 422,-23 26-61,-1-1 0,-1 1 0,0-2 0,10-16 0,0 0 10,24-32-11,-23 35-73,-1-1 0,-1 0 1,13-31-1,-28 54 25,16-37 103,23-39 0,-34 68-117,0 0 0,1 0 0,0 1 0,1 0 0,0 0-1,1 1 1,20-15 0,-10 10 14,1 1-1,1 1 1,-1 1-1,2 1 1,-1 1-1,2 1 1,-1 1-1,1 1 0,27-4 1,119-3-856,-31 7 816,180 21-27,-201-3 41,154-4-1,168-10 8,-377 3 20,82-11-1,-37 2 45,-45 4 68,47-3-155,170 12 0,15 1 65,-186-7-46,11 1 11,267-5 3,-74 1 14,-255 4 27,53 1-22,180-8-36,-70 0 170,-71 4-229,219-9 135,-184 10-48,43-2 44,-32 2-56,-43 1 15,147-1 64,74-1-213,-123-3 232,26-8-133,-63 10 293,90 2-380,-162 3 120,-71-3 18,-39 0 141,0 2 0,42 4 1,352 48-423,-409-50 221,0 1-1,-1 1 1,0 0 0,20 8-1,-30-9 38,1 0 0,-1 0 0,0 0-1,0 1 1,0 0 0,-1 0 0,1 0-1,-1 1 1,0 0 0,0 0 0,-1 0 0,8 12-1,-2 2-8,0 1 0,-2 0 0,-1 1 0,0-1 0,-1 2 0,-2-1 0,4 32 0,-4 16-87,-4 71-1,-1-58 77,-9 43-46,3-71 33,-9 42 154,2 4-192,11-85 97,0 1 1,-1-1-1,-1 0 0,0 0 1,-1 0-1,-1-1 0,-13 22 1,-1 3 86,13-22-146,-2 0 0,-17 24 0,5-15-46,-1-2-1,-37 31 0,-16 15 329,49-44-296,-41 29 0,6-8-1572,-3-6-5400,43-30 2639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0:43.679"/>
    </inkml:context>
    <inkml:brush xml:id="br0">
      <inkml:brushProperty name="width" value="0.1" units="cm"/>
      <inkml:brushProperty name="height" value="0.1" units="cm"/>
      <inkml:brushProperty name="color" value="#66CC00"/>
    </inkml:brush>
  </inkml:definitions>
  <inkml:trace contextRef="#ctx0" brushRef="#br0">1716 148 1792,'-8'2'247,"6"-2"-210,0 1 0,0-1 0,1 1 1,-1-1-1,0 0 0,0 0 0,0 0 0,0 0 1,0 0-1,-3-1 0,4-3-1308,1 4 1280,1-1 1,-1 1 0,0 0-1,0 0 1,0-1 0,0 1-1,0 0 1,0-1-1,0 1 1,0 0 0,0 0-1,0-1 1,0 1-1,0 0 1,0-1 0,0 1-1,0 0 1,0 0 0,0-1-1,0 1 1,0 0-1,0 0 1,-1-1 0,1 1-1,0 0 1,0 0-1,0-1 1,0 1 0,-1 0-1,1 0 1,0-1 0,0 1-1,-1 0 1,1 0-1,0 0 1,0 0 0,-1-1-1,1 1 1,0 0-1,0 0 1,-1 0 0,1 0-1,-1 0 1,-26 1 5145,19 0-4861,0-1 1,0 0 0,0 0-1,0 0 1,0-1 0,0 0-1,0-1 1,0 0-1,-9-3 1,11 2-159,0 1-1,-1 0 0,1 1 1,-1-1-1,-9 0 1,-16-4 166,19 3-181,1 1-1,0 1 1,0 0 0,-23 1 0,19 0-68,0 0 0,-18-3-1,-38-15 839,29 7-203,-12-8-309,-41-4-347,-3 9 514,-158 0 1,153 13 114,-250 6 1088,292 0-1717,-35 0-261,49-4-619,4 2-426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0:17.085"/>
    </inkml:context>
    <inkml:brush xml:id="br0">
      <inkml:brushProperty name="width" value="0.1" units="cm"/>
      <inkml:brushProperty name="height" value="0.1" units="cm"/>
      <inkml:brushProperty name="color" value="#FFFC18"/>
    </inkml:brush>
  </inkml:definitions>
  <inkml:trace contextRef="#ctx0" brushRef="#br0">4577 1625 2816,'-1'-1'120,"0"-1"1,0 1 0,0-1-1,0 1 1,0-1-1,0 1 1,1-1-1,-1 0 1,1 0-1,-1 1 1,1-1-1,-1 0 1,1 0-1,0 1 1,0-1-1,0 0 1,0 0-1,0 0 1,1 1 0,-1-1-1,0 0 1,1 0-1,-1 1 1,1-1-1,0 0 1,0 1-1,-1-1 1,1 0-1,2-2 1,-2 3 100,0 0 0,0 0 0,0 0 0,0 0-1,0 0 1,-1 0 0,1 0 0,0 0 0,-1-1 0,1 1 0,0 0 0,-1-1 0,1-1 0,-1 2-149,0 1 0,0-1 0,-1 1 0,1-1-1,0 1 1,0 0 0,0-1 0,0 1 0,-1-1 0,1 1 0,0 0 0,0-1 0,-1 1 0,1-1 0,0 1 0,-1 0 0,1-1 0,-1 1 0,1 0-1,0 0 1,-1-1 0,1 1 0,-1 0 0,1 0 0,0 0 0,-1 0 0,1-1 0,-1 1 0,1 0 0,-1 0 0,1 0 0,-1 0 0,1 0 0,-1 0 0,1 0-1,-1 0 1,1 0 0,-1 1 0,1-16 1907,14-32-1223,-8 31-483,-1 0 0,-1-1 0,0 1 0,-1-1 0,1-25 0,-5 6 124,-2 1-1,-9-50 1,4 30 138,3 0 0,3-79 0,2 95-572,1 19 42,6-32 1,-4 32 76,1-31 1,-4-355 503,1 375-599,6-31 0,-3 32 15,0-32 1,-4 44 35,0 6 45,0-1 0,-2-17-1,1 26-57,0-1 0,0 1 0,-1-1 0,1 1 0,-1 0 0,0 0-1,0 0 1,-1 0 0,1 0 0,-5-5 0,6 8-18,-1 0 0,0 0-1,1 0 1,-1 0 0,0 0 0,0 1 0,0-1 0,0 0-1,0 1 1,0-1 0,0 1 0,0 0 0,-3 0-1,-19-5 48,10-1-41,-1 0-1,0 1 0,0 0 0,-18-2 0,-64-6 25,93 12-44,-73-4 95,-95 7 0,47 6-47,-39 1-13,68-9-4,-344 10 192,147-5-315,26 0 81,-92 10-14,112-8 14,-262 3-55,308-9 80,-230-2-24,132-16-101,100 16 118,112 1 11,62 1-62,1 0 1,0 2-1,-31 6 0,52-8 28,0 0-1,0 0 0,0 1 0,0-1 1,0 0-1,0 1 0,0 0 0,0 0 0,1 0 1,-1 0-1,1 0 0,-1 0 0,1 1 1,0-1-1,0 1 0,0 0 0,0-1 0,-1 6 1,-2 2-11,1 1 1,0 0-1,-3 22 1,2-12 53,-6 38-13,2 1 0,0 69-1,-1 1-21,5-79 60,-28 222 128,-23-5 68,45-226-335,2 1 0,2 0 0,1 0 1,1 66-1,5-100 93,0 0 1,1 0-1,1 0 1,-1 0-1,1 0 1,1-1 0,0 1-1,0 0 1,0-1-1,1 0 1,9 14-1,-6-12 1,1-1 0,0 1 0,0-1 0,1-1 0,1 0-1,-1 0 1,20 12 0,-1-5 0,1-1 0,0-2 1,1 0-1,1-2 0,57 11 0,-64-16 1,436 71 57,-342-71-10,156-13 0,-91 0 80,37-14 2,-68 4-223,-32 10 128,208 15 0,472 25 269,-221-17 58,-267 7 617,31 2-1547,-318-24-528,1-1 1,0-1-1,-1-1 1,0-2-1,0 0 0,26-10 1,30-15-3646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0:20.790"/>
    </inkml:context>
    <inkml:brush xml:id="br0">
      <inkml:brushProperty name="width" value="0.1" units="cm"/>
      <inkml:brushProperty name="height" value="0.1" units="cm"/>
      <inkml:brushProperty name="color" value="#FFFC18"/>
    </inkml:brush>
  </inkml:definitions>
  <inkml:trace contextRef="#ctx0" brushRef="#br0">4569 1504 2688,'0'-5'10698,"-6"0"-9652,-42 1-310,18 3-260,18 0-231,1 1 0,-1 0 0,1 0 0,0 2 0,-15 2 0,13-1-43,0-1 0,-17 2 0,-10 1-67,17-2-67,-38 0-1,-4 0-159,-569 54 2007,563-51-1887,-189 10 231,175-15-189,-90-9-1,-276-6 240,166 13-495,86-15 350,-52 0 45,93 19-213,-111-3 3,174-6-85,-72-2 81,-14 19-171,43-3 235,-59-6 6,106-3-45,66 1-16,-279-6 355,296 5-293,0 1-1,0-1 1,0-1 0,0 0 0,-11-4-1,15 5-74,1-1-1,1 1 0,-1-1 0,0 0 1,0 1-1,1-1 0,-1-1 1,1 1-1,-1 0 0,1-1 1,0 1-1,0-1 0,0 1 0,0-1 1,0 0-1,-1-3 0,-1-5-1,1-1 0,0 1-1,0-1 1,1 0-1,0 1 1,1-24-1,7-74 240,-3 86-114,23-162 270,-18 137-407,3 0 0,24-66 0,-27 88 17,-1 4 39,-2 0 0,-1 0 0,2-28 0,-1-67 280,1-11-155,14-145-254,-19 221 103,-2 43-37,1 0 1,0-1-1,0 1 1,1 0-1,0 0 1,0 0-1,1 0 1,1 0-1,0 1 1,0-1-1,6-11 1,-8 17 7,1 1 0,0 0 0,0 0 1,1-1-1,-1 1 0,0 0 0,1 1 0,-1-1 0,1 0 0,-1 1 0,1 0 1,0-1-1,0 1 0,0 0 0,0 0 0,0 1 0,0-1 0,0 0 1,5 1-1,7-1 0,0 1 1,28 4 0,-18-1-54,33 3-149,92 21 0,-95-18 293,1-2-1,1-3 1,58-2-1,25 1-43,230 7-239,103-10 268,-194 8-38,-265-8-39,455 14-18,-139-14 45,-143-5-14,-158 5 11,359-9 4,-52-5 93,-167 9-26,41-11-98,53-1 15,-27 17 139,-226 0-95,-1 0 1,1 0-1,-1 1 0,0 1 1,1-1-1,-1 2 0,15 4 1,-7-1-130,-15-6 101,1 1-1,-1 0 1,1 0 0,-1 0-1,0 0 1,0 0-1,3 2 1,-1-1-1,-1 1-1,0 1 1,1-1-1,-1 0 1,-1 1-1,1-1 1,0 1-1,-1 0 1,0 0-1,0 0 1,0 0-1,0 0 1,-1 1-1,0-1 1,0 0-1,0 1 1,0 4-1,2 13-7,-2-1-1,-2 31 1,0-20 71,-3 126 110,1-126-162,-1-1-1,-2 1 1,-10 31-1,-34 73 37,0-2 26,-17 103-80,53-177-35,3 0 0,-3 65 0,14-106-396,1 0 0,5 28 0,-3-32-921,-1-1-1,0 1 0,-2 0 1,-1 18-1,1-30 856,0 0 0,-1 0 0,0 0 1,0 0-1,0-1 0,0 1 0,-3 4 0,4-7 358,0 1-1,-1 0 0,1-1 0,-1 1 0,1-1 0,-1 1 1,1-1-1,-1 1 0,1-1 0,-1 0 0,1 1 0,-1-1 0,0 1 1,1-1-1,-1 0 0,0 0 0,1 1 0,-1-1 0,0 0 0,1 0 1,-1 0-1,0 0 0,1 0 0,-1 0 0,0 0 0,0 0 1,1 0-1,-1 0 0,0 0 0,1 0 0,-1 0 0,0-1 0,1 1 1,-1 0-1,-1-1 0,-3-3-452,1 0-1,-1 0 1,1 0 0,-8-10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0:33.803"/>
    </inkml:context>
    <inkml:brush xml:id="br0">
      <inkml:brushProperty name="width" value="0.1" units="cm"/>
      <inkml:brushProperty name="height" value="0.1" units="cm"/>
      <inkml:brushProperty name="color" value="#FFFC18"/>
    </inkml:brush>
  </inkml:definitions>
  <inkml:trace contextRef="#ctx0" brushRef="#br0">10286 213 2688,'-4'-3'1021,"7"3"-237,-3 0-783,0 1 0,1-1 1,-1 0-1,0 0 0,1 0 0,-1 1 1,4 6 2957,-68-7 1601,33-6-2971,-17 6 561,48 1-2132,0 0 0,0 0 0,0 0 1,-1 0-1,1 0 0,0 0 1,-1 0-1,1-1 0,0 1 0,-1 0 1,1 0-1,-1 0 0,-1 1 1,-2 0 99,0 0 1,0 0 0,1 0 0,-1 1 0,0-1-1,-3 5 1,3-4-15,0 1-1,0-1 1,-1 0-1,-7 4 1,0-2-26,1-1 0,-1 0 0,0 0 0,0-1 0,-1-1 0,1 0 0,-21 1 0,-3-1 231,-67 12 1,24-1-71,-128 5 433,112-15-165,62-3-206,-59 7 1,53-2-256,-56-1 1,-14 2-146,-20 2 283,45-3-133,-35 0 61,-129 1-224,154-7 299,11-3-153,-141-25 1,141 12-8,-85-28-1,137 38-48,1 0-1,-52-2 0,43 5-42,-112-2 13,106 6 86,0-1-1,-70-12 0,104 11-34,-9-2 12,0 0 0,0-1 0,-31-14 0,-1-2-13,-1 2 0,-76-16 0,-16 11 163,82 15-247,-25 4 58,63 4 52,0 0-1,-29-6 1,-53-7-227,77 9 479,-38 1-1,6-1-191,-175-1-277,171 6 236,-67 6-53,16 3-140,-69-24 456,163 12-340,-51-2 93,23 2-143,-58 4 0,35 0 167,-384 5-25,273 2-212,112-7 156,45-1 45,-33 4 0,28-1-85,-58-4 0,34 0 71,-71-1 60,-138 5-117,175 8 26,22-1-20,-97-7-61,87-5 201,-261 16-325,261-4 199,-131 10 94,46-12-80,-9 2-32,19-1 212,118-9-185,1-1-1,-47-8 1,-100-15 61,45 6-79,82 13 48,-59 0 1,-10 1-75,67 1-114,27 2 152,-33-5 0,29 2 49,-47 0 0,-15-2-112,-21-11 5,-77-9 54,102 15 158,33 3-120,-66 0 0,36 7 133,-137 5-209,190-2-44,11 0 39,0 0 1,-43 10-1,58-9-16,6-2 68,1-1-1,0 1 0,-1 0 1,1 0-1,0 0 0,-1 0 1,1 1-1,0 0 1,0-1-1,0 1 0,0 0 1,1 0-1,-1 1 0,0-1 1,1 1-1,0-1 1,-1 1-1,-2 4 0,1 3-63,-1 0 0,1 0-1,0 1 1,1 0 0,1-1-1,-1 1 1,0 13 0,-1 3 116,-8 60-76,3 0 1,3 97-1,12 328 260,11-205-224,-16-293 11,2-1 1,4 17-1,-6-25-16,1 0-1,-1 0 0,2 0 1,-1 0-1,0 0 1,1 0-1,0 0 1,6 7-1,-7-11-6,-1 0 0,1 0 0,0-1 0,-1 1 0,1 0 0,0-1 0,0 1 0,-1-1 0,1 1 0,0-1 1,0 0-1,0 0 0,2 0 0,31-1 52,-19 1-68,57 0-137,174-5 112,-117 0-12,45-5 146,8 6-205,-117 4 72,297 9 425,368 34-276,-397-16-82,-10 7-10,37 1 52,-158-18-34,-45 7-175,-4-1-10,355 49 556,-165-23-321,-281-41-82,286 20-7,9-28 171,-1-22-212,-127 5-83,37-4 116,-73 5 149,-61 1-186,44-2-49,-13 16 52,184 25-1,-214-18 187,-39-3-80,47 7-162,195 8 79,-51-34 0,-47 0-96,15 2 106,53-1-174,-247 15 147,252-9 78,-247 4 48,76 5 1,64 14-192,-108-13-16,-67-1 117,-1 0 0,55 8-1,-60-4 23,1 0-1,-1-2 0,1-1 1,42-3-1,-60 1-22,0 0 1,0-1-1,0 1 1,0-1-1,-1 0 0,1-1 1,-1 0-1,1 0 1,-1 0-1,0-1 0,6-4 1,-9 5 18,1 0 1,-1 0 0,0 0-1,-1-1 1,1 1 0,0-1-1,-1 0 1,0 1-1,0-1 1,0 0 0,0 0-1,-1 0 1,0 0 0,0-1-1,0 1 1,0 0-1,0-1 1,-1-7 0,0-282-1555,0 280 814,1 0 0,1 1 0,0-1 0,0 0 0,1 1 0,1 0 0,1 0 0,-1 0 0,2 0 1,12-20-1,10-15-4724,-6 9 908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0:57.173"/>
    </inkml:context>
    <inkml:brush xml:id="br0">
      <inkml:brushProperty name="width" value="0.1" units="cm"/>
      <inkml:brushProperty name="height" value="0.1" units="cm"/>
      <inkml:brushProperty name="color" value="#FFFC18"/>
    </inkml:brush>
  </inkml:definitions>
  <inkml:trace contextRef="#ctx0" brushRef="#br0">17095 1955 1920,'-2'0'84,"1"0"0,-1 0 1,1 0-1,-1 0 0,1 0 0,-1 0 1,0-1-1,1 1 0,-1-1 0,1 1 0,0-1 1,-2 0-1,2 0 15,0 1 0,1-1 0,-1 0 0,1 0 0,-1 0 1,1 1-1,0-1 0,-1 0 0,1 0 0,0 0 0,-1 0 0,1 0 0,0 0 1,0 0-1,0 0 0,0 0 0,0 1 0,0-1 0,0-2 0,-21 0 3165,13 1-2824,1 0 1,-1 0-1,1 1 0,-1 1 0,1-1 1,-1 1-1,-8 1 0,-5 0 593,0-4-755,17 2-187,0 0 1,0 1-1,0-1 0,1 1 0,-1 0 0,0 0 0,-7 1 1,-36 10 521,32-8-351,8-2-207,0 1 1,0-1 0,-12 0 0,-14-1 359,-146 4 509,63-2-331,68-3-450,4-1 4,0-2-1,-47-11 1,-42-4 111,101 16-287,-20-2 37,-125-3 358,57 1-39,-37-11-121,107 10-184,-79-3 1,-181 5 238,130-9-56,-44-2 161,-80 11-435,53-18 399,39 1-74,-42 1-330,-45-2 4,82 30 267,93 1-122,-260-6-46,202-2 12,24 5 243,-93-3-131,76-20-324,73 6 161,-85-9 256,-218-17 62,130 36-508,145 5 331,102-2-158,-101-1 198,-168 22 0,-47 7 61,2 0-11,143-8-298,-241-7-1,169 3 298,127-4-216,-283 32-110,268-24 146,-250-3 0,254-5-40,5 0 21,-271-12 128,263 10-142,2-1-110,-301-5 258,308 3-14,4 0-79,74-7-14,-240-4 58,-36 4-73,143 4-98,-308-9 193,87-22-208,332 23 40,9 1 80,-137-6-91,13 0 65,-164 2 203,82 4-189,-36-5-28,208 9-86,-6 1 287,-169-19-1,218 10-226,-1 4 1,-87 8-1,7 0 44,-13 4 4,120-5-44,8-1 28,19-3-49,0 2 1,-43 9-1,12 6 73,33-10-63,-1-1 0,-35 6-1,12-6 17,-35 4 188,-85 1 1,131-10-135,-1-2 0,1-1 1,-1-2-1,1-1 0,-55-16 1,48 14-2,34 6-13,1 1 0,0-1 1,-1 0-1,1 0 0,0-1 0,0 1 1,0-1-1,-10-5 0,10 4-49,-1 0 1,0 0-1,0 1 0,0 0 1,0 0-1,-11-2 0,-20-6 57,32 8-9,0 0-1,0-1 1,0 1 0,1-1 0,-1 0 0,1-1 0,-1 1 0,1-1-1,-5-5 1,6 5-23,1 1-1,0 0 1,0-1-1,0 0 1,1 1-1,-1-1 1,1 0-1,0 0 1,0 0-1,0 0 1,1 0-1,-1 0 0,1-8 1,0-23 8,-1 0-4,1-1-1,3 1 0,7-40 0,15-41 238,20-229 0,-36-79-192,-7 399-172,0 0-1,7-28 1,-1 3 70,-6 33 30,-1 4-62,1 1 1,6-22 0,-7 31 79,1-1 0,-1 1 0,1-1 0,0 1 1,0 0-1,0-1 0,0 1 0,0 0 0,1 0 0,-1 1 0,1-1 0,0 0 1,4-2-1,-3 3-34,0 1 1,-1 0-1,1 0 1,0 0-1,0 1 1,0-1 0,-1 1-1,1 0 1,0 0-1,0 0 1,4 1-1,7 0-41,52-3 52,102-16 0,62-28-20,-156 33 20,1 4 0,91-1 0,23-1-12,179-35 41,-64 39-176,-197 8 139,246 15-35,-5 0-16,-318-16 79,367-9 237,-310 4-193,93-8-12,145-20-209,-54 14 288,171-21-146,125-25 114,-408 50 47,6 1-181,147 7-23,-105 4 142,-117 1-45,312 1-89,-250 9 36,595 49 43,-454-37 8,-119-11 32,-99-4 35,237 23-97,178 18-31,-194-19 101,-88-5-64,57 4 90,-159-14-116,53 15-63,-98-14 101,62 4 1,-7-10 104,229 28-85,61 7 8,-207-27-48,471 14 24,-470-22 34,-44 1-52,97-4 146,158 4-261,-159-5 85,-22-2 64,-125 1 49,75 2-98,401 16-74,-510-20 112,376-10 214,-271 0-219,61 3 0,-122 6 0,429-1 32,-289 3-16,-148-3-24,94 3-32,5 2 19,-111-5-11,-91 2 27,277 8-65,-137-2 44,55-4-321,-108-3 320,-29-3-80,-36 1 137,27 1-1,-47 3-33,1-1 0,-1 1 0,0 0 0,1 1 0,-1 0-1,0 0 1,0 0 0,9 5 0,-14-5 12,0-1 0,0 0 0,0 1 1,0 0-1,0-1 0,0 1 0,-1 0 0,1 0 0,0 0 1,-1 0-1,0 0 0,0 0 0,1 1 0,-1-1 0,-1 0 1,1 0-1,0 1 0,0-1 0,-1 1 0,1 2 0,0 6-60,-1 0 0,0 0 0,-2 15 0,1-17 84,-9 84-102,-5-2 1,-3 0 0,-57 164-1,11-109 64,7-17 82,37-80 66,-24 71 10,39-102-237,0 1 1,1 0-1,1-1 1,0 33 0,2-34-176,1-11-134,-1 0 0,1 0-1,0 0 1,1 0 0,-1 0 0,1 0-1,0 0 1,4 12 0,-4-18 291,-1 0 0,0 1 0,0-1 0,0 1 0,0-1-1,1 0 1,-1 1 0,0-1 0,0 0 0,1 1 0,-1-1 0,0 0 0,1 0 0,-1 1 0,0-1 0,1 0 0,-1 0 0,0 1 0,1-1 0,-1 0 0,1 0 0,-1 0 0,0 0 0,1 0 0,-1 1-1,1-1 1,-1 0 0,0 0 0,1 0 0,0 0 0,-1-1-198,1 0 0,-1 0 0,1 0 0,-1 0 0,0 0 0,0 0-1,0 0 1,1 0 0,-1 0 0,0-1 0,0 1 0,-1-1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1:38.853"/>
    </inkml:context>
    <inkml:brush xml:id="br0">
      <inkml:brushProperty name="width" value="0.1" units="cm"/>
      <inkml:brushProperty name="height" value="0.1" units="cm"/>
      <inkml:brushProperty name="color" value="#FFFC18"/>
    </inkml:brush>
  </inkml:definitions>
  <inkml:trace contextRef="#ctx0" brushRef="#br0">9391 1795 3712,'-58'32'9416,"58"-31"-9311,0 5-416,0-6 326,0 0 0,1 1-1,-1-1 1,0 0-1,0 0 1,0 1 0,0-1-1,1 0 1,-1 0 0,0 1-1,0-1 1,0 0-1,1 0 1,-1 1 0,0-1-1,1 0 1,-1 0 0,0 0-1,0 0 1,1 1 0,-1-1-1,0 0 1,1 0-1,-1 0 1,0 0 0,1 0-1,-1 0 1,0 0 0,1 0-1,-1 0 1,0 0 0,1 0-1,-1 0 1,0 0-1,0 0 1,1 0 0,-1 0-1,0-1 1,1 1 0,-1 0 13,1 0 1,-1 0 0,0 0-1,1 0 1,-1-1 0,0 1-1,0 0 1,1 0 0,-1 0 0,0 0-1,1 0 1,-1 0 0,0 0-1,1 0 1,-1 0 0,0 0-1,1 0 1,-1 1 0,0-1 0,1 0-1,-1 0 1,0 0 0,0 0-1,1 0 1,-1 1 0,0-1-1,1 0 1,-1 0 0,0 0 0,0 1-1,0-1 1,1 0 0,-1 0-1,0 1 1,0-1 0,0 0-1,0 1 1,1-1 0,-1 1 0,1 0 72,1 0 0,-1 0 1,1 0-1,-1 0 0,1 0 1,0 0-1,-1-1 0,1 1 1,0-1-1,2 1 0,13 0 23,-1-2 0,0 0 0,29-7 0,-39 7-106,-1 0 0,0-1 0,0 0 0,0 0 0,0-1 0,0 1 0,-1-1 0,1 0 0,-1 0 0,0-1 0,1 1 0,-1-1 0,-1 0 0,1 0 0,5-7 0,9-21 358,17-43-1,-20 44-209,43-121-43,-50 125-72,0 0 0,-2-1-1,4-49 1,-5-84 357,-3 42-438,4 61-37,12-60-1,-6 52 11,-8 38 29,10-53 373,5-145 0,-19 218-341,0 1 0,0-1 1,-1 0-1,0 0 0,-1 0 0,1 0 1,-2 1-1,1-1 0,-4-7 0,4 9 14,-1 1 0,0 0 0,0 0 0,0 1 0,0-1 0,-1 0 0,-5-5 0,6 8-8,1 0 0,-1 1 0,1-1 0,-1 0 0,0 1 0,1 0 0,-1 0 0,0-1 0,0 2 0,0-1 0,0 0 0,0 1 0,0-1 0,0 1 0,-4 0 0,-21 0-47,-201 9 160,118-1 7,-172-8 1,-98-33 48,172 11-113,-61-5-1,-232-17 84,261 43-200,136 2 48,-335 22 274,245-9-232,72-7-104,-213 20 55,-46 10 351,216-32-271,1 0-161,-532 15 155,430-15-79,-84-1 126,193-6-104,-98-3-51,174 0 70,-88-18 1,-93-38-274,93 19 115,-151-19 143,40 13-102,-68-8 27,248 48-23,-172-22 94,187 15-41,-163-4-1,-167 24-184,358-3 158,-103 15 0,140-13 26,-1 2 0,1-1 0,0 2 0,0 1 0,1 1 0,-27 15 0,32-15 31,0 1-1,1 0 0,1 1 0,0 1 0,0 0 0,1 1 0,0 0 1,-15 24-1,-11 27-146,-34 83 0,57-113 74,-47 94 60,-40 91 55,63-128-41,-70 156 108,97-225-83,-25 54-72,33-65 0,0 1 0,0-1 0,1 1 0,-3 21 0,6-27 40,0 0 0,0 0 0,1 0-1,0 0 1,0 0 0,0 0 0,1 0-1,0-1 1,0 1 0,1 0 0,-1-1-1,1 0 1,1 1 0,-1-1-1,1 0 1,-1-1 0,1 1 0,1-1-1,-1 0 1,9 7 0,-1-2-27,2 1 0,-1-2 0,1 1 0,1-2 0,-1 0 0,26 8 0,-23-10 50,1-1 0,-1-1 0,1 0 0,29 0 0,71-9-167,-85 4 200,138-8 142,174-18 131,-192 11-455,165 2 0,-301 15 77,226-6-42,326 2 194,-280 8-378,-230-4 369,554-9 306,-233 7-443,11-1 106,92 0-101,-33 34 85,-235-12-68,205-21 32,-217-6-8,182-7 24,-216 7-34,280-23-229,-89 4 475,4 20-78,-274 9-69,1 5-1,115 22 1,-169-19-356,-1 2 0,0 1 0,0 2 0,33 19-1,-52-26-667,0 0 0,0 0 0,1-2 0,0 0 0,0-1 0,0-1 0,1-1 0,-1-1 0,1 0 0,0-1 0,0-1 0,0-1 0,31-5 0,10-11-1773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1:42.894"/>
    </inkml:context>
    <inkml:brush xml:id="br0">
      <inkml:brushProperty name="width" value="0.1" units="cm"/>
      <inkml:brushProperty name="height" value="0.1" units="cm"/>
      <inkml:brushProperty name="color" value="#FFFC18"/>
    </inkml:brush>
  </inkml:definitions>
  <inkml:trace contextRef="#ctx0" brushRef="#br0">9332 218 2560,'0'0'35,"0"0"0,0 0 0,0 0 0,0 0 0,0 0 0,0 0 0,-1 0 0,1 0 0,0 0 0,0 0 0,0-1 0,0 1 0,0 0 1,0 0-1,0 0 0,0 0 0,0 0 0,-1 0 0,1-1 0,0 1 0,0 0 0,0 0 0,0 0 0,0 0 0,0 0 0,0-1 0,0 1 0,0 0 0,0 0 0,0 0 0,0 0 0,0 0 0,0-1 0,0 1 0,0 0 1,0 0-1,0 0 0,1 0 0,-1 0 0,0-1 0,0 1 0,0 0 0,0 0 0,0 0 0,0 0 0,0 0 0,0 0 0,7-14 396,-6 12-242,1 0-1,-1 1 1,0-1 0,-1 0-1,1 0 1,0 1-1,0-1 1,-1 0 0,1 0-1,-1 0 1,0 0-1,1-3 1,-4 2-75,1 0-1,-1 0 1,1 1 0,-1-1-1,0 1 1,0 0 0,0 0-1,0 0 1,-1 0-1,1 1 1,0-1 0,-5 0-1,-1-2 129,-1 1-1,1 1 0,-15-2 1,2 3 132,0 1 1,0 1-1,-37 6 1,14-1-23,-32 6 374,-82 23-1,101-21-517,28-5-202,-38 16 1,-4 2 183,-2-6 195,-1-2 0,-1-5 0,0-2 0,-133 3 0,-165-19 554,244 3-1040,-149 3 324,92 11 204,-49 2-475,180-15 31,-272 9 114,-139 6-35,242-13-12,71-1 88,-206-24 1,-66-5-276,192 18 274,-167 4 381,262 6-647,-610 6 7,375-28 329,164 6-132,4 10 31,-34-2 82,-49-7-172,126 6-172,-146-13 450,164 4-464,-196-50-1,-9-27 630,297 80-477,-1 2 0,0 3-1,0 2 1,-89-2 0,115 9 242,4 1-132,1 0 1,0 1 0,-26 6-1,42-6-95,0 1 0,1 0 0,-1 0 0,1 0 0,-1 1 0,1 0 0,0 1 0,0-1 0,0 1 0,1 0 0,-1 1 0,1-1 0,0 1 0,-8 11 0,6-6-1,0 0 0,1 0 0,1 1 0,-1 0 0,-5 19 0,-11 60-93,12-42 90,-5 28 130,-6 103-1,14-110 12,-9 448-267,16-420 271,0-87-135,0 1 0,1-1 0,1 1-1,0-1 1,0 1 0,1-1 0,4 10-1,-5-15 11,0 0-1,0 0 0,1-1 0,0 1 0,0-1 1,0 0-1,0 0 0,1 0 0,0 0 0,0-1 1,0 1-1,0-1 0,0 0 0,1 0 0,-1 0 1,6 1-1,24 9-28,1-3 0,65 12 0,17 5-32,64 21 213,-102-34-257,131 6-1,-158-16 118,315 24 98,-238-22-92,-32-3 23,-7 3-48,412 26 25,-167-26 76,-220-6-59,402-22-71,-211 4-151,176-9 344,-193 8-170,45 0 0,-281 18 2,281-12 44,1005-1-227,-1101 21 85,334 23 235,-136 25-148,-299-31 0,154 48 0,-226-52 31,1-3 0,117 13 0,-149-27-3,0-2 0,0-1 0,0-2 0,0-1 0,0-1 1,-1-2-1,49-16 0,-54 12 55,-1-1 1,44-25-1,45-40-329,58-30 179,-110 70 114,-3-2-1,58-48 1,-107 75-21,0 0 0,-1-1 0,-1 0 0,0-1 0,-1 0 0,0-1 1,-1 0-1,0-1 0,-1 1 0,-1-1 0,-1 0 0,0-1 0,5-28 0,-1-10 108,-4-2 1,-1-91-1,-4 137-137,-1-44-75,-1-1 0,-18-91-1,18 134 39,-1 0 0,-1 0 0,0 1-1,-1-1 1,-10-18 0,11 24-46,0 0-1,0 0 1,0 1 0,-1-1-1,0 1 1,0 1-1,-1-1 1,1 1 0,-1 0-1,0 0 1,-9-4-1,-10-3-1342,-1 2-1,0 0 1,-35-5-1,52 12 503,1-1 0,-1 1 0,0-2 0,1 1 0,0-1 0,0 0 0,-12-9 0,-16-13-2237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2:34.888"/>
    </inkml:context>
    <inkml:brush xml:id="br0">
      <inkml:brushProperty name="width" value="0.1" units="cm"/>
      <inkml:brushProperty name="height" value="0.1" units="cm"/>
      <inkml:brushProperty name="color" value="#FFFC18"/>
    </inkml:brush>
  </inkml:definitions>
  <inkml:trace contextRef="#ctx0" brushRef="#br0">7140 271 4736,'-11'-5'513,"3"1"-146,0 1 0,-1-1 0,1 2 1,-1-1-1,1 1 0,-1 1 0,-18-2 0,26 3-386,0 0 1,0 0-1,0 0 0,0 0 0,0 0 0,0 0 0,0 0 0,0 0 0,0-1 0,0 1 0,0 0 0,0-1 0,0 1 0,0-1 0,0 1 0,0-1 0,1 1 0,-1-1 1,0 1-1,0-1 0,0 0 0,0-1 0,0 0 67,0 0-1,0 0 1,1 0 0,-1-1 0,1 1 0,0 0 0,-1 0-1,1-1 1,1-3 0,-2 3 216,-1-1 0,1 1 1,-1 0-1,1 0 0,-1-1 0,0 1 1,0 0-1,0 1 0,0-1 0,-1 0 0,1 1 1,-5-4-1,-13-18 893,16 18-999,0-1-1,0 0 1,-1 1 0,0 0 0,0 0 0,-1 0-1,0 1 1,0 0 0,0 0 0,0 0-1,-11-5 1,-2 2 128,0 0 0,0 2-1,-1 0 1,0 1 0,0 2 0,-34-4-1,8 2-61,21 3-204,1 0 1,-27 4-1,6-1 42,-359 4 828,266 1-938,21-14 454,52 2-401,17 2 91,-106-4 53,113 8-159,5-1 99,0 2 0,-70 10-1,88-8-40,0-2 0,0 0-1,-25-1 1,6-1-73,-90-8 238,5 3-202,75 7 78,-87-5 302,106 3-372,-32 1 0,20 1-84,-24 2 81,49 3 17,14-6-32,-1 1 1,1 0-1,-1-1 1,1 1-1,-1 0 1,1-1-1,-1 0 1,1 1 0,-3-1-1,-29 9-102,29-8 74,-3 3 30,7-4 2,-1 1 0,1-1-1,-1 1 1,0-1 0,1 0 0,-1 1 0,1-1 0,-1 0-1,0 0 1,1 1 0,-1-1 0,0 0 0,1 0-1,-1 0 1,-1 0 0,0 0-3,-1 1 0,1-1 0,0 1 0,0-1 0,0 1 0,-1 0 0,1 0 0,0 0 0,0 0 0,-2 1 0,2 0-1,0-1 1,0 0-1,-1 1 1,1-1-1,-1 0 0,1-1 1,-1 1-1,1 0 1,-1-1-1,-3 1 0,-48 4 181,17-7-73,-72-13 1,31 3-68,45 6-5,23 3-29,0 1 0,0 1 0,-12-1 0,-218 2 24,160 4 224,43-5-170,8 1-98,1 0-1,-33 5 0,42-3 22,-1 0 0,-35-3-1,11-1 14,-3 2 8,0 3-1,0 1 0,-79 18 1,112-19-3,-1 0 1,0-1-1,0-1 1,0-1-1,-27-1 0,-72-19 141,100 18-228,-38-6 18,0 3 0,-104 3 1,90 2-32,-172 14-44,110-12 149,69-3-11,-122-5 139,132 5-104,31-1-48,0 2 0,0 0 0,0 1 0,-32 7 0,37-6 1,1 0-1,-1-1 1,-15 0-1,18-1 0,0 1 0,0-1 0,0 1 1,0 1-1,1 0 0,-15 5 0,-25 6-56,32-7 41,-1 0 0,0-1 1,1-1-1,-2-1 0,-24 2 0,-96-4 23,70-3 25,22 3-94,-62 9-1,-140 28 753,215-35-414,0-1 1,-59-3-1,66 0-181,-100-7-59,51 3-1830,-121 5 0,44 18-1962,79-9 1921,-65 6-1982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2:57.154"/>
    </inkml:context>
    <inkml:brush xml:id="br0">
      <inkml:brushProperty name="width" value="0.1" units="cm"/>
      <inkml:brushProperty name="height" value="0.1" units="cm"/>
      <inkml:brushProperty name="color" value="#FFFC18"/>
    </inkml:brush>
  </inkml:definitions>
  <inkml:trace contextRef="#ctx0" brushRef="#br0">1924 29 1792,'5'-3'482,"2"0"-519,0 0 1,0-1-1,12-8 1,-18 11 249,-20-2 4240,13 5-4127,0 0-1,0 0 0,1 0 0,-10 5 0,10-4-236,-1-1-1,1 1 1,-1-1 0,-10 2 0,6-1 321,-1-1 1,-16 8 0,-11 3 597,23-10-729,1 1 1,0 1-1,0 0 0,-18 11 1,20-11-158,0 1 1,0-2 0,0 0-1,-1 0 1,1-1-1,-1 0 1,-18 0-1,-94-1 793,73-2-623,-1-3 205,-56-9 0,56 5-258,-57 0 0,49 7 38,-75-11 0,83 4-177,-1 3 0,0 1 0,0 3 0,0 3 0,0 2 0,1 2 0,-66 17 0,113-23-85,-212 64 957,176-53-1907,29-9-600,0 0-1,-15 7 1,0 0-1975,-13-1-84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3:49.901"/>
    </inkml:context>
    <inkml:brush xml:id="br0">
      <inkml:brushProperty name="width" value="0.1" units="cm"/>
      <inkml:brushProperty name="height" value="0.1" units="cm"/>
      <inkml:brushProperty name="color" value="#FFFC18"/>
    </inkml:brush>
  </inkml:definitions>
  <inkml:trace contextRef="#ctx0" brushRef="#br0">2402 59 768,'0'-23'9514,"-1"3"-7679,1 19-1786,-1 0 0,0-1 0,0 1 0,0 0 0,0 0-1,0 0 1,0 0 0,0 1 0,0-1 0,-1 0 0,1 0 0,0 1 0,0-1 0,-1 0 0,1 1-1,0 0 1,-1-1 0,1 1 0,-1 0 0,-2-1 0,-34 2 396,19 0 3,-40 1-38,-74 15 1,65-8-197,15-2 42,0 3 0,1 2 0,-55 20 0,69-19-95,0-1 0,0-2 0,-63 7 1,18-8 91,-244 34 422,215-27 445,-127 0 0,-75 10 144,185-3-1956,49-7-4351,-137 8-1,141-27 1210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4:07.151"/>
    </inkml:context>
    <inkml:brush xml:id="br0">
      <inkml:brushProperty name="width" value="0.1" units="cm"/>
      <inkml:brushProperty name="height" value="0.1" units="cm"/>
      <inkml:brushProperty name="color" value="#FFFC18"/>
    </inkml:brush>
  </inkml:definitions>
  <inkml:trace contextRef="#ctx0" brushRef="#br0">3073 70 1664,'-6'9'394,"3"-12"100,6-16 895,-3 18-1253,0 1-1,1-1 1,-1 0-1,0 0 1,0 0-1,0 0 1,1 0-1,-1 0 1,0 1-1,0-1 1,0 0-1,-1 0 1,1 0-1,0 0 1,0 0 0,0 0-1,-1 1 1,1-1-1,0 0 1,-1 0-1,1 0 1,-1 1-1,1-1 1,-1 0-1,1 0 1,-1 1-1,0-1 1,1 0-1,-1 1 1,0-1-1,1 1 1,-1-1-1,0 1 1,0-1-1,1 1 1,-1 0-1,0-1 1,0 1-1,0 0 1,0 0-1,-1-1 1,-4 0 198,0 0-1,0 0 1,0 0-1,-10 1 1,-97-6 1554,-48-2-430,-2-1-1023,126 11-265,0 2-1,0 1 1,-64 19-1,58-13-116,-129 23 720,150-31-790,0-1 0,0-1 0,-31-2 0,7 0 21,-683 1 2268,581-9-2037,-2 0-102,101 9-94,-147-5 1186,141 4-453,-98 8-1,8 1-1008,119-8-1066,-1-1 1,1-2 0,-40-8-1,-58-17-8222,38 13 5280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0:44.839"/>
    </inkml:context>
    <inkml:brush xml:id="br0">
      <inkml:brushProperty name="width" value="0.1" units="cm"/>
      <inkml:brushProperty name="height" value="0.1" units="cm"/>
      <inkml:brushProperty name="color" value="#66CC00"/>
    </inkml:brush>
  </inkml:definitions>
  <inkml:trace contextRef="#ctx0" brushRef="#br0">3336 62 4480,'-31'-6'2544,"18"-1"-2219,8 4-426,-15-10 355,15 10-27,1 0 0,-1 0 0,0 0 0,0 1 0,-5-2 0,-4-1 197,11 3-298,0 1 0,-1-1 1,1 1-1,-1 0 0,0 0 1,1 1-1,-8-1 0,-4 1 50,0 0 0,-1 1 0,-26 6 0,16-2-57,1-2 0,0 0 0,-1-2 0,-36-2 0,12 0 417,-81 4 312,-191 31 0,105-9-491,112-19 182,29-4-267,-154 1-44,123-5-221,6-2 34,61 1 101,0 2 1,-50 4 0,4 4 39,-91-6 0,-71 5 350,219-3-641,-469 46 2262,285-35-3883,186-13-141,0-1-1,-28-3 0,-8-9-2000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3:40.576"/>
    </inkml:context>
    <inkml:brush xml:id="br0">
      <inkml:brushProperty name="width" value="0.1" units="cm"/>
      <inkml:brushProperty name="height" value="0.1" units="cm"/>
      <inkml:brushProperty name="color" value="#FFFC18"/>
    </inkml:brush>
  </inkml:definitions>
  <inkml:trace contextRef="#ctx0" brushRef="#br0">2232 276 2944,'-21'-28'1707,"20"27"-1403,5-3-284,-1 0 0,0-1 1,0 0-1,3-8 1,1-1 399,-7 14-337,1 0 1,-1-1-1,0 1 0,0 0 1,0-1-1,0 1 0,0 0 1,0-1-1,1 1 0,-1 0 1,0-1-1,0 1 0,0 0 1,0-1-1,0 1 0,0 0 1,0-1-1,0 1 0,-1 0 1,1-1-1,0 1 0,0 0 1,0-1-1,0 1 0,0 0 1,-1-1-1,1 1 0,0 0 1,0-1-1,0 1 0,-1 0 1,1 0-1,0-1 0,0 1 1,-1 0-1,1 0 0,0 0 1,-1-1-1,1 1 0,0 0 1,-1 0-1,1 0 0,0 0 1,-1 0-1,1 0 0,0 0 1,-1-1-1,1 1 0,0 0 1,-1 0-1,1 0 0,0 0 1,-1 1-1,0-1 0,-26 0 325,20 0 46,-9 0-201,-1 0-1,1-1 1,0-1-1,-1-1 1,-27-8-1,-44-20 1336,22 7-1131,-100-22-1,73 31-202,-1 5 1,-140 3-1,194 6 42,-74-9 0,88 6-86,-26-6 101,-99-3 0,127 13-323,-45-1 322,-1 3-1,-124 20 1,159-15-31,0-2 0,-65 1 0,75-6-69,-1 2 0,-41 7 0,-60 26-4807,83-21 1247,33-11 2073,0 0 0,-1-1-1,-13 0 1,-43 0-2616</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3:42.947"/>
    </inkml:context>
    <inkml:brush xml:id="br0">
      <inkml:brushProperty name="width" value="0.1" units="cm"/>
      <inkml:brushProperty name="height" value="0.1" units="cm"/>
      <inkml:brushProperty name="color" value="#FFFC18"/>
    </inkml:brush>
  </inkml:definitions>
  <inkml:trace contextRef="#ctx0" brushRef="#br0">2962 67 3840,'-18'0'1285,"14"0"-149,4-18-731,0 16-289,0 0 0,0 0-1,0 0 1,0 0 0,-1 0-1,1 1 1,-1-1 0,0 0-1,1 0 1,-1 1 0,0-1-1,0 1 1,0-1 0,0 0-1,0 1 1,0 0 0,0-1-1,-1 1 1,1 0 0,-1-1-1,1 1 1,-1 0 0,1 0-1,-1 0 1,1 0 0,-1 1-1,0-1 1,0 0 0,1 1-1,-4-1 1,-5-1 67,0 0-1,-1 1 1,1 0-1,-15 1 1,14 0-116,-99 11 397,64-10 247,-1 1 0,-68 13 0,18-1-338,63-7-367,11-3-1,-26 9 0,-131 31 401,78-22 116,-43 3-136,56-12-302,53-9 122,0-2 0,-47-2 0,30-1 98,-150-8-59,115 10-63,21 1-84,-102-10 1,47-1 112,35 4 149,-348-13 386,397 22-2601,-71 15-1,80-12-139,0-2 0,-1-1 1,0 0-1,-31-2 1,-24-10-1009</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3:55.668"/>
    </inkml:context>
    <inkml:brush xml:id="br0">
      <inkml:brushProperty name="width" value="0.1" units="cm"/>
      <inkml:brushProperty name="height" value="0.1" units="cm"/>
      <inkml:brushProperty name="color" value="#FFFC18"/>
    </inkml:brush>
  </inkml:definitions>
  <inkml:trace contextRef="#ctx0" brushRef="#br0">2019 182 1536,'-1'-1'26,"1"1"0,-1-1 1,1 1-1,-1-1 0,1 1 0,-1-1 1,1 1-1,0-1 0,-1 1 0,1-1 1,0 1-1,-1-1 0,1 0 0,0 1 1,0-1-1,-1 0 0,1 1 1,0-1-1,0 0 0,0 1 0,0-1 1,0 0-1,0 1 0,0-1 0,0 0 1,12-12-23,-6 8-131,42-48 1471,-28 35-23,-11 9-281,1 0 1,0 1-1,21-14 0,-31 22-934,1 0-1,-1 0 1,1-1-1,-1 1 0,1 0 1,0 0-1,-1-1 1,0 1-1,1-1 1,-1 1-1,1-1 0,-1 1 1,1 0-1,-1-1 1,0 0-1,1 1 1,-1-1-1,0 1 0,0-1 1,1 1-1,-1-1 1,0 1-1,0-1 0,0 0 1,0 1-1,0-1 1,0 0-1,0 1 1,0-1-1,0 1 0,0-1 1,0 0-1,0 1 1,0-1-1,-1 0 0,1 0-42,-1 0-1,1 1 0,-1-1 1,1 0-1,-1 1 0,0-1 1,1 0-1,-1 1 0,0-1 1,1 1-1,-1-1 0,0 1 1,0-1-1,0 1 0,0 0 0,1-1 1,-1 1-1,0 0 0,0 0 1,0 0-1,0 0 0,0-1 1,-1 1-1,-9 1 152,1 1 0,-1-1 0,0 2 0,1-1 0,0 1 0,-15 7 0,-32 9 746,47-16-792,1 0-1,0 1 1,0 1-1,-11 7 1,-4 7 61,21-16-165,0 0-1,0 0 1,-1 0 0,1-1-1,-1 0 1,1 1 0,-1-1-1,0 0 1,0-1 0,0 1-1,0-1 1,0 1 0,-1-1-1,1-1 1,-7 2 0,-4-2 115,2 0-146,0 0-1,0-1 0,-1 0 1,1-1-1,-13-3 0,-21-6 230,-63-7 1,82 14-105,-17 1-90,1 1 0,-1 2 1,1 2-1,-83 16 0,95-15 11,-1-2 0,1 0 0,-1-2 0,-42-8 0,-55 0 107,-210 23 705,131-6 22,82-7-402,104 0-773,0 1 1,-33 7-1,48-7-242,0 1 0,0-1 0,1 1 0,-1 0-1,1 1 1,-1 0 0,1 0 0,0 1 0,1-1 0,-9 8-1,-13 17-3452,1-7-517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3:58.437"/>
    </inkml:context>
    <inkml:brush xml:id="br0">
      <inkml:brushProperty name="width" value="0.1" units="cm"/>
      <inkml:brushProperty name="height" value="0.1" units="cm"/>
      <inkml:brushProperty name="color" value="#FFFC18"/>
    </inkml:brush>
  </inkml:definitions>
  <inkml:trace contextRef="#ctx0" brushRef="#br0">4566 24 3456,'-1'1'117,"1"-1"-78,-1 1 0,1-1 0,-1 0 0,1 0 0,0 0 0,0 0 0,-1 1 0,1-1 0,0 0 0,-1 0 0,1 1 0,0-1-1,0 0 1,-1 1 0,1-1 0,0 0 0,0 1 0,0-1 0,-1 0 0,1 1 0,0-1 0,0 0 0,0 1 0,0-1 0,0 0 0,0 1-1,0-1 1,0 1 0,0-1 0,0 0 0,0 1 0,0-1 0,0 0 0,0 1 0,5 21 6050,-13-24-6576,-7 3 1030,0-2 0,1 0 0,-1-1 0,-13-3 0,-24-7 150,0 3 1,-57-2-1,60 8-592,-172-6 704,-381 6 1606,543 6-2390,-84 14 0,56-5 198,-102 5 378,-69 10-228,178-11-123,-31 5 84,90-18-267,-194 14 258,128-18-286,1-1 24,-112 13 1,-272 36 854,407-42-830,-101 11 283,-260 11 876,70-8-997,340-19-849,0 1 0,1 1 1,-1 1-1,1-1 0,0 2 1,0 0-1,-21 10 0,28-11-56,1 0-1,-1 0 0,0 0 1,0 0-1,-1-1 0,1 0 1,0-1-1,-1 1 0,1-1 1,-1 0-1,0-1 0,-8 0 1,-7-1-1987,-29-6 1,-32-11-720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4:24.426"/>
    </inkml:context>
    <inkml:brush xml:id="br0">
      <inkml:brushProperty name="width" value="0.1" units="cm"/>
      <inkml:brushProperty name="height" value="0.1" units="cm"/>
      <inkml:brushProperty name="color" value="#FFFC18"/>
    </inkml:brush>
  </inkml:definitions>
  <inkml:trace contextRef="#ctx0" brushRef="#br0">4315 136 2304,'9'-14'356,"1"0"0,0 1 0,0 0 0,17-16 1,-2 3 950,-18 15-302,-8 6 348,-16 1 887,2 1-2310,4 2 421,1 0 0,-1 0 0,0 1 0,-14 1 0,-4 0 160,0 0-328,0 1 0,-1 1 0,1 1 0,0 2 0,0 1-1,-34 13 1,30-9-61,-1-1 0,0-2 0,0-1 0,-1-2 0,1-2 0,-41 0 0,-198 9 1213,127-4-1385,61 1 188,51-5-50,-35 1 1,32-5 97,-211-4 242,166-1-346,-84-16 0,58 0 2,-81-13 184,108 26-171,0 4 0,0 4 0,0 3 0,-96 15 0,99-7 101,-153 2-1,215-13-190,-52 0 32,-71-9 0,56 2 543,-113 4-1,111 4-293,-141 6 251,165-1-793,-103 23 1,-1 5-2072,130-29 670,0-1 0,-59-3 0,81-2 936,1 0 0,0-1 0,0 0 0,-19-7 0,11 1-980,-31-18 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4:25.963"/>
    </inkml:context>
    <inkml:brush xml:id="br0">
      <inkml:brushProperty name="width" value="0.1" units="cm"/>
      <inkml:brushProperty name="height" value="0.1" units="cm"/>
      <inkml:brushProperty name="color" value="#FFFC18"/>
    </inkml:brush>
  </inkml:definitions>
  <inkml:trace contextRef="#ctx0" brushRef="#br0">2313 19 4096,'-4'-3'681,"3"2"-561,0 0-1,0 0 1,0 0-1,0 0 1,0 0-1,0 0 1,0 1-1,0-1 1,-1 0-1,1 1 1,0-1-1,-2 0 0,2 1 164,-22 0 2618,9-2-2633,-1 0 0,1 2 0,-1 0 0,0 0 0,1 2-1,-1 0 1,1 0 0,-19 7 0,20-7-69,-1 0 1,1-1-1,-20-1 0,-28 4 775,-135 32-306,121-20-686,-94 9 767,-12 2-31,156-24-668,0 0 0,0-1 0,-1-2 0,-35-4 1,-30-7 260,1-5 0,-111-33 0,59 20 231,44 11-156,78 15-334,-1 1-1,1 1 1,-29 2 0,14-1 189,-4 1-23,1 2 0,-50 11 1,-75 24-4003,157-37 3436,-3 2-332,1-1-400,-1 0 0,1 0 0,-1 0 0,-16-1 0,-8-7-2232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4:28.046"/>
    </inkml:context>
    <inkml:brush xml:id="br0">
      <inkml:brushProperty name="width" value="0.1" units="cm"/>
      <inkml:brushProperty name="height" value="0.1" units="cm"/>
      <inkml:brushProperty name="color" value="#FFFC18"/>
    </inkml:brush>
  </inkml:definitions>
  <inkml:trace contextRef="#ctx0" brushRef="#br0">1794 59 3712,'-14'-19'1221,"14"19"-1203,-1-1 0,1 1 0,0 0-1,-1-1 1,1 1 0,-1 0 0,1 0 0,0-1-1,-1 1 1,1 0 0,-1 0 0,1 0 0,-1 0-1,1 0 1,-1 0 0,1 0 0,-1 0 0,1 0-1,-1 0 1,1 0 0,-1 0 0,1 0-1,0 0 1,-1 0 0,1 0 0,-1 0 0,1 0-1,-1 1 1,1-1 0,-1 0 0,1 0 0,0 1-1,-1-1 1,1 0 0,0 0 0,-1 1 0,0 0-1,1-1 27,-1 0-1,1 1 1,-1-1 0,1 1-1,-1-1 1,1 0-1,-1 0 1,1 1-1,-1-1 1,1 0-1,-1 0 1,0 0-1,1 0 1,-1 1-1,1-1 1,-1 0-1,0 0 1,1 0-1,-2-1 1,-4-1 249,-1 1 0,0-1 1,0 1-1,0 0 0,0 0 1,-10 1-1,-2 1-219,9-1 260,0 0 0,0 0 0,0-1 0,-16-3 0,17 2 40,0 1 0,-17-2 0,-10-1 24,-16-5-184,0 3 0,-1 2 1,1 2-1,-1 2 0,-84 12 0,3 17-184,80-16 456,-57 6 1,29-10-206,-298 19 2046,264-24-2031,16 0-2405,-1-8-6281,50-3 4556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4:28.942"/>
    </inkml:context>
    <inkml:brush xml:id="br0">
      <inkml:brushProperty name="width" value="0.1" units="cm"/>
      <inkml:brushProperty name="height" value="0.1" units="cm"/>
      <inkml:brushProperty name="color" value="#FFFC18"/>
    </inkml:brush>
  </inkml:definitions>
  <inkml:trace contextRef="#ctx0" brushRef="#br0">1416 211 4352,'-6'0'471,"5"0"-386,0 0 0,0 0 1,0 0-1,0 0 0,0 0 0,0 0 1,0 0-1,0 0 0,0 0 0,0 0 1,0-1-1,0 1 0,0-1 0,0 1 0,0 0 1,0-1-1,-2-1 0,2 1 294,0-6-319,0 0 1,0 0 0,-1 0 0,0 1-1,0-1 1,-4-7 0,-4-14 820,8 22-793,0 0 0,-1 1-1,0 0 1,0-1-1,0 1 1,0 0-1,-1 0 1,0 1-1,0-1 1,0 1 0,0 0-1,-8-6 1,3 4 59,0 0 1,0 0-1,-1 1 1,0 1-1,1-1 1,-14-3-1,8 5 71,1 0 0,-1 0-1,0 2 1,-1-1 0,-17 2 0,-78 10 671,55-3-552,-69 5 1685,-129 29-1,-39 24-2307,97-27-6601,149-31 2945,3-9 572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4:29.733"/>
    </inkml:context>
    <inkml:brush xml:id="br0">
      <inkml:brushProperty name="width" value="0.1" units="cm"/>
      <inkml:brushProperty name="height" value="0.1" units="cm"/>
      <inkml:brushProperty name="color" value="#FFFC18"/>
    </inkml:brush>
  </inkml:definitions>
  <inkml:trace contextRef="#ctx0" brushRef="#br0">1710 15 4352,'-1'-1'365,"0"0"0,0-1 1,0 1-1,0 0 0,0 0 1,-1 0-1,1 0 0,0 0 1,-1 1-1,1-1 0,-1 0 0,1 1 1,-1-1-1,1 1 0,-1-1 1,1 1-1,-1 0 0,-2-1 0,-35 1-437,22 1 654,-5 0-207,-29 5 0,-11 0 54,13-3-27,-23 1 541,-131-10 0,147 2-316,-64 4 0,56 0-457,-249 21 276,279-18-322,-149 23 428,42-5-1651,-2-11-3452,143-10 4551,-16 0-1632,-29-3 0,34 1 799,1-1-1,0-1 1,-11-4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4:46.674"/>
    </inkml:context>
    <inkml:brush xml:id="br0">
      <inkml:brushProperty name="width" value="0.1" units="cm"/>
      <inkml:brushProperty name="height" value="0.1" units="cm"/>
      <inkml:brushProperty name="color" value="#FFFC18"/>
    </inkml:brush>
  </inkml:definitions>
  <inkml:trace contextRef="#ctx0" brushRef="#br0">22 218 1792,'-21'0'2533,"26"-15"-1866,27-17-86,-11 6-177,1 1-1,27-24 1,-32 35-127,26-17 1,-41 30-257,35-18 195,-35 18-172,1 0 0,-1 0-1,1 0 1,0 1 0,-1-1-1,1 1 1,0-1-1,0 1 1,-1 0 0,1 0-1,0 0 1,4 1 0,-6 0-41,0 0 0,1 0 0,-1 0-1,0 0 1,0 0 0,1 0 0,-1 0 0,0 0 0,0 0 0,0 1 0,-1-1 0,1 0 0,0 1 0,0-1 0,-1 1 0,1-1 0,-1 0 0,1 1 0,-1-1-1,1 3 1,5 37 4,-5-29 133,21 110 441,-13-82-350,-2 0 0,4 75 0,-22 60-7,5-93-282,6 87 0,1-75 62,4 242 711,1-113-672,-2-126-22,25 133-1,-26-211 24,13 223 50,-12-120 47,-2 155-290,-3-148 260,-10 3-91,1-4-66,10 309 131,0-420-97,2 1 0,6 25 0,-4-25 39,-1 0-1,1 29 0,-6-9 14,-2-1 0,-16 69 0,12-69-55,1 1 0,-4 71-1,11-84 153,-2-1 0,0 1 0,-2-1-1,0 1 1,-2-1 0,0-1-1,-2 1 1,-1-1 0,-1 0 0,-14 25-1,20-42-204,-1 0-1,1 0 0,-1 0 0,0 0 1,0-1-1,-1 0 0,1 0 0,-9 5 1,13-9-64,0-1 1,0 1 0,1-1 0,-1 1-1,0-1 1,0 0 0,0 1-1,0-1 1,0 0 0,0 0 0,0 1-1,-2-1 1,-16-4-2866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0:47.441"/>
    </inkml:context>
    <inkml:brush xml:id="br0">
      <inkml:brushProperty name="width" value="0.1" units="cm"/>
      <inkml:brushProperty name="height" value="0.1" units="cm"/>
      <inkml:brushProperty name="color" value="#66CC00"/>
    </inkml:brush>
  </inkml:definitions>
  <inkml:trace contextRef="#ctx0" brushRef="#br0">2372 76 4736,'-118'5'2784,"105"-5"-2424,-19 0-128,-32-4 1,53 3-84,0-1-1,1 0 1,-1-1 0,1-1 0,0 1 0,-19-11-1,12 4 371,0 2-1,-25-10 0,33 15-390,1 1 1,-1 0-1,0 0 0,1 1 1,-1 0-1,0 1 0,-16 1 1,-8 3 217,-53 15 1,53-10-198,-53 6 1,-308 8 719,365-23-840,-226 9 801,94 6-21,-134 17 88,137-9-1038,-27 5-2598,163-24 1895,0 2-1,-23 8 1,-41 26-2640,86-40 3475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3:35.725"/>
    </inkml:context>
    <inkml:brush xml:id="br0">
      <inkml:brushProperty name="width" value="0.1" units="cm"/>
      <inkml:brushProperty name="height" value="0.1" units="cm"/>
      <inkml:brushProperty name="color" value="#FFFC18"/>
    </inkml:brush>
  </inkml:definitions>
  <inkml:trace contextRef="#ctx0" brushRef="#br0">3639 41 4096,'-4'0'134,"1"0"0,0 0 1,-1 0-1,1 1 0,0-1 0,-1 1 1,1 0-1,0 0 0,0 0 0,0 0 1,0 1-1,0-1 0,0 1 0,0 0 1,0 0-1,0 0 0,1 0 0,-1 0 1,1 1-1,0-1 0,0 1 1,-3 3-1,4-4-79,1-1 0,-1 1 0,0-1 0,0 0 0,0 1 0,0-1 0,0 0 0,0 0 0,0 1 0,0-1 0,0 0 0,-1 0 1,1-1-1,0 1 0,-1 0 0,1 0 0,-1 0 0,1-1 0,-1 1 0,1-1 0,-1 1 0,1-1 0,-1 0 0,1 0 0,-1 0 0,0 1 0,1-2 0,-1 1 0,1 0 0,-1 0 1,0 0-1,1-1 0,-3 0 0,-5-2 734,0 0-1,-14-7 1,-16-7 567,-116-12-58,48 12-974,50 8 237,0 4 0,0 1 1,-65 6-1,31-1-241,-217 14 405,274-11-679,-177 25 68,183-26-79,0-1-1,-41-2 1,23-1 21,-219-2-232,203 3 440,1 3 0,0 3 0,-70 16 0,110-18-233,-1-1 1,-30 0-1,-25 2 14,-176 26 56,135-19 59,-28 2 384,82-9-41,-68-5 0,59-1-160,-28 0 57,22-1-728,-109 11 0,173-6-731,-1 0 0,1 1 0,0 1 0,-28 12 0,-19 8-3661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3:37.774"/>
    </inkml:context>
    <inkml:brush xml:id="br0">
      <inkml:brushProperty name="width" value="0.1" units="cm"/>
      <inkml:brushProperty name="height" value="0.1" units="cm"/>
      <inkml:brushProperty name="color" value="#FFFC18"/>
    </inkml:brush>
  </inkml:definitions>
  <inkml:trace contextRef="#ctx0" brushRef="#br0">2753 15 2944,'-21'0'2912,"5"0"400,-144-3 165,90-8-2245,-174 21-859,-132 5 936,326-15-1114,-31 6-196,24 0 61,-139 13 677,30-3-445,66-2-54,64-8-232,-63 2 1,-41-9 440,-156 3-89,158 12 292,86-7-199,-57 0 0,37-8-370,-51 1 203,39 4-9310,79-4 8199,1 0 1,0 0-1,0 0 0,0-1 1,-7 0-1,-24-14-2794</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3:38.606"/>
    </inkml:context>
    <inkml:brush xml:id="br0">
      <inkml:brushProperty name="width" value="0.1" units="cm"/>
      <inkml:brushProperty name="height" value="0.1" units="cm"/>
      <inkml:brushProperty name="color" value="#FFFC18"/>
    </inkml:brush>
  </inkml:definitions>
  <inkml:trace contextRef="#ctx0" brushRef="#br0">1988 58 5632,'-23'0'1834,"22"0"-1806,1 0 0,-1 0 0,1 0 0,-1 0 0,1 0 0,-1 0-1,1-1 1,-1 1 0,1 0 0,-1 0 0,1 0 0,-1-1 0,1 1-1,0 0 1,-1 0 0,1-1 0,-1 1 0,1 0 0,0-1-1,-1 1 1,1-1 0,0 1 0,-1 0 0,1-1 0,0 1 0,0-1-1,-1 1 1,1-1 0,-9-9 130,-3 3 265,-1 2-1,0 0 1,0 0 0,0 1 0,-1 1 0,1 0 0,-16-1 0,-99 0 1346,95 4-1444,-150 14 1253,66-3-863,81-8-581,-65 3 340,-117 23 1,-138 18 1101,68-13-1782,141-13-3405,-2-10-6884,81-11 7578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4:11.912"/>
    </inkml:context>
    <inkml:brush xml:id="br0">
      <inkml:brushProperty name="width" value="0.1" units="cm"/>
      <inkml:brushProperty name="height" value="0.1" units="cm"/>
      <inkml:brushProperty name="color" value="#FFFC18"/>
    </inkml:brush>
  </inkml:definitions>
  <inkml:trace contextRef="#ctx0" brushRef="#br0">944 113 2048,'2'-1'32,"0"1"0,0-1 0,0 0 0,0 0 0,0 0 0,0 0 0,0 0 0,0 0 0,0 0 0,0-1 1,2-1-1,28-27-409,-4 4 1137,19-11 5915,-51 36-5857,-47-1 724,36 0-1401,0 1-1,0 1 1,1 0 0,-26 5-1,27-2-11,-8 1 206,1 0-1,-2 0 0,-25-1 1,28-3-58,0 1 1,0 1-1,0 1 0,1 1 1,-31 9-1,17-5 252,-1 0 1,-59 4-1,40-6-117,-117 23 873,112-19-1891,30-5-1925,-33 9-1,54-13 1783,0 1 1,0-1-1,0 0 1,-1 0-1,1-1 0,0 0 1,0 0-1,-1 0 1,1-1-1,-10-2 1,-40-10-2399</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4:12.932"/>
    </inkml:context>
    <inkml:brush xml:id="br0">
      <inkml:brushProperty name="width" value="0.1" units="cm"/>
      <inkml:brushProperty name="height" value="0.1" units="cm"/>
      <inkml:brushProperty name="color" value="#FFFC18"/>
    </inkml:brush>
  </inkml:definitions>
  <inkml:trace contextRef="#ctx0" brushRef="#br0">2572 133 4736,'-18'-12'1589,"18"12"-1534,-1-1-1,1 1 0,-1 0 1,0-1-1,1 1 0,-1 0 1,0-1-1,1 1 1,-1 0-1,0 0 0,0 0 1,1-1-1,-1 1 0,0 0 1,1 0-1,-1 0 1,0 0-1,0 0 0,1 1 1,-1-1-1,-1 0 0,-7 0 622,-26-19 2156,16 9-2051,0 0-1,-24-8 0,1 4-330,-1 1 0,-75-11 0,71 19-91,-1 2 0,0 2 1,0 2-1,-74 12 1,-301 43 304,116-17-374,213-20 116,6 0-364,68-16 58,-90 15 416,-186 7-1,260-24-257,-1-2 0,1-2 0,-1-1 1,-46-12-1,21-3 215,-31-7-936,30 14-2625,59 12 2328,-1 0-1,1 0 1,-1 0-1,1 1 1,-1-1-1,-8 4 1,7-3-490,0 1 0,0-1 0,0-1 0,-6 1 0,-24-1-2264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4:14.988"/>
    </inkml:context>
    <inkml:brush xml:id="br0">
      <inkml:brushProperty name="width" value="0.1" units="cm"/>
      <inkml:brushProperty name="height" value="0.1" units="cm"/>
      <inkml:brushProperty name="color" value="#FFFC18"/>
    </inkml:brush>
  </inkml:definitions>
  <inkml:trace contextRef="#ctx0" brushRef="#br0">1566 233 2688,'7'-11'510,"1"0"0,16-16 1,-19 21-442,90-114 795,-92 116-460,0-1-1,0 1 1,0-1 0,-1 1 0,1-1 0,1-6-1,-4 11-354,0 0 0,1-1-1,-1 1 1,0 0 0,0-1 0,0 1-1,0 0 1,0 0 0,0-1-1,0 1 1,0 0 0,0-1-1,0 1 1,0 0 0,0 0-1,0-1 1,-1 1 0,1 0-1,0 0 1,0-1 0,0 1-1,0 0 1,0-1 0,0 1-1,-1 0 1,1 0 0,0 0-1,0-1 1,0 1 0,-1 0-1,1 0 1,0 0 0,0 0 0,-1-1-1,1 1 1,-15-3 912,-14 5 27,-4 1-285,0 0 1,-42-4-1,39 0-131,-60 6-1,96-5-570,-32 6 262,-1-2 0,0-2 1,0-1-1,-54-4 0,-6-8 190,1 4 1,-1 4-1,0 5 0,-121 17 1,180-16 107,0-1 0,-47-4-1,-67-14 597,8 1-4796,132 15 2864,0 0 1,0 1 0,0 0-1,0 0 1,1 1-1,-1 0 1,1 0 0,-8 4-1,-23 6-3802,-12-3 807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4:49.145"/>
    </inkml:context>
    <inkml:brush xml:id="br0">
      <inkml:brushProperty name="width" value="0.1" units="cm"/>
      <inkml:brushProperty name="height" value="0.1" units="cm"/>
      <inkml:brushProperty name="color" value="#FFFC18"/>
    </inkml:brush>
  </inkml:definitions>
  <inkml:trace contextRef="#ctx0" brushRef="#br0">649 168 2688,'0'-2'67,"-1"1"0,1 0 0,-1-1 0,1 1 1,0 0-1,-1-1 0,1 1 0,0-1 0,0 1 0,0-1 0,0 1 0,0 0 1,0-1-1,0 1 0,1-1 0,-1 1 0,0 0 0,1-1 0,-1 1 0,1 0 1,0-1-1,-1 1 0,2-2 0,0 0 66,-2 2-54,0-1 0,0 1-1,1 0 1,-1 0 0,0 0 0,-1-1 0,1 1 0,0 0-1,0 0 1,0-1 0,-1 1 0,1 0 0,-1 0 0,1 0-1,-1 0 1,1 0 0,-1 0 0,0 0 0,1 0 0,-2-2-1,-17-18 987,11 14-834,-1 1 0,0 0 1,0 0-1,0 1 0,-1 0 1,0 0-1,-10-2 0,-22-12-140,36 16-60,1 0-1,-1 1 1,0 0-1,1 1 1,-1-1 0,0 1-1,0 0 1,0 0 0,0 1-1,0-1 1,0 2-1,0-1 1,-8 2 0,2 0 98,0 2 1,0-1-1,0 2 0,1 0 1,-17 9-1,-153 94 858,154-91-926,10-7 224,-25 21 0,37-27-234,1-1 0,1 1 1,-1 0-1,0 0 0,1 0 0,0 1 1,0-1-1,0 1 0,1 0 0,-4 9 1,1 9-24,1 0 0,1 0 0,1 1 0,1-1 1,3 34-1,-1-3-101,-4 116 0,0 52 300,20-2 136,-8-159-540,44 260 93,-41-260 201,5 110 0,-13 61 385,-4-171-620,-3 70 420,6 132 319,34 154-642,-25-280 192,9 77 4,13 11-299,16 136 440,-38 60-435,-13-288 238,1-94-122,1 1-39,-2 1 0,-1 0 1,-13 64-1,-96 279 165,79-282-102,29-93-35,1-1 1,0 1 0,0 0-1,1 0 1,0 0 0,1 16-1,1-18 17,0 0 0,0-1-1,1 0 1,0 1 0,0-1-1,1 0 1,-1 0 0,1 0-1,1 0 1,3 5 0,19 23 133,2-1 0,1-2 0,39 34 1,11 9 166,-55-50-163,2-1 1,1-1 0,1-2 0,0-1 0,2-1 0,53 24 0,-44-25-271,2-3 0,0-1 0,1-2 0,84 12 0,-82-18-867,-21-1-372,0-1-1,0-2 1,28-1-1,0-9-1963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5:09.867"/>
    </inkml:context>
    <inkml:brush xml:id="br0">
      <inkml:brushProperty name="width" value="0.1" units="cm"/>
      <inkml:brushProperty name="height" value="0.1" units="cm"/>
      <inkml:brushProperty name="color" value="#FFFC18"/>
    </inkml:brush>
  </inkml:definitions>
  <inkml:trace contextRef="#ctx0" brushRef="#br0">7729 1677 1664,'-8'-5'508,"0"0"0,0-1 0,0 0-1,-11-12 1,-5-4 4,9 3 1381,14 17-1662,0 0 0,0 1 0,0-1-1,0 0 1,-1 0 0,1 1 0,0-1 0,-1 1 0,1 0-1,-1-1 1,0 1 0,1 0 0,-5-2 0,-18-8 708,17 7-711,0 1-1,-1 0 0,1 0 1,-1 1-1,0 0 1,0 0-1,1 0 1,-16 0-1,-12 4 388,-1 2 0,-62 14-1,-5 1 28,-18 8 270,9-2 63,-164 0 43,-2-21-289,263-4-721,-100-10 641,0 0-77,-160 17-388,220-5-117,43-2-52,-208 4 272,149-6-110,-79-12 0,-45-6-266,33 6 578,100 8-281,35 4-140,-1-1-1,-41-10 1,57 10-69,-259-66 28,213 57-36,0 4 0,-100-4 1,-213 2 578,187 9-304,103 2-254,-46 6-86,-2 0 244,-477 22 294,527-19-469,-24 2-81,-121 0 166,-20 3-112,139-7-3,-15 1-21,-79 5 53,105-5 33,-197 29 71,239-31-131,0-3 0,-64-2 0,-7 0-8,77 0 39,-134 12 2,138-9-9,1 2-1,-54 16 0,67-14-38,-28 4-1,44-11 69,1-1 1,0 0-1,0 0 0,-1-1 0,-18-3 0,26 2-17,0 0-1,0 0 0,0-1 0,1 1 1,-1-1-1,1 0 0,-1 0 1,1 0-1,0-1 0,0 1 0,0-1 1,0 0-1,0 1 0,1-1 1,-1-1-1,-1-2 0,-5-8 48,0-1-1,-9-23 1,4 9-7,-22-45 145,3-1-1,3-1 1,3-2 0,-22-113 0,26 91-161,-13-77 4,28 142-3,0 1 1,-24-58-1,20 60-27,1-1 1,-13-64-1,19 66-65,1 1-1,2-1 1,3-47 0,0 72 62,0 0 1,0 0 0,1 0-1,0 0 1,0 0 0,1 0-1,0 0 1,0 1 0,0 0-1,0-1 1,1 1 0,0 0 0,0 0-1,0 1 1,1 0 0,0-1-1,0 1 1,0 1 0,11-7-1,6-2 9,0 2 0,1 0 0,40-11 0,-46 16-9,276-84 762,-236 75-828,100-13-1,59 11 85,-57 13 107,8 0-7,254-2-119,-54 1 0,-16 4-117,-142 3 251,-11 0-236,44 20 134,59 1 59,166-10 37,-49-8-143,-87-3-8,-66 0-41,158 10 70,-399-11-18,167 9-35,208 8 42,-244-2 55,38 3-68,-54-6-7,30 1 103,-57-8-57,4 1-13,136-9 0,-195-3 15,0 2 0,1 2-1,82 13 1,-119-9-387,-1 1 0,-1 1 0,1 1 1,-1 1-1,0 0 0,-1 1 0,0 1 0,20 15 0,-22-13-881,31 20-3013,-44-30 3396,0 0-1,1 0 1,0 0 0,-1-1-1,1 1 1,0-1-1,0 0 1,0 0-1,5 1 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2:49.235"/>
    </inkml:context>
    <inkml:brush xml:id="br0">
      <inkml:brushProperty name="width" value="0.1" units="cm"/>
      <inkml:brushProperty name="height" value="0.1" units="cm"/>
      <inkml:brushProperty name="color" value="#FFFC18"/>
    </inkml:brush>
  </inkml:definitions>
  <inkml:trace contextRef="#ctx0" brushRef="#br0">1535 143 3968,'-3'-3'287,"0"1"0,0-1 0,0-1 0,0 1 0,1 0-1,-1-1 1,1 1 0,0-1 0,-2-5 0,2 7-158,0-1 0,0 1-1,0 0 1,0-1 0,0 1-1,-1 0 1,1 0 0,-1 0 0,1 1-1,-1-1 1,0 1 0,0-1 0,0 1-1,0 0 1,0 0 0,0 0-1,0 1 1,0-1 0,0 1 0,0-1-1,-5 1 1,-35 1 922,24 1-708,0-2 0,-33-4 0,1-8 451,38 7-667,-2 2-1,-23-4 0,-153-2 1256,170 7-1245,0 0 0,-37-9 1,36 7 82,1 0 0,-40-2 0,-4 6-58,-166-5 753,119 4-56,62 2-278,16 0-1102,-60 12 1,66-8-2100,0-1 0,0-2 1,-41 0-1,10-10-1257</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2:50.863"/>
    </inkml:context>
    <inkml:brush xml:id="br0">
      <inkml:brushProperty name="width" value="0.1" units="cm"/>
      <inkml:brushProperty name="height" value="0.1" units="cm"/>
      <inkml:brushProperty name="color" value="#FFFC18"/>
    </inkml:brush>
  </inkml:definitions>
  <inkml:trace contextRef="#ctx0" brushRef="#br0">2451 110 2560,'10'-7'491,"1"1"0,-1-2 0,-1 1 0,0-1 1,0 0-1,0-1 0,-1 0 0,0-1 0,-1 1 0,9-16 816,-42 22 1008,-108 31-224,96-16-1584,-40 19 0,48-18-257,0-2 0,-60 15 1,-92-6 607,167-19-793,10-1-42,-203 18-36,107-9 280,12 1-62,64-9 2,1 1 0,-36 9 0,24-3-115,-1-1 0,-68 2-1,-78-8 249,82-3-267,71 0 93,0-1-1,0-2 1,0-1-1,-56-19 1,-2 0 94,-8-4 153,53 16 133,-74-15-1,-26-1 266,126 26-771,-1 2 0,-21-1-1,23 2-814,1-1 0,0 0 0,-25-6 0,-21-8-5406,16 2 2085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2:44.190"/>
    </inkml:context>
    <inkml:brush xml:id="br0">
      <inkml:brushProperty name="width" value="0.1" units="cm"/>
      <inkml:brushProperty name="height" value="0.1" units="cm"/>
      <inkml:brushProperty name="color" value="#66CC00"/>
    </inkml:brush>
  </inkml:definitions>
  <inkml:trace contextRef="#ctx0" brushRef="#br0">1868 1535 1664,'-16'-17'9791,"16"17"-9750,0 0 1,0 0-1,0 0 1,0 0 0,0 0-1,0-1 1,0 1-1,0 0 1,0 0 0,0 0-1,0 0 1,0 0-1,0 0 1,0 0-15,0 0 0,0 0 0,0 0-1,0 1 1,1-1 0,-1 0 0,0 0 0,0 1 0,0-1 0,0 0 0,0 0-1,0 0 1,0 1 0,0-1 0,1 0 0,-1 0 0,0 0 0,0 0 0,0 0-1,0 1 1,1-1 0,-1 0 0,0 0 0,0 0 0,0 0 0,1 0-1,-1 0 1,0 0 0,0 0 0,1 1 0,-1-1 0,0 0 0,0 0 0,0 0-1,1 0 1,12-2 197,10-8-188,-19 6 74,0 0 1,-1 0-1,0 0 1,0-1-1,0 1 1,-1-1 0,4-9-1,10-36 888,-11 25-887,-1 0-1,-1 0 0,-1 0 1,-2 0-1,-2-32 0,-23-125 566,22 168-569,0-4-34,-5-32 533,-25-82 1,24 105-689,1 9-88,-6-32 0,-32-227 316,24 125-84,16 113-60,-8-40 18,12 70-13,-1 0 0,0 1-1,-1-1 1,0 1 0,0 0 0,-10-14 0,8 13 10,0 1 0,-1-1 0,0 1 0,-1 1 0,0-1 0,0 1 0,0 1 0,-1 0 0,0 0 0,0 0 0,-1 1 0,0 1 0,1-1 0,-1 2 0,-16-5 0,-4 2-80,-1 1 0,-44-1-1,-65 5 252,67 2-138,-392 26-356,279-11 222,43-5 87,-150 31 0,186-16-94,106-26 91,-23 9-100,23-9 98,1 1 0,-1-1 0,1 0 0,0 0 0,-1 1 0,1-1 0,0 0 0,-1 1 0,1-1 1,0 1-1,-1-1 0,1 1 0,0-1 0,0 0 0,-1 1 0,1-1 0,0 1 0,0-1 0,0 1 0,0-1 0,0 1 1,-1-1-1,1 1 0,0-1 0,0 1 0,0-1 0,1 1 0,-1-1 0,0 1 0,0-1 0,0 1 0,0-1 0,0 1 1,1-1-1,-1 1 0,0-1 0,0 1 0,1-1 0,-1 1 0,0-1 0,0 0 0,1 1 0,-1-1 0,1 1 0,5 5-60,1 1 0,-1-1-1,10 6 1,-9-7 36,1 1 1,-2 0-1,13 13 0,-10-6 72,0 0-1,-1 1 0,-1 0 0,0 1 0,0-1 0,5 23 0,18 97 175,-25-109-174,3 39 6,2 121 1,-5-37-393,1 196-221,-8-210 855,3-112-327,0 1-1,2-1 0,9 42 0,-9-52 16,1-1 0,0 0 0,0 0 0,1 0 0,1 0 1,0-1-1,0 0 0,1 0 0,8 9 0,-10-14 13,1-1 1,0 1 0,0-1-1,0 0 1,0-1-1,1 1 1,-1-1 0,1 0-1,9 2 1,3 0 29,0 0 0,25 2 1,25-3 198,108-5 0,102-29-60,-10 0-398,-200 27 448,121 11-1,-150-2-272,0 1 1,77 27-1,-105-29-3002</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2:52.095"/>
    </inkml:context>
    <inkml:brush xml:id="br0">
      <inkml:brushProperty name="width" value="0.1" units="cm"/>
      <inkml:brushProperty name="height" value="0.1" units="cm"/>
      <inkml:brushProperty name="color" value="#FFFC18"/>
    </inkml:brush>
  </inkml:definitions>
  <inkml:trace contextRef="#ctx0" brushRef="#br0">2343 151 2560,'-2'0'234,"-14"-4"207,16 4-360,-1 0 0,1 0 0,-1 0 0,1-1 0,-1 1 1,1 0-1,-1 0 0,1-1 0,-1 1 0,1 0 0,0-1 0,-1 1 0,1 0 0,0-1 0,-1 1 0,1-1 0,0 1 0,-1-1 0,1 1 0,0-1 0,0 1 1,0-1-1,-1 1 0,1-1 0,0 1 0,0-1 0,0 0-35,0 1 0,-1 0 0,1-1 0,0 1 0,0 0 0,-1-1 0,1 1 0,0 0 0,-1 0 0,1-1 0,0 1 0,-1 0 0,1 0 0,0 0 0,-1-1 0,1 1 0,-1 0 0,1 0 0,0 0 0,-1 0-1,1 0 1,0 0 0,-1 0 0,1 0 0,-1 0 0,1 0 0,0 0 0,-1 0 0,1 0 0,-1 0 0,1 0 0,0 1 0,-1-1 0,1 0 0,0 0 0,-1 0 0,1 1 0,0-1 0,-1 0 0,1 1 0,-18 6 1093,1 3-312,-1-1 1,-1-1 0,1-1 0,-28 7-1,31-12-609,0-1-1,0-1 0,0 0 1,-24-4-1,-20 0 675,-3 1-474,0-2 0,-65-16-1,80 13 15,22 5-199,-39 0-1,41 3-1,1-1 0,-36-7-1,22 1-114,-84-23 88,89 21 11,-1 2-1,0 2 1,-51-3-1,33 3 70,-136-4 457,126 6-363,-84-14 1,5-1 144,-99 6-342,78 10-3189,138 3 29,-41 6-1,2 1-2628,0-6 1640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5:26.429"/>
    </inkml:context>
    <inkml:brush xml:id="br0">
      <inkml:brushProperty name="width" value="0.1" units="cm"/>
      <inkml:brushProperty name="height" value="0.1" units="cm"/>
      <inkml:brushProperty name="color" value="#FFFC18"/>
    </inkml:brush>
  </inkml:definitions>
  <inkml:trace contextRef="#ctx0" brushRef="#br0">2051 2009 3072,'-9'0'3138,"15"-16"-2252,19-20 151,-1 0 3022,38-70-1,-54 88-3849,0 0-1,-1 0 0,0-1 1,-2 1-1,5-29 0,-8 37-62,-1 1 0,-1-1-1,0 1 1,0-1 0,-1 1 0,0-1-1,-1 1 1,0-1 0,0 1 0,-1 0-1,0 0 1,-1 0 0,-5-10 0,4 9-39,0 0 0,1 0 0,0 0 0,0-1 0,1 1 1,1-1-1,0 0 0,0 0 0,1 0 0,1-21 0,11-101 800,-1 42-811,-4-83 112,-7 122-213,-1 25-3,2 0 0,1 0 0,6-35 0,-5 49 33,0 0 1,-1 0-1,0 0 1,-1 0 0,-1 0-1,0 0 1,-1 0-1,0 1 1,-1-1 0,-1 0-1,1 1 1,-2 0-1,0 0 1,-13-22 0,-1-3-28,-17-49 0,23 52 50,-2 1 1,-23-41-1,31 64-59,0 0 0,0 1-1,-1-1 1,0 2 0,0-1-1,-1 1 1,0 0-1,-1 1 1,1 0 0,-1 1-1,-12-6 1,4 5 57,1 1 0,-34-7 0,16 5-35,6 0-2,1 0 0,-49-23 0,46 18 11,-1 1-1,-1 2 1,1 1 0,-35-5-1,22 5-90,-146-16 177,64 11-298,72 6 96,-36-5 83,-121-4 0,204 17 19,-37-1-13,-1 3 0,1 1 0,-66 13 0,80-9-30,1 1 0,-42 19-1,30-10 71,24-11-76,-24 13 0,25-10 19,9-6 6,0 1 0,0 1 1,1 0-1,-1 0 0,1 0 0,0 1 0,1 0 0,-1 0 0,-5 8 0,3-1 17,0 1 0,1 0 0,1 1-1,0-1 1,-8 29 0,-15 82-212,23-88 183,-14 67 92,5 1 0,-6 196 0,33-22-371,59 202 298,-61-433 11,19 85-13,-23-116-23,1 0 1,1-1 0,0 0 0,1 0 0,17 26 0,-18-33 19,-1 0 0,1-1-1,0 0 1,1 0 0,0-1-1,0 0 1,1 0 0,-1-1 0,2 0-1,-1-1 1,0 1 0,1-2-1,0 0 1,0 0 0,1 0-1,20 3 1,44 1 131,135-1 0,-178-7-158,184-19 170,-20 1 34,280 34-108,-427-10-1636,-1-3 0,1-2 0,0-2 0,54-8 1,-94 8 1038,-1-1 0,0 0 1,0 0-1,0-1 0,0 1 1,0-2-1,0 1 0,-1-1 1,0-1-1,1 1 0,-2-1 1,1 0-1,0-1 0,-1 1 1,9-12-1,25-39-2549</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6:37.584"/>
    </inkml:context>
    <inkml:brush xml:id="br0">
      <inkml:brushProperty name="width" value="0.1" units="cm"/>
      <inkml:brushProperty name="height" value="0.1" units="cm"/>
      <inkml:brushProperty name="color" value="#FFFC18"/>
    </inkml:brush>
  </inkml:definitions>
  <inkml:trace contextRef="#ctx0" brushRef="#br0">2632 16 2816,'-21'-3'1693,"0"1"0,-1 1 1,-38 4-1,35 0-1114,-24 2 549,-292 9 1442,21 1-532,275-17-1786,-67-13 0,24 3-63,59 9-201,-196-14-142,133 17 556,-180 6 236,191 0-416,-157 20 1770,-35 41-1870,75-19-6451,163-41 4776,-49 9-2660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6:38.481"/>
    </inkml:context>
    <inkml:brush xml:id="br0">
      <inkml:brushProperty name="width" value="0.1" units="cm"/>
      <inkml:brushProperty name="height" value="0.1" units="cm"/>
      <inkml:brushProperty name="color" value="#FFFC18"/>
    </inkml:brush>
  </inkml:definitions>
  <inkml:trace contextRef="#ctx0" brushRef="#br0">1481 109 3712,'-1'-2'210,"-1"-5"110,0-1 1,0 1-1,1 0 1,0-1 0,-1-8-1,2 14-202,-1 0 0,1 1 0,-1-1 0,0 0 0,1 0-1,-1 0 1,0 0 0,0 0 0,0 1 0,-1-1 0,1 0 0,0 1-1,-1-1 1,1 1 0,-1 0 0,1-1 0,-1 1 0,0 0 0,1 0 0,-1 0-1,0 0 1,0 0 0,-2-1 0,-3-1 273,0 1-1,0-1 1,-1 1 0,1 0 0,-10 0-1,-34-1 336,1 4 0,-83 9 0,89-5-509,-25 5 218,-70 19 0,70-12 266,-75 6 0,-1-11 521,-123 15 350,63-8-5983,195-19 3921,-48 5-3104</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46:39.762"/>
    </inkml:context>
    <inkml:brush xml:id="br0">
      <inkml:brushProperty name="width" value="0.1" units="cm"/>
      <inkml:brushProperty name="height" value="0.1" units="cm"/>
      <inkml:brushProperty name="color" value="#FFFC18"/>
    </inkml:brush>
  </inkml:definitions>
  <inkml:trace contextRef="#ctx0" brushRef="#br0">2216 106 4096,'0'-2'384,"-1"1"-234,1 0-1,0 0 1,-1-1-1,1 1 1,-1 0 0,1 0-1,-1 0 1,1 0-1,-1 0 1,0-1 0,0 1-1,1 0 1,-1 1-1,0-1 1,0 0-1,0 0 1,0 0 0,0 0-1,-2 0 1,-8-9 788,3 6-145,-1 1-1,1 0 0,-1 1 0,0-1 0,-15 0 1,-50-2 378,34 3-664,-200-1 1209,151 3-1379,67 1-231,-29 5 0,35-3-16,0-1-1,-1-1 1,-32-2 0,-92-24 458,87 14-289,-88-7 1,-196 16 706,175 3-23,-177 13 332,243-9-3397,-52-2-6273,66-7 4043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3:00.338"/>
    </inkml:context>
    <inkml:brush xml:id="br0">
      <inkml:brushProperty name="width" value="0.1" units="cm"/>
      <inkml:brushProperty name="height" value="0.1" units="cm"/>
      <inkml:brushProperty name="color" value="#FFFC18"/>
    </inkml:brush>
  </inkml:definitions>
  <inkml:trace contextRef="#ctx0" brushRef="#br0">2281 1 2432,'-10'-1'568,"-1"1"1,1 1-1,0 0 1,0 0 0,0 1-1,0 0 1,0 0-1,0 1 1,-11 5-1,-44 25 2067,62-31-2465,-4 1-10,1 1 0,0 0 0,-1 0 0,-5 7 0,5-2 666,7-8-785,0 0 0,-1 0 0,1 0-1,0 0 1,-1-1 0,1 1 0,-1 0-1,1 0 1,-1-1 0,0 1 0,1 0-1,-1-1 1,0 1 0,0 0 0,1-1-1,-1 1 1,0-1 0,0 0 0,0 1-1,1-1 1,-3 1 0,-14 10 764,-35-8 827,37-3-1376,0-2 0,-1 0 0,1 0 0,-15-5 0,20 5-149,0 1 0,-1 0 0,1 1 0,-18 1 0,-3 1-18,-27-2 410,-108 14-1,108-6-354,-103-2 0,49-14 363,41 9-443,0 3 0,-101 19 0,-297 72 1413,355-70-1656,-27 5-3514,135-29 3163,0 0-1,0-1 0,0 0 1,0 0-1,1 0 0,-1-1 1,0 1-1,0-2 0,-9-2 1,3-1-1098,1 0 0,-1-1 0,-16-11 0,-28-20-1817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3:02.921"/>
    </inkml:context>
    <inkml:brush xml:id="br0">
      <inkml:brushProperty name="width" value="0.1" units="cm"/>
      <inkml:brushProperty name="height" value="0.1" units="cm"/>
      <inkml:brushProperty name="color" value="#FFFC18"/>
    </inkml:brush>
  </inkml:definitions>
  <inkml:trace contextRef="#ctx0" brushRef="#br0">1694 181 768,'-1'-2'38,"1"-1"0,0 1 0,-1-1 0,1 0 0,0 1 0,0-1 0,1 1 0,-1-1 0,0 0 0,1 1 0,-1-1 0,1 1 0,0-1 0,0 1 0,2-5 0,3-2 117,0-1 1,11-12-1,2-4 72,13-18 3837,-33 30-699,0 13-3311,0 0 0,0 0-1,0 0 1,0 1-1,-1-1 1,1 0 0,0 0-1,-1 1 1,1-1-1,0 1 1,-1-1 0,1 1-1,-1-1 1,1 1-1,-1 0 1,1 0 0,-1 0-1,-1 0 1,-35 0 256,23 1-220,-16 1 380,-42 6 0,42-3-33,-41 0-1,-417 18 1692,210 14-1285,191-27 59,-111-1 1,109-7-292,47 0-534,-1 3 0,-50 10 0,-25 18-6132,72-19 2114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3:03.890"/>
    </inkml:context>
    <inkml:brush xml:id="br0">
      <inkml:brushProperty name="width" value="0.1" units="cm"/>
      <inkml:brushProperty name="height" value="0.1" units="cm"/>
      <inkml:brushProperty name="color" value="#FFFC18"/>
    </inkml:brush>
  </inkml:definitions>
  <inkml:trace contextRef="#ctx0" brushRef="#br0">1316 140 3200,'-3'-5'354,"0"0"1,0 0-1,1 0 0,-1 0 1,1-1-1,-1-5 0,-10-23 744,10 30-825,2 0-118,-1 1 1,1 0-1,-1 0 0,0-1 1,0 1-1,0 0 1,0 1-1,-1-1 1,1 0-1,-1 1 0,1-1 1,-1 1-1,0 0 1,0 0-1,0 0 0,0 0 1,-1 1-1,1-1 1,0 1-1,-5-2 0,-1 1 14,0 1 0,1-1 0,-1 1-1,0 1 1,0 0 0,-11 1 0,-56 11 630,39-5-364,-347 36 3245,103-24-1488,79-13-4368,79-4-4698,75-2 3402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3:14.388"/>
    </inkml:context>
    <inkml:brush xml:id="br0">
      <inkml:brushProperty name="width" value="0.1" units="cm"/>
      <inkml:brushProperty name="height" value="0.1" units="cm"/>
      <inkml:brushProperty name="color" value="#FFFC18"/>
    </inkml:brush>
  </inkml:definitions>
  <inkml:trace contextRef="#ctx0" brushRef="#br0">1780 146 4736,'-6'-2'472,"-15"-9"828,20 10-1199,1 1 0,-1-1 0,0 0 0,0 1 0,1-1 0,-1 0 0,0 0 0,1 0 0,-1 1 0,1-1 0,-1 0 0,1 0 0,-1 0 0,1 0 0,-1 0 0,1 0 0,0 0 0,0 0 0,0 0 0,-1-1 0,1 0-76,-1 0 1,0 0-1,0 1 0,0-1 0,0 0 1,0 1-1,-1-1 0,1 0 1,0 1-1,-1 0 0,-1-2 0,-9-10 488,10 8-181,-2-1 0,1 1 0,-1 0 0,1 0 0,-1 1 0,-1-1 0,1 1 0,-1 0 0,1 0 0,-1 0-1,0 1 1,-8-5 0,5 5-119,0 0 0,0 0-1,0 1 1,0 0 0,-1 0-1,1 1 1,0 0 0,-14 1-1,-239 13 1399,87 2-1192,-24 4 154,1 9 403,174-26-859,-296 20 1323,226-19-885,-105 17-1,193-19-988,0-1-1,0 1 1,0 1-1,1-1 1,-1 1-1,0 0 1,1 0-1,-1 0 1,1 0-1,-1 1 1,1 0-1,0 0 1,0 0-1,1 0 1,-1 1-1,-3 3 1,-19 15-4435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3:15.622"/>
    </inkml:context>
    <inkml:brush xml:id="br0">
      <inkml:brushProperty name="width" value="0.1" units="cm"/>
      <inkml:brushProperty name="height" value="0.1" units="cm"/>
      <inkml:brushProperty name="color" value="#FFFC18"/>
    </inkml:brush>
  </inkml:definitions>
  <inkml:trace contextRef="#ctx0" brushRef="#br0">1 9 128,'0'-9'0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36:42.245"/>
    </inkml:context>
    <inkml:brush xml:id="br0">
      <inkml:brushProperty name="width" value="0.1" units="cm"/>
      <inkml:brushProperty name="height" value="0.1" units="cm"/>
      <inkml:brushProperty name="color" value="#66CC00"/>
    </inkml:brush>
  </inkml:definitions>
  <inkml:trace contextRef="#ctx0" brushRef="#br0">5988 125 3712,'-1'0'84,"0"-1"-1,0 1 1,0 0 0,0 0 0,0 0 0,0 1-1,0-1 1,0 0 0,0 0 0,1 0 0,-1 1-1,0-1 1,0 0 0,0 1 0,0-1 0,1 1-1,-1-1 1,0 1 0,0-1 0,1 1-1,-1 0 1,0-1 0,1 1 0,-1 0 0,0 1-1,0 1-186,0-1-1,1 1 0,-1 0 1,1 0-1,12 12 6585,-21-17-5870,-161-6 1245,77 5-1156,5 1-547,15-5 226,-141 7-1,9 2-20,106-3-262,-50-8 181,1 3-224,30-9 86,40 7 179,-41-1-140,-26-1 93,1 0-345,85 11 133,-137-5-65,-60 2 187,134 4 22,92-2-103,-351 14 174,36 9-621,266-23 443,-327-9 352,-38-2-529,183 9 445,-536 2 612,795 0-975,-438 2-1101,415-3-75,0 0 0,0-2-1,1-1 1,-1-1 0,1-1-1,0-1 1,-23-11 0,-38-26-2665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3:16.198"/>
    </inkml:context>
    <inkml:brush xml:id="br0">
      <inkml:brushProperty name="width" value="0.1" units="cm"/>
      <inkml:brushProperty name="height" value="0.1" units="cm"/>
      <inkml:brushProperty name="color" value="#FFFC18"/>
    </inkml:brush>
  </inkml:definitions>
  <inkml:trace contextRef="#ctx0" brushRef="#br0">3653 104 3328,'-10'-5'734,"-1"0"-1,0 1 1,0 0 0,0 1 0,-19-4-1,8 2-74,3 1-298,0 0 1,-1 1-1,-27 0 0,-104-2 1607,135 4-1779,0-1-1,1 0 0,-29-8 0,-20-4 281,36 11-242,-38-7 136,0 4 1,-113 3-1,97 11-216,-77 3 218,103-11-214,0 2-1,1 3 1,-71 15 0,71-9 32,-42 11 103,30 0-226,-1-3 1,-109 16-1,71-22 179,-133 12 269,68-25-264,-20 2 82,96 12 76,20-2 18,-207 14 1308,208-19-1227,1 3 0,-90 26 1,127-28-625,-21 7-487,31-7-1073,-42 7 0,60-14 951,-1 0 1,0-1-1,0 0 1,1 0 0,-1-1-1,0 0 1,1-1-1,-1 0 1,-8-3 0,-31-16-3285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3:19.029"/>
    </inkml:context>
    <inkml:brush xml:id="br0">
      <inkml:brushProperty name="width" value="0.1" units="cm"/>
      <inkml:brushProperty name="height" value="0.1" units="cm"/>
      <inkml:brushProperty name="color" value="#FFFC18"/>
    </inkml:brush>
  </inkml:definitions>
  <inkml:trace contextRef="#ctx0" brushRef="#br0">160 222 5376,'-2'0'144,"0"-1"1,1 1 0,-1-1-1,0 0 1,1 1-1,-1-1 1,1 0 0,-1 0-1,1-1 1,-1 1-1,1 0 1,0 0 0,0-1-1,-1 1 1,1 0-1,0-1 1,-1-1 0,1-2 123,-1 1 0,1-1-1,0 1 1,0-1 0,0-7 0,0 5-244,-1-3-105,0 1 1,-1-1-1,0 1 0,0 0 0,-1 0 0,0 0 0,0 0 0,-1 1 0,-1-1 1,1 1-1,-1 0 0,-1 1 0,1 0 0,-1 0 0,0 0 0,-1 1 0,-12-9 0,18 14 19,0-1-726,1 2 657,1 0-1,0 0 1,-1 0 0,1 0 0,0 0-1,-1 0 1,1 0 0,-1 0-1,1-1 1,0 1 0,-1 0 0,1 0-1,0 1 1,-1-1 0,1 0 0,0 0-1,-1 0 1,1 0 0,-1 0-1,1 0 1,-1 1 0,-9 6-2365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3:19.859"/>
    </inkml:context>
    <inkml:brush xml:id="br0">
      <inkml:brushProperty name="width" value="0.1" units="cm"/>
      <inkml:brushProperty name="height" value="0.1" units="cm"/>
      <inkml:brushProperty name="color" value="#FFFC18"/>
    </inkml:brush>
  </inkml:definitions>
  <inkml:trace contextRef="#ctx0" brushRef="#br0">3202 27 5376,'-3'-1'374,"2"1"-303,1 0 0,-1 0 1,1 0-1,-1 0 0,1 0 0,-1 0 1,0-1-1,1 1 0,-1 0 0,1 0 1,-1-1-1,1 1 0,-1 0 0,1-1 1,0 1-1,-1 0 0,1-1 0,-1 1 1,1-1-1,0 1 0,-1-1 0,1 1 1,0-1-1,-1 1 0,1-1 0,0 1 1,0-1-1,0 1 0,-1-1 0,1 1 1,0-1-1,0-2 704,0 3-757,0 0 0,0 0 0,0 0 0,0-1 0,0 1 0,0 0 0,0 0 0,0 0 0,0 0-1,0-1 1,0 1 0,0 0 0,0 0 0,0 0 0,-1 0 0,1-1 0,0 1 0,0 0-1,0 0 1,0 0 0,0 0 0,0 0 0,0-1 0,-1 1 0,1 0 0,0 0 0,0 0 0,0 0-1,0 0 1,-1 0 0,1 0 0,0 0 0,0 0 0,0 0 0,0 0 0,-1 0 0,1-1-1,0 1 1,0 0 0,0 0 0,-1 1 0,-61-1 2552,-164-5 481,169 3-2813,1 2 0,-1 3-1,1 3 1,0 1 0,0 4-1,-84 26 1,98-26 199,-84 12 1,-43-9 72,112-10-402,-101 5 154,-192-14-1,-19-1 257,217 8 31,-38-3 42,-210 2 812,251 10-1098,119-6-1751,1 1 1,0 1 0,-30 11-1,8-1-2794,-3-6-250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2:42.048"/>
    </inkml:context>
    <inkml:brush xml:id="br0">
      <inkml:brushProperty name="width" value="0.1" units="cm"/>
      <inkml:brushProperty name="height" value="0.1" units="cm"/>
      <inkml:brushProperty name="color" value="#FFFC18"/>
    </inkml:brush>
  </inkml:definitions>
  <inkml:trace contextRef="#ctx0" brushRef="#br0">21 1 1024,'-15'5'416,"15"-10"-320,-5 10 544,16-10-2400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2:43.646"/>
    </inkml:context>
    <inkml:brush xml:id="br0">
      <inkml:brushProperty name="width" value="0.1" units="cm"/>
      <inkml:brushProperty name="height" value="0.1" units="cm"/>
      <inkml:brushProperty name="color" value="#FFFC18"/>
    </inkml:brush>
  </inkml:definitions>
  <inkml:trace contextRef="#ctx0" brushRef="#br0">1805 1330 3072,'15'-11'1061,"-8"6"-565,-1 0-1,1 0 0,-1-1 1,0 1-1,-1-2 1,1 1-1,-1 0 0,7-12 1,-11 13-333,0 0-1,-1 0 1,1 0 0,-1 0 0,0 0-1,-1-10 1,0-2 282,0-8-160,-6-33 0,3 33-26,0-34 0,-3-73-62,3 100-18,-10-39 0,7 41 110,-5-49 0,12 69-242,0-1-1,0 1 1,1 0-1,0 0 1,0 0-1,1 0 1,1 0-1,7-19 1,4-5 61,-1-2 0,-2 1 0,13-73 0,-22 99-52,-2-1 0,1 0 1,-1 0-1,-1 1 0,0-1 1,0 1-1,-1-1 1,0 0-1,-1 1 0,0 0 1,0 0-1,-1 0 1,-6-11-1,1 8-12,-1 0-1,0 0 1,-1 1 0,-23-17 0,24 21-58,1 1 0,-2 1 1,1 0-1,-1 0 1,1 1-1,-1 1 0,0-1 1,-15-1-1,9 1 67,0-1 1,-21-8-1,12 3 22,1 2-1,-2 1 1,1 1 0,-1 2 0,-28-2 0,38 4-55,-49-3-97,-80 5-1,61 1-55,38-2 27,-87-12-1,64 4 61,-134 3 1,163 6-35,-131 13-13,74-3-16,67-6 87,1 1 0,-52 16 0,53-13 114,25-6-70,-1 0 0,1 0 0,-1 0-1,1 1 1,0 0 0,-1-1 0,1 1 0,1 1-1,-1-1 1,0 1 0,1-1 0,0 1 0,0 0-1,0 0 1,-4 7 0,1 0-5,1 1-1,0-1 1,0 1 0,-5 24-1,-17 135 74,12-67 338,-6 64-399,-1 293 0,23-450-51,0 0 0,0 0 0,1-1 0,0 1-1,0 0 1,2-1 0,-1 1 0,1-1 0,1 0 0,0 0 0,0-1-1,9 13 1,-5-10 28,0 1 25,0-1-1,0-1 0,1 0 1,1 0-1,0-1 1,17 13-1,-18-17-36,0 0 0,1-1 0,0 0 0,0-1 0,0 0 0,24 4 0,73 5-79,-80-11 79,81 6 185,0-4 1,215-20-1,97-13 205,-367 30-535,64 8 0,-47 5-3451,-49-6 152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7T23:55:31.944"/>
    </inkml:context>
    <inkml:brush xml:id="br0">
      <inkml:brushProperty name="width" value="0.1" units="cm"/>
      <inkml:brushProperty name="height" value="0.1" units="cm"/>
      <inkml:brushProperty name="color" value="#FFFC18"/>
    </inkml:brush>
  </inkml:definitions>
  <inkml:trace contextRef="#ctx0" brushRef="#br0">15351 1654 2304,'-7'-4'183,"-22"-13"980,28 16-1148,0 0-1,0 0 1,0-1 0,0 1 0,0 0-1,0 0 1,0 0 0,1-1 0,-1 1 0,0-1-1,1 1 1,-1 0 0,1-1 0,-1 1-1,1-1 1,0 1 0,0-1 0,-1-2 0,2-15-311,0 14 431,-1 1 1,0-1-1,1 0 1,-2 1-1,1-1 0,0 0 1,-1 1-1,0-1 1,0 0-1,-1 1 0,1 0 1,-1-1-1,-2-5 0,3 10-23,-1-1 0,1 0-1,0 0 1,0 1 0,0-1-1,0 1 1,-1-1 0,1 1-1,0 0 1,0-1 0,-1 1-1,1 0 1,0 0 0,-1 0-1,1 0 1,0 0 0,-1 0-1,1 0 1,0 0 0,0 0-1,-1 1 1,1-1 0,-2 1-1,-32 12 1325,33-12-1349,-31 15 415,21-10-415,-1 1 0,0-2 0,0 0 0,0-1 0,-19 4 0,-60 5 495,-135 25 345,210-34-858,-157 30 456,152-32-404,0 0 0,0-2 0,0-1-1,0 0 1,0-2 0,-22-5 0,34 6-31,-130-28 899,111 26-769,-1 0 0,-54 2 0,-279 36 713,-126 41-85,247-25-182,-1 0-452,-89-19-408,184-20 281,-165-5 702,200-7-687,-281-5 879,97 12-591,106 1 169,142-4-345,-242 31 53,188-18-227,-153 4 0,-94-3 165,256-10-106,-173-1 84,-30 2 247,-102 4-410,-2-29 243,299 7-265,1-4 0,-151-41 0,189 40 17,-1 3-1,-88-4 0,-279-42 407,169 21-410,-130-30 197,246 35-130,18 3-7,-221-18 156,214 31-182,1-11 19,21 4 38,-302-12 112,240 26-210,-404-4-4,372 6 12,-3 0 67,93 8-69,-251-7 17,-237 15-27,411-2-2,89-5 9,-176 26-1,-468 136 493,661-143-497,-101 30-2,46-10 0,-292 58 70,376-86-3,-117 19-6,-16-18 64,167-14-128,-1-1 0,1-1-1,-1-1 1,1-2 0,-38-11 0,53 13 2,0-1 1,1 0-1,0-1 0,-1 0 0,2 0 0,-1-1 0,1 0 1,0 0-1,0-1 0,0 0 0,1 0 0,0-1 0,1 0 0,0 0 1,0-1-1,1 0 0,0 0 0,-7-18 0,5 7 8,0-1-1,2 0 0,1-1 0,1 1 1,1-1-1,0 0 0,2 0 1,0 0-1,2 1 0,6-33 1,18-152-8,-11 81 31,33-131-1,-5 122-333,-40 128 302,-1-1 1,1 1-1,0 0 0,1-1 0,-1 2 0,1-1 0,0 0 1,1 1-1,-1-1 0,1 1 0,0 1 0,0-1 1,1 1-1,0 0 0,11-7 0,6-1-133,2 1 0,46-15 1,-44 17 290,19-5-136,-27 9-43,1-1 1,23-12-1,-35 14 4,28-13 45,0 0 0,42-11 0,-24 12-9,-25 6-74,38-7 1,165-41-43,-6-21 50,-147 51 63,-20 8-38,1 2 0,1 4 0,0 2 0,1 2 0,114-2 0,230 33-2,-293-13-54,89 9 165,236 9-501,518-32 784,-843 3-387,127-22 1,312-17 55,-298 17-68,-55 3-66,251-26 182,53 20-15,-248 18-164,-82 1 209,122 13-201,-73 2 92,-151-6 133,330 13-427,-299-7 418,184-13 0,-60-2-246,79-5 158,171-19-58,-212 20-254,102-2 599,-57 8-271,181 5-292,-158 11 191,5 3 104,7 0 17,172 25-42,-469-32-77,145 4 117,-47-3-35,269 41-25,-111-14 70,-25-4-113,-183-12 173,-24-4-191,1-2-1,79 0 1,147 10 118,-116-5-220,59-14 242,-130-3-142,-21-1 82,0-5 1,91-17-1,-166 21-48,67-9-7,-72 11 20,1 1 0,0 0 0,0 0 1,0 1-1,15 4 0,-18-3 0,-2-1 0,-1 0 0,1 0 0,0 1 0,0 0 0,0 0 0,-1 0 0,0 1 0,1 0 0,-1 0 0,0 0 0,0 1 0,0 0 0,-1 0 0,8 8 0,6 14-36,-1 1 0,-1 1-1,-2 0 1,16 45 0,-19-45 80,-2 1 0,-2 0 0,0 0 0,4 54 1,-6 119 162,-5-147-288,-4 54-74,-24 147 0,2-36-1581,24-183 230,1 1 0,2-1 0,11 67 1,-4-66-925,4 27-3263,-12-65 5517,0 1 0,1 0 0,-1-1 0,0 1 0,0 0 0,0 0 0,0-1 0,0 1 0,0 0 0,0-1 0,0 1 0,0 0 0,0 0 0,0-1 0,-1 1 0,1 0 0,0-1 0,0 1 0,-1 0 0,1-1 0,-1 2 0,-12-8-2581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1:02.034"/>
    </inkml:context>
    <inkml:brush xml:id="br0">
      <inkml:brushProperty name="width" value="0.1" units="cm"/>
      <inkml:brushProperty name="height" value="0.1" units="cm"/>
      <inkml:brushProperty name="color" value="#66CC00"/>
    </inkml:brush>
  </inkml:definitions>
  <inkml:trace contextRef="#ctx0" brushRef="#br0">3324 44 1536,'0'0'10,"-1"0"1,1 0-1,0 0 0,0 0 0,0 0 1,0 0-1,0 0 0,0 0 0,0 0 1,-1 0-1,1 0 0,0 0 1,0 0-1,0 0 0,0 0 0,0 0 1,0 0-1,0 0 0,0 1 1,-1-1-1,1 0 0,0 0 0,0 0 1,0 0-1,0 0 0,0 0 1,0 0-1,0 0 0,0 0 0,0 1 1,0-1-1,0 0 0,0 0 0,0 0 1,0 0-1,0 0 0,0 0 1,0 0-1,0 1 0,0-1 0,0 0 1,0 0-1,0 0 0,0 0 1,0 0-1,0 0 0,0 0 0,0 1 1,0-1-1,0 0 0,0 0 1,0 0-1,0 0 0,0 0 0,0 0 1,0 0-1,1 0 0,-1 1 0,0-1 1,0 0-1,0 0 0,0 0 1,0 0-1,0 0 0,0 0 0,0 0 1,1 0-1,-1 0-19,0 1-1,1-1 1,-1 0-1,1 1 1,-1-1 0,0 0-1,1 0 1,-1 0-1,1 1 1,-1-1 0,1 0-1,-1 0 1,1 0-1,-1 0 1,1 0 0,-1 0-1,1 0 1,-1 0-1,0 0 1,1 0 0,-1 0-1,1 0 1,-1 0-1,1-1 1,4-1 341,0-1 0,0 0 0,-1-1 0,1 1 0,-1-1 1,0 0-1,0 0 0,-1 0 0,1-1 0,5-9 2080,-8 15-2308,0-1 0,-1 1 0,1 0 0,0 0-1,-1 0 1,1 0 0,-1 0 0,1 0 0,-1 0 0,0 0 0,1 0 0,-1 0 0,0 0-1,0 0 1,0 0 0,0 0 0,0 0 0,0 0 0,0 0 0,0 0 0,0 2-1,0 0 77,0-1-1,0 1 1,-1-1-1,1 1 1,0-1-1,-1 1 1,0-1-1,1 0 1,-3 5-1,-10 4 90,0 0 0,0-1 1,-1-1-1,0 0 0,-1-1 0,0-1 0,0 0 1,-1-1-1,0-1 0,-18 5 0,-25 2 21,-87 8-1,110-16-117,-220 5 1452,233-9-1675,6-1 58,0-1-1,0-1 1,0 0 0,-18-7-1,16 5 104,0 0 0,-38-3 0,-2 8 41,1 3 1,-116 22-1,57-7-120,47-11-76,-73-3-1,23-5 8,-138 2 338,93 15 41,-34 0-346,-114-25 202,83 9-16,170 9-257,40-6 87,1 0 1,-20 0-1,-313-3 885,346 0-904,0 1 1,0 0 0,0 1-1,-9 2 1,-4 2-1444,-18-20-14090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1:03.493"/>
    </inkml:context>
    <inkml:brush xml:id="br0">
      <inkml:brushProperty name="width" value="0.1" units="cm"/>
      <inkml:brushProperty name="height" value="0.1" units="cm"/>
      <inkml:brushProperty name="color" value="#66CC00"/>
    </inkml:brush>
  </inkml:definitions>
  <inkml:trace contextRef="#ctx0" brushRef="#br0">5630 79 4352,'-27'-15'2800,"27"13"-2700,-1 0 0,1 1 0,-1-1 0,0 0 0,1 0 1,-1 0-1,0 0 0,0 0 0,-1 1 0,1-1 0,0 1 0,-1-1 0,1 1 1,0-1-1,-1 1 0,0 0 0,1-1 0,-1 1 0,0 0 0,0 0 0,1 0 1,-1 1-1,0-1 0,-4-1 0,-8-3 669,0 1 0,-19-4 0,24 7-603,-15-3 274,-1 1 1,0 2 0,-40 2 0,13 1-220,17-1 82,-47 9 1,47-5 16,-48 2 1,-74 7-384,74-5 190,-145 18 368,61-6-308,40-10 219,-54 7-65,90-3-275,-147 46 1,187-47 112,0-2 1,-78 8-1,-107-3 266,201-15-383,-59 0 8,0-4-1,-134-20 0,164 15 147,-82 1 0,-65 12-84,207-6-136,-291-6 527,2-24 133,285 30-640,-453-57 880,-116 39-357,200 38-3100,66-1-5518,177-18 3914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1:06.512"/>
    </inkml:context>
    <inkml:brush xml:id="br0">
      <inkml:brushProperty name="width" value="0.1" units="cm"/>
      <inkml:brushProperty name="height" value="0.1" units="cm"/>
      <inkml:brushProperty name="color" value="#66CC00"/>
    </inkml:brush>
  </inkml:definitions>
  <inkml:trace contextRef="#ctx0" brushRef="#br0">1524 15 5376,'-4'-2'435,"3"2"-336,0-1-1,0 0 0,0 1 1,0-1-1,0 1 1,0 0-1,0-1 1,0 1-1,0 0 0,0-1 1,0 1-1,0 0 1,0 0-1,0 0 0,0 0 1,0 0-1,0 0 1,0 0-1,0 1 1,0-1-1,0 0 0,0 0 1,0 1-1,-2 0 1,1 0 155,0-1 0,0 0 0,-1 1 1,1-1-1,0 0 0,0 0 0,0 0 0,0 0 1,-1 0-1,1-1 0,-3 0 0,-1-1 175,-1 0 0,0 0 0,0 1 0,0-1 0,0 2 0,0-1 0,0 1 1,-12 1-1,-27 8 699,1 2 1,-88 33-1,75-23-626,-182 80 1250,-16 5-1216,158-74-918,14-6-2123,-122 57 1,105-31-904,-21 12-800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8T00:01:18.986"/>
    </inkml:context>
    <inkml:brush xml:id="br0">
      <inkml:brushProperty name="width" value="0.1" units="cm"/>
      <inkml:brushProperty name="height" value="0.1" units="cm"/>
      <inkml:brushProperty name="color" value="#66CC00"/>
    </inkml:brush>
  </inkml:definitions>
  <inkml:trace contextRef="#ctx0" brushRef="#br0">2524 148 5376,'-2'-2'184,"-1"0"1,0 0 0,1 0-1,-1 0 1,1 0-1,0-1 1,0 1 0,0-1-1,0 1 1,0-1-1,1 0 1,-1 0 0,1 0-1,-2-4 1,1-1-266,1 0-1,0 0 1,0 0 0,1-15-1,0 22 156,-1 0 0,1 0 0,0 0 1,0 0-1,0 0 0,-1 0 0,1 1 0,0-1 0,-1 0 0,1 0 0,-1 0 0,0 0 0,1 0 0,-1 0 0,1 1 0,-1-1 0,0 0 0,0 1 0,1-1 0,-1 0 0,0 1 0,0-1 0,0 1 0,0-1 0,0 1 0,0-1 0,0 1 0,0 0 0,0 0 0,0-1 0,0 1 0,-1 0 0,-6-1 348,0 0 0,0 1-1,-11 1 1,6-1-360,-26 1 502,22 1-223,0-2-1,0-1 1,0 0-1,-25-5 1,16-1-208,0 2 1,0 0-1,-53-1 0,-179 26 654,145-8-715,-137 31 1070,78-10-359,-407 47 1484,89-28-1259,431-46-2140,-55 1-4685,48-9 1289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2/17/2022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589974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699624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368160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62935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1860472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813529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433875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1723938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149863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1310695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2043157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1548822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1461990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3990471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65098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298921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552276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824988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064411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357395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462572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2/17/2022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2/17/2022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2/17/2022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2/17/2022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2/17/2022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2/17/2022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2/17/2022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2/17/2022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2/17/2022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2/17/2022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2/17/2022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2/17/2022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customXml" Target="../ink/ink178.xml"/><Relationship Id="rId13" Type="http://schemas.openxmlformats.org/officeDocument/2006/relationships/image" Target="../media/image183.png"/><Relationship Id="rId18" Type="http://schemas.openxmlformats.org/officeDocument/2006/relationships/customXml" Target="../ink/ink183.xml"/><Relationship Id="rId26" Type="http://schemas.openxmlformats.org/officeDocument/2006/relationships/customXml" Target="../ink/ink187.xml"/><Relationship Id="rId3" Type="http://schemas.openxmlformats.org/officeDocument/2006/relationships/image" Target="../media/image1.jpg"/><Relationship Id="rId21" Type="http://schemas.openxmlformats.org/officeDocument/2006/relationships/image" Target="../media/image187.png"/><Relationship Id="rId34" Type="http://schemas.openxmlformats.org/officeDocument/2006/relationships/customXml" Target="../ink/ink191.xml"/><Relationship Id="rId7" Type="http://schemas.openxmlformats.org/officeDocument/2006/relationships/image" Target="../media/image180.png"/><Relationship Id="rId12" Type="http://schemas.openxmlformats.org/officeDocument/2006/relationships/customXml" Target="../ink/ink180.xml"/><Relationship Id="rId17" Type="http://schemas.openxmlformats.org/officeDocument/2006/relationships/image" Target="../media/image185.png"/><Relationship Id="rId25" Type="http://schemas.openxmlformats.org/officeDocument/2006/relationships/image" Target="../media/image189.png"/><Relationship Id="rId33" Type="http://schemas.openxmlformats.org/officeDocument/2006/relationships/image" Target="../media/image193.png"/><Relationship Id="rId2" Type="http://schemas.openxmlformats.org/officeDocument/2006/relationships/notesSlide" Target="../notesSlides/notesSlide11.xml"/><Relationship Id="rId16" Type="http://schemas.openxmlformats.org/officeDocument/2006/relationships/customXml" Target="../ink/ink182.xml"/><Relationship Id="rId20" Type="http://schemas.openxmlformats.org/officeDocument/2006/relationships/customXml" Target="../ink/ink184.xml"/><Relationship Id="rId29" Type="http://schemas.openxmlformats.org/officeDocument/2006/relationships/image" Target="../media/image191.png"/><Relationship Id="rId1" Type="http://schemas.openxmlformats.org/officeDocument/2006/relationships/slideLayout" Target="../slideLayouts/slideLayout1.xml"/><Relationship Id="rId6" Type="http://schemas.openxmlformats.org/officeDocument/2006/relationships/customXml" Target="../ink/ink177.xml"/><Relationship Id="rId11" Type="http://schemas.openxmlformats.org/officeDocument/2006/relationships/image" Target="../media/image182.png"/><Relationship Id="rId24" Type="http://schemas.openxmlformats.org/officeDocument/2006/relationships/customXml" Target="../ink/ink186.xml"/><Relationship Id="rId32" Type="http://schemas.openxmlformats.org/officeDocument/2006/relationships/customXml" Target="../ink/ink190.xml"/><Relationship Id="rId5" Type="http://schemas.openxmlformats.org/officeDocument/2006/relationships/image" Target="../media/image179.png"/><Relationship Id="rId15" Type="http://schemas.openxmlformats.org/officeDocument/2006/relationships/image" Target="../media/image184.png"/><Relationship Id="rId23" Type="http://schemas.openxmlformats.org/officeDocument/2006/relationships/image" Target="../media/image188.png"/><Relationship Id="rId28" Type="http://schemas.openxmlformats.org/officeDocument/2006/relationships/customXml" Target="../ink/ink188.xml"/><Relationship Id="rId10" Type="http://schemas.openxmlformats.org/officeDocument/2006/relationships/customXml" Target="../ink/ink179.xml"/><Relationship Id="rId19" Type="http://schemas.openxmlformats.org/officeDocument/2006/relationships/image" Target="../media/image186.png"/><Relationship Id="rId31" Type="http://schemas.openxmlformats.org/officeDocument/2006/relationships/image" Target="../media/image192.png"/><Relationship Id="rId4" Type="http://schemas.openxmlformats.org/officeDocument/2006/relationships/customXml" Target="../ink/ink176.xml"/><Relationship Id="rId9" Type="http://schemas.openxmlformats.org/officeDocument/2006/relationships/image" Target="../media/image181.png"/><Relationship Id="rId14" Type="http://schemas.openxmlformats.org/officeDocument/2006/relationships/customXml" Target="../ink/ink181.xml"/><Relationship Id="rId22" Type="http://schemas.openxmlformats.org/officeDocument/2006/relationships/customXml" Target="../ink/ink185.xml"/><Relationship Id="rId27" Type="http://schemas.openxmlformats.org/officeDocument/2006/relationships/image" Target="../media/image190.png"/><Relationship Id="rId30" Type="http://schemas.openxmlformats.org/officeDocument/2006/relationships/customXml" Target="../ink/ink189.xml"/><Relationship Id="rId35" Type="http://schemas.openxmlformats.org/officeDocument/2006/relationships/image" Target="../media/image194.png"/></Relationships>
</file>

<file path=ppt/slides/_rels/slide12.xml.rels><?xml version="1.0" encoding="UTF-8" standalone="yes"?>
<Relationships xmlns="http://schemas.openxmlformats.org/package/2006/relationships"><Relationship Id="rId8" Type="http://schemas.openxmlformats.org/officeDocument/2006/relationships/customXml" Target="../ink/ink194.xml"/><Relationship Id="rId13" Type="http://schemas.openxmlformats.org/officeDocument/2006/relationships/image" Target="../media/image199.png"/><Relationship Id="rId18" Type="http://schemas.openxmlformats.org/officeDocument/2006/relationships/customXml" Target="../ink/ink199.xml"/><Relationship Id="rId26" Type="http://schemas.openxmlformats.org/officeDocument/2006/relationships/customXml" Target="../ink/ink203.xml"/><Relationship Id="rId39" Type="http://schemas.openxmlformats.org/officeDocument/2006/relationships/image" Target="../media/image212.png"/><Relationship Id="rId3" Type="http://schemas.openxmlformats.org/officeDocument/2006/relationships/image" Target="../media/image1.jpg"/><Relationship Id="rId21" Type="http://schemas.openxmlformats.org/officeDocument/2006/relationships/image" Target="../media/image203.png"/><Relationship Id="rId34" Type="http://schemas.openxmlformats.org/officeDocument/2006/relationships/customXml" Target="../ink/ink207.xml"/><Relationship Id="rId42" Type="http://schemas.openxmlformats.org/officeDocument/2006/relationships/customXml" Target="../ink/ink211.xml"/><Relationship Id="rId7" Type="http://schemas.openxmlformats.org/officeDocument/2006/relationships/image" Target="../media/image196.png"/><Relationship Id="rId12" Type="http://schemas.openxmlformats.org/officeDocument/2006/relationships/customXml" Target="../ink/ink196.xml"/><Relationship Id="rId17" Type="http://schemas.openxmlformats.org/officeDocument/2006/relationships/image" Target="../media/image201.png"/><Relationship Id="rId25" Type="http://schemas.openxmlformats.org/officeDocument/2006/relationships/image" Target="../media/image205.png"/><Relationship Id="rId33" Type="http://schemas.openxmlformats.org/officeDocument/2006/relationships/image" Target="../media/image209.png"/><Relationship Id="rId38" Type="http://schemas.openxmlformats.org/officeDocument/2006/relationships/customXml" Target="../ink/ink209.xml"/><Relationship Id="rId2" Type="http://schemas.openxmlformats.org/officeDocument/2006/relationships/notesSlide" Target="../notesSlides/notesSlide12.xml"/><Relationship Id="rId16" Type="http://schemas.openxmlformats.org/officeDocument/2006/relationships/customXml" Target="../ink/ink198.xml"/><Relationship Id="rId20" Type="http://schemas.openxmlformats.org/officeDocument/2006/relationships/customXml" Target="../ink/ink200.xml"/><Relationship Id="rId29" Type="http://schemas.openxmlformats.org/officeDocument/2006/relationships/image" Target="../media/image207.png"/><Relationship Id="rId41" Type="http://schemas.openxmlformats.org/officeDocument/2006/relationships/image" Target="../media/image213.png"/><Relationship Id="rId1" Type="http://schemas.openxmlformats.org/officeDocument/2006/relationships/slideLayout" Target="../slideLayouts/slideLayout1.xml"/><Relationship Id="rId6" Type="http://schemas.openxmlformats.org/officeDocument/2006/relationships/customXml" Target="../ink/ink193.xml"/><Relationship Id="rId11" Type="http://schemas.openxmlformats.org/officeDocument/2006/relationships/image" Target="../media/image198.png"/><Relationship Id="rId24" Type="http://schemas.openxmlformats.org/officeDocument/2006/relationships/customXml" Target="../ink/ink202.xml"/><Relationship Id="rId32" Type="http://schemas.openxmlformats.org/officeDocument/2006/relationships/customXml" Target="../ink/ink206.xml"/><Relationship Id="rId37" Type="http://schemas.openxmlformats.org/officeDocument/2006/relationships/image" Target="../media/image211.png"/><Relationship Id="rId40" Type="http://schemas.openxmlformats.org/officeDocument/2006/relationships/customXml" Target="../ink/ink210.xml"/><Relationship Id="rId45" Type="http://schemas.openxmlformats.org/officeDocument/2006/relationships/image" Target="../media/image215.png"/><Relationship Id="rId5" Type="http://schemas.openxmlformats.org/officeDocument/2006/relationships/image" Target="../media/image195.png"/><Relationship Id="rId15" Type="http://schemas.openxmlformats.org/officeDocument/2006/relationships/image" Target="../media/image200.png"/><Relationship Id="rId23" Type="http://schemas.openxmlformats.org/officeDocument/2006/relationships/image" Target="../media/image204.png"/><Relationship Id="rId28" Type="http://schemas.openxmlformats.org/officeDocument/2006/relationships/customXml" Target="../ink/ink204.xml"/><Relationship Id="rId36" Type="http://schemas.openxmlformats.org/officeDocument/2006/relationships/customXml" Target="../ink/ink208.xml"/><Relationship Id="rId10" Type="http://schemas.openxmlformats.org/officeDocument/2006/relationships/customXml" Target="../ink/ink195.xml"/><Relationship Id="rId19" Type="http://schemas.openxmlformats.org/officeDocument/2006/relationships/image" Target="../media/image202.png"/><Relationship Id="rId31" Type="http://schemas.openxmlformats.org/officeDocument/2006/relationships/image" Target="../media/image208.png"/><Relationship Id="rId44" Type="http://schemas.openxmlformats.org/officeDocument/2006/relationships/customXml" Target="../ink/ink212.xml"/><Relationship Id="rId4" Type="http://schemas.openxmlformats.org/officeDocument/2006/relationships/customXml" Target="../ink/ink192.xml"/><Relationship Id="rId9" Type="http://schemas.openxmlformats.org/officeDocument/2006/relationships/image" Target="../media/image197.png"/><Relationship Id="rId14" Type="http://schemas.openxmlformats.org/officeDocument/2006/relationships/customXml" Target="../ink/ink197.xml"/><Relationship Id="rId22" Type="http://schemas.openxmlformats.org/officeDocument/2006/relationships/customXml" Target="../ink/ink201.xml"/><Relationship Id="rId27" Type="http://schemas.openxmlformats.org/officeDocument/2006/relationships/image" Target="../media/image206.png"/><Relationship Id="rId30" Type="http://schemas.openxmlformats.org/officeDocument/2006/relationships/customXml" Target="../ink/ink205.xml"/><Relationship Id="rId35" Type="http://schemas.openxmlformats.org/officeDocument/2006/relationships/image" Target="../media/image210.png"/><Relationship Id="rId43" Type="http://schemas.openxmlformats.org/officeDocument/2006/relationships/image" Target="../media/image214.png"/></Relationships>
</file>

<file path=ppt/slides/_rels/slide13.xml.rels><?xml version="1.0" encoding="UTF-8" standalone="yes"?>
<Relationships xmlns="http://schemas.openxmlformats.org/package/2006/relationships"><Relationship Id="rId8" Type="http://schemas.openxmlformats.org/officeDocument/2006/relationships/customXml" Target="../ink/ink215.xml"/><Relationship Id="rId13" Type="http://schemas.openxmlformats.org/officeDocument/2006/relationships/image" Target="../media/image220.png"/><Relationship Id="rId18" Type="http://schemas.openxmlformats.org/officeDocument/2006/relationships/customXml" Target="../ink/ink220.xml"/><Relationship Id="rId3" Type="http://schemas.openxmlformats.org/officeDocument/2006/relationships/image" Target="../media/image1.jpg"/><Relationship Id="rId21" Type="http://schemas.openxmlformats.org/officeDocument/2006/relationships/image" Target="../media/image224.png"/><Relationship Id="rId7" Type="http://schemas.openxmlformats.org/officeDocument/2006/relationships/image" Target="../media/image217.png"/><Relationship Id="rId12" Type="http://schemas.openxmlformats.org/officeDocument/2006/relationships/customXml" Target="../ink/ink217.xml"/><Relationship Id="rId17" Type="http://schemas.openxmlformats.org/officeDocument/2006/relationships/image" Target="../media/image222.png"/><Relationship Id="rId2" Type="http://schemas.openxmlformats.org/officeDocument/2006/relationships/notesSlide" Target="../notesSlides/notesSlide13.xml"/><Relationship Id="rId16" Type="http://schemas.openxmlformats.org/officeDocument/2006/relationships/customXml" Target="../ink/ink219.xml"/><Relationship Id="rId20" Type="http://schemas.openxmlformats.org/officeDocument/2006/relationships/customXml" Target="../ink/ink221.xml"/><Relationship Id="rId1" Type="http://schemas.openxmlformats.org/officeDocument/2006/relationships/slideLayout" Target="../slideLayouts/slideLayout1.xml"/><Relationship Id="rId6" Type="http://schemas.openxmlformats.org/officeDocument/2006/relationships/customXml" Target="../ink/ink214.xml"/><Relationship Id="rId11" Type="http://schemas.openxmlformats.org/officeDocument/2006/relationships/image" Target="../media/image219.png"/><Relationship Id="rId5" Type="http://schemas.openxmlformats.org/officeDocument/2006/relationships/image" Target="../media/image216.png"/><Relationship Id="rId15" Type="http://schemas.openxmlformats.org/officeDocument/2006/relationships/image" Target="../media/image221.png"/><Relationship Id="rId23" Type="http://schemas.openxmlformats.org/officeDocument/2006/relationships/image" Target="../media/image225.png"/><Relationship Id="rId10" Type="http://schemas.openxmlformats.org/officeDocument/2006/relationships/customXml" Target="../ink/ink216.xml"/><Relationship Id="rId19" Type="http://schemas.openxmlformats.org/officeDocument/2006/relationships/image" Target="../media/image223.png"/><Relationship Id="rId4" Type="http://schemas.openxmlformats.org/officeDocument/2006/relationships/customXml" Target="../ink/ink213.xml"/><Relationship Id="rId9" Type="http://schemas.openxmlformats.org/officeDocument/2006/relationships/image" Target="../media/image218.png"/><Relationship Id="rId14" Type="http://schemas.openxmlformats.org/officeDocument/2006/relationships/customXml" Target="../ink/ink218.xml"/><Relationship Id="rId22" Type="http://schemas.openxmlformats.org/officeDocument/2006/relationships/customXml" Target="../ink/ink222.xml"/></Relationships>
</file>

<file path=ppt/slides/_rels/slide14.xml.rels><?xml version="1.0" encoding="UTF-8" standalone="yes"?>
<Relationships xmlns="http://schemas.openxmlformats.org/package/2006/relationships"><Relationship Id="rId8" Type="http://schemas.openxmlformats.org/officeDocument/2006/relationships/customXml" Target="../ink/ink225.xml"/><Relationship Id="rId13" Type="http://schemas.openxmlformats.org/officeDocument/2006/relationships/image" Target="../media/image230.png"/><Relationship Id="rId18" Type="http://schemas.openxmlformats.org/officeDocument/2006/relationships/customXml" Target="../ink/ink230.xml"/><Relationship Id="rId26" Type="http://schemas.openxmlformats.org/officeDocument/2006/relationships/customXml" Target="../ink/ink234.xml"/><Relationship Id="rId39" Type="http://schemas.openxmlformats.org/officeDocument/2006/relationships/image" Target="../media/image243.png"/><Relationship Id="rId3" Type="http://schemas.openxmlformats.org/officeDocument/2006/relationships/image" Target="../media/image1.jpg"/><Relationship Id="rId21" Type="http://schemas.openxmlformats.org/officeDocument/2006/relationships/image" Target="../media/image234.png"/><Relationship Id="rId34" Type="http://schemas.openxmlformats.org/officeDocument/2006/relationships/customXml" Target="../ink/ink238.xml"/><Relationship Id="rId42" Type="http://schemas.openxmlformats.org/officeDocument/2006/relationships/customXml" Target="../ink/ink242.xml"/><Relationship Id="rId47" Type="http://schemas.openxmlformats.org/officeDocument/2006/relationships/image" Target="../media/image247.png"/><Relationship Id="rId7" Type="http://schemas.openxmlformats.org/officeDocument/2006/relationships/image" Target="../media/image227.png"/><Relationship Id="rId12" Type="http://schemas.openxmlformats.org/officeDocument/2006/relationships/customXml" Target="../ink/ink227.xml"/><Relationship Id="rId17" Type="http://schemas.openxmlformats.org/officeDocument/2006/relationships/image" Target="../media/image232.png"/><Relationship Id="rId25" Type="http://schemas.openxmlformats.org/officeDocument/2006/relationships/image" Target="../media/image236.png"/><Relationship Id="rId33" Type="http://schemas.openxmlformats.org/officeDocument/2006/relationships/image" Target="../media/image240.png"/><Relationship Id="rId38" Type="http://schemas.openxmlformats.org/officeDocument/2006/relationships/customXml" Target="../ink/ink240.xml"/><Relationship Id="rId46" Type="http://schemas.openxmlformats.org/officeDocument/2006/relationships/customXml" Target="../ink/ink244.xml"/><Relationship Id="rId2" Type="http://schemas.openxmlformats.org/officeDocument/2006/relationships/notesSlide" Target="../notesSlides/notesSlide14.xml"/><Relationship Id="rId16" Type="http://schemas.openxmlformats.org/officeDocument/2006/relationships/customXml" Target="../ink/ink229.xml"/><Relationship Id="rId20" Type="http://schemas.openxmlformats.org/officeDocument/2006/relationships/customXml" Target="../ink/ink231.xml"/><Relationship Id="rId29" Type="http://schemas.openxmlformats.org/officeDocument/2006/relationships/image" Target="../media/image238.png"/><Relationship Id="rId41" Type="http://schemas.openxmlformats.org/officeDocument/2006/relationships/image" Target="../media/image244.png"/><Relationship Id="rId1" Type="http://schemas.openxmlformats.org/officeDocument/2006/relationships/slideLayout" Target="../slideLayouts/slideLayout1.xml"/><Relationship Id="rId6" Type="http://schemas.openxmlformats.org/officeDocument/2006/relationships/customXml" Target="../ink/ink224.xml"/><Relationship Id="rId11" Type="http://schemas.openxmlformats.org/officeDocument/2006/relationships/image" Target="../media/image229.png"/><Relationship Id="rId24" Type="http://schemas.openxmlformats.org/officeDocument/2006/relationships/customXml" Target="../ink/ink233.xml"/><Relationship Id="rId32" Type="http://schemas.openxmlformats.org/officeDocument/2006/relationships/customXml" Target="../ink/ink237.xml"/><Relationship Id="rId37" Type="http://schemas.openxmlformats.org/officeDocument/2006/relationships/image" Target="../media/image242.png"/><Relationship Id="rId40" Type="http://schemas.openxmlformats.org/officeDocument/2006/relationships/customXml" Target="../ink/ink241.xml"/><Relationship Id="rId45" Type="http://schemas.openxmlformats.org/officeDocument/2006/relationships/image" Target="../media/image246.png"/><Relationship Id="rId5" Type="http://schemas.openxmlformats.org/officeDocument/2006/relationships/image" Target="../media/image226.png"/><Relationship Id="rId15" Type="http://schemas.openxmlformats.org/officeDocument/2006/relationships/image" Target="../media/image231.png"/><Relationship Id="rId23" Type="http://schemas.openxmlformats.org/officeDocument/2006/relationships/image" Target="../media/image235.png"/><Relationship Id="rId28" Type="http://schemas.openxmlformats.org/officeDocument/2006/relationships/customXml" Target="../ink/ink235.xml"/><Relationship Id="rId36" Type="http://schemas.openxmlformats.org/officeDocument/2006/relationships/customXml" Target="../ink/ink239.xml"/><Relationship Id="rId10" Type="http://schemas.openxmlformats.org/officeDocument/2006/relationships/customXml" Target="../ink/ink226.xml"/><Relationship Id="rId19" Type="http://schemas.openxmlformats.org/officeDocument/2006/relationships/image" Target="../media/image233.png"/><Relationship Id="rId31" Type="http://schemas.openxmlformats.org/officeDocument/2006/relationships/image" Target="../media/image239.png"/><Relationship Id="rId44" Type="http://schemas.openxmlformats.org/officeDocument/2006/relationships/customXml" Target="../ink/ink243.xml"/><Relationship Id="rId4" Type="http://schemas.openxmlformats.org/officeDocument/2006/relationships/customXml" Target="../ink/ink223.xml"/><Relationship Id="rId9" Type="http://schemas.openxmlformats.org/officeDocument/2006/relationships/image" Target="../media/image228.png"/><Relationship Id="rId14" Type="http://schemas.openxmlformats.org/officeDocument/2006/relationships/customXml" Target="../ink/ink228.xml"/><Relationship Id="rId22" Type="http://schemas.openxmlformats.org/officeDocument/2006/relationships/customXml" Target="../ink/ink232.xml"/><Relationship Id="rId27" Type="http://schemas.openxmlformats.org/officeDocument/2006/relationships/image" Target="../media/image237.png"/><Relationship Id="rId30" Type="http://schemas.openxmlformats.org/officeDocument/2006/relationships/customXml" Target="../ink/ink236.xml"/><Relationship Id="rId35" Type="http://schemas.openxmlformats.org/officeDocument/2006/relationships/image" Target="../media/image241.png"/><Relationship Id="rId43" Type="http://schemas.openxmlformats.org/officeDocument/2006/relationships/image" Target="../media/image245.png"/></Relationships>
</file>

<file path=ppt/slides/_rels/slide15.xml.rels><?xml version="1.0" encoding="UTF-8" standalone="yes"?>
<Relationships xmlns="http://schemas.openxmlformats.org/package/2006/relationships"><Relationship Id="rId8" Type="http://schemas.openxmlformats.org/officeDocument/2006/relationships/customXml" Target="../ink/ink247.xml"/><Relationship Id="rId13" Type="http://schemas.openxmlformats.org/officeDocument/2006/relationships/image" Target="../media/image252.png"/><Relationship Id="rId18" Type="http://schemas.openxmlformats.org/officeDocument/2006/relationships/customXml" Target="../ink/ink252.xml"/><Relationship Id="rId26" Type="http://schemas.openxmlformats.org/officeDocument/2006/relationships/customXml" Target="../ink/ink256.xml"/><Relationship Id="rId39" Type="http://schemas.openxmlformats.org/officeDocument/2006/relationships/image" Target="../media/image265.png"/><Relationship Id="rId3" Type="http://schemas.openxmlformats.org/officeDocument/2006/relationships/image" Target="../media/image1.jpg"/><Relationship Id="rId21" Type="http://schemas.openxmlformats.org/officeDocument/2006/relationships/image" Target="../media/image256.png"/><Relationship Id="rId34" Type="http://schemas.openxmlformats.org/officeDocument/2006/relationships/customXml" Target="../ink/ink260.xml"/><Relationship Id="rId42" Type="http://schemas.openxmlformats.org/officeDocument/2006/relationships/customXml" Target="../ink/ink264.xml"/><Relationship Id="rId7" Type="http://schemas.openxmlformats.org/officeDocument/2006/relationships/image" Target="../media/image249.png"/><Relationship Id="rId12" Type="http://schemas.openxmlformats.org/officeDocument/2006/relationships/customXml" Target="../ink/ink249.xml"/><Relationship Id="rId17" Type="http://schemas.openxmlformats.org/officeDocument/2006/relationships/image" Target="../media/image254.png"/><Relationship Id="rId25" Type="http://schemas.openxmlformats.org/officeDocument/2006/relationships/image" Target="../media/image258.png"/><Relationship Id="rId33" Type="http://schemas.openxmlformats.org/officeDocument/2006/relationships/image" Target="../media/image262.png"/><Relationship Id="rId38" Type="http://schemas.openxmlformats.org/officeDocument/2006/relationships/customXml" Target="../ink/ink262.xml"/><Relationship Id="rId2" Type="http://schemas.openxmlformats.org/officeDocument/2006/relationships/notesSlide" Target="../notesSlides/notesSlide15.xml"/><Relationship Id="rId16" Type="http://schemas.openxmlformats.org/officeDocument/2006/relationships/customXml" Target="../ink/ink251.xml"/><Relationship Id="rId20" Type="http://schemas.openxmlformats.org/officeDocument/2006/relationships/customXml" Target="../ink/ink253.xml"/><Relationship Id="rId29" Type="http://schemas.openxmlformats.org/officeDocument/2006/relationships/image" Target="../media/image260.png"/><Relationship Id="rId41" Type="http://schemas.openxmlformats.org/officeDocument/2006/relationships/image" Target="../media/image266.png"/><Relationship Id="rId1" Type="http://schemas.openxmlformats.org/officeDocument/2006/relationships/slideLayout" Target="../slideLayouts/slideLayout1.xml"/><Relationship Id="rId6" Type="http://schemas.openxmlformats.org/officeDocument/2006/relationships/customXml" Target="../ink/ink246.xml"/><Relationship Id="rId11" Type="http://schemas.openxmlformats.org/officeDocument/2006/relationships/image" Target="../media/image251.png"/><Relationship Id="rId24" Type="http://schemas.openxmlformats.org/officeDocument/2006/relationships/customXml" Target="../ink/ink255.xml"/><Relationship Id="rId32" Type="http://schemas.openxmlformats.org/officeDocument/2006/relationships/customXml" Target="../ink/ink259.xml"/><Relationship Id="rId37" Type="http://schemas.openxmlformats.org/officeDocument/2006/relationships/image" Target="../media/image264.png"/><Relationship Id="rId40" Type="http://schemas.openxmlformats.org/officeDocument/2006/relationships/customXml" Target="../ink/ink263.xml"/><Relationship Id="rId45" Type="http://schemas.openxmlformats.org/officeDocument/2006/relationships/image" Target="../media/image268.png"/><Relationship Id="rId5" Type="http://schemas.openxmlformats.org/officeDocument/2006/relationships/image" Target="../media/image248.png"/><Relationship Id="rId15" Type="http://schemas.openxmlformats.org/officeDocument/2006/relationships/image" Target="../media/image253.png"/><Relationship Id="rId23" Type="http://schemas.openxmlformats.org/officeDocument/2006/relationships/image" Target="../media/image257.png"/><Relationship Id="rId28" Type="http://schemas.openxmlformats.org/officeDocument/2006/relationships/customXml" Target="../ink/ink257.xml"/><Relationship Id="rId36" Type="http://schemas.openxmlformats.org/officeDocument/2006/relationships/customXml" Target="../ink/ink261.xml"/><Relationship Id="rId10" Type="http://schemas.openxmlformats.org/officeDocument/2006/relationships/customXml" Target="../ink/ink248.xml"/><Relationship Id="rId19" Type="http://schemas.openxmlformats.org/officeDocument/2006/relationships/image" Target="../media/image255.png"/><Relationship Id="rId31" Type="http://schemas.openxmlformats.org/officeDocument/2006/relationships/image" Target="../media/image261.png"/><Relationship Id="rId44" Type="http://schemas.openxmlformats.org/officeDocument/2006/relationships/customXml" Target="../ink/ink265.xml"/><Relationship Id="rId4" Type="http://schemas.openxmlformats.org/officeDocument/2006/relationships/customXml" Target="../ink/ink245.xml"/><Relationship Id="rId9" Type="http://schemas.openxmlformats.org/officeDocument/2006/relationships/image" Target="../media/image250.png"/><Relationship Id="rId14" Type="http://schemas.openxmlformats.org/officeDocument/2006/relationships/customXml" Target="../ink/ink250.xml"/><Relationship Id="rId22" Type="http://schemas.openxmlformats.org/officeDocument/2006/relationships/customXml" Target="../ink/ink254.xml"/><Relationship Id="rId27" Type="http://schemas.openxmlformats.org/officeDocument/2006/relationships/image" Target="../media/image259.png"/><Relationship Id="rId30" Type="http://schemas.openxmlformats.org/officeDocument/2006/relationships/customXml" Target="../ink/ink258.xml"/><Relationship Id="rId35" Type="http://schemas.openxmlformats.org/officeDocument/2006/relationships/image" Target="../media/image263.png"/><Relationship Id="rId43" Type="http://schemas.openxmlformats.org/officeDocument/2006/relationships/image" Target="../media/image267.png"/></Relationships>
</file>

<file path=ppt/slides/_rels/slide16.xml.rels><?xml version="1.0" encoding="UTF-8" standalone="yes"?>
<Relationships xmlns="http://schemas.openxmlformats.org/package/2006/relationships"><Relationship Id="rId8" Type="http://schemas.openxmlformats.org/officeDocument/2006/relationships/customXml" Target="../ink/ink268.xml"/><Relationship Id="rId13" Type="http://schemas.openxmlformats.org/officeDocument/2006/relationships/image" Target="../media/image273.png"/><Relationship Id="rId3" Type="http://schemas.openxmlformats.org/officeDocument/2006/relationships/image" Target="../media/image1.jpg"/><Relationship Id="rId7" Type="http://schemas.openxmlformats.org/officeDocument/2006/relationships/image" Target="../media/image270.png"/><Relationship Id="rId12" Type="http://schemas.openxmlformats.org/officeDocument/2006/relationships/customXml" Target="../ink/ink270.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ustomXml" Target="../ink/ink267.xml"/><Relationship Id="rId11" Type="http://schemas.openxmlformats.org/officeDocument/2006/relationships/image" Target="../media/image272.png"/><Relationship Id="rId5" Type="http://schemas.openxmlformats.org/officeDocument/2006/relationships/image" Target="../media/image269.png"/><Relationship Id="rId15" Type="http://schemas.openxmlformats.org/officeDocument/2006/relationships/image" Target="../media/image274.png"/><Relationship Id="rId10" Type="http://schemas.openxmlformats.org/officeDocument/2006/relationships/customXml" Target="../ink/ink269.xml"/><Relationship Id="rId4" Type="http://schemas.openxmlformats.org/officeDocument/2006/relationships/customXml" Target="../ink/ink266.xml"/><Relationship Id="rId9" Type="http://schemas.openxmlformats.org/officeDocument/2006/relationships/image" Target="../media/image271.png"/><Relationship Id="rId14" Type="http://schemas.openxmlformats.org/officeDocument/2006/relationships/customXml" Target="../ink/ink271.xml"/></Relationships>
</file>

<file path=ppt/slides/_rels/slide17.xml.rels><?xml version="1.0" encoding="UTF-8" standalone="yes"?>
<Relationships xmlns="http://schemas.openxmlformats.org/package/2006/relationships"><Relationship Id="rId8" Type="http://schemas.openxmlformats.org/officeDocument/2006/relationships/customXml" Target="../ink/ink274.xml"/><Relationship Id="rId13" Type="http://schemas.openxmlformats.org/officeDocument/2006/relationships/image" Target="../media/image279.png"/><Relationship Id="rId18" Type="http://schemas.openxmlformats.org/officeDocument/2006/relationships/customXml" Target="../ink/ink279.xml"/><Relationship Id="rId3" Type="http://schemas.openxmlformats.org/officeDocument/2006/relationships/image" Target="../media/image1.jpg"/><Relationship Id="rId21" Type="http://schemas.openxmlformats.org/officeDocument/2006/relationships/image" Target="../media/image283.png"/><Relationship Id="rId7" Type="http://schemas.openxmlformats.org/officeDocument/2006/relationships/image" Target="../media/image276.png"/><Relationship Id="rId12" Type="http://schemas.openxmlformats.org/officeDocument/2006/relationships/customXml" Target="../ink/ink276.xml"/><Relationship Id="rId17" Type="http://schemas.openxmlformats.org/officeDocument/2006/relationships/image" Target="../media/image281.png"/><Relationship Id="rId2" Type="http://schemas.openxmlformats.org/officeDocument/2006/relationships/notesSlide" Target="../notesSlides/notesSlide17.xml"/><Relationship Id="rId16" Type="http://schemas.openxmlformats.org/officeDocument/2006/relationships/customXml" Target="../ink/ink278.xml"/><Relationship Id="rId20" Type="http://schemas.openxmlformats.org/officeDocument/2006/relationships/customXml" Target="../ink/ink280.xml"/><Relationship Id="rId1" Type="http://schemas.openxmlformats.org/officeDocument/2006/relationships/slideLayout" Target="../slideLayouts/slideLayout1.xml"/><Relationship Id="rId6" Type="http://schemas.openxmlformats.org/officeDocument/2006/relationships/customXml" Target="../ink/ink273.xml"/><Relationship Id="rId11" Type="http://schemas.openxmlformats.org/officeDocument/2006/relationships/image" Target="../media/image278.png"/><Relationship Id="rId5" Type="http://schemas.openxmlformats.org/officeDocument/2006/relationships/image" Target="../media/image275.png"/><Relationship Id="rId15" Type="http://schemas.openxmlformats.org/officeDocument/2006/relationships/image" Target="../media/image280.png"/><Relationship Id="rId10" Type="http://schemas.openxmlformats.org/officeDocument/2006/relationships/customXml" Target="../ink/ink275.xml"/><Relationship Id="rId19" Type="http://schemas.openxmlformats.org/officeDocument/2006/relationships/image" Target="../media/image282.png"/><Relationship Id="rId4" Type="http://schemas.openxmlformats.org/officeDocument/2006/relationships/customXml" Target="../ink/ink272.xml"/><Relationship Id="rId9" Type="http://schemas.openxmlformats.org/officeDocument/2006/relationships/image" Target="../media/image277.png"/><Relationship Id="rId14" Type="http://schemas.openxmlformats.org/officeDocument/2006/relationships/customXml" Target="../ink/ink277.xml"/></Relationships>
</file>

<file path=ppt/slides/_rels/slide18.xml.rels><?xml version="1.0" encoding="UTF-8" standalone="yes"?>
<Relationships xmlns="http://schemas.openxmlformats.org/package/2006/relationships"><Relationship Id="rId13" Type="http://schemas.openxmlformats.org/officeDocument/2006/relationships/image" Target="../media/image288.png"/><Relationship Id="rId18" Type="http://schemas.openxmlformats.org/officeDocument/2006/relationships/customXml" Target="../ink/ink288.xml"/><Relationship Id="rId26" Type="http://schemas.openxmlformats.org/officeDocument/2006/relationships/customXml" Target="../ink/ink292.xml"/><Relationship Id="rId39" Type="http://schemas.openxmlformats.org/officeDocument/2006/relationships/image" Target="../media/image301.png"/><Relationship Id="rId21" Type="http://schemas.openxmlformats.org/officeDocument/2006/relationships/image" Target="../media/image292.png"/><Relationship Id="rId34" Type="http://schemas.openxmlformats.org/officeDocument/2006/relationships/customXml" Target="../ink/ink296.xml"/><Relationship Id="rId42" Type="http://schemas.openxmlformats.org/officeDocument/2006/relationships/customXml" Target="../ink/ink300.xml"/><Relationship Id="rId47" Type="http://schemas.openxmlformats.org/officeDocument/2006/relationships/image" Target="../media/image305.png"/><Relationship Id="rId50" Type="http://schemas.openxmlformats.org/officeDocument/2006/relationships/customXml" Target="../ink/ink304.xml"/><Relationship Id="rId55" Type="http://schemas.openxmlformats.org/officeDocument/2006/relationships/image" Target="../media/image309.png"/><Relationship Id="rId7" Type="http://schemas.openxmlformats.org/officeDocument/2006/relationships/image" Target="../media/image285.png"/><Relationship Id="rId12" Type="http://schemas.openxmlformats.org/officeDocument/2006/relationships/customXml" Target="../ink/ink285.xml"/><Relationship Id="rId17" Type="http://schemas.openxmlformats.org/officeDocument/2006/relationships/image" Target="../media/image290.png"/><Relationship Id="rId25" Type="http://schemas.openxmlformats.org/officeDocument/2006/relationships/image" Target="../media/image294.png"/><Relationship Id="rId33" Type="http://schemas.openxmlformats.org/officeDocument/2006/relationships/image" Target="../media/image298.png"/><Relationship Id="rId38" Type="http://schemas.openxmlformats.org/officeDocument/2006/relationships/customXml" Target="../ink/ink298.xml"/><Relationship Id="rId46" Type="http://schemas.openxmlformats.org/officeDocument/2006/relationships/customXml" Target="../ink/ink302.xml"/><Relationship Id="rId2" Type="http://schemas.openxmlformats.org/officeDocument/2006/relationships/notesSlide" Target="../notesSlides/notesSlide18.xml"/><Relationship Id="rId16" Type="http://schemas.openxmlformats.org/officeDocument/2006/relationships/customXml" Target="../ink/ink287.xml"/><Relationship Id="rId20" Type="http://schemas.openxmlformats.org/officeDocument/2006/relationships/customXml" Target="../ink/ink289.xml"/><Relationship Id="rId29" Type="http://schemas.openxmlformats.org/officeDocument/2006/relationships/image" Target="../media/image296.png"/><Relationship Id="rId41" Type="http://schemas.openxmlformats.org/officeDocument/2006/relationships/image" Target="../media/image302.png"/><Relationship Id="rId54" Type="http://schemas.openxmlformats.org/officeDocument/2006/relationships/customXml" Target="../ink/ink306.xml"/><Relationship Id="rId1" Type="http://schemas.openxmlformats.org/officeDocument/2006/relationships/slideLayout" Target="../slideLayouts/slideLayout1.xml"/><Relationship Id="rId6" Type="http://schemas.openxmlformats.org/officeDocument/2006/relationships/customXml" Target="../ink/ink282.xml"/><Relationship Id="rId11" Type="http://schemas.openxmlformats.org/officeDocument/2006/relationships/image" Target="../media/image287.png"/><Relationship Id="rId24" Type="http://schemas.openxmlformats.org/officeDocument/2006/relationships/customXml" Target="../ink/ink291.xml"/><Relationship Id="rId32" Type="http://schemas.openxmlformats.org/officeDocument/2006/relationships/customXml" Target="../ink/ink295.xml"/><Relationship Id="rId37" Type="http://schemas.openxmlformats.org/officeDocument/2006/relationships/image" Target="../media/image300.png"/><Relationship Id="rId40" Type="http://schemas.openxmlformats.org/officeDocument/2006/relationships/customXml" Target="../ink/ink299.xml"/><Relationship Id="rId45" Type="http://schemas.openxmlformats.org/officeDocument/2006/relationships/image" Target="../media/image304.png"/><Relationship Id="rId53" Type="http://schemas.openxmlformats.org/officeDocument/2006/relationships/image" Target="../media/image308.png"/><Relationship Id="rId5" Type="http://schemas.openxmlformats.org/officeDocument/2006/relationships/image" Target="../media/image284.png"/><Relationship Id="rId15" Type="http://schemas.openxmlformats.org/officeDocument/2006/relationships/image" Target="../media/image289.png"/><Relationship Id="rId23" Type="http://schemas.openxmlformats.org/officeDocument/2006/relationships/image" Target="../media/image293.png"/><Relationship Id="rId28" Type="http://schemas.openxmlformats.org/officeDocument/2006/relationships/customXml" Target="../ink/ink293.xml"/><Relationship Id="rId36" Type="http://schemas.openxmlformats.org/officeDocument/2006/relationships/customXml" Target="../ink/ink297.xml"/><Relationship Id="rId49" Type="http://schemas.openxmlformats.org/officeDocument/2006/relationships/image" Target="../media/image306.png"/><Relationship Id="rId10" Type="http://schemas.openxmlformats.org/officeDocument/2006/relationships/customXml" Target="../ink/ink284.xml"/><Relationship Id="rId19" Type="http://schemas.openxmlformats.org/officeDocument/2006/relationships/image" Target="../media/image291.png"/><Relationship Id="rId31" Type="http://schemas.openxmlformats.org/officeDocument/2006/relationships/image" Target="../media/image297.png"/><Relationship Id="rId44" Type="http://schemas.openxmlformats.org/officeDocument/2006/relationships/customXml" Target="../ink/ink301.xml"/><Relationship Id="rId52" Type="http://schemas.openxmlformats.org/officeDocument/2006/relationships/customXml" Target="../ink/ink305.xml"/><Relationship Id="rId4" Type="http://schemas.openxmlformats.org/officeDocument/2006/relationships/customXml" Target="../ink/ink281.xml"/><Relationship Id="rId9" Type="http://schemas.openxmlformats.org/officeDocument/2006/relationships/image" Target="../media/image286.png"/><Relationship Id="rId14" Type="http://schemas.openxmlformats.org/officeDocument/2006/relationships/customXml" Target="../ink/ink286.xml"/><Relationship Id="rId22" Type="http://schemas.openxmlformats.org/officeDocument/2006/relationships/customXml" Target="../ink/ink290.xml"/><Relationship Id="rId27" Type="http://schemas.openxmlformats.org/officeDocument/2006/relationships/image" Target="../media/image295.png"/><Relationship Id="rId30" Type="http://schemas.openxmlformats.org/officeDocument/2006/relationships/customXml" Target="../ink/ink294.xml"/><Relationship Id="rId35" Type="http://schemas.openxmlformats.org/officeDocument/2006/relationships/image" Target="../media/image299.png"/><Relationship Id="rId43" Type="http://schemas.openxmlformats.org/officeDocument/2006/relationships/image" Target="../media/image303.png"/><Relationship Id="rId48" Type="http://schemas.openxmlformats.org/officeDocument/2006/relationships/customXml" Target="../ink/ink303.xml"/><Relationship Id="rId8" Type="http://schemas.openxmlformats.org/officeDocument/2006/relationships/customXml" Target="../ink/ink283.xml"/><Relationship Id="rId51" Type="http://schemas.openxmlformats.org/officeDocument/2006/relationships/image" Target="../media/image307.png"/><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1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ustomXml" Target="../ink/ink308.xml"/><Relationship Id="rId5" Type="http://schemas.openxmlformats.org/officeDocument/2006/relationships/image" Target="../media/image310.png"/><Relationship Id="rId4" Type="http://schemas.openxmlformats.org/officeDocument/2006/relationships/customXml" Target="../ink/ink307.xml"/></Relationships>
</file>

<file path=ppt/slides/_rels/slide2.xml.rels><?xml version="1.0" encoding="UTF-8" standalone="yes"?>
<Relationships xmlns="http://schemas.openxmlformats.org/package/2006/relationships"><Relationship Id="rId117" Type="http://schemas.openxmlformats.org/officeDocument/2006/relationships/image" Target="../media/image60.png"/><Relationship Id="rId21" Type="http://schemas.openxmlformats.org/officeDocument/2006/relationships/image" Target="../media/image12.png"/><Relationship Id="rId42" Type="http://schemas.openxmlformats.org/officeDocument/2006/relationships/customXml" Target="../ink/ink20.xml"/><Relationship Id="rId63" Type="http://schemas.openxmlformats.org/officeDocument/2006/relationships/image" Target="../media/image33.png"/><Relationship Id="rId84" Type="http://schemas.openxmlformats.org/officeDocument/2006/relationships/customXml" Target="../ink/ink41.xml"/><Relationship Id="rId138" Type="http://schemas.openxmlformats.org/officeDocument/2006/relationships/customXml" Target="../ink/ink68.xml"/><Relationship Id="rId159" Type="http://schemas.openxmlformats.org/officeDocument/2006/relationships/image" Target="../media/image81.png"/><Relationship Id="rId170" Type="http://schemas.openxmlformats.org/officeDocument/2006/relationships/customXml" Target="../ink/ink84.xml"/><Relationship Id="rId191" Type="http://schemas.openxmlformats.org/officeDocument/2006/relationships/image" Target="../media/image97.png"/><Relationship Id="rId205" Type="http://schemas.openxmlformats.org/officeDocument/2006/relationships/image" Target="../media/image104.png"/><Relationship Id="rId107" Type="http://schemas.openxmlformats.org/officeDocument/2006/relationships/image" Target="../media/image55.png"/><Relationship Id="rId11" Type="http://schemas.openxmlformats.org/officeDocument/2006/relationships/image" Target="../media/image7.png"/><Relationship Id="rId32" Type="http://schemas.openxmlformats.org/officeDocument/2006/relationships/customXml" Target="../ink/ink15.xml"/><Relationship Id="rId53" Type="http://schemas.openxmlformats.org/officeDocument/2006/relationships/image" Target="../media/image28.png"/><Relationship Id="rId74" Type="http://schemas.openxmlformats.org/officeDocument/2006/relationships/customXml" Target="../ink/ink36.xml"/><Relationship Id="rId128" Type="http://schemas.openxmlformats.org/officeDocument/2006/relationships/customXml" Target="../ink/ink63.xml"/><Relationship Id="rId149" Type="http://schemas.openxmlformats.org/officeDocument/2006/relationships/image" Target="../media/image76.png"/><Relationship Id="rId5" Type="http://schemas.openxmlformats.org/officeDocument/2006/relationships/image" Target="../media/image4.png"/><Relationship Id="rId95" Type="http://schemas.openxmlformats.org/officeDocument/2006/relationships/image" Target="../media/image49.png"/><Relationship Id="rId160" Type="http://schemas.openxmlformats.org/officeDocument/2006/relationships/customXml" Target="../ink/ink79.xml"/><Relationship Id="rId181" Type="http://schemas.openxmlformats.org/officeDocument/2006/relationships/image" Target="../media/image92.png"/><Relationship Id="rId216" Type="http://schemas.openxmlformats.org/officeDocument/2006/relationships/customXml" Target="../ink/ink107.xml"/><Relationship Id="rId211" Type="http://schemas.openxmlformats.org/officeDocument/2006/relationships/image" Target="../media/image107.png"/><Relationship Id="rId22" Type="http://schemas.openxmlformats.org/officeDocument/2006/relationships/customXml" Target="../ink/ink10.xml"/><Relationship Id="rId27" Type="http://schemas.openxmlformats.org/officeDocument/2006/relationships/image" Target="../media/image15.png"/><Relationship Id="rId43" Type="http://schemas.openxmlformats.org/officeDocument/2006/relationships/image" Target="../media/image23.png"/><Relationship Id="rId48" Type="http://schemas.openxmlformats.org/officeDocument/2006/relationships/customXml" Target="../ink/ink23.xml"/><Relationship Id="rId64" Type="http://schemas.openxmlformats.org/officeDocument/2006/relationships/customXml" Target="../ink/ink31.xml"/><Relationship Id="rId69" Type="http://schemas.openxmlformats.org/officeDocument/2006/relationships/image" Target="../media/image36.png"/><Relationship Id="rId113" Type="http://schemas.openxmlformats.org/officeDocument/2006/relationships/image" Target="../media/image58.png"/><Relationship Id="rId118" Type="http://schemas.openxmlformats.org/officeDocument/2006/relationships/customXml" Target="../ink/ink58.xml"/><Relationship Id="rId134" Type="http://schemas.openxmlformats.org/officeDocument/2006/relationships/customXml" Target="../ink/ink66.xml"/><Relationship Id="rId139" Type="http://schemas.openxmlformats.org/officeDocument/2006/relationships/image" Target="../media/image71.png"/><Relationship Id="rId80" Type="http://schemas.openxmlformats.org/officeDocument/2006/relationships/customXml" Target="../ink/ink39.xml"/><Relationship Id="rId85" Type="http://schemas.openxmlformats.org/officeDocument/2006/relationships/image" Target="../media/image44.png"/><Relationship Id="rId150" Type="http://schemas.openxmlformats.org/officeDocument/2006/relationships/customXml" Target="../ink/ink74.xml"/><Relationship Id="rId155" Type="http://schemas.openxmlformats.org/officeDocument/2006/relationships/image" Target="../media/image79.png"/><Relationship Id="rId171" Type="http://schemas.openxmlformats.org/officeDocument/2006/relationships/image" Target="../media/image87.png"/><Relationship Id="rId176" Type="http://schemas.openxmlformats.org/officeDocument/2006/relationships/customXml" Target="../ink/ink87.xml"/><Relationship Id="rId192" Type="http://schemas.openxmlformats.org/officeDocument/2006/relationships/customXml" Target="../ink/ink95.xml"/><Relationship Id="rId197" Type="http://schemas.openxmlformats.org/officeDocument/2006/relationships/image" Target="../media/image100.png"/><Relationship Id="rId206" Type="http://schemas.openxmlformats.org/officeDocument/2006/relationships/customXml" Target="../ink/ink102.xml"/><Relationship Id="rId201" Type="http://schemas.openxmlformats.org/officeDocument/2006/relationships/image" Target="../media/image102.png"/><Relationship Id="rId222" Type="http://schemas.openxmlformats.org/officeDocument/2006/relationships/customXml" Target="../ink/ink110.xml"/><Relationship Id="rId12" Type="http://schemas.openxmlformats.org/officeDocument/2006/relationships/customXml" Target="../ink/ink5.xml"/><Relationship Id="rId17"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customXml" Target="../ink/ink18.xml"/><Relationship Id="rId59" Type="http://schemas.openxmlformats.org/officeDocument/2006/relationships/image" Target="../media/image31.png"/><Relationship Id="rId103" Type="http://schemas.openxmlformats.org/officeDocument/2006/relationships/image" Target="../media/image53.png"/><Relationship Id="rId108" Type="http://schemas.openxmlformats.org/officeDocument/2006/relationships/customXml" Target="../ink/ink53.xml"/><Relationship Id="rId124" Type="http://schemas.openxmlformats.org/officeDocument/2006/relationships/customXml" Target="../ink/ink61.xml"/><Relationship Id="rId129" Type="http://schemas.openxmlformats.org/officeDocument/2006/relationships/image" Target="../media/image66.png"/><Relationship Id="rId54" Type="http://schemas.openxmlformats.org/officeDocument/2006/relationships/customXml" Target="../ink/ink26.xml"/><Relationship Id="rId70" Type="http://schemas.openxmlformats.org/officeDocument/2006/relationships/customXml" Target="../ink/ink34.xml"/><Relationship Id="rId75" Type="http://schemas.openxmlformats.org/officeDocument/2006/relationships/image" Target="../media/image39.png"/><Relationship Id="rId91" Type="http://schemas.openxmlformats.org/officeDocument/2006/relationships/image" Target="../media/image47.png"/><Relationship Id="rId96" Type="http://schemas.openxmlformats.org/officeDocument/2006/relationships/customXml" Target="../ink/ink47.xml"/><Relationship Id="rId140" Type="http://schemas.openxmlformats.org/officeDocument/2006/relationships/customXml" Target="../ink/ink69.xml"/><Relationship Id="rId145" Type="http://schemas.openxmlformats.org/officeDocument/2006/relationships/image" Target="../media/image74.png"/><Relationship Id="rId161" Type="http://schemas.openxmlformats.org/officeDocument/2006/relationships/image" Target="../media/image82.png"/><Relationship Id="rId166" Type="http://schemas.openxmlformats.org/officeDocument/2006/relationships/customXml" Target="../ink/ink82.xml"/><Relationship Id="rId182" Type="http://schemas.openxmlformats.org/officeDocument/2006/relationships/customXml" Target="../ink/ink90.xml"/><Relationship Id="rId187" Type="http://schemas.openxmlformats.org/officeDocument/2006/relationships/image" Target="../media/image95.png"/><Relationship Id="rId217" Type="http://schemas.openxmlformats.org/officeDocument/2006/relationships/image" Target="../media/image110.png"/><Relationship Id="rId1" Type="http://schemas.openxmlformats.org/officeDocument/2006/relationships/slideLayout" Target="../slideLayouts/slideLayout1.xml"/><Relationship Id="rId6" Type="http://schemas.openxmlformats.org/officeDocument/2006/relationships/customXml" Target="../ink/ink2.xml"/><Relationship Id="rId212" Type="http://schemas.openxmlformats.org/officeDocument/2006/relationships/customXml" Target="../ink/ink105.xml"/><Relationship Id="rId23" Type="http://schemas.openxmlformats.org/officeDocument/2006/relationships/image" Target="../media/image13.png"/><Relationship Id="rId28" Type="http://schemas.openxmlformats.org/officeDocument/2006/relationships/customXml" Target="../ink/ink13.xml"/><Relationship Id="rId49" Type="http://schemas.openxmlformats.org/officeDocument/2006/relationships/image" Target="../media/image26.png"/><Relationship Id="rId114" Type="http://schemas.openxmlformats.org/officeDocument/2006/relationships/customXml" Target="../ink/ink56.xml"/><Relationship Id="rId119" Type="http://schemas.openxmlformats.org/officeDocument/2006/relationships/image" Target="../media/image61.png"/><Relationship Id="rId44" Type="http://schemas.openxmlformats.org/officeDocument/2006/relationships/customXml" Target="../ink/ink21.xml"/><Relationship Id="rId60" Type="http://schemas.openxmlformats.org/officeDocument/2006/relationships/customXml" Target="../ink/ink29.xml"/><Relationship Id="rId65" Type="http://schemas.openxmlformats.org/officeDocument/2006/relationships/image" Target="../media/image34.png"/><Relationship Id="rId81" Type="http://schemas.openxmlformats.org/officeDocument/2006/relationships/image" Target="../media/image42.png"/><Relationship Id="rId86" Type="http://schemas.openxmlformats.org/officeDocument/2006/relationships/customXml" Target="../ink/ink42.xml"/><Relationship Id="rId130" Type="http://schemas.openxmlformats.org/officeDocument/2006/relationships/customXml" Target="../ink/ink64.xml"/><Relationship Id="rId135" Type="http://schemas.openxmlformats.org/officeDocument/2006/relationships/image" Target="../media/image69.png"/><Relationship Id="rId151" Type="http://schemas.openxmlformats.org/officeDocument/2006/relationships/image" Target="../media/image77.png"/><Relationship Id="rId156" Type="http://schemas.openxmlformats.org/officeDocument/2006/relationships/customXml" Target="../ink/ink77.xml"/><Relationship Id="rId177" Type="http://schemas.openxmlformats.org/officeDocument/2006/relationships/image" Target="../media/image90.png"/><Relationship Id="rId198" Type="http://schemas.openxmlformats.org/officeDocument/2006/relationships/customXml" Target="../ink/ink98.xml"/><Relationship Id="rId172" Type="http://schemas.openxmlformats.org/officeDocument/2006/relationships/customXml" Target="../ink/ink85.xml"/><Relationship Id="rId193" Type="http://schemas.openxmlformats.org/officeDocument/2006/relationships/image" Target="../media/image98.png"/><Relationship Id="rId202" Type="http://schemas.openxmlformats.org/officeDocument/2006/relationships/customXml" Target="../ink/ink100.xml"/><Relationship Id="rId207" Type="http://schemas.openxmlformats.org/officeDocument/2006/relationships/image" Target="../media/image105.png"/><Relationship Id="rId223" Type="http://schemas.openxmlformats.org/officeDocument/2006/relationships/image" Target="../media/image113.png"/><Relationship Id="rId13" Type="http://schemas.openxmlformats.org/officeDocument/2006/relationships/image" Target="../media/image8.png"/><Relationship Id="rId18" Type="http://schemas.openxmlformats.org/officeDocument/2006/relationships/customXml" Target="../ink/ink8.xml"/><Relationship Id="rId39" Type="http://schemas.openxmlformats.org/officeDocument/2006/relationships/image" Target="../media/image21.png"/><Relationship Id="rId109" Type="http://schemas.openxmlformats.org/officeDocument/2006/relationships/image" Target="../media/image56.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29.png"/><Relationship Id="rId76" Type="http://schemas.openxmlformats.org/officeDocument/2006/relationships/customXml" Target="../ink/ink37.xml"/><Relationship Id="rId97" Type="http://schemas.openxmlformats.org/officeDocument/2006/relationships/image" Target="../media/image50.png"/><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media/image64.png"/><Relationship Id="rId141" Type="http://schemas.openxmlformats.org/officeDocument/2006/relationships/image" Target="../media/image72.png"/><Relationship Id="rId146" Type="http://schemas.openxmlformats.org/officeDocument/2006/relationships/customXml" Target="../ink/ink72.xml"/><Relationship Id="rId167" Type="http://schemas.openxmlformats.org/officeDocument/2006/relationships/image" Target="../media/image85.png"/><Relationship Id="rId188" Type="http://schemas.openxmlformats.org/officeDocument/2006/relationships/customXml" Target="../ink/ink93.xml"/><Relationship Id="rId7" Type="http://schemas.openxmlformats.org/officeDocument/2006/relationships/image" Target="../media/image5.png"/><Relationship Id="rId71" Type="http://schemas.openxmlformats.org/officeDocument/2006/relationships/image" Target="../media/image37.png"/><Relationship Id="rId92" Type="http://schemas.openxmlformats.org/officeDocument/2006/relationships/customXml" Target="../ink/ink45.xml"/><Relationship Id="rId162" Type="http://schemas.openxmlformats.org/officeDocument/2006/relationships/customXml" Target="../ink/ink80.xml"/><Relationship Id="rId183" Type="http://schemas.openxmlformats.org/officeDocument/2006/relationships/image" Target="../media/image93.png"/><Relationship Id="rId213" Type="http://schemas.openxmlformats.org/officeDocument/2006/relationships/image" Target="../media/image108.png"/><Relationship Id="rId218" Type="http://schemas.openxmlformats.org/officeDocument/2006/relationships/customXml" Target="../ink/ink108.xml"/><Relationship Id="rId2" Type="http://schemas.openxmlformats.org/officeDocument/2006/relationships/notesSlide" Target="../notesSlides/notesSlide2.xml"/><Relationship Id="rId29" Type="http://schemas.openxmlformats.org/officeDocument/2006/relationships/image" Target="../media/image16.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4.png"/><Relationship Id="rId66" Type="http://schemas.openxmlformats.org/officeDocument/2006/relationships/customXml" Target="../ink/ink32.xml"/><Relationship Id="rId87" Type="http://schemas.openxmlformats.org/officeDocument/2006/relationships/image" Target="../media/image45.png"/><Relationship Id="rId110" Type="http://schemas.openxmlformats.org/officeDocument/2006/relationships/customXml" Target="../ink/ink54.xml"/><Relationship Id="rId115" Type="http://schemas.openxmlformats.org/officeDocument/2006/relationships/image" Target="../media/image59.png"/><Relationship Id="rId131" Type="http://schemas.openxmlformats.org/officeDocument/2006/relationships/image" Target="../media/image67.png"/><Relationship Id="rId136" Type="http://schemas.openxmlformats.org/officeDocument/2006/relationships/customXml" Target="../ink/ink67.xml"/><Relationship Id="rId157" Type="http://schemas.openxmlformats.org/officeDocument/2006/relationships/image" Target="../media/image80.png"/><Relationship Id="rId178" Type="http://schemas.openxmlformats.org/officeDocument/2006/relationships/customXml" Target="../ink/ink88.xml"/><Relationship Id="rId61" Type="http://schemas.openxmlformats.org/officeDocument/2006/relationships/image" Target="../media/image32.png"/><Relationship Id="rId82" Type="http://schemas.openxmlformats.org/officeDocument/2006/relationships/customXml" Target="../ink/ink40.xml"/><Relationship Id="rId152" Type="http://schemas.openxmlformats.org/officeDocument/2006/relationships/customXml" Target="../ink/ink75.xml"/><Relationship Id="rId173" Type="http://schemas.openxmlformats.org/officeDocument/2006/relationships/image" Target="../media/image88.png"/><Relationship Id="rId194" Type="http://schemas.openxmlformats.org/officeDocument/2006/relationships/customXml" Target="../ink/ink96.xml"/><Relationship Id="rId199" Type="http://schemas.openxmlformats.org/officeDocument/2006/relationships/image" Target="../media/image101.png"/><Relationship Id="rId203" Type="http://schemas.openxmlformats.org/officeDocument/2006/relationships/image" Target="../media/image103.png"/><Relationship Id="rId208" Type="http://schemas.openxmlformats.org/officeDocument/2006/relationships/customXml" Target="../ink/ink103.xml"/><Relationship Id="rId19" Type="http://schemas.openxmlformats.org/officeDocument/2006/relationships/image" Target="../media/image11.png"/><Relationship Id="rId224" Type="http://schemas.openxmlformats.org/officeDocument/2006/relationships/customXml" Target="../ink/ink111.xml"/><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19.png"/><Relationship Id="rId56" Type="http://schemas.openxmlformats.org/officeDocument/2006/relationships/customXml" Target="../ink/ink27.xml"/><Relationship Id="rId77" Type="http://schemas.openxmlformats.org/officeDocument/2006/relationships/image" Target="../media/image40.png"/><Relationship Id="rId100" Type="http://schemas.openxmlformats.org/officeDocument/2006/relationships/customXml" Target="../ink/ink49.xml"/><Relationship Id="rId105" Type="http://schemas.openxmlformats.org/officeDocument/2006/relationships/image" Target="../media/image54.png"/><Relationship Id="rId126" Type="http://schemas.openxmlformats.org/officeDocument/2006/relationships/customXml" Target="../ink/ink62.xml"/><Relationship Id="rId147" Type="http://schemas.openxmlformats.org/officeDocument/2006/relationships/image" Target="../media/image75.png"/><Relationship Id="rId168" Type="http://schemas.openxmlformats.org/officeDocument/2006/relationships/customXml" Target="../ink/ink83.xml"/><Relationship Id="rId8" Type="http://schemas.openxmlformats.org/officeDocument/2006/relationships/customXml" Target="../ink/ink3.xml"/><Relationship Id="rId51" Type="http://schemas.openxmlformats.org/officeDocument/2006/relationships/image" Target="../media/image27.png"/><Relationship Id="rId72" Type="http://schemas.openxmlformats.org/officeDocument/2006/relationships/customXml" Target="../ink/ink35.xml"/><Relationship Id="rId93" Type="http://schemas.openxmlformats.org/officeDocument/2006/relationships/image" Target="../media/image48.png"/><Relationship Id="rId98" Type="http://schemas.openxmlformats.org/officeDocument/2006/relationships/customXml" Target="../ink/ink48.xml"/><Relationship Id="rId121" Type="http://schemas.openxmlformats.org/officeDocument/2006/relationships/image" Target="../media/image62.png"/><Relationship Id="rId142" Type="http://schemas.openxmlformats.org/officeDocument/2006/relationships/customXml" Target="../ink/ink70.xml"/><Relationship Id="rId163" Type="http://schemas.openxmlformats.org/officeDocument/2006/relationships/image" Target="../media/image83.png"/><Relationship Id="rId184" Type="http://schemas.openxmlformats.org/officeDocument/2006/relationships/customXml" Target="../ink/ink91.xml"/><Relationship Id="rId189" Type="http://schemas.openxmlformats.org/officeDocument/2006/relationships/image" Target="../media/image96.png"/><Relationship Id="rId219" Type="http://schemas.openxmlformats.org/officeDocument/2006/relationships/image" Target="../media/image111.png"/><Relationship Id="rId3" Type="http://schemas.openxmlformats.org/officeDocument/2006/relationships/image" Target="../media/image1.jpg"/><Relationship Id="rId214" Type="http://schemas.openxmlformats.org/officeDocument/2006/relationships/customXml" Target="../ink/ink106.xml"/><Relationship Id="rId25" Type="http://schemas.openxmlformats.org/officeDocument/2006/relationships/image" Target="../media/image14.png"/><Relationship Id="rId46" Type="http://schemas.openxmlformats.org/officeDocument/2006/relationships/customXml" Target="../ink/ink22.xml"/><Relationship Id="rId67" Type="http://schemas.openxmlformats.org/officeDocument/2006/relationships/image" Target="../media/image35.png"/><Relationship Id="rId116" Type="http://schemas.openxmlformats.org/officeDocument/2006/relationships/customXml" Target="../ink/ink57.xml"/><Relationship Id="rId137" Type="http://schemas.openxmlformats.org/officeDocument/2006/relationships/image" Target="../media/image70.png"/><Relationship Id="rId158" Type="http://schemas.openxmlformats.org/officeDocument/2006/relationships/customXml" Target="../ink/ink78.xml"/><Relationship Id="rId20" Type="http://schemas.openxmlformats.org/officeDocument/2006/relationships/customXml" Target="../ink/ink9.xml"/><Relationship Id="rId41" Type="http://schemas.openxmlformats.org/officeDocument/2006/relationships/image" Target="../media/image22.png"/><Relationship Id="rId62" Type="http://schemas.openxmlformats.org/officeDocument/2006/relationships/customXml" Target="../ink/ink30.xml"/><Relationship Id="rId83" Type="http://schemas.openxmlformats.org/officeDocument/2006/relationships/image" Target="../media/image43.png"/><Relationship Id="rId88" Type="http://schemas.openxmlformats.org/officeDocument/2006/relationships/customXml" Target="../ink/ink43.xml"/><Relationship Id="rId111" Type="http://schemas.openxmlformats.org/officeDocument/2006/relationships/image" Target="../media/image57.png"/><Relationship Id="rId132" Type="http://schemas.openxmlformats.org/officeDocument/2006/relationships/customXml" Target="../ink/ink65.xml"/><Relationship Id="rId153" Type="http://schemas.openxmlformats.org/officeDocument/2006/relationships/image" Target="../media/image78.png"/><Relationship Id="rId174" Type="http://schemas.openxmlformats.org/officeDocument/2006/relationships/customXml" Target="../ink/ink86.xml"/><Relationship Id="rId179" Type="http://schemas.openxmlformats.org/officeDocument/2006/relationships/image" Target="../media/image91.png"/><Relationship Id="rId195" Type="http://schemas.openxmlformats.org/officeDocument/2006/relationships/image" Target="../media/image99.png"/><Relationship Id="rId209" Type="http://schemas.openxmlformats.org/officeDocument/2006/relationships/image" Target="../media/image106.png"/><Relationship Id="rId190" Type="http://schemas.openxmlformats.org/officeDocument/2006/relationships/customXml" Target="../ink/ink94.xml"/><Relationship Id="rId204" Type="http://schemas.openxmlformats.org/officeDocument/2006/relationships/customXml" Target="../ink/ink101.xml"/><Relationship Id="rId220" Type="http://schemas.openxmlformats.org/officeDocument/2006/relationships/customXml" Target="../ink/ink109.xml"/><Relationship Id="rId225" Type="http://schemas.openxmlformats.org/officeDocument/2006/relationships/image" Target="../media/image114.png"/><Relationship Id="rId15" Type="http://schemas.openxmlformats.org/officeDocument/2006/relationships/image" Target="../media/image9.png"/><Relationship Id="rId36" Type="http://schemas.openxmlformats.org/officeDocument/2006/relationships/customXml" Target="../ink/ink17.xml"/><Relationship Id="rId57" Type="http://schemas.openxmlformats.org/officeDocument/2006/relationships/image" Target="../media/image30.png"/><Relationship Id="rId106" Type="http://schemas.openxmlformats.org/officeDocument/2006/relationships/customXml" Target="../ink/ink52.xml"/><Relationship Id="rId127" Type="http://schemas.openxmlformats.org/officeDocument/2006/relationships/image" Target="../media/image65.png"/><Relationship Id="rId10" Type="http://schemas.openxmlformats.org/officeDocument/2006/relationships/customXml" Target="../ink/ink4.xml"/><Relationship Id="rId31" Type="http://schemas.openxmlformats.org/officeDocument/2006/relationships/image" Target="../media/image17.png"/><Relationship Id="rId52" Type="http://schemas.openxmlformats.org/officeDocument/2006/relationships/customXml" Target="../ink/ink25.xml"/><Relationship Id="rId73" Type="http://schemas.openxmlformats.org/officeDocument/2006/relationships/image" Target="../media/image38.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1.png"/><Relationship Id="rId101" Type="http://schemas.openxmlformats.org/officeDocument/2006/relationships/image" Target="../media/image52.png"/><Relationship Id="rId122" Type="http://schemas.openxmlformats.org/officeDocument/2006/relationships/customXml" Target="../ink/ink60.xml"/><Relationship Id="rId143" Type="http://schemas.openxmlformats.org/officeDocument/2006/relationships/image" Target="../media/image73.png"/><Relationship Id="rId148" Type="http://schemas.openxmlformats.org/officeDocument/2006/relationships/customXml" Target="../ink/ink73.xml"/><Relationship Id="rId164" Type="http://schemas.openxmlformats.org/officeDocument/2006/relationships/customXml" Target="../ink/ink81.xml"/><Relationship Id="rId169" Type="http://schemas.openxmlformats.org/officeDocument/2006/relationships/image" Target="../media/image86.png"/><Relationship Id="rId185" Type="http://schemas.openxmlformats.org/officeDocument/2006/relationships/image" Target="../media/image94.png"/><Relationship Id="rId4" Type="http://schemas.openxmlformats.org/officeDocument/2006/relationships/customXml" Target="../ink/ink1.xml"/><Relationship Id="rId9" Type="http://schemas.openxmlformats.org/officeDocument/2006/relationships/image" Target="../media/image6.png"/><Relationship Id="rId180" Type="http://schemas.openxmlformats.org/officeDocument/2006/relationships/customXml" Target="../ink/ink89.xml"/><Relationship Id="rId210" Type="http://schemas.openxmlformats.org/officeDocument/2006/relationships/customXml" Target="../ink/ink104.xml"/><Relationship Id="rId215" Type="http://schemas.openxmlformats.org/officeDocument/2006/relationships/image" Target="../media/image109.png"/><Relationship Id="rId26" Type="http://schemas.openxmlformats.org/officeDocument/2006/relationships/customXml" Target="../ink/ink12.xml"/><Relationship Id="rId47" Type="http://schemas.openxmlformats.org/officeDocument/2006/relationships/image" Target="../media/image25.png"/><Relationship Id="rId68" Type="http://schemas.openxmlformats.org/officeDocument/2006/relationships/customXml" Target="../ink/ink33.xml"/><Relationship Id="rId89" Type="http://schemas.openxmlformats.org/officeDocument/2006/relationships/image" Target="../media/image46.png"/><Relationship Id="rId112" Type="http://schemas.openxmlformats.org/officeDocument/2006/relationships/customXml" Target="../ink/ink55.xml"/><Relationship Id="rId133" Type="http://schemas.openxmlformats.org/officeDocument/2006/relationships/image" Target="../media/image68.png"/><Relationship Id="rId154" Type="http://schemas.openxmlformats.org/officeDocument/2006/relationships/customXml" Target="../ink/ink76.xml"/><Relationship Id="rId175" Type="http://schemas.openxmlformats.org/officeDocument/2006/relationships/image" Target="../media/image89.png"/><Relationship Id="rId196" Type="http://schemas.openxmlformats.org/officeDocument/2006/relationships/customXml" Target="../ink/ink97.xml"/><Relationship Id="rId200" Type="http://schemas.openxmlformats.org/officeDocument/2006/relationships/customXml" Target="../ink/ink99.xml"/><Relationship Id="rId16" Type="http://schemas.openxmlformats.org/officeDocument/2006/relationships/customXml" Target="../ink/ink7.xml"/><Relationship Id="rId221" Type="http://schemas.openxmlformats.org/officeDocument/2006/relationships/image" Target="../media/image112.png"/><Relationship Id="rId37" Type="http://schemas.openxmlformats.org/officeDocument/2006/relationships/image" Target="../media/image20.png"/><Relationship Id="rId58" Type="http://schemas.openxmlformats.org/officeDocument/2006/relationships/customXml" Target="../ink/ink28.xml"/><Relationship Id="rId79" Type="http://schemas.openxmlformats.org/officeDocument/2006/relationships/image" Target="../media/image41.png"/><Relationship Id="rId102" Type="http://schemas.openxmlformats.org/officeDocument/2006/relationships/customXml" Target="../ink/ink50.xml"/><Relationship Id="rId123" Type="http://schemas.openxmlformats.org/officeDocument/2006/relationships/image" Target="../media/image63.png"/><Relationship Id="rId144" Type="http://schemas.openxmlformats.org/officeDocument/2006/relationships/customXml" Target="../ink/ink71.xml"/><Relationship Id="rId90" Type="http://schemas.openxmlformats.org/officeDocument/2006/relationships/customXml" Target="../ink/ink44.xml"/><Relationship Id="rId165" Type="http://schemas.openxmlformats.org/officeDocument/2006/relationships/image" Target="../media/image84.png"/><Relationship Id="rId186" Type="http://schemas.openxmlformats.org/officeDocument/2006/relationships/customXml" Target="../ink/ink92.xml"/></Relationships>
</file>

<file path=ppt/slides/_rels/slide20.xml.rels><?xml version="1.0" encoding="UTF-8" standalone="yes"?>
<Relationships xmlns="http://schemas.openxmlformats.org/package/2006/relationships"><Relationship Id="rId8" Type="http://schemas.openxmlformats.org/officeDocument/2006/relationships/customXml" Target="../ink/ink311.xml"/><Relationship Id="rId13" Type="http://schemas.openxmlformats.org/officeDocument/2006/relationships/image" Target="../media/image316.png"/><Relationship Id="rId3" Type="http://schemas.openxmlformats.org/officeDocument/2006/relationships/image" Target="../media/image1.jpg"/><Relationship Id="rId7" Type="http://schemas.openxmlformats.org/officeDocument/2006/relationships/image" Target="../media/image313.png"/><Relationship Id="rId12" Type="http://schemas.openxmlformats.org/officeDocument/2006/relationships/customXml" Target="../ink/ink313.xml"/><Relationship Id="rId17" Type="http://schemas.openxmlformats.org/officeDocument/2006/relationships/image" Target="../media/image318.png"/><Relationship Id="rId2" Type="http://schemas.openxmlformats.org/officeDocument/2006/relationships/notesSlide" Target="../notesSlides/notesSlide20.xml"/><Relationship Id="rId16" Type="http://schemas.openxmlformats.org/officeDocument/2006/relationships/customXml" Target="../ink/ink315.xml"/><Relationship Id="rId1" Type="http://schemas.openxmlformats.org/officeDocument/2006/relationships/slideLayout" Target="../slideLayouts/slideLayout1.xml"/><Relationship Id="rId6" Type="http://schemas.openxmlformats.org/officeDocument/2006/relationships/customXml" Target="../ink/ink310.xml"/><Relationship Id="rId11" Type="http://schemas.openxmlformats.org/officeDocument/2006/relationships/image" Target="../media/image315.png"/><Relationship Id="rId5" Type="http://schemas.openxmlformats.org/officeDocument/2006/relationships/image" Target="../media/image312.png"/><Relationship Id="rId15" Type="http://schemas.openxmlformats.org/officeDocument/2006/relationships/image" Target="../media/image317.png"/><Relationship Id="rId10" Type="http://schemas.openxmlformats.org/officeDocument/2006/relationships/customXml" Target="../ink/ink312.xml"/><Relationship Id="rId4" Type="http://schemas.openxmlformats.org/officeDocument/2006/relationships/customXml" Target="../ink/ink309.xml"/><Relationship Id="rId9" Type="http://schemas.openxmlformats.org/officeDocument/2006/relationships/image" Target="../media/image314.png"/><Relationship Id="rId14" Type="http://schemas.openxmlformats.org/officeDocument/2006/relationships/customXml" Target="../ink/ink314.xml"/></Relationships>
</file>

<file path=ppt/slides/_rels/slide21.xml.rels><?xml version="1.0" encoding="UTF-8" standalone="yes"?>
<Relationships xmlns="http://schemas.openxmlformats.org/package/2006/relationships"><Relationship Id="rId8" Type="http://schemas.openxmlformats.org/officeDocument/2006/relationships/customXml" Target="../ink/ink318.xml"/><Relationship Id="rId3" Type="http://schemas.openxmlformats.org/officeDocument/2006/relationships/image" Target="../media/image1.jpg"/><Relationship Id="rId7" Type="http://schemas.openxmlformats.org/officeDocument/2006/relationships/image" Target="../media/image32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customXml" Target="../ink/ink317.xml"/><Relationship Id="rId11" Type="http://schemas.openxmlformats.org/officeDocument/2006/relationships/image" Target="../media/image322.png"/><Relationship Id="rId5" Type="http://schemas.openxmlformats.org/officeDocument/2006/relationships/image" Target="../media/image319.png"/><Relationship Id="rId10" Type="http://schemas.openxmlformats.org/officeDocument/2006/relationships/customXml" Target="../ink/ink319.xml"/><Relationship Id="rId4" Type="http://schemas.openxmlformats.org/officeDocument/2006/relationships/customXml" Target="../ink/ink316.xml"/><Relationship Id="rId9" Type="http://schemas.openxmlformats.org/officeDocument/2006/relationships/image" Target="../media/image321.png"/></Relationships>
</file>

<file path=ppt/slides/_rels/slide22.xml.rels><?xml version="1.0" encoding="UTF-8" standalone="yes"?>
<Relationships xmlns="http://schemas.openxmlformats.org/package/2006/relationships"><Relationship Id="rId8" Type="http://schemas.openxmlformats.org/officeDocument/2006/relationships/customXml" Target="../ink/ink322.xml"/><Relationship Id="rId3" Type="http://schemas.openxmlformats.org/officeDocument/2006/relationships/image" Target="../media/image1.jpg"/><Relationship Id="rId7" Type="http://schemas.openxmlformats.org/officeDocument/2006/relationships/image" Target="../media/image32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customXml" Target="../ink/ink321.xml"/><Relationship Id="rId5" Type="http://schemas.openxmlformats.org/officeDocument/2006/relationships/image" Target="../media/image323.png"/><Relationship Id="rId4" Type="http://schemas.openxmlformats.org/officeDocument/2006/relationships/customXml" Target="../ink/ink320.xml"/><Relationship Id="rId9" Type="http://schemas.openxmlformats.org/officeDocument/2006/relationships/image" Target="../media/image325.png"/></Relationships>
</file>

<file path=ppt/slides/_rels/slide3.xml.rels><?xml version="1.0" encoding="UTF-8" standalone="yes"?>
<Relationships xmlns="http://schemas.openxmlformats.org/package/2006/relationships"><Relationship Id="rId8" Type="http://schemas.openxmlformats.org/officeDocument/2006/relationships/customXml" Target="../ink/ink114.xml"/><Relationship Id="rId13" Type="http://schemas.openxmlformats.org/officeDocument/2006/relationships/image" Target="../media/image119.png"/><Relationship Id="rId18" Type="http://schemas.openxmlformats.org/officeDocument/2006/relationships/customXml" Target="../ink/ink119.xml"/><Relationship Id="rId3" Type="http://schemas.openxmlformats.org/officeDocument/2006/relationships/image" Target="../media/image1.jpg"/><Relationship Id="rId21" Type="http://schemas.openxmlformats.org/officeDocument/2006/relationships/image" Target="../media/image123.png"/><Relationship Id="rId7" Type="http://schemas.openxmlformats.org/officeDocument/2006/relationships/image" Target="../media/image116.png"/><Relationship Id="rId12" Type="http://schemas.openxmlformats.org/officeDocument/2006/relationships/customXml" Target="../ink/ink116.xml"/><Relationship Id="rId17" Type="http://schemas.openxmlformats.org/officeDocument/2006/relationships/image" Target="../media/image121.png"/><Relationship Id="rId2" Type="http://schemas.openxmlformats.org/officeDocument/2006/relationships/notesSlide" Target="../notesSlides/notesSlide3.xml"/><Relationship Id="rId16" Type="http://schemas.openxmlformats.org/officeDocument/2006/relationships/customXml" Target="../ink/ink118.xml"/><Relationship Id="rId20" Type="http://schemas.openxmlformats.org/officeDocument/2006/relationships/customXml" Target="../ink/ink120.xml"/><Relationship Id="rId1" Type="http://schemas.openxmlformats.org/officeDocument/2006/relationships/slideLayout" Target="../slideLayouts/slideLayout1.xml"/><Relationship Id="rId6" Type="http://schemas.openxmlformats.org/officeDocument/2006/relationships/customXml" Target="../ink/ink113.xml"/><Relationship Id="rId11" Type="http://schemas.openxmlformats.org/officeDocument/2006/relationships/image" Target="../media/image118.png"/><Relationship Id="rId5" Type="http://schemas.openxmlformats.org/officeDocument/2006/relationships/image" Target="../media/image115.png"/><Relationship Id="rId15" Type="http://schemas.openxmlformats.org/officeDocument/2006/relationships/image" Target="../media/image120.png"/><Relationship Id="rId10" Type="http://schemas.openxmlformats.org/officeDocument/2006/relationships/customXml" Target="../ink/ink115.xml"/><Relationship Id="rId19" Type="http://schemas.openxmlformats.org/officeDocument/2006/relationships/image" Target="../media/image122.png"/><Relationship Id="rId4" Type="http://schemas.openxmlformats.org/officeDocument/2006/relationships/customXml" Target="../ink/ink112.xml"/><Relationship Id="rId9" Type="http://schemas.openxmlformats.org/officeDocument/2006/relationships/image" Target="../media/image117.png"/><Relationship Id="rId14" Type="http://schemas.openxmlformats.org/officeDocument/2006/relationships/customXml" Target="../ink/ink117.xml"/></Relationships>
</file>

<file path=ppt/slides/_rels/slide4.xml.rels><?xml version="1.0" encoding="UTF-8" standalone="yes"?>
<Relationships xmlns="http://schemas.openxmlformats.org/package/2006/relationships"><Relationship Id="rId8" Type="http://schemas.openxmlformats.org/officeDocument/2006/relationships/customXml" Target="../ink/ink123.xml"/><Relationship Id="rId13" Type="http://schemas.openxmlformats.org/officeDocument/2006/relationships/image" Target="../media/image128.png"/><Relationship Id="rId18" Type="http://schemas.openxmlformats.org/officeDocument/2006/relationships/customXml" Target="../ink/ink128.xml"/><Relationship Id="rId26" Type="http://schemas.openxmlformats.org/officeDocument/2006/relationships/customXml" Target="../ink/ink132.xml"/><Relationship Id="rId3" Type="http://schemas.openxmlformats.org/officeDocument/2006/relationships/image" Target="../media/image1.jpg"/><Relationship Id="rId21" Type="http://schemas.openxmlformats.org/officeDocument/2006/relationships/image" Target="../media/image132.png"/><Relationship Id="rId34" Type="http://schemas.openxmlformats.org/officeDocument/2006/relationships/customXml" Target="../ink/ink136.xml"/><Relationship Id="rId7" Type="http://schemas.openxmlformats.org/officeDocument/2006/relationships/image" Target="../media/image125.png"/><Relationship Id="rId12" Type="http://schemas.openxmlformats.org/officeDocument/2006/relationships/customXml" Target="../ink/ink125.xml"/><Relationship Id="rId17" Type="http://schemas.openxmlformats.org/officeDocument/2006/relationships/image" Target="../media/image130.png"/><Relationship Id="rId25" Type="http://schemas.openxmlformats.org/officeDocument/2006/relationships/image" Target="../media/image134.png"/><Relationship Id="rId33" Type="http://schemas.openxmlformats.org/officeDocument/2006/relationships/image" Target="../media/image138.png"/><Relationship Id="rId2" Type="http://schemas.openxmlformats.org/officeDocument/2006/relationships/notesSlide" Target="../notesSlides/notesSlide4.xml"/><Relationship Id="rId16" Type="http://schemas.openxmlformats.org/officeDocument/2006/relationships/customXml" Target="../ink/ink127.xml"/><Relationship Id="rId20" Type="http://schemas.openxmlformats.org/officeDocument/2006/relationships/customXml" Target="../ink/ink129.xml"/><Relationship Id="rId29" Type="http://schemas.openxmlformats.org/officeDocument/2006/relationships/image" Target="../media/image136.png"/><Relationship Id="rId1" Type="http://schemas.openxmlformats.org/officeDocument/2006/relationships/slideLayout" Target="../slideLayouts/slideLayout1.xml"/><Relationship Id="rId6" Type="http://schemas.openxmlformats.org/officeDocument/2006/relationships/customXml" Target="../ink/ink122.xml"/><Relationship Id="rId11" Type="http://schemas.openxmlformats.org/officeDocument/2006/relationships/image" Target="../media/image127.png"/><Relationship Id="rId24" Type="http://schemas.openxmlformats.org/officeDocument/2006/relationships/customXml" Target="../ink/ink131.xml"/><Relationship Id="rId32" Type="http://schemas.openxmlformats.org/officeDocument/2006/relationships/customXml" Target="../ink/ink135.xml"/><Relationship Id="rId5" Type="http://schemas.openxmlformats.org/officeDocument/2006/relationships/image" Target="../media/image124.png"/><Relationship Id="rId15" Type="http://schemas.openxmlformats.org/officeDocument/2006/relationships/image" Target="../media/image129.png"/><Relationship Id="rId23" Type="http://schemas.openxmlformats.org/officeDocument/2006/relationships/image" Target="../media/image133.png"/><Relationship Id="rId28" Type="http://schemas.openxmlformats.org/officeDocument/2006/relationships/customXml" Target="../ink/ink133.xml"/><Relationship Id="rId10" Type="http://schemas.openxmlformats.org/officeDocument/2006/relationships/customXml" Target="../ink/ink124.xml"/><Relationship Id="rId19" Type="http://schemas.openxmlformats.org/officeDocument/2006/relationships/image" Target="../media/image131.png"/><Relationship Id="rId31" Type="http://schemas.openxmlformats.org/officeDocument/2006/relationships/image" Target="../media/image137.png"/><Relationship Id="rId4" Type="http://schemas.openxmlformats.org/officeDocument/2006/relationships/customXml" Target="../ink/ink121.xml"/><Relationship Id="rId9" Type="http://schemas.openxmlformats.org/officeDocument/2006/relationships/image" Target="../media/image126.png"/><Relationship Id="rId14" Type="http://schemas.openxmlformats.org/officeDocument/2006/relationships/customXml" Target="../ink/ink126.xml"/><Relationship Id="rId22" Type="http://schemas.openxmlformats.org/officeDocument/2006/relationships/customXml" Target="../ink/ink130.xml"/><Relationship Id="rId27" Type="http://schemas.openxmlformats.org/officeDocument/2006/relationships/image" Target="../media/image135.png"/><Relationship Id="rId30" Type="http://schemas.openxmlformats.org/officeDocument/2006/relationships/customXml" Target="../ink/ink134.xml"/><Relationship Id="rId35" Type="http://schemas.openxmlformats.org/officeDocument/2006/relationships/image" Target="../media/image139.png"/></Relationships>
</file>

<file path=ppt/slides/_rels/slide5.xml.rels><?xml version="1.0" encoding="UTF-8" standalone="yes"?>
<Relationships xmlns="http://schemas.openxmlformats.org/package/2006/relationships"><Relationship Id="rId8" Type="http://schemas.openxmlformats.org/officeDocument/2006/relationships/customXml" Target="../ink/ink139.xml"/><Relationship Id="rId13" Type="http://schemas.openxmlformats.org/officeDocument/2006/relationships/image" Target="../media/image144.png"/><Relationship Id="rId3" Type="http://schemas.openxmlformats.org/officeDocument/2006/relationships/image" Target="../media/image1.jpg"/><Relationship Id="rId7" Type="http://schemas.openxmlformats.org/officeDocument/2006/relationships/image" Target="../media/image141.png"/><Relationship Id="rId12" Type="http://schemas.openxmlformats.org/officeDocument/2006/relationships/customXml" Target="../ink/ink14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138.xml"/><Relationship Id="rId11" Type="http://schemas.openxmlformats.org/officeDocument/2006/relationships/image" Target="../media/image143.png"/><Relationship Id="rId5" Type="http://schemas.openxmlformats.org/officeDocument/2006/relationships/image" Target="../media/image140.png"/><Relationship Id="rId15" Type="http://schemas.openxmlformats.org/officeDocument/2006/relationships/image" Target="../media/image145.png"/><Relationship Id="rId10" Type="http://schemas.openxmlformats.org/officeDocument/2006/relationships/customXml" Target="../ink/ink140.xml"/><Relationship Id="rId4" Type="http://schemas.openxmlformats.org/officeDocument/2006/relationships/customXml" Target="../ink/ink137.xml"/><Relationship Id="rId9" Type="http://schemas.openxmlformats.org/officeDocument/2006/relationships/image" Target="../media/image142.png"/><Relationship Id="rId14" Type="http://schemas.openxmlformats.org/officeDocument/2006/relationships/customXml" Target="../ink/ink142.xml"/></Relationships>
</file>

<file path=ppt/slides/_rels/slide6.xml.rels><?xml version="1.0" encoding="UTF-8" standalone="yes"?>
<Relationships xmlns="http://schemas.openxmlformats.org/package/2006/relationships"><Relationship Id="rId8" Type="http://schemas.openxmlformats.org/officeDocument/2006/relationships/customXml" Target="../ink/ink145.xml"/><Relationship Id="rId13" Type="http://schemas.openxmlformats.org/officeDocument/2006/relationships/image" Target="../media/image150.png"/><Relationship Id="rId18" Type="http://schemas.openxmlformats.org/officeDocument/2006/relationships/customXml" Target="../ink/ink150.xml"/><Relationship Id="rId3" Type="http://schemas.openxmlformats.org/officeDocument/2006/relationships/image" Target="../media/image1.jpg"/><Relationship Id="rId21" Type="http://schemas.openxmlformats.org/officeDocument/2006/relationships/image" Target="../media/image154.png"/><Relationship Id="rId7" Type="http://schemas.openxmlformats.org/officeDocument/2006/relationships/image" Target="../media/image147.png"/><Relationship Id="rId12" Type="http://schemas.openxmlformats.org/officeDocument/2006/relationships/customXml" Target="../ink/ink147.xml"/><Relationship Id="rId17" Type="http://schemas.openxmlformats.org/officeDocument/2006/relationships/image" Target="../media/image152.png"/><Relationship Id="rId2" Type="http://schemas.openxmlformats.org/officeDocument/2006/relationships/notesSlide" Target="../notesSlides/notesSlide6.xml"/><Relationship Id="rId16" Type="http://schemas.openxmlformats.org/officeDocument/2006/relationships/customXml" Target="../ink/ink149.xml"/><Relationship Id="rId20" Type="http://schemas.openxmlformats.org/officeDocument/2006/relationships/customXml" Target="../ink/ink151.xml"/><Relationship Id="rId1" Type="http://schemas.openxmlformats.org/officeDocument/2006/relationships/slideLayout" Target="../slideLayouts/slideLayout1.xml"/><Relationship Id="rId6" Type="http://schemas.openxmlformats.org/officeDocument/2006/relationships/customXml" Target="../ink/ink144.xml"/><Relationship Id="rId11" Type="http://schemas.openxmlformats.org/officeDocument/2006/relationships/image" Target="../media/image149.png"/><Relationship Id="rId5" Type="http://schemas.openxmlformats.org/officeDocument/2006/relationships/image" Target="../media/image146.png"/><Relationship Id="rId15" Type="http://schemas.openxmlformats.org/officeDocument/2006/relationships/image" Target="../media/image151.png"/><Relationship Id="rId10" Type="http://schemas.openxmlformats.org/officeDocument/2006/relationships/customXml" Target="../ink/ink146.xml"/><Relationship Id="rId19" Type="http://schemas.openxmlformats.org/officeDocument/2006/relationships/image" Target="../media/image153.png"/><Relationship Id="rId4" Type="http://schemas.openxmlformats.org/officeDocument/2006/relationships/customXml" Target="../ink/ink143.xml"/><Relationship Id="rId9" Type="http://schemas.openxmlformats.org/officeDocument/2006/relationships/image" Target="../media/image148.png"/><Relationship Id="rId14" Type="http://schemas.openxmlformats.org/officeDocument/2006/relationships/customXml" Target="../ink/ink148.xml"/></Relationships>
</file>

<file path=ppt/slides/_rels/slide7.xml.rels><?xml version="1.0" encoding="UTF-8" standalone="yes"?>
<Relationships xmlns="http://schemas.openxmlformats.org/package/2006/relationships"><Relationship Id="rId8" Type="http://schemas.openxmlformats.org/officeDocument/2006/relationships/customXml" Target="../ink/ink154.xml"/><Relationship Id="rId13" Type="http://schemas.openxmlformats.org/officeDocument/2006/relationships/image" Target="../media/image159.png"/><Relationship Id="rId3" Type="http://schemas.openxmlformats.org/officeDocument/2006/relationships/image" Target="../media/image1.jpg"/><Relationship Id="rId7" Type="http://schemas.openxmlformats.org/officeDocument/2006/relationships/image" Target="../media/image156.png"/><Relationship Id="rId12" Type="http://schemas.openxmlformats.org/officeDocument/2006/relationships/customXml" Target="../ink/ink156.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ustomXml" Target="../ink/ink153.xml"/><Relationship Id="rId11" Type="http://schemas.openxmlformats.org/officeDocument/2006/relationships/image" Target="../media/image158.png"/><Relationship Id="rId5" Type="http://schemas.openxmlformats.org/officeDocument/2006/relationships/image" Target="../media/image155.png"/><Relationship Id="rId10" Type="http://schemas.openxmlformats.org/officeDocument/2006/relationships/customXml" Target="../ink/ink155.xml"/><Relationship Id="rId4" Type="http://schemas.openxmlformats.org/officeDocument/2006/relationships/customXml" Target="../ink/ink152.xml"/><Relationship Id="rId9" Type="http://schemas.openxmlformats.org/officeDocument/2006/relationships/image" Target="../media/image157.png"/></Relationships>
</file>

<file path=ppt/slides/_rels/slide8.xml.rels><?xml version="1.0" encoding="UTF-8" standalone="yes"?>
<Relationships xmlns="http://schemas.openxmlformats.org/package/2006/relationships"><Relationship Id="rId8" Type="http://schemas.openxmlformats.org/officeDocument/2006/relationships/customXml" Target="../ink/ink159.xml"/><Relationship Id="rId13" Type="http://schemas.openxmlformats.org/officeDocument/2006/relationships/image" Target="../media/image164.png"/><Relationship Id="rId3" Type="http://schemas.openxmlformats.org/officeDocument/2006/relationships/image" Target="../media/image1.jpg"/><Relationship Id="rId7" Type="http://schemas.openxmlformats.org/officeDocument/2006/relationships/image" Target="../media/image161.png"/><Relationship Id="rId12" Type="http://schemas.openxmlformats.org/officeDocument/2006/relationships/customXml" Target="../ink/ink16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ustomXml" Target="../ink/ink158.xml"/><Relationship Id="rId11" Type="http://schemas.openxmlformats.org/officeDocument/2006/relationships/image" Target="../media/image163.png"/><Relationship Id="rId5" Type="http://schemas.openxmlformats.org/officeDocument/2006/relationships/image" Target="../media/image160.png"/><Relationship Id="rId10" Type="http://schemas.openxmlformats.org/officeDocument/2006/relationships/customXml" Target="../ink/ink160.xml"/><Relationship Id="rId4" Type="http://schemas.openxmlformats.org/officeDocument/2006/relationships/customXml" Target="../ink/ink157.xml"/><Relationship Id="rId9" Type="http://schemas.openxmlformats.org/officeDocument/2006/relationships/image" Target="../media/image162.png"/></Relationships>
</file>

<file path=ppt/slides/_rels/slide9.xml.rels><?xml version="1.0" encoding="UTF-8" standalone="yes"?>
<Relationships xmlns="http://schemas.openxmlformats.org/package/2006/relationships"><Relationship Id="rId8" Type="http://schemas.openxmlformats.org/officeDocument/2006/relationships/customXml" Target="../ink/ink164.xml"/><Relationship Id="rId13" Type="http://schemas.openxmlformats.org/officeDocument/2006/relationships/image" Target="../media/image169.png"/><Relationship Id="rId18" Type="http://schemas.openxmlformats.org/officeDocument/2006/relationships/customXml" Target="../ink/ink169.xml"/><Relationship Id="rId26" Type="http://schemas.openxmlformats.org/officeDocument/2006/relationships/customXml" Target="../ink/ink173.xml"/><Relationship Id="rId3" Type="http://schemas.openxmlformats.org/officeDocument/2006/relationships/image" Target="../media/image1.jpg"/><Relationship Id="rId21" Type="http://schemas.openxmlformats.org/officeDocument/2006/relationships/image" Target="../media/image173.png"/><Relationship Id="rId7" Type="http://schemas.openxmlformats.org/officeDocument/2006/relationships/image" Target="../media/image166.png"/><Relationship Id="rId12" Type="http://schemas.openxmlformats.org/officeDocument/2006/relationships/customXml" Target="../ink/ink166.xml"/><Relationship Id="rId17" Type="http://schemas.openxmlformats.org/officeDocument/2006/relationships/image" Target="../media/image171.png"/><Relationship Id="rId25" Type="http://schemas.openxmlformats.org/officeDocument/2006/relationships/image" Target="../media/image175.png"/><Relationship Id="rId2" Type="http://schemas.openxmlformats.org/officeDocument/2006/relationships/notesSlide" Target="../notesSlides/notesSlide9.xml"/><Relationship Id="rId16" Type="http://schemas.openxmlformats.org/officeDocument/2006/relationships/customXml" Target="../ink/ink168.xml"/><Relationship Id="rId20" Type="http://schemas.openxmlformats.org/officeDocument/2006/relationships/customXml" Target="../ink/ink170.xml"/><Relationship Id="rId29" Type="http://schemas.openxmlformats.org/officeDocument/2006/relationships/image" Target="../media/image177.png"/><Relationship Id="rId1" Type="http://schemas.openxmlformats.org/officeDocument/2006/relationships/slideLayout" Target="../slideLayouts/slideLayout1.xml"/><Relationship Id="rId6" Type="http://schemas.openxmlformats.org/officeDocument/2006/relationships/customXml" Target="../ink/ink163.xml"/><Relationship Id="rId11" Type="http://schemas.openxmlformats.org/officeDocument/2006/relationships/image" Target="../media/image168.png"/><Relationship Id="rId24" Type="http://schemas.openxmlformats.org/officeDocument/2006/relationships/customXml" Target="../ink/ink172.xml"/><Relationship Id="rId5" Type="http://schemas.openxmlformats.org/officeDocument/2006/relationships/image" Target="../media/image165.png"/><Relationship Id="rId15" Type="http://schemas.openxmlformats.org/officeDocument/2006/relationships/image" Target="../media/image170.png"/><Relationship Id="rId23" Type="http://schemas.openxmlformats.org/officeDocument/2006/relationships/image" Target="../media/image174.png"/><Relationship Id="rId28" Type="http://schemas.openxmlformats.org/officeDocument/2006/relationships/customXml" Target="../ink/ink174.xml"/><Relationship Id="rId10" Type="http://schemas.openxmlformats.org/officeDocument/2006/relationships/customXml" Target="../ink/ink165.xml"/><Relationship Id="rId19" Type="http://schemas.openxmlformats.org/officeDocument/2006/relationships/image" Target="../media/image172.png"/><Relationship Id="rId31" Type="http://schemas.openxmlformats.org/officeDocument/2006/relationships/image" Target="../media/image178.png"/><Relationship Id="rId4" Type="http://schemas.openxmlformats.org/officeDocument/2006/relationships/customXml" Target="../ink/ink162.xml"/><Relationship Id="rId9" Type="http://schemas.openxmlformats.org/officeDocument/2006/relationships/image" Target="../media/image167.png"/><Relationship Id="rId14" Type="http://schemas.openxmlformats.org/officeDocument/2006/relationships/customXml" Target="../ink/ink167.xml"/><Relationship Id="rId22" Type="http://schemas.openxmlformats.org/officeDocument/2006/relationships/customXml" Target="../ink/ink171.xml"/><Relationship Id="rId27" Type="http://schemas.openxmlformats.org/officeDocument/2006/relationships/image" Target="../media/image176.png"/><Relationship Id="rId30" Type="http://schemas.openxmlformats.org/officeDocument/2006/relationships/customXml" Target="../ink/ink17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7" name="Graphic 6">
            <a:extLst>
              <a:ext uri="{FF2B5EF4-FFF2-40B4-BE49-F238E27FC236}">
                <a16:creationId xmlns:a16="http://schemas.microsoft.com/office/drawing/2014/main" id="{7F6BA279-BA42-48CB-A25B-F69102A696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9" name="TextBox 8">
            <a:extLst>
              <a:ext uri="{FF2B5EF4-FFF2-40B4-BE49-F238E27FC236}">
                <a16:creationId xmlns:a16="http://schemas.microsoft.com/office/drawing/2014/main" id="{1A81B022-DF39-4B44-8713-0C16BBF700E7}"/>
              </a:ext>
            </a:extLst>
          </p:cNvPr>
          <p:cNvSpPr txBox="1"/>
          <p:nvPr/>
        </p:nvSpPr>
        <p:spPr>
          <a:xfrm>
            <a:off x="2023346" y="2241716"/>
            <a:ext cx="7938654"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11:1-9</a:t>
            </a:r>
          </a:p>
          <a:p>
            <a:pPr algn="ctr"/>
            <a:r>
              <a:rPr lang="he-IL" sz="9600" b="1">
                <a:ln w="15875">
                  <a:solidFill>
                    <a:schemeClr val="tx1"/>
                  </a:solidFill>
                  <a:prstDash val="solid"/>
                </a:ln>
                <a:solidFill>
                  <a:srgbClr val="FFFF00"/>
                </a:solidFill>
                <a:cs typeface="+mj-cs"/>
              </a:rPr>
              <a:t>ישעיהו יא:א-ט</a:t>
            </a:r>
            <a:endParaRPr lang="en-US" sz="9600" b="1">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BF4585A8-7691-4367-8D69-670E097CFA54}"/>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0232A6D-3FB5-43DD-AA99-0A60979B36A2}"/>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3551991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216732"/>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66122" y="287024"/>
            <a:ext cx="9933709" cy="5763116"/>
          </a:xfrm>
          <a:prstGeom prst="rect">
            <a:avLst/>
          </a:prstGeom>
          <a:noFill/>
        </p:spPr>
        <p:txBody>
          <a:bodyPr wrap="square" rtlCol="0">
            <a:spAutoFit/>
          </a:bodyPr>
          <a:lstStyle/>
          <a:p>
            <a:r>
              <a:rPr lang="en-US" sz="2000" b="1">
                <a:solidFill>
                  <a:srgbClr val="FFC000"/>
                </a:solidFill>
                <a:cs typeface="+mj-cs"/>
              </a:rPr>
              <a:t>Targum Jonathan son of Uziel Isaiah 11:1-9</a:t>
            </a:r>
          </a:p>
          <a:p>
            <a:r>
              <a:rPr lang="en-US" sz="2050">
                <a:solidFill>
                  <a:srgbClr val="FFC000"/>
                </a:solidFill>
                <a:cs typeface="+mj-cs"/>
              </a:rPr>
              <a:t>11:1 And a King shall come forth from the sons of Jesse, and from his children’s children the Messiah shall be anointed. 11:2 And there shall dwell upon Him the Spirit of prophecy from before the Lord: the Spirit of wisdom and understanding, the Spirit of counsel and might, the Spirit of knowledge and of the fear of the Lord. </a:t>
            </a:r>
            <a:r>
              <a:rPr lang="en-US" sz="2050">
                <a:solidFill>
                  <a:srgbClr val="92D050"/>
                </a:solidFill>
                <a:cs typeface="+mj-cs"/>
              </a:rPr>
              <a:t>11:3 He shall bring him to the fear of the Lord: and He shall not judge according to the sight of His eyes, neither reprove after the hearing of His ears. 11:4 But with righteousness shall He judge the poor, and reprove with faithfulness the needy of the earth; and He shall smite the sinners of the earth with the word of His mouth, and with the speech of His lips He shall slay the wicked.</a:t>
            </a:r>
            <a:r>
              <a:rPr lang="en-US" sz="2050">
                <a:solidFill>
                  <a:schemeClr val="bg1"/>
                </a:solidFill>
                <a:cs typeface="+mj-cs"/>
              </a:rPr>
              <a:t> </a:t>
            </a:r>
            <a:r>
              <a:rPr lang="en-US" sz="2050">
                <a:solidFill>
                  <a:srgbClr val="FFFF00"/>
                </a:solidFill>
                <a:cs typeface="+mj-cs"/>
              </a:rPr>
              <a:t>11:5 And the righteous shall be round about Him, and those that work in faith shall draw nigh unto Him. </a:t>
            </a:r>
            <a:r>
              <a:rPr lang="en-US" sz="2050">
                <a:solidFill>
                  <a:srgbClr val="00B0F0"/>
                </a:solidFill>
                <a:cs typeface="+mj-cs"/>
              </a:rPr>
              <a:t>11:6 In the days of the Messiah of Israel peace shall be multiplied in the earth. The wolf shall dwell with the lamb, and the leopard shall dwell with the kid; and the calf, and the lion, and the fatling together; and a little sucking child shall be leading them. 11:7 And the cow and the bear shall feed together, their young ones shall lie down together; and the lion shall eat straw like the ox. 11:8 And the sucking child shall play on the hole of the asp, and the weaned child shall put forth his hand on the glistering pupil of the eyes of the cockatrice. 11:9 They shall not hurt nor destroy in all my holy mountain, for the earth shall be full of the knowledge of the fear of the Lord, as the waters cover the sea.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9A19103F-8825-42CC-A831-4283D33E411B}"/>
                  </a:ext>
                </a:extLst>
              </p14:cNvPr>
              <p14:cNvContentPartPr/>
              <p14:nvPr/>
            </p14:nvContentPartPr>
            <p14:xfrm>
              <a:off x="898816" y="903414"/>
              <a:ext cx="9094320" cy="107640"/>
            </p14:xfrm>
          </p:contentPart>
        </mc:Choice>
        <mc:Fallback xmlns="">
          <p:pic>
            <p:nvPicPr>
              <p:cNvPr id="4" name="Ink 3">
                <a:extLst>
                  <a:ext uri="{FF2B5EF4-FFF2-40B4-BE49-F238E27FC236}">
                    <a16:creationId xmlns:a16="http://schemas.microsoft.com/office/drawing/2014/main" id="{9A19103F-8825-42CC-A831-4283D33E411B}"/>
                  </a:ext>
                </a:extLst>
              </p:cNvPr>
              <p:cNvPicPr/>
              <p:nvPr/>
            </p:nvPicPr>
            <p:blipFill>
              <a:blip r:embed="rId5"/>
              <a:stretch>
                <a:fillRect/>
              </a:stretch>
            </p:blipFill>
            <p:spPr>
              <a:xfrm>
                <a:off x="880816" y="885414"/>
                <a:ext cx="91299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66F3DBF7-A5D9-4AE0-B7EB-84C76D08488E}"/>
                  </a:ext>
                </a:extLst>
              </p14:cNvPr>
              <p14:cNvContentPartPr/>
              <p14:nvPr/>
            </p14:nvContentPartPr>
            <p14:xfrm>
              <a:off x="521176" y="1192494"/>
              <a:ext cx="2675880" cy="106200"/>
            </p14:xfrm>
          </p:contentPart>
        </mc:Choice>
        <mc:Fallback xmlns="">
          <p:pic>
            <p:nvPicPr>
              <p:cNvPr id="5" name="Ink 4">
                <a:extLst>
                  <a:ext uri="{FF2B5EF4-FFF2-40B4-BE49-F238E27FC236}">
                    <a16:creationId xmlns:a16="http://schemas.microsoft.com/office/drawing/2014/main" id="{66F3DBF7-A5D9-4AE0-B7EB-84C76D08488E}"/>
                  </a:ext>
                </a:extLst>
              </p:cNvPr>
              <p:cNvPicPr/>
              <p:nvPr/>
            </p:nvPicPr>
            <p:blipFill>
              <a:blip r:embed="rId7"/>
              <a:stretch>
                <a:fillRect/>
              </a:stretch>
            </p:blipFill>
            <p:spPr>
              <a:xfrm>
                <a:off x="503536" y="1174494"/>
                <a:ext cx="27115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9FFD9BEE-6F9E-4AE9-BDAC-E5648D165EF1}"/>
                  </a:ext>
                </a:extLst>
              </p14:cNvPr>
              <p14:cNvContentPartPr/>
              <p14:nvPr/>
            </p14:nvContentPartPr>
            <p14:xfrm>
              <a:off x="3815536" y="1207254"/>
              <a:ext cx="6024960" cy="103680"/>
            </p14:xfrm>
          </p:contentPart>
        </mc:Choice>
        <mc:Fallback xmlns="">
          <p:pic>
            <p:nvPicPr>
              <p:cNvPr id="7" name="Ink 6">
                <a:extLst>
                  <a:ext uri="{FF2B5EF4-FFF2-40B4-BE49-F238E27FC236}">
                    <a16:creationId xmlns:a16="http://schemas.microsoft.com/office/drawing/2014/main" id="{9FFD9BEE-6F9E-4AE9-BDAC-E5648D165EF1}"/>
                  </a:ext>
                </a:extLst>
              </p:cNvPr>
              <p:cNvPicPr/>
              <p:nvPr/>
            </p:nvPicPr>
            <p:blipFill>
              <a:blip r:embed="rId9"/>
              <a:stretch>
                <a:fillRect/>
              </a:stretch>
            </p:blipFill>
            <p:spPr>
              <a:xfrm>
                <a:off x="3797536" y="1189614"/>
                <a:ext cx="60606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4DA6D506-562E-48C5-9CD3-D9B69ABD01EF}"/>
                  </a:ext>
                </a:extLst>
              </p14:cNvPr>
              <p14:cNvContentPartPr/>
              <p14:nvPr/>
            </p14:nvContentPartPr>
            <p14:xfrm>
              <a:off x="569056" y="1547094"/>
              <a:ext cx="9123480" cy="104400"/>
            </p14:xfrm>
          </p:contentPart>
        </mc:Choice>
        <mc:Fallback xmlns="">
          <p:pic>
            <p:nvPicPr>
              <p:cNvPr id="9" name="Ink 8">
                <a:extLst>
                  <a:ext uri="{FF2B5EF4-FFF2-40B4-BE49-F238E27FC236}">
                    <a16:creationId xmlns:a16="http://schemas.microsoft.com/office/drawing/2014/main" id="{4DA6D506-562E-48C5-9CD3-D9B69ABD01EF}"/>
                  </a:ext>
                </a:extLst>
              </p:cNvPr>
              <p:cNvPicPr/>
              <p:nvPr/>
            </p:nvPicPr>
            <p:blipFill>
              <a:blip r:embed="rId11"/>
              <a:stretch>
                <a:fillRect/>
              </a:stretch>
            </p:blipFill>
            <p:spPr>
              <a:xfrm>
                <a:off x="551056" y="1529454"/>
                <a:ext cx="91591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90396540-EBDD-462E-BA9C-BBB09190B2B9}"/>
                  </a:ext>
                </a:extLst>
              </p14:cNvPr>
              <p14:cNvContentPartPr/>
              <p14:nvPr/>
            </p14:nvContentPartPr>
            <p14:xfrm>
              <a:off x="624496" y="1866414"/>
              <a:ext cx="5065200" cy="104040"/>
            </p14:xfrm>
          </p:contentPart>
        </mc:Choice>
        <mc:Fallback xmlns="">
          <p:pic>
            <p:nvPicPr>
              <p:cNvPr id="11" name="Ink 10">
                <a:extLst>
                  <a:ext uri="{FF2B5EF4-FFF2-40B4-BE49-F238E27FC236}">
                    <a16:creationId xmlns:a16="http://schemas.microsoft.com/office/drawing/2014/main" id="{90396540-EBDD-462E-BA9C-BBB09190B2B9}"/>
                  </a:ext>
                </a:extLst>
              </p:cNvPr>
              <p:cNvPicPr/>
              <p:nvPr/>
            </p:nvPicPr>
            <p:blipFill>
              <a:blip r:embed="rId13"/>
              <a:stretch>
                <a:fillRect/>
              </a:stretch>
            </p:blipFill>
            <p:spPr>
              <a:xfrm>
                <a:off x="606856" y="1848414"/>
                <a:ext cx="51008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BB64C338-206E-4F40-83AE-E6D1C4440A13}"/>
                  </a:ext>
                </a:extLst>
              </p14:cNvPr>
              <p14:cNvContentPartPr/>
              <p14:nvPr/>
            </p14:nvContentPartPr>
            <p14:xfrm>
              <a:off x="2055136" y="2195814"/>
              <a:ext cx="4742280" cy="125640"/>
            </p14:xfrm>
          </p:contentPart>
        </mc:Choice>
        <mc:Fallback xmlns="">
          <p:pic>
            <p:nvPicPr>
              <p:cNvPr id="12" name="Ink 11">
                <a:extLst>
                  <a:ext uri="{FF2B5EF4-FFF2-40B4-BE49-F238E27FC236}">
                    <a16:creationId xmlns:a16="http://schemas.microsoft.com/office/drawing/2014/main" id="{BB64C338-206E-4F40-83AE-E6D1C4440A13}"/>
                  </a:ext>
                </a:extLst>
              </p:cNvPr>
              <p:cNvPicPr/>
              <p:nvPr/>
            </p:nvPicPr>
            <p:blipFill>
              <a:blip r:embed="rId15"/>
              <a:stretch>
                <a:fillRect/>
              </a:stretch>
            </p:blipFill>
            <p:spPr>
              <a:xfrm>
                <a:off x="2037136" y="2178174"/>
                <a:ext cx="47779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54CE0790-125A-4B81-94D6-0EF15C13A92A}"/>
                  </a:ext>
                </a:extLst>
              </p14:cNvPr>
              <p14:cNvContentPartPr/>
              <p14:nvPr/>
            </p14:nvContentPartPr>
            <p14:xfrm>
              <a:off x="7029616" y="2176374"/>
              <a:ext cx="2320920" cy="114480"/>
            </p14:xfrm>
          </p:contentPart>
        </mc:Choice>
        <mc:Fallback xmlns="">
          <p:pic>
            <p:nvPicPr>
              <p:cNvPr id="13" name="Ink 12">
                <a:extLst>
                  <a:ext uri="{FF2B5EF4-FFF2-40B4-BE49-F238E27FC236}">
                    <a16:creationId xmlns:a16="http://schemas.microsoft.com/office/drawing/2014/main" id="{54CE0790-125A-4B81-94D6-0EF15C13A92A}"/>
                  </a:ext>
                </a:extLst>
              </p:cNvPr>
              <p:cNvPicPr/>
              <p:nvPr/>
            </p:nvPicPr>
            <p:blipFill>
              <a:blip r:embed="rId17"/>
              <a:stretch>
                <a:fillRect/>
              </a:stretch>
            </p:blipFill>
            <p:spPr>
              <a:xfrm>
                <a:off x="7011976" y="2158734"/>
                <a:ext cx="23565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C11E8D06-0117-4DAF-9DBF-E1C31D323595}"/>
                  </a:ext>
                </a:extLst>
              </p14:cNvPr>
              <p14:cNvContentPartPr/>
              <p14:nvPr/>
            </p14:nvContentPartPr>
            <p14:xfrm>
              <a:off x="471496" y="2487054"/>
              <a:ext cx="1867680" cy="134640"/>
            </p14:xfrm>
          </p:contentPart>
        </mc:Choice>
        <mc:Fallback xmlns="">
          <p:pic>
            <p:nvPicPr>
              <p:cNvPr id="14" name="Ink 13">
                <a:extLst>
                  <a:ext uri="{FF2B5EF4-FFF2-40B4-BE49-F238E27FC236}">
                    <a16:creationId xmlns:a16="http://schemas.microsoft.com/office/drawing/2014/main" id="{C11E8D06-0117-4DAF-9DBF-E1C31D323595}"/>
                  </a:ext>
                </a:extLst>
              </p:cNvPr>
              <p:cNvPicPr/>
              <p:nvPr/>
            </p:nvPicPr>
            <p:blipFill>
              <a:blip r:embed="rId19"/>
              <a:stretch>
                <a:fillRect/>
              </a:stretch>
            </p:blipFill>
            <p:spPr>
              <a:xfrm>
                <a:off x="453856" y="2469054"/>
                <a:ext cx="19033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BDFF825F-5A24-4595-879B-9EE7A520F0F5}"/>
                  </a:ext>
                </a:extLst>
              </p14:cNvPr>
              <p14:cNvContentPartPr/>
              <p14:nvPr/>
            </p14:nvContentPartPr>
            <p14:xfrm>
              <a:off x="4898776" y="2831934"/>
              <a:ext cx="4587840" cy="38520"/>
            </p14:xfrm>
          </p:contentPart>
        </mc:Choice>
        <mc:Fallback xmlns="">
          <p:pic>
            <p:nvPicPr>
              <p:cNvPr id="15" name="Ink 14">
                <a:extLst>
                  <a:ext uri="{FF2B5EF4-FFF2-40B4-BE49-F238E27FC236}">
                    <a16:creationId xmlns:a16="http://schemas.microsoft.com/office/drawing/2014/main" id="{BDFF825F-5A24-4595-879B-9EE7A520F0F5}"/>
                  </a:ext>
                </a:extLst>
              </p:cNvPr>
              <p:cNvPicPr/>
              <p:nvPr/>
            </p:nvPicPr>
            <p:blipFill>
              <a:blip r:embed="rId21"/>
              <a:stretch>
                <a:fillRect/>
              </a:stretch>
            </p:blipFill>
            <p:spPr>
              <a:xfrm>
                <a:off x="4881136" y="2813934"/>
                <a:ext cx="46234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20018F8A-3EAB-4D42-ACC6-6F2D8A711D16}"/>
                  </a:ext>
                </a:extLst>
              </p14:cNvPr>
              <p14:cNvContentPartPr/>
              <p14:nvPr/>
            </p14:nvContentPartPr>
            <p14:xfrm>
              <a:off x="524776" y="3105534"/>
              <a:ext cx="1722960" cy="70200"/>
            </p14:xfrm>
          </p:contentPart>
        </mc:Choice>
        <mc:Fallback xmlns="">
          <p:pic>
            <p:nvPicPr>
              <p:cNvPr id="16" name="Ink 15">
                <a:extLst>
                  <a:ext uri="{FF2B5EF4-FFF2-40B4-BE49-F238E27FC236}">
                    <a16:creationId xmlns:a16="http://schemas.microsoft.com/office/drawing/2014/main" id="{20018F8A-3EAB-4D42-ACC6-6F2D8A711D16}"/>
                  </a:ext>
                </a:extLst>
              </p:cNvPr>
              <p:cNvPicPr/>
              <p:nvPr/>
            </p:nvPicPr>
            <p:blipFill>
              <a:blip r:embed="rId23"/>
              <a:stretch>
                <a:fillRect/>
              </a:stretch>
            </p:blipFill>
            <p:spPr>
              <a:xfrm>
                <a:off x="507136" y="3087894"/>
                <a:ext cx="17586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8FFC80E8-05DE-4EDD-BE75-F99BFD27DA0D}"/>
                  </a:ext>
                </a:extLst>
              </p14:cNvPr>
              <p14:cNvContentPartPr/>
              <p14:nvPr/>
            </p14:nvContentPartPr>
            <p14:xfrm>
              <a:off x="2747416" y="3125334"/>
              <a:ext cx="5468400" cy="93600"/>
            </p14:xfrm>
          </p:contentPart>
        </mc:Choice>
        <mc:Fallback xmlns="">
          <p:pic>
            <p:nvPicPr>
              <p:cNvPr id="17" name="Ink 16">
                <a:extLst>
                  <a:ext uri="{FF2B5EF4-FFF2-40B4-BE49-F238E27FC236}">
                    <a16:creationId xmlns:a16="http://schemas.microsoft.com/office/drawing/2014/main" id="{8FFC80E8-05DE-4EDD-BE75-F99BFD27DA0D}"/>
                  </a:ext>
                </a:extLst>
              </p:cNvPr>
              <p:cNvPicPr/>
              <p:nvPr/>
            </p:nvPicPr>
            <p:blipFill>
              <a:blip r:embed="rId25"/>
              <a:stretch>
                <a:fillRect/>
              </a:stretch>
            </p:blipFill>
            <p:spPr>
              <a:xfrm>
                <a:off x="2729776" y="3107334"/>
                <a:ext cx="55040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28DB86F6-CDB9-4C48-BD00-5C1BA79458CF}"/>
                  </a:ext>
                </a:extLst>
              </p14:cNvPr>
              <p14:cNvContentPartPr/>
              <p14:nvPr/>
            </p14:nvContentPartPr>
            <p14:xfrm>
              <a:off x="9774256" y="2804934"/>
              <a:ext cx="382680" cy="668880"/>
            </p14:xfrm>
          </p:contentPart>
        </mc:Choice>
        <mc:Fallback xmlns="">
          <p:pic>
            <p:nvPicPr>
              <p:cNvPr id="18" name="Ink 17">
                <a:extLst>
                  <a:ext uri="{FF2B5EF4-FFF2-40B4-BE49-F238E27FC236}">
                    <a16:creationId xmlns:a16="http://schemas.microsoft.com/office/drawing/2014/main" id="{28DB86F6-CDB9-4C48-BD00-5C1BA79458CF}"/>
                  </a:ext>
                </a:extLst>
              </p:cNvPr>
              <p:cNvPicPr/>
              <p:nvPr/>
            </p:nvPicPr>
            <p:blipFill>
              <a:blip r:embed="rId27"/>
              <a:stretch>
                <a:fillRect/>
              </a:stretch>
            </p:blipFill>
            <p:spPr>
              <a:xfrm>
                <a:off x="9756616" y="2787294"/>
                <a:ext cx="418320" cy="704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C952220D-B5D1-4BD2-8CFD-0E11D19C2DAC}"/>
                  </a:ext>
                </a:extLst>
              </p14:cNvPr>
              <p14:cNvContentPartPr/>
              <p14:nvPr/>
            </p14:nvContentPartPr>
            <p14:xfrm>
              <a:off x="258736" y="3127854"/>
              <a:ext cx="228960" cy="490680"/>
            </p14:xfrm>
          </p:contentPart>
        </mc:Choice>
        <mc:Fallback xmlns="">
          <p:pic>
            <p:nvPicPr>
              <p:cNvPr id="19" name="Ink 18">
                <a:extLst>
                  <a:ext uri="{FF2B5EF4-FFF2-40B4-BE49-F238E27FC236}">
                    <a16:creationId xmlns:a16="http://schemas.microsoft.com/office/drawing/2014/main" id="{C952220D-B5D1-4BD2-8CFD-0E11D19C2DAC}"/>
                  </a:ext>
                </a:extLst>
              </p:cNvPr>
              <p:cNvPicPr/>
              <p:nvPr/>
            </p:nvPicPr>
            <p:blipFill>
              <a:blip r:embed="rId29"/>
              <a:stretch>
                <a:fillRect/>
              </a:stretch>
            </p:blipFill>
            <p:spPr>
              <a:xfrm>
                <a:off x="240736" y="3110214"/>
                <a:ext cx="264600" cy="526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D9674556-3700-49A1-8FB6-444C654852E4}"/>
                  </a:ext>
                </a:extLst>
              </p14:cNvPr>
              <p14:cNvContentPartPr/>
              <p14:nvPr/>
            </p14:nvContentPartPr>
            <p14:xfrm>
              <a:off x="9940576" y="3517014"/>
              <a:ext cx="374040" cy="2152440"/>
            </p14:xfrm>
          </p:contentPart>
        </mc:Choice>
        <mc:Fallback xmlns="">
          <p:pic>
            <p:nvPicPr>
              <p:cNvPr id="20" name="Ink 19">
                <a:extLst>
                  <a:ext uri="{FF2B5EF4-FFF2-40B4-BE49-F238E27FC236}">
                    <a16:creationId xmlns:a16="http://schemas.microsoft.com/office/drawing/2014/main" id="{D9674556-3700-49A1-8FB6-444C654852E4}"/>
                  </a:ext>
                </a:extLst>
              </p:cNvPr>
              <p:cNvPicPr/>
              <p:nvPr/>
            </p:nvPicPr>
            <p:blipFill>
              <a:blip r:embed="rId31"/>
              <a:stretch>
                <a:fillRect/>
              </a:stretch>
            </p:blipFill>
            <p:spPr>
              <a:xfrm>
                <a:off x="9922576" y="3499014"/>
                <a:ext cx="409680" cy="2188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68E7AB33-017D-4235-BB1C-C09B0532B401}"/>
                  </a:ext>
                </a:extLst>
              </p14:cNvPr>
              <p14:cNvContentPartPr/>
              <p14:nvPr/>
            </p14:nvContentPartPr>
            <p14:xfrm>
              <a:off x="296176" y="3594774"/>
              <a:ext cx="269640" cy="2347200"/>
            </p14:xfrm>
          </p:contentPart>
        </mc:Choice>
        <mc:Fallback xmlns="">
          <p:pic>
            <p:nvPicPr>
              <p:cNvPr id="21" name="Ink 20">
                <a:extLst>
                  <a:ext uri="{FF2B5EF4-FFF2-40B4-BE49-F238E27FC236}">
                    <a16:creationId xmlns:a16="http://schemas.microsoft.com/office/drawing/2014/main" id="{68E7AB33-017D-4235-BB1C-C09B0532B401}"/>
                  </a:ext>
                </a:extLst>
              </p:cNvPr>
              <p:cNvPicPr/>
              <p:nvPr/>
            </p:nvPicPr>
            <p:blipFill>
              <a:blip r:embed="rId33"/>
              <a:stretch>
                <a:fillRect/>
              </a:stretch>
            </p:blipFill>
            <p:spPr>
              <a:xfrm>
                <a:off x="278176" y="3577134"/>
                <a:ext cx="305280" cy="2382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F9875D1F-8C66-4914-BDEA-1415001426B6}"/>
                  </a:ext>
                </a:extLst>
              </p14:cNvPr>
              <p14:cNvContentPartPr/>
              <p14:nvPr/>
            </p14:nvContentPartPr>
            <p14:xfrm>
              <a:off x="1234336" y="665814"/>
              <a:ext cx="2373480" cy="53280"/>
            </p14:xfrm>
          </p:contentPart>
        </mc:Choice>
        <mc:Fallback xmlns="">
          <p:pic>
            <p:nvPicPr>
              <p:cNvPr id="22" name="Ink 21">
                <a:extLst>
                  <a:ext uri="{FF2B5EF4-FFF2-40B4-BE49-F238E27FC236}">
                    <a16:creationId xmlns:a16="http://schemas.microsoft.com/office/drawing/2014/main" id="{F9875D1F-8C66-4914-BDEA-1415001426B6}"/>
                  </a:ext>
                </a:extLst>
              </p:cNvPr>
              <p:cNvPicPr/>
              <p:nvPr/>
            </p:nvPicPr>
            <p:blipFill>
              <a:blip r:embed="rId35"/>
              <a:stretch>
                <a:fillRect/>
              </a:stretch>
            </p:blipFill>
            <p:spPr>
              <a:xfrm>
                <a:off x="1216336" y="648174"/>
                <a:ext cx="2409120" cy="88920"/>
              </a:xfrm>
              <a:prstGeom prst="rect">
                <a:avLst/>
              </a:prstGeom>
            </p:spPr>
          </p:pic>
        </mc:Fallback>
      </mc:AlternateContent>
    </p:spTree>
    <p:extLst>
      <p:ext uri="{BB962C8B-B14F-4D97-AF65-F5344CB8AC3E}">
        <p14:creationId xmlns:p14="http://schemas.microsoft.com/office/powerpoint/2010/main" val="2510715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02672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66122" y="287024"/>
            <a:ext cx="9933709" cy="5509200"/>
          </a:xfrm>
          <a:prstGeom prst="rect">
            <a:avLst/>
          </a:prstGeom>
          <a:noFill/>
        </p:spPr>
        <p:txBody>
          <a:bodyPr wrap="square" rtlCol="0">
            <a:spAutoFit/>
          </a:bodyPr>
          <a:lstStyle/>
          <a:p>
            <a:r>
              <a:rPr lang="en-US" sz="2400" b="1">
                <a:solidFill>
                  <a:srgbClr val="FFC000"/>
                </a:solidFill>
                <a:cs typeface="+mj-cs"/>
              </a:rPr>
              <a:t>Rashi on Isaiah 11:1 Part 1</a:t>
            </a:r>
          </a:p>
          <a:p>
            <a:pPr algn="r"/>
            <a:r>
              <a:rPr lang="he-IL" sz="2400" b="1">
                <a:solidFill>
                  <a:srgbClr val="FFFF00"/>
                </a:solidFill>
                <a:cs typeface="+mj-cs"/>
              </a:rPr>
              <a:t>ויצא חוטר מגזע ישי. ואם תאמרו הרי תנחומין לחזקיהו ועמו שלא יפלו בידו ומה תהא על הגולה אשר הגלה בחלח וחבור שמא אבד סברם לא אבד סוף שיבא מלך משיחנו ויגאלם:</a:t>
            </a:r>
          </a:p>
          <a:p>
            <a:r>
              <a:rPr lang="he-IL" sz="2000">
                <a:solidFill>
                  <a:schemeClr val="bg1"/>
                </a:solidFill>
                <a:cs typeface="+mj-cs"/>
              </a:rPr>
              <a:t> </a:t>
            </a:r>
            <a:r>
              <a:rPr lang="en-US" sz="2000" b="1">
                <a:solidFill>
                  <a:srgbClr val="FFC000"/>
                </a:solidFill>
                <a:cs typeface="+mj-cs"/>
              </a:rPr>
              <a:t>And a shoot shall spring forth from the stem of Jesse </a:t>
            </a:r>
            <a:r>
              <a:rPr lang="en-US" sz="2000">
                <a:solidFill>
                  <a:srgbClr val="FFC000"/>
                </a:solidFill>
                <a:cs typeface="+mj-cs"/>
              </a:rPr>
              <a:t>And if you say, ‘Here are consolations for Hezekiah and his people, that they shall not fall into his hands. Now what will be with the exile that was exiled to Halah and Habor, is their hope lost?’ It is not lost! Eventually, the King Messiah shall come and redeem them</a:t>
            </a:r>
          </a:p>
          <a:p>
            <a:endParaRPr lang="en-US" sz="2000">
              <a:solidFill>
                <a:srgbClr val="FFC000"/>
              </a:solidFill>
              <a:cs typeface="+mj-cs"/>
            </a:endParaRPr>
          </a:p>
          <a:p>
            <a:r>
              <a:rPr lang="en-US" sz="2000" b="1">
                <a:solidFill>
                  <a:srgbClr val="92D050"/>
                </a:solidFill>
                <a:cs typeface="+mj-cs"/>
              </a:rPr>
              <a:t>2 Kings 17:6</a:t>
            </a:r>
          </a:p>
          <a:p>
            <a:r>
              <a:rPr lang="en-US" sz="2000">
                <a:solidFill>
                  <a:srgbClr val="92D050"/>
                </a:solidFill>
                <a:cs typeface="+mj-cs"/>
              </a:rPr>
              <a:t>Finally, in the ninth year of King Hoshea's reign, Samaria fell, and the people of Israel were exiled to Assyria. They were settled in colonies in Halah, along the banks of the Habor River in Gozan, and among the cities of the Medes. </a:t>
            </a:r>
          </a:p>
          <a:p>
            <a:endParaRPr lang="en-US" sz="2000">
              <a:solidFill>
                <a:srgbClr val="FFC000"/>
              </a:solidFill>
              <a:cs typeface="+mj-cs"/>
            </a:endParaRPr>
          </a:p>
          <a:p>
            <a:r>
              <a:rPr lang="en-US" sz="2000" b="1">
                <a:solidFill>
                  <a:srgbClr val="00B0F0"/>
                </a:solidFill>
                <a:cs typeface="+mj-cs"/>
              </a:rPr>
              <a:t>2 Kings 18:11</a:t>
            </a:r>
          </a:p>
          <a:p>
            <a:r>
              <a:rPr lang="en-US" sz="2000">
                <a:solidFill>
                  <a:srgbClr val="00B0F0"/>
                </a:solidFill>
                <a:cs typeface="+mj-cs"/>
              </a:rPr>
              <a:t>At that time the king of Assyria deported the Israelites to Assyria and put them in colonies in Halah, along the banks of the Habor River in Gozan, and among the cities of the Medes. </a:t>
            </a:r>
          </a:p>
          <a:p>
            <a:endParaRPr lang="en-US" sz="20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5EB104A-9461-4B06-80BB-8A6711F1A260}"/>
                  </a:ext>
                </a:extLst>
              </p14:cNvPr>
              <p14:cNvContentPartPr/>
              <p14:nvPr/>
            </p14:nvContentPartPr>
            <p14:xfrm>
              <a:off x="1623496" y="709374"/>
              <a:ext cx="1425600" cy="44280"/>
            </p14:xfrm>
          </p:contentPart>
        </mc:Choice>
        <mc:Fallback xmlns="">
          <p:pic>
            <p:nvPicPr>
              <p:cNvPr id="4" name="Ink 3">
                <a:extLst>
                  <a:ext uri="{FF2B5EF4-FFF2-40B4-BE49-F238E27FC236}">
                    <a16:creationId xmlns:a16="http://schemas.microsoft.com/office/drawing/2014/main" id="{45EB104A-9461-4B06-80BB-8A6711F1A260}"/>
                  </a:ext>
                </a:extLst>
              </p:cNvPr>
              <p:cNvPicPr/>
              <p:nvPr/>
            </p:nvPicPr>
            <p:blipFill>
              <a:blip r:embed="rId5"/>
              <a:stretch>
                <a:fillRect/>
              </a:stretch>
            </p:blipFill>
            <p:spPr>
              <a:xfrm>
                <a:off x="1605856" y="691374"/>
                <a:ext cx="14612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60D3231-0D7C-4F6A-A2A9-43414C1001E9}"/>
                  </a:ext>
                </a:extLst>
              </p14:cNvPr>
              <p14:cNvContentPartPr/>
              <p14:nvPr/>
            </p14:nvContentPartPr>
            <p14:xfrm>
              <a:off x="7949776" y="1027974"/>
              <a:ext cx="2297520" cy="135000"/>
            </p14:xfrm>
          </p:contentPart>
        </mc:Choice>
        <mc:Fallback xmlns="">
          <p:pic>
            <p:nvPicPr>
              <p:cNvPr id="5" name="Ink 4">
                <a:extLst>
                  <a:ext uri="{FF2B5EF4-FFF2-40B4-BE49-F238E27FC236}">
                    <a16:creationId xmlns:a16="http://schemas.microsoft.com/office/drawing/2014/main" id="{D60D3231-0D7C-4F6A-A2A9-43414C1001E9}"/>
                  </a:ext>
                </a:extLst>
              </p:cNvPr>
              <p:cNvPicPr/>
              <p:nvPr/>
            </p:nvPicPr>
            <p:blipFill>
              <a:blip r:embed="rId7"/>
              <a:stretch>
                <a:fillRect/>
              </a:stretch>
            </p:blipFill>
            <p:spPr>
              <a:xfrm>
                <a:off x="7932136" y="1009974"/>
                <a:ext cx="23331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91496E40-BB78-4A4A-99A1-549B0386D117}"/>
                  </a:ext>
                </a:extLst>
              </p14:cNvPr>
              <p14:cNvContentPartPr/>
              <p14:nvPr/>
            </p14:nvContentPartPr>
            <p14:xfrm>
              <a:off x="8053816" y="2334414"/>
              <a:ext cx="1877400" cy="67680"/>
            </p14:xfrm>
          </p:contentPart>
        </mc:Choice>
        <mc:Fallback xmlns="">
          <p:pic>
            <p:nvPicPr>
              <p:cNvPr id="7" name="Ink 6">
                <a:extLst>
                  <a:ext uri="{FF2B5EF4-FFF2-40B4-BE49-F238E27FC236}">
                    <a16:creationId xmlns:a16="http://schemas.microsoft.com/office/drawing/2014/main" id="{91496E40-BB78-4A4A-99A1-549B0386D117}"/>
                  </a:ext>
                </a:extLst>
              </p:cNvPr>
              <p:cNvPicPr/>
              <p:nvPr/>
            </p:nvPicPr>
            <p:blipFill>
              <a:blip r:embed="rId9"/>
              <a:stretch>
                <a:fillRect/>
              </a:stretch>
            </p:blipFill>
            <p:spPr>
              <a:xfrm>
                <a:off x="8035816" y="2316774"/>
                <a:ext cx="19130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16AF12B0-332A-4FD6-A498-E7371BAEE404}"/>
                  </a:ext>
                </a:extLst>
              </p14:cNvPr>
              <p14:cNvContentPartPr/>
              <p14:nvPr/>
            </p14:nvContentPartPr>
            <p14:xfrm>
              <a:off x="525136" y="2679654"/>
              <a:ext cx="3807000" cy="170280"/>
            </p14:xfrm>
          </p:contentPart>
        </mc:Choice>
        <mc:Fallback xmlns="">
          <p:pic>
            <p:nvPicPr>
              <p:cNvPr id="9" name="Ink 8">
                <a:extLst>
                  <a:ext uri="{FF2B5EF4-FFF2-40B4-BE49-F238E27FC236}">
                    <a16:creationId xmlns:a16="http://schemas.microsoft.com/office/drawing/2014/main" id="{16AF12B0-332A-4FD6-A498-E7371BAEE404}"/>
                  </a:ext>
                </a:extLst>
              </p:cNvPr>
              <p:cNvPicPr/>
              <p:nvPr/>
            </p:nvPicPr>
            <p:blipFill>
              <a:blip r:embed="rId11"/>
              <a:stretch>
                <a:fillRect/>
              </a:stretch>
            </p:blipFill>
            <p:spPr>
              <a:xfrm>
                <a:off x="507496" y="2662014"/>
                <a:ext cx="3842640" cy="205920"/>
              </a:xfrm>
              <a:prstGeom prst="rect">
                <a:avLst/>
              </a:prstGeom>
            </p:spPr>
          </p:pic>
        </mc:Fallback>
      </mc:AlternateContent>
      <p:grpSp>
        <p:nvGrpSpPr>
          <p:cNvPr id="15" name="Group 14">
            <a:extLst>
              <a:ext uri="{FF2B5EF4-FFF2-40B4-BE49-F238E27FC236}">
                <a16:creationId xmlns:a16="http://schemas.microsoft.com/office/drawing/2014/main" id="{F4DD8B38-C17C-40C9-B752-17034E499698}"/>
              </a:ext>
            </a:extLst>
          </p:cNvPr>
          <p:cNvGrpSpPr/>
          <p:nvPr/>
        </p:nvGrpSpPr>
        <p:grpSpPr>
          <a:xfrm>
            <a:off x="1735096" y="2973774"/>
            <a:ext cx="305640" cy="295560"/>
            <a:chOff x="1735096" y="2973774"/>
            <a:chExt cx="305640" cy="29556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FFC65118-05D8-4B31-8BFB-9C810B57470C}"/>
                    </a:ext>
                  </a:extLst>
                </p14:cNvPr>
                <p14:cNvContentPartPr/>
                <p14:nvPr/>
              </p14:nvContentPartPr>
              <p14:xfrm>
                <a:off x="1807096" y="3067014"/>
                <a:ext cx="233640" cy="76320"/>
              </p14:xfrm>
            </p:contentPart>
          </mc:Choice>
          <mc:Fallback xmlns="">
            <p:pic>
              <p:nvPicPr>
                <p:cNvPr id="11" name="Ink 10">
                  <a:extLst>
                    <a:ext uri="{FF2B5EF4-FFF2-40B4-BE49-F238E27FC236}">
                      <a16:creationId xmlns:a16="http://schemas.microsoft.com/office/drawing/2014/main" id="{FFC65118-05D8-4B31-8BFB-9C810B57470C}"/>
                    </a:ext>
                  </a:extLst>
                </p:cNvPr>
                <p:cNvPicPr/>
                <p:nvPr/>
              </p:nvPicPr>
              <p:blipFill>
                <a:blip r:embed="rId13"/>
                <a:stretch>
                  <a:fillRect/>
                </a:stretch>
              </p:blipFill>
              <p:spPr>
                <a:xfrm>
                  <a:off x="1789456" y="3049374"/>
                  <a:ext cx="2692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D0F16C3E-691B-4625-8CD5-C70E6DB3B85A}"/>
                    </a:ext>
                  </a:extLst>
                </p14:cNvPr>
                <p14:cNvContentPartPr/>
                <p14:nvPr/>
              </p14:nvContentPartPr>
              <p14:xfrm>
                <a:off x="1863616" y="3046494"/>
                <a:ext cx="86760" cy="222840"/>
              </p14:xfrm>
            </p:contentPart>
          </mc:Choice>
          <mc:Fallback xmlns="">
            <p:pic>
              <p:nvPicPr>
                <p:cNvPr id="12" name="Ink 11">
                  <a:extLst>
                    <a:ext uri="{FF2B5EF4-FFF2-40B4-BE49-F238E27FC236}">
                      <a16:creationId xmlns:a16="http://schemas.microsoft.com/office/drawing/2014/main" id="{D0F16C3E-691B-4625-8CD5-C70E6DB3B85A}"/>
                    </a:ext>
                  </a:extLst>
                </p:cNvPr>
                <p:cNvPicPr/>
                <p:nvPr/>
              </p:nvPicPr>
              <p:blipFill>
                <a:blip r:embed="rId15"/>
                <a:stretch>
                  <a:fillRect/>
                </a:stretch>
              </p:blipFill>
              <p:spPr>
                <a:xfrm>
                  <a:off x="1845616" y="3028854"/>
                  <a:ext cx="1224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A414236A-EB65-4CB3-8B78-3A9C667DA348}"/>
                    </a:ext>
                  </a:extLst>
                </p14:cNvPr>
                <p14:cNvContentPartPr/>
                <p14:nvPr/>
              </p14:nvContentPartPr>
              <p14:xfrm>
                <a:off x="1845616" y="2973774"/>
                <a:ext cx="27720" cy="210600"/>
              </p14:xfrm>
            </p:contentPart>
          </mc:Choice>
          <mc:Fallback xmlns="">
            <p:pic>
              <p:nvPicPr>
                <p:cNvPr id="13" name="Ink 12">
                  <a:extLst>
                    <a:ext uri="{FF2B5EF4-FFF2-40B4-BE49-F238E27FC236}">
                      <a16:creationId xmlns:a16="http://schemas.microsoft.com/office/drawing/2014/main" id="{A414236A-EB65-4CB3-8B78-3A9C667DA348}"/>
                    </a:ext>
                  </a:extLst>
                </p:cNvPr>
                <p:cNvPicPr/>
                <p:nvPr/>
              </p:nvPicPr>
              <p:blipFill>
                <a:blip r:embed="rId17"/>
                <a:stretch>
                  <a:fillRect/>
                </a:stretch>
              </p:blipFill>
              <p:spPr>
                <a:xfrm>
                  <a:off x="1827976" y="2955774"/>
                  <a:ext cx="633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B84B5AF3-01D9-4DFB-914D-8562F158476C}"/>
                    </a:ext>
                  </a:extLst>
                </p14:cNvPr>
                <p14:cNvContentPartPr/>
                <p14:nvPr/>
              </p14:nvContentPartPr>
              <p14:xfrm>
                <a:off x="1735096" y="3125694"/>
                <a:ext cx="215280" cy="41760"/>
              </p14:xfrm>
            </p:contentPart>
          </mc:Choice>
          <mc:Fallback xmlns="">
            <p:pic>
              <p:nvPicPr>
                <p:cNvPr id="14" name="Ink 13">
                  <a:extLst>
                    <a:ext uri="{FF2B5EF4-FFF2-40B4-BE49-F238E27FC236}">
                      <a16:creationId xmlns:a16="http://schemas.microsoft.com/office/drawing/2014/main" id="{B84B5AF3-01D9-4DFB-914D-8562F158476C}"/>
                    </a:ext>
                  </a:extLst>
                </p:cNvPr>
                <p:cNvPicPr/>
                <p:nvPr/>
              </p:nvPicPr>
              <p:blipFill>
                <a:blip r:embed="rId19"/>
                <a:stretch>
                  <a:fillRect/>
                </a:stretch>
              </p:blipFill>
              <p:spPr>
                <a:xfrm>
                  <a:off x="1717096" y="3108054"/>
                  <a:ext cx="250920" cy="7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5DB83073-C088-4014-B314-A73BFAE3A74A}"/>
                  </a:ext>
                </a:extLst>
              </p14:cNvPr>
              <p14:cNvContentPartPr/>
              <p14:nvPr/>
            </p14:nvContentPartPr>
            <p14:xfrm>
              <a:off x="513616" y="3861894"/>
              <a:ext cx="1536120" cy="61560"/>
            </p14:xfrm>
          </p:contentPart>
        </mc:Choice>
        <mc:Fallback xmlns="">
          <p:pic>
            <p:nvPicPr>
              <p:cNvPr id="16" name="Ink 15">
                <a:extLst>
                  <a:ext uri="{FF2B5EF4-FFF2-40B4-BE49-F238E27FC236}">
                    <a16:creationId xmlns:a16="http://schemas.microsoft.com/office/drawing/2014/main" id="{5DB83073-C088-4014-B314-A73BFAE3A74A}"/>
                  </a:ext>
                </a:extLst>
              </p:cNvPr>
              <p:cNvPicPr/>
              <p:nvPr/>
            </p:nvPicPr>
            <p:blipFill>
              <a:blip r:embed="rId21"/>
              <a:stretch>
                <a:fillRect/>
              </a:stretch>
            </p:blipFill>
            <p:spPr>
              <a:xfrm>
                <a:off x="495616" y="3844254"/>
                <a:ext cx="15717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6416B96A-667E-414A-A45E-4880ABD50F13}"/>
                  </a:ext>
                </a:extLst>
              </p14:cNvPr>
              <p14:cNvContentPartPr/>
              <p14:nvPr/>
            </p14:nvContentPartPr>
            <p14:xfrm>
              <a:off x="5624176" y="3903654"/>
              <a:ext cx="573480" cy="33480"/>
            </p14:xfrm>
          </p:contentPart>
        </mc:Choice>
        <mc:Fallback xmlns="">
          <p:pic>
            <p:nvPicPr>
              <p:cNvPr id="17" name="Ink 16">
                <a:extLst>
                  <a:ext uri="{FF2B5EF4-FFF2-40B4-BE49-F238E27FC236}">
                    <a16:creationId xmlns:a16="http://schemas.microsoft.com/office/drawing/2014/main" id="{6416B96A-667E-414A-A45E-4880ABD50F13}"/>
                  </a:ext>
                </a:extLst>
              </p:cNvPr>
              <p:cNvPicPr/>
              <p:nvPr/>
            </p:nvPicPr>
            <p:blipFill>
              <a:blip r:embed="rId23"/>
              <a:stretch>
                <a:fillRect/>
              </a:stretch>
            </p:blipFill>
            <p:spPr>
              <a:xfrm>
                <a:off x="5606536" y="3885654"/>
                <a:ext cx="6091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D6AF7BFD-B9F6-42CC-B912-7129E8910CBC}"/>
                  </a:ext>
                </a:extLst>
              </p14:cNvPr>
              <p14:cNvContentPartPr/>
              <p14:nvPr/>
            </p14:nvContentPartPr>
            <p14:xfrm>
              <a:off x="8626216" y="3901134"/>
              <a:ext cx="942480" cy="18360"/>
            </p14:xfrm>
          </p:contentPart>
        </mc:Choice>
        <mc:Fallback xmlns="">
          <p:pic>
            <p:nvPicPr>
              <p:cNvPr id="18" name="Ink 17">
                <a:extLst>
                  <a:ext uri="{FF2B5EF4-FFF2-40B4-BE49-F238E27FC236}">
                    <a16:creationId xmlns:a16="http://schemas.microsoft.com/office/drawing/2014/main" id="{D6AF7BFD-B9F6-42CC-B912-7129E8910CBC}"/>
                  </a:ext>
                </a:extLst>
              </p:cNvPr>
              <p:cNvPicPr/>
              <p:nvPr/>
            </p:nvPicPr>
            <p:blipFill>
              <a:blip r:embed="rId25"/>
              <a:stretch>
                <a:fillRect/>
              </a:stretch>
            </p:blipFill>
            <p:spPr>
              <a:xfrm>
                <a:off x="8608216" y="3883494"/>
                <a:ext cx="9781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A289C497-569B-4250-9DBB-61522F72ED4A}"/>
                  </a:ext>
                </a:extLst>
              </p14:cNvPr>
              <p14:cNvContentPartPr/>
              <p14:nvPr/>
            </p14:nvContentPartPr>
            <p14:xfrm>
              <a:off x="283576" y="4283454"/>
              <a:ext cx="401400" cy="107640"/>
            </p14:xfrm>
          </p:contentPart>
        </mc:Choice>
        <mc:Fallback xmlns="">
          <p:pic>
            <p:nvPicPr>
              <p:cNvPr id="19" name="Ink 18">
                <a:extLst>
                  <a:ext uri="{FF2B5EF4-FFF2-40B4-BE49-F238E27FC236}">
                    <a16:creationId xmlns:a16="http://schemas.microsoft.com/office/drawing/2014/main" id="{A289C497-569B-4250-9DBB-61522F72ED4A}"/>
                  </a:ext>
                </a:extLst>
              </p:cNvPr>
              <p:cNvPicPr/>
              <p:nvPr/>
            </p:nvPicPr>
            <p:blipFill>
              <a:blip r:embed="rId27"/>
              <a:stretch>
                <a:fillRect/>
              </a:stretch>
            </p:blipFill>
            <p:spPr>
              <a:xfrm>
                <a:off x="265576" y="4265454"/>
                <a:ext cx="4370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2A8005BB-D920-4E24-97BB-394B63C9C3D5}"/>
                  </a:ext>
                </a:extLst>
              </p14:cNvPr>
              <p14:cNvContentPartPr/>
              <p14:nvPr/>
            </p14:nvContentPartPr>
            <p14:xfrm>
              <a:off x="4183816" y="4198134"/>
              <a:ext cx="470160" cy="20880"/>
            </p14:xfrm>
          </p:contentPart>
        </mc:Choice>
        <mc:Fallback xmlns="">
          <p:pic>
            <p:nvPicPr>
              <p:cNvPr id="20" name="Ink 19">
                <a:extLst>
                  <a:ext uri="{FF2B5EF4-FFF2-40B4-BE49-F238E27FC236}">
                    <a16:creationId xmlns:a16="http://schemas.microsoft.com/office/drawing/2014/main" id="{2A8005BB-D920-4E24-97BB-394B63C9C3D5}"/>
                  </a:ext>
                </a:extLst>
              </p:cNvPr>
              <p:cNvPicPr/>
              <p:nvPr/>
            </p:nvPicPr>
            <p:blipFill>
              <a:blip r:embed="rId29"/>
              <a:stretch>
                <a:fillRect/>
              </a:stretch>
            </p:blipFill>
            <p:spPr>
              <a:xfrm>
                <a:off x="4166176" y="4180134"/>
                <a:ext cx="5058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855C0A9D-A942-4B1A-8B5A-57B4A7845634}"/>
                  </a:ext>
                </a:extLst>
              </p14:cNvPr>
              <p14:cNvContentPartPr/>
              <p14:nvPr/>
            </p14:nvContentPartPr>
            <p14:xfrm>
              <a:off x="359896" y="4178694"/>
              <a:ext cx="707760" cy="145800"/>
            </p14:xfrm>
          </p:contentPart>
        </mc:Choice>
        <mc:Fallback xmlns="">
          <p:pic>
            <p:nvPicPr>
              <p:cNvPr id="21" name="Ink 20">
                <a:extLst>
                  <a:ext uri="{FF2B5EF4-FFF2-40B4-BE49-F238E27FC236}">
                    <a16:creationId xmlns:a16="http://schemas.microsoft.com/office/drawing/2014/main" id="{855C0A9D-A942-4B1A-8B5A-57B4A7845634}"/>
                  </a:ext>
                </a:extLst>
              </p:cNvPr>
              <p:cNvPicPr/>
              <p:nvPr/>
            </p:nvPicPr>
            <p:blipFill>
              <a:blip r:embed="rId31"/>
              <a:stretch>
                <a:fillRect/>
              </a:stretch>
            </p:blipFill>
            <p:spPr>
              <a:xfrm>
                <a:off x="342256" y="4160694"/>
                <a:ext cx="7434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7F91B328-C4E3-43F7-8ECB-5019A71AA627}"/>
                  </a:ext>
                </a:extLst>
              </p14:cNvPr>
              <p14:cNvContentPartPr/>
              <p14:nvPr/>
            </p14:nvContentPartPr>
            <p14:xfrm>
              <a:off x="458176" y="5400174"/>
              <a:ext cx="604440" cy="95400"/>
            </p14:xfrm>
          </p:contentPart>
        </mc:Choice>
        <mc:Fallback xmlns="">
          <p:pic>
            <p:nvPicPr>
              <p:cNvPr id="22" name="Ink 21">
                <a:extLst>
                  <a:ext uri="{FF2B5EF4-FFF2-40B4-BE49-F238E27FC236}">
                    <a16:creationId xmlns:a16="http://schemas.microsoft.com/office/drawing/2014/main" id="{7F91B328-C4E3-43F7-8ECB-5019A71AA627}"/>
                  </a:ext>
                </a:extLst>
              </p:cNvPr>
              <p:cNvPicPr/>
              <p:nvPr/>
            </p:nvPicPr>
            <p:blipFill>
              <a:blip r:embed="rId33"/>
              <a:stretch>
                <a:fillRect/>
              </a:stretch>
            </p:blipFill>
            <p:spPr>
              <a:xfrm>
                <a:off x="440176" y="5382534"/>
                <a:ext cx="640080" cy="131040"/>
              </a:xfrm>
              <a:prstGeom prst="rect">
                <a:avLst/>
              </a:prstGeom>
            </p:spPr>
          </p:pic>
        </mc:Fallback>
      </mc:AlternateContent>
      <p:grpSp>
        <p:nvGrpSpPr>
          <p:cNvPr id="26" name="Group 25">
            <a:extLst>
              <a:ext uri="{FF2B5EF4-FFF2-40B4-BE49-F238E27FC236}">
                <a16:creationId xmlns:a16="http://schemas.microsoft.com/office/drawing/2014/main" id="{6D0C4B73-BEFC-4D62-AD12-CB0CA2007269}"/>
              </a:ext>
            </a:extLst>
          </p:cNvPr>
          <p:cNvGrpSpPr/>
          <p:nvPr/>
        </p:nvGrpSpPr>
        <p:grpSpPr>
          <a:xfrm>
            <a:off x="3520696" y="5385774"/>
            <a:ext cx="2155680" cy="86040"/>
            <a:chOff x="3520696" y="5385774"/>
            <a:chExt cx="2155680" cy="86040"/>
          </a:xfrm>
        </p:grpSpPr>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D0EE6451-8415-42A6-B964-05CD39EA5087}"/>
                    </a:ext>
                  </a:extLst>
                </p14:cNvPr>
                <p14:cNvContentPartPr/>
                <p14:nvPr/>
              </p14:nvContentPartPr>
              <p14:xfrm>
                <a:off x="3520696" y="5448774"/>
                <a:ext cx="1072080" cy="23040"/>
              </p14:xfrm>
            </p:contentPart>
          </mc:Choice>
          <mc:Fallback xmlns="">
            <p:pic>
              <p:nvPicPr>
                <p:cNvPr id="23" name="Ink 22">
                  <a:extLst>
                    <a:ext uri="{FF2B5EF4-FFF2-40B4-BE49-F238E27FC236}">
                      <a16:creationId xmlns:a16="http://schemas.microsoft.com/office/drawing/2014/main" id="{D0EE6451-8415-42A6-B964-05CD39EA5087}"/>
                    </a:ext>
                  </a:extLst>
                </p:cNvPr>
                <p:cNvPicPr/>
                <p:nvPr/>
              </p:nvPicPr>
              <p:blipFill>
                <a:blip r:embed="rId35"/>
                <a:stretch>
                  <a:fillRect/>
                </a:stretch>
              </p:blipFill>
              <p:spPr>
                <a:xfrm>
                  <a:off x="3502696" y="5430774"/>
                  <a:ext cx="11077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FAC6F94C-5F8C-44DE-ADD7-0BC2C558A46C}"/>
                    </a:ext>
                  </a:extLst>
                </p14:cNvPr>
                <p14:cNvContentPartPr/>
                <p14:nvPr/>
              </p14:nvContentPartPr>
              <p14:xfrm>
                <a:off x="5075896" y="5385774"/>
                <a:ext cx="600480" cy="30960"/>
              </p14:xfrm>
            </p:contentPart>
          </mc:Choice>
          <mc:Fallback xmlns="">
            <p:pic>
              <p:nvPicPr>
                <p:cNvPr id="24" name="Ink 23">
                  <a:extLst>
                    <a:ext uri="{FF2B5EF4-FFF2-40B4-BE49-F238E27FC236}">
                      <a16:creationId xmlns:a16="http://schemas.microsoft.com/office/drawing/2014/main" id="{FAC6F94C-5F8C-44DE-ADD7-0BC2C558A46C}"/>
                    </a:ext>
                  </a:extLst>
                </p:cNvPr>
                <p:cNvPicPr/>
                <p:nvPr/>
              </p:nvPicPr>
              <p:blipFill>
                <a:blip r:embed="rId37"/>
                <a:stretch>
                  <a:fillRect/>
                </a:stretch>
              </p:blipFill>
              <p:spPr>
                <a:xfrm>
                  <a:off x="5057896" y="5367774"/>
                  <a:ext cx="636120" cy="6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610C529A-3048-4BA6-A94E-4575015DF053}"/>
                  </a:ext>
                </a:extLst>
              </p14:cNvPr>
              <p14:cNvContentPartPr/>
              <p14:nvPr/>
            </p14:nvContentPartPr>
            <p14:xfrm>
              <a:off x="7584376" y="5461374"/>
              <a:ext cx="1583640" cy="44640"/>
            </p14:xfrm>
          </p:contentPart>
        </mc:Choice>
        <mc:Fallback xmlns="">
          <p:pic>
            <p:nvPicPr>
              <p:cNvPr id="25" name="Ink 24">
                <a:extLst>
                  <a:ext uri="{FF2B5EF4-FFF2-40B4-BE49-F238E27FC236}">
                    <a16:creationId xmlns:a16="http://schemas.microsoft.com/office/drawing/2014/main" id="{610C529A-3048-4BA6-A94E-4575015DF053}"/>
                  </a:ext>
                </a:extLst>
              </p:cNvPr>
              <p:cNvPicPr/>
              <p:nvPr/>
            </p:nvPicPr>
            <p:blipFill>
              <a:blip r:embed="rId39"/>
              <a:stretch>
                <a:fillRect/>
              </a:stretch>
            </p:blipFill>
            <p:spPr>
              <a:xfrm>
                <a:off x="7566376" y="5443374"/>
                <a:ext cx="16192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1CD008AD-4DDD-4F24-95B0-92742FBA4745}"/>
                  </a:ext>
                </a:extLst>
              </p14:cNvPr>
              <p14:cNvContentPartPr/>
              <p14:nvPr/>
            </p14:nvContentPartPr>
            <p14:xfrm>
              <a:off x="8051296" y="2002494"/>
              <a:ext cx="2094840" cy="486000"/>
            </p14:xfrm>
          </p:contentPart>
        </mc:Choice>
        <mc:Fallback xmlns="">
          <p:pic>
            <p:nvPicPr>
              <p:cNvPr id="27" name="Ink 26">
                <a:extLst>
                  <a:ext uri="{FF2B5EF4-FFF2-40B4-BE49-F238E27FC236}">
                    <a16:creationId xmlns:a16="http://schemas.microsoft.com/office/drawing/2014/main" id="{1CD008AD-4DDD-4F24-95B0-92742FBA4745}"/>
                  </a:ext>
                </a:extLst>
              </p:cNvPr>
              <p:cNvPicPr/>
              <p:nvPr/>
            </p:nvPicPr>
            <p:blipFill>
              <a:blip r:embed="rId41"/>
              <a:stretch>
                <a:fillRect/>
              </a:stretch>
            </p:blipFill>
            <p:spPr>
              <a:xfrm>
                <a:off x="8033296" y="1984854"/>
                <a:ext cx="2130480" cy="521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582557AD-31AA-469F-96E2-65790AC303E9}"/>
                  </a:ext>
                </a:extLst>
              </p14:cNvPr>
              <p14:cNvContentPartPr/>
              <p14:nvPr/>
            </p14:nvContentPartPr>
            <p14:xfrm>
              <a:off x="4452376" y="2544294"/>
              <a:ext cx="55800" cy="4320"/>
            </p14:xfrm>
          </p:contentPart>
        </mc:Choice>
        <mc:Fallback xmlns="">
          <p:pic>
            <p:nvPicPr>
              <p:cNvPr id="28" name="Ink 27">
                <a:extLst>
                  <a:ext uri="{FF2B5EF4-FFF2-40B4-BE49-F238E27FC236}">
                    <a16:creationId xmlns:a16="http://schemas.microsoft.com/office/drawing/2014/main" id="{582557AD-31AA-469F-96E2-65790AC303E9}"/>
                  </a:ext>
                </a:extLst>
              </p:cNvPr>
              <p:cNvPicPr/>
              <p:nvPr/>
            </p:nvPicPr>
            <p:blipFill>
              <a:blip r:embed="rId43"/>
              <a:stretch>
                <a:fillRect/>
              </a:stretch>
            </p:blipFill>
            <p:spPr>
              <a:xfrm>
                <a:off x="4434736" y="2526654"/>
                <a:ext cx="914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E97FDD59-9FB4-4F63-A536-BBE2A01F6605}"/>
                  </a:ext>
                </a:extLst>
              </p14:cNvPr>
              <p14:cNvContentPartPr/>
              <p14:nvPr/>
            </p14:nvContentPartPr>
            <p14:xfrm>
              <a:off x="301576" y="2316054"/>
              <a:ext cx="4668480" cy="537840"/>
            </p14:xfrm>
          </p:contentPart>
        </mc:Choice>
        <mc:Fallback xmlns="">
          <p:pic>
            <p:nvPicPr>
              <p:cNvPr id="29" name="Ink 28">
                <a:extLst>
                  <a:ext uri="{FF2B5EF4-FFF2-40B4-BE49-F238E27FC236}">
                    <a16:creationId xmlns:a16="http://schemas.microsoft.com/office/drawing/2014/main" id="{E97FDD59-9FB4-4F63-A536-BBE2A01F6605}"/>
                  </a:ext>
                </a:extLst>
              </p:cNvPr>
              <p:cNvPicPr/>
              <p:nvPr/>
            </p:nvPicPr>
            <p:blipFill>
              <a:blip r:embed="rId45"/>
              <a:stretch>
                <a:fillRect/>
              </a:stretch>
            </p:blipFill>
            <p:spPr>
              <a:xfrm>
                <a:off x="283936" y="2298054"/>
                <a:ext cx="4704120" cy="573480"/>
              </a:xfrm>
              <a:prstGeom prst="rect">
                <a:avLst/>
              </a:prstGeom>
            </p:spPr>
          </p:pic>
        </mc:Fallback>
      </mc:AlternateContent>
    </p:spTree>
    <p:extLst>
      <p:ext uri="{BB962C8B-B14F-4D97-AF65-F5344CB8AC3E}">
        <p14:creationId xmlns:p14="http://schemas.microsoft.com/office/powerpoint/2010/main" val="3432988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02672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66122" y="287024"/>
            <a:ext cx="9933709" cy="5632311"/>
          </a:xfrm>
          <a:prstGeom prst="rect">
            <a:avLst/>
          </a:prstGeom>
          <a:noFill/>
        </p:spPr>
        <p:txBody>
          <a:bodyPr wrap="square" rtlCol="0">
            <a:spAutoFit/>
          </a:bodyPr>
          <a:lstStyle/>
          <a:p>
            <a:r>
              <a:rPr lang="en-US" sz="2400" b="1">
                <a:solidFill>
                  <a:srgbClr val="FFC000"/>
                </a:solidFill>
                <a:cs typeface="+mj-cs"/>
              </a:rPr>
              <a:t>2 Kings 19:12</a:t>
            </a:r>
          </a:p>
          <a:p>
            <a:r>
              <a:rPr lang="en-US" sz="2400">
                <a:solidFill>
                  <a:srgbClr val="FFC000"/>
                </a:solidFill>
                <a:cs typeface="+mj-cs"/>
              </a:rPr>
              <a:t>Have the gods of other nations rescued them--such nations as Gozan, Haran, Rezeph, and the people of Eden who were in Tel-assar? The former kings of Assyria destroyed them all! </a:t>
            </a:r>
          </a:p>
          <a:p>
            <a:endParaRPr lang="en-US" sz="2400" b="1">
              <a:solidFill>
                <a:srgbClr val="FFC000"/>
              </a:solidFill>
              <a:cs typeface="+mj-cs"/>
            </a:endParaRPr>
          </a:p>
          <a:p>
            <a:r>
              <a:rPr lang="en-US" sz="2400" b="1">
                <a:solidFill>
                  <a:srgbClr val="92D050"/>
                </a:solidFill>
                <a:cs typeface="+mj-cs"/>
              </a:rPr>
              <a:t>1 Chronicles 5:26</a:t>
            </a:r>
          </a:p>
          <a:p>
            <a:r>
              <a:rPr lang="en-US" sz="2400">
                <a:solidFill>
                  <a:srgbClr val="92D050"/>
                </a:solidFill>
                <a:cs typeface="+mj-cs"/>
              </a:rPr>
              <a:t>So the God of Israel caused King Pul of Assyria (also known as Tiglath-pileser) to invade the land and lead away the people of Reuben, Gad, and the half-tribe of Manasseh as captives. The Assyrians exiled them to Halah, Habor, Hara, and the Gozan River, where they remain to this day.  </a:t>
            </a:r>
          </a:p>
          <a:p>
            <a:endParaRPr lang="en-US" sz="2400" b="1">
              <a:solidFill>
                <a:srgbClr val="FFC000"/>
              </a:solidFill>
              <a:cs typeface="+mj-cs"/>
            </a:endParaRPr>
          </a:p>
          <a:p>
            <a:r>
              <a:rPr lang="en-US" sz="2400" b="1">
                <a:solidFill>
                  <a:srgbClr val="00B0F0"/>
                </a:solidFill>
                <a:cs typeface="+mj-cs"/>
              </a:rPr>
              <a:t>Isaiah 37:12</a:t>
            </a:r>
          </a:p>
          <a:p>
            <a:r>
              <a:rPr lang="en-US" sz="2400">
                <a:solidFill>
                  <a:srgbClr val="00B0F0"/>
                </a:solidFill>
                <a:cs typeface="+mj-cs"/>
              </a:rPr>
              <a:t>Have the gods of other nations rescued them--such nations as Gozan, Haran, Rezeph, and the people of Eden who were in Tel-assar? The former kings of Assyria destroyed them all!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9868C887-977B-4BC3-A0A5-AA129A6F8E47}"/>
                  </a:ext>
                </a:extLst>
              </p14:cNvPr>
              <p14:cNvContentPartPr/>
              <p14:nvPr/>
            </p14:nvContentPartPr>
            <p14:xfrm>
              <a:off x="8259016" y="1039134"/>
              <a:ext cx="1614960" cy="40320"/>
            </p14:xfrm>
          </p:contentPart>
        </mc:Choice>
        <mc:Fallback xmlns="">
          <p:pic>
            <p:nvPicPr>
              <p:cNvPr id="4" name="Ink 3">
                <a:extLst>
                  <a:ext uri="{FF2B5EF4-FFF2-40B4-BE49-F238E27FC236}">
                    <a16:creationId xmlns:a16="http://schemas.microsoft.com/office/drawing/2014/main" id="{9868C887-977B-4BC3-A0A5-AA129A6F8E47}"/>
                  </a:ext>
                </a:extLst>
              </p:cNvPr>
              <p:cNvPicPr/>
              <p:nvPr/>
            </p:nvPicPr>
            <p:blipFill>
              <a:blip r:embed="rId5"/>
              <a:stretch>
                <a:fillRect/>
              </a:stretch>
            </p:blipFill>
            <p:spPr>
              <a:xfrm>
                <a:off x="8241016" y="1021134"/>
                <a:ext cx="16506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78DCC936-5A4A-4558-84D3-458C20CF3F59}"/>
                  </a:ext>
                </a:extLst>
              </p14:cNvPr>
              <p14:cNvContentPartPr/>
              <p14:nvPr/>
            </p14:nvContentPartPr>
            <p14:xfrm>
              <a:off x="540616" y="1376814"/>
              <a:ext cx="717120" cy="75960"/>
            </p14:xfrm>
          </p:contentPart>
        </mc:Choice>
        <mc:Fallback xmlns="">
          <p:pic>
            <p:nvPicPr>
              <p:cNvPr id="5" name="Ink 4">
                <a:extLst>
                  <a:ext uri="{FF2B5EF4-FFF2-40B4-BE49-F238E27FC236}">
                    <a16:creationId xmlns:a16="http://schemas.microsoft.com/office/drawing/2014/main" id="{78DCC936-5A4A-4558-84D3-458C20CF3F59}"/>
                  </a:ext>
                </a:extLst>
              </p:cNvPr>
              <p:cNvPicPr/>
              <p:nvPr/>
            </p:nvPicPr>
            <p:blipFill>
              <a:blip r:embed="rId7"/>
              <a:stretch>
                <a:fillRect/>
              </a:stretch>
            </p:blipFill>
            <p:spPr>
              <a:xfrm>
                <a:off x="522976" y="1359174"/>
                <a:ext cx="7527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D07B59B3-F39F-4BE1-B1CC-32D96A30CD50}"/>
                  </a:ext>
                </a:extLst>
              </p14:cNvPr>
              <p14:cNvContentPartPr/>
              <p14:nvPr/>
            </p14:nvContentPartPr>
            <p14:xfrm>
              <a:off x="6001816" y="1489494"/>
              <a:ext cx="1049760" cy="65520"/>
            </p14:xfrm>
          </p:contentPart>
        </mc:Choice>
        <mc:Fallback xmlns="">
          <p:pic>
            <p:nvPicPr>
              <p:cNvPr id="7" name="Ink 6">
                <a:extLst>
                  <a:ext uri="{FF2B5EF4-FFF2-40B4-BE49-F238E27FC236}">
                    <a16:creationId xmlns:a16="http://schemas.microsoft.com/office/drawing/2014/main" id="{D07B59B3-F39F-4BE1-B1CC-32D96A30CD50}"/>
                  </a:ext>
                </a:extLst>
              </p:cNvPr>
              <p:cNvPicPr/>
              <p:nvPr/>
            </p:nvPicPr>
            <p:blipFill>
              <a:blip r:embed="rId9"/>
              <a:stretch>
                <a:fillRect/>
              </a:stretch>
            </p:blipFill>
            <p:spPr>
              <a:xfrm>
                <a:off x="5983816" y="1471494"/>
                <a:ext cx="10854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04CB7EF9-12A9-439E-A235-916DC50B3ACA}"/>
                  </a:ext>
                </a:extLst>
              </p14:cNvPr>
              <p14:cNvContentPartPr/>
              <p14:nvPr/>
            </p14:nvContentPartPr>
            <p14:xfrm>
              <a:off x="7923496" y="3623214"/>
              <a:ext cx="1411560" cy="77400"/>
            </p14:xfrm>
          </p:contentPart>
        </mc:Choice>
        <mc:Fallback xmlns="">
          <p:pic>
            <p:nvPicPr>
              <p:cNvPr id="9" name="Ink 8">
                <a:extLst>
                  <a:ext uri="{FF2B5EF4-FFF2-40B4-BE49-F238E27FC236}">
                    <a16:creationId xmlns:a16="http://schemas.microsoft.com/office/drawing/2014/main" id="{04CB7EF9-12A9-439E-A235-916DC50B3ACA}"/>
                  </a:ext>
                </a:extLst>
              </p:cNvPr>
              <p:cNvPicPr/>
              <p:nvPr/>
            </p:nvPicPr>
            <p:blipFill>
              <a:blip r:embed="rId11"/>
              <a:stretch>
                <a:fillRect/>
              </a:stretch>
            </p:blipFill>
            <p:spPr>
              <a:xfrm>
                <a:off x="7905496" y="3605214"/>
                <a:ext cx="14472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DDD84EB7-BB8F-4A71-B50E-45DAD9798363}"/>
                  </a:ext>
                </a:extLst>
              </p14:cNvPr>
              <p14:cNvContentPartPr/>
              <p14:nvPr/>
            </p14:nvContentPartPr>
            <p14:xfrm>
              <a:off x="494176" y="3937134"/>
              <a:ext cx="583560" cy="31320"/>
            </p14:xfrm>
          </p:contentPart>
        </mc:Choice>
        <mc:Fallback xmlns="">
          <p:pic>
            <p:nvPicPr>
              <p:cNvPr id="11" name="Ink 10">
                <a:extLst>
                  <a:ext uri="{FF2B5EF4-FFF2-40B4-BE49-F238E27FC236}">
                    <a16:creationId xmlns:a16="http://schemas.microsoft.com/office/drawing/2014/main" id="{DDD84EB7-BB8F-4A71-B50E-45DAD9798363}"/>
                  </a:ext>
                </a:extLst>
              </p:cNvPr>
              <p:cNvPicPr/>
              <p:nvPr/>
            </p:nvPicPr>
            <p:blipFill>
              <a:blip r:embed="rId13"/>
              <a:stretch>
                <a:fillRect/>
              </a:stretch>
            </p:blipFill>
            <p:spPr>
              <a:xfrm>
                <a:off x="476536" y="3919134"/>
                <a:ext cx="6192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BA7D5F62-95C7-43CE-847B-3EFB843E612F}"/>
                  </a:ext>
                </a:extLst>
              </p14:cNvPr>
              <p14:cNvContentPartPr/>
              <p14:nvPr/>
            </p14:nvContentPartPr>
            <p14:xfrm>
              <a:off x="2315416" y="3999054"/>
              <a:ext cx="1081080" cy="110520"/>
            </p14:xfrm>
          </p:contentPart>
        </mc:Choice>
        <mc:Fallback xmlns="">
          <p:pic>
            <p:nvPicPr>
              <p:cNvPr id="12" name="Ink 11">
                <a:extLst>
                  <a:ext uri="{FF2B5EF4-FFF2-40B4-BE49-F238E27FC236}">
                    <a16:creationId xmlns:a16="http://schemas.microsoft.com/office/drawing/2014/main" id="{BA7D5F62-95C7-43CE-847B-3EFB843E612F}"/>
                  </a:ext>
                </a:extLst>
              </p:cNvPr>
              <p:cNvPicPr/>
              <p:nvPr/>
            </p:nvPicPr>
            <p:blipFill>
              <a:blip r:embed="rId15"/>
              <a:stretch>
                <a:fillRect/>
              </a:stretch>
            </p:blipFill>
            <p:spPr>
              <a:xfrm>
                <a:off x="2297776" y="3981414"/>
                <a:ext cx="1116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320C2334-6ECD-40DC-B1EA-E2B5C3B85B79}"/>
                  </a:ext>
                </a:extLst>
              </p14:cNvPr>
              <p14:cNvContentPartPr/>
              <p14:nvPr/>
            </p14:nvContentPartPr>
            <p14:xfrm>
              <a:off x="8310496" y="5081934"/>
              <a:ext cx="1472760" cy="103320"/>
            </p14:xfrm>
          </p:contentPart>
        </mc:Choice>
        <mc:Fallback xmlns="">
          <p:pic>
            <p:nvPicPr>
              <p:cNvPr id="13" name="Ink 12">
                <a:extLst>
                  <a:ext uri="{FF2B5EF4-FFF2-40B4-BE49-F238E27FC236}">
                    <a16:creationId xmlns:a16="http://schemas.microsoft.com/office/drawing/2014/main" id="{320C2334-6ECD-40DC-B1EA-E2B5C3B85B79}"/>
                  </a:ext>
                </a:extLst>
              </p:cNvPr>
              <p:cNvPicPr/>
              <p:nvPr/>
            </p:nvPicPr>
            <p:blipFill>
              <a:blip r:embed="rId17"/>
              <a:stretch>
                <a:fillRect/>
              </a:stretch>
            </p:blipFill>
            <p:spPr>
              <a:xfrm>
                <a:off x="8292856" y="5063934"/>
                <a:ext cx="15084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0C9BD4DF-E56D-451D-B406-D7A594BD4EC8}"/>
                  </a:ext>
                </a:extLst>
              </p14:cNvPr>
              <p14:cNvContentPartPr/>
              <p14:nvPr/>
            </p14:nvContentPartPr>
            <p14:xfrm>
              <a:off x="477256" y="5406654"/>
              <a:ext cx="778680" cy="73440"/>
            </p14:xfrm>
          </p:contentPart>
        </mc:Choice>
        <mc:Fallback xmlns="">
          <p:pic>
            <p:nvPicPr>
              <p:cNvPr id="14" name="Ink 13">
                <a:extLst>
                  <a:ext uri="{FF2B5EF4-FFF2-40B4-BE49-F238E27FC236}">
                    <a16:creationId xmlns:a16="http://schemas.microsoft.com/office/drawing/2014/main" id="{0C9BD4DF-E56D-451D-B406-D7A594BD4EC8}"/>
                  </a:ext>
                </a:extLst>
              </p:cNvPr>
              <p:cNvPicPr/>
              <p:nvPr/>
            </p:nvPicPr>
            <p:blipFill>
              <a:blip r:embed="rId19"/>
              <a:stretch>
                <a:fillRect/>
              </a:stretch>
            </p:blipFill>
            <p:spPr>
              <a:xfrm>
                <a:off x="459616" y="5389014"/>
                <a:ext cx="814320" cy="109080"/>
              </a:xfrm>
              <a:prstGeom prst="rect">
                <a:avLst/>
              </a:prstGeom>
            </p:spPr>
          </p:pic>
        </mc:Fallback>
      </mc:AlternateContent>
      <p:grpSp>
        <p:nvGrpSpPr>
          <p:cNvPr id="17" name="Group 16">
            <a:extLst>
              <a:ext uri="{FF2B5EF4-FFF2-40B4-BE49-F238E27FC236}">
                <a16:creationId xmlns:a16="http://schemas.microsoft.com/office/drawing/2014/main" id="{FF2BAD9A-9342-468A-AA05-B3E20C480513}"/>
              </a:ext>
            </a:extLst>
          </p:cNvPr>
          <p:cNvGrpSpPr/>
          <p:nvPr/>
        </p:nvGrpSpPr>
        <p:grpSpPr>
          <a:xfrm>
            <a:off x="4693576" y="5482974"/>
            <a:ext cx="2171160" cy="75240"/>
            <a:chOff x="4693576" y="5482974"/>
            <a:chExt cx="2171160" cy="75240"/>
          </a:xfrm>
        </p:grpSpPr>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9B1564CB-F69D-4867-AFE1-A33982FFF6C9}"/>
                    </a:ext>
                  </a:extLst>
                </p14:cNvPr>
                <p14:cNvContentPartPr/>
                <p14:nvPr/>
              </p14:nvContentPartPr>
              <p14:xfrm>
                <a:off x="4997056" y="5536614"/>
                <a:ext cx="981720" cy="21600"/>
              </p14:xfrm>
            </p:contentPart>
          </mc:Choice>
          <mc:Fallback xmlns="">
            <p:pic>
              <p:nvPicPr>
                <p:cNvPr id="15" name="Ink 14">
                  <a:extLst>
                    <a:ext uri="{FF2B5EF4-FFF2-40B4-BE49-F238E27FC236}">
                      <a16:creationId xmlns:a16="http://schemas.microsoft.com/office/drawing/2014/main" id="{9B1564CB-F69D-4867-AFE1-A33982FFF6C9}"/>
                    </a:ext>
                  </a:extLst>
                </p:cNvPr>
                <p:cNvPicPr/>
                <p:nvPr/>
              </p:nvPicPr>
              <p:blipFill>
                <a:blip r:embed="rId21"/>
                <a:stretch>
                  <a:fillRect/>
                </a:stretch>
              </p:blipFill>
              <p:spPr>
                <a:xfrm>
                  <a:off x="4979056" y="5518614"/>
                  <a:ext cx="10173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30351BCF-4A87-4B5E-BABC-AF5262866B46}"/>
                    </a:ext>
                  </a:extLst>
                </p14:cNvPr>
                <p14:cNvContentPartPr/>
                <p14:nvPr/>
              </p14:nvContentPartPr>
              <p14:xfrm>
                <a:off x="4693576" y="5482974"/>
                <a:ext cx="2171160" cy="34560"/>
              </p14:xfrm>
            </p:contentPart>
          </mc:Choice>
          <mc:Fallback xmlns="">
            <p:pic>
              <p:nvPicPr>
                <p:cNvPr id="16" name="Ink 15">
                  <a:extLst>
                    <a:ext uri="{FF2B5EF4-FFF2-40B4-BE49-F238E27FC236}">
                      <a16:creationId xmlns:a16="http://schemas.microsoft.com/office/drawing/2014/main" id="{30351BCF-4A87-4B5E-BABC-AF5262866B46}"/>
                    </a:ext>
                  </a:extLst>
                </p:cNvPr>
                <p:cNvPicPr/>
                <p:nvPr/>
              </p:nvPicPr>
              <p:blipFill>
                <a:blip r:embed="rId23"/>
                <a:stretch>
                  <a:fillRect/>
                </a:stretch>
              </p:blipFill>
              <p:spPr>
                <a:xfrm>
                  <a:off x="4675936" y="5465334"/>
                  <a:ext cx="2206800" cy="70200"/>
                </a:xfrm>
                <a:prstGeom prst="rect">
                  <a:avLst/>
                </a:prstGeom>
              </p:spPr>
            </p:pic>
          </mc:Fallback>
        </mc:AlternateContent>
      </p:grpSp>
    </p:spTree>
    <p:extLst>
      <p:ext uri="{BB962C8B-B14F-4D97-AF65-F5344CB8AC3E}">
        <p14:creationId xmlns:p14="http://schemas.microsoft.com/office/powerpoint/2010/main" val="3921239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27610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66122" y="129537"/>
            <a:ext cx="9933709" cy="6017032"/>
          </a:xfrm>
          <a:prstGeom prst="rect">
            <a:avLst/>
          </a:prstGeom>
          <a:noFill/>
        </p:spPr>
        <p:txBody>
          <a:bodyPr wrap="square" rtlCol="0">
            <a:spAutoFit/>
          </a:bodyPr>
          <a:lstStyle/>
          <a:p>
            <a:r>
              <a:rPr lang="en-US" sz="2400" b="1">
                <a:solidFill>
                  <a:srgbClr val="FFC000"/>
                </a:solidFill>
                <a:cs typeface="+mj-cs"/>
              </a:rPr>
              <a:t>Midrash Eichah Rabbah Parashat 1 Part 51</a:t>
            </a:r>
          </a:p>
          <a:p>
            <a:pPr algn="r"/>
            <a:r>
              <a:rPr lang="he-IL" sz="1900" b="1">
                <a:solidFill>
                  <a:srgbClr val="FFFF00"/>
                </a:solidFill>
                <a:cs typeface="+mj-cs"/>
              </a:rPr>
              <a:t>כִּי רָחַק מִמֶּנִי מְנַחֵם מֵשִׁיב נַפְשִׁי, מַה שְּׁמוֹ שֶׁל מֶלֶךְ הַמָּשִׁיחַ רַבִּי אַבָּא בַּר כַּהֲנָא אָמַר ה' שְׁמוֹ, שֶׁנֶּאֱמַר (ירמיה כג, ו): וְזֶה שְׁמוֹ אֲשֶׁר יִקְרְאוֹ ה' צִדְקֵנוּ. דְּאָמַר רַבִּי לֵוִי טָבָא לִמְדִינְתָּא דִּשְׁמָהּ כְּשֵׁם מַלְכָּהּ וְשֵׁם מַלְכָּהּ כְּשֵׁם אֱלֹהֶיהָ. טָבָא לִמְדִינְתָּא דִּשְׁמָהּ כְּשֵׁם מַלְכָּהּ, דִּכְתִיב (יחזקאל מח, לה): וְשֵׁם הָעִיר מִיּוֹם ה' שָׁמָּה. וְשֵׁם מַלְכָּהּ כְּשֵׁם אֱלֹהֶיהָ, שֶׁנֶּאֱמַר: וְזֶה שְׁמוֹ אֲשֶׁר יִקְרְאוֹ ה' צִדְקֵנוּ. רַבִּי יְהוֹשֻׁעַ בֶּן לֵוִי אָמַר צֶמַח שְׁמוֹ, שֶׁנֶּאֱמַר (זכריה ו, יב): הִנֵּה אִישׁ צֶמַח שְׁמוֹ וּמִתַּחְתָּיו יִצְמָח. רַבִּי יוּדָן בְּשֵׁם רַבִּי אַיְּבוּ אָמַר מְנַחֵם שְׁמוֹ, שֶׁנֶּאֱמַר: כִּי רָחַק מִמֶּנִּי מְנַחֵם.  אָמַר רַבִּי חֲנִינָא וְלֹא פְּלִיגֵי חוּשְׁבְּנָא דְּדֵין כְּחוּשְׁבְּנָא דְּדֵין, הוּא מְנַחֵם הוּא צֶמַח. וַהֲדָא מְסַיֵּיעַ לַהֲדָא דְּרַבִּי יוּדָן בְּשֵׁם רַבִּי אַיְּבוּ. </a:t>
            </a:r>
          </a:p>
          <a:p>
            <a:r>
              <a:rPr lang="he-IL" sz="1900" b="1">
                <a:solidFill>
                  <a:srgbClr val="92D050"/>
                </a:solidFill>
                <a:cs typeface="+mj-cs"/>
              </a:rPr>
              <a:t>... </a:t>
            </a:r>
            <a:r>
              <a:rPr lang="en-US" sz="1900" b="1">
                <a:solidFill>
                  <a:srgbClr val="92D050"/>
                </a:solidFill>
                <a:cs typeface="+mj-cs"/>
              </a:rPr>
              <a:t>for the comforter to restore my soul is removed from me – What is the name of the king Messiah? R’ Aba bar Kahana said: the Lord is his name, </a:t>
            </a:r>
            <a:r>
              <a:rPr lang="en-US" sz="1900" b="1">
                <a:solidFill>
                  <a:srgbClr val="00B0F0"/>
                </a:solidFill>
                <a:cs typeface="+mj-cs"/>
              </a:rPr>
              <a:t>“…and this is his name that he shall be called, The Lord is our righteousness.”</a:t>
            </a:r>
            <a:r>
              <a:rPr lang="en-US" sz="1900" b="1">
                <a:solidFill>
                  <a:srgbClr val="92D050"/>
                </a:solidFill>
                <a:cs typeface="+mj-cs"/>
              </a:rPr>
              <a:t> (Yirmiyahu 23:6) For R’ Levi said: it is good for a city that its name be the same as its king, and that the name of the king be the same as its God. It is good for a city that its name be the same as its king, as it is written </a:t>
            </a:r>
            <a:r>
              <a:rPr lang="en-US" sz="1900" b="1">
                <a:solidFill>
                  <a:srgbClr val="00B0F0"/>
                </a:solidFill>
                <a:cs typeface="+mj-cs"/>
              </a:rPr>
              <a:t>“…and the name of the city from that day will be ‘The Lord is There.’</a:t>
            </a:r>
            <a:r>
              <a:rPr lang="en-US" sz="1900" b="1">
                <a:solidFill>
                  <a:srgbClr val="92D050"/>
                </a:solidFill>
                <a:cs typeface="+mj-cs"/>
              </a:rPr>
              <a:t> (Ezekiel 48:35) And the name of its king is the same as its God, as it says </a:t>
            </a:r>
            <a:r>
              <a:rPr lang="en-US" sz="1900" b="1">
                <a:solidFill>
                  <a:srgbClr val="00B0F0"/>
                </a:solidFill>
                <a:cs typeface="+mj-cs"/>
              </a:rPr>
              <a:t>“…and this is his name that he shall be called, The Lord is our righteousness.”</a:t>
            </a:r>
            <a:r>
              <a:rPr lang="en-US" sz="1900" b="1">
                <a:solidFill>
                  <a:srgbClr val="92D050"/>
                </a:solidFill>
                <a:cs typeface="+mj-cs"/>
              </a:rPr>
              <a:t> R’ Yehoshua ben Levi said: Shoot is his name, as it says </a:t>
            </a:r>
            <a:r>
              <a:rPr lang="en-US" sz="1900" b="1">
                <a:solidFill>
                  <a:srgbClr val="00B0F0"/>
                </a:solidFill>
                <a:cs typeface="+mj-cs"/>
              </a:rPr>
              <a:t>“…Behold a man whose name is the Shoot, who will spring up out of his place …”</a:t>
            </a:r>
            <a:r>
              <a:rPr lang="en-US" sz="1900" b="1">
                <a:solidFill>
                  <a:srgbClr val="92D050"/>
                </a:solidFill>
                <a:cs typeface="+mj-cs"/>
              </a:rPr>
              <a:t> (Zechariah 6:12) R’ Yudan said in the name of R’ Ibbo: comforter is his name, as it says </a:t>
            </a:r>
            <a:r>
              <a:rPr lang="en-US" sz="1900" b="1">
                <a:solidFill>
                  <a:srgbClr val="00B0F0"/>
                </a:solidFill>
                <a:cs typeface="+mj-cs"/>
              </a:rPr>
              <a:t>“…for the comforter to restore my soul is removed from me…”</a:t>
            </a:r>
            <a:r>
              <a:rPr lang="en-US" sz="1900" b="1">
                <a:solidFill>
                  <a:srgbClr val="92D050"/>
                </a:solidFill>
                <a:cs typeface="+mj-cs"/>
              </a:rPr>
              <a:t> (Eicha 1:16) R’ Chanina said: they are not arguing, each one’s account is the same – he is comforter, he is shoot, because this statement supports the other statement of R’ Yudan in the name of R’ Iddo…</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B8AA60A-2DA0-438E-AB8F-EBC54613D96C}"/>
                  </a:ext>
                </a:extLst>
              </p14:cNvPr>
              <p14:cNvContentPartPr/>
              <p14:nvPr/>
            </p14:nvContentPartPr>
            <p14:xfrm>
              <a:off x="3921376" y="2866854"/>
              <a:ext cx="1843200" cy="81720"/>
            </p14:xfrm>
          </p:contentPart>
        </mc:Choice>
        <mc:Fallback xmlns="">
          <p:pic>
            <p:nvPicPr>
              <p:cNvPr id="4" name="Ink 3">
                <a:extLst>
                  <a:ext uri="{FF2B5EF4-FFF2-40B4-BE49-F238E27FC236}">
                    <a16:creationId xmlns:a16="http://schemas.microsoft.com/office/drawing/2014/main" id="{EB8AA60A-2DA0-438E-AB8F-EBC54613D96C}"/>
                  </a:ext>
                </a:extLst>
              </p:cNvPr>
              <p:cNvPicPr/>
              <p:nvPr/>
            </p:nvPicPr>
            <p:blipFill>
              <a:blip r:embed="rId5"/>
              <a:stretch>
                <a:fillRect/>
              </a:stretch>
            </p:blipFill>
            <p:spPr>
              <a:xfrm>
                <a:off x="3903376" y="2849214"/>
                <a:ext cx="18788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35CB0C1C-8815-4D66-8B6B-57ABBE9111A6}"/>
                  </a:ext>
                </a:extLst>
              </p14:cNvPr>
              <p14:cNvContentPartPr/>
              <p14:nvPr/>
            </p14:nvContentPartPr>
            <p14:xfrm>
              <a:off x="1190416" y="3117414"/>
              <a:ext cx="4601160" cy="89640"/>
            </p14:xfrm>
          </p:contentPart>
        </mc:Choice>
        <mc:Fallback xmlns="">
          <p:pic>
            <p:nvPicPr>
              <p:cNvPr id="5" name="Ink 4">
                <a:extLst>
                  <a:ext uri="{FF2B5EF4-FFF2-40B4-BE49-F238E27FC236}">
                    <a16:creationId xmlns:a16="http://schemas.microsoft.com/office/drawing/2014/main" id="{35CB0C1C-8815-4D66-8B6B-57ABBE9111A6}"/>
                  </a:ext>
                </a:extLst>
              </p:cNvPr>
              <p:cNvPicPr/>
              <p:nvPr/>
            </p:nvPicPr>
            <p:blipFill>
              <a:blip r:embed="rId7"/>
              <a:stretch>
                <a:fillRect/>
              </a:stretch>
            </p:blipFill>
            <p:spPr>
              <a:xfrm>
                <a:off x="1172776" y="3099414"/>
                <a:ext cx="46368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10F6677A-CEB3-4DC4-AAB3-A72DD153052C}"/>
                  </a:ext>
                </a:extLst>
              </p14:cNvPr>
              <p14:cNvContentPartPr/>
              <p14:nvPr/>
            </p14:nvContentPartPr>
            <p14:xfrm>
              <a:off x="3572176" y="3414774"/>
              <a:ext cx="5143320" cy="103680"/>
            </p14:xfrm>
          </p:contentPart>
        </mc:Choice>
        <mc:Fallback xmlns="">
          <p:pic>
            <p:nvPicPr>
              <p:cNvPr id="7" name="Ink 6">
                <a:extLst>
                  <a:ext uri="{FF2B5EF4-FFF2-40B4-BE49-F238E27FC236}">
                    <a16:creationId xmlns:a16="http://schemas.microsoft.com/office/drawing/2014/main" id="{10F6677A-CEB3-4DC4-AAB3-A72DD153052C}"/>
                  </a:ext>
                </a:extLst>
              </p:cNvPr>
              <p:cNvPicPr/>
              <p:nvPr/>
            </p:nvPicPr>
            <p:blipFill>
              <a:blip r:embed="rId9"/>
              <a:stretch>
                <a:fillRect/>
              </a:stretch>
            </p:blipFill>
            <p:spPr>
              <a:xfrm>
                <a:off x="3554536" y="3396774"/>
                <a:ext cx="5178960" cy="139320"/>
              </a:xfrm>
              <a:prstGeom prst="rect">
                <a:avLst/>
              </a:prstGeom>
            </p:spPr>
          </p:pic>
        </mc:Fallback>
      </mc:AlternateContent>
      <p:grpSp>
        <p:nvGrpSpPr>
          <p:cNvPr id="26" name="Group 25">
            <a:extLst>
              <a:ext uri="{FF2B5EF4-FFF2-40B4-BE49-F238E27FC236}">
                <a16:creationId xmlns:a16="http://schemas.microsoft.com/office/drawing/2014/main" id="{460EFC4F-4147-4814-A42D-780564E9D93D}"/>
              </a:ext>
            </a:extLst>
          </p:cNvPr>
          <p:cNvGrpSpPr/>
          <p:nvPr/>
        </p:nvGrpSpPr>
        <p:grpSpPr>
          <a:xfrm>
            <a:off x="10790176" y="277374"/>
            <a:ext cx="1430640" cy="1366200"/>
            <a:chOff x="10790176" y="277374"/>
            <a:chExt cx="1430640" cy="1366200"/>
          </a:xfrm>
        </p:grpSpPr>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FCC5C7FA-1F3B-4923-BFA9-4F4A569A28CE}"/>
                    </a:ext>
                  </a:extLst>
                </p14:cNvPr>
                <p14:cNvContentPartPr/>
                <p14:nvPr/>
              </p14:nvContentPartPr>
              <p14:xfrm>
                <a:off x="11637616" y="582294"/>
                <a:ext cx="24840" cy="237600"/>
              </p14:xfrm>
            </p:contentPart>
          </mc:Choice>
          <mc:Fallback xmlns="">
            <p:pic>
              <p:nvPicPr>
                <p:cNvPr id="9" name="Ink 8">
                  <a:extLst>
                    <a:ext uri="{FF2B5EF4-FFF2-40B4-BE49-F238E27FC236}">
                      <a16:creationId xmlns:a16="http://schemas.microsoft.com/office/drawing/2014/main" id="{FCC5C7FA-1F3B-4923-BFA9-4F4A569A28CE}"/>
                    </a:ext>
                  </a:extLst>
                </p:cNvPr>
                <p:cNvPicPr/>
                <p:nvPr/>
              </p:nvPicPr>
              <p:blipFill>
                <a:blip r:embed="rId11"/>
                <a:stretch>
                  <a:fillRect/>
                </a:stretch>
              </p:blipFill>
              <p:spPr>
                <a:xfrm>
                  <a:off x="11619976" y="564294"/>
                  <a:ext cx="6048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8DAA887B-6C66-4F93-AFDC-1C311B6E1F1C}"/>
                    </a:ext>
                  </a:extLst>
                </p14:cNvPr>
                <p14:cNvContentPartPr/>
                <p14:nvPr/>
              </p14:nvContentPartPr>
              <p14:xfrm>
                <a:off x="11308936" y="696414"/>
                <a:ext cx="169920" cy="239400"/>
              </p14:xfrm>
            </p:contentPart>
          </mc:Choice>
          <mc:Fallback xmlns="">
            <p:pic>
              <p:nvPicPr>
                <p:cNvPr id="11" name="Ink 10">
                  <a:extLst>
                    <a:ext uri="{FF2B5EF4-FFF2-40B4-BE49-F238E27FC236}">
                      <a16:creationId xmlns:a16="http://schemas.microsoft.com/office/drawing/2014/main" id="{8DAA887B-6C66-4F93-AFDC-1C311B6E1F1C}"/>
                    </a:ext>
                  </a:extLst>
                </p:cNvPr>
                <p:cNvPicPr/>
                <p:nvPr/>
              </p:nvPicPr>
              <p:blipFill>
                <a:blip r:embed="rId13"/>
                <a:stretch>
                  <a:fillRect/>
                </a:stretch>
              </p:blipFill>
              <p:spPr>
                <a:xfrm>
                  <a:off x="11290936" y="678774"/>
                  <a:ext cx="2055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4B3B81E9-8AAC-443A-8D22-B44D7E2A388D}"/>
                    </a:ext>
                  </a:extLst>
                </p14:cNvPr>
                <p14:cNvContentPartPr/>
                <p14:nvPr/>
              </p14:nvContentPartPr>
              <p14:xfrm>
                <a:off x="11199496" y="694254"/>
                <a:ext cx="24480" cy="253800"/>
              </p14:xfrm>
            </p:contentPart>
          </mc:Choice>
          <mc:Fallback xmlns="">
            <p:pic>
              <p:nvPicPr>
                <p:cNvPr id="15" name="Ink 14">
                  <a:extLst>
                    <a:ext uri="{FF2B5EF4-FFF2-40B4-BE49-F238E27FC236}">
                      <a16:creationId xmlns:a16="http://schemas.microsoft.com/office/drawing/2014/main" id="{4B3B81E9-8AAC-443A-8D22-B44D7E2A388D}"/>
                    </a:ext>
                  </a:extLst>
                </p:cNvPr>
                <p:cNvPicPr/>
                <p:nvPr/>
              </p:nvPicPr>
              <p:blipFill>
                <a:blip r:embed="rId15"/>
                <a:stretch>
                  <a:fillRect/>
                </a:stretch>
              </p:blipFill>
              <p:spPr>
                <a:xfrm>
                  <a:off x="11181496" y="676254"/>
                  <a:ext cx="6012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8431A879-EA86-4FFF-8421-C1FE0CFC10CB}"/>
                    </a:ext>
                  </a:extLst>
                </p14:cNvPr>
                <p14:cNvContentPartPr/>
                <p14:nvPr/>
              </p14:nvContentPartPr>
              <p14:xfrm>
                <a:off x="10926976" y="681294"/>
                <a:ext cx="208440" cy="344880"/>
              </p14:xfrm>
            </p:contentPart>
          </mc:Choice>
          <mc:Fallback xmlns="">
            <p:pic>
              <p:nvPicPr>
                <p:cNvPr id="16" name="Ink 15">
                  <a:extLst>
                    <a:ext uri="{FF2B5EF4-FFF2-40B4-BE49-F238E27FC236}">
                      <a16:creationId xmlns:a16="http://schemas.microsoft.com/office/drawing/2014/main" id="{8431A879-EA86-4FFF-8421-C1FE0CFC10CB}"/>
                    </a:ext>
                  </a:extLst>
                </p:cNvPr>
                <p:cNvPicPr/>
                <p:nvPr/>
              </p:nvPicPr>
              <p:blipFill>
                <a:blip r:embed="rId17"/>
                <a:stretch>
                  <a:fillRect/>
                </a:stretch>
              </p:blipFill>
              <p:spPr>
                <a:xfrm>
                  <a:off x="10909336" y="663654"/>
                  <a:ext cx="24408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CBB3FBEA-49C9-4539-8E2D-30235E6D4B49}"/>
                    </a:ext>
                  </a:extLst>
                </p14:cNvPr>
                <p14:cNvContentPartPr/>
                <p14:nvPr/>
              </p14:nvContentPartPr>
              <p14:xfrm>
                <a:off x="10790176" y="277374"/>
                <a:ext cx="1242720" cy="933840"/>
              </p14:xfrm>
            </p:contentPart>
          </mc:Choice>
          <mc:Fallback xmlns="">
            <p:pic>
              <p:nvPicPr>
                <p:cNvPr id="18" name="Ink 17">
                  <a:extLst>
                    <a:ext uri="{FF2B5EF4-FFF2-40B4-BE49-F238E27FC236}">
                      <a16:creationId xmlns:a16="http://schemas.microsoft.com/office/drawing/2014/main" id="{CBB3FBEA-49C9-4539-8E2D-30235E6D4B49}"/>
                    </a:ext>
                  </a:extLst>
                </p:cNvPr>
                <p:cNvPicPr/>
                <p:nvPr/>
              </p:nvPicPr>
              <p:blipFill>
                <a:blip r:embed="rId19"/>
                <a:stretch>
                  <a:fillRect/>
                </a:stretch>
              </p:blipFill>
              <p:spPr>
                <a:xfrm>
                  <a:off x="10772176" y="259734"/>
                  <a:ext cx="1278360" cy="969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812D2A4F-973C-4311-8809-D0F0942A3F60}"/>
                    </a:ext>
                  </a:extLst>
                </p14:cNvPr>
                <p14:cNvContentPartPr/>
                <p14:nvPr/>
              </p14:nvContentPartPr>
              <p14:xfrm>
                <a:off x="10824016" y="1368534"/>
                <a:ext cx="228960" cy="275040"/>
              </p14:xfrm>
            </p:contentPart>
          </mc:Choice>
          <mc:Fallback xmlns="">
            <p:pic>
              <p:nvPicPr>
                <p:cNvPr id="19" name="Ink 18">
                  <a:extLst>
                    <a:ext uri="{FF2B5EF4-FFF2-40B4-BE49-F238E27FC236}">
                      <a16:creationId xmlns:a16="http://schemas.microsoft.com/office/drawing/2014/main" id="{812D2A4F-973C-4311-8809-D0F0942A3F60}"/>
                    </a:ext>
                  </a:extLst>
                </p:cNvPr>
                <p:cNvPicPr/>
                <p:nvPr/>
              </p:nvPicPr>
              <p:blipFill>
                <a:blip r:embed="rId21"/>
                <a:stretch>
                  <a:fillRect/>
                </a:stretch>
              </p:blipFill>
              <p:spPr>
                <a:xfrm>
                  <a:off x="10806016" y="1350894"/>
                  <a:ext cx="26460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E905C61C-C32B-4057-A1A6-11EF966F328B}"/>
                    </a:ext>
                  </a:extLst>
                </p14:cNvPr>
                <p14:cNvContentPartPr/>
                <p14:nvPr/>
              </p14:nvContentPartPr>
              <p14:xfrm>
                <a:off x="11153056" y="1471134"/>
                <a:ext cx="161280" cy="56880"/>
              </p14:xfrm>
            </p:contentPart>
          </mc:Choice>
          <mc:Fallback xmlns="">
            <p:pic>
              <p:nvPicPr>
                <p:cNvPr id="20" name="Ink 19">
                  <a:extLst>
                    <a:ext uri="{FF2B5EF4-FFF2-40B4-BE49-F238E27FC236}">
                      <a16:creationId xmlns:a16="http://schemas.microsoft.com/office/drawing/2014/main" id="{E905C61C-C32B-4057-A1A6-11EF966F328B}"/>
                    </a:ext>
                  </a:extLst>
                </p:cNvPr>
                <p:cNvPicPr/>
                <p:nvPr/>
              </p:nvPicPr>
              <p:blipFill>
                <a:blip r:embed="rId23"/>
                <a:stretch>
                  <a:fillRect/>
                </a:stretch>
              </p:blipFill>
              <p:spPr>
                <a:xfrm>
                  <a:off x="11135056" y="1453494"/>
                  <a:ext cx="1969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BAF44C9A-0183-4C27-921D-512EC6BE98C1}"/>
                    </a:ext>
                  </a:extLst>
                </p14:cNvPr>
                <p14:cNvContentPartPr/>
                <p14:nvPr/>
              </p14:nvContentPartPr>
              <p14:xfrm>
                <a:off x="11298136" y="1254414"/>
                <a:ext cx="105480" cy="218520"/>
              </p14:xfrm>
            </p:contentPart>
          </mc:Choice>
          <mc:Fallback xmlns="">
            <p:pic>
              <p:nvPicPr>
                <p:cNvPr id="21" name="Ink 20">
                  <a:extLst>
                    <a:ext uri="{FF2B5EF4-FFF2-40B4-BE49-F238E27FC236}">
                      <a16:creationId xmlns:a16="http://schemas.microsoft.com/office/drawing/2014/main" id="{BAF44C9A-0183-4C27-921D-512EC6BE98C1}"/>
                    </a:ext>
                  </a:extLst>
                </p:cNvPr>
                <p:cNvPicPr/>
                <p:nvPr/>
              </p:nvPicPr>
              <p:blipFill>
                <a:blip r:embed="rId25"/>
                <a:stretch>
                  <a:fillRect/>
                </a:stretch>
              </p:blipFill>
              <p:spPr>
                <a:xfrm>
                  <a:off x="11280496" y="1236774"/>
                  <a:ext cx="1411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9FB38761-0429-46EF-9F90-104C3E5811F1}"/>
                    </a:ext>
                  </a:extLst>
                </p14:cNvPr>
                <p14:cNvContentPartPr/>
                <p14:nvPr/>
              </p14:nvContentPartPr>
              <p14:xfrm>
                <a:off x="11438176" y="1246134"/>
                <a:ext cx="371880" cy="212400"/>
              </p14:xfrm>
            </p:contentPart>
          </mc:Choice>
          <mc:Fallback xmlns="">
            <p:pic>
              <p:nvPicPr>
                <p:cNvPr id="22" name="Ink 21">
                  <a:extLst>
                    <a:ext uri="{FF2B5EF4-FFF2-40B4-BE49-F238E27FC236}">
                      <a16:creationId xmlns:a16="http://schemas.microsoft.com/office/drawing/2014/main" id="{9FB38761-0429-46EF-9F90-104C3E5811F1}"/>
                    </a:ext>
                  </a:extLst>
                </p:cNvPr>
                <p:cNvPicPr/>
                <p:nvPr/>
              </p:nvPicPr>
              <p:blipFill>
                <a:blip r:embed="rId27"/>
                <a:stretch>
                  <a:fillRect/>
                </a:stretch>
              </p:blipFill>
              <p:spPr>
                <a:xfrm>
                  <a:off x="11420536" y="1228494"/>
                  <a:ext cx="4075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631412DF-710F-41A0-8F35-CD9A1A2334C9}"/>
                    </a:ext>
                  </a:extLst>
                </p14:cNvPr>
                <p14:cNvContentPartPr/>
                <p14:nvPr/>
              </p14:nvContentPartPr>
              <p14:xfrm>
                <a:off x="11785576" y="1141374"/>
                <a:ext cx="90000" cy="154080"/>
              </p14:xfrm>
            </p:contentPart>
          </mc:Choice>
          <mc:Fallback xmlns="">
            <p:pic>
              <p:nvPicPr>
                <p:cNvPr id="23" name="Ink 22">
                  <a:extLst>
                    <a:ext uri="{FF2B5EF4-FFF2-40B4-BE49-F238E27FC236}">
                      <a16:creationId xmlns:a16="http://schemas.microsoft.com/office/drawing/2014/main" id="{631412DF-710F-41A0-8F35-CD9A1A2334C9}"/>
                    </a:ext>
                  </a:extLst>
                </p:cNvPr>
                <p:cNvPicPr/>
                <p:nvPr/>
              </p:nvPicPr>
              <p:blipFill>
                <a:blip r:embed="rId29"/>
                <a:stretch>
                  <a:fillRect/>
                </a:stretch>
              </p:blipFill>
              <p:spPr>
                <a:xfrm>
                  <a:off x="11767576" y="1123734"/>
                  <a:ext cx="1256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C1C54BB5-E490-48D4-B8A5-7D86ED079D03}"/>
                    </a:ext>
                  </a:extLst>
                </p14:cNvPr>
                <p14:cNvContentPartPr/>
                <p14:nvPr/>
              </p14:nvContentPartPr>
              <p14:xfrm>
                <a:off x="11714296" y="1087374"/>
                <a:ext cx="308880" cy="156960"/>
              </p14:xfrm>
            </p:contentPart>
          </mc:Choice>
          <mc:Fallback xmlns="">
            <p:pic>
              <p:nvPicPr>
                <p:cNvPr id="24" name="Ink 23">
                  <a:extLst>
                    <a:ext uri="{FF2B5EF4-FFF2-40B4-BE49-F238E27FC236}">
                      <a16:creationId xmlns:a16="http://schemas.microsoft.com/office/drawing/2014/main" id="{C1C54BB5-E490-48D4-B8A5-7D86ED079D03}"/>
                    </a:ext>
                  </a:extLst>
                </p:cNvPr>
                <p:cNvPicPr/>
                <p:nvPr/>
              </p:nvPicPr>
              <p:blipFill>
                <a:blip r:embed="rId31"/>
                <a:stretch>
                  <a:fillRect/>
                </a:stretch>
              </p:blipFill>
              <p:spPr>
                <a:xfrm>
                  <a:off x="11696656" y="1069374"/>
                  <a:ext cx="3445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01990DBC-61FC-41EF-A251-86FC8752E317}"/>
                    </a:ext>
                  </a:extLst>
                </p14:cNvPr>
                <p14:cNvContentPartPr/>
                <p14:nvPr/>
              </p14:nvContentPartPr>
              <p14:xfrm>
                <a:off x="12032536" y="1016094"/>
                <a:ext cx="188280" cy="135360"/>
              </p14:xfrm>
            </p:contentPart>
          </mc:Choice>
          <mc:Fallback xmlns="">
            <p:pic>
              <p:nvPicPr>
                <p:cNvPr id="25" name="Ink 24">
                  <a:extLst>
                    <a:ext uri="{FF2B5EF4-FFF2-40B4-BE49-F238E27FC236}">
                      <a16:creationId xmlns:a16="http://schemas.microsoft.com/office/drawing/2014/main" id="{01990DBC-61FC-41EF-A251-86FC8752E317}"/>
                    </a:ext>
                  </a:extLst>
                </p:cNvPr>
                <p:cNvPicPr/>
                <p:nvPr/>
              </p:nvPicPr>
              <p:blipFill>
                <a:blip r:embed="rId33"/>
                <a:stretch>
                  <a:fillRect/>
                </a:stretch>
              </p:blipFill>
              <p:spPr>
                <a:xfrm>
                  <a:off x="12014896" y="998094"/>
                  <a:ext cx="223920" cy="171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EB7DD1D2-C35A-45EB-B0D7-C54A5A45F18F}"/>
                  </a:ext>
                </a:extLst>
              </p14:cNvPr>
              <p14:cNvContentPartPr/>
              <p14:nvPr/>
            </p14:nvContentPartPr>
            <p14:xfrm>
              <a:off x="1702696" y="4010934"/>
              <a:ext cx="1561320" cy="97200"/>
            </p14:xfrm>
          </p:contentPart>
        </mc:Choice>
        <mc:Fallback xmlns="">
          <p:pic>
            <p:nvPicPr>
              <p:cNvPr id="27" name="Ink 26">
                <a:extLst>
                  <a:ext uri="{FF2B5EF4-FFF2-40B4-BE49-F238E27FC236}">
                    <a16:creationId xmlns:a16="http://schemas.microsoft.com/office/drawing/2014/main" id="{EB7DD1D2-C35A-45EB-B0D7-C54A5A45F18F}"/>
                  </a:ext>
                </a:extLst>
              </p:cNvPr>
              <p:cNvPicPr/>
              <p:nvPr/>
            </p:nvPicPr>
            <p:blipFill>
              <a:blip r:embed="rId35"/>
              <a:stretch>
                <a:fillRect/>
              </a:stretch>
            </p:blipFill>
            <p:spPr>
              <a:xfrm>
                <a:off x="1685056" y="3993294"/>
                <a:ext cx="15969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CFA4AE3C-85CE-4D59-9E80-80F0F2C93021}"/>
                  </a:ext>
                </a:extLst>
              </p14:cNvPr>
              <p14:cNvContentPartPr/>
              <p14:nvPr/>
            </p14:nvContentPartPr>
            <p14:xfrm>
              <a:off x="5835136" y="4271214"/>
              <a:ext cx="2862360" cy="108360"/>
            </p14:xfrm>
          </p:contentPart>
        </mc:Choice>
        <mc:Fallback xmlns="">
          <p:pic>
            <p:nvPicPr>
              <p:cNvPr id="28" name="Ink 27">
                <a:extLst>
                  <a:ext uri="{FF2B5EF4-FFF2-40B4-BE49-F238E27FC236}">
                    <a16:creationId xmlns:a16="http://schemas.microsoft.com/office/drawing/2014/main" id="{CFA4AE3C-85CE-4D59-9E80-80F0F2C93021}"/>
                  </a:ext>
                </a:extLst>
              </p:cNvPr>
              <p:cNvPicPr/>
              <p:nvPr/>
            </p:nvPicPr>
            <p:blipFill>
              <a:blip r:embed="rId37"/>
              <a:stretch>
                <a:fillRect/>
              </a:stretch>
            </p:blipFill>
            <p:spPr>
              <a:xfrm>
                <a:off x="5817496" y="4253214"/>
                <a:ext cx="2898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1C2F2C88-4C29-41D0-8222-70D900842143}"/>
                  </a:ext>
                </a:extLst>
              </p14:cNvPr>
              <p14:cNvContentPartPr/>
              <p14:nvPr/>
            </p14:nvContentPartPr>
            <p14:xfrm>
              <a:off x="4887976" y="4572174"/>
              <a:ext cx="4828320" cy="120600"/>
            </p14:xfrm>
          </p:contentPart>
        </mc:Choice>
        <mc:Fallback xmlns="">
          <p:pic>
            <p:nvPicPr>
              <p:cNvPr id="29" name="Ink 28">
                <a:extLst>
                  <a:ext uri="{FF2B5EF4-FFF2-40B4-BE49-F238E27FC236}">
                    <a16:creationId xmlns:a16="http://schemas.microsoft.com/office/drawing/2014/main" id="{1C2F2C88-4C29-41D0-8222-70D900842143}"/>
                  </a:ext>
                </a:extLst>
              </p:cNvPr>
              <p:cNvPicPr/>
              <p:nvPr/>
            </p:nvPicPr>
            <p:blipFill>
              <a:blip r:embed="rId39"/>
              <a:stretch>
                <a:fillRect/>
              </a:stretch>
            </p:blipFill>
            <p:spPr>
              <a:xfrm>
                <a:off x="4869976" y="4554534"/>
                <a:ext cx="48639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B0396F47-CE29-4D69-8223-C3A5F8E1F5DC}"/>
                  </a:ext>
                </a:extLst>
              </p14:cNvPr>
              <p14:cNvContentPartPr/>
              <p14:nvPr/>
            </p14:nvContentPartPr>
            <p14:xfrm>
              <a:off x="432616" y="4835694"/>
              <a:ext cx="2663640" cy="115920"/>
            </p14:xfrm>
          </p:contentPart>
        </mc:Choice>
        <mc:Fallback xmlns="">
          <p:pic>
            <p:nvPicPr>
              <p:cNvPr id="30" name="Ink 29">
                <a:extLst>
                  <a:ext uri="{FF2B5EF4-FFF2-40B4-BE49-F238E27FC236}">
                    <a16:creationId xmlns:a16="http://schemas.microsoft.com/office/drawing/2014/main" id="{B0396F47-CE29-4D69-8223-C3A5F8E1F5DC}"/>
                  </a:ext>
                </a:extLst>
              </p:cNvPr>
              <p:cNvPicPr/>
              <p:nvPr/>
            </p:nvPicPr>
            <p:blipFill>
              <a:blip r:embed="rId41"/>
              <a:stretch>
                <a:fillRect/>
              </a:stretch>
            </p:blipFill>
            <p:spPr>
              <a:xfrm>
                <a:off x="414976" y="4818054"/>
                <a:ext cx="26992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9827260A-0D01-467F-8805-26C749D88928}"/>
                  </a:ext>
                </a:extLst>
              </p14:cNvPr>
              <p14:cNvContentPartPr/>
              <p14:nvPr/>
            </p14:nvContentPartPr>
            <p14:xfrm>
              <a:off x="2550136" y="5157894"/>
              <a:ext cx="5824080" cy="64800"/>
            </p14:xfrm>
          </p:contentPart>
        </mc:Choice>
        <mc:Fallback xmlns="">
          <p:pic>
            <p:nvPicPr>
              <p:cNvPr id="31" name="Ink 30">
                <a:extLst>
                  <a:ext uri="{FF2B5EF4-FFF2-40B4-BE49-F238E27FC236}">
                    <a16:creationId xmlns:a16="http://schemas.microsoft.com/office/drawing/2014/main" id="{9827260A-0D01-467F-8805-26C749D88928}"/>
                  </a:ext>
                </a:extLst>
              </p:cNvPr>
              <p:cNvPicPr/>
              <p:nvPr/>
            </p:nvPicPr>
            <p:blipFill>
              <a:blip r:embed="rId43"/>
              <a:stretch>
                <a:fillRect/>
              </a:stretch>
            </p:blipFill>
            <p:spPr>
              <a:xfrm>
                <a:off x="2532136" y="5139894"/>
                <a:ext cx="58597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E6E85155-381D-4C65-B447-4EF95E19F7FF}"/>
                  </a:ext>
                </a:extLst>
              </p14:cNvPr>
              <p14:cNvContentPartPr/>
              <p14:nvPr/>
            </p14:nvContentPartPr>
            <p14:xfrm>
              <a:off x="7499416" y="868134"/>
              <a:ext cx="42480" cy="35640"/>
            </p14:xfrm>
          </p:contentPart>
        </mc:Choice>
        <mc:Fallback xmlns="">
          <p:pic>
            <p:nvPicPr>
              <p:cNvPr id="32" name="Ink 31">
                <a:extLst>
                  <a:ext uri="{FF2B5EF4-FFF2-40B4-BE49-F238E27FC236}">
                    <a16:creationId xmlns:a16="http://schemas.microsoft.com/office/drawing/2014/main" id="{E6E85155-381D-4C65-B447-4EF95E19F7FF}"/>
                  </a:ext>
                </a:extLst>
              </p:cNvPr>
              <p:cNvPicPr/>
              <p:nvPr/>
            </p:nvPicPr>
            <p:blipFill>
              <a:blip r:embed="rId45"/>
              <a:stretch>
                <a:fillRect/>
              </a:stretch>
            </p:blipFill>
            <p:spPr>
              <a:xfrm>
                <a:off x="7481776" y="850134"/>
                <a:ext cx="781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0E26B253-E02A-4996-BE11-928290D3D1B8}"/>
                  </a:ext>
                </a:extLst>
              </p14:cNvPr>
              <p14:cNvContentPartPr/>
              <p14:nvPr/>
            </p14:nvContentPartPr>
            <p14:xfrm>
              <a:off x="5399536" y="529734"/>
              <a:ext cx="2211120" cy="356400"/>
            </p14:xfrm>
          </p:contentPart>
        </mc:Choice>
        <mc:Fallback xmlns="">
          <p:pic>
            <p:nvPicPr>
              <p:cNvPr id="33" name="Ink 32">
                <a:extLst>
                  <a:ext uri="{FF2B5EF4-FFF2-40B4-BE49-F238E27FC236}">
                    <a16:creationId xmlns:a16="http://schemas.microsoft.com/office/drawing/2014/main" id="{0E26B253-E02A-4996-BE11-928290D3D1B8}"/>
                  </a:ext>
                </a:extLst>
              </p:cNvPr>
              <p:cNvPicPr/>
              <p:nvPr/>
            </p:nvPicPr>
            <p:blipFill>
              <a:blip r:embed="rId47"/>
              <a:stretch>
                <a:fillRect/>
              </a:stretch>
            </p:blipFill>
            <p:spPr>
              <a:xfrm>
                <a:off x="5381896" y="512094"/>
                <a:ext cx="2246760" cy="392040"/>
              </a:xfrm>
              <a:prstGeom prst="rect">
                <a:avLst/>
              </a:prstGeom>
            </p:spPr>
          </p:pic>
        </mc:Fallback>
      </mc:AlternateContent>
    </p:spTree>
    <p:extLst>
      <p:ext uri="{BB962C8B-B14F-4D97-AF65-F5344CB8AC3E}">
        <p14:creationId xmlns:p14="http://schemas.microsoft.com/office/powerpoint/2010/main" val="2645739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27610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66122" y="287024"/>
            <a:ext cx="9933709" cy="5755422"/>
          </a:xfrm>
          <a:prstGeom prst="rect">
            <a:avLst/>
          </a:prstGeom>
          <a:noFill/>
        </p:spPr>
        <p:txBody>
          <a:bodyPr wrap="square" rtlCol="0">
            <a:spAutoFit/>
          </a:bodyPr>
          <a:lstStyle/>
          <a:p>
            <a:pPr algn="r"/>
            <a:r>
              <a:rPr lang="he-IL" sz="2800" b="1">
                <a:solidFill>
                  <a:srgbClr val="FFFF00"/>
                </a:solidFill>
                <a:cs typeface="+mj-cs"/>
              </a:rPr>
              <a:t>ספר ירמיה פרק כג</a:t>
            </a:r>
          </a:p>
          <a:p>
            <a:pPr algn="r"/>
            <a:r>
              <a:rPr lang="he-IL" sz="2800">
                <a:solidFill>
                  <a:srgbClr val="FFFF00"/>
                </a:solidFill>
                <a:cs typeface="+mj-cs"/>
              </a:rPr>
              <a:t>﻿ו   בְּיָמָיו תִּוָּשַׁע יְהוּדָה וְיִשְֹרָאֵל יִשְׁכֹּן לָבֶטַח וְזֶה-שְּׁמוֹ אֲשֶׁר-יִקְרְאוֹ יְהֹוָה | צִדְקֵנוּ:  </a:t>
            </a:r>
          </a:p>
          <a:p>
            <a:endParaRPr lang="he-IL" sz="2400" b="1">
              <a:solidFill>
                <a:srgbClr val="FFC000"/>
              </a:solidFill>
              <a:cs typeface="+mj-cs"/>
            </a:endParaRPr>
          </a:p>
          <a:p>
            <a:r>
              <a:rPr lang="en-US" sz="2400" b="1">
                <a:solidFill>
                  <a:schemeClr val="bg1"/>
                </a:solidFill>
                <a:cs typeface="+mj-cs"/>
              </a:rPr>
              <a:t>Jeremiah 23:6</a:t>
            </a:r>
          </a:p>
          <a:p>
            <a:r>
              <a:rPr lang="en-US" sz="2400">
                <a:solidFill>
                  <a:schemeClr val="bg1"/>
                </a:solidFill>
                <a:cs typeface="+mj-cs"/>
              </a:rPr>
              <a:t>23:6  In his days Judah shall be saved, and Israel shall dwell safely: and this is his name whereby he shall be called, THE LORD OUR RIGHTEOUSNESS. (KJV)</a:t>
            </a:r>
          </a:p>
          <a:p>
            <a:endParaRPr lang="en-US" sz="2400" b="1">
              <a:solidFill>
                <a:srgbClr val="FFC000"/>
              </a:solidFill>
              <a:cs typeface="+mj-cs"/>
            </a:endParaRPr>
          </a:p>
          <a:p>
            <a:r>
              <a:rPr lang="en-US" sz="2400" b="1">
                <a:solidFill>
                  <a:srgbClr val="FFC000"/>
                </a:solidFill>
                <a:cs typeface="+mj-cs"/>
              </a:rPr>
              <a:t>Romans 3:22</a:t>
            </a:r>
          </a:p>
          <a:p>
            <a:r>
              <a:rPr lang="en-US" sz="2400">
                <a:solidFill>
                  <a:srgbClr val="FFC000"/>
                </a:solidFill>
                <a:cs typeface="+mj-cs"/>
              </a:rPr>
              <a:t>3:22  Even the righteousness of God which is by faith of Jesus Christ unto all and upon all them that believe: for there is no difference (KJV)</a:t>
            </a:r>
          </a:p>
          <a:p>
            <a:endParaRPr lang="en-US" sz="2400" b="1">
              <a:solidFill>
                <a:srgbClr val="FFC000"/>
              </a:solidFill>
              <a:cs typeface="+mj-cs"/>
            </a:endParaRPr>
          </a:p>
          <a:p>
            <a:r>
              <a:rPr lang="en-US" sz="2400" b="1">
                <a:solidFill>
                  <a:srgbClr val="92D050"/>
                </a:solidFill>
                <a:cs typeface="+mj-cs"/>
              </a:rPr>
              <a:t>1 Corinthians 1:30</a:t>
            </a:r>
          </a:p>
          <a:p>
            <a:r>
              <a:rPr lang="en-US" sz="2400">
                <a:solidFill>
                  <a:srgbClr val="92D050"/>
                </a:solidFill>
                <a:cs typeface="+mj-cs"/>
              </a:rPr>
              <a:t>1:30  But of him are ye in Christ Jesus, who of God is made unto us wisdom, and righteousness, and sanctification, and redemption (KJV)</a:t>
            </a:r>
          </a:p>
          <a:p>
            <a:endParaRPr lang="en-US" sz="2400" b="1">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C94877D5-99FA-4B96-8660-19A33FCA974C}"/>
                  </a:ext>
                </a:extLst>
              </p14:cNvPr>
              <p14:cNvContentPartPr/>
              <p14:nvPr/>
            </p14:nvContentPartPr>
            <p14:xfrm>
              <a:off x="5092456" y="1206534"/>
              <a:ext cx="2480040" cy="75240"/>
            </p14:xfrm>
          </p:contentPart>
        </mc:Choice>
        <mc:Fallback xmlns="">
          <p:pic>
            <p:nvPicPr>
              <p:cNvPr id="9" name="Ink 8">
                <a:extLst>
                  <a:ext uri="{FF2B5EF4-FFF2-40B4-BE49-F238E27FC236}">
                    <a16:creationId xmlns:a16="http://schemas.microsoft.com/office/drawing/2014/main" id="{C94877D5-99FA-4B96-8660-19A33FCA974C}"/>
                  </a:ext>
                </a:extLst>
              </p:cNvPr>
              <p:cNvPicPr/>
              <p:nvPr/>
            </p:nvPicPr>
            <p:blipFill>
              <a:blip r:embed="rId5"/>
              <a:stretch>
                <a:fillRect/>
              </a:stretch>
            </p:blipFill>
            <p:spPr>
              <a:xfrm>
                <a:off x="5074816" y="1188894"/>
                <a:ext cx="2515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90377264-3C13-4093-B85B-15AA5DB63E74}"/>
                  </a:ext>
                </a:extLst>
              </p14:cNvPr>
              <p14:cNvContentPartPr/>
              <p14:nvPr/>
            </p14:nvContentPartPr>
            <p14:xfrm>
              <a:off x="1138936" y="1207254"/>
              <a:ext cx="4025160" cy="138240"/>
            </p14:xfrm>
          </p:contentPart>
        </mc:Choice>
        <mc:Fallback xmlns="">
          <p:pic>
            <p:nvPicPr>
              <p:cNvPr id="11" name="Ink 10">
                <a:extLst>
                  <a:ext uri="{FF2B5EF4-FFF2-40B4-BE49-F238E27FC236}">
                    <a16:creationId xmlns:a16="http://schemas.microsoft.com/office/drawing/2014/main" id="{90377264-3C13-4093-B85B-15AA5DB63E74}"/>
                  </a:ext>
                </a:extLst>
              </p:cNvPr>
              <p:cNvPicPr/>
              <p:nvPr/>
            </p:nvPicPr>
            <p:blipFill>
              <a:blip r:embed="rId7"/>
              <a:stretch>
                <a:fillRect/>
              </a:stretch>
            </p:blipFill>
            <p:spPr>
              <a:xfrm>
                <a:off x="1120936" y="1189254"/>
                <a:ext cx="40608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8ACC0F58-B55A-473C-ACC1-14920741B073}"/>
                  </a:ext>
                </a:extLst>
              </p14:cNvPr>
              <p14:cNvContentPartPr/>
              <p14:nvPr/>
            </p14:nvContentPartPr>
            <p14:xfrm>
              <a:off x="1000696" y="500934"/>
              <a:ext cx="3939840" cy="922680"/>
            </p14:xfrm>
          </p:contentPart>
        </mc:Choice>
        <mc:Fallback xmlns="">
          <p:pic>
            <p:nvPicPr>
              <p:cNvPr id="12" name="Ink 11">
                <a:extLst>
                  <a:ext uri="{FF2B5EF4-FFF2-40B4-BE49-F238E27FC236}">
                    <a16:creationId xmlns:a16="http://schemas.microsoft.com/office/drawing/2014/main" id="{8ACC0F58-B55A-473C-ACC1-14920741B073}"/>
                  </a:ext>
                </a:extLst>
              </p:cNvPr>
              <p:cNvPicPr/>
              <p:nvPr/>
            </p:nvPicPr>
            <p:blipFill>
              <a:blip r:embed="rId9"/>
              <a:stretch>
                <a:fillRect/>
              </a:stretch>
            </p:blipFill>
            <p:spPr>
              <a:xfrm>
                <a:off x="982696" y="482934"/>
                <a:ext cx="3975480" cy="958320"/>
              </a:xfrm>
              <a:prstGeom prst="rect">
                <a:avLst/>
              </a:prstGeom>
            </p:spPr>
          </p:pic>
        </mc:Fallback>
      </mc:AlternateContent>
      <p:grpSp>
        <p:nvGrpSpPr>
          <p:cNvPr id="15" name="Group 14">
            <a:extLst>
              <a:ext uri="{FF2B5EF4-FFF2-40B4-BE49-F238E27FC236}">
                <a16:creationId xmlns:a16="http://schemas.microsoft.com/office/drawing/2014/main" id="{431FC195-1E29-4D74-9BDD-4E8DE03A1342}"/>
              </a:ext>
            </a:extLst>
          </p:cNvPr>
          <p:cNvGrpSpPr/>
          <p:nvPr/>
        </p:nvGrpSpPr>
        <p:grpSpPr>
          <a:xfrm>
            <a:off x="2333416" y="363774"/>
            <a:ext cx="524160" cy="384480"/>
            <a:chOff x="2333416" y="363774"/>
            <a:chExt cx="524160" cy="384480"/>
          </a:xfrm>
        </p:grpSpPr>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7F5E6DF6-575D-4826-A4E4-21924E90DFAF}"/>
                    </a:ext>
                  </a:extLst>
                </p14:cNvPr>
                <p14:cNvContentPartPr/>
                <p14:nvPr/>
              </p14:nvContentPartPr>
              <p14:xfrm>
                <a:off x="2429536" y="363774"/>
                <a:ext cx="428040" cy="353520"/>
              </p14:xfrm>
            </p:contentPart>
          </mc:Choice>
          <mc:Fallback xmlns="">
            <p:pic>
              <p:nvPicPr>
                <p:cNvPr id="13" name="Ink 12">
                  <a:extLst>
                    <a:ext uri="{FF2B5EF4-FFF2-40B4-BE49-F238E27FC236}">
                      <a16:creationId xmlns:a16="http://schemas.microsoft.com/office/drawing/2014/main" id="{7F5E6DF6-575D-4826-A4E4-21924E90DFAF}"/>
                    </a:ext>
                  </a:extLst>
                </p:cNvPr>
                <p:cNvPicPr/>
                <p:nvPr/>
              </p:nvPicPr>
              <p:blipFill>
                <a:blip r:embed="rId11"/>
                <a:stretch>
                  <a:fillRect/>
                </a:stretch>
              </p:blipFill>
              <p:spPr>
                <a:xfrm>
                  <a:off x="2411536" y="346134"/>
                  <a:ext cx="46368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922914F3-4E53-4066-83A8-80667E49A0B1}"/>
                    </a:ext>
                  </a:extLst>
                </p14:cNvPr>
                <p14:cNvContentPartPr/>
                <p14:nvPr/>
              </p14:nvContentPartPr>
              <p14:xfrm>
                <a:off x="2333416" y="564654"/>
                <a:ext cx="370440" cy="183600"/>
              </p14:xfrm>
            </p:contentPart>
          </mc:Choice>
          <mc:Fallback xmlns="">
            <p:pic>
              <p:nvPicPr>
                <p:cNvPr id="14" name="Ink 13">
                  <a:extLst>
                    <a:ext uri="{FF2B5EF4-FFF2-40B4-BE49-F238E27FC236}">
                      <a16:creationId xmlns:a16="http://schemas.microsoft.com/office/drawing/2014/main" id="{922914F3-4E53-4066-83A8-80667E49A0B1}"/>
                    </a:ext>
                  </a:extLst>
                </p:cNvPr>
                <p:cNvPicPr/>
                <p:nvPr/>
              </p:nvPicPr>
              <p:blipFill>
                <a:blip r:embed="rId13"/>
                <a:stretch>
                  <a:fillRect/>
                </a:stretch>
              </p:blipFill>
              <p:spPr>
                <a:xfrm>
                  <a:off x="2315776" y="547014"/>
                  <a:ext cx="406080" cy="219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E4CE1713-11AE-4407-882D-C7D7D8FED200}"/>
                  </a:ext>
                </a:extLst>
              </p14:cNvPr>
              <p14:cNvContentPartPr/>
              <p14:nvPr/>
            </p14:nvContentPartPr>
            <p14:xfrm>
              <a:off x="9148576" y="862014"/>
              <a:ext cx="794160" cy="436680"/>
            </p14:xfrm>
          </p:contentPart>
        </mc:Choice>
        <mc:Fallback xmlns="">
          <p:pic>
            <p:nvPicPr>
              <p:cNvPr id="16" name="Ink 15">
                <a:extLst>
                  <a:ext uri="{FF2B5EF4-FFF2-40B4-BE49-F238E27FC236}">
                    <a16:creationId xmlns:a16="http://schemas.microsoft.com/office/drawing/2014/main" id="{E4CE1713-11AE-4407-882D-C7D7D8FED200}"/>
                  </a:ext>
                </a:extLst>
              </p:cNvPr>
              <p:cNvPicPr/>
              <p:nvPr/>
            </p:nvPicPr>
            <p:blipFill>
              <a:blip r:embed="rId15"/>
              <a:stretch>
                <a:fillRect/>
              </a:stretch>
            </p:blipFill>
            <p:spPr>
              <a:xfrm>
                <a:off x="9130936" y="844374"/>
                <a:ext cx="829800" cy="472320"/>
              </a:xfrm>
              <a:prstGeom prst="rect">
                <a:avLst/>
              </a:prstGeom>
            </p:spPr>
          </p:pic>
        </mc:Fallback>
      </mc:AlternateContent>
      <p:grpSp>
        <p:nvGrpSpPr>
          <p:cNvPr id="19" name="Group 18">
            <a:extLst>
              <a:ext uri="{FF2B5EF4-FFF2-40B4-BE49-F238E27FC236}">
                <a16:creationId xmlns:a16="http://schemas.microsoft.com/office/drawing/2014/main" id="{A38E6BC5-5414-4DC0-979B-D08391D9E3F9}"/>
              </a:ext>
            </a:extLst>
          </p:cNvPr>
          <p:cNvGrpSpPr/>
          <p:nvPr/>
        </p:nvGrpSpPr>
        <p:grpSpPr>
          <a:xfrm>
            <a:off x="7848616" y="763374"/>
            <a:ext cx="1971720" cy="522000"/>
            <a:chOff x="7848616" y="763374"/>
            <a:chExt cx="1971720" cy="522000"/>
          </a:xfrm>
        </p:grpSpPr>
        <mc:AlternateContent xmlns:mc="http://schemas.openxmlformats.org/markup-compatibility/2006" xmlns:p14="http://schemas.microsoft.com/office/powerpoint/2010/main">
          <mc:Choice Requires="p14">
            <p:contentPart p14:bwMode="auto" r:id="rId16">
              <p14:nvContentPartPr>
                <p14:cNvPr id="4" name="Ink 3">
                  <a:extLst>
                    <a:ext uri="{FF2B5EF4-FFF2-40B4-BE49-F238E27FC236}">
                      <a16:creationId xmlns:a16="http://schemas.microsoft.com/office/drawing/2014/main" id="{6617F40B-D2DE-41A9-B773-5B96C73E3EC7}"/>
                    </a:ext>
                  </a:extLst>
                </p14:cNvPr>
                <p14:cNvContentPartPr/>
                <p14:nvPr/>
              </p14:nvContentPartPr>
              <p14:xfrm>
                <a:off x="9307696" y="1242174"/>
                <a:ext cx="512640" cy="43200"/>
              </p14:xfrm>
            </p:contentPart>
          </mc:Choice>
          <mc:Fallback xmlns="">
            <p:pic>
              <p:nvPicPr>
                <p:cNvPr id="4" name="Ink 3">
                  <a:extLst>
                    <a:ext uri="{FF2B5EF4-FFF2-40B4-BE49-F238E27FC236}">
                      <a16:creationId xmlns:a16="http://schemas.microsoft.com/office/drawing/2014/main" id="{6617F40B-D2DE-41A9-B773-5B96C73E3EC7}"/>
                    </a:ext>
                  </a:extLst>
                </p:cNvPr>
                <p:cNvPicPr/>
                <p:nvPr/>
              </p:nvPicPr>
              <p:blipFill>
                <a:blip r:embed="rId17"/>
                <a:stretch>
                  <a:fillRect/>
                </a:stretch>
              </p:blipFill>
              <p:spPr>
                <a:xfrm>
                  <a:off x="9289696" y="1224534"/>
                  <a:ext cx="5482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 name="Ink 4">
                  <a:extLst>
                    <a:ext uri="{FF2B5EF4-FFF2-40B4-BE49-F238E27FC236}">
                      <a16:creationId xmlns:a16="http://schemas.microsoft.com/office/drawing/2014/main" id="{A07B227D-64DC-42FC-B3D6-B1C7836D2CF7}"/>
                    </a:ext>
                  </a:extLst>
                </p14:cNvPr>
                <p14:cNvContentPartPr/>
                <p14:nvPr/>
              </p14:nvContentPartPr>
              <p14:xfrm>
                <a:off x="7848616" y="1223454"/>
                <a:ext cx="1348200" cy="55440"/>
              </p14:xfrm>
            </p:contentPart>
          </mc:Choice>
          <mc:Fallback xmlns="">
            <p:pic>
              <p:nvPicPr>
                <p:cNvPr id="5" name="Ink 4">
                  <a:extLst>
                    <a:ext uri="{FF2B5EF4-FFF2-40B4-BE49-F238E27FC236}">
                      <a16:creationId xmlns:a16="http://schemas.microsoft.com/office/drawing/2014/main" id="{A07B227D-64DC-42FC-B3D6-B1C7836D2CF7}"/>
                    </a:ext>
                  </a:extLst>
                </p:cNvPr>
                <p:cNvPicPr/>
                <p:nvPr/>
              </p:nvPicPr>
              <p:blipFill>
                <a:blip r:embed="rId19"/>
                <a:stretch>
                  <a:fillRect/>
                </a:stretch>
              </p:blipFill>
              <p:spPr>
                <a:xfrm>
                  <a:off x="7830616" y="1205814"/>
                  <a:ext cx="1383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6EF83081-6A1F-4D6C-9BEE-1E701A04AACE}"/>
                    </a:ext>
                  </a:extLst>
                </p14:cNvPr>
                <p14:cNvContentPartPr/>
                <p14:nvPr/>
              </p14:nvContentPartPr>
              <p14:xfrm>
                <a:off x="8417416" y="763374"/>
                <a:ext cx="808560" cy="510480"/>
              </p14:xfrm>
            </p:contentPart>
          </mc:Choice>
          <mc:Fallback xmlns="">
            <p:pic>
              <p:nvPicPr>
                <p:cNvPr id="18" name="Ink 17">
                  <a:extLst>
                    <a:ext uri="{FF2B5EF4-FFF2-40B4-BE49-F238E27FC236}">
                      <a16:creationId xmlns:a16="http://schemas.microsoft.com/office/drawing/2014/main" id="{6EF83081-6A1F-4D6C-9BEE-1E701A04AACE}"/>
                    </a:ext>
                  </a:extLst>
                </p:cNvPr>
                <p:cNvPicPr/>
                <p:nvPr/>
              </p:nvPicPr>
              <p:blipFill>
                <a:blip r:embed="rId21"/>
                <a:stretch>
                  <a:fillRect/>
                </a:stretch>
              </p:blipFill>
              <p:spPr>
                <a:xfrm>
                  <a:off x="8399776" y="745734"/>
                  <a:ext cx="844200" cy="546120"/>
                </a:xfrm>
                <a:prstGeom prst="rect">
                  <a:avLst/>
                </a:prstGeom>
              </p:spPr>
            </p:pic>
          </mc:Fallback>
        </mc:AlternateContent>
      </p:grpSp>
      <p:grpSp>
        <p:nvGrpSpPr>
          <p:cNvPr id="24" name="Group 23">
            <a:extLst>
              <a:ext uri="{FF2B5EF4-FFF2-40B4-BE49-F238E27FC236}">
                <a16:creationId xmlns:a16="http://schemas.microsoft.com/office/drawing/2014/main" id="{DC3FD662-D25D-4DC8-81F4-3FAD56CCB564}"/>
              </a:ext>
            </a:extLst>
          </p:cNvPr>
          <p:cNvGrpSpPr/>
          <p:nvPr/>
        </p:nvGrpSpPr>
        <p:grpSpPr>
          <a:xfrm>
            <a:off x="2234056" y="2887014"/>
            <a:ext cx="345600" cy="411480"/>
            <a:chOff x="2234056" y="2887014"/>
            <a:chExt cx="345600" cy="411480"/>
          </a:xfrm>
        </p:grpSpPr>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ED25B5E8-EDA6-40CA-B5AF-AB18406BFBD5}"/>
                    </a:ext>
                  </a:extLst>
                </p14:cNvPr>
                <p14:cNvContentPartPr/>
                <p14:nvPr/>
              </p14:nvContentPartPr>
              <p14:xfrm>
                <a:off x="2301016" y="3059454"/>
                <a:ext cx="278640" cy="135360"/>
              </p14:xfrm>
            </p:contentPart>
          </mc:Choice>
          <mc:Fallback xmlns="">
            <p:pic>
              <p:nvPicPr>
                <p:cNvPr id="20" name="Ink 19">
                  <a:extLst>
                    <a:ext uri="{FF2B5EF4-FFF2-40B4-BE49-F238E27FC236}">
                      <a16:creationId xmlns:a16="http://schemas.microsoft.com/office/drawing/2014/main" id="{ED25B5E8-EDA6-40CA-B5AF-AB18406BFBD5}"/>
                    </a:ext>
                  </a:extLst>
                </p:cNvPr>
                <p:cNvPicPr/>
                <p:nvPr/>
              </p:nvPicPr>
              <p:blipFill>
                <a:blip r:embed="rId23"/>
                <a:stretch>
                  <a:fillRect/>
                </a:stretch>
              </p:blipFill>
              <p:spPr>
                <a:xfrm>
                  <a:off x="2283016" y="3041454"/>
                  <a:ext cx="3142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44056574-B4FA-4C9F-9987-E5F8BC718F5C}"/>
                    </a:ext>
                  </a:extLst>
                </p14:cNvPr>
                <p14:cNvContentPartPr/>
                <p14:nvPr/>
              </p14:nvContentPartPr>
              <p14:xfrm>
                <a:off x="2360416" y="2910774"/>
                <a:ext cx="217080" cy="365760"/>
              </p14:xfrm>
            </p:contentPart>
          </mc:Choice>
          <mc:Fallback xmlns="">
            <p:pic>
              <p:nvPicPr>
                <p:cNvPr id="21" name="Ink 20">
                  <a:extLst>
                    <a:ext uri="{FF2B5EF4-FFF2-40B4-BE49-F238E27FC236}">
                      <a16:creationId xmlns:a16="http://schemas.microsoft.com/office/drawing/2014/main" id="{44056574-B4FA-4C9F-9987-E5F8BC718F5C}"/>
                    </a:ext>
                  </a:extLst>
                </p:cNvPr>
                <p:cNvPicPr/>
                <p:nvPr/>
              </p:nvPicPr>
              <p:blipFill>
                <a:blip r:embed="rId25"/>
                <a:stretch>
                  <a:fillRect/>
                </a:stretch>
              </p:blipFill>
              <p:spPr>
                <a:xfrm>
                  <a:off x="2342416" y="2893134"/>
                  <a:ext cx="25272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66B67C1E-F0E9-440C-B803-BCFF28D49971}"/>
                    </a:ext>
                  </a:extLst>
                </p14:cNvPr>
                <p14:cNvContentPartPr/>
                <p14:nvPr/>
              </p14:nvContentPartPr>
              <p14:xfrm>
                <a:off x="2400376" y="2887014"/>
                <a:ext cx="33120" cy="411480"/>
              </p14:xfrm>
            </p:contentPart>
          </mc:Choice>
          <mc:Fallback xmlns="">
            <p:pic>
              <p:nvPicPr>
                <p:cNvPr id="22" name="Ink 21">
                  <a:extLst>
                    <a:ext uri="{FF2B5EF4-FFF2-40B4-BE49-F238E27FC236}">
                      <a16:creationId xmlns:a16="http://schemas.microsoft.com/office/drawing/2014/main" id="{66B67C1E-F0E9-440C-B803-BCFF28D49971}"/>
                    </a:ext>
                  </a:extLst>
                </p:cNvPr>
                <p:cNvPicPr/>
                <p:nvPr/>
              </p:nvPicPr>
              <p:blipFill>
                <a:blip r:embed="rId27"/>
                <a:stretch>
                  <a:fillRect/>
                </a:stretch>
              </p:blipFill>
              <p:spPr>
                <a:xfrm>
                  <a:off x="2382376" y="2869374"/>
                  <a:ext cx="6876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8A7079E8-C563-4225-917D-4C64C07222F4}"/>
                    </a:ext>
                  </a:extLst>
                </p14:cNvPr>
                <p14:cNvContentPartPr/>
                <p14:nvPr/>
              </p14:nvContentPartPr>
              <p14:xfrm>
                <a:off x="2234056" y="3100134"/>
                <a:ext cx="295200" cy="50040"/>
              </p14:xfrm>
            </p:contentPart>
          </mc:Choice>
          <mc:Fallback xmlns="">
            <p:pic>
              <p:nvPicPr>
                <p:cNvPr id="23" name="Ink 22">
                  <a:extLst>
                    <a:ext uri="{FF2B5EF4-FFF2-40B4-BE49-F238E27FC236}">
                      <a16:creationId xmlns:a16="http://schemas.microsoft.com/office/drawing/2014/main" id="{8A7079E8-C563-4225-917D-4C64C07222F4}"/>
                    </a:ext>
                  </a:extLst>
                </p:cNvPr>
                <p:cNvPicPr/>
                <p:nvPr/>
              </p:nvPicPr>
              <p:blipFill>
                <a:blip r:embed="rId29"/>
                <a:stretch>
                  <a:fillRect/>
                </a:stretch>
              </p:blipFill>
              <p:spPr>
                <a:xfrm>
                  <a:off x="2216056" y="3082134"/>
                  <a:ext cx="330840" cy="85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5" name="Ink 24">
                <a:extLst>
                  <a:ext uri="{FF2B5EF4-FFF2-40B4-BE49-F238E27FC236}">
                    <a16:creationId xmlns:a16="http://schemas.microsoft.com/office/drawing/2014/main" id="{D4431981-0E9C-4CAC-B12B-E7F523F2FF10}"/>
                  </a:ext>
                </a:extLst>
              </p14:cNvPr>
              <p14:cNvContentPartPr/>
              <p14:nvPr/>
            </p14:nvContentPartPr>
            <p14:xfrm>
              <a:off x="2297056" y="3715374"/>
              <a:ext cx="2426040" cy="123120"/>
            </p14:xfrm>
          </p:contentPart>
        </mc:Choice>
        <mc:Fallback xmlns="">
          <p:pic>
            <p:nvPicPr>
              <p:cNvPr id="25" name="Ink 24">
                <a:extLst>
                  <a:ext uri="{FF2B5EF4-FFF2-40B4-BE49-F238E27FC236}">
                    <a16:creationId xmlns:a16="http://schemas.microsoft.com/office/drawing/2014/main" id="{D4431981-0E9C-4CAC-B12B-E7F523F2FF10}"/>
                  </a:ext>
                </a:extLst>
              </p:cNvPr>
              <p:cNvPicPr/>
              <p:nvPr/>
            </p:nvPicPr>
            <p:blipFill>
              <a:blip r:embed="rId31"/>
              <a:stretch>
                <a:fillRect/>
              </a:stretch>
            </p:blipFill>
            <p:spPr>
              <a:xfrm>
                <a:off x="2279416" y="3697734"/>
                <a:ext cx="2461680" cy="158760"/>
              </a:xfrm>
              <a:prstGeom prst="rect">
                <a:avLst/>
              </a:prstGeom>
            </p:spPr>
          </p:pic>
        </mc:Fallback>
      </mc:AlternateContent>
      <p:grpSp>
        <p:nvGrpSpPr>
          <p:cNvPr id="29" name="Group 28">
            <a:extLst>
              <a:ext uri="{FF2B5EF4-FFF2-40B4-BE49-F238E27FC236}">
                <a16:creationId xmlns:a16="http://schemas.microsoft.com/office/drawing/2014/main" id="{E740013C-8D6A-4540-B08E-979F36264DF7}"/>
              </a:ext>
            </a:extLst>
          </p:cNvPr>
          <p:cNvGrpSpPr/>
          <p:nvPr/>
        </p:nvGrpSpPr>
        <p:grpSpPr>
          <a:xfrm>
            <a:off x="5089216" y="3717534"/>
            <a:ext cx="4660200" cy="167400"/>
            <a:chOff x="5089216" y="3717534"/>
            <a:chExt cx="4660200" cy="167400"/>
          </a:xfrm>
        </p:grpSpPr>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71CED42F-5F38-4071-9F90-BBE2A7B56AB5}"/>
                    </a:ext>
                  </a:extLst>
                </p14:cNvPr>
                <p14:cNvContentPartPr/>
                <p14:nvPr/>
              </p14:nvContentPartPr>
              <p14:xfrm>
                <a:off x="5089216" y="3717534"/>
                <a:ext cx="3666600" cy="167400"/>
              </p14:xfrm>
            </p:contentPart>
          </mc:Choice>
          <mc:Fallback xmlns="">
            <p:pic>
              <p:nvPicPr>
                <p:cNvPr id="26" name="Ink 25">
                  <a:extLst>
                    <a:ext uri="{FF2B5EF4-FFF2-40B4-BE49-F238E27FC236}">
                      <a16:creationId xmlns:a16="http://schemas.microsoft.com/office/drawing/2014/main" id="{71CED42F-5F38-4071-9F90-BBE2A7B56AB5}"/>
                    </a:ext>
                  </a:extLst>
                </p:cNvPr>
                <p:cNvPicPr/>
                <p:nvPr/>
              </p:nvPicPr>
              <p:blipFill>
                <a:blip r:embed="rId33"/>
                <a:stretch>
                  <a:fillRect/>
                </a:stretch>
              </p:blipFill>
              <p:spPr>
                <a:xfrm>
                  <a:off x="5071576" y="3699534"/>
                  <a:ext cx="37022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7B7D34BB-5375-4158-9B0A-63113BB19D36}"/>
                    </a:ext>
                  </a:extLst>
                </p14:cNvPr>
                <p14:cNvContentPartPr/>
                <p14:nvPr/>
              </p14:nvContentPartPr>
              <p14:xfrm>
                <a:off x="9070096" y="3742734"/>
                <a:ext cx="679320" cy="42120"/>
              </p14:xfrm>
            </p:contentPart>
          </mc:Choice>
          <mc:Fallback xmlns="">
            <p:pic>
              <p:nvPicPr>
                <p:cNvPr id="27" name="Ink 26">
                  <a:extLst>
                    <a:ext uri="{FF2B5EF4-FFF2-40B4-BE49-F238E27FC236}">
                      <a16:creationId xmlns:a16="http://schemas.microsoft.com/office/drawing/2014/main" id="{7B7D34BB-5375-4158-9B0A-63113BB19D36}"/>
                    </a:ext>
                  </a:extLst>
                </p:cNvPr>
                <p:cNvPicPr/>
                <p:nvPr/>
              </p:nvPicPr>
              <p:blipFill>
                <a:blip r:embed="rId35"/>
                <a:stretch>
                  <a:fillRect/>
                </a:stretch>
              </p:blipFill>
              <p:spPr>
                <a:xfrm>
                  <a:off x="9052096" y="3724734"/>
                  <a:ext cx="714960" cy="7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28" name="Ink 27">
                <a:extLst>
                  <a:ext uri="{FF2B5EF4-FFF2-40B4-BE49-F238E27FC236}">
                    <a16:creationId xmlns:a16="http://schemas.microsoft.com/office/drawing/2014/main" id="{4EB398E9-08EE-46DA-9E7D-29B9A0D7FF8D}"/>
                  </a:ext>
                </a:extLst>
              </p14:cNvPr>
              <p14:cNvContentPartPr/>
              <p14:nvPr/>
            </p14:nvContentPartPr>
            <p14:xfrm>
              <a:off x="730336" y="4175814"/>
              <a:ext cx="3378960" cy="66600"/>
            </p14:xfrm>
          </p:contentPart>
        </mc:Choice>
        <mc:Fallback xmlns="">
          <p:pic>
            <p:nvPicPr>
              <p:cNvPr id="28" name="Ink 27">
                <a:extLst>
                  <a:ext uri="{FF2B5EF4-FFF2-40B4-BE49-F238E27FC236}">
                    <a16:creationId xmlns:a16="http://schemas.microsoft.com/office/drawing/2014/main" id="{4EB398E9-08EE-46DA-9E7D-29B9A0D7FF8D}"/>
                  </a:ext>
                </a:extLst>
              </p:cNvPr>
              <p:cNvPicPr/>
              <p:nvPr/>
            </p:nvPicPr>
            <p:blipFill>
              <a:blip r:embed="rId37"/>
              <a:stretch>
                <a:fillRect/>
              </a:stretch>
            </p:blipFill>
            <p:spPr>
              <a:xfrm>
                <a:off x="712696" y="4157814"/>
                <a:ext cx="3414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Ink 29">
                <a:extLst>
                  <a:ext uri="{FF2B5EF4-FFF2-40B4-BE49-F238E27FC236}">
                    <a16:creationId xmlns:a16="http://schemas.microsoft.com/office/drawing/2014/main" id="{A2AB0D56-C3EE-4A1F-90BF-89FB40E0AF24}"/>
                  </a:ext>
                </a:extLst>
              </p14:cNvPr>
              <p14:cNvContentPartPr/>
              <p14:nvPr/>
            </p14:nvContentPartPr>
            <p14:xfrm>
              <a:off x="9495256" y="5230614"/>
              <a:ext cx="29520" cy="20880"/>
            </p14:xfrm>
          </p:contentPart>
        </mc:Choice>
        <mc:Fallback xmlns="">
          <p:pic>
            <p:nvPicPr>
              <p:cNvPr id="30" name="Ink 29">
                <a:extLst>
                  <a:ext uri="{FF2B5EF4-FFF2-40B4-BE49-F238E27FC236}">
                    <a16:creationId xmlns:a16="http://schemas.microsoft.com/office/drawing/2014/main" id="{A2AB0D56-C3EE-4A1F-90BF-89FB40E0AF24}"/>
                  </a:ext>
                </a:extLst>
              </p:cNvPr>
              <p:cNvPicPr/>
              <p:nvPr/>
            </p:nvPicPr>
            <p:blipFill>
              <a:blip r:embed="rId39"/>
              <a:stretch>
                <a:fillRect/>
              </a:stretch>
            </p:blipFill>
            <p:spPr>
              <a:xfrm>
                <a:off x="9477616" y="5212974"/>
                <a:ext cx="651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 name="Ink 30">
                <a:extLst>
                  <a:ext uri="{FF2B5EF4-FFF2-40B4-BE49-F238E27FC236}">
                    <a16:creationId xmlns:a16="http://schemas.microsoft.com/office/drawing/2014/main" id="{EC2F526E-90B4-41E2-B44D-8A6E0DE5789F}"/>
                  </a:ext>
                </a:extLst>
              </p14:cNvPr>
              <p14:cNvContentPartPr/>
              <p14:nvPr/>
            </p14:nvContentPartPr>
            <p14:xfrm>
              <a:off x="5391976" y="5224134"/>
              <a:ext cx="3893400" cy="36000"/>
            </p14:xfrm>
          </p:contentPart>
        </mc:Choice>
        <mc:Fallback xmlns="">
          <p:pic>
            <p:nvPicPr>
              <p:cNvPr id="31" name="Ink 30">
                <a:extLst>
                  <a:ext uri="{FF2B5EF4-FFF2-40B4-BE49-F238E27FC236}">
                    <a16:creationId xmlns:a16="http://schemas.microsoft.com/office/drawing/2014/main" id="{EC2F526E-90B4-41E2-B44D-8A6E0DE5789F}"/>
                  </a:ext>
                </a:extLst>
              </p:cNvPr>
              <p:cNvPicPr/>
              <p:nvPr/>
            </p:nvPicPr>
            <p:blipFill>
              <a:blip r:embed="rId41"/>
              <a:stretch>
                <a:fillRect/>
              </a:stretch>
            </p:blipFill>
            <p:spPr>
              <a:xfrm>
                <a:off x="5373976" y="5206134"/>
                <a:ext cx="3929040" cy="71640"/>
              </a:xfrm>
              <a:prstGeom prst="rect">
                <a:avLst/>
              </a:prstGeom>
            </p:spPr>
          </p:pic>
        </mc:Fallback>
      </mc:AlternateContent>
      <p:grpSp>
        <p:nvGrpSpPr>
          <p:cNvPr id="34" name="Group 33">
            <a:extLst>
              <a:ext uri="{FF2B5EF4-FFF2-40B4-BE49-F238E27FC236}">
                <a16:creationId xmlns:a16="http://schemas.microsoft.com/office/drawing/2014/main" id="{B4750827-4DDB-4E5E-8AD0-D70B7FE7C1E0}"/>
              </a:ext>
            </a:extLst>
          </p:cNvPr>
          <p:cNvGrpSpPr/>
          <p:nvPr/>
        </p:nvGrpSpPr>
        <p:grpSpPr>
          <a:xfrm>
            <a:off x="559336" y="5533014"/>
            <a:ext cx="6462720" cy="180720"/>
            <a:chOff x="559336" y="5533014"/>
            <a:chExt cx="6462720" cy="180720"/>
          </a:xfrm>
        </p:grpSpPr>
        <mc:AlternateContent xmlns:mc="http://schemas.openxmlformats.org/markup-compatibility/2006" xmlns:p14="http://schemas.microsoft.com/office/powerpoint/2010/main">
          <mc:Choice Requires="p14">
            <p:contentPart p14:bwMode="auto" r:id="rId42">
              <p14:nvContentPartPr>
                <p14:cNvPr id="32" name="Ink 31">
                  <a:extLst>
                    <a:ext uri="{FF2B5EF4-FFF2-40B4-BE49-F238E27FC236}">
                      <a16:creationId xmlns:a16="http://schemas.microsoft.com/office/drawing/2014/main" id="{400C5F5B-3A7D-45AD-B245-8910FE257956}"/>
                    </a:ext>
                  </a:extLst>
                </p14:cNvPr>
                <p14:cNvContentPartPr/>
                <p14:nvPr/>
              </p14:nvContentPartPr>
              <p14:xfrm>
                <a:off x="559336" y="5533014"/>
                <a:ext cx="2050560" cy="180720"/>
              </p14:xfrm>
            </p:contentPart>
          </mc:Choice>
          <mc:Fallback xmlns="">
            <p:pic>
              <p:nvPicPr>
                <p:cNvPr id="32" name="Ink 31">
                  <a:extLst>
                    <a:ext uri="{FF2B5EF4-FFF2-40B4-BE49-F238E27FC236}">
                      <a16:creationId xmlns:a16="http://schemas.microsoft.com/office/drawing/2014/main" id="{400C5F5B-3A7D-45AD-B245-8910FE257956}"/>
                    </a:ext>
                  </a:extLst>
                </p:cNvPr>
                <p:cNvPicPr/>
                <p:nvPr/>
              </p:nvPicPr>
              <p:blipFill>
                <a:blip r:embed="rId43"/>
                <a:stretch>
                  <a:fillRect/>
                </a:stretch>
              </p:blipFill>
              <p:spPr>
                <a:xfrm>
                  <a:off x="541696" y="5515374"/>
                  <a:ext cx="20862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Ink 32">
                  <a:extLst>
                    <a:ext uri="{FF2B5EF4-FFF2-40B4-BE49-F238E27FC236}">
                      <a16:creationId xmlns:a16="http://schemas.microsoft.com/office/drawing/2014/main" id="{32E30C2E-6ECC-4EF1-91BC-2CC4316F15EB}"/>
                    </a:ext>
                  </a:extLst>
                </p14:cNvPr>
                <p14:cNvContentPartPr/>
                <p14:nvPr/>
              </p14:nvContentPartPr>
              <p14:xfrm>
                <a:off x="3378496" y="5584134"/>
                <a:ext cx="3643560" cy="103320"/>
              </p14:xfrm>
            </p:contentPart>
          </mc:Choice>
          <mc:Fallback xmlns="">
            <p:pic>
              <p:nvPicPr>
                <p:cNvPr id="33" name="Ink 32">
                  <a:extLst>
                    <a:ext uri="{FF2B5EF4-FFF2-40B4-BE49-F238E27FC236}">
                      <a16:creationId xmlns:a16="http://schemas.microsoft.com/office/drawing/2014/main" id="{32E30C2E-6ECC-4EF1-91BC-2CC4316F15EB}"/>
                    </a:ext>
                  </a:extLst>
                </p:cNvPr>
                <p:cNvPicPr/>
                <p:nvPr/>
              </p:nvPicPr>
              <p:blipFill>
                <a:blip r:embed="rId45"/>
                <a:stretch>
                  <a:fillRect/>
                </a:stretch>
              </p:blipFill>
              <p:spPr>
                <a:xfrm>
                  <a:off x="3360856" y="5566134"/>
                  <a:ext cx="3679200" cy="138960"/>
                </a:xfrm>
                <a:prstGeom prst="rect">
                  <a:avLst/>
                </a:prstGeom>
              </p:spPr>
            </p:pic>
          </mc:Fallback>
        </mc:AlternateContent>
      </p:grpSp>
    </p:spTree>
    <p:extLst>
      <p:ext uri="{BB962C8B-B14F-4D97-AF65-F5344CB8AC3E}">
        <p14:creationId xmlns:p14="http://schemas.microsoft.com/office/powerpoint/2010/main" val="922717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27610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66122" y="287024"/>
            <a:ext cx="9933709" cy="5016758"/>
          </a:xfrm>
          <a:prstGeom prst="rect">
            <a:avLst/>
          </a:prstGeom>
          <a:noFill/>
        </p:spPr>
        <p:txBody>
          <a:bodyPr wrap="square" rtlCol="0">
            <a:spAutoFit/>
          </a:bodyPr>
          <a:lstStyle/>
          <a:p>
            <a:r>
              <a:rPr lang="en-US" sz="3200" b="1">
                <a:solidFill>
                  <a:srgbClr val="FFC000"/>
                </a:solidFill>
                <a:cs typeface="+mj-cs"/>
              </a:rPr>
              <a:t>2 Corinthians 5:21</a:t>
            </a:r>
          </a:p>
          <a:p>
            <a:r>
              <a:rPr lang="en-US" sz="3200">
                <a:solidFill>
                  <a:srgbClr val="FFC000"/>
                </a:solidFill>
                <a:cs typeface="+mj-cs"/>
              </a:rPr>
              <a:t>5:21  For he hath made him to be sin for us, who knew no sin; that we might be made the righteousness of God in him. (KJV)</a:t>
            </a:r>
          </a:p>
          <a:p>
            <a:endParaRPr lang="en-US" sz="3200" b="1">
              <a:solidFill>
                <a:srgbClr val="FFFF00"/>
              </a:solidFill>
              <a:cs typeface="+mj-cs"/>
            </a:endParaRPr>
          </a:p>
          <a:p>
            <a:r>
              <a:rPr lang="en-US" sz="3200" b="1">
                <a:solidFill>
                  <a:srgbClr val="00B0F0"/>
                </a:solidFill>
                <a:cs typeface="+mj-cs"/>
              </a:rPr>
              <a:t>Phillipians 3:9</a:t>
            </a:r>
          </a:p>
          <a:p>
            <a:r>
              <a:rPr lang="en-US" sz="3200">
                <a:solidFill>
                  <a:srgbClr val="00B0F0"/>
                </a:solidFill>
                <a:cs typeface="+mj-cs"/>
              </a:rPr>
              <a:t>3:9  And be found in him, not having mine own righteousness, which is of the law, but that which is through the faith of Christ, the righteousness which is of God by faith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D440D0C-4CDD-4F20-950A-4180AAE17216}"/>
                  </a:ext>
                </a:extLst>
              </p14:cNvPr>
              <p14:cNvContentPartPr/>
              <p14:nvPr/>
            </p14:nvContentPartPr>
            <p14:xfrm>
              <a:off x="6092176" y="1852374"/>
              <a:ext cx="3020400" cy="80640"/>
            </p14:xfrm>
          </p:contentPart>
        </mc:Choice>
        <mc:Fallback xmlns="">
          <p:pic>
            <p:nvPicPr>
              <p:cNvPr id="4" name="Ink 3">
                <a:extLst>
                  <a:ext uri="{FF2B5EF4-FFF2-40B4-BE49-F238E27FC236}">
                    <a16:creationId xmlns:a16="http://schemas.microsoft.com/office/drawing/2014/main" id="{2D440D0C-4CDD-4F20-950A-4180AAE17216}"/>
                  </a:ext>
                </a:extLst>
              </p:cNvPr>
              <p:cNvPicPr/>
              <p:nvPr/>
            </p:nvPicPr>
            <p:blipFill>
              <a:blip r:embed="rId5"/>
              <a:stretch>
                <a:fillRect/>
              </a:stretch>
            </p:blipFill>
            <p:spPr>
              <a:xfrm>
                <a:off x="6074176" y="1834374"/>
                <a:ext cx="30560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0A46F32-EE6B-474A-B344-CA70AFC18BD7}"/>
                  </a:ext>
                </a:extLst>
              </p14:cNvPr>
              <p14:cNvContentPartPr/>
              <p14:nvPr/>
            </p14:nvContentPartPr>
            <p14:xfrm>
              <a:off x="4818856" y="3705294"/>
              <a:ext cx="3125520" cy="148680"/>
            </p14:xfrm>
          </p:contentPart>
        </mc:Choice>
        <mc:Fallback xmlns="">
          <p:pic>
            <p:nvPicPr>
              <p:cNvPr id="5" name="Ink 4">
                <a:extLst>
                  <a:ext uri="{FF2B5EF4-FFF2-40B4-BE49-F238E27FC236}">
                    <a16:creationId xmlns:a16="http://schemas.microsoft.com/office/drawing/2014/main" id="{D0A46F32-EE6B-474A-B344-CA70AFC18BD7}"/>
                  </a:ext>
                </a:extLst>
              </p:cNvPr>
              <p:cNvPicPr/>
              <p:nvPr/>
            </p:nvPicPr>
            <p:blipFill>
              <a:blip r:embed="rId7"/>
              <a:stretch>
                <a:fillRect/>
              </a:stretch>
            </p:blipFill>
            <p:spPr>
              <a:xfrm>
                <a:off x="4801216" y="3687294"/>
                <a:ext cx="31611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DBFF3BF3-4DC7-456D-883B-282B86666E6E}"/>
                  </a:ext>
                </a:extLst>
              </p14:cNvPr>
              <p14:cNvContentPartPr/>
              <p14:nvPr/>
            </p14:nvContentPartPr>
            <p14:xfrm>
              <a:off x="567616" y="4185894"/>
              <a:ext cx="5349960" cy="92880"/>
            </p14:xfrm>
          </p:contentPart>
        </mc:Choice>
        <mc:Fallback xmlns="">
          <p:pic>
            <p:nvPicPr>
              <p:cNvPr id="7" name="Ink 6">
                <a:extLst>
                  <a:ext uri="{FF2B5EF4-FFF2-40B4-BE49-F238E27FC236}">
                    <a16:creationId xmlns:a16="http://schemas.microsoft.com/office/drawing/2014/main" id="{DBFF3BF3-4DC7-456D-883B-282B86666E6E}"/>
                  </a:ext>
                </a:extLst>
              </p:cNvPr>
              <p:cNvPicPr/>
              <p:nvPr/>
            </p:nvPicPr>
            <p:blipFill>
              <a:blip r:embed="rId9"/>
              <a:stretch>
                <a:fillRect/>
              </a:stretch>
            </p:blipFill>
            <p:spPr>
              <a:xfrm>
                <a:off x="549976" y="4168254"/>
                <a:ext cx="53856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9EB10F00-451F-4603-AAB3-9505CC898340}"/>
                  </a:ext>
                </a:extLst>
              </p14:cNvPr>
              <p14:cNvContentPartPr/>
              <p14:nvPr/>
            </p14:nvContentPartPr>
            <p14:xfrm>
              <a:off x="619456" y="4701414"/>
              <a:ext cx="8953200" cy="106920"/>
            </p14:xfrm>
          </p:contentPart>
        </mc:Choice>
        <mc:Fallback xmlns="">
          <p:pic>
            <p:nvPicPr>
              <p:cNvPr id="9" name="Ink 8">
                <a:extLst>
                  <a:ext uri="{FF2B5EF4-FFF2-40B4-BE49-F238E27FC236}">
                    <a16:creationId xmlns:a16="http://schemas.microsoft.com/office/drawing/2014/main" id="{9EB10F00-451F-4603-AAB3-9505CC898340}"/>
                  </a:ext>
                </a:extLst>
              </p:cNvPr>
              <p:cNvPicPr/>
              <p:nvPr/>
            </p:nvPicPr>
            <p:blipFill>
              <a:blip r:embed="rId11"/>
              <a:stretch>
                <a:fillRect/>
              </a:stretch>
            </p:blipFill>
            <p:spPr>
              <a:xfrm>
                <a:off x="601456" y="4683414"/>
                <a:ext cx="89888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EA84951D-92AD-46FB-B029-C34363DFEC52}"/>
                  </a:ext>
                </a:extLst>
              </p14:cNvPr>
              <p14:cNvContentPartPr/>
              <p14:nvPr/>
            </p14:nvContentPartPr>
            <p14:xfrm>
              <a:off x="672736" y="5167974"/>
              <a:ext cx="1626840" cy="63360"/>
            </p14:xfrm>
          </p:contentPart>
        </mc:Choice>
        <mc:Fallback xmlns="">
          <p:pic>
            <p:nvPicPr>
              <p:cNvPr id="11" name="Ink 10">
                <a:extLst>
                  <a:ext uri="{FF2B5EF4-FFF2-40B4-BE49-F238E27FC236}">
                    <a16:creationId xmlns:a16="http://schemas.microsoft.com/office/drawing/2014/main" id="{EA84951D-92AD-46FB-B029-C34363DFEC52}"/>
                  </a:ext>
                </a:extLst>
              </p:cNvPr>
              <p:cNvPicPr/>
              <p:nvPr/>
            </p:nvPicPr>
            <p:blipFill>
              <a:blip r:embed="rId13"/>
              <a:stretch>
                <a:fillRect/>
              </a:stretch>
            </p:blipFill>
            <p:spPr>
              <a:xfrm>
                <a:off x="654736" y="5149974"/>
                <a:ext cx="16624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F12742DA-E071-4224-87AB-B74B0BE8BF7C}"/>
                  </a:ext>
                </a:extLst>
              </p14:cNvPr>
              <p14:cNvContentPartPr/>
              <p14:nvPr/>
            </p14:nvContentPartPr>
            <p14:xfrm>
              <a:off x="6427696" y="4191294"/>
              <a:ext cx="2333880" cy="77040"/>
            </p14:xfrm>
          </p:contentPart>
        </mc:Choice>
        <mc:Fallback xmlns="">
          <p:pic>
            <p:nvPicPr>
              <p:cNvPr id="12" name="Ink 11">
                <a:extLst>
                  <a:ext uri="{FF2B5EF4-FFF2-40B4-BE49-F238E27FC236}">
                    <a16:creationId xmlns:a16="http://schemas.microsoft.com/office/drawing/2014/main" id="{F12742DA-E071-4224-87AB-B74B0BE8BF7C}"/>
                  </a:ext>
                </a:extLst>
              </p:cNvPr>
              <p:cNvPicPr/>
              <p:nvPr/>
            </p:nvPicPr>
            <p:blipFill>
              <a:blip r:embed="rId15"/>
              <a:stretch>
                <a:fillRect/>
              </a:stretch>
            </p:blipFill>
            <p:spPr>
              <a:xfrm>
                <a:off x="6409696" y="4173294"/>
                <a:ext cx="2369520" cy="112680"/>
              </a:xfrm>
              <a:prstGeom prst="rect">
                <a:avLst/>
              </a:prstGeom>
            </p:spPr>
          </p:pic>
        </mc:Fallback>
      </mc:AlternateContent>
    </p:spTree>
    <p:extLst>
      <p:ext uri="{BB962C8B-B14F-4D97-AF65-F5344CB8AC3E}">
        <p14:creationId xmlns:p14="http://schemas.microsoft.com/office/powerpoint/2010/main" val="3628382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27610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31569" y="113923"/>
            <a:ext cx="10227523" cy="5940088"/>
          </a:xfrm>
          <a:prstGeom prst="rect">
            <a:avLst/>
          </a:prstGeom>
          <a:noFill/>
        </p:spPr>
        <p:txBody>
          <a:bodyPr wrap="square" rtlCol="0">
            <a:spAutoFit/>
          </a:bodyPr>
          <a:lstStyle/>
          <a:p>
            <a:r>
              <a:rPr lang="en-US" sz="1900" b="1">
                <a:solidFill>
                  <a:srgbClr val="FFC000"/>
                </a:solidFill>
                <a:cs typeface="+mj-cs"/>
              </a:rPr>
              <a:t>Shenei Luchot HaBerit, Torah Shebikhtav, Pinchas, Torah Ohr 13</a:t>
            </a:r>
          </a:p>
          <a:p>
            <a:r>
              <a:rPr lang="en-US" sz="1900">
                <a:solidFill>
                  <a:srgbClr val="FFC000"/>
                </a:solidFill>
                <a:cs typeface="+mj-cs"/>
              </a:rPr>
              <a:t>The following Midrash will illustrate what I have in mind: "Moses said to G–d that the man who would be appointed his successor should "possess" the mind of all six hundred thousand Jews, since each one of them must be ready to accept him as his personal leader, seeing that no two Jews are of the same mind. G–d said to Moses: "Since you have spoken thus, I will show you all the future leaders of the Jewish people, all the Judges and Prophets I shall appoint for them from this time until the time of the Resurrection. Rabbi Simon said that this is the meaning of Deut.34,1: </a:t>
            </a:r>
            <a:r>
              <a:rPr lang="he-IL" sz="1900">
                <a:solidFill>
                  <a:srgbClr val="FFC000"/>
                </a:solidFill>
                <a:cs typeface="+mj-cs"/>
              </a:rPr>
              <a:t>ויראהו ה' את כל הארץ, "</a:t>
            </a:r>
            <a:r>
              <a:rPr lang="en-US" sz="1900">
                <a:solidFill>
                  <a:srgbClr val="FFC000"/>
                </a:solidFill>
                <a:cs typeface="+mj-cs"/>
              </a:rPr>
              <a:t> G–d showed him the whole earth." He showed him Joshua who stood beneath him, Othniel who took over leadership of the Jewish people from Joshua, etc. G–d told Moses that all those people were of one mind and one spirit. </a:t>
            </a:r>
            <a:r>
              <a:rPr lang="en-US" sz="1900">
                <a:solidFill>
                  <a:srgbClr val="00B0F0"/>
                </a:solidFill>
                <a:cs typeface="+mj-cs"/>
              </a:rPr>
              <a:t>Concerning what Moses had demanded at the very beginning however, namely, a man whose mind would evoke a 100% positive response from every Jew, such a man would not arise until the arrival of the Messiah of whom Isaiah (11,1) has written: "But a shoot shall grow out of Yishai, a twig shall sprout from his stock.</a:t>
            </a:r>
            <a:r>
              <a:rPr lang="en-US" sz="1900">
                <a:solidFill>
                  <a:srgbClr val="FFC000"/>
                </a:solidFill>
                <a:cs typeface="+mj-cs"/>
              </a:rPr>
              <a:t> </a:t>
            </a:r>
            <a:r>
              <a:rPr lang="en-US" sz="1900">
                <a:solidFill>
                  <a:srgbClr val="00B0F0"/>
                </a:solidFill>
                <a:cs typeface="+mj-cs"/>
              </a:rPr>
              <a:t>The spirit of the Lord shall alight upon him, a spirit of wisdom and insight." </a:t>
            </a:r>
            <a:r>
              <a:rPr lang="en-US" sz="1900">
                <a:solidFill>
                  <a:srgbClr val="FFC000"/>
                </a:solidFill>
                <a:cs typeface="+mj-cs"/>
              </a:rPr>
              <a:t>This is also what is referred to in Job 28,25: </a:t>
            </a:r>
            <a:r>
              <a:rPr lang="he-IL" sz="1900">
                <a:solidFill>
                  <a:srgbClr val="FFC000"/>
                </a:solidFill>
                <a:cs typeface="+mj-cs"/>
              </a:rPr>
              <a:t>לעשות לרוח משקל, "</a:t>
            </a:r>
            <a:r>
              <a:rPr lang="en-US" sz="1900">
                <a:solidFill>
                  <a:srgbClr val="FFC000"/>
                </a:solidFill>
                <a:cs typeface="+mj-cs"/>
              </a:rPr>
              <a:t>who can determine the weight of the spirit" (evaluate correctly the mind of every person). The Midrash describes Moses as saying to G–d that only He knows the minds of all His creatures. Since G–d is aware that each Jew has a mind of his own, seeing that he, Moses, is about to depart from the scene, he asks G–d to appoint someone who is able to put up with all these opinions represented by the Jewish nation. It is puzzling why such a well-meant request should be answered by G–d in the manner described by the Midrash. Why did G–d post-pone fulfilling Moses' request until the coming of the Messiah?</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A8F0D4C-7AC5-47BB-A583-3F573D23F197}"/>
                  </a:ext>
                </a:extLst>
              </p14:cNvPr>
              <p14:cNvContentPartPr/>
              <p14:nvPr/>
            </p14:nvContentPartPr>
            <p14:xfrm>
              <a:off x="3067456" y="1012854"/>
              <a:ext cx="6027480" cy="77400"/>
            </p14:xfrm>
          </p:contentPart>
        </mc:Choice>
        <mc:Fallback xmlns="">
          <p:pic>
            <p:nvPicPr>
              <p:cNvPr id="4" name="Ink 3">
                <a:extLst>
                  <a:ext uri="{FF2B5EF4-FFF2-40B4-BE49-F238E27FC236}">
                    <a16:creationId xmlns:a16="http://schemas.microsoft.com/office/drawing/2014/main" id="{2A8F0D4C-7AC5-47BB-A583-3F573D23F197}"/>
                  </a:ext>
                </a:extLst>
              </p:cNvPr>
              <p:cNvPicPr/>
              <p:nvPr/>
            </p:nvPicPr>
            <p:blipFill>
              <a:blip r:embed="rId5"/>
              <a:stretch>
                <a:fillRect/>
              </a:stretch>
            </p:blipFill>
            <p:spPr>
              <a:xfrm>
                <a:off x="3049816" y="994854"/>
                <a:ext cx="60631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F5F6017-BFAF-47D0-B383-79D425AD5225}"/>
                  </a:ext>
                </a:extLst>
              </p14:cNvPr>
              <p14:cNvContentPartPr/>
              <p14:nvPr/>
            </p14:nvContentPartPr>
            <p14:xfrm>
              <a:off x="9153976" y="1042374"/>
              <a:ext cx="802440" cy="12600"/>
            </p14:xfrm>
          </p:contentPart>
        </mc:Choice>
        <mc:Fallback xmlns="">
          <p:pic>
            <p:nvPicPr>
              <p:cNvPr id="5" name="Ink 4">
                <a:extLst>
                  <a:ext uri="{FF2B5EF4-FFF2-40B4-BE49-F238E27FC236}">
                    <a16:creationId xmlns:a16="http://schemas.microsoft.com/office/drawing/2014/main" id="{1F5F6017-BFAF-47D0-B383-79D425AD5225}"/>
                  </a:ext>
                </a:extLst>
              </p:cNvPr>
              <p:cNvPicPr/>
              <p:nvPr/>
            </p:nvPicPr>
            <p:blipFill>
              <a:blip r:embed="rId7"/>
              <a:stretch>
                <a:fillRect/>
              </a:stretch>
            </p:blipFill>
            <p:spPr>
              <a:xfrm>
                <a:off x="9135976" y="1024374"/>
                <a:ext cx="8380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590217E3-511D-42CE-B1C2-AA5A250E3D98}"/>
                  </a:ext>
                </a:extLst>
              </p14:cNvPr>
              <p14:cNvContentPartPr/>
              <p14:nvPr/>
            </p14:nvContentPartPr>
            <p14:xfrm>
              <a:off x="416984" y="1272411"/>
              <a:ext cx="6229800" cy="170280"/>
            </p14:xfrm>
          </p:contentPart>
        </mc:Choice>
        <mc:Fallback xmlns="">
          <p:pic>
            <p:nvPicPr>
              <p:cNvPr id="9" name="Ink 8">
                <a:extLst>
                  <a:ext uri="{FF2B5EF4-FFF2-40B4-BE49-F238E27FC236}">
                    <a16:creationId xmlns:a16="http://schemas.microsoft.com/office/drawing/2014/main" id="{590217E3-511D-42CE-B1C2-AA5A250E3D98}"/>
                  </a:ext>
                </a:extLst>
              </p:cNvPr>
              <p:cNvPicPr/>
              <p:nvPr/>
            </p:nvPicPr>
            <p:blipFill>
              <a:blip r:embed="rId9"/>
              <a:stretch>
                <a:fillRect/>
              </a:stretch>
            </p:blipFill>
            <p:spPr>
              <a:xfrm>
                <a:off x="399344" y="1254771"/>
                <a:ext cx="62654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D7A496A7-A099-4C96-B588-6DE07D3FCF77}"/>
                  </a:ext>
                </a:extLst>
              </p14:cNvPr>
              <p14:cNvContentPartPr/>
              <p14:nvPr/>
            </p14:nvContentPartPr>
            <p14:xfrm>
              <a:off x="6687464" y="1293651"/>
              <a:ext cx="3323880" cy="128880"/>
            </p14:xfrm>
          </p:contentPart>
        </mc:Choice>
        <mc:Fallback xmlns="">
          <p:pic>
            <p:nvPicPr>
              <p:cNvPr id="11" name="Ink 10">
                <a:extLst>
                  <a:ext uri="{FF2B5EF4-FFF2-40B4-BE49-F238E27FC236}">
                    <a16:creationId xmlns:a16="http://schemas.microsoft.com/office/drawing/2014/main" id="{D7A496A7-A099-4C96-B588-6DE07D3FCF77}"/>
                  </a:ext>
                </a:extLst>
              </p:cNvPr>
              <p:cNvPicPr/>
              <p:nvPr/>
            </p:nvPicPr>
            <p:blipFill>
              <a:blip r:embed="rId11"/>
              <a:stretch>
                <a:fillRect/>
              </a:stretch>
            </p:blipFill>
            <p:spPr>
              <a:xfrm>
                <a:off x="6669824" y="1276011"/>
                <a:ext cx="33595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9F436212-FE38-42DA-9255-8E03B5285377}"/>
                  </a:ext>
                </a:extLst>
              </p14:cNvPr>
              <p14:cNvContentPartPr/>
              <p14:nvPr/>
            </p14:nvContentPartPr>
            <p14:xfrm>
              <a:off x="382784" y="1584171"/>
              <a:ext cx="1015560" cy="56160"/>
            </p14:xfrm>
          </p:contentPart>
        </mc:Choice>
        <mc:Fallback xmlns="">
          <p:pic>
            <p:nvPicPr>
              <p:cNvPr id="12" name="Ink 11">
                <a:extLst>
                  <a:ext uri="{FF2B5EF4-FFF2-40B4-BE49-F238E27FC236}">
                    <a16:creationId xmlns:a16="http://schemas.microsoft.com/office/drawing/2014/main" id="{9F436212-FE38-42DA-9255-8E03B5285377}"/>
                  </a:ext>
                </a:extLst>
              </p:cNvPr>
              <p:cNvPicPr/>
              <p:nvPr/>
            </p:nvPicPr>
            <p:blipFill>
              <a:blip r:embed="rId13"/>
              <a:stretch>
                <a:fillRect/>
              </a:stretch>
            </p:blipFill>
            <p:spPr>
              <a:xfrm>
                <a:off x="365144" y="1566171"/>
                <a:ext cx="10512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4D440558-51F1-4AC2-AC32-5B89567FBD15}"/>
                  </a:ext>
                </a:extLst>
              </p14:cNvPr>
              <p14:cNvContentPartPr/>
              <p14:nvPr/>
            </p14:nvContentPartPr>
            <p14:xfrm>
              <a:off x="7700864" y="2157291"/>
              <a:ext cx="1960200" cy="33840"/>
            </p14:xfrm>
          </p:contentPart>
        </mc:Choice>
        <mc:Fallback xmlns="">
          <p:pic>
            <p:nvPicPr>
              <p:cNvPr id="13" name="Ink 12">
                <a:extLst>
                  <a:ext uri="{FF2B5EF4-FFF2-40B4-BE49-F238E27FC236}">
                    <a16:creationId xmlns:a16="http://schemas.microsoft.com/office/drawing/2014/main" id="{4D440558-51F1-4AC2-AC32-5B89567FBD15}"/>
                  </a:ext>
                </a:extLst>
              </p:cNvPr>
              <p:cNvPicPr/>
              <p:nvPr/>
            </p:nvPicPr>
            <p:blipFill>
              <a:blip r:embed="rId15"/>
              <a:stretch>
                <a:fillRect/>
              </a:stretch>
            </p:blipFill>
            <p:spPr>
              <a:xfrm>
                <a:off x="7683224" y="2139291"/>
                <a:ext cx="19958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0DDBFBEB-52A4-4FE1-A94E-CBB2AE369732}"/>
                  </a:ext>
                </a:extLst>
              </p14:cNvPr>
              <p14:cNvContentPartPr/>
              <p14:nvPr/>
            </p14:nvContentPartPr>
            <p14:xfrm>
              <a:off x="206384" y="2750571"/>
              <a:ext cx="10425600" cy="1537920"/>
            </p14:xfrm>
          </p:contentPart>
        </mc:Choice>
        <mc:Fallback xmlns="">
          <p:pic>
            <p:nvPicPr>
              <p:cNvPr id="14" name="Ink 13">
                <a:extLst>
                  <a:ext uri="{FF2B5EF4-FFF2-40B4-BE49-F238E27FC236}">
                    <a16:creationId xmlns:a16="http://schemas.microsoft.com/office/drawing/2014/main" id="{0DDBFBEB-52A4-4FE1-A94E-CBB2AE369732}"/>
                  </a:ext>
                </a:extLst>
              </p:cNvPr>
              <p:cNvPicPr/>
              <p:nvPr/>
            </p:nvPicPr>
            <p:blipFill>
              <a:blip r:embed="rId17"/>
              <a:stretch>
                <a:fillRect/>
              </a:stretch>
            </p:blipFill>
            <p:spPr>
              <a:xfrm>
                <a:off x="188744" y="2732931"/>
                <a:ext cx="10461240" cy="1573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EC843694-A988-450F-A2A7-9DEA7568B169}"/>
                  </a:ext>
                </a:extLst>
              </p14:cNvPr>
              <p14:cNvContentPartPr/>
              <p14:nvPr/>
            </p14:nvContentPartPr>
            <p14:xfrm>
              <a:off x="481064" y="5947731"/>
              <a:ext cx="7692120" cy="161280"/>
            </p14:xfrm>
          </p:contentPart>
        </mc:Choice>
        <mc:Fallback xmlns="">
          <p:pic>
            <p:nvPicPr>
              <p:cNvPr id="15" name="Ink 14">
                <a:extLst>
                  <a:ext uri="{FF2B5EF4-FFF2-40B4-BE49-F238E27FC236}">
                    <a16:creationId xmlns:a16="http://schemas.microsoft.com/office/drawing/2014/main" id="{EC843694-A988-450F-A2A7-9DEA7568B169}"/>
                  </a:ext>
                </a:extLst>
              </p:cNvPr>
              <p:cNvPicPr/>
              <p:nvPr/>
            </p:nvPicPr>
            <p:blipFill>
              <a:blip r:embed="rId19"/>
              <a:stretch>
                <a:fillRect/>
              </a:stretch>
            </p:blipFill>
            <p:spPr>
              <a:xfrm>
                <a:off x="463064" y="5930091"/>
                <a:ext cx="77277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B3E1B7B0-B997-4578-A2B0-664E22202163}"/>
                  </a:ext>
                </a:extLst>
              </p14:cNvPr>
              <p14:cNvContentPartPr/>
              <p14:nvPr/>
            </p14:nvContentPartPr>
            <p14:xfrm>
              <a:off x="2454224" y="4430691"/>
              <a:ext cx="4252680" cy="186840"/>
            </p14:xfrm>
          </p:contentPart>
        </mc:Choice>
        <mc:Fallback xmlns="">
          <p:pic>
            <p:nvPicPr>
              <p:cNvPr id="16" name="Ink 15">
                <a:extLst>
                  <a:ext uri="{FF2B5EF4-FFF2-40B4-BE49-F238E27FC236}">
                    <a16:creationId xmlns:a16="http://schemas.microsoft.com/office/drawing/2014/main" id="{B3E1B7B0-B997-4578-A2B0-664E22202163}"/>
                  </a:ext>
                </a:extLst>
              </p:cNvPr>
              <p:cNvPicPr/>
              <p:nvPr/>
            </p:nvPicPr>
            <p:blipFill>
              <a:blip r:embed="rId21"/>
              <a:stretch>
                <a:fillRect/>
              </a:stretch>
            </p:blipFill>
            <p:spPr>
              <a:xfrm>
                <a:off x="2436224" y="4413051"/>
                <a:ext cx="4288320" cy="222480"/>
              </a:xfrm>
              <a:prstGeom prst="rect">
                <a:avLst/>
              </a:prstGeom>
            </p:spPr>
          </p:pic>
        </mc:Fallback>
      </mc:AlternateContent>
    </p:spTree>
    <p:extLst>
      <p:ext uri="{BB962C8B-B14F-4D97-AF65-F5344CB8AC3E}">
        <p14:creationId xmlns:p14="http://schemas.microsoft.com/office/powerpoint/2010/main" val="493565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27610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31569" y="113923"/>
            <a:ext cx="10227523" cy="6001643"/>
          </a:xfrm>
          <a:prstGeom prst="rect">
            <a:avLst/>
          </a:prstGeom>
          <a:noFill/>
        </p:spPr>
        <p:txBody>
          <a:bodyPr wrap="square" rtlCol="0">
            <a:spAutoFit/>
          </a:bodyPr>
          <a:lstStyle/>
          <a:p>
            <a:r>
              <a:rPr lang="en-US" sz="2400" b="1">
                <a:solidFill>
                  <a:schemeClr val="bg1"/>
                </a:solidFill>
                <a:cs typeface="+mj-cs"/>
              </a:rPr>
              <a:t>Talmud Bavli Sanhedrin 93b:6</a:t>
            </a:r>
          </a:p>
          <a:p>
            <a:r>
              <a:rPr lang="en-US" sz="2400">
                <a:solidFill>
                  <a:schemeClr val="bg1"/>
                </a:solidFill>
                <a:cs typeface="+mj-cs"/>
              </a:rPr>
              <a:t>The Messiah was blessed with six virtues, as it is written: “And the spirit of the Lord shall rest upon him, the spirit of wisdom and understanding, the spirit of counsel and might, the spirit of knowledge and of the fear of the Lord” (Isaiah 11:2); and it is written: “And his delight [vahariḥo] shall be the fear of the Lord, and he shall neither judge after the sight of his eyes, nor decide after the hearing of his ears” (Isaiah 11:3).</a:t>
            </a:r>
          </a:p>
          <a:p>
            <a:endParaRPr lang="en-US" sz="2400">
              <a:solidFill>
                <a:schemeClr val="bg1"/>
              </a:solidFill>
              <a:cs typeface="+mj-cs"/>
            </a:endParaRPr>
          </a:p>
          <a:p>
            <a:r>
              <a:rPr lang="en-US" sz="2400" b="1">
                <a:solidFill>
                  <a:srgbClr val="FFC000"/>
                </a:solidFill>
                <a:cs typeface="+mj-cs"/>
              </a:rPr>
              <a:t>1 Timothy 1:9-10</a:t>
            </a:r>
          </a:p>
          <a:p>
            <a:r>
              <a:rPr lang="en-US" sz="2400">
                <a:solidFill>
                  <a:srgbClr val="FFC000"/>
                </a:solidFill>
                <a:cs typeface="+mj-cs"/>
              </a:rPr>
              <a:t>1:9  Knowing this, that the law is not made for a righteous man, but for the lawless and disobedient, for the ungodly and for sinners, for unholy and profane, for murderers of fathers and murderers of mothers, for manslayers, 1:10  For whoremongers, for them that defile themselves with mankind, for menstealers, for liars, for perjured persons, and if there be any other thing that is contrary to sound doctrine; (KJV)</a:t>
            </a:r>
          </a:p>
          <a:p>
            <a:endParaRPr lang="en-US" sz="2400">
              <a:solidFill>
                <a:schemeClr val="bg1"/>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9B927EEB-0C60-439C-AD99-42961ED5AC50}"/>
                  </a:ext>
                </a:extLst>
              </p14:cNvPr>
              <p14:cNvContentPartPr/>
              <p14:nvPr/>
            </p14:nvContentPartPr>
            <p14:xfrm>
              <a:off x="396104" y="885051"/>
              <a:ext cx="6547680" cy="69480"/>
            </p14:xfrm>
          </p:contentPart>
        </mc:Choice>
        <mc:Fallback xmlns="">
          <p:pic>
            <p:nvPicPr>
              <p:cNvPr id="4" name="Ink 3">
                <a:extLst>
                  <a:ext uri="{FF2B5EF4-FFF2-40B4-BE49-F238E27FC236}">
                    <a16:creationId xmlns:a16="http://schemas.microsoft.com/office/drawing/2014/main" id="{9B927EEB-0C60-439C-AD99-42961ED5AC50}"/>
                  </a:ext>
                </a:extLst>
              </p:cNvPr>
              <p:cNvPicPr/>
              <p:nvPr/>
            </p:nvPicPr>
            <p:blipFill>
              <a:blip r:embed="rId5"/>
              <a:stretch>
                <a:fillRect/>
              </a:stretch>
            </p:blipFill>
            <p:spPr>
              <a:xfrm>
                <a:off x="378464" y="867051"/>
                <a:ext cx="65833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0BCB14E-7B31-4ADE-8FC7-A5C6D9EB4DC4}"/>
                  </a:ext>
                </a:extLst>
              </p14:cNvPr>
              <p14:cNvContentPartPr/>
              <p14:nvPr/>
            </p14:nvContentPartPr>
            <p14:xfrm>
              <a:off x="5089784" y="1234611"/>
              <a:ext cx="651240" cy="28800"/>
            </p14:xfrm>
          </p:contentPart>
        </mc:Choice>
        <mc:Fallback xmlns="">
          <p:pic>
            <p:nvPicPr>
              <p:cNvPr id="5" name="Ink 4">
                <a:extLst>
                  <a:ext uri="{FF2B5EF4-FFF2-40B4-BE49-F238E27FC236}">
                    <a16:creationId xmlns:a16="http://schemas.microsoft.com/office/drawing/2014/main" id="{10BCB14E-7B31-4ADE-8FC7-A5C6D9EB4DC4}"/>
                  </a:ext>
                </a:extLst>
              </p:cNvPr>
              <p:cNvPicPr/>
              <p:nvPr/>
            </p:nvPicPr>
            <p:blipFill>
              <a:blip r:embed="rId7"/>
              <a:stretch>
                <a:fillRect/>
              </a:stretch>
            </p:blipFill>
            <p:spPr>
              <a:xfrm>
                <a:off x="5071784" y="1216971"/>
                <a:ext cx="6868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8FECB8B2-A4DC-45C8-97B1-CDB0D8BBD627}"/>
                  </a:ext>
                </a:extLst>
              </p14:cNvPr>
              <p14:cNvContentPartPr/>
              <p14:nvPr/>
            </p14:nvContentPartPr>
            <p14:xfrm>
              <a:off x="6892664" y="1296891"/>
              <a:ext cx="1150920" cy="34200"/>
            </p14:xfrm>
          </p:contentPart>
        </mc:Choice>
        <mc:Fallback xmlns="">
          <p:pic>
            <p:nvPicPr>
              <p:cNvPr id="7" name="Ink 6">
                <a:extLst>
                  <a:ext uri="{FF2B5EF4-FFF2-40B4-BE49-F238E27FC236}">
                    <a16:creationId xmlns:a16="http://schemas.microsoft.com/office/drawing/2014/main" id="{8FECB8B2-A4DC-45C8-97B1-CDB0D8BBD627}"/>
                  </a:ext>
                </a:extLst>
              </p:cNvPr>
              <p:cNvPicPr/>
              <p:nvPr/>
            </p:nvPicPr>
            <p:blipFill>
              <a:blip r:embed="rId9"/>
              <a:stretch>
                <a:fillRect/>
              </a:stretch>
            </p:blipFill>
            <p:spPr>
              <a:xfrm>
                <a:off x="6874664" y="1278891"/>
                <a:ext cx="11865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A5C81920-23D9-401D-B91E-190ABD613818}"/>
                  </a:ext>
                </a:extLst>
              </p14:cNvPr>
              <p14:cNvContentPartPr/>
              <p14:nvPr/>
            </p14:nvContentPartPr>
            <p14:xfrm>
              <a:off x="552344" y="1552491"/>
              <a:ext cx="524880" cy="109080"/>
            </p14:xfrm>
          </p:contentPart>
        </mc:Choice>
        <mc:Fallback xmlns="">
          <p:pic>
            <p:nvPicPr>
              <p:cNvPr id="9" name="Ink 8">
                <a:extLst>
                  <a:ext uri="{FF2B5EF4-FFF2-40B4-BE49-F238E27FC236}">
                    <a16:creationId xmlns:a16="http://schemas.microsoft.com/office/drawing/2014/main" id="{A5C81920-23D9-401D-B91E-190ABD613818}"/>
                  </a:ext>
                </a:extLst>
              </p:cNvPr>
              <p:cNvPicPr/>
              <p:nvPr/>
            </p:nvPicPr>
            <p:blipFill>
              <a:blip r:embed="rId11"/>
              <a:stretch>
                <a:fillRect/>
              </a:stretch>
            </p:blipFill>
            <p:spPr>
              <a:xfrm>
                <a:off x="534704" y="1534851"/>
                <a:ext cx="5605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A3F6F433-B0DB-4BE8-96F9-F29BB781087D}"/>
                  </a:ext>
                </a:extLst>
              </p14:cNvPr>
              <p14:cNvContentPartPr/>
              <p14:nvPr/>
            </p14:nvContentPartPr>
            <p14:xfrm>
              <a:off x="1920704" y="1664451"/>
              <a:ext cx="609480" cy="29880"/>
            </p14:xfrm>
          </p:contentPart>
        </mc:Choice>
        <mc:Fallback xmlns="">
          <p:pic>
            <p:nvPicPr>
              <p:cNvPr id="11" name="Ink 10">
                <a:extLst>
                  <a:ext uri="{FF2B5EF4-FFF2-40B4-BE49-F238E27FC236}">
                    <a16:creationId xmlns:a16="http://schemas.microsoft.com/office/drawing/2014/main" id="{A3F6F433-B0DB-4BE8-96F9-F29BB781087D}"/>
                  </a:ext>
                </a:extLst>
              </p:cNvPr>
              <p:cNvPicPr/>
              <p:nvPr/>
            </p:nvPicPr>
            <p:blipFill>
              <a:blip r:embed="rId13"/>
              <a:stretch>
                <a:fillRect/>
              </a:stretch>
            </p:blipFill>
            <p:spPr>
              <a:xfrm>
                <a:off x="1902704" y="1646811"/>
                <a:ext cx="6451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382C87FE-C607-4722-9B7E-3B6B178EFCAC}"/>
                  </a:ext>
                </a:extLst>
              </p14:cNvPr>
              <p14:cNvContentPartPr/>
              <p14:nvPr/>
            </p14:nvContentPartPr>
            <p14:xfrm>
              <a:off x="4572824" y="1642851"/>
              <a:ext cx="735480" cy="32040"/>
            </p14:xfrm>
          </p:contentPart>
        </mc:Choice>
        <mc:Fallback xmlns="">
          <p:pic>
            <p:nvPicPr>
              <p:cNvPr id="12" name="Ink 11">
                <a:extLst>
                  <a:ext uri="{FF2B5EF4-FFF2-40B4-BE49-F238E27FC236}">
                    <a16:creationId xmlns:a16="http://schemas.microsoft.com/office/drawing/2014/main" id="{382C87FE-C607-4722-9B7E-3B6B178EFCAC}"/>
                  </a:ext>
                </a:extLst>
              </p:cNvPr>
              <p:cNvPicPr/>
              <p:nvPr/>
            </p:nvPicPr>
            <p:blipFill>
              <a:blip r:embed="rId15"/>
              <a:stretch>
                <a:fillRect/>
              </a:stretch>
            </p:blipFill>
            <p:spPr>
              <a:xfrm>
                <a:off x="4555184" y="1625211"/>
                <a:ext cx="7711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07AD87BB-56B8-4A43-8AD8-7B8108D2E244}"/>
                  </a:ext>
                </a:extLst>
              </p14:cNvPr>
              <p14:cNvContentPartPr/>
              <p14:nvPr/>
            </p14:nvContentPartPr>
            <p14:xfrm>
              <a:off x="7146104" y="1619811"/>
              <a:ext cx="1493280" cy="36720"/>
            </p14:xfrm>
          </p:contentPart>
        </mc:Choice>
        <mc:Fallback xmlns="">
          <p:pic>
            <p:nvPicPr>
              <p:cNvPr id="13" name="Ink 12">
                <a:extLst>
                  <a:ext uri="{FF2B5EF4-FFF2-40B4-BE49-F238E27FC236}">
                    <a16:creationId xmlns:a16="http://schemas.microsoft.com/office/drawing/2014/main" id="{07AD87BB-56B8-4A43-8AD8-7B8108D2E244}"/>
                  </a:ext>
                </a:extLst>
              </p:cNvPr>
              <p:cNvPicPr/>
              <p:nvPr/>
            </p:nvPicPr>
            <p:blipFill>
              <a:blip r:embed="rId17"/>
              <a:stretch>
                <a:fillRect/>
              </a:stretch>
            </p:blipFill>
            <p:spPr>
              <a:xfrm>
                <a:off x="7128464" y="1602171"/>
                <a:ext cx="1528920" cy="72360"/>
              </a:xfrm>
              <a:prstGeom prst="rect">
                <a:avLst/>
              </a:prstGeom>
            </p:spPr>
          </p:pic>
        </mc:Fallback>
      </mc:AlternateContent>
      <p:grpSp>
        <p:nvGrpSpPr>
          <p:cNvPr id="27" name="Group 26">
            <a:extLst>
              <a:ext uri="{FF2B5EF4-FFF2-40B4-BE49-F238E27FC236}">
                <a16:creationId xmlns:a16="http://schemas.microsoft.com/office/drawing/2014/main" id="{2F8FE7E5-F8DE-4C57-A001-73A6F7C1EBC5}"/>
              </a:ext>
            </a:extLst>
          </p:cNvPr>
          <p:cNvGrpSpPr/>
          <p:nvPr/>
        </p:nvGrpSpPr>
        <p:grpSpPr>
          <a:xfrm>
            <a:off x="2624144" y="2806011"/>
            <a:ext cx="1977840" cy="1126440"/>
            <a:chOff x="2624144" y="2806011"/>
            <a:chExt cx="1977840" cy="1126440"/>
          </a:xfrm>
        </p:grpSpPr>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A1B2B0BF-9DC6-4EB4-9077-6D7A913C4954}"/>
                    </a:ext>
                  </a:extLst>
                </p14:cNvPr>
                <p14:cNvContentPartPr/>
                <p14:nvPr/>
              </p14:nvContentPartPr>
              <p14:xfrm>
                <a:off x="2657624" y="3230091"/>
                <a:ext cx="290160" cy="97200"/>
              </p14:xfrm>
            </p:contentPart>
          </mc:Choice>
          <mc:Fallback xmlns="">
            <p:pic>
              <p:nvPicPr>
                <p:cNvPr id="14" name="Ink 13">
                  <a:extLst>
                    <a:ext uri="{FF2B5EF4-FFF2-40B4-BE49-F238E27FC236}">
                      <a16:creationId xmlns:a16="http://schemas.microsoft.com/office/drawing/2014/main" id="{A1B2B0BF-9DC6-4EB4-9077-6D7A913C4954}"/>
                    </a:ext>
                  </a:extLst>
                </p:cNvPr>
                <p:cNvPicPr/>
                <p:nvPr/>
              </p:nvPicPr>
              <p:blipFill>
                <a:blip r:embed="rId19"/>
                <a:stretch>
                  <a:fillRect/>
                </a:stretch>
              </p:blipFill>
              <p:spPr>
                <a:xfrm>
                  <a:off x="2639624" y="3212091"/>
                  <a:ext cx="3258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38DD74AD-F4D4-4FD7-800A-19E8FB4C0DED}"/>
                    </a:ext>
                  </a:extLst>
                </p14:cNvPr>
                <p14:cNvContentPartPr/>
                <p14:nvPr/>
              </p14:nvContentPartPr>
              <p14:xfrm>
                <a:off x="2785424" y="3084651"/>
                <a:ext cx="173520" cy="338040"/>
              </p14:xfrm>
            </p:contentPart>
          </mc:Choice>
          <mc:Fallback xmlns="">
            <p:pic>
              <p:nvPicPr>
                <p:cNvPr id="15" name="Ink 14">
                  <a:extLst>
                    <a:ext uri="{FF2B5EF4-FFF2-40B4-BE49-F238E27FC236}">
                      <a16:creationId xmlns:a16="http://schemas.microsoft.com/office/drawing/2014/main" id="{38DD74AD-F4D4-4FD7-800A-19E8FB4C0DED}"/>
                    </a:ext>
                  </a:extLst>
                </p:cNvPr>
                <p:cNvPicPr/>
                <p:nvPr/>
              </p:nvPicPr>
              <p:blipFill>
                <a:blip r:embed="rId21"/>
                <a:stretch>
                  <a:fillRect/>
                </a:stretch>
              </p:blipFill>
              <p:spPr>
                <a:xfrm>
                  <a:off x="2767424" y="3066651"/>
                  <a:ext cx="20916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EA5A0D12-3CE3-4C5A-838A-E1E689ECEFE8}"/>
                    </a:ext>
                  </a:extLst>
                </p14:cNvPr>
                <p14:cNvContentPartPr/>
                <p14:nvPr/>
              </p14:nvContentPartPr>
              <p14:xfrm>
                <a:off x="2624144" y="3146571"/>
                <a:ext cx="316080" cy="299520"/>
              </p14:xfrm>
            </p:contentPart>
          </mc:Choice>
          <mc:Fallback xmlns="">
            <p:pic>
              <p:nvPicPr>
                <p:cNvPr id="16" name="Ink 15">
                  <a:extLst>
                    <a:ext uri="{FF2B5EF4-FFF2-40B4-BE49-F238E27FC236}">
                      <a16:creationId xmlns:a16="http://schemas.microsoft.com/office/drawing/2014/main" id="{EA5A0D12-3CE3-4C5A-838A-E1E689ECEFE8}"/>
                    </a:ext>
                  </a:extLst>
                </p:cNvPr>
                <p:cNvPicPr/>
                <p:nvPr/>
              </p:nvPicPr>
              <p:blipFill>
                <a:blip r:embed="rId23"/>
                <a:stretch>
                  <a:fillRect/>
                </a:stretch>
              </p:blipFill>
              <p:spPr>
                <a:xfrm>
                  <a:off x="2606144" y="3128571"/>
                  <a:ext cx="35172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4047080F-C976-49F8-8497-5306629535FC}"/>
                    </a:ext>
                  </a:extLst>
                </p14:cNvPr>
                <p14:cNvContentPartPr/>
                <p14:nvPr/>
              </p14:nvContentPartPr>
              <p14:xfrm>
                <a:off x="3531704" y="3908691"/>
                <a:ext cx="66240" cy="23760"/>
              </p14:xfrm>
            </p:contentPart>
          </mc:Choice>
          <mc:Fallback xmlns="">
            <p:pic>
              <p:nvPicPr>
                <p:cNvPr id="18" name="Ink 17">
                  <a:extLst>
                    <a:ext uri="{FF2B5EF4-FFF2-40B4-BE49-F238E27FC236}">
                      <a16:creationId xmlns:a16="http://schemas.microsoft.com/office/drawing/2014/main" id="{4047080F-C976-49F8-8497-5306629535FC}"/>
                    </a:ext>
                  </a:extLst>
                </p:cNvPr>
                <p:cNvPicPr/>
                <p:nvPr/>
              </p:nvPicPr>
              <p:blipFill>
                <a:blip r:embed="rId25"/>
                <a:stretch>
                  <a:fillRect/>
                </a:stretch>
              </p:blipFill>
              <p:spPr>
                <a:xfrm>
                  <a:off x="3514064" y="3890691"/>
                  <a:ext cx="1018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B89F260B-9385-4965-A067-F08BED1C1A67}"/>
                    </a:ext>
                  </a:extLst>
                </p14:cNvPr>
                <p14:cNvContentPartPr/>
                <p14:nvPr/>
              </p14:nvContentPartPr>
              <p14:xfrm>
                <a:off x="3597584" y="3270411"/>
                <a:ext cx="160560" cy="144000"/>
              </p14:xfrm>
            </p:contentPart>
          </mc:Choice>
          <mc:Fallback xmlns="">
            <p:pic>
              <p:nvPicPr>
                <p:cNvPr id="19" name="Ink 18">
                  <a:extLst>
                    <a:ext uri="{FF2B5EF4-FFF2-40B4-BE49-F238E27FC236}">
                      <a16:creationId xmlns:a16="http://schemas.microsoft.com/office/drawing/2014/main" id="{B89F260B-9385-4965-A067-F08BED1C1A67}"/>
                    </a:ext>
                  </a:extLst>
                </p:cNvPr>
                <p:cNvPicPr/>
                <p:nvPr/>
              </p:nvPicPr>
              <p:blipFill>
                <a:blip r:embed="rId27"/>
                <a:stretch>
                  <a:fillRect/>
                </a:stretch>
              </p:blipFill>
              <p:spPr>
                <a:xfrm>
                  <a:off x="3579584" y="3252771"/>
                  <a:ext cx="1962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F0AFF66E-13A2-4620-A026-D5A4072FC2FE}"/>
                    </a:ext>
                  </a:extLst>
                </p14:cNvPr>
                <p14:cNvContentPartPr/>
                <p14:nvPr/>
              </p14:nvContentPartPr>
              <p14:xfrm>
                <a:off x="3465824" y="3235131"/>
                <a:ext cx="194040" cy="160920"/>
              </p14:xfrm>
            </p:contentPart>
          </mc:Choice>
          <mc:Fallback xmlns="">
            <p:pic>
              <p:nvPicPr>
                <p:cNvPr id="20" name="Ink 19">
                  <a:extLst>
                    <a:ext uri="{FF2B5EF4-FFF2-40B4-BE49-F238E27FC236}">
                      <a16:creationId xmlns:a16="http://schemas.microsoft.com/office/drawing/2014/main" id="{F0AFF66E-13A2-4620-A026-D5A4072FC2FE}"/>
                    </a:ext>
                  </a:extLst>
                </p:cNvPr>
                <p:cNvPicPr/>
                <p:nvPr/>
              </p:nvPicPr>
              <p:blipFill>
                <a:blip r:embed="rId29"/>
                <a:stretch>
                  <a:fillRect/>
                </a:stretch>
              </p:blipFill>
              <p:spPr>
                <a:xfrm>
                  <a:off x="3448184" y="3217131"/>
                  <a:ext cx="2296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FAC52408-9E2A-4A54-9C5F-1CE1F9A25C6E}"/>
                    </a:ext>
                  </a:extLst>
                </p14:cNvPr>
                <p14:cNvContentPartPr/>
                <p14:nvPr/>
              </p14:nvContentPartPr>
              <p14:xfrm>
                <a:off x="3750584" y="3212451"/>
                <a:ext cx="106200" cy="121320"/>
              </p14:xfrm>
            </p:contentPart>
          </mc:Choice>
          <mc:Fallback xmlns="">
            <p:pic>
              <p:nvPicPr>
                <p:cNvPr id="21" name="Ink 20">
                  <a:extLst>
                    <a:ext uri="{FF2B5EF4-FFF2-40B4-BE49-F238E27FC236}">
                      <a16:creationId xmlns:a16="http://schemas.microsoft.com/office/drawing/2014/main" id="{FAC52408-9E2A-4A54-9C5F-1CE1F9A25C6E}"/>
                    </a:ext>
                  </a:extLst>
                </p:cNvPr>
                <p:cNvPicPr/>
                <p:nvPr/>
              </p:nvPicPr>
              <p:blipFill>
                <a:blip r:embed="rId31"/>
                <a:stretch>
                  <a:fillRect/>
                </a:stretch>
              </p:blipFill>
              <p:spPr>
                <a:xfrm>
                  <a:off x="3732584" y="3194451"/>
                  <a:ext cx="1418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F07A3587-7228-4145-A208-04455C490D53}"/>
                    </a:ext>
                  </a:extLst>
                </p14:cNvPr>
                <p14:cNvContentPartPr/>
                <p14:nvPr/>
              </p14:nvContentPartPr>
              <p14:xfrm>
                <a:off x="3875864" y="3023091"/>
                <a:ext cx="201600" cy="171720"/>
              </p14:xfrm>
            </p:contentPart>
          </mc:Choice>
          <mc:Fallback xmlns="">
            <p:pic>
              <p:nvPicPr>
                <p:cNvPr id="22" name="Ink 21">
                  <a:extLst>
                    <a:ext uri="{FF2B5EF4-FFF2-40B4-BE49-F238E27FC236}">
                      <a16:creationId xmlns:a16="http://schemas.microsoft.com/office/drawing/2014/main" id="{F07A3587-7228-4145-A208-04455C490D53}"/>
                    </a:ext>
                  </a:extLst>
                </p:cNvPr>
                <p:cNvPicPr/>
                <p:nvPr/>
              </p:nvPicPr>
              <p:blipFill>
                <a:blip r:embed="rId33"/>
                <a:stretch>
                  <a:fillRect/>
                </a:stretch>
              </p:blipFill>
              <p:spPr>
                <a:xfrm>
                  <a:off x="3858224" y="3005451"/>
                  <a:ext cx="2372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8CA529E3-6083-4382-A627-A0E27DEB9225}"/>
                    </a:ext>
                  </a:extLst>
                </p14:cNvPr>
                <p14:cNvContentPartPr/>
                <p14:nvPr/>
              </p14:nvContentPartPr>
              <p14:xfrm>
                <a:off x="4189064" y="2998611"/>
                <a:ext cx="164880" cy="125640"/>
              </p14:xfrm>
            </p:contentPart>
          </mc:Choice>
          <mc:Fallback xmlns="">
            <p:pic>
              <p:nvPicPr>
                <p:cNvPr id="23" name="Ink 22">
                  <a:extLst>
                    <a:ext uri="{FF2B5EF4-FFF2-40B4-BE49-F238E27FC236}">
                      <a16:creationId xmlns:a16="http://schemas.microsoft.com/office/drawing/2014/main" id="{8CA529E3-6083-4382-A627-A0E27DEB9225}"/>
                    </a:ext>
                  </a:extLst>
                </p:cNvPr>
                <p:cNvPicPr/>
                <p:nvPr/>
              </p:nvPicPr>
              <p:blipFill>
                <a:blip r:embed="rId35"/>
                <a:stretch>
                  <a:fillRect/>
                </a:stretch>
              </p:blipFill>
              <p:spPr>
                <a:xfrm>
                  <a:off x="4171064" y="2980611"/>
                  <a:ext cx="2005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9676B0DF-0CF1-4D76-B5D6-FE81ADA6D040}"/>
                    </a:ext>
                  </a:extLst>
                </p14:cNvPr>
                <p14:cNvContentPartPr/>
                <p14:nvPr/>
              </p14:nvContentPartPr>
              <p14:xfrm>
                <a:off x="4148384" y="2806011"/>
                <a:ext cx="453600" cy="149040"/>
              </p14:xfrm>
            </p:contentPart>
          </mc:Choice>
          <mc:Fallback xmlns="">
            <p:pic>
              <p:nvPicPr>
                <p:cNvPr id="24" name="Ink 23">
                  <a:extLst>
                    <a:ext uri="{FF2B5EF4-FFF2-40B4-BE49-F238E27FC236}">
                      <a16:creationId xmlns:a16="http://schemas.microsoft.com/office/drawing/2014/main" id="{9676B0DF-0CF1-4D76-B5D6-FE81ADA6D040}"/>
                    </a:ext>
                  </a:extLst>
                </p:cNvPr>
                <p:cNvPicPr/>
                <p:nvPr/>
              </p:nvPicPr>
              <p:blipFill>
                <a:blip r:embed="rId37"/>
                <a:stretch>
                  <a:fillRect/>
                </a:stretch>
              </p:blipFill>
              <p:spPr>
                <a:xfrm>
                  <a:off x="4130384" y="2788011"/>
                  <a:ext cx="4892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308C1E21-72C9-44C6-91C9-5C3DFFACFAC6}"/>
                    </a:ext>
                  </a:extLst>
                </p14:cNvPr>
                <p14:cNvContentPartPr/>
                <p14:nvPr/>
              </p14:nvContentPartPr>
              <p14:xfrm>
                <a:off x="3568424" y="3411891"/>
                <a:ext cx="478440" cy="417960"/>
              </p14:xfrm>
            </p:contentPart>
          </mc:Choice>
          <mc:Fallback xmlns="">
            <p:pic>
              <p:nvPicPr>
                <p:cNvPr id="26" name="Ink 25">
                  <a:extLst>
                    <a:ext uri="{FF2B5EF4-FFF2-40B4-BE49-F238E27FC236}">
                      <a16:creationId xmlns:a16="http://schemas.microsoft.com/office/drawing/2014/main" id="{308C1E21-72C9-44C6-91C9-5C3DFFACFAC6}"/>
                    </a:ext>
                  </a:extLst>
                </p:cNvPr>
                <p:cNvPicPr/>
                <p:nvPr/>
              </p:nvPicPr>
              <p:blipFill>
                <a:blip r:embed="rId39"/>
                <a:stretch>
                  <a:fillRect/>
                </a:stretch>
              </p:blipFill>
              <p:spPr>
                <a:xfrm>
                  <a:off x="3550784" y="3393891"/>
                  <a:ext cx="514080" cy="45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33AC1D6E-D030-47CA-BA4F-42EA79A04456}"/>
                  </a:ext>
                </a:extLst>
              </p14:cNvPr>
              <p14:cNvContentPartPr/>
              <p14:nvPr/>
            </p14:nvContentPartPr>
            <p14:xfrm>
              <a:off x="3903584" y="3797451"/>
              <a:ext cx="5563080" cy="126360"/>
            </p14:xfrm>
          </p:contentPart>
        </mc:Choice>
        <mc:Fallback xmlns="">
          <p:pic>
            <p:nvPicPr>
              <p:cNvPr id="28" name="Ink 27">
                <a:extLst>
                  <a:ext uri="{FF2B5EF4-FFF2-40B4-BE49-F238E27FC236}">
                    <a16:creationId xmlns:a16="http://schemas.microsoft.com/office/drawing/2014/main" id="{33AC1D6E-D030-47CA-BA4F-42EA79A04456}"/>
                  </a:ext>
                </a:extLst>
              </p:cNvPr>
              <p:cNvPicPr/>
              <p:nvPr/>
            </p:nvPicPr>
            <p:blipFill>
              <a:blip r:embed="rId41"/>
              <a:stretch>
                <a:fillRect/>
              </a:stretch>
            </p:blipFill>
            <p:spPr>
              <a:xfrm>
                <a:off x="3885944" y="3779811"/>
                <a:ext cx="5598720" cy="162000"/>
              </a:xfrm>
              <a:prstGeom prst="rect">
                <a:avLst/>
              </a:prstGeom>
            </p:spPr>
          </p:pic>
        </mc:Fallback>
      </mc:AlternateContent>
      <p:grpSp>
        <p:nvGrpSpPr>
          <p:cNvPr id="31" name="Group 30">
            <a:extLst>
              <a:ext uri="{FF2B5EF4-FFF2-40B4-BE49-F238E27FC236}">
                <a16:creationId xmlns:a16="http://schemas.microsoft.com/office/drawing/2014/main" id="{FF7EC5C3-6EE1-494D-9388-5B15CA3C3953}"/>
              </a:ext>
            </a:extLst>
          </p:cNvPr>
          <p:cNvGrpSpPr/>
          <p:nvPr/>
        </p:nvGrpSpPr>
        <p:grpSpPr>
          <a:xfrm>
            <a:off x="311864" y="4223331"/>
            <a:ext cx="9755640" cy="69480"/>
            <a:chOff x="311864" y="4223331"/>
            <a:chExt cx="9755640" cy="69480"/>
          </a:xfrm>
        </p:grpSpPr>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41A7BCBD-DE4A-4E48-84D6-F9ECBB8D9EBF}"/>
                    </a:ext>
                  </a:extLst>
                </p14:cNvPr>
                <p14:cNvContentPartPr/>
                <p14:nvPr/>
              </p14:nvContentPartPr>
              <p14:xfrm>
                <a:off x="311864" y="4236651"/>
                <a:ext cx="6908040" cy="56160"/>
              </p14:xfrm>
            </p:contentPart>
          </mc:Choice>
          <mc:Fallback xmlns="">
            <p:pic>
              <p:nvPicPr>
                <p:cNvPr id="29" name="Ink 28">
                  <a:extLst>
                    <a:ext uri="{FF2B5EF4-FFF2-40B4-BE49-F238E27FC236}">
                      <a16:creationId xmlns:a16="http://schemas.microsoft.com/office/drawing/2014/main" id="{41A7BCBD-DE4A-4E48-84D6-F9ECBB8D9EBF}"/>
                    </a:ext>
                  </a:extLst>
                </p:cNvPr>
                <p:cNvPicPr/>
                <p:nvPr/>
              </p:nvPicPr>
              <p:blipFill>
                <a:blip r:embed="rId43"/>
                <a:stretch>
                  <a:fillRect/>
                </a:stretch>
              </p:blipFill>
              <p:spPr>
                <a:xfrm>
                  <a:off x="294224" y="4219011"/>
                  <a:ext cx="6943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711D5DA0-1C92-49BA-8DDD-55523F79D767}"/>
                    </a:ext>
                  </a:extLst>
                </p14:cNvPr>
                <p14:cNvContentPartPr/>
                <p14:nvPr/>
              </p14:nvContentPartPr>
              <p14:xfrm>
                <a:off x="7237904" y="4223331"/>
                <a:ext cx="2829600" cy="50400"/>
              </p14:xfrm>
            </p:contentPart>
          </mc:Choice>
          <mc:Fallback xmlns="">
            <p:pic>
              <p:nvPicPr>
                <p:cNvPr id="30" name="Ink 29">
                  <a:extLst>
                    <a:ext uri="{FF2B5EF4-FFF2-40B4-BE49-F238E27FC236}">
                      <a16:creationId xmlns:a16="http://schemas.microsoft.com/office/drawing/2014/main" id="{711D5DA0-1C92-49BA-8DDD-55523F79D767}"/>
                    </a:ext>
                  </a:extLst>
                </p:cNvPr>
                <p:cNvPicPr/>
                <p:nvPr/>
              </p:nvPicPr>
              <p:blipFill>
                <a:blip r:embed="rId45"/>
                <a:stretch>
                  <a:fillRect/>
                </a:stretch>
              </p:blipFill>
              <p:spPr>
                <a:xfrm>
                  <a:off x="7220264" y="4205331"/>
                  <a:ext cx="2865240" cy="86040"/>
                </a:xfrm>
                <a:prstGeom prst="rect">
                  <a:avLst/>
                </a:prstGeom>
              </p:spPr>
            </p:pic>
          </mc:Fallback>
        </mc:AlternateContent>
      </p:grpSp>
      <p:grpSp>
        <p:nvGrpSpPr>
          <p:cNvPr id="34" name="Group 33">
            <a:extLst>
              <a:ext uri="{FF2B5EF4-FFF2-40B4-BE49-F238E27FC236}">
                <a16:creationId xmlns:a16="http://schemas.microsoft.com/office/drawing/2014/main" id="{8307CD31-7D06-4A3A-B66C-14685B16B4E0}"/>
              </a:ext>
            </a:extLst>
          </p:cNvPr>
          <p:cNvGrpSpPr/>
          <p:nvPr/>
        </p:nvGrpSpPr>
        <p:grpSpPr>
          <a:xfrm>
            <a:off x="319064" y="4506291"/>
            <a:ext cx="9531000" cy="80640"/>
            <a:chOff x="319064" y="4506291"/>
            <a:chExt cx="9531000" cy="80640"/>
          </a:xfrm>
        </p:grpSpPr>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FB4D1E48-AEF5-4ECA-A3C3-7013AECC827D}"/>
                    </a:ext>
                  </a:extLst>
                </p14:cNvPr>
                <p14:cNvContentPartPr/>
                <p14:nvPr/>
              </p14:nvContentPartPr>
              <p14:xfrm>
                <a:off x="319064" y="4506291"/>
                <a:ext cx="8143920" cy="80640"/>
              </p14:xfrm>
            </p:contentPart>
          </mc:Choice>
          <mc:Fallback xmlns="">
            <p:pic>
              <p:nvPicPr>
                <p:cNvPr id="32" name="Ink 31">
                  <a:extLst>
                    <a:ext uri="{FF2B5EF4-FFF2-40B4-BE49-F238E27FC236}">
                      <a16:creationId xmlns:a16="http://schemas.microsoft.com/office/drawing/2014/main" id="{FB4D1E48-AEF5-4ECA-A3C3-7013AECC827D}"/>
                    </a:ext>
                  </a:extLst>
                </p:cNvPr>
                <p:cNvPicPr/>
                <p:nvPr/>
              </p:nvPicPr>
              <p:blipFill>
                <a:blip r:embed="rId47"/>
                <a:stretch>
                  <a:fillRect/>
                </a:stretch>
              </p:blipFill>
              <p:spPr>
                <a:xfrm>
                  <a:off x="301064" y="4488291"/>
                  <a:ext cx="81795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D54F60F8-F748-4C39-8B7B-EA2A5F999EB6}"/>
                    </a:ext>
                  </a:extLst>
                </p14:cNvPr>
                <p14:cNvContentPartPr/>
                <p14:nvPr/>
              </p14:nvContentPartPr>
              <p14:xfrm>
                <a:off x="9428144" y="4525011"/>
                <a:ext cx="421920" cy="15480"/>
              </p14:xfrm>
            </p:contentPart>
          </mc:Choice>
          <mc:Fallback xmlns="">
            <p:pic>
              <p:nvPicPr>
                <p:cNvPr id="33" name="Ink 32">
                  <a:extLst>
                    <a:ext uri="{FF2B5EF4-FFF2-40B4-BE49-F238E27FC236}">
                      <a16:creationId xmlns:a16="http://schemas.microsoft.com/office/drawing/2014/main" id="{D54F60F8-F748-4C39-8B7B-EA2A5F999EB6}"/>
                    </a:ext>
                  </a:extLst>
                </p:cNvPr>
                <p:cNvPicPr/>
                <p:nvPr/>
              </p:nvPicPr>
              <p:blipFill>
                <a:blip r:embed="rId49"/>
                <a:stretch>
                  <a:fillRect/>
                </a:stretch>
              </p:blipFill>
              <p:spPr>
                <a:xfrm>
                  <a:off x="9410504" y="4507011"/>
                  <a:ext cx="457560" cy="5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35" name="Ink 34">
                <a:extLst>
                  <a:ext uri="{FF2B5EF4-FFF2-40B4-BE49-F238E27FC236}">
                    <a16:creationId xmlns:a16="http://schemas.microsoft.com/office/drawing/2014/main" id="{7A1E526F-657C-49D8-AD61-59B0D05D41E2}"/>
                  </a:ext>
                </a:extLst>
              </p14:cNvPr>
              <p14:cNvContentPartPr/>
              <p14:nvPr/>
            </p14:nvContentPartPr>
            <p14:xfrm>
              <a:off x="441824" y="4874571"/>
              <a:ext cx="9717480" cy="167400"/>
            </p14:xfrm>
          </p:contentPart>
        </mc:Choice>
        <mc:Fallback xmlns="">
          <p:pic>
            <p:nvPicPr>
              <p:cNvPr id="35" name="Ink 34">
                <a:extLst>
                  <a:ext uri="{FF2B5EF4-FFF2-40B4-BE49-F238E27FC236}">
                    <a16:creationId xmlns:a16="http://schemas.microsoft.com/office/drawing/2014/main" id="{7A1E526F-657C-49D8-AD61-59B0D05D41E2}"/>
                  </a:ext>
                </a:extLst>
              </p:cNvPr>
              <p:cNvPicPr/>
              <p:nvPr/>
            </p:nvPicPr>
            <p:blipFill>
              <a:blip r:embed="rId51"/>
              <a:stretch>
                <a:fillRect/>
              </a:stretch>
            </p:blipFill>
            <p:spPr>
              <a:xfrm>
                <a:off x="423824" y="4856931"/>
                <a:ext cx="97531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Ink 35">
                <a:extLst>
                  <a:ext uri="{FF2B5EF4-FFF2-40B4-BE49-F238E27FC236}">
                    <a16:creationId xmlns:a16="http://schemas.microsoft.com/office/drawing/2014/main" id="{337F12A8-31D6-4CBE-AE2B-83A2DB8456A2}"/>
                  </a:ext>
                </a:extLst>
              </p14:cNvPr>
              <p14:cNvContentPartPr/>
              <p14:nvPr/>
            </p14:nvContentPartPr>
            <p14:xfrm>
              <a:off x="392504" y="5276331"/>
              <a:ext cx="9699840" cy="208440"/>
            </p14:xfrm>
          </p:contentPart>
        </mc:Choice>
        <mc:Fallback xmlns="">
          <p:pic>
            <p:nvPicPr>
              <p:cNvPr id="36" name="Ink 35">
                <a:extLst>
                  <a:ext uri="{FF2B5EF4-FFF2-40B4-BE49-F238E27FC236}">
                    <a16:creationId xmlns:a16="http://schemas.microsoft.com/office/drawing/2014/main" id="{337F12A8-31D6-4CBE-AE2B-83A2DB8456A2}"/>
                  </a:ext>
                </a:extLst>
              </p:cNvPr>
              <p:cNvPicPr/>
              <p:nvPr/>
            </p:nvPicPr>
            <p:blipFill>
              <a:blip r:embed="rId53"/>
              <a:stretch>
                <a:fillRect/>
              </a:stretch>
            </p:blipFill>
            <p:spPr>
              <a:xfrm>
                <a:off x="374504" y="5258691"/>
                <a:ext cx="97354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Ink 36">
                <a:extLst>
                  <a:ext uri="{FF2B5EF4-FFF2-40B4-BE49-F238E27FC236}">
                    <a16:creationId xmlns:a16="http://schemas.microsoft.com/office/drawing/2014/main" id="{65D7220B-FB44-4F5A-88D2-D04C0B7FF63C}"/>
                  </a:ext>
                </a:extLst>
              </p14:cNvPr>
              <p14:cNvContentPartPr/>
              <p14:nvPr/>
            </p14:nvContentPartPr>
            <p14:xfrm>
              <a:off x="544064" y="5696811"/>
              <a:ext cx="1173960" cy="58320"/>
            </p14:xfrm>
          </p:contentPart>
        </mc:Choice>
        <mc:Fallback xmlns="">
          <p:pic>
            <p:nvPicPr>
              <p:cNvPr id="37" name="Ink 36">
                <a:extLst>
                  <a:ext uri="{FF2B5EF4-FFF2-40B4-BE49-F238E27FC236}">
                    <a16:creationId xmlns:a16="http://schemas.microsoft.com/office/drawing/2014/main" id="{65D7220B-FB44-4F5A-88D2-D04C0B7FF63C}"/>
                  </a:ext>
                </a:extLst>
              </p:cNvPr>
              <p:cNvPicPr/>
              <p:nvPr/>
            </p:nvPicPr>
            <p:blipFill>
              <a:blip r:embed="rId55"/>
              <a:stretch>
                <a:fillRect/>
              </a:stretch>
            </p:blipFill>
            <p:spPr>
              <a:xfrm>
                <a:off x="526064" y="5678811"/>
                <a:ext cx="1209600" cy="93960"/>
              </a:xfrm>
              <a:prstGeom prst="rect">
                <a:avLst/>
              </a:prstGeom>
            </p:spPr>
          </p:pic>
        </mc:Fallback>
      </mc:AlternateContent>
    </p:spTree>
    <p:extLst>
      <p:ext uri="{BB962C8B-B14F-4D97-AF65-F5344CB8AC3E}">
        <p14:creationId xmlns:p14="http://schemas.microsoft.com/office/powerpoint/2010/main" val="1357617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3859482"/>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35230" y="332879"/>
            <a:ext cx="9795494" cy="2554545"/>
          </a:xfrm>
          <a:prstGeom prst="rect">
            <a:avLst/>
          </a:prstGeom>
          <a:noFill/>
        </p:spPr>
        <p:txBody>
          <a:bodyPr wrap="square" rtlCol="0">
            <a:spAutoFit/>
          </a:bodyPr>
          <a:lstStyle/>
          <a:p>
            <a:r>
              <a:rPr lang="en-US" sz="2400" b="1">
                <a:solidFill>
                  <a:srgbClr val="FFC000"/>
                </a:solidFill>
                <a:cs typeface="+mj-cs"/>
              </a:rPr>
              <a:t>Rashi on Isaiah 11.3 Part 2</a:t>
            </a:r>
          </a:p>
          <a:p>
            <a:pPr algn="r"/>
            <a:r>
              <a:rPr lang="he-IL" sz="3200">
                <a:solidFill>
                  <a:srgbClr val="FFFF00"/>
                </a:solidFill>
                <a:cs typeface="+mj-cs"/>
              </a:rPr>
              <a:t>ולא למראה עיניו ישפוט. כי בחכמת הקב"ה בקרבו ידע ויבין מי זכאי ומי חייב:</a:t>
            </a:r>
          </a:p>
          <a:p>
            <a:r>
              <a:rPr lang="en-US" sz="2400">
                <a:solidFill>
                  <a:srgbClr val="FFC000"/>
                </a:solidFill>
                <a:cs typeface="+mj-cs"/>
              </a:rPr>
              <a:t>and neither with the sight of his eyes shall he judge For, with the wisdom of the Holy One, blessed be He, which is within him, will he know and understand who is innocent and who is guilty.</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DC47549F-C90F-41F0-A722-2C375B82F15E}"/>
                  </a:ext>
                </a:extLst>
              </p14:cNvPr>
              <p14:cNvContentPartPr/>
              <p14:nvPr/>
            </p14:nvContentPartPr>
            <p14:xfrm>
              <a:off x="976784" y="2893851"/>
              <a:ext cx="4508640" cy="82800"/>
            </p14:xfrm>
          </p:contentPart>
        </mc:Choice>
        <mc:Fallback xmlns="">
          <p:pic>
            <p:nvPicPr>
              <p:cNvPr id="4" name="Ink 3">
                <a:extLst>
                  <a:ext uri="{FF2B5EF4-FFF2-40B4-BE49-F238E27FC236}">
                    <a16:creationId xmlns:a16="http://schemas.microsoft.com/office/drawing/2014/main" id="{DC47549F-C90F-41F0-A722-2C375B82F15E}"/>
                  </a:ext>
                </a:extLst>
              </p:cNvPr>
              <p:cNvPicPr/>
              <p:nvPr/>
            </p:nvPicPr>
            <p:blipFill>
              <a:blip r:embed="rId5"/>
              <a:stretch>
                <a:fillRect/>
              </a:stretch>
            </p:blipFill>
            <p:spPr>
              <a:xfrm>
                <a:off x="959144" y="2876211"/>
                <a:ext cx="45442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E10A5693-4D3C-4E89-94EF-010FC9C9C6E4}"/>
                  </a:ext>
                </a:extLst>
              </p14:cNvPr>
              <p14:cNvContentPartPr/>
              <p14:nvPr/>
            </p14:nvContentPartPr>
            <p14:xfrm>
              <a:off x="6847664" y="2468331"/>
              <a:ext cx="1827000" cy="36000"/>
            </p14:xfrm>
          </p:contentPart>
        </mc:Choice>
        <mc:Fallback xmlns="">
          <p:pic>
            <p:nvPicPr>
              <p:cNvPr id="5" name="Ink 4">
                <a:extLst>
                  <a:ext uri="{FF2B5EF4-FFF2-40B4-BE49-F238E27FC236}">
                    <a16:creationId xmlns:a16="http://schemas.microsoft.com/office/drawing/2014/main" id="{E10A5693-4D3C-4E89-94EF-010FC9C9C6E4}"/>
                  </a:ext>
                </a:extLst>
              </p:cNvPr>
              <p:cNvPicPr/>
              <p:nvPr/>
            </p:nvPicPr>
            <p:blipFill>
              <a:blip r:embed="rId7"/>
              <a:stretch>
                <a:fillRect/>
              </a:stretch>
            </p:blipFill>
            <p:spPr>
              <a:xfrm>
                <a:off x="6829664" y="2450691"/>
                <a:ext cx="1862640" cy="71640"/>
              </a:xfrm>
              <a:prstGeom prst="rect">
                <a:avLst/>
              </a:prstGeom>
            </p:spPr>
          </p:pic>
        </mc:Fallback>
      </mc:AlternateContent>
    </p:spTree>
    <p:extLst>
      <p:ext uri="{BB962C8B-B14F-4D97-AF65-F5344CB8AC3E}">
        <p14:creationId xmlns:p14="http://schemas.microsoft.com/office/powerpoint/2010/main" val="2431731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77188"/>
            <a:ext cx="10665954" cy="641395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0" y="0"/>
            <a:ext cx="10310013" cy="6186309"/>
          </a:xfrm>
          <a:prstGeom prst="rect">
            <a:avLst/>
          </a:prstGeom>
          <a:noFill/>
        </p:spPr>
        <p:txBody>
          <a:bodyPr wrap="square" rtlCol="0">
            <a:spAutoFit/>
          </a:bodyPr>
          <a:lstStyle/>
          <a:p>
            <a:pPr algn="r"/>
            <a:r>
              <a:rPr lang="he-IL" sz="3600" b="1">
                <a:solidFill>
                  <a:schemeClr val="bg1"/>
                </a:solidFill>
                <a:cs typeface="+mj-cs"/>
              </a:rPr>
              <a:t>﻿</a:t>
            </a:r>
            <a:r>
              <a:rPr lang="he-IL" sz="3600" b="1">
                <a:solidFill>
                  <a:srgbClr val="FFFF00"/>
                </a:solidFill>
                <a:cs typeface="+mj-cs"/>
              </a:rPr>
              <a:t>ספר ישעיה פרק יא</a:t>
            </a:r>
          </a:p>
          <a:p>
            <a:pPr algn="r"/>
            <a:r>
              <a:rPr lang="he-IL" sz="3600">
                <a:solidFill>
                  <a:srgbClr val="FFFF00"/>
                </a:solidFill>
                <a:cs typeface="+mj-cs"/>
              </a:rPr>
              <a:t>א   וְיָצָא חֹטֶר מִגֶּזַע יִשָׁי וְנֵצֶר מִשָּׁרָשָׁיו יִפְרֶה: </a:t>
            </a:r>
            <a:r>
              <a:rPr lang="he-IL" sz="3600">
                <a:solidFill>
                  <a:srgbClr val="FFC000"/>
                </a:solidFill>
                <a:cs typeface="+mj-cs"/>
              </a:rPr>
              <a:t>ב   וְנָחָה עָלָיו רוּחַ יְהֹוָה רוּחַ חָכְמָה וּבִינָה רוּחַ עֵצָה וּגְבוּרָה רוּחַ דַּעַת וְיִרְאַת יְהֹוָה: </a:t>
            </a:r>
            <a:r>
              <a:rPr lang="he-IL" sz="3600">
                <a:solidFill>
                  <a:srgbClr val="92D050"/>
                </a:solidFill>
                <a:cs typeface="+mj-cs"/>
              </a:rPr>
              <a:t>ג   וַהֲרִיחוֹ בְּיִרְאַת יְהֹוָה וְלֹא-לְמַרְאֵה עֵינָיו יִשְׁפּוֹט וְלֹא-לְמִשְׁמַע אָזְנָיו יוֹכִיחַ: ד   וְשָׁפַט בְּצֶדֶק דַּלִּים וְהוֹכִיחַ בְּמִישׁוֹר לְעַנְוֵי-אָרֶץ וְהִכָּה-אֶרֶץ בְּשֵׁבֶט פִּיו וּבְרוּחַ שְֹפָתָיו יָמִית רָשָׁע: ה   וְהָיָה צֶדֶק אֵזוֹר מָתְנָיו וְהָאֱמוּנָה אֵזוֹר חֲלָצָיו:</a:t>
            </a:r>
            <a:r>
              <a:rPr lang="he-IL" sz="3600">
                <a:solidFill>
                  <a:schemeClr val="bg1"/>
                </a:solidFill>
                <a:cs typeface="+mj-cs"/>
              </a:rPr>
              <a:t> </a:t>
            </a:r>
            <a:r>
              <a:rPr lang="he-IL" sz="3600">
                <a:solidFill>
                  <a:srgbClr val="00B0F0"/>
                </a:solidFill>
                <a:cs typeface="+mj-cs"/>
              </a:rPr>
              <a:t>ו   וְגָר זְאֵב עִם-כֶּבֶשֹ וְנָמֵר עִם-גְּדִי יִרְבָּץ וְעֵגֶל וּכְפִיר וּמְרִיא יַחְדָּו וְנַעַר קָטֹן נֹהֵג בָּם: ז   וּפָרָה וָדֹב תִּרְעֶינָה יַחְדָּו יִרְבְּצוּ יַלְדֵיהֶן וְאַרְיֵה כַּבָּקָר יֹאכַל-תֶּבֶן: ח   וְשִׁעֲשַׁע יוֹנֵק עַל-חֻר פָּתֶן וְעַל מְאוּרַת צִפְעוֹנִי גָּמוּל יָדוֹ הָדָה:</a:t>
            </a:r>
            <a:r>
              <a:rPr lang="he-IL" sz="3600">
                <a:solidFill>
                  <a:schemeClr val="bg1"/>
                </a:solidFill>
                <a:cs typeface="+mj-cs"/>
              </a:rPr>
              <a:t> </a:t>
            </a:r>
            <a:r>
              <a:rPr lang="he-IL" sz="3600">
                <a:solidFill>
                  <a:srgbClr val="FFFF00"/>
                </a:solidFill>
                <a:cs typeface="+mj-cs"/>
              </a:rPr>
              <a:t>ט   לֹא-יָרֵעוּ וְלֹא-יַשְׁחִיתוּ בְּכָל-הַר קָדְשִׁי כִּי-מָלְאָה הָאָרֶץ דֵּעָה אֶת-יְהֹוָה כַּמַּיִם לַיָּם מְכַסִּים:</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4FF7C9BF-7C0E-485B-8806-D8F3DA3F4228}"/>
                  </a:ext>
                </a:extLst>
              </p14:cNvPr>
              <p14:cNvContentPartPr/>
              <p14:nvPr/>
            </p14:nvContentPartPr>
            <p14:xfrm>
              <a:off x="7234816" y="642414"/>
              <a:ext cx="1799280" cy="591840"/>
            </p14:xfrm>
          </p:contentPart>
        </mc:Choice>
        <mc:Fallback xmlns="">
          <p:pic>
            <p:nvPicPr>
              <p:cNvPr id="18" name="Ink 17">
                <a:extLst>
                  <a:ext uri="{FF2B5EF4-FFF2-40B4-BE49-F238E27FC236}">
                    <a16:creationId xmlns:a16="http://schemas.microsoft.com/office/drawing/2014/main" id="{4FF7C9BF-7C0E-485B-8806-D8F3DA3F4228}"/>
                  </a:ext>
                </a:extLst>
              </p:cNvPr>
              <p:cNvPicPr/>
              <p:nvPr/>
            </p:nvPicPr>
            <p:blipFill>
              <a:blip r:embed="rId5"/>
              <a:stretch>
                <a:fillRect/>
              </a:stretch>
            </p:blipFill>
            <p:spPr>
              <a:xfrm>
                <a:off x="7217176" y="624414"/>
                <a:ext cx="1834920" cy="627480"/>
              </a:xfrm>
              <a:prstGeom prst="rect">
                <a:avLst/>
              </a:prstGeom>
            </p:spPr>
          </p:pic>
        </mc:Fallback>
      </mc:AlternateContent>
      <p:grpSp>
        <p:nvGrpSpPr>
          <p:cNvPr id="21" name="Group 20">
            <a:extLst>
              <a:ext uri="{FF2B5EF4-FFF2-40B4-BE49-F238E27FC236}">
                <a16:creationId xmlns:a16="http://schemas.microsoft.com/office/drawing/2014/main" id="{78DF052C-838E-42F6-B8DE-AA54E75FA06B}"/>
              </a:ext>
            </a:extLst>
          </p:cNvPr>
          <p:cNvGrpSpPr/>
          <p:nvPr/>
        </p:nvGrpSpPr>
        <p:grpSpPr>
          <a:xfrm>
            <a:off x="3742456" y="674814"/>
            <a:ext cx="5908680" cy="615960"/>
            <a:chOff x="3742456" y="674814"/>
            <a:chExt cx="5908680" cy="615960"/>
          </a:xfrm>
        </p:grpSpPr>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197E8180-34CD-4077-9408-6D49152A899C}"/>
                    </a:ext>
                  </a:extLst>
                </p14:cNvPr>
                <p14:cNvContentPartPr/>
                <p14:nvPr/>
              </p14:nvContentPartPr>
              <p14:xfrm>
                <a:off x="8350456" y="1228494"/>
                <a:ext cx="1300680" cy="45000"/>
              </p14:xfrm>
            </p:contentPart>
          </mc:Choice>
          <mc:Fallback xmlns="">
            <p:pic>
              <p:nvPicPr>
                <p:cNvPr id="7" name="Ink 6">
                  <a:extLst>
                    <a:ext uri="{FF2B5EF4-FFF2-40B4-BE49-F238E27FC236}">
                      <a16:creationId xmlns:a16="http://schemas.microsoft.com/office/drawing/2014/main" id="{197E8180-34CD-4077-9408-6D49152A899C}"/>
                    </a:ext>
                  </a:extLst>
                </p:cNvPr>
                <p:cNvPicPr/>
                <p:nvPr/>
              </p:nvPicPr>
              <p:blipFill>
                <a:blip r:embed="rId7"/>
                <a:stretch>
                  <a:fillRect/>
                </a:stretch>
              </p:blipFill>
              <p:spPr>
                <a:xfrm>
                  <a:off x="8332816" y="1210854"/>
                  <a:ext cx="13363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380035D9-EDD8-4083-ACC6-CABA1B2B8263}"/>
                    </a:ext>
                  </a:extLst>
                </p14:cNvPr>
                <p14:cNvContentPartPr/>
                <p14:nvPr/>
              </p14:nvContentPartPr>
              <p14:xfrm>
                <a:off x="7501216" y="1168734"/>
                <a:ext cx="708120" cy="54000"/>
              </p14:xfrm>
            </p:contentPart>
          </mc:Choice>
          <mc:Fallback xmlns="">
            <p:pic>
              <p:nvPicPr>
                <p:cNvPr id="9" name="Ink 8">
                  <a:extLst>
                    <a:ext uri="{FF2B5EF4-FFF2-40B4-BE49-F238E27FC236}">
                      <a16:creationId xmlns:a16="http://schemas.microsoft.com/office/drawing/2014/main" id="{380035D9-EDD8-4083-ACC6-CABA1B2B8263}"/>
                    </a:ext>
                  </a:extLst>
                </p:cNvPr>
                <p:cNvPicPr/>
                <p:nvPr/>
              </p:nvPicPr>
              <p:blipFill>
                <a:blip r:embed="rId9"/>
                <a:stretch>
                  <a:fillRect/>
                </a:stretch>
              </p:blipFill>
              <p:spPr>
                <a:xfrm>
                  <a:off x="7483576" y="1150734"/>
                  <a:ext cx="7437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79C2D54D-8BBF-41AF-A04E-84FB61A3341B}"/>
                    </a:ext>
                  </a:extLst>
                </p14:cNvPr>
                <p14:cNvContentPartPr/>
                <p14:nvPr/>
              </p14:nvContentPartPr>
              <p14:xfrm>
                <a:off x="6923776" y="1211574"/>
                <a:ext cx="406800" cy="32400"/>
              </p14:xfrm>
            </p:contentPart>
          </mc:Choice>
          <mc:Fallback xmlns="">
            <p:pic>
              <p:nvPicPr>
                <p:cNvPr id="11" name="Ink 10">
                  <a:extLst>
                    <a:ext uri="{FF2B5EF4-FFF2-40B4-BE49-F238E27FC236}">
                      <a16:creationId xmlns:a16="http://schemas.microsoft.com/office/drawing/2014/main" id="{79C2D54D-8BBF-41AF-A04E-84FB61A3341B}"/>
                    </a:ext>
                  </a:extLst>
                </p:cNvPr>
                <p:cNvPicPr/>
                <p:nvPr/>
              </p:nvPicPr>
              <p:blipFill>
                <a:blip r:embed="rId11"/>
                <a:stretch>
                  <a:fillRect/>
                </a:stretch>
              </p:blipFill>
              <p:spPr>
                <a:xfrm>
                  <a:off x="6906136" y="1193934"/>
                  <a:ext cx="4424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D4A58E41-D07F-4C92-85A3-2BB21F3542D3}"/>
                    </a:ext>
                  </a:extLst>
                </p14:cNvPr>
                <p14:cNvContentPartPr/>
                <p14:nvPr/>
              </p14:nvContentPartPr>
              <p14:xfrm>
                <a:off x="6053296" y="1235694"/>
                <a:ext cx="617760" cy="55080"/>
              </p14:xfrm>
            </p:contentPart>
          </mc:Choice>
          <mc:Fallback xmlns="">
            <p:pic>
              <p:nvPicPr>
                <p:cNvPr id="13" name="Ink 12">
                  <a:extLst>
                    <a:ext uri="{FF2B5EF4-FFF2-40B4-BE49-F238E27FC236}">
                      <a16:creationId xmlns:a16="http://schemas.microsoft.com/office/drawing/2014/main" id="{D4A58E41-D07F-4C92-85A3-2BB21F3542D3}"/>
                    </a:ext>
                  </a:extLst>
                </p:cNvPr>
                <p:cNvPicPr/>
                <p:nvPr/>
              </p:nvPicPr>
              <p:blipFill>
                <a:blip r:embed="rId13"/>
                <a:stretch>
                  <a:fillRect/>
                </a:stretch>
              </p:blipFill>
              <p:spPr>
                <a:xfrm>
                  <a:off x="6035656" y="1217694"/>
                  <a:ext cx="6534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A514E24B-34F9-4697-8FE6-0C711363B7C5}"/>
                    </a:ext>
                  </a:extLst>
                </p14:cNvPr>
                <p14:cNvContentPartPr/>
                <p14:nvPr/>
              </p14:nvContentPartPr>
              <p14:xfrm>
                <a:off x="4699696" y="1198254"/>
                <a:ext cx="1201320" cy="60120"/>
              </p14:xfrm>
            </p:contentPart>
          </mc:Choice>
          <mc:Fallback xmlns="">
            <p:pic>
              <p:nvPicPr>
                <p:cNvPr id="14" name="Ink 13">
                  <a:extLst>
                    <a:ext uri="{FF2B5EF4-FFF2-40B4-BE49-F238E27FC236}">
                      <a16:creationId xmlns:a16="http://schemas.microsoft.com/office/drawing/2014/main" id="{A514E24B-34F9-4697-8FE6-0C711363B7C5}"/>
                    </a:ext>
                  </a:extLst>
                </p:cNvPr>
                <p:cNvPicPr/>
                <p:nvPr/>
              </p:nvPicPr>
              <p:blipFill>
                <a:blip r:embed="rId15"/>
                <a:stretch>
                  <a:fillRect/>
                </a:stretch>
              </p:blipFill>
              <p:spPr>
                <a:xfrm>
                  <a:off x="4681696" y="1180614"/>
                  <a:ext cx="1236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13BCF0AA-7C08-4F4F-A691-A43E7BA262B6}"/>
                    </a:ext>
                  </a:extLst>
                </p14:cNvPr>
                <p14:cNvContentPartPr/>
                <p14:nvPr/>
              </p14:nvContentPartPr>
              <p14:xfrm>
                <a:off x="3742456" y="1186014"/>
                <a:ext cx="853920" cy="87480"/>
              </p14:xfrm>
            </p:contentPart>
          </mc:Choice>
          <mc:Fallback xmlns="">
            <p:pic>
              <p:nvPicPr>
                <p:cNvPr id="16" name="Ink 15">
                  <a:extLst>
                    <a:ext uri="{FF2B5EF4-FFF2-40B4-BE49-F238E27FC236}">
                      <a16:creationId xmlns:a16="http://schemas.microsoft.com/office/drawing/2014/main" id="{13BCF0AA-7C08-4F4F-A691-A43E7BA262B6}"/>
                    </a:ext>
                  </a:extLst>
                </p:cNvPr>
                <p:cNvPicPr/>
                <p:nvPr/>
              </p:nvPicPr>
              <p:blipFill>
                <a:blip r:embed="rId17"/>
                <a:stretch>
                  <a:fillRect/>
                </a:stretch>
              </p:blipFill>
              <p:spPr>
                <a:xfrm>
                  <a:off x="3724816" y="1168374"/>
                  <a:ext cx="8895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C566850B-B806-4675-A2E3-278B141EAE6E}"/>
                    </a:ext>
                  </a:extLst>
                </p14:cNvPr>
                <p14:cNvContentPartPr/>
                <p14:nvPr/>
              </p14:nvContentPartPr>
              <p14:xfrm>
                <a:off x="6665656" y="674814"/>
                <a:ext cx="703080" cy="605520"/>
              </p14:xfrm>
            </p:contentPart>
          </mc:Choice>
          <mc:Fallback xmlns="">
            <p:pic>
              <p:nvPicPr>
                <p:cNvPr id="20" name="Ink 19">
                  <a:extLst>
                    <a:ext uri="{FF2B5EF4-FFF2-40B4-BE49-F238E27FC236}">
                      <a16:creationId xmlns:a16="http://schemas.microsoft.com/office/drawing/2014/main" id="{C566850B-B806-4675-A2E3-278B141EAE6E}"/>
                    </a:ext>
                  </a:extLst>
                </p:cNvPr>
                <p:cNvPicPr/>
                <p:nvPr/>
              </p:nvPicPr>
              <p:blipFill>
                <a:blip r:embed="rId19"/>
                <a:stretch>
                  <a:fillRect/>
                </a:stretch>
              </p:blipFill>
              <p:spPr>
                <a:xfrm>
                  <a:off x="6647656" y="656814"/>
                  <a:ext cx="738720" cy="64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22" name="Ink 21">
                <a:extLst>
                  <a:ext uri="{FF2B5EF4-FFF2-40B4-BE49-F238E27FC236}">
                    <a16:creationId xmlns:a16="http://schemas.microsoft.com/office/drawing/2014/main" id="{4E6D0516-BC16-482F-B76E-11E917EAF504}"/>
                  </a:ext>
                </a:extLst>
              </p14:cNvPr>
              <p14:cNvContentPartPr/>
              <p14:nvPr/>
            </p14:nvContentPartPr>
            <p14:xfrm>
              <a:off x="710896" y="1191054"/>
              <a:ext cx="2155680" cy="59040"/>
            </p14:xfrm>
          </p:contentPart>
        </mc:Choice>
        <mc:Fallback xmlns="">
          <p:pic>
            <p:nvPicPr>
              <p:cNvPr id="22" name="Ink 21">
                <a:extLst>
                  <a:ext uri="{FF2B5EF4-FFF2-40B4-BE49-F238E27FC236}">
                    <a16:creationId xmlns:a16="http://schemas.microsoft.com/office/drawing/2014/main" id="{4E6D0516-BC16-482F-B76E-11E917EAF504}"/>
                  </a:ext>
                </a:extLst>
              </p:cNvPr>
              <p:cNvPicPr/>
              <p:nvPr/>
            </p:nvPicPr>
            <p:blipFill>
              <a:blip r:embed="rId21"/>
              <a:stretch>
                <a:fillRect/>
              </a:stretch>
            </p:blipFill>
            <p:spPr>
              <a:xfrm>
                <a:off x="693256" y="1173414"/>
                <a:ext cx="2191320" cy="94680"/>
              </a:xfrm>
              <a:prstGeom prst="rect">
                <a:avLst/>
              </a:prstGeom>
            </p:spPr>
          </p:pic>
        </mc:Fallback>
      </mc:AlternateContent>
      <p:grpSp>
        <p:nvGrpSpPr>
          <p:cNvPr id="25" name="Group 24">
            <a:extLst>
              <a:ext uri="{FF2B5EF4-FFF2-40B4-BE49-F238E27FC236}">
                <a16:creationId xmlns:a16="http://schemas.microsoft.com/office/drawing/2014/main" id="{803F3817-994D-4812-9F42-14CF55DB388C}"/>
              </a:ext>
            </a:extLst>
          </p:cNvPr>
          <p:cNvGrpSpPr/>
          <p:nvPr/>
        </p:nvGrpSpPr>
        <p:grpSpPr>
          <a:xfrm>
            <a:off x="8045896" y="1746894"/>
            <a:ext cx="2130840" cy="56520"/>
            <a:chOff x="8045896" y="1746894"/>
            <a:chExt cx="2130840" cy="56520"/>
          </a:xfrm>
        </p:grpSpPr>
        <mc:AlternateContent xmlns:mc="http://schemas.openxmlformats.org/markup-compatibility/2006" xmlns:p14="http://schemas.microsoft.com/office/powerpoint/2010/main">
          <mc:Choice Requires="p14">
            <p:contentPart p14:bwMode="auto" r:id="rId22">
              <p14:nvContentPartPr>
                <p14:cNvPr id="23" name="Ink 22">
                  <a:extLst>
                    <a:ext uri="{FF2B5EF4-FFF2-40B4-BE49-F238E27FC236}">
                      <a16:creationId xmlns:a16="http://schemas.microsoft.com/office/drawing/2014/main" id="{C7BFFE82-AEBD-40A5-9FC3-D40FEFBAE71B}"/>
                    </a:ext>
                  </a:extLst>
                </p14:cNvPr>
                <p14:cNvContentPartPr/>
                <p14:nvPr/>
              </p14:nvContentPartPr>
              <p14:xfrm>
                <a:off x="9609016" y="1759134"/>
                <a:ext cx="567720" cy="44280"/>
              </p14:xfrm>
            </p:contentPart>
          </mc:Choice>
          <mc:Fallback xmlns="">
            <p:pic>
              <p:nvPicPr>
                <p:cNvPr id="23" name="Ink 22">
                  <a:extLst>
                    <a:ext uri="{FF2B5EF4-FFF2-40B4-BE49-F238E27FC236}">
                      <a16:creationId xmlns:a16="http://schemas.microsoft.com/office/drawing/2014/main" id="{C7BFFE82-AEBD-40A5-9FC3-D40FEFBAE71B}"/>
                    </a:ext>
                  </a:extLst>
                </p:cNvPr>
                <p:cNvPicPr/>
                <p:nvPr/>
              </p:nvPicPr>
              <p:blipFill>
                <a:blip r:embed="rId23"/>
                <a:stretch>
                  <a:fillRect/>
                </a:stretch>
              </p:blipFill>
              <p:spPr>
                <a:xfrm>
                  <a:off x="9591016" y="1741134"/>
                  <a:ext cx="6033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Ink 23">
                  <a:extLst>
                    <a:ext uri="{FF2B5EF4-FFF2-40B4-BE49-F238E27FC236}">
                      <a16:creationId xmlns:a16="http://schemas.microsoft.com/office/drawing/2014/main" id="{98ED7328-54B9-4CEF-9494-695326FD958F}"/>
                    </a:ext>
                  </a:extLst>
                </p14:cNvPr>
                <p14:cNvContentPartPr/>
                <p14:nvPr/>
              </p14:nvContentPartPr>
              <p14:xfrm>
                <a:off x="8045896" y="1746894"/>
                <a:ext cx="1373400" cy="31320"/>
              </p14:xfrm>
            </p:contentPart>
          </mc:Choice>
          <mc:Fallback xmlns="">
            <p:pic>
              <p:nvPicPr>
                <p:cNvPr id="24" name="Ink 23">
                  <a:extLst>
                    <a:ext uri="{FF2B5EF4-FFF2-40B4-BE49-F238E27FC236}">
                      <a16:creationId xmlns:a16="http://schemas.microsoft.com/office/drawing/2014/main" id="{98ED7328-54B9-4CEF-9494-695326FD958F}"/>
                    </a:ext>
                  </a:extLst>
                </p:cNvPr>
                <p:cNvPicPr/>
                <p:nvPr/>
              </p:nvPicPr>
              <p:blipFill>
                <a:blip r:embed="rId25"/>
                <a:stretch>
                  <a:fillRect/>
                </a:stretch>
              </p:blipFill>
              <p:spPr>
                <a:xfrm>
                  <a:off x="8028256" y="1729254"/>
                  <a:ext cx="1409040" cy="6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26" name="Ink 25">
                <a:extLst>
                  <a:ext uri="{FF2B5EF4-FFF2-40B4-BE49-F238E27FC236}">
                    <a16:creationId xmlns:a16="http://schemas.microsoft.com/office/drawing/2014/main" id="{A4DDBCED-51EA-4E90-931A-E5C777F1D02D}"/>
                  </a:ext>
                </a:extLst>
              </p14:cNvPr>
              <p14:cNvContentPartPr/>
              <p14:nvPr/>
            </p14:nvContentPartPr>
            <p14:xfrm>
              <a:off x="7006576" y="1735734"/>
              <a:ext cx="777240" cy="50040"/>
            </p14:xfrm>
          </p:contentPart>
        </mc:Choice>
        <mc:Fallback xmlns="">
          <p:pic>
            <p:nvPicPr>
              <p:cNvPr id="26" name="Ink 25">
                <a:extLst>
                  <a:ext uri="{FF2B5EF4-FFF2-40B4-BE49-F238E27FC236}">
                    <a16:creationId xmlns:a16="http://schemas.microsoft.com/office/drawing/2014/main" id="{A4DDBCED-51EA-4E90-931A-E5C777F1D02D}"/>
                  </a:ext>
                </a:extLst>
              </p:cNvPr>
              <p:cNvPicPr/>
              <p:nvPr/>
            </p:nvPicPr>
            <p:blipFill>
              <a:blip r:embed="rId27"/>
              <a:stretch>
                <a:fillRect/>
              </a:stretch>
            </p:blipFill>
            <p:spPr>
              <a:xfrm>
                <a:off x="6988576" y="1718094"/>
                <a:ext cx="8128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Ink 26">
                <a:extLst>
                  <a:ext uri="{FF2B5EF4-FFF2-40B4-BE49-F238E27FC236}">
                    <a16:creationId xmlns:a16="http://schemas.microsoft.com/office/drawing/2014/main" id="{9ADEABA6-A713-4FB9-928A-EFB2E529DF9F}"/>
                  </a:ext>
                </a:extLst>
              </p14:cNvPr>
              <p14:cNvContentPartPr/>
              <p14:nvPr/>
            </p14:nvContentPartPr>
            <p14:xfrm>
              <a:off x="5622376" y="1756974"/>
              <a:ext cx="1210320" cy="34920"/>
            </p14:xfrm>
          </p:contentPart>
        </mc:Choice>
        <mc:Fallback xmlns="">
          <p:pic>
            <p:nvPicPr>
              <p:cNvPr id="27" name="Ink 26">
                <a:extLst>
                  <a:ext uri="{FF2B5EF4-FFF2-40B4-BE49-F238E27FC236}">
                    <a16:creationId xmlns:a16="http://schemas.microsoft.com/office/drawing/2014/main" id="{9ADEABA6-A713-4FB9-928A-EFB2E529DF9F}"/>
                  </a:ext>
                </a:extLst>
              </p:cNvPr>
              <p:cNvPicPr/>
              <p:nvPr/>
            </p:nvPicPr>
            <p:blipFill>
              <a:blip r:embed="rId29"/>
              <a:stretch>
                <a:fillRect/>
              </a:stretch>
            </p:blipFill>
            <p:spPr>
              <a:xfrm>
                <a:off x="5604376" y="1739334"/>
                <a:ext cx="1245960" cy="70560"/>
              </a:xfrm>
              <a:prstGeom prst="rect">
                <a:avLst/>
              </a:prstGeom>
            </p:spPr>
          </p:pic>
        </mc:Fallback>
      </mc:AlternateContent>
      <p:grpSp>
        <p:nvGrpSpPr>
          <p:cNvPr id="31" name="Group 30">
            <a:extLst>
              <a:ext uri="{FF2B5EF4-FFF2-40B4-BE49-F238E27FC236}">
                <a16:creationId xmlns:a16="http://schemas.microsoft.com/office/drawing/2014/main" id="{A1BA904A-7F39-40A5-B2B2-720254BBE2B5}"/>
              </a:ext>
            </a:extLst>
          </p:cNvPr>
          <p:cNvGrpSpPr/>
          <p:nvPr/>
        </p:nvGrpSpPr>
        <p:grpSpPr>
          <a:xfrm>
            <a:off x="3019936" y="1654734"/>
            <a:ext cx="2504880" cy="158400"/>
            <a:chOff x="3019936" y="1654734"/>
            <a:chExt cx="2504880" cy="158400"/>
          </a:xfrm>
        </p:grpSpPr>
        <mc:AlternateContent xmlns:mc="http://schemas.openxmlformats.org/markup-compatibility/2006" xmlns:p14="http://schemas.microsoft.com/office/powerpoint/2010/main">
          <mc:Choice Requires="p14">
            <p:contentPart p14:bwMode="auto" r:id="rId30">
              <p14:nvContentPartPr>
                <p14:cNvPr id="28" name="Ink 27">
                  <a:extLst>
                    <a:ext uri="{FF2B5EF4-FFF2-40B4-BE49-F238E27FC236}">
                      <a16:creationId xmlns:a16="http://schemas.microsoft.com/office/drawing/2014/main" id="{1B68763D-19B6-47D9-8CC2-324046C0CC46}"/>
                    </a:ext>
                  </a:extLst>
                </p14:cNvPr>
                <p14:cNvContentPartPr/>
                <p14:nvPr/>
              </p14:nvContentPartPr>
              <p14:xfrm>
                <a:off x="4369936" y="1738254"/>
                <a:ext cx="1154880" cy="74880"/>
              </p14:xfrm>
            </p:contentPart>
          </mc:Choice>
          <mc:Fallback xmlns="">
            <p:pic>
              <p:nvPicPr>
                <p:cNvPr id="28" name="Ink 27">
                  <a:extLst>
                    <a:ext uri="{FF2B5EF4-FFF2-40B4-BE49-F238E27FC236}">
                      <a16:creationId xmlns:a16="http://schemas.microsoft.com/office/drawing/2014/main" id="{1B68763D-19B6-47D9-8CC2-324046C0CC46}"/>
                    </a:ext>
                  </a:extLst>
                </p:cNvPr>
                <p:cNvPicPr/>
                <p:nvPr/>
              </p:nvPicPr>
              <p:blipFill>
                <a:blip r:embed="rId31"/>
                <a:stretch>
                  <a:fillRect/>
                </a:stretch>
              </p:blipFill>
              <p:spPr>
                <a:xfrm>
                  <a:off x="4351936" y="1720614"/>
                  <a:ext cx="1190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Ink 28">
                  <a:extLst>
                    <a:ext uri="{FF2B5EF4-FFF2-40B4-BE49-F238E27FC236}">
                      <a16:creationId xmlns:a16="http://schemas.microsoft.com/office/drawing/2014/main" id="{A5E41D5C-B7B0-4556-A470-3D90F3CC4C57}"/>
                    </a:ext>
                  </a:extLst>
                </p14:cNvPr>
                <p14:cNvContentPartPr/>
                <p14:nvPr/>
              </p14:nvContentPartPr>
              <p14:xfrm>
                <a:off x="4312336" y="1668774"/>
                <a:ext cx="19800" cy="20520"/>
              </p14:xfrm>
            </p:contentPart>
          </mc:Choice>
          <mc:Fallback xmlns="">
            <p:pic>
              <p:nvPicPr>
                <p:cNvPr id="29" name="Ink 28">
                  <a:extLst>
                    <a:ext uri="{FF2B5EF4-FFF2-40B4-BE49-F238E27FC236}">
                      <a16:creationId xmlns:a16="http://schemas.microsoft.com/office/drawing/2014/main" id="{A5E41D5C-B7B0-4556-A470-3D90F3CC4C57}"/>
                    </a:ext>
                  </a:extLst>
                </p:cNvPr>
                <p:cNvPicPr/>
                <p:nvPr/>
              </p:nvPicPr>
              <p:blipFill>
                <a:blip r:embed="rId33"/>
                <a:stretch>
                  <a:fillRect/>
                </a:stretch>
              </p:blipFill>
              <p:spPr>
                <a:xfrm>
                  <a:off x="4294696" y="1650774"/>
                  <a:ext cx="554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Ink 29">
                  <a:extLst>
                    <a:ext uri="{FF2B5EF4-FFF2-40B4-BE49-F238E27FC236}">
                      <a16:creationId xmlns:a16="http://schemas.microsoft.com/office/drawing/2014/main" id="{BB70FC16-0020-46CA-BE4B-F6546A96EE10}"/>
                    </a:ext>
                  </a:extLst>
                </p14:cNvPr>
                <p14:cNvContentPartPr/>
                <p14:nvPr/>
              </p14:nvContentPartPr>
              <p14:xfrm>
                <a:off x="3019936" y="1654734"/>
                <a:ext cx="1304640" cy="78840"/>
              </p14:xfrm>
            </p:contentPart>
          </mc:Choice>
          <mc:Fallback xmlns="">
            <p:pic>
              <p:nvPicPr>
                <p:cNvPr id="30" name="Ink 29">
                  <a:extLst>
                    <a:ext uri="{FF2B5EF4-FFF2-40B4-BE49-F238E27FC236}">
                      <a16:creationId xmlns:a16="http://schemas.microsoft.com/office/drawing/2014/main" id="{BB70FC16-0020-46CA-BE4B-F6546A96EE10}"/>
                    </a:ext>
                  </a:extLst>
                </p:cNvPr>
                <p:cNvPicPr/>
                <p:nvPr/>
              </p:nvPicPr>
              <p:blipFill>
                <a:blip r:embed="rId35"/>
                <a:stretch>
                  <a:fillRect/>
                </a:stretch>
              </p:blipFill>
              <p:spPr>
                <a:xfrm>
                  <a:off x="3001936" y="1637094"/>
                  <a:ext cx="1340280" cy="11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32" name="Ink 31">
                <a:extLst>
                  <a:ext uri="{FF2B5EF4-FFF2-40B4-BE49-F238E27FC236}">
                    <a16:creationId xmlns:a16="http://schemas.microsoft.com/office/drawing/2014/main" id="{6DDF18A6-C0F0-430B-B7DA-818684ABA7F5}"/>
                  </a:ext>
                </a:extLst>
              </p14:cNvPr>
              <p14:cNvContentPartPr/>
              <p14:nvPr/>
            </p14:nvContentPartPr>
            <p14:xfrm>
              <a:off x="965776" y="1660854"/>
              <a:ext cx="2044800" cy="187200"/>
            </p14:xfrm>
          </p:contentPart>
        </mc:Choice>
        <mc:Fallback xmlns="">
          <p:pic>
            <p:nvPicPr>
              <p:cNvPr id="32" name="Ink 31">
                <a:extLst>
                  <a:ext uri="{FF2B5EF4-FFF2-40B4-BE49-F238E27FC236}">
                    <a16:creationId xmlns:a16="http://schemas.microsoft.com/office/drawing/2014/main" id="{6DDF18A6-C0F0-430B-B7DA-818684ABA7F5}"/>
                  </a:ext>
                </a:extLst>
              </p:cNvPr>
              <p:cNvPicPr/>
              <p:nvPr/>
            </p:nvPicPr>
            <p:blipFill>
              <a:blip r:embed="rId37"/>
              <a:stretch>
                <a:fillRect/>
              </a:stretch>
            </p:blipFill>
            <p:spPr>
              <a:xfrm>
                <a:off x="948136" y="1643214"/>
                <a:ext cx="20804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0" name="Ink 39">
                <a:extLst>
                  <a:ext uri="{FF2B5EF4-FFF2-40B4-BE49-F238E27FC236}">
                    <a16:creationId xmlns:a16="http://schemas.microsoft.com/office/drawing/2014/main" id="{8D76D130-027B-41F4-8FE7-AE4539E4E1BA}"/>
                  </a:ext>
                </a:extLst>
              </p14:cNvPr>
              <p14:cNvContentPartPr/>
              <p14:nvPr/>
            </p14:nvContentPartPr>
            <p14:xfrm>
              <a:off x="1028776" y="1214094"/>
              <a:ext cx="1905480" cy="674280"/>
            </p14:xfrm>
          </p:contentPart>
        </mc:Choice>
        <mc:Fallback xmlns="">
          <p:pic>
            <p:nvPicPr>
              <p:cNvPr id="40" name="Ink 39">
                <a:extLst>
                  <a:ext uri="{FF2B5EF4-FFF2-40B4-BE49-F238E27FC236}">
                    <a16:creationId xmlns:a16="http://schemas.microsoft.com/office/drawing/2014/main" id="{8D76D130-027B-41F4-8FE7-AE4539E4E1BA}"/>
                  </a:ext>
                </a:extLst>
              </p:cNvPr>
              <p:cNvPicPr/>
              <p:nvPr/>
            </p:nvPicPr>
            <p:blipFill>
              <a:blip r:embed="rId39"/>
              <a:stretch>
                <a:fillRect/>
              </a:stretch>
            </p:blipFill>
            <p:spPr>
              <a:xfrm>
                <a:off x="1010776" y="1196454"/>
                <a:ext cx="1941120" cy="709920"/>
              </a:xfrm>
              <a:prstGeom prst="rect">
                <a:avLst/>
              </a:prstGeom>
            </p:spPr>
          </p:pic>
        </mc:Fallback>
      </mc:AlternateContent>
      <p:grpSp>
        <p:nvGrpSpPr>
          <p:cNvPr id="42" name="Group 41">
            <a:extLst>
              <a:ext uri="{FF2B5EF4-FFF2-40B4-BE49-F238E27FC236}">
                <a16:creationId xmlns:a16="http://schemas.microsoft.com/office/drawing/2014/main" id="{1D7D74FF-0AD0-4847-A7B0-1850DA709969}"/>
              </a:ext>
            </a:extLst>
          </p:cNvPr>
          <p:cNvGrpSpPr/>
          <p:nvPr/>
        </p:nvGrpSpPr>
        <p:grpSpPr>
          <a:xfrm>
            <a:off x="619456" y="590214"/>
            <a:ext cx="8866440" cy="1214640"/>
            <a:chOff x="619456" y="590214"/>
            <a:chExt cx="8866440" cy="1214640"/>
          </a:xfrm>
        </p:grpSpPr>
        <mc:AlternateContent xmlns:mc="http://schemas.openxmlformats.org/markup-compatibility/2006" xmlns:p14="http://schemas.microsoft.com/office/powerpoint/2010/main">
          <mc:Choice Requires="p14">
            <p:contentPart p14:bwMode="auto" r:id="rId40">
              <p14:nvContentPartPr>
                <p14:cNvPr id="33" name="Ink 32">
                  <a:extLst>
                    <a:ext uri="{FF2B5EF4-FFF2-40B4-BE49-F238E27FC236}">
                      <a16:creationId xmlns:a16="http://schemas.microsoft.com/office/drawing/2014/main" id="{1E5E5F34-6FB0-4DC2-80CA-3F0BF5E6AE17}"/>
                    </a:ext>
                  </a:extLst>
                </p14:cNvPr>
                <p14:cNvContentPartPr/>
                <p14:nvPr/>
              </p14:nvContentPartPr>
              <p14:xfrm>
                <a:off x="7807576" y="1206174"/>
                <a:ext cx="1678320" cy="598680"/>
              </p14:xfrm>
            </p:contentPart>
          </mc:Choice>
          <mc:Fallback xmlns="">
            <p:pic>
              <p:nvPicPr>
                <p:cNvPr id="33" name="Ink 32">
                  <a:extLst>
                    <a:ext uri="{FF2B5EF4-FFF2-40B4-BE49-F238E27FC236}">
                      <a16:creationId xmlns:a16="http://schemas.microsoft.com/office/drawing/2014/main" id="{1E5E5F34-6FB0-4DC2-80CA-3F0BF5E6AE17}"/>
                    </a:ext>
                  </a:extLst>
                </p:cNvPr>
                <p:cNvPicPr/>
                <p:nvPr/>
              </p:nvPicPr>
              <p:blipFill>
                <a:blip r:embed="rId41"/>
                <a:stretch>
                  <a:fillRect/>
                </a:stretch>
              </p:blipFill>
              <p:spPr>
                <a:xfrm>
                  <a:off x="7789576" y="1188534"/>
                  <a:ext cx="1713960" cy="634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 name="Ink 33">
                  <a:extLst>
                    <a:ext uri="{FF2B5EF4-FFF2-40B4-BE49-F238E27FC236}">
                      <a16:creationId xmlns:a16="http://schemas.microsoft.com/office/drawing/2014/main" id="{3B15C536-73EF-4FF5-84D9-DDA2FE7A9221}"/>
                    </a:ext>
                  </a:extLst>
                </p14:cNvPr>
                <p14:cNvContentPartPr/>
                <p14:nvPr/>
              </p14:nvContentPartPr>
              <p14:xfrm>
                <a:off x="6864376" y="1262334"/>
                <a:ext cx="1010880" cy="506880"/>
              </p14:xfrm>
            </p:contentPart>
          </mc:Choice>
          <mc:Fallback xmlns="">
            <p:pic>
              <p:nvPicPr>
                <p:cNvPr id="34" name="Ink 33">
                  <a:extLst>
                    <a:ext uri="{FF2B5EF4-FFF2-40B4-BE49-F238E27FC236}">
                      <a16:creationId xmlns:a16="http://schemas.microsoft.com/office/drawing/2014/main" id="{3B15C536-73EF-4FF5-84D9-DDA2FE7A9221}"/>
                    </a:ext>
                  </a:extLst>
                </p:cNvPr>
                <p:cNvPicPr/>
                <p:nvPr/>
              </p:nvPicPr>
              <p:blipFill>
                <a:blip r:embed="rId43"/>
                <a:stretch>
                  <a:fillRect/>
                </a:stretch>
              </p:blipFill>
              <p:spPr>
                <a:xfrm>
                  <a:off x="6846376" y="1244334"/>
                  <a:ext cx="1046520" cy="542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6" name="Ink 35">
                  <a:extLst>
                    <a:ext uri="{FF2B5EF4-FFF2-40B4-BE49-F238E27FC236}">
                      <a16:creationId xmlns:a16="http://schemas.microsoft.com/office/drawing/2014/main" id="{41D4E29D-1D99-4935-950F-81B044F0EC9B}"/>
                    </a:ext>
                  </a:extLst>
                </p14:cNvPr>
                <p14:cNvContentPartPr/>
                <p14:nvPr/>
              </p14:nvContentPartPr>
              <p14:xfrm>
                <a:off x="5470456" y="1274934"/>
                <a:ext cx="1423080" cy="510120"/>
              </p14:xfrm>
            </p:contentPart>
          </mc:Choice>
          <mc:Fallback xmlns="">
            <p:pic>
              <p:nvPicPr>
                <p:cNvPr id="36" name="Ink 35">
                  <a:extLst>
                    <a:ext uri="{FF2B5EF4-FFF2-40B4-BE49-F238E27FC236}">
                      <a16:creationId xmlns:a16="http://schemas.microsoft.com/office/drawing/2014/main" id="{41D4E29D-1D99-4935-950F-81B044F0EC9B}"/>
                    </a:ext>
                  </a:extLst>
                </p:cNvPr>
                <p:cNvPicPr/>
                <p:nvPr/>
              </p:nvPicPr>
              <p:blipFill>
                <a:blip r:embed="rId45"/>
                <a:stretch>
                  <a:fillRect/>
                </a:stretch>
              </p:blipFill>
              <p:spPr>
                <a:xfrm>
                  <a:off x="5452816" y="1256934"/>
                  <a:ext cx="1458720" cy="545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7" name="Ink 36">
                  <a:extLst>
                    <a:ext uri="{FF2B5EF4-FFF2-40B4-BE49-F238E27FC236}">
                      <a16:creationId xmlns:a16="http://schemas.microsoft.com/office/drawing/2014/main" id="{7E781A0A-48C7-410C-9101-AAAD35FEF90B}"/>
                    </a:ext>
                  </a:extLst>
                </p14:cNvPr>
                <p14:cNvContentPartPr/>
                <p14:nvPr/>
              </p14:nvContentPartPr>
              <p14:xfrm>
                <a:off x="4376776" y="1232094"/>
                <a:ext cx="1163520" cy="561600"/>
              </p14:xfrm>
            </p:contentPart>
          </mc:Choice>
          <mc:Fallback xmlns="">
            <p:pic>
              <p:nvPicPr>
                <p:cNvPr id="37" name="Ink 36">
                  <a:extLst>
                    <a:ext uri="{FF2B5EF4-FFF2-40B4-BE49-F238E27FC236}">
                      <a16:creationId xmlns:a16="http://schemas.microsoft.com/office/drawing/2014/main" id="{7E781A0A-48C7-410C-9101-AAAD35FEF90B}"/>
                    </a:ext>
                  </a:extLst>
                </p:cNvPr>
                <p:cNvPicPr/>
                <p:nvPr/>
              </p:nvPicPr>
              <p:blipFill>
                <a:blip r:embed="rId47"/>
                <a:stretch>
                  <a:fillRect/>
                </a:stretch>
              </p:blipFill>
              <p:spPr>
                <a:xfrm>
                  <a:off x="4358776" y="1214454"/>
                  <a:ext cx="119916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8" name="Ink 37">
                  <a:extLst>
                    <a:ext uri="{FF2B5EF4-FFF2-40B4-BE49-F238E27FC236}">
                      <a16:creationId xmlns:a16="http://schemas.microsoft.com/office/drawing/2014/main" id="{CC9E4498-5AA8-4CE0-BD6A-43BC35B59248}"/>
                    </a:ext>
                  </a:extLst>
                </p14:cNvPr>
                <p14:cNvContentPartPr/>
                <p14:nvPr/>
              </p14:nvContentPartPr>
              <p14:xfrm>
                <a:off x="2933176" y="1200414"/>
                <a:ext cx="1452240" cy="602640"/>
              </p14:xfrm>
            </p:contentPart>
          </mc:Choice>
          <mc:Fallback xmlns="">
            <p:pic>
              <p:nvPicPr>
                <p:cNvPr id="38" name="Ink 37">
                  <a:extLst>
                    <a:ext uri="{FF2B5EF4-FFF2-40B4-BE49-F238E27FC236}">
                      <a16:creationId xmlns:a16="http://schemas.microsoft.com/office/drawing/2014/main" id="{CC9E4498-5AA8-4CE0-BD6A-43BC35B59248}"/>
                    </a:ext>
                  </a:extLst>
                </p:cNvPr>
                <p:cNvPicPr/>
                <p:nvPr/>
              </p:nvPicPr>
              <p:blipFill>
                <a:blip r:embed="rId49"/>
                <a:stretch>
                  <a:fillRect/>
                </a:stretch>
              </p:blipFill>
              <p:spPr>
                <a:xfrm>
                  <a:off x="2915536" y="1182774"/>
                  <a:ext cx="1487880" cy="6382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 name="Ink 40">
                  <a:extLst>
                    <a:ext uri="{FF2B5EF4-FFF2-40B4-BE49-F238E27FC236}">
                      <a16:creationId xmlns:a16="http://schemas.microsoft.com/office/drawing/2014/main" id="{B46C22D9-44A9-4125-854E-472989234CB3}"/>
                    </a:ext>
                  </a:extLst>
                </p14:cNvPr>
                <p14:cNvContentPartPr/>
                <p14:nvPr/>
              </p14:nvContentPartPr>
              <p14:xfrm>
                <a:off x="619456" y="590214"/>
                <a:ext cx="2469960" cy="605160"/>
              </p14:xfrm>
            </p:contentPart>
          </mc:Choice>
          <mc:Fallback xmlns="">
            <p:pic>
              <p:nvPicPr>
                <p:cNvPr id="41" name="Ink 40">
                  <a:extLst>
                    <a:ext uri="{FF2B5EF4-FFF2-40B4-BE49-F238E27FC236}">
                      <a16:creationId xmlns:a16="http://schemas.microsoft.com/office/drawing/2014/main" id="{B46C22D9-44A9-4125-854E-472989234CB3}"/>
                    </a:ext>
                  </a:extLst>
                </p:cNvPr>
                <p:cNvPicPr/>
                <p:nvPr/>
              </p:nvPicPr>
              <p:blipFill>
                <a:blip r:embed="rId51"/>
                <a:stretch>
                  <a:fillRect/>
                </a:stretch>
              </p:blipFill>
              <p:spPr>
                <a:xfrm>
                  <a:off x="601456" y="572214"/>
                  <a:ext cx="2505600" cy="640800"/>
                </a:xfrm>
                <a:prstGeom prst="rect">
                  <a:avLst/>
                </a:prstGeom>
              </p:spPr>
            </p:pic>
          </mc:Fallback>
        </mc:AlternateContent>
      </p:grpSp>
      <p:grpSp>
        <p:nvGrpSpPr>
          <p:cNvPr id="53" name="Group 52">
            <a:extLst>
              <a:ext uri="{FF2B5EF4-FFF2-40B4-BE49-F238E27FC236}">
                <a16:creationId xmlns:a16="http://schemas.microsoft.com/office/drawing/2014/main" id="{4345A72E-C84A-4FC2-B0C0-415F12D9601B}"/>
              </a:ext>
            </a:extLst>
          </p:cNvPr>
          <p:cNvGrpSpPr/>
          <p:nvPr/>
        </p:nvGrpSpPr>
        <p:grpSpPr>
          <a:xfrm>
            <a:off x="624496" y="2205894"/>
            <a:ext cx="9617400" cy="138240"/>
            <a:chOff x="624496" y="2205894"/>
            <a:chExt cx="9617400" cy="138240"/>
          </a:xfrm>
        </p:grpSpPr>
        <mc:AlternateContent xmlns:mc="http://schemas.openxmlformats.org/markup-compatibility/2006" xmlns:p14="http://schemas.microsoft.com/office/powerpoint/2010/main">
          <mc:Choice Requires="p14">
            <p:contentPart p14:bwMode="auto" r:id="rId52">
              <p14:nvContentPartPr>
                <p14:cNvPr id="43" name="Ink 42">
                  <a:extLst>
                    <a:ext uri="{FF2B5EF4-FFF2-40B4-BE49-F238E27FC236}">
                      <a16:creationId xmlns:a16="http://schemas.microsoft.com/office/drawing/2014/main" id="{D1FACFCA-06C6-4F64-A47B-0C989F5EFA6C}"/>
                    </a:ext>
                  </a:extLst>
                </p14:cNvPr>
                <p14:cNvContentPartPr/>
                <p14:nvPr/>
              </p14:nvContentPartPr>
              <p14:xfrm>
                <a:off x="8091976" y="2282214"/>
                <a:ext cx="2149920" cy="51480"/>
              </p14:xfrm>
            </p:contentPart>
          </mc:Choice>
          <mc:Fallback xmlns="">
            <p:pic>
              <p:nvPicPr>
                <p:cNvPr id="43" name="Ink 42">
                  <a:extLst>
                    <a:ext uri="{FF2B5EF4-FFF2-40B4-BE49-F238E27FC236}">
                      <a16:creationId xmlns:a16="http://schemas.microsoft.com/office/drawing/2014/main" id="{D1FACFCA-06C6-4F64-A47B-0C989F5EFA6C}"/>
                    </a:ext>
                  </a:extLst>
                </p:cNvPr>
                <p:cNvPicPr/>
                <p:nvPr/>
              </p:nvPicPr>
              <p:blipFill>
                <a:blip r:embed="rId53"/>
                <a:stretch>
                  <a:fillRect/>
                </a:stretch>
              </p:blipFill>
              <p:spPr>
                <a:xfrm>
                  <a:off x="8073976" y="2264574"/>
                  <a:ext cx="2185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4" name="Ink 43">
                  <a:extLst>
                    <a:ext uri="{FF2B5EF4-FFF2-40B4-BE49-F238E27FC236}">
                      <a16:creationId xmlns:a16="http://schemas.microsoft.com/office/drawing/2014/main" id="{D99A14F6-1B04-4847-A87A-0BE27816CEA9}"/>
                    </a:ext>
                  </a:extLst>
                </p14:cNvPr>
                <p14:cNvContentPartPr/>
                <p14:nvPr/>
              </p14:nvContentPartPr>
              <p14:xfrm>
                <a:off x="7386376" y="2278614"/>
                <a:ext cx="637560" cy="51840"/>
              </p14:xfrm>
            </p:contentPart>
          </mc:Choice>
          <mc:Fallback xmlns="">
            <p:pic>
              <p:nvPicPr>
                <p:cNvPr id="44" name="Ink 43">
                  <a:extLst>
                    <a:ext uri="{FF2B5EF4-FFF2-40B4-BE49-F238E27FC236}">
                      <a16:creationId xmlns:a16="http://schemas.microsoft.com/office/drawing/2014/main" id="{D99A14F6-1B04-4847-A87A-0BE27816CEA9}"/>
                    </a:ext>
                  </a:extLst>
                </p:cNvPr>
                <p:cNvPicPr/>
                <p:nvPr/>
              </p:nvPicPr>
              <p:blipFill>
                <a:blip r:embed="rId55"/>
                <a:stretch>
                  <a:fillRect/>
                </a:stretch>
              </p:blipFill>
              <p:spPr>
                <a:xfrm>
                  <a:off x="7368736" y="2260614"/>
                  <a:ext cx="6732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6" name="Ink 45">
                  <a:extLst>
                    <a:ext uri="{FF2B5EF4-FFF2-40B4-BE49-F238E27FC236}">
                      <a16:creationId xmlns:a16="http://schemas.microsoft.com/office/drawing/2014/main" id="{916D23F2-6D90-4D0B-B317-4BB75D0ED90B}"/>
                    </a:ext>
                  </a:extLst>
                </p14:cNvPr>
                <p14:cNvContentPartPr/>
                <p14:nvPr/>
              </p14:nvContentPartPr>
              <p14:xfrm>
                <a:off x="5462896" y="2254494"/>
                <a:ext cx="1745280" cy="52200"/>
              </p14:xfrm>
            </p:contentPart>
          </mc:Choice>
          <mc:Fallback xmlns="">
            <p:pic>
              <p:nvPicPr>
                <p:cNvPr id="46" name="Ink 45">
                  <a:extLst>
                    <a:ext uri="{FF2B5EF4-FFF2-40B4-BE49-F238E27FC236}">
                      <a16:creationId xmlns:a16="http://schemas.microsoft.com/office/drawing/2014/main" id="{916D23F2-6D90-4D0B-B317-4BB75D0ED90B}"/>
                    </a:ext>
                  </a:extLst>
                </p:cNvPr>
                <p:cNvPicPr/>
                <p:nvPr/>
              </p:nvPicPr>
              <p:blipFill>
                <a:blip r:embed="rId57"/>
                <a:stretch>
                  <a:fillRect/>
                </a:stretch>
              </p:blipFill>
              <p:spPr>
                <a:xfrm>
                  <a:off x="5445256" y="2236854"/>
                  <a:ext cx="17809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7" name="Ink 46">
                  <a:extLst>
                    <a:ext uri="{FF2B5EF4-FFF2-40B4-BE49-F238E27FC236}">
                      <a16:creationId xmlns:a16="http://schemas.microsoft.com/office/drawing/2014/main" id="{CEB2F509-1CF8-4FE6-AAF8-0BE8E895E6A3}"/>
                    </a:ext>
                  </a:extLst>
                </p14:cNvPr>
                <p14:cNvContentPartPr/>
                <p14:nvPr/>
              </p14:nvContentPartPr>
              <p14:xfrm>
                <a:off x="4655776" y="2288694"/>
                <a:ext cx="614880" cy="39960"/>
              </p14:xfrm>
            </p:contentPart>
          </mc:Choice>
          <mc:Fallback xmlns="">
            <p:pic>
              <p:nvPicPr>
                <p:cNvPr id="47" name="Ink 46">
                  <a:extLst>
                    <a:ext uri="{FF2B5EF4-FFF2-40B4-BE49-F238E27FC236}">
                      <a16:creationId xmlns:a16="http://schemas.microsoft.com/office/drawing/2014/main" id="{CEB2F509-1CF8-4FE6-AAF8-0BE8E895E6A3}"/>
                    </a:ext>
                  </a:extLst>
                </p:cNvPr>
                <p:cNvPicPr/>
                <p:nvPr/>
              </p:nvPicPr>
              <p:blipFill>
                <a:blip r:embed="rId59"/>
                <a:stretch>
                  <a:fillRect/>
                </a:stretch>
              </p:blipFill>
              <p:spPr>
                <a:xfrm>
                  <a:off x="4637776" y="2270694"/>
                  <a:ext cx="6505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8" name="Ink 47">
                  <a:extLst>
                    <a:ext uri="{FF2B5EF4-FFF2-40B4-BE49-F238E27FC236}">
                      <a16:creationId xmlns:a16="http://schemas.microsoft.com/office/drawing/2014/main" id="{B9E9BA42-870F-4228-861E-08281EE75300}"/>
                    </a:ext>
                  </a:extLst>
                </p14:cNvPr>
                <p14:cNvContentPartPr/>
                <p14:nvPr/>
              </p14:nvContentPartPr>
              <p14:xfrm>
                <a:off x="3576136" y="2261694"/>
                <a:ext cx="1045080" cy="82440"/>
              </p14:xfrm>
            </p:contentPart>
          </mc:Choice>
          <mc:Fallback xmlns="">
            <p:pic>
              <p:nvPicPr>
                <p:cNvPr id="48" name="Ink 47">
                  <a:extLst>
                    <a:ext uri="{FF2B5EF4-FFF2-40B4-BE49-F238E27FC236}">
                      <a16:creationId xmlns:a16="http://schemas.microsoft.com/office/drawing/2014/main" id="{B9E9BA42-870F-4228-861E-08281EE75300}"/>
                    </a:ext>
                  </a:extLst>
                </p:cNvPr>
                <p:cNvPicPr/>
                <p:nvPr/>
              </p:nvPicPr>
              <p:blipFill>
                <a:blip r:embed="rId61"/>
                <a:stretch>
                  <a:fillRect/>
                </a:stretch>
              </p:blipFill>
              <p:spPr>
                <a:xfrm>
                  <a:off x="3558136" y="2244054"/>
                  <a:ext cx="1080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0" name="Ink 49">
                  <a:extLst>
                    <a:ext uri="{FF2B5EF4-FFF2-40B4-BE49-F238E27FC236}">
                      <a16:creationId xmlns:a16="http://schemas.microsoft.com/office/drawing/2014/main" id="{160359C2-720C-406E-A5BE-A21CECB91AF1}"/>
                    </a:ext>
                  </a:extLst>
                </p14:cNvPr>
                <p14:cNvContentPartPr/>
                <p14:nvPr/>
              </p14:nvContentPartPr>
              <p14:xfrm>
                <a:off x="1399576" y="2205894"/>
                <a:ext cx="2224800" cy="134280"/>
              </p14:xfrm>
            </p:contentPart>
          </mc:Choice>
          <mc:Fallback xmlns="">
            <p:pic>
              <p:nvPicPr>
                <p:cNvPr id="50" name="Ink 49">
                  <a:extLst>
                    <a:ext uri="{FF2B5EF4-FFF2-40B4-BE49-F238E27FC236}">
                      <a16:creationId xmlns:a16="http://schemas.microsoft.com/office/drawing/2014/main" id="{160359C2-720C-406E-A5BE-A21CECB91AF1}"/>
                    </a:ext>
                  </a:extLst>
                </p:cNvPr>
                <p:cNvPicPr/>
                <p:nvPr/>
              </p:nvPicPr>
              <p:blipFill>
                <a:blip r:embed="rId63"/>
                <a:stretch>
                  <a:fillRect/>
                </a:stretch>
              </p:blipFill>
              <p:spPr>
                <a:xfrm>
                  <a:off x="1381576" y="2187894"/>
                  <a:ext cx="22604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2" name="Ink 51">
                  <a:extLst>
                    <a:ext uri="{FF2B5EF4-FFF2-40B4-BE49-F238E27FC236}">
                      <a16:creationId xmlns:a16="http://schemas.microsoft.com/office/drawing/2014/main" id="{6584D92A-59C9-46DD-9351-4A78E7B0A054}"/>
                    </a:ext>
                  </a:extLst>
                </p14:cNvPr>
                <p14:cNvContentPartPr/>
                <p14:nvPr/>
              </p14:nvContentPartPr>
              <p14:xfrm>
                <a:off x="624496" y="2208774"/>
                <a:ext cx="1001880" cy="95760"/>
              </p14:xfrm>
            </p:contentPart>
          </mc:Choice>
          <mc:Fallback xmlns="">
            <p:pic>
              <p:nvPicPr>
                <p:cNvPr id="52" name="Ink 51">
                  <a:extLst>
                    <a:ext uri="{FF2B5EF4-FFF2-40B4-BE49-F238E27FC236}">
                      <a16:creationId xmlns:a16="http://schemas.microsoft.com/office/drawing/2014/main" id="{6584D92A-59C9-46DD-9351-4A78E7B0A054}"/>
                    </a:ext>
                  </a:extLst>
                </p:cNvPr>
                <p:cNvPicPr/>
                <p:nvPr/>
              </p:nvPicPr>
              <p:blipFill>
                <a:blip r:embed="rId65"/>
                <a:stretch>
                  <a:fillRect/>
                </a:stretch>
              </p:blipFill>
              <p:spPr>
                <a:xfrm>
                  <a:off x="606856" y="2191134"/>
                  <a:ext cx="1037520" cy="131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54" name="Ink 53">
                <a:extLst>
                  <a:ext uri="{FF2B5EF4-FFF2-40B4-BE49-F238E27FC236}">
                    <a16:creationId xmlns:a16="http://schemas.microsoft.com/office/drawing/2014/main" id="{92B78679-083F-4BC1-998D-85E1B7E65EE2}"/>
                  </a:ext>
                </a:extLst>
              </p14:cNvPr>
              <p14:cNvContentPartPr/>
              <p14:nvPr/>
            </p14:nvContentPartPr>
            <p14:xfrm>
              <a:off x="9555376" y="2788014"/>
              <a:ext cx="690120" cy="41760"/>
            </p14:xfrm>
          </p:contentPart>
        </mc:Choice>
        <mc:Fallback xmlns="">
          <p:pic>
            <p:nvPicPr>
              <p:cNvPr id="54" name="Ink 53">
                <a:extLst>
                  <a:ext uri="{FF2B5EF4-FFF2-40B4-BE49-F238E27FC236}">
                    <a16:creationId xmlns:a16="http://schemas.microsoft.com/office/drawing/2014/main" id="{92B78679-083F-4BC1-998D-85E1B7E65EE2}"/>
                  </a:ext>
                </a:extLst>
              </p:cNvPr>
              <p:cNvPicPr/>
              <p:nvPr/>
            </p:nvPicPr>
            <p:blipFill>
              <a:blip r:embed="rId67"/>
              <a:stretch>
                <a:fillRect/>
              </a:stretch>
            </p:blipFill>
            <p:spPr>
              <a:xfrm>
                <a:off x="9537376" y="2770374"/>
                <a:ext cx="725760" cy="77400"/>
              </a:xfrm>
              <a:prstGeom prst="rect">
                <a:avLst/>
              </a:prstGeom>
            </p:spPr>
          </p:pic>
        </mc:Fallback>
      </mc:AlternateContent>
      <p:grpSp>
        <p:nvGrpSpPr>
          <p:cNvPr id="65" name="Group 64">
            <a:extLst>
              <a:ext uri="{FF2B5EF4-FFF2-40B4-BE49-F238E27FC236}">
                <a16:creationId xmlns:a16="http://schemas.microsoft.com/office/drawing/2014/main" id="{FE7E90AA-F639-44E2-99E4-9F887E621CB0}"/>
              </a:ext>
            </a:extLst>
          </p:cNvPr>
          <p:cNvGrpSpPr/>
          <p:nvPr/>
        </p:nvGrpSpPr>
        <p:grpSpPr>
          <a:xfrm>
            <a:off x="321736" y="2771454"/>
            <a:ext cx="8461080" cy="162360"/>
            <a:chOff x="321736" y="2771454"/>
            <a:chExt cx="8461080" cy="162360"/>
          </a:xfrm>
        </p:grpSpPr>
        <mc:AlternateContent xmlns:mc="http://schemas.openxmlformats.org/markup-compatibility/2006" xmlns:p14="http://schemas.microsoft.com/office/powerpoint/2010/main">
          <mc:Choice Requires="p14">
            <p:contentPart p14:bwMode="auto" r:id="rId68">
              <p14:nvContentPartPr>
                <p14:cNvPr id="55" name="Ink 54">
                  <a:extLst>
                    <a:ext uri="{FF2B5EF4-FFF2-40B4-BE49-F238E27FC236}">
                      <a16:creationId xmlns:a16="http://schemas.microsoft.com/office/drawing/2014/main" id="{8CC027EF-66F3-4FF7-9A14-133BEFAA210B}"/>
                    </a:ext>
                  </a:extLst>
                </p14:cNvPr>
                <p14:cNvContentPartPr/>
                <p14:nvPr/>
              </p14:nvContentPartPr>
              <p14:xfrm>
                <a:off x="6027016" y="2771454"/>
                <a:ext cx="2755800" cy="101160"/>
              </p14:xfrm>
            </p:contentPart>
          </mc:Choice>
          <mc:Fallback xmlns="">
            <p:pic>
              <p:nvPicPr>
                <p:cNvPr id="55" name="Ink 54">
                  <a:extLst>
                    <a:ext uri="{FF2B5EF4-FFF2-40B4-BE49-F238E27FC236}">
                      <a16:creationId xmlns:a16="http://schemas.microsoft.com/office/drawing/2014/main" id="{8CC027EF-66F3-4FF7-9A14-133BEFAA210B}"/>
                    </a:ext>
                  </a:extLst>
                </p:cNvPr>
                <p:cNvPicPr/>
                <p:nvPr/>
              </p:nvPicPr>
              <p:blipFill>
                <a:blip r:embed="rId69"/>
                <a:stretch>
                  <a:fillRect/>
                </a:stretch>
              </p:blipFill>
              <p:spPr>
                <a:xfrm>
                  <a:off x="6009016" y="2753814"/>
                  <a:ext cx="27914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6" name="Ink 55">
                  <a:extLst>
                    <a:ext uri="{FF2B5EF4-FFF2-40B4-BE49-F238E27FC236}">
                      <a16:creationId xmlns:a16="http://schemas.microsoft.com/office/drawing/2014/main" id="{A45E0469-A860-4513-AC53-776C668A0C19}"/>
                    </a:ext>
                  </a:extLst>
                </p14:cNvPr>
                <p14:cNvContentPartPr/>
                <p14:nvPr/>
              </p14:nvContentPartPr>
              <p14:xfrm>
                <a:off x="4847296" y="2798454"/>
                <a:ext cx="1141200" cy="66960"/>
              </p14:xfrm>
            </p:contentPart>
          </mc:Choice>
          <mc:Fallback xmlns="">
            <p:pic>
              <p:nvPicPr>
                <p:cNvPr id="56" name="Ink 55">
                  <a:extLst>
                    <a:ext uri="{FF2B5EF4-FFF2-40B4-BE49-F238E27FC236}">
                      <a16:creationId xmlns:a16="http://schemas.microsoft.com/office/drawing/2014/main" id="{A45E0469-A860-4513-AC53-776C668A0C19}"/>
                    </a:ext>
                  </a:extLst>
                </p:cNvPr>
                <p:cNvPicPr/>
                <p:nvPr/>
              </p:nvPicPr>
              <p:blipFill>
                <a:blip r:embed="rId71"/>
                <a:stretch>
                  <a:fillRect/>
                </a:stretch>
              </p:blipFill>
              <p:spPr>
                <a:xfrm>
                  <a:off x="4829656" y="2780814"/>
                  <a:ext cx="11768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8" name="Ink 57">
                  <a:extLst>
                    <a:ext uri="{FF2B5EF4-FFF2-40B4-BE49-F238E27FC236}">
                      <a16:creationId xmlns:a16="http://schemas.microsoft.com/office/drawing/2014/main" id="{79108679-F1AF-4B52-80E6-3A6B415EA99A}"/>
                    </a:ext>
                  </a:extLst>
                </p14:cNvPr>
                <p14:cNvContentPartPr/>
                <p14:nvPr/>
              </p14:nvContentPartPr>
              <p14:xfrm>
                <a:off x="3761896" y="2781534"/>
                <a:ext cx="1135440" cy="152280"/>
              </p14:xfrm>
            </p:contentPart>
          </mc:Choice>
          <mc:Fallback xmlns="">
            <p:pic>
              <p:nvPicPr>
                <p:cNvPr id="58" name="Ink 57">
                  <a:extLst>
                    <a:ext uri="{FF2B5EF4-FFF2-40B4-BE49-F238E27FC236}">
                      <a16:creationId xmlns:a16="http://schemas.microsoft.com/office/drawing/2014/main" id="{79108679-F1AF-4B52-80E6-3A6B415EA99A}"/>
                    </a:ext>
                  </a:extLst>
                </p:cNvPr>
                <p:cNvPicPr/>
                <p:nvPr/>
              </p:nvPicPr>
              <p:blipFill>
                <a:blip r:embed="rId73"/>
                <a:stretch>
                  <a:fillRect/>
                </a:stretch>
              </p:blipFill>
              <p:spPr>
                <a:xfrm>
                  <a:off x="3744256" y="2763534"/>
                  <a:ext cx="11710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9" name="Ink 58">
                  <a:extLst>
                    <a:ext uri="{FF2B5EF4-FFF2-40B4-BE49-F238E27FC236}">
                      <a16:creationId xmlns:a16="http://schemas.microsoft.com/office/drawing/2014/main" id="{94D44379-AD45-449E-9EEA-D330863E053C}"/>
                    </a:ext>
                  </a:extLst>
                </p14:cNvPr>
                <p14:cNvContentPartPr/>
                <p14:nvPr/>
              </p14:nvContentPartPr>
              <p14:xfrm>
                <a:off x="2857216" y="2844534"/>
                <a:ext cx="795960" cy="20520"/>
              </p14:xfrm>
            </p:contentPart>
          </mc:Choice>
          <mc:Fallback xmlns="">
            <p:pic>
              <p:nvPicPr>
                <p:cNvPr id="59" name="Ink 58">
                  <a:extLst>
                    <a:ext uri="{FF2B5EF4-FFF2-40B4-BE49-F238E27FC236}">
                      <a16:creationId xmlns:a16="http://schemas.microsoft.com/office/drawing/2014/main" id="{94D44379-AD45-449E-9EEA-D330863E053C}"/>
                    </a:ext>
                  </a:extLst>
                </p:cNvPr>
                <p:cNvPicPr/>
                <p:nvPr/>
              </p:nvPicPr>
              <p:blipFill>
                <a:blip r:embed="rId75"/>
                <a:stretch>
                  <a:fillRect/>
                </a:stretch>
              </p:blipFill>
              <p:spPr>
                <a:xfrm>
                  <a:off x="2839576" y="2826534"/>
                  <a:ext cx="8316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1" name="Ink 60">
                  <a:extLst>
                    <a:ext uri="{FF2B5EF4-FFF2-40B4-BE49-F238E27FC236}">
                      <a16:creationId xmlns:a16="http://schemas.microsoft.com/office/drawing/2014/main" id="{E3C1213B-27F6-428A-B265-E970FD2772BA}"/>
                    </a:ext>
                  </a:extLst>
                </p14:cNvPr>
                <p14:cNvContentPartPr/>
                <p14:nvPr/>
              </p14:nvContentPartPr>
              <p14:xfrm>
                <a:off x="2015176" y="2820414"/>
                <a:ext cx="667440" cy="44640"/>
              </p14:xfrm>
            </p:contentPart>
          </mc:Choice>
          <mc:Fallback xmlns="">
            <p:pic>
              <p:nvPicPr>
                <p:cNvPr id="61" name="Ink 60">
                  <a:extLst>
                    <a:ext uri="{FF2B5EF4-FFF2-40B4-BE49-F238E27FC236}">
                      <a16:creationId xmlns:a16="http://schemas.microsoft.com/office/drawing/2014/main" id="{E3C1213B-27F6-428A-B265-E970FD2772BA}"/>
                    </a:ext>
                  </a:extLst>
                </p:cNvPr>
                <p:cNvPicPr/>
                <p:nvPr/>
              </p:nvPicPr>
              <p:blipFill>
                <a:blip r:embed="rId77"/>
                <a:stretch>
                  <a:fillRect/>
                </a:stretch>
              </p:blipFill>
              <p:spPr>
                <a:xfrm>
                  <a:off x="1997176" y="2802774"/>
                  <a:ext cx="7030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3" name="Ink 62">
                  <a:extLst>
                    <a:ext uri="{FF2B5EF4-FFF2-40B4-BE49-F238E27FC236}">
                      <a16:creationId xmlns:a16="http://schemas.microsoft.com/office/drawing/2014/main" id="{1C229057-0968-4D50-86DA-BFCE98850CD9}"/>
                    </a:ext>
                  </a:extLst>
                </p14:cNvPr>
                <p14:cNvContentPartPr/>
                <p14:nvPr/>
              </p14:nvContentPartPr>
              <p14:xfrm>
                <a:off x="1341976" y="2824374"/>
                <a:ext cx="556560" cy="61920"/>
              </p14:xfrm>
            </p:contentPart>
          </mc:Choice>
          <mc:Fallback xmlns="">
            <p:pic>
              <p:nvPicPr>
                <p:cNvPr id="63" name="Ink 62">
                  <a:extLst>
                    <a:ext uri="{FF2B5EF4-FFF2-40B4-BE49-F238E27FC236}">
                      <a16:creationId xmlns:a16="http://schemas.microsoft.com/office/drawing/2014/main" id="{1C229057-0968-4D50-86DA-BFCE98850CD9}"/>
                    </a:ext>
                  </a:extLst>
                </p:cNvPr>
                <p:cNvPicPr/>
                <p:nvPr/>
              </p:nvPicPr>
              <p:blipFill>
                <a:blip r:embed="rId79"/>
                <a:stretch>
                  <a:fillRect/>
                </a:stretch>
              </p:blipFill>
              <p:spPr>
                <a:xfrm>
                  <a:off x="1324336" y="2806734"/>
                  <a:ext cx="592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4" name="Ink 63">
                  <a:extLst>
                    <a:ext uri="{FF2B5EF4-FFF2-40B4-BE49-F238E27FC236}">
                      <a16:creationId xmlns:a16="http://schemas.microsoft.com/office/drawing/2014/main" id="{6D7804B7-15AF-4AF7-80E6-D99B30EC9D07}"/>
                    </a:ext>
                  </a:extLst>
                </p14:cNvPr>
                <p14:cNvContentPartPr/>
                <p14:nvPr/>
              </p14:nvContentPartPr>
              <p14:xfrm>
                <a:off x="321736" y="2844534"/>
                <a:ext cx="734760" cy="83880"/>
              </p14:xfrm>
            </p:contentPart>
          </mc:Choice>
          <mc:Fallback xmlns="">
            <p:pic>
              <p:nvPicPr>
                <p:cNvPr id="64" name="Ink 63">
                  <a:extLst>
                    <a:ext uri="{FF2B5EF4-FFF2-40B4-BE49-F238E27FC236}">
                      <a16:creationId xmlns:a16="http://schemas.microsoft.com/office/drawing/2014/main" id="{6D7804B7-15AF-4AF7-80E6-D99B30EC9D07}"/>
                    </a:ext>
                  </a:extLst>
                </p:cNvPr>
                <p:cNvPicPr/>
                <p:nvPr/>
              </p:nvPicPr>
              <p:blipFill>
                <a:blip r:embed="rId81"/>
                <a:stretch>
                  <a:fillRect/>
                </a:stretch>
              </p:blipFill>
              <p:spPr>
                <a:xfrm>
                  <a:off x="304096" y="2826534"/>
                  <a:ext cx="770400" cy="119520"/>
                </a:xfrm>
                <a:prstGeom prst="rect">
                  <a:avLst/>
                </a:prstGeom>
              </p:spPr>
            </p:pic>
          </mc:Fallback>
        </mc:AlternateContent>
      </p:grpSp>
      <p:grpSp>
        <p:nvGrpSpPr>
          <p:cNvPr id="74" name="Group 73">
            <a:extLst>
              <a:ext uri="{FF2B5EF4-FFF2-40B4-BE49-F238E27FC236}">
                <a16:creationId xmlns:a16="http://schemas.microsoft.com/office/drawing/2014/main" id="{71BFD3BD-242B-4CBA-98D2-074F6C13CA6B}"/>
              </a:ext>
            </a:extLst>
          </p:cNvPr>
          <p:cNvGrpSpPr/>
          <p:nvPr/>
        </p:nvGrpSpPr>
        <p:grpSpPr>
          <a:xfrm>
            <a:off x="5152576" y="3335574"/>
            <a:ext cx="5129640" cy="121680"/>
            <a:chOff x="5152576" y="3335574"/>
            <a:chExt cx="5129640" cy="121680"/>
          </a:xfrm>
        </p:grpSpPr>
        <mc:AlternateContent xmlns:mc="http://schemas.openxmlformats.org/markup-compatibility/2006" xmlns:p14="http://schemas.microsoft.com/office/powerpoint/2010/main">
          <mc:Choice Requires="p14">
            <p:contentPart p14:bwMode="auto" r:id="rId82">
              <p14:nvContentPartPr>
                <p14:cNvPr id="66" name="Ink 65">
                  <a:extLst>
                    <a:ext uri="{FF2B5EF4-FFF2-40B4-BE49-F238E27FC236}">
                      <a16:creationId xmlns:a16="http://schemas.microsoft.com/office/drawing/2014/main" id="{17BE7F1E-346E-46A9-9311-CACA0F46808E}"/>
                    </a:ext>
                  </a:extLst>
                </p14:cNvPr>
                <p14:cNvContentPartPr/>
                <p14:nvPr/>
              </p14:nvContentPartPr>
              <p14:xfrm>
                <a:off x="9380416" y="3404694"/>
                <a:ext cx="901800" cy="16560"/>
              </p14:xfrm>
            </p:contentPart>
          </mc:Choice>
          <mc:Fallback xmlns="">
            <p:pic>
              <p:nvPicPr>
                <p:cNvPr id="66" name="Ink 65">
                  <a:extLst>
                    <a:ext uri="{FF2B5EF4-FFF2-40B4-BE49-F238E27FC236}">
                      <a16:creationId xmlns:a16="http://schemas.microsoft.com/office/drawing/2014/main" id="{17BE7F1E-346E-46A9-9311-CACA0F46808E}"/>
                    </a:ext>
                  </a:extLst>
                </p:cNvPr>
                <p:cNvPicPr/>
                <p:nvPr/>
              </p:nvPicPr>
              <p:blipFill>
                <a:blip r:embed="rId83"/>
                <a:stretch>
                  <a:fillRect/>
                </a:stretch>
              </p:blipFill>
              <p:spPr>
                <a:xfrm>
                  <a:off x="9362776" y="3386694"/>
                  <a:ext cx="9374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7" name="Ink 66">
                  <a:extLst>
                    <a:ext uri="{FF2B5EF4-FFF2-40B4-BE49-F238E27FC236}">
                      <a16:creationId xmlns:a16="http://schemas.microsoft.com/office/drawing/2014/main" id="{CD58E12A-9844-498D-9953-3313A0D58257}"/>
                    </a:ext>
                  </a:extLst>
                </p14:cNvPr>
                <p14:cNvContentPartPr/>
                <p14:nvPr/>
              </p14:nvContentPartPr>
              <p14:xfrm>
                <a:off x="9301576" y="3394974"/>
                <a:ext cx="2160" cy="4320"/>
              </p14:xfrm>
            </p:contentPart>
          </mc:Choice>
          <mc:Fallback xmlns="">
            <p:pic>
              <p:nvPicPr>
                <p:cNvPr id="67" name="Ink 66">
                  <a:extLst>
                    <a:ext uri="{FF2B5EF4-FFF2-40B4-BE49-F238E27FC236}">
                      <a16:creationId xmlns:a16="http://schemas.microsoft.com/office/drawing/2014/main" id="{CD58E12A-9844-498D-9953-3313A0D58257}"/>
                    </a:ext>
                  </a:extLst>
                </p:cNvPr>
                <p:cNvPicPr/>
                <p:nvPr/>
              </p:nvPicPr>
              <p:blipFill>
                <a:blip r:embed="rId85"/>
                <a:stretch>
                  <a:fillRect/>
                </a:stretch>
              </p:blipFill>
              <p:spPr>
                <a:xfrm>
                  <a:off x="9283936" y="3376974"/>
                  <a:ext cx="378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8" name="Ink 67">
                  <a:extLst>
                    <a:ext uri="{FF2B5EF4-FFF2-40B4-BE49-F238E27FC236}">
                      <a16:creationId xmlns:a16="http://schemas.microsoft.com/office/drawing/2014/main" id="{F13A2A26-8FFE-4E63-994B-D73FBA66AE76}"/>
                    </a:ext>
                  </a:extLst>
                </p14:cNvPr>
                <p14:cNvContentPartPr/>
                <p14:nvPr/>
              </p14:nvContentPartPr>
              <p14:xfrm>
                <a:off x="8797936" y="3356454"/>
                <a:ext cx="515880" cy="25200"/>
              </p14:xfrm>
            </p:contentPart>
          </mc:Choice>
          <mc:Fallback xmlns="">
            <p:pic>
              <p:nvPicPr>
                <p:cNvPr id="68" name="Ink 67">
                  <a:extLst>
                    <a:ext uri="{FF2B5EF4-FFF2-40B4-BE49-F238E27FC236}">
                      <a16:creationId xmlns:a16="http://schemas.microsoft.com/office/drawing/2014/main" id="{F13A2A26-8FFE-4E63-994B-D73FBA66AE76}"/>
                    </a:ext>
                  </a:extLst>
                </p:cNvPr>
                <p:cNvPicPr/>
                <p:nvPr/>
              </p:nvPicPr>
              <p:blipFill>
                <a:blip r:embed="rId87"/>
                <a:stretch>
                  <a:fillRect/>
                </a:stretch>
              </p:blipFill>
              <p:spPr>
                <a:xfrm>
                  <a:off x="8779936" y="3338814"/>
                  <a:ext cx="5515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9" name="Ink 68">
                  <a:extLst>
                    <a:ext uri="{FF2B5EF4-FFF2-40B4-BE49-F238E27FC236}">
                      <a16:creationId xmlns:a16="http://schemas.microsoft.com/office/drawing/2014/main" id="{0F895E18-9FF3-4D8D-97B4-941A242A14B8}"/>
                    </a:ext>
                  </a:extLst>
                </p14:cNvPr>
                <p14:cNvContentPartPr/>
                <p14:nvPr/>
              </p14:nvContentPartPr>
              <p14:xfrm>
                <a:off x="7829176" y="3335574"/>
                <a:ext cx="917280" cy="37800"/>
              </p14:xfrm>
            </p:contentPart>
          </mc:Choice>
          <mc:Fallback xmlns="">
            <p:pic>
              <p:nvPicPr>
                <p:cNvPr id="69" name="Ink 68">
                  <a:extLst>
                    <a:ext uri="{FF2B5EF4-FFF2-40B4-BE49-F238E27FC236}">
                      <a16:creationId xmlns:a16="http://schemas.microsoft.com/office/drawing/2014/main" id="{0F895E18-9FF3-4D8D-97B4-941A242A14B8}"/>
                    </a:ext>
                  </a:extLst>
                </p:cNvPr>
                <p:cNvPicPr/>
                <p:nvPr/>
              </p:nvPicPr>
              <p:blipFill>
                <a:blip r:embed="rId89"/>
                <a:stretch>
                  <a:fillRect/>
                </a:stretch>
              </p:blipFill>
              <p:spPr>
                <a:xfrm>
                  <a:off x="7811536" y="3317574"/>
                  <a:ext cx="9529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1" name="Ink 70">
                  <a:extLst>
                    <a:ext uri="{FF2B5EF4-FFF2-40B4-BE49-F238E27FC236}">
                      <a16:creationId xmlns:a16="http://schemas.microsoft.com/office/drawing/2014/main" id="{93958A47-0F3D-488A-9877-1CCBD2D2814A}"/>
                    </a:ext>
                  </a:extLst>
                </p14:cNvPr>
                <p14:cNvContentPartPr/>
                <p14:nvPr/>
              </p14:nvContentPartPr>
              <p14:xfrm>
                <a:off x="6843856" y="3385254"/>
                <a:ext cx="882360" cy="56880"/>
              </p14:xfrm>
            </p:contentPart>
          </mc:Choice>
          <mc:Fallback xmlns="">
            <p:pic>
              <p:nvPicPr>
                <p:cNvPr id="71" name="Ink 70">
                  <a:extLst>
                    <a:ext uri="{FF2B5EF4-FFF2-40B4-BE49-F238E27FC236}">
                      <a16:creationId xmlns:a16="http://schemas.microsoft.com/office/drawing/2014/main" id="{93958A47-0F3D-488A-9877-1CCBD2D2814A}"/>
                    </a:ext>
                  </a:extLst>
                </p:cNvPr>
                <p:cNvPicPr/>
                <p:nvPr/>
              </p:nvPicPr>
              <p:blipFill>
                <a:blip r:embed="rId91"/>
                <a:stretch>
                  <a:fillRect/>
                </a:stretch>
              </p:blipFill>
              <p:spPr>
                <a:xfrm>
                  <a:off x="6825856" y="3367254"/>
                  <a:ext cx="918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2" name="Ink 71">
                  <a:extLst>
                    <a:ext uri="{FF2B5EF4-FFF2-40B4-BE49-F238E27FC236}">
                      <a16:creationId xmlns:a16="http://schemas.microsoft.com/office/drawing/2014/main" id="{78AAAEA4-4EBD-4BB8-B02C-48A7DAFAC9A0}"/>
                    </a:ext>
                  </a:extLst>
                </p14:cNvPr>
                <p14:cNvContentPartPr/>
                <p14:nvPr/>
              </p14:nvContentPartPr>
              <p14:xfrm>
                <a:off x="6097936" y="3366174"/>
                <a:ext cx="545040" cy="56880"/>
              </p14:xfrm>
            </p:contentPart>
          </mc:Choice>
          <mc:Fallback xmlns="">
            <p:pic>
              <p:nvPicPr>
                <p:cNvPr id="72" name="Ink 71">
                  <a:extLst>
                    <a:ext uri="{FF2B5EF4-FFF2-40B4-BE49-F238E27FC236}">
                      <a16:creationId xmlns:a16="http://schemas.microsoft.com/office/drawing/2014/main" id="{78AAAEA4-4EBD-4BB8-B02C-48A7DAFAC9A0}"/>
                    </a:ext>
                  </a:extLst>
                </p:cNvPr>
                <p:cNvPicPr/>
                <p:nvPr/>
              </p:nvPicPr>
              <p:blipFill>
                <a:blip r:embed="rId93"/>
                <a:stretch>
                  <a:fillRect/>
                </a:stretch>
              </p:blipFill>
              <p:spPr>
                <a:xfrm>
                  <a:off x="6079936" y="3348174"/>
                  <a:ext cx="580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3" name="Ink 72">
                  <a:extLst>
                    <a:ext uri="{FF2B5EF4-FFF2-40B4-BE49-F238E27FC236}">
                      <a16:creationId xmlns:a16="http://schemas.microsoft.com/office/drawing/2014/main" id="{5077EE33-18D6-424C-B14B-6F6F786B02C3}"/>
                    </a:ext>
                  </a:extLst>
                </p14:cNvPr>
                <p14:cNvContentPartPr/>
                <p14:nvPr/>
              </p14:nvContentPartPr>
              <p14:xfrm>
                <a:off x="5152576" y="3404334"/>
                <a:ext cx="725040" cy="52920"/>
              </p14:xfrm>
            </p:contentPart>
          </mc:Choice>
          <mc:Fallback xmlns="">
            <p:pic>
              <p:nvPicPr>
                <p:cNvPr id="73" name="Ink 72">
                  <a:extLst>
                    <a:ext uri="{FF2B5EF4-FFF2-40B4-BE49-F238E27FC236}">
                      <a16:creationId xmlns:a16="http://schemas.microsoft.com/office/drawing/2014/main" id="{5077EE33-18D6-424C-B14B-6F6F786B02C3}"/>
                    </a:ext>
                  </a:extLst>
                </p:cNvPr>
                <p:cNvPicPr/>
                <p:nvPr/>
              </p:nvPicPr>
              <p:blipFill>
                <a:blip r:embed="rId95"/>
                <a:stretch>
                  <a:fillRect/>
                </a:stretch>
              </p:blipFill>
              <p:spPr>
                <a:xfrm>
                  <a:off x="5134576" y="3386334"/>
                  <a:ext cx="760680" cy="8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6">
            <p14:nvContentPartPr>
              <p14:cNvPr id="75" name="Ink 74">
                <a:extLst>
                  <a:ext uri="{FF2B5EF4-FFF2-40B4-BE49-F238E27FC236}">
                    <a16:creationId xmlns:a16="http://schemas.microsoft.com/office/drawing/2014/main" id="{E09C7E94-1C67-4A90-A781-9836A306B594}"/>
                  </a:ext>
                </a:extLst>
              </p14:cNvPr>
              <p14:cNvContentPartPr/>
              <p14:nvPr/>
            </p14:nvContentPartPr>
            <p14:xfrm>
              <a:off x="2036416" y="3356454"/>
              <a:ext cx="2201400" cy="36000"/>
            </p14:xfrm>
          </p:contentPart>
        </mc:Choice>
        <mc:Fallback xmlns="">
          <p:pic>
            <p:nvPicPr>
              <p:cNvPr id="75" name="Ink 74">
                <a:extLst>
                  <a:ext uri="{FF2B5EF4-FFF2-40B4-BE49-F238E27FC236}">
                    <a16:creationId xmlns:a16="http://schemas.microsoft.com/office/drawing/2014/main" id="{E09C7E94-1C67-4A90-A781-9836A306B594}"/>
                  </a:ext>
                </a:extLst>
              </p:cNvPr>
              <p:cNvPicPr/>
              <p:nvPr/>
            </p:nvPicPr>
            <p:blipFill>
              <a:blip r:embed="rId97"/>
              <a:stretch>
                <a:fillRect/>
              </a:stretch>
            </p:blipFill>
            <p:spPr>
              <a:xfrm>
                <a:off x="2018776" y="3338454"/>
                <a:ext cx="22370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6" name="Ink 75">
                <a:extLst>
                  <a:ext uri="{FF2B5EF4-FFF2-40B4-BE49-F238E27FC236}">
                    <a16:creationId xmlns:a16="http://schemas.microsoft.com/office/drawing/2014/main" id="{AE1FF45C-3A29-465C-AC7E-300A3ECF8C3B}"/>
                  </a:ext>
                </a:extLst>
              </p14:cNvPr>
              <p14:cNvContentPartPr/>
              <p14:nvPr/>
            </p14:nvContentPartPr>
            <p14:xfrm>
              <a:off x="1017976" y="3353934"/>
              <a:ext cx="959400" cy="54000"/>
            </p14:xfrm>
          </p:contentPart>
        </mc:Choice>
        <mc:Fallback xmlns="">
          <p:pic>
            <p:nvPicPr>
              <p:cNvPr id="76" name="Ink 75">
                <a:extLst>
                  <a:ext uri="{FF2B5EF4-FFF2-40B4-BE49-F238E27FC236}">
                    <a16:creationId xmlns:a16="http://schemas.microsoft.com/office/drawing/2014/main" id="{AE1FF45C-3A29-465C-AC7E-300A3ECF8C3B}"/>
                  </a:ext>
                </a:extLst>
              </p:cNvPr>
              <p:cNvPicPr/>
              <p:nvPr/>
            </p:nvPicPr>
            <p:blipFill>
              <a:blip r:embed="rId99"/>
              <a:stretch>
                <a:fillRect/>
              </a:stretch>
            </p:blipFill>
            <p:spPr>
              <a:xfrm>
                <a:off x="1000336" y="3335934"/>
                <a:ext cx="9950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2" name="Ink 81">
                <a:extLst>
                  <a:ext uri="{FF2B5EF4-FFF2-40B4-BE49-F238E27FC236}">
                    <a16:creationId xmlns:a16="http://schemas.microsoft.com/office/drawing/2014/main" id="{A6B03BA1-B712-424B-B760-BC82A6643945}"/>
                  </a:ext>
                </a:extLst>
              </p14:cNvPr>
              <p14:cNvContentPartPr/>
              <p14:nvPr/>
            </p14:nvContentPartPr>
            <p14:xfrm>
              <a:off x="7202056" y="1757334"/>
              <a:ext cx="3182040" cy="654480"/>
            </p14:xfrm>
          </p:contentPart>
        </mc:Choice>
        <mc:Fallback xmlns="">
          <p:pic>
            <p:nvPicPr>
              <p:cNvPr id="82" name="Ink 81">
                <a:extLst>
                  <a:ext uri="{FF2B5EF4-FFF2-40B4-BE49-F238E27FC236}">
                    <a16:creationId xmlns:a16="http://schemas.microsoft.com/office/drawing/2014/main" id="{A6B03BA1-B712-424B-B760-BC82A6643945}"/>
                  </a:ext>
                </a:extLst>
              </p:cNvPr>
              <p:cNvPicPr/>
              <p:nvPr/>
            </p:nvPicPr>
            <p:blipFill>
              <a:blip r:embed="rId101"/>
              <a:stretch>
                <a:fillRect/>
              </a:stretch>
            </p:blipFill>
            <p:spPr>
              <a:xfrm>
                <a:off x="7184416" y="1739694"/>
                <a:ext cx="3217680" cy="6901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3" name="Ink 82">
                <a:extLst>
                  <a:ext uri="{FF2B5EF4-FFF2-40B4-BE49-F238E27FC236}">
                    <a16:creationId xmlns:a16="http://schemas.microsoft.com/office/drawing/2014/main" id="{3CC69CEB-4596-432D-8E63-DA2F769BBC64}"/>
                  </a:ext>
                </a:extLst>
              </p14:cNvPr>
              <p14:cNvContentPartPr/>
              <p14:nvPr/>
            </p14:nvContentPartPr>
            <p14:xfrm>
              <a:off x="191416" y="2287254"/>
              <a:ext cx="1661040" cy="666360"/>
            </p14:xfrm>
          </p:contentPart>
        </mc:Choice>
        <mc:Fallback xmlns="">
          <p:pic>
            <p:nvPicPr>
              <p:cNvPr id="83" name="Ink 82">
                <a:extLst>
                  <a:ext uri="{FF2B5EF4-FFF2-40B4-BE49-F238E27FC236}">
                    <a16:creationId xmlns:a16="http://schemas.microsoft.com/office/drawing/2014/main" id="{3CC69CEB-4596-432D-8E63-DA2F769BBC64}"/>
                  </a:ext>
                </a:extLst>
              </p:cNvPr>
              <p:cNvPicPr/>
              <p:nvPr/>
            </p:nvPicPr>
            <p:blipFill>
              <a:blip r:embed="rId103"/>
              <a:stretch>
                <a:fillRect/>
              </a:stretch>
            </p:blipFill>
            <p:spPr>
              <a:xfrm>
                <a:off x="173776" y="2269254"/>
                <a:ext cx="1696680" cy="702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4" name="Ink 83">
                <a:extLst>
                  <a:ext uri="{FF2B5EF4-FFF2-40B4-BE49-F238E27FC236}">
                    <a16:creationId xmlns:a16="http://schemas.microsoft.com/office/drawing/2014/main" id="{6357458F-D6D0-4903-B5B4-B3982E1B4DBD}"/>
                  </a:ext>
                </a:extLst>
              </p14:cNvPr>
              <p14:cNvContentPartPr/>
              <p14:nvPr/>
            </p14:nvContentPartPr>
            <p14:xfrm>
              <a:off x="8587696" y="2825094"/>
              <a:ext cx="1758240" cy="575280"/>
            </p14:xfrm>
          </p:contentPart>
        </mc:Choice>
        <mc:Fallback xmlns="">
          <p:pic>
            <p:nvPicPr>
              <p:cNvPr id="84" name="Ink 83">
                <a:extLst>
                  <a:ext uri="{FF2B5EF4-FFF2-40B4-BE49-F238E27FC236}">
                    <a16:creationId xmlns:a16="http://schemas.microsoft.com/office/drawing/2014/main" id="{6357458F-D6D0-4903-B5B4-B3982E1B4DBD}"/>
                  </a:ext>
                </a:extLst>
              </p:cNvPr>
              <p:cNvPicPr/>
              <p:nvPr/>
            </p:nvPicPr>
            <p:blipFill>
              <a:blip r:embed="rId105"/>
              <a:stretch>
                <a:fillRect/>
              </a:stretch>
            </p:blipFill>
            <p:spPr>
              <a:xfrm>
                <a:off x="8570056" y="2807094"/>
                <a:ext cx="1793880" cy="610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5" name="Ink 84">
                <a:extLst>
                  <a:ext uri="{FF2B5EF4-FFF2-40B4-BE49-F238E27FC236}">
                    <a16:creationId xmlns:a16="http://schemas.microsoft.com/office/drawing/2014/main" id="{C73D42BA-F663-494E-9099-70D9371A9EFC}"/>
                  </a:ext>
                </a:extLst>
              </p14:cNvPr>
              <p14:cNvContentPartPr/>
              <p14:nvPr/>
            </p14:nvContentPartPr>
            <p14:xfrm>
              <a:off x="4931896" y="2824014"/>
              <a:ext cx="3720600" cy="656640"/>
            </p14:xfrm>
          </p:contentPart>
        </mc:Choice>
        <mc:Fallback xmlns="">
          <p:pic>
            <p:nvPicPr>
              <p:cNvPr id="85" name="Ink 84">
                <a:extLst>
                  <a:ext uri="{FF2B5EF4-FFF2-40B4-BE49-F238E27FC236}">
                    <a16:creationId xmlns:a16="http://schemas.microsoft.com/office/drawing/2014/main" id="{C73D42BA-F663-494E-9099-70D9371A9EFC}"/>
                  </a:ext>
                </a:extLst>
              </p:cNvPr>
              <p:cNvPicPr/>
              <p:nvPr/>
            </p:nvPicPr>
            <p:blipFill>
              <a:blip r:embed="rId107"/>
              <a:stretch>
                <a:fillRect/>
              </a:stretch>
            </p:blipFill>
            <p:spPr>
              <a:xfrm>
                <a:off x="4913896" y="2806374"/>
                <a:ext cx="3756240" cy="6922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6" name="Ink 85">
                <a:extLst>
                  <a:ext uri="{FF2B5EF4-FFF2-40B4-BE49-F238E27FC236}">
                    <a16:creationId xmlns:a16="http://schemas.microsoft.com/office/drawing/2014/main" id="{AAB4C7A9-208C-42B9-B644-EF2E74F52216}"/>
                  </a:ext>
                </a:extLst>
              </p14:cNvPr>
              <p14:cNvContentPartPr/>
              <p14:nvPr/>
            </p14:nvContentPartPr>
            <p14:xfrm>
              <a:off x="3558136" y="528294"/>
              <a:ext cx="6251040" cy="703800"/>
            </p14:xfrm>
          </p:contentPart>
        </mc:Choice>
        <mc:Fallback xmlns="">
          <p:pic>
            <p:nvPicPr>
              <p:cNvPr id="86" name="Ink 85">
                <a:extLst>
                  <a:ext uri="{FF2B5EF4-FFF2-40B4-BE49-F238E27FC236}">
                    <a16:creationId xmlns:a16="http://schemas.microsoft.com/office/drawing/2014/main" id="{AAB4C7A9-208C-42B9-B644-EF2E74F52216}"/>
                  </a:ext>
                </a:extLst>
              </p:cNvPr>
              <p:cNvPicPr/>
              <p:nvPr/>
            </p:nvPicPr>
            <p:blipFill>
              <a:blip r:embed="rId109"/>
              <a:stretch>
                <a:fillRect/>
              </a:stretch>
            </p:blipFill>
            <p:spPr>
              <a:xfrm>
                <a:off x="3540496" y="510654"/>
                <a:ext cx="6286680" cy="739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7" name="Ink 86">
                <a:extLst>
                  <a:ext uri="{FF2B5EF4-FFF2-40B4-BE49-F238E27FC236}">
                    <a16:creationId xmlns:a16="http://schemas.microsoft.com/office/drawing/2014/main" id="{4BD57FBB-8A04-4F64-93C9-C395CF3D0083}"/>
                  </a:ext>
                </a:extLst>
              </p14:cNvPr>
              <p14:cNvContentPartPr/>
              <p14:nvPr/>
            </p14:nvContentPartPr>
            <p14:xfrm>
              <a:off x="906736" y="2854614"/>
              <a:ext cx="3522960" cy="667080"/>
            </p14:xfrm>
          </p:contentPart>
        </mc:Choice>
        <mc:Fallback xmlns="">
          <p:pic>
            <p:nvPicPr>
              <p:cNvPr id="87" name="Ink 86">
                <a:extLst>
                  <a:ext uri="{FF2B5EF4-FFF2-40B4-BE49-F238E27FC236}">
                    <a16:creationId xmlns:a16="http://schemas.microsoft.com/office/drawing/2014/main" id="{4BD57FBB-8A04-4F64-93C9-C395CF3D0083}"/>
                  </a:ext>
                </a:extLst>
              </p:cNvPr>
              <p:cNvPicPr/>
              <p:nvPr/>
            </p:nvPicPr>
            <p:blipFill>
              <a:blip r:embed="rId111"/>
              <a:stretch>
                <a:fillRect/>
              </a:stretch>
            </p:blipFill>
            <p:spPr>
              <a:xfrm>
                <a:off x="889096" y="2836974"/>
                <a:ext cx="3558600" cy="702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8" name="Ink 87">
                <a:extLst>
                  <a:ext uri="{FF2B5EF4-FFF2-40B4-BE49-F238E27FC236}">
                    <a16:creationId xmlns:a16="http://schemas.microsoft.com/office/drawing/2014/main" id="{D56B0E0B-1D62-4908-8808-0217B6D31BB4}"/>
                  </a:ext>
                </a:extLst>
              </p14:cNvPr>
              <p14:cNvContentPartPr/>
              <p14:nvPr/>
            </p14:nvContentPartPr>
            <p14:xfrm>
              <a:off x="7025656" y="3389934"/>
              <a:ext cx="3365280" cy="631080"/>
            </p14:xfrm>
          </p:contentPart>
        </mc:Choice>
        <mc:Fallback xmlns="">
          <p:pic>
            <p:nvPicPr>
              <p:cNvPr id="88" name="Ink 87">
                <a:extLst>
                  <a:ext uri="{FF2B5EF4-FFF2-40B4-BE49-F238E27FC236}">
                    <a16:creationId xmlns:a16="http://schemas.microsoft.com/office/drawing/2014/main" id="{D56B0E0B-1D62-4908-8808-0217B6D31BB4}"/>
                  </a:ext>
                </a:extLst>
              </p:cNvPr>
              <p:cNvPicPr/>
              <p:nvPr/>
            </p:nvPicPr>
            <p:blipFill>
              <a:blip r:embed="rId113"/>
              <a:stretch>
                <a:fillRect/>
              </a:stretch>
            </p:blipFill>
            <p:spPr>
              <a:xfrm>
                <a:off x="7008016" y="3372294"/>
                <a:ext cx="3400920" cy="666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0" name="Ink 89">
                <a:extLst>
                  <a:ext uri="{FF2B5EF4-FFF2-40B4-BE49-F238E27FC236}">
                    <a16:creationId xmlns:a16="http://schemas.microsoft.com/office/drawing/2014/main" id="{220B1786-819A-4612-8CCC-3C00809BD352}"/>
                  </a:ext>
                </a:extLst>
              </p14:cNvPr>
              <p14:cNvContentPartPr/>
              <p14:nvPr/>
            </p14:nvContentPartPr>
            <p14:xfrm>
              <a:off x="4077976" y="3911214"/>
              <a:ext cx="2570400" cy="97560"/>
            </p14:xfrm>
          </p:contentPart>
        </mc:Choice>
        <mc:Fallback xmlns="">
          <p:pic>
            <p:nvPicPr>
              <p:cNvPr id="90" name="Ink 89">
                <a:extLst>
                  <a:ext uri="{FF2B5EF4-FFF2-40B4-BE49-F238E27FC236}">
                    <a16:creationId xmlns:a16="http://schemas.microsoft.com/office/drawing/2014/main" id="{220B1786-819A-4612-8CCC-3C00809BD352}"/>
                  </a:ext>
                </a:extLst>
              </p:cNvPr>
              <p:cNvPicPr/>
              <p:nvPr/>
            </p:nvPicPr>
            <p:blipFill>
              <a:blip r:embed="rId115"/>
              <a:stretch>
                <a:fillRect/>
              </a:stretch>
            </p:blipFill>
            <p:spPr>
              <a:xfrm>
                <a:off x="4060336" y="3893574"/>
                <a:ext cx="26060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8" name="Ink 97">
                <a:extLst>
                  <a:ext uri="{FF2B5EF4-FFF2-40B4-BE49-F238E27FC236}">
                    <a16:creationId xmlns:a16="http://schemas.microsoft.com/office/drawing/2014/main" id="{66D0DF33-9DE5-4A4A-8F31-19D0E3D51295}"/>
                  </a:ext>
                </a:extLst>
              </p14:cNvPr>
              <p14:cNvContentPartPr/>
              <p14:nvPr/>
            </p14:nvContentPartPr>
            <p14:xfrm>
              <a:off x="189616" y="3911934"/>
              <a:ext cx="709560" cy="80280"/>
            </p14:xfrm>
          </p:contentPart>
        </mc:Choice>
        <mc:Fallback xmlns="">
          <p:pic>
            <p:nvPicPr>
              <p:cNvPr id="98" name="Ink 97">
                <a:extLst>
                  <a:ext uri="{FF2B5EF4-FFF2-40B4-BE49-F238E27FC236}">
                    <a16:creationId xmlns:a16="http://schemas.microsoft.com/office/drawing/2014/main" id="{66D0DF33-9DE5-4A4A-8F31-19D0E3D51295}"/>
                  </a:ext>
                </a:extLst>
              </p:cNvPr>
              <p:cNvPicPr/>
              <p:nvPr/>
            </p:nvPicPr>
            <p:blipFill>
              <a:blip r:embed="rId117"/>
              <a:stretch>
                <a:fillRect/>
              </a:stretch>
            </p:blipFill>
            <p:spPr>
              <a:xfrm>
                <a:off x="171616" y="3893934"/>
                <a:ext cx="7452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8" name="Ink 117">
                <a:extLst>
                  <a:ext uri="{FF2B5EF4-FFF2-40B4-BE49-F238E27FC236}">
                    <a16:creationId xmlns:a16="http://schemas.microsoft.com/office/drawing/2014/main" id="{5D9261FC-09EA-44FC-A41D-0C225681C9D1}"/>
                  </a:ext>
                </a:extLst>
              </p14:cNvPr>
              <p14:cNvContentPartPr/>
              <p14:nvPr/>
            </p14:nvContentPartPr>
            <p14:xfrm>
              <a:off x="7207816" y="4932174"/>
              <a:ext cx="865080" cy="114120"/>
            </p14:xfrm>
          </p:contentPart>
        </mc:Choice>
        <mc:Fallback xmlns="">
          <p:pic>
            <p:nvPicPr>
              <p:cNvPr id="118" name="Ink 117">
                <a:extLst>
                  <a:ext uri="{FF2B5EF4-FFF2-40B4-BE49-F238E27FC236}">
                    <a16:creationId xmlns:a16="http://schemas.microsoft.com/office/drawing/2014/main" id="{5D9261FC-09EA-44FC-A41D-0C225681C9D1}"/>
                  </a:ext>
                </a:extLst>
              </p:cNvPr>
              <p:cNvPicPr/>
              <p:nvPr/>
            </p:nvPicPr>
            <p:blipFill>
              <a:blip r:embed="rId119"/>
              <a:stretch>
                <a:fillRect/>
              </a:stretch>
            </p:blipFill>
            <p:spPr>
              <a:xfrm>
                <a:off x="7189816" y="4914174"/>
                <a:ext cx="9007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22" name="Ink 121">
                <a:extLst>
                  <a:ext uri="{FF2B5EF4-FFF2-40B4-BE49-F238E27FC236}">
                    <a16:creationId xmlns:a16="http://schemas.microsoft.com/office/drawing/2014/main" id="{ADACDED8-E1E5-4CA8-A108-024E8F803A50}"/>
                  </a:ext>
                </a:extLst>
              </p14:cNvPr>
              <p14:cNvContentPartPr/>
              <p14:nvPr/>
            </p14:nvContentPartPr>
            <p14:xfrm>
              <a:off x="2853256" y="5000934"/>
              <a:ext cx="1106280" cy="31680"/>
            </p14:xfrm>
          </p:contentPart>
        </mc:Choice>
        <mc:Fallback xmlns="">
          <p:pic>
            <p:nvPicPr>
              <p:cNvPr id="122" name="Ink 121">
                <a:extLst>
                  <a:ext uri="{FF2B5EF4-FFF2-40B4-BE49-F238E27FC236}">
                    <a16:creationId xmlns:a16="http://schemas.microsoft.com/office/drawing/2014/main" id="{ADACDED8-E1E5-4CA8-A108-024E8F803A50}"/>
                  </a:ext>
                </a:extLst>
              </p:cNvPr>
              <p:cNvPicPr/>
              <p:nvPr/>
            </p:nvPicPr>
            <p:blipFill>
              <a:blip r:embed="rId121"/>
              <a:stretch>
                <a:fillRect/>
              </a:stretch>
            </p:blipFill>
            <p:spPr>
              <a:xfrm>
                <a:off x="2835616" y="4983294"/>
                <a:ext cx="11419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15" name="Ink 114">
                <a:extLst>
                  <a:ext uri="{FF2B5EF4-FFF2-40B4-BE49-F238E27FC236}">
                    <a16:creationId xmlns:a16="http://schemas.microsoft.com/office/drawing/2014/main" id="{2DD83004-55EA-46D9-946A-EFAAE5A07F80}"/>
                  </a:ext>
                </a:extLst>
              </p14:cNvPr>
              <p14:cNvContentPartPr/>
              <p14:nvPr/>
            </p14:nvContentPartPr>
            <p14:xfrm>
              <a:off x="9447736" y="4986894"/>
              <a:ext cx="806040" cy="99360"/>
            </p14:xfrm>
          </p:contentPart>
        </mc:Choice>
        <mc:Fallback xmlns="">
          <p:pic>
            <p:nvPicPr>
              <p:cNvPr id="115" name="Ink 114">
                <a:extLst>
                  <a:ext uri="{FF2B5EF4-FFF2-40B4-BE49-F238E27FC236}">
                    <a16:creationId xmlns:a16="http://schemas.microsoft.com/office/drawing/2014/main" id="{2DD83004-55EA-46D9-946A-EFAAE5A07F80}"/>
                  </a:ext>
                </a:extLst>
              </p:cNvPr>
              <p:cNvPicPr/>
              <p:nvPr/>
            </p:nvPicPr>
            <p:blipFill>
              <a:blip r:embed="rId123"/>
              <a:stretch>
                <a:fillRect/>
              </a:stretch>
            </p:blipFill>
            <p:spPr>
              <a:xfrm>
                <a:off x="9429736" y="4969254"/>
                <a:ext cx="8416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6" name="Ink 115">
                <a:extLst>
                  <a:ext uri="{FF2B5EF4-FFF2-40B4-BE49-F238E27FC236}">
                    <a16:creationId xmlns:a16="http://schemas.microsoft.com/office/drawing/2014/main" id="{E2861B97-34A2-4BE2-B48B-3F66FCE83C9F}"/>
                  </a:ext>
                </a:extLst>
              </p14:cNvPr>
              <p14:cNvContentPartPr/>
              <p14:nvPr/>
            </p14:nvContentPartPr>
            <p14:xfrm>
              <a:off x="8235616" y="5007414"/>
              <a:ext cx="1066320" cy="64080"/>
            </p14:xfrm>
          </p:contentPart>
        </mc:Choice>
        <mc:Fallback xmlns="">
          <p:pic>
            <p:nvPicPr>
              <p:cNvPr id="116" name="Ink 115">
                <a:extLst>
                  <a:ext uri="{FF2B5EF4-FFF2-40B4-BE49-F238E27FC236}">
                    <a16:creationId xmlns:a16="http://schemas.microsoft.com/office/drawing/2014/main" id="{E2861B97-34A2-4BE2-B48B-3F66FCE83C9F}"/>
                  </a:ext>
                </a:extLst>
              </p:cNvPr>
              <p:cNvPicPr/>
              <p:nvPr/>
            </p:nvPicPr>
            <p:blipFill>
              <a:blip r:embed="rId125"/>
              <a:stretch>
                <a:fillRect/>
              </a:stretch>
            </p:blipFill>
            <p:spPr>
              <a:xfrm>
                <a:off x="8217976" y="4989414"/>
                <a:ext cx="11019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19" name="Ink 118">
                <a:extLst>
                  <a:ext uri="{FF2B5EF4-FFF2-40B4-BE49-F238E27FC236}">
                    <a16:creationId xmlns:a16="http://schemas.microsoft.com/office/drawing/2014/main" id="{6DE9F92E-1670-4B16-9BD4-0FBCA89B9833}"/>
                  </a:ext>
                </a:extLst>
              </p14:cNvPr>
              <p14:cNvContentPartPr/>
              <p14:nvPr/>
            </p14:nvContentPartPr>
            <p14:xfrm>
              <a:off x="6343096" y="4954494"/>
              <a:ext cx="780480" cy="75960"/>
            </p14:xfrm>
          </p:contentPart>
        </mc:Choice>
        <mc:Fallback xmlns="">
          <p:pic>
            <p:nvPicPr>
              <p:cNvPr id="119" name="Ink 118">
                <a:extLst>
                  <a:ext uri="{FF2B5EF4-FFF2-40B4-BE49-F238E27FC236}">
                    <a16:creationId xmlns:a16="http://schemas.microsoft.com/office/drawing/2014/main" id="{6DE9F92E-1670-4B16-9BD4-0FBCA89B9833}"/>
                  </a:ext>
                </a:extLst>
              </p:cNvPr>
              <p:cNvPicPr/>
              <p:nvPr/>
            </p:nvPicPr>
            <p:blipFill>
              <a:blip r:embed="rId127"/>
              <a:stretch>
                <a:fillRect/>
              </a:stretch>
            </p:blipFill>
            <p:spPr>
              <a:xfrm>
                <a:off x="6325096" y="4936494"/>
                <a:ext cx="816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20" name="Ink 119">
                <a:extLst>
                  <a:ext uri="{FF2B5EF4-FFF2-40B4-BE49-F238E27FC236}">
                    <a16:creationId xmlns:a16="http://schemas.microsoft.com/office/drawing/2014/main" id="{E1516703-0A95-4080-B9FF-F2E160E9F029}"/>
                  </a:ext>
                </a:extLst>
              </p14:cNvPr>
              <p14:cNvContentPartPr/>
              <p14:nvPr/>
            </p14:nvContentPartPr>
            <p14:xfrm>
              <a:off x="4594216" y="4971774"/>
              <a:ext cx="1643760" cy="111600"/>
            </p14:xfrm>
          </p:contentPart>
        </mc:Choice>
        <mc:Fallback xmlns="">
          <p:pic>
            <p:nvPicPr>
              <p:cNvPr id="120" name="Ink 119">
                <a:extLst>
                  <a:ext uri="{FF2B5EF4-FFF2-40B4-BE49-F238E27FC236}">
                    <a16:creationId xmlns:a16="http://schemas.microsoft.com/office/drawing/2014/main" id="{E1516703-0A95-4080-B9FF-F2E160E9F029}"/>
                  </a:ext>
                </a:extLst>
              </p:cNvPr>
              <p:cNvPicPr/>
              <p:nvPr/>
            </p:nvPicPr>
            <p:blipFill>
              <a:blip r:embed="rId129"/>
              <a:stretch>
                <a:fillRect/>
              </a:stretch>
            </p:blipFill>
            <p:spPr>
              <a:xfrm>
                <a:off x="4576576" y="4954134"/>
                <a:ext cx="16794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28" name="Ink 127">
                <a:extLst>
                  <a:ext uri="{FF2B5EF4-FFF2-40B4-BE49-F238E27FC236}">
                    <a16:creationId xmlns:a16="http://schemas.microsoft.com/office/drawing/2014/main" id="{92BC093F-6084-4B5D-B2D1-9968BA14F497}"/>
                  </a:ext>
                </a:extLst>
              </p14:cNvPr>
              <p14:cNvContentPartPr/>
              <p14:nvPr/>
            </p14:nvContentPartPr>
            <p14:xfrm>
              <a:off x="8701456" y="5569014"/>
              <a:ext cx="1588680" cy="52920"/>
            </p14:xfrm>
          </p:contentPart>
        </mc:Choice>
        <mc:Fallback xmlns="">
          <p:pic>
            <p:nvPicPr>
              <p:cNvPr id="128" name="Ink 127">
                <a:extLst>
                  <a:ext uri="{FF2B5EF4-FFF2-40B4-BE49-F238E27FC236}">
                    <a16:creationId xmlns:a16="http://schemas.microsoft.com/office/drawing/2014/main" id="{92BC093F-6084-4B5D-B2D1-9968BA14F497}"/>
                  </a:ext>
                </a:extLst>
              </p:cNvPr>
              <p:cNvPicPr/>
              <p:nvPr/>
            </p:nvPicPr>
            <p:blipFill>
              <a:blip r:embed="rId131"/>
              <a:stretch>
                <a:fillRect/>
              </a:stretch>
            </p:blipFill>
            <p:spPr>
              <a:xfrm>
                <a:off x="8683816" y="5551374"/>
                <a:ext cx="16243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29" name="Ink 128">
                <a:extLst>
                  <a:ext uri="{FF2B5EF4-FFF2-40B4-BE49-F238E27FC236}">
                    <a16:creationId xmlns:a16="http://schemas.microsoft.com/office/drawing/2014/main" id="{48216393-773F-4702-95F7-4125A5D0C2E5}"/>
                  </a:ext>
                </a:extLst>
              </p14:cNvPr>
              <p14:cNvContentPartPr/>
              <p14:nvPr/>
            </p14:nvContentPartPr>
            <p14:xfrm>
              <a:off x="7576096" y="5547774"/>
              <a:ext cx="832680" cy="49320"/>
            </p14:xfrm>
          </p:contentPart>
        </mc:Choice>
        <mc:Fallback xmlns="">
          <p:pic>
            <p:nvPicPr>
              <p:cNvPr id="129" name="Ink 128">
                <a:extLst>
                  <a:ext uri="{FF2B5EF4-FFF2-40B4-BE49-F238E27FC236}">
                    <a16:creationId xmlns:a16="http://schemas.microsoft.com/office/drawing/2014/main" id="{48216393-773F-4702-95F7-4125A5D0C2E5}"/>
                  </a:ext>
                </a:extLst>
              </p:cNvPr>
              <p:cNvPicPr/>
              <p:nvPr/>
            </p:nvPicPr>
            <p:blipFill>
              <a:blip r:embed="rId133"/>
              <a:stretch>
                <a:fillRect/>
              </a:stretch>
            </p:blipFill>
            <p:spPr>
              <a:xfrm>
                <a:off x="7558456" y="5530134"/>
                <a:ext cx="8683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31" name="Ink 130">
                <a:extLst>
                  <a:ext uri="{FF2B5EF4-FFF2-40B4-BE49-F238E27FC236}">
                    <a16:creationId xmlns:a16="http://schemas.microsoft.com/office/drawing/2014/main" id="{0D5018DD-211C-4B5F-BEE2-D3A2A22F81CB}"/>
                  </a:ext>
                </a:extLst>
              </p14:cNvPr>
              <p14:cNvContentPartPr/>
              <p14:nvPr/>
            </p14:nvContentPartPr>
            <p14:xfrm>
              <a:off x="6702016" y="5517894"/>
              <a:ext cx="646200" cy="42840"/>
            </p14:xfrm>
          </p:contentPart>
        </mc:Choice>
        <mc:Fallback xmlns="">
          <p:pic>
            <p:nvPicPr>
              <p:cNvPr id="131" name="Ink 130">
                <a:extLst>
                  <a:ext uri="{FF2B5EF4-FFF2-40B4-BE49-F238E27FC236}">
                    <a16:creationId xmlns:a16="http://schemas.microsoft.com/office/drawing/2014/main" id="{0D5018DD-211C-4B5F-BEE2-D3A2A22F81CB}"/>
                  </a:ext>
                </a:extLst>
              </p:cNvPr>
              <p:cNvPicPr/>
              <p:nvPr/>
            </p:nvPicPr>
            <p:blipFill>
              <a:blip r:embed="rId135"/>
              <a:stretch>
                <a:fillRect/>
              </a:stretch>
            </p:blipFill>
            <p:spPr>
              <a:xfrm>
                <a:off x="6684016" y="5500254"/>
                <a:ext cx="681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32" name="Ink 131">
                <a:extLst>
                  <a:ext uri="{FF2B5EF4-FFF2-40B4-BE49-F238E27FC236}">
                    <a16:creationId xmlns:a16="http://schemas.microsoft.com/office/drawing/2014/main" id="{65D92A1D-1B1B-4F85-8B95-4A578E611355}"/>
                  </a:ext>
                </a:extLst>
              </p14:cNvPr>
              <p14:cNvContentPartPr/>
              <p14:nvPr/>
            </p14:nvContentPartPr>
            <p14:xfrm>
              <a:off x="6021256" y="5555694"/>
              <a:ext cx="510120" cy="76320"/>
            </p14:xfrm>
          </p:contentPart>
        </mc:Choice>
        <mc:Fallback xmlns="">
          <p:pic>
            <p:nvPicPr>
              <p:cNvPr id="132" name="Ink 131">
                <a:extLst>
                  <a:ext uri="{FF2B5EF4-FFF2-40B4-BE49-F238E27FC236}">
                    <a16:creationId xmlns:a16="http://schemas.microsoft.com/office/drawing/2014/main" id="{65D92A1D-1B1B-4F85-8B95-4A578E611355}"/>
                  </a:ext>
                </a:extLst>
              </p:cNvPr>
              <p:cNvPicPr/>
              <p:nvPr/>
            </p:nvPicPr>
            <p:blipFill>
              <a:blip r:embed="rId137"/>
              <a:stretch>
                <a:fillRect/>
              </a:stretch>
            </p:blipFill>
            <p:spPr>
              <a:xfrm>
                <a:off x="6003256" y="5537694"/>
                <a:ext cx="5457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33" name="Ink 132">
                <a:extLst>
                  <a:ext uri="{FF2B5EF4-FFF2-40B4-BE49-F238E27FC236}">
                    <a16:creationId xmlns:a16="http://schemas.microsoft.com/office/drawing/2014/main" id="{DF93F988-9F68-43BC-8AE1-75852AD65B89}"/>
                  </a:ext>
                </a:extLst>
              </p14:cNvPr>
              <p14:cNvContentPartPr/>
              <p14:nvPr/>
            </p14:nvContentPartPr>
            <p14:xfrm>
              <a:off x="5317096" y="5581614"/>
              <a:ext cx="615960" cy="33480"/>
            </p14:xfrm>
          </p:contentPart>
        </mc:Choice>
        <mc:Fallback xmlns="">
          <p:pic>
            <p:nvPicPr>
              <p:cNvPr id="133" name="Ink 132">
                <a:extLst>
                  <a:ext uri="{FF2B5EF4-FFF2-40B4-BE49-F238E27FC236}">
                    <a16:creationId xmlns:a16="http://schemas.microsoft.com/office/drawing/2014/main" id="{DF93F988-9F68-43BC-8AE1-75852AD65B89}"/>
                  </a:ext>
                </a:extLst>
              </p:cNvPr>
              <p:cNvPicPr/>
              <p:nvPr/>
            </p:nvPicPr>
            <p:blipFill>
              <a:blip r:embed="rId139"/>
              <a:stretch>
                <a:fillRect/>
              </a:stretch>
            </p:blipFill>
            <p:spPr>
              <a:xfrm>
                <a:off x="5299096" y="5563614"/>
                <a:ext cx="651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35" name="Ink 134">
                <a:extLst>
                  <a:ext uri="{FF2B5EF4-FFF2-40B4-BE49-F238E27FC236}">
                    <a16:creationId xmlns:a16="http://schemas.microsoft.com/office/drawing/2014/main" id="{64370FE3-B8E5-4452-B08C-7349B7F80CB2}"/>
                  </a:ext>
                </a:extLst>
              </p14:cNvPr>
              <p14:cNvContentPartPr/>
              <p14:nvPr/>
            </p14:nvContentPartPr>
            <p14:xfrm>
              <a:off x="10316056" y="3945774"/>
              <a:ext cx="142920" cy="1499400"/>
            </p14:xfrm>
          </p:contentPart>
        </mc:Choice>
        <mc:Fallback xmlns="">
          <p:pic>
            <p:nvPicPr>
              <p:cNvPr id="135" name="Ink 134">
                <a:extLst>
                  <a:ext uri="{FF2B5EF4-FFF2-40B4-BE49-F238E27FC236}">
                    <a16:creationId xmlns:a16="http://schemas.microsoft.com/office/drawing/2014/main" id="{64370FE3-B8E5-4452-B08C-7349B7F80CB2}"/>
                  </a:ext>
                </a:extLst>
              </p:cNvPr>
              <p:cNvPicPr/>
              <p:nvPr/>
            </p:nvPicPr>
            <p:blipFill>
              <a:blip r:embed="rId141"/>
              <a:stretch>
                <a:fillRect/>
              </a:stretch>
            </p:blipFill>
            <p:spPr>
              <a:xfrm>
                <a:off x="10298416" y="3927774"/>
                <a:ext cx="178560" cy="1535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1" name="Ink 110">
                <a:extLst>
                  <a:ext uri="{FF2B5EF4-FFF2-40B4-BE49-F238E27FC236}">
                    <a16:creationId xmlns:a16="http://schemas.microsoft.com/office/drawing/2014/main" id="{C3F8D282-79E9-4FD3-BE92-8B9BC10A06E9}"/>
                  </a:ext>
                </a:extLst>
              </p14:cNvPr>
              <p14:cNvContentPartPr/>
              <p14:nvPr/>
            </p14:nvContentPartPr>
            <p14:xfrm>
              <a:off x="2868376" y="4432134"/>
              <a:ext cx="1310400" cy="79920"/>
            </p14:xfrm>
          </p:contentPart>
        </mc:Choice>
        <mc:Fallback xmlns="">
          <p:pic>
            <p:nvPicPr>
              <p:cNvPr id="111" name="Ink 110">
                <a:extLst>
                  <a:ext uri="{FF2B5EF4-FFF2-40B4-BE49-F238E27FC236}">
                    <a16:creationId xmlns:a16="http://schemas.microsoft.com/office/drawing/2014/main" id="{C3F8D282-79E9-4FD3-BE92-8B9BC10A06E9}"/>
                  </a:ext>
                </a:extLst>
              </p:cNvPr>
              <p:cNvPicPr/>
              <p:nvPr/>
            </p:nvPicPr>
            <p:blipFill>
              <a:blip r:embed="rId143"/>
              <a:stretch>
                <a:fillRect/>
              </a:stretch>
            </p:blipFill>
            <p:spPr>
              <a:xfrm>
                <a:off x="2850376" y="4414134"/>
                <a:ext cx="13460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2" name="Ink 111">
                <a:extLst>
                  <a:ext uri="{FF2B5EF4-FFF2-40B4-BE49-F238E27FC236}">
                    <a16:creationId xmlns:a16="http://schemas.microsoft.com/office/drawing/2014/main" id="{0E2B8CBF-5CA3-4F64-A368-0AE6E0473611}"/>
                  </a:ext>
                </a:extLst>
              </p14:cNvPr>
              <p14:cNvContentPartPr/>
              <p14:nvPr/>
            </p14:nvContentPartPr>
            <p14:xfrm>
              <a:off x="1704856" y="4393614"/>
              <a:ext cx="991440" cy="47880"/>
            </p14:xfrm>
          </p:contentPart>
        </mc:Choice>
        <mc:Fallback xmlns="">
          <p:pic>
            <p:nvPicPr>
              <p:cNvPr id="112" name="Ink 111">
                <a:extLst>
                  <a:ext uri="{FF2B5EF4-FFF2-40B4-BE49-F238E27FC236}">
                    <a16:creationId xmlns:a16="http://schemas.microsoft.com/office/drawing/2014/main" id="{0E2B8CBF-5CA3-4F64-A368-0AE6E0473611}"/>
                  </a:ext>
                </a:extLst>
              </p:cNvPr>
              <p:cNvPicPr/>
              <p:nvPr/>
            </p:nvPicPr>
            <p:blipFill>
              <a:blip r:embed="rId145"/>
              <a:stretch>
                <a:fillRect/>
              </a:stretch>
            </p:blipFill>
            <p:spPr>
              <a:xfrm>
                <a:off x="1686856" y="4375974"/>
                <a:ext cx="10270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3" name="Ink 112">
                <a:extLst>
                  <a:ext uri="{FF2B5EF4-FFF2-40B4-BE49-F238E27FC236}">
                    <a16:creationId xmlns:a16="http://schemas.microsoft.com/office/drawing/2014/main" id="{DB9CEB4A-5B60-43B0-931F-4DD2D0A3C196}"/>
                  </a:ext>
                </a:extLst>
              </p14:cNvPr>
              <p14:cNvContentPartPr/>
              <p14:nvPr/>
            </p14:nvContentPartPr>
            <p14:xfrm>
              <a:off x="768496" y="4407294"/>
              <a:ext cx="716040" cy="63720"/>
            </p14:xfrm>
          </p:contentPart>
        </mc:Choice>
        <mc:Fallback xmlns="">
          <p:pic>
            <p:nvPicPr>
              <p:cNvPr id="113" name="Ink 112">
                <a:extLst>
                  <a:ext uri="{FF2B5EF4-FFF2-40B4-BE49-F238E27FC236}">
                    <a16:creationId xmlns:a16="http://schemas.microsoft.com/office/drawing/2014/main" id="{DB9CEB4A-5B60-43B0-931F-4DD2D0A3C196}"/>
                  </a:ext>
                </a:extLst>
              </p:cNvPr>
              <p:cNvPicPr/>
              <p:nvPr/>
            </p:nvPicPr>
            <p:blipFill>
              <a:blip r:embed="rId147"/>
              <a:stretch>
                <a:fillRect/>
              </a:stretch>
            </p:blipFill>
            <p:spPr>
              <a:xfrm>
                <a:off x="750496" y="4389294"/>
                <a:ext cx="751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3" name="Ink 122">
                <a:extLst>
                  <a:ext uri="{FF2B5EF4-FFF2-40B4-BE49-F238E27FC236}">
                    <a16:creationId xmlns:a16="http://schemas.microsoft.com/office/drawing/2014/main" id="{3C5202C8-5AA6-4427-9F27-273D6CE1552C}"/>
                  </a:ext>
                </a:extLst>
              </p14:cNvPr>
              <p14:cNvContentPartPr/>
              <p14:nvPr/>
            </p14:nvContentPartPr>
            <p14:xfrm>
              <a:off x="2327296" y="5047014"/>
              <a:ext cx="387720" cy="52200"/>
            </p14:xfrm>
          </p:contentPart>
        </mc:Choice>
        <mc:Fallback xmlns="">
          <p:pic>
            <p:nvPicPr>
              <p:cNvPr id="123" name="Ink 122">
                <a:extLst>
                  <a:ext uri="{FF2B5EF4-FFF2-40B4-BE49-F238E27FC236}">
                    <a16:creationId xmlns:a16="http://schemas.microsoft.com/office/drawing/2014/main" id="{3C5202C8-5AA6-4427-9F27-273D6CE1552C}"/>
                  </a:ext>
                </a:extLst>
              </p:cNvPr>
              <p:cNvPicPr/>
              <p:nvPr/>
            </p:nvPicPr>
            <p:blipFill>
              <a:blip r:embed="rId149"/>
              <a:stretch>
                <a:fillRect/>
              </a:stretch>
            </p:blipFill>
            <p:spPr>
              <a:xfrm>
                <a:off x="2309656" y="5029014"/>
                <a:ext cx="4233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4" name="Ink 123">
                <a:extLst>
                  <a:ext uri="{FF2B5EF4-FFF2-40B4-BE49-F238E27FC236}">
                    <a16:creationId xmlns:a16="http://schemas.microsoft.com/office/drawing/2014/main" id="{9005C0F1-72A6-472C-B957-486B86111D78}"/>
                  </a:ext>
                </a:extLst>
              </p14:cNvPr>
              <p14:cNvContentPartPr/>
              <p14:nvPr/>
            </p14:nvContentPartPr>
            <p14:xfrm>
              <a:off x="1148656" y="5004174"/>
              <a:ext cx="926280" cy="70200"/>
            </p14:xfrm>
          </p:contentPart>
        </mc:Choice>
        <mc:Fallback xmlns="">
          <p:pic>
            <p:nvPicPr>
              <p:cNvPr id="124" name="Ink 123">
                <a:extLst>
                  <a:ext uri="{FF2B5EF4-FFF2-40B4-BE49-F238E27FC236}">
                    <a16:creationId xmlns:a16="http://schemas.microsoft.com/office/drawing/2014/main" id="{9005C0F1-72A6-472C-B957-486B86111D78}"/>
                  </a:ext>
                </a:extLst>
              </p:cNvPr>
              <p:cNvPicPr/>
              <p:nvPr/>
            </p:nvPicPr>
            <p:blipFill>
              <a:blip r:embed="rId151"/>
              <a:stretch>
                <a:fillRect/>
              </a:stretch>
            </p:blipFill>
            <p:spPr>
              <a:xfrm>
                <a:off x="1130656" y="4986534"/>
                <a:ext cx="9619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6" name="Ink 125">
                <a:extLst>
                  <a:ext uri="{FF2B5EF4-FFF2-40B4-BE49-F238E27FC236}">
                    <a16:creationId xmlns:a16="http://schemas.microsoft.com/office/drawing/2014/main" id="{5D38E6E8-C152-4290-9593-5FCF6EEC1208}"/>
                  </a:ext>
                </a:extLst>
              </p14:cNvPr>
              <p14:cNvContentPartPr/>
              <p14:nvPr/>
            </p14:nvContentPartPr>
            <p14:xfrm>
              <a:off x="337216" y="4975374"/>
              <a:ext cx="621720" cy="83880"/>
            </p14:xfrm>
          </p:contentPart>
        </mc:Choice>
        <mc:Fallback xmlns="">
          <p:pic>
            <p:nvPicPr>
              <p:cNvPr id="126" name="Ink 125">
                <a:extLst>
                  <a:ext uri="{FF2B5EF4-FFF2-40B4-BE49-F238E27FC236}">
                    <a16:creationId xmlns:a16="http://schemas.microsoft.com/office/drawing/2014/main" id="{5D38E6E8-C152-4290-9593-5FCF6EEC1208}"/>
                  </a:ext>
                </a:extLst>
              </p:cNvPr>
              <p:cNvPicPr/>
              <p:nvPr/>
            </p:nvPicPr>
            <p:blipFill>
              <a:blip r:embed="rId153"/>
              <a:stretch>
                <a:fillRect/>
              </a:stretch>
            </p:blipFill>
            <p:spPr>
              <a:xfrm>
                <a:off x="319576" y="4957734"/>
                <a:ext cx="6573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7" name="Ink 136">
                <a:extLst>
                  <a:ext uri="{FF2B5EF4-FFF2-40B4-BE49-F238E27FC236}">
                    <a16:creationId xmlns:a16="http://schemas.microsoft.com/office/drawing/2014/main" id="{408D9DE2-FF5E-48C2-9826-7B4F5A29AD36}"/>
                  </a:ext>
                </a:extLst>
              </p14:cNvPr>
              <p14:cNvContentPartPr/>
              <p14:nvPr/>
            </p14:nvContentPartPr>
            <p14:xfrm>
              <a:off x="130216" y="3283734"/>
              <a:ext cx="401040" cy="2054520"/>
            </p14:xfrm>
          </p:contentPart>
        </mc:Choice>
        <mc:Fallback xmlns="">
          <p:pic>
            <p:nvPicPr>
              <p:cNvPr id="137" name="Ink 136">
                <a:extLst>
                  <a:ext uri="{FF2B5EF4-FFF2-40B4-BE49-F238E27FC236}">
                    <a16:creationId xmlns:a16="http://schemas.microsoft.com/office/drawing/2014/main" id="{408D9DE2-FF5E-48C2-9826-7B4F5A29AD36}"/>
                  </a:ext>
                </a:extLst>
              </p:cNvPr>
              <p:cNvPicPr/>
              <p:nvPr/>
            </p:nvPicPr>
            <p:blipFill>
              <a:blip r:embed="rId155"/>
              <a:stretch>
                <a:fillRect/>
              </a:stretch>
            </p:blipFill>
            <p:spPr>
              <a:xfrm>
                <a:off x="112216" y="3265734"/>
                <a:ext cx="436680" cy="20901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39" name="Ink 138">
                <a:extLst>
                  <a:ext uri="{FF2B5EF4-FFF2-40B4-BE49-F238E27FC236}">
                    <a16:creationId xmlns:a16="http://schemas.microsoft.com/office/drawing/2014/main" id="{BAC5927F-9A9B-4BD9-AA43-854BBE06AA83}"/>
                  </a:ext>
                </a:extLst>
              </p14:cNvPr>
              <p14:cNvContentPartPr/>
              <p14:nvPr/>
            </p14:nvContentPartPr>
            <p14:xfrm>
              <a:off x="3714376" y="3366174"/>
              <a:ext cx="2782800" cy="623160"/>
            </p14:xfrm>
          </p:contentPart>
        </mc:Choice>
        <mc:Fallback xmlns="">
          <p:pic>
            <p:nvPicPr>
              <p:cNvPr id="139" name="Ink 138">
                <a:extLst>
                  <a:ext uri="{FF2B5EF4-FFF2-40B4-BE49-F238E27FC236}">
                    <a16:creationId xmlns:a16="http://schemas.microsoft.com/office/drawing/2014/main" id="{BAC5927F-9A9B-4BD9-AA43-854BBE06AA83}"/>
                  </a:ext>
                </a:extLst>
              </p:cNvPr>
              <p:cNvPicPr/>
              <p:nvPr/>
            </p:nvPicPr>
            <p:blipFill>
              <a:blip r:embed="rId157"/>
              <a:stretch>
                <a:fillRect/>
              </a:stretch>
            </p:blipFill>
            <p:spPr>
              <a:xfrm>
                <a:off x="3696376" y="3348174"/>
                <a:ext cx="2818440" cy="658800"/>
              </a:xfrm>
              <a:prstGeom prst="rect">
                <a:avLst/>
              </a:prstGeom>
            </p:spPr>
          </p:pic>
        </mc:Fallback>
      </mc:AlternateContent>
      <p:grpSp>
        <p:nvGrpSpPr>
          <p:cNvPr id="142" name="Group 141">
            <a:extLst>
              <a:ext uri="{FF2B5EF4-FFF2-40B4-BE49-F238E27FC236}">
                <a16:creationId xmlns:a16="http://schemas.microsoft.com/office/drawing/2014/main" id="{97320BEA-7F80-4281-80C0-CB53DF44ACE5}"/>
              </a:ext>
            </a:extLst>
          </p:cNvPr>
          <p:cNvGrpSpPr/>
          <p:nvPr/>
        </p:nvGrpSpPr>
        <p:grpSpPr>
          <a:xfrm>
            <a:off x="158656" y="3357174"/>
            <a:ext cx="3680280" cy="772920"/>
            <a:chOff x="158656" y="3357174"/>
            <a:chExt cx="3680280" cy="772920"/>
          </a:xfrm>
        </p:grpSpPr>
        <mc:AlternateContent xmlns:mc="http://schemas.openxmlformats.org/markup-compatibility/2006" xmlns:p14="http://schemas.microsoft.com/office/powerpoint/2010/main">
          <mc:Choice Requires="p14">
            <p:contentPart p14:bwMode="auto" r:id="rId158">
              <p14:nvContentPartPr>
                <p14:cNvPr id="94" name="Ink 93">
                  <a:extLst>
                    <a:ext uri="{FF2B5EF4-FFF2-40B4-BE49-F238E27FC236}">
                      <a16:creationId xmlns:a16="http://schemas.microsoft.com/office/drawing/2014/main" id="{77DAEE2B-DDC6-4F8E-AAD1-7682B37796DB}"/>
                    </a:ext>
                  </a:extLst>
                </p14:cNvPr>
                <p14:cNvContentPartPr/>
                <p14:nvPr/>
              </p14:nvContentPartPr>
              <p14:xfrm>
                <a:off x="3286336" y="3943614"/>
                <a:ext cx="552600" cy="51480"/>
              </p14:xfrm>
            </p:contentPart>
          </mc:Choice>
          <mc:Fallback xmlns="">
            <p:pic>
              <p:nvPicPr>
                <p:cNvPr id="94" name="Ink 93">
                  <a:extLst>
                    <a:ext uri="{FF2B5EF4-FFF2-40B4-BE49-F238E27FC236}">
                      <a16:creationId xmlns:a16="http://schemas.microsoft.com/office/drawing/2014/main" id="{77DAEE2B-DDC6-4F8E-AAD1-7682B37796DB}"/>
                    </a:ext>
                  </a:extLst>
                </p:cNvPr>
                <p:cNvPicPr/>
                <p:nvPr/>
              </p:nvPicPr>
              <p:blipFill>
                <a:blip r:embed="rId159"/>
                <a:stretch>
                  <a:fillRect/>
                </a:stretch>
              </p:blipFill>
              <p:spPr>
                <a:xfrm>
                  <a:off x="3268696" y="3925974"/>
                  <a:ext cx="5882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5" name="Ink 94">
                  <a:extLst>
                    <a:ext uri="{FF2B5EF4-FFF2-40B4-BE49-F238E27FC236}">
                      <a16:creationId xmlns:a16="http://schemas.microsoft.com/office/drawing/2014/main" id="{93E85A58-322B-4914-B8C5-3B4A72F011DA}"/>
                    </a:ext>
                  </a:extLst>
                </p14:cNvPr>
                <p14:cNvContentPartPr/>
                <p14:nvPr/>
              </p14:nvContentPartPr>
              <p14:xfrm>
                <a:off x="2076376" y="3935694"/>
                <a:ext cx="920520" cy="78840"/>
              </p14:xfrm>
            </p:contentPart>
          </mc:Choice>
          <mc:Fallback xmlns="">
            <p:pic>
              <p:nvPicPr>
                <p:cNvPr id="95" name="Ink 94">
                  <a:extLst>
                    <a:ext uri="{FF2B5EF4-FFF2-40B4-BE49-F238E27FC236}">
                      <a16:creationId xmlns:a16="http://schemas.microsoft.com/office/drawing/2014/main" id="{93E85A58-322B-4914-B8C5-3B4A72F011DA}"/>
                    </a:ext>
                  </a:extLst>
                </p:cNvPr>
                <p:cNvPicPr/>
                <p:nvPr/>
              </p:nvPicPr>
              <p:blipFill>
                <a:blip r:embed="rId161"/>
                <a:stretch>
                  <a:fillRect/>
                </a:stretch>
              </p:blipFill>
              <p:spPr>
                <a:xfrm>
                  <a:off x="2058736" y="3918054"/>
                  <a:ext cx="9561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6" name="Ink 95">
                  <a:extLst>
                    <a:ext uri="{FF2B5EF4-FFF2-40B4-BE49-F238E27FC236}">
                      <a16:creationId xmlns:a16="http://schemas.microsoft.com/office/drawing/2014/main" id="{A3EE0BB3-6554-4C7D-A761-64B2EA75DB8F}"/>
                    </a:ext>
                  </a:extLst>
                </p14:cNvPr>
                <p14:cNvContentPartPr/>
                <p14:nvPr/>
              </p14:nvContentPartPr>
              <p14:xfrm>
                <a:off x="1024096" y="3930294"/>
                <a:ext cx="843840" cy="69480"/>
              </p14:xfrm>
            </p:contentPart>
          </mc:Choice>
          <mc:Fallback xmlns="">
            <p:pic>
              <p:nvPicPr>
                <p:cNvPr id="96" name="Ink 95">
                  <a:extLst>
                    <a:ext uri="{FF2B5EF4-FFF2-40B4-BE49-F238E27FC236}">
                      <a16:creationId xmlns:a16="http://schemas.microsoft.com/office/drawing/2014/main" id="{A3EE0BB3-6554-4C7D-A761-64B2EA75DB8F}"/>
                    </a:ext>
                  </a:extLst>
                </p:cNvPr>
                <p:cNvPicPr/>
                <p:nvPr/>
              </p:nvPicPr>
              <p:blipFill>
                <a:blip r:embed="rId163"/>
                <a:stretch>
                  <a:fillRect/>
                </a:stretch>
              </p:blipFill>
              <p:spPr>
                <a:xfrm>
                  <a:off x="1006096" y="3912654"/>
                  <a:ext cx="8794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41" name="Ink 140">
                  <a:extLst>
                    <a:ext uri="{FF2B5EF4-FFF2-40B4-BE49-F238E27FC236}">
                      <a16:creationId xmlns:a16="http://schemas.microsoft.com/office/drawing/2014/main" id="{33F351C8-1A12-465A-88B0-4A0F25AF082E}"/>
                    </a:ext>
                  </a:extLst>
                </p14:cNvPr>
                <p14:cNvContentPartPr/>
                <p14:nvPr/>
              </p14:nvContentPartPr>
              <p14:xfrm>
                <a:off x="158656" y="3357174"/>
                <a:ext cx="794880" cy="772920"/>
              </p14:xfrm>
            </p:contentPart>
          </mc:Choice>
          <mc:Fallback xmlns="">
            <p:pic>
              <p:nvPicPr>
                <p:cNvPr id="141" name="Ink 140">
                  <a:extLst>
                    <a:ext uri="{FF2B5EF4-FFF2-40B4-BE49-F238E27FC236}">
                      <a16:creationId xmlns:a16="http://schemas.microsoft.com/office/drawing/2014/main" id="{33F351C8-1A12-465A-88B0-4A0F25AF082E}"/>
                    </a:ext>
                  </a:extLst>
                </p:cNvPr>
                <p:cNvPicPr/>
                <p:nvPr/>
              </p:nvPicPr>
              <p:blipFill>
                <a:blip r:embed="rId165"/>
                <a:stretch>
                  <a:fillRect/>
                </a:stretch>
              </p:blipFill>
              <p:spPr>
                <a:xfrm>
                  <a:off x="140656" y="3339174"/>
                  <a:ext cx="830520" cy="808560"/>
                </a:xfrm>
                <a:prstGeom prst="rect">
                  <a:avLst/>
                </a:prstGeom>
              </p:spPr>
            </p:pic>
          </mc:Fallback>
        </mc:AlternateContent>
      </p:grpSp>
      <p:grpSp>
        <p:nvGrpSpPr>
          <p:cNvPr id="144" name="Group 143">
            <a:extLst>
              <a:ext uri="{FF2B5EF4-FFF2-40B4-BE49-F238E27FC236}">
                <a16:creationId xmlns:a16="http://schemas.microsoft.com/office/drawing/2014/main" id="{8A402A83-80BD-42C6-9460-F0356D224BBD}"/>
              </a:ext>
            </a:extLst>
          </p:cNvPr>
          <p:cNvGrpSpPr/>
          <p:nvPr/>
        </p:nvGrpSpPr>
        <p:grpSpPr>
          <a:xfrm>
            <a:off x="4680976" y="3407214"/>
            <a:ext cx="5541840" cy="1211040"/>
            <a:chOff x="4680976" y="3407214"/>
            <a:chExt cx="5541840" cy="1211040"/>
          </a:xfrm>
        </p:grpSpPr>
        <mc:AlternateContent xmlns:mc="http://schemas.openxmlformats.org/markup-compatibility/2006" xmlns:p14="http://schemas.microsoft.com/office/powerpoint/2010/main">
          <mc:Choice Requires="p14">
            <p:contentPart p14:bwMode="auto" r:id="rId166">
              <p14:nvContentPartPr>
                <p14:cNvPr id="77" name="Ink 76">
                  <a:extLst>
                    <a:ext uri="{FF2B5EF4-FFF2-40B4-BE49-F238E27FC236}">
                      <a16:creationId xmlns:a16="http://schemas.microsoft.com/office/drawing/2014/main" id="{7F7D6E63-0F3C-41BB-9BD8-ECBD6FDF6F7A}"/>
                    </a:ext>
                  </a:extLst>
                </p14:cNvPr>
                <p14:cNvContentPartPr/>
                <p14:nvPr/>
              </p14:nvContentPartPr>
              <p14:xfrm>
                <a:off x="9215896" y="3928134"/>
                <a:ext cx="947520" cy="63720"/>
              </p14:xfrm>
            </p:contentPart>
          </mc:Choice>
          <mc:Fallback xmlns="">
            <p:pic>
              <p:nvPicPr>
                <p:cNvPr id="77" name="Ink 76">
                  <a:extLst>
                    <a:ext uri="{FF2B5EF4-FFF2-40B4-BE49-F238E27FC236}">
                      <a16:creationId xmlns:a16="http://schemas.microsoft.com/office/drawing/2014/main" id="{7F7D6E63-0F3C-41BB-9BD8-ECBD6FDF6F7A}"/>
                    </a:ext>
                  </a:extLst>
                </p:cNvPr>
                <p:cNvPicPr/>
                <p:nvPr/>
              </p:nvPicPr>
              <p:blipFill>
                <a:blip r:embed="rId167"/>
                <a:stretch>
                  <a:fillRect/>
                </a:stretch>
              </p:blipFill>
              <p:spPr>
                <a:xfrm>
                  <a:off x="9198256" y="3910494"/>
                  <a:ext cx="9831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78" name="Ink 77">
                  <a:extLst>
                    <a:ext uri="{FF2B5EF4-FFF2-40B4-BE49-F238E27FC236}">
                      <a16:creationId xmlns:a16="http://schemas.microsoft.com/office/drawing/2014/main" id="{C8D5D5B8-A7ED-4CBD-88D7-1F83CBB570BE}"/>
                    </a:ext>
                  </a:extLst>
                </p14:cNvPr>
                <p14:cNvContentPartPr/>
                <p14:nvPr/>
              </p14:nvContentPartPr>
              <p14:xfrm>
                <a:off x="8314456" y="3926694"/>
                <a:ext cx="533520" cy="56880"/>
              </p14:xfrm>
            </p:contentPart>
          </mc:Choice>
          <mc:Fallback xmlns="">
            <p:pic>
              <p:nvPicPr>
                <p:cNvPr id="78" name="Ink 77">
                  <a:extLst>
                    <a:ext uri="{FF2B5EF4-FFF2-40B4-BE49-F238E27FC236}">
                      <a16:creationId xmlns:a16="http://schemas.microsoft.com/office/drawing/2014/main" id="{C8D5D5B8-A7ED-4CBD-88D7-1F83CBB570BE}"/>
                    </a:ext>
                  </a:extLst>
                </p:cNvPr>
                <p:cNvPicPr/>
                <p:nvPr/>
              </p:nvPicPr>
              <p:blipFill>
                <a:blip r:embed="rId169"/>
                <a:stretch>
                  <a:fillRect/>
                </a:stretch>
              </p:blipFill>
              <p:spPr>
                <a:xfrm>
                  <a:off x="8296456" y="3908694"/>
                  <a:ext cx="569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80" name="Ink 79">
                  <a:extLst>
                    <a:ext uri="{FF2B5EF4-FFF2-40B4-BE49-F238E27FC236}">
                      <a16:creationId xmlns:a16="http://schemas.microsoft.com/office/drawing/2014/main" id="{7E9F2015-8D8E-43F8-8E0A-120B4429C776}"/>
                    </a:ext>
                  </a:extLst>
                </p14:cNvPr>
                <p14:cNvContentPartPr/>
                <p14:nvPr/>
              </p14:nvContentPartPr>
              <p14:xfrm>
                <a:off x="7256056" y="3916254"/>
                <a:ext cx="797760" cy="38160"/>
              </p14:xfrm>
            </p:contentPart>
          </mc:Choice>
          <mc:Fallback xmlns="">
            <p:pic>
              <p:nvPicPr>
                <p:cNvPr id="80" name="Ink 79">
                  <a:extLst>
                    <a:ext uri="{FF2B5EF4-FFF2-40B4-BE49-F238E27FC236}">
                      <a16:creationId xmlns:a16="http://schemas.microsoft.com/office/drawing/2014/main" id="{7E9F2015-8D8E-43F8-8E0A-120B4429C776}"/>
                    </a:ext>
                  </a:extLst>
                </p:cNvPr>
                <p:cNvPicPr/>
                <p:nvPr/>
              </p:nvPicPr>
              <p:blipFill>
                <a:blip r:embed="rId171"/>
                <a:stretch>
                  <a:fillRect/>
                </a:stretch>
              </p:blipFill>
              <p:spPr>
                <a:xfrm>
                  <a:off x="7238416" y="3898614"/>
                  <a:ext cx="8334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0" name="Ink 99">
                  <a:extLst>
                    <a:ext uri="{FF2B5EF4-FFF2-40B4-BE49-F238E27FC236}">
                      <a16:creationId xmlns:a16="http://schemas.microsoft.com/office/drawing/2014/main" id="{F6CBDDBB-56A0-430B-9DC3-024BB2807B95}"/>
                    </a:ext>
                  </a:extLst>
                </p14:cNvPr>
                <p14:cNvContentPartPr/>
                <p14:nvPr/>
              </p14:nvContentPartPr>
              <p14:xfrm>
                <a:off x="9386176" y="4427814"/>
                <a:ext cx="821160" cy="110160"/>
              </p14:xfrm>
            </p:contentPart>
          </mc:Choice>
          <mc:Fallback xmlns="">
            <p:pic>
              <p:nvPicPr>
                <p:cNvPr id="100" name="Ink 99">
                  <a:extLst>
                    <a:ext uri="{FF2B5EF4-FFF2-40B4-BE49-F238E27FC236}">
                      <a16:creationId xmlns:a16="http://schemas.microsoft.com/office/drawing/2014/main" id="{F6CBDDBB-56A0-430B-9DC3-024BB2807B95}"/>
                    </a:ext>
                  </a:extLst>
                </p:cNvPr>
                <p:cNvPicPr/>
                <p:nvPr/>
              </p:nvPicPr>
              <p:blipFill>
                <a:blip r:embed="rId173"/>
                <a:stretch>
                  <a:fillRect/>
                </a:stretch>
              </p:blipFill>
              <p:spPr>
                <a:xfrm>
                  <a:off x="9368536" y="4409814"/>
                  <a:ext cx="8568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1" name="Ink 100">
                  <a:extLst>
                    <a:ext uri="{FF2B5EF4-FFF2-40B4-BE49-F238E27FC236}">
                      <a16:creationId xmlns:a16="http://schemas.microsoft.com/office/drawing/2014/main" id="{E492D8A7-7052-47A1-95A7-FD2ACA1B1074}"/>
                    </a:ext>
                  </a:extLst>
                </p14:cNvPr>
                <p14:cNvContentPartPr/>
                <p14:nvPr/>
              </p14:nvContentPartPr>
              <p14:xfrm>
                <a:off x="8557816" y="4432494"/>
                <a:ext cx="641160" cy="65520"/>
              </p14:xfrm>
            </p:contentPart>
          </mc:Choice>
          <mc:Fallback xmlns="">
            <p:pic>
              <p:nvPicPr>
                <p:cNvPr id="101" name="Ink 100">
                  <a:extLst>
                    <a:ext uri="{FF2B5EF4-FFF2-40B4-BE49-F238E27FC236}">
                      <a16:creationId xmlns:a16="http://schemas.microsoft.com/office/drawing/2014/main" id="{E492D8A7-7052-47A1-95A7-FD2ACA1B1074}"/>
                    </a:ext>
                  </a:extLst>
                </p:cNvPr>
                <p:cNvPicPr/>
                <p:nvPr/>
              </p:nvPicPr>
              <p:blipFill>
                <a:blip r:embed="rId175"/>
                <a:stretch>
                  <a:fillRect/>
                </a:stretch>
              </p:blipFill>
              <p:spPr>
                <a:xfrm>
                  <a:off x="8539816" y="4414854"/>
                  <a:ext cx="676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2" name="Ink 101">
                  <a:extLst>
                    <a:ext uri="{FF2B5EF4-FFF2-40B4-BE49-F238E27FC236}">
                      <a16:creationId xmlns:a16="http://schemas.microsoft.com/office/drawing/2014/main" id="{ACDBF6FF-51A8-4C12-9EA7-1F59F3ECE00F}"/>
                    </a:ext>
                  </a:extLst>
                </p14:cNvPr>
                <p14:cNvContentPartPr/>
                <p14:nvPr/>
              </p14:nvContentPartPr>
              <p14:xfrm>
                <a:off x="7718296" y="4464894"/>
                <a:ext cx="474120" cy="50400"/>
              </p14:xfrm>
            </p:contentPart>
          </mc:Choice>
          <mc:Fallback xmlns="">
            <p:pic>
              <p:nvPicPr>
                <p:cNvPr id="102" name="Ink 101">
                  <a:extLst>
                    <a:ext uri="{FF2B5EF4-FFF2-40B4-BE49-F238E27FC236}">
                      <a16:creationId xmlns:a16="http://schemas.microsoft.com/office/drawing/2014/main" id="{ACDBF6FF-51A8-4C12-9EA7-1F59F3ECE00F}"/>
                    </a:ext>
                  </a:extLst>
                </p:cNvPr>
                <p:cNvPicPr/>
                <p:nvPr/>
              </p:nvPicPr>
              <p:blipFill>
                <a:blip r:embed="rId177"/>
                <a:stretch>
                  <a:fillRect/>
                </a:stretch>
              </p:blipFill>
              <p:spPr>
                <a:xfrm>
                  <a:off x="7700296" y="4447254"/>
                  <a:ext cx="5097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4" name="Ink 103">
                  <a:extLst>
                    <a:ext uri="{FF2B5EF4-FFF2-40B4-BE49-F238E27FC236}">
                      <a16:creationId xmlns:a16="http://schemas.microsoft.com/office/drawing/2014/main" id="{614B4637-9032-4B57-ADA2-230B82E2001A}"/>
                    </a:ext>
                  </a:extLst>
                </p14:cNvPr>
                <p14:cNvContentPartPr/>
                <p14:nvPr/>
              </p14:nvContentPartPr>
              <p14:xfrm>
                <a:off x="6785896" y="4402614"/>
                <a:ext cx="641160" cy="66960"/>
              </p14:xfrm>
            </p:contentPart>
          </mc:Choice>
          <mc:Fallback xmlns="">
            <p:pic>
              <p:nvPicPr>
                <p:cNvPr id="104" name="Ink 103">
                  <a:extLst>
                    <a:ext uri="{FF2B5EF4-FFF2-40B4-BE49-F238E27FC236}">
                      <a16:creationId xmlns:a16="http://schemas.microsoft.com/office/drawing/2014/main" id="{614B4637-9032-4B57-ADA2-230B82E2001A}"/>
                    </a:ext>
                  </a:extLst>
                </p:cNvPr>
                <p:cNvPicPr/>
                <p:nvPr/>
              </p:nvPicPr>
              <p:blipFill>
                <a:blip r:embed="rId179"/>
                <a:stretch>
                  <a:fillRect/>
                </a:stretch>
              </p:blipFill>
              <p:spPr>
                <a:xfrm>
                  <a:off x="6767896" y="4384974"/>
                  <a:ext cx="6768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5" name="Ink 104">
                  <a:extLst>
                    <a:ext uri="{FF2B5EF4-FFF2-40B4-BE49-F238E27FC236}">
                      <a16:creationId xmlns:a16="http://schemas.microsoft.com/office/drawing/2014/main" id="{28B438B6-FCFE-47DB-9F12-C942E7289B92}"/>
                    </a:ext>
                  </a:extLst>
                </p14:cNvPr>
                <p14:cNvContentPartPr/>
                <p14:nvPr/>
              </p14:nvContentPartPr>
              <p14:xfrm>
                <a:off x="7436056" y="4509894"/>
                <a:ext cx="360" cy="3600"/>
              </p14:xfrm>
            </p:contentPart>
          </mc:Choice>
          <mc:Fallback xmlns="">
            <p:pic>
              <p:nvPicPr>
                <p:cNvPr id="105" name="Ink 104">
                  <a:extLst>
                    <a:ext uri="{FF2B5EF4-FFF2-40B4-BE49-F238E27FC236}">
                      <a16:creationId xmlns:a16="http://schemas.microsoft.com/office/drawing/2014/main" id="{28B438B6-FCFE-47DB-9F12-C942E7289B92}"/>
                    </a:ext>
                  </a:extLst>
                </p:cNvPr>
                <p:cNvPicPr/>
                <p:nvPr/>
              </p:nvPicPr>
              <p:blipFill>
                <a:blip r:embed="rId181"/>
                <a:stretch>
                  <a:fillRect/>
                </a:stretch>
              </p:blipFill>
              <p:spPr>
                <a:xfrm>
                  <a:off x="7418416" y="4491894"/>
                  <a:ext cx="360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6" name="Ink 105">
                  <a:extLst>
                    <a:ext uri="{FF2B5EF4-FFF2-40B4-BE49-F238E27FC236}">
                      <a16:creationId xmlns:a16="http://schemas.microsoft.com/office/drawing/2014/main" id="{E7F01C76-0641-4616-A184-CB0ADAFC279F}"/>
                    </a:ext>
                  </a:extLst>
                </p14:cNvPr>
                <p14:cNvContentPartPr/>
                <p14:nvPr/>
              </p14:nvContentPartPr>
              <p14:xfrm>
                <a:off x="6082456" y="4446894"/>
                <a:ext cx="1315440" cy="125640"/>
              </p14:xfrm>
            </p:contentPart>
          </mc:Choice>
          <mc:Fallback xmlns="">
            <p:pic>
              <p:nvPicPr>
                <p:cNvPr id="106" name="Ink 105">
                  <a:extLst>
                    <a:ext uri="{FF2B5EF4-FFF2-40B4-BE49-F238E27FC236}">
                      <a16:creationId xmlns:a16="http://schemas.microsoft.com/office/drawing/2014/main" id="{E7F01C76-0641-4616-A184-CB0ADAFC279F}"/>
                    </a:ext>
                  </a:extLst>
                </p:cNvPr>
                <p:cNvPicPr/>
                <p:nvPr/>
              </p:nvPicPr>
              <p:blipFill>
                <a:blip r:embed="rId183"/>
                <a:stretch>
                  <a:fillRect/>
                </a:stretch>
              </p:blipFill>
              <p:spPr>
                <a:xfrm>
                  <a:off x="6064456" y="4429254"/>
                  <a:ext cx="13510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8" name="Ink 107">
                  <a:extLst>
                    <a:ext uri="{FF2B5EF4-FFF2-40B4-BE49-F238E27FC236}">
                      <a16:creationId xmlns:a16="http://schemas.microsoft.com/office/drawing/2014/main" id="{CB0663FC-5193-4046-A25D-3CA6DC2AA755}"/>
                    </a:ext>
                  </a:extLst>
                </p14:cNvPr>
                <p14:cNvContentPartPr/>
                <p14:nvPr/>
              </p14:nvContentPartPr>
              <p14:xfrm>
                <a:off x="5926936" y="4464174"/>
                <a:ext cx="57960" cy="80280"/>
              </p14:xfrm>
            </p:contentPart>
          </mc:Choice>
          <mc:Fallback xmlns="">
            <p:pic>
              <p:nvPicPr>
                <p:cNvPr id="108" name="Ink 107">
                  <a:extLst>
                    <a:ext uri="{FF2B5EF4-FFF2-40B4-BE49-F238E27FC236}">
                      <a16:creationId xmlns:a16="http://schemas.microsoft.com/office/drawing/2014/main" id="{CB0663FC-5193-4046-A25D-3CA6DC2AA755}"/>
                    </a:ext>
                  </a:extLst>
                </p:cNvPr>
                <p:cNvPicPr/>
                <p:nvPr/>
              </p:nvPicPr>
              <p:blipFill>
                <a:blip r:embed="rId185"/>
                <a:stretch>
                  <a:fillRect/>
                </a:stretch>
              </p:blipFill>
              <p:spPr>
                <a:xfrm>
                  <a:off x="5908936" y="4446174"/>
                  <a:ext cx="936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9" name="Ink 108">
                  <a:extLst>
                    <a:ext uri="{FF2B5EF4-FFF2-40B4-BE49-F238E27FC236}">
                      <a16:creationId xmlns:a16="http://schemas.microsoft.com/office/drawing/2014/main" id="{5C6B1360-510B-4182-8A63-979A821CDEC9}"/>
                    </a:ext>
                  </a:extLst>
                </p14:cNvPr>
                <p14:cNvContentPartPr/>
                <p14:nvPr/>
              </p14:nvContentPartPr>
              <p14:xfrm>
                <a:off x="4893016" y="4435734"/>
                <a:ext cx="1152720" cy="69120"/>
              </p14:xfrm>
            </p:contentPart>
          </mc:Choice>
          <mc:Fallback xmlns="">
            <p:pic>
              <p:nvPicPr>
                <p:cNvPr id="109" name="Ink 108">
                  <a:extLst>
                    <a:ext uri="{FF2B5EF4-FFF2-40B4-BE49-F238E27FC236}">
                      <a16:creationId xmlns:a16="http://schemas.microsoft.com/office/drawing/2014/main" id="{5C6B1360-510B-4182-8A63-979A821CDEC9}"/>
                    </a:ext>
                  </a:extLst>
                </p:cNvPr>
                <p:cNvPicPr/>
                <p:nvPr/>
              </p:nvPicPr>
              <p:blipFill>
                <a:blip r:embed="rId187"/>
                <a:stretch>
                  <a:fillRect/>
                </a:stretch>
              </p:blipFill>
              <p:spPr>
                <a:xfrm>
                  <a:off x="4875376" y="4418094"/>
                  <a:ext cx="11883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91" name="Ink 90">
                  <a:extLst>
                    <a:ext uri="{FF2B5EF4-FFF2-40B4-BE49-F238E27FC236}">
                      <a16:creationId xmlns:a16="http://schemas.microsoft.com/office/drawing/2014/main" id="{64350BD8-A501-4C7F-99FB-53820CC2B75B}"/>
                    </a:ext>
                  </a:extLst>
                </p14:cNvPr>
                <p14:cNvContentPartPr/>
                <p14:nvPr/>
              </p14:nvContentPartPr>
              <p14:xfrm>
                <a:off x="6506176" y="3899334"/>
                <a:ext cx="7560" cy="2160"/>
              </p14:xfrm>
            </p:contentPart>
          </mc:Choice>
          <mc:Fallback xmlns="">
            <p:pic>
              <p:nvPicPr>
                <p:cNvPr id="91" name="Ink 90">
                  <a:extLst>
                    <a:ext uri="{FF2B5EF4-FFF2-40B4-BE49-F238E27FC236}">
                      <a16:creationId xmlns:a16="http://schemas.microsoft.com/office/drawing/2014/main" id="{64350BD8-A501-4C7F-99FB-53820CC2B75B}"/>
                    </a:ext>
                  </a:extLst>
                </p:cNvPr>
                <p:cNvPicPr/>
                <p:nvPr/>
              </p:nvPicPr>
              <p:blipFill>
                <a:blip r:embed="rId189"/>
                <a:stretch>
                  <a:fillRect/>
                </a:stretch>
              </p:blipFill>
              <p:spPr>
                <a:xfrm>
                  <a:off x="6488536" y="3881694"/>
                  <a:ext cx="432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92" name="Ink 91">
                  <a:extLst>
                    <a:ext uri="{FF2B5EF4-FFF2-40B4-BE49-F238E27FC236}">
                      <a16:creationId xmlns:a16="http://schemas.microsoft.com/office/drawing/2014/main" id="{442EBC52-2393-4A00-A28A-ADDDEF2D93BF}"/>
                    </a:ext>
                  </a:extLst>
                </p14:cNvPr>
                <p14:cNvContentPartPr/>
                <p14:nvPr/>
              </p14:nvContentPartPr>
              <p14:xfrm>
                <a:off x="5883016" y="3407214"/>
                <a:ext cx="685440" cy="510840"/>
              </p14:xfrm>
            </p:contentPart>
          </mc:Choice>
          <mc:Fallback xmlns="">
            <p:pic>
              <p:nvPicPr>
                <p:cNvPr id="92" name="Ink 91">
                  <a:extLst>
                    <a:ext uri="{FF2B5EF4-FFF2-40B4-BE49-F238E27FC236}">
                      <a16:creationId xmlns:a16="http://schemas.microsoft.com/office/drawing/2014/main" id="{442EBC52-2393-4A00-A28A-ADDDEF2D93BF}"/>
                    </a:ext>
                  </a:extLst>
                </p:cNvPr>
                <p:cNvPicPr/>
                <p:nvPr/>
              </p:nvPicPr>
              <p:blipFill>
                <a:blip r:embed="rId191"/>
                <a:stretch>
                  <a:fillRect/>
                </a:stretch>
              </p:blipFill>
              <p:spPr>
                <a:xfrm>
                  <a:off x="5865016" y="3389214"/>
                  <a:ext cx="721080" cy="5464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3" name="Ink 142">
                  <a:extLst>
                    <a:ext uri="{FF2B5EF4-FFF2-40B4-BE49-F238E27FC236}">
                      <a16:creationId xmlns:a16="http://schemas.microsoft.com/office/drawing/2014/main" id="{DE1DA3A0-0427-4215-9E6A-9A5C40F65861}"/>
                    </a:ext>
                  </a:extLst>
                </p14:cNvPr>
                <p14:cNvContentPartPr/>
                <p14:nvPr/>
              </p14:nvContentPartPr>
              <p14:xfrm>
                <a:off x="4680976" y="3897894"/>
                <a:ext cx="5541840" cy="720360"/>
              </p14:xfrm>
            </p:contentPart>
          </mc:Choice>
          <mc:Fallback xmlns="">
            <p:pic>
              <p:nvPicPr>
                <p:cNvPr id="143" name="Ink 142">
                  <a:extLst>
                    <a:ext uri="{FF2B5EF4-FFF2-40B4-BE49-F238E27FC236}">
                      <a16:creationId xmlns:a16="http://schemas.microsoft.com/office/drawing/2014/main" id="{DE1DA3A0-0427-4215-9E6A-9A5C40F65861}"/>
                    </a:ext>
                  </a:extLst>
                </p:cNvPr>
                <p:cNvPicPr/>
                <p:nvPr/>
              </p:nvPicPr>
              <p:blipFill>
                <a:blip r:embed="rId193"/>
                <a:stretch>
                  <a:fillRect/>
                </a:stretch>
              </p:blipFill>
              <p:spPr>
                <a:xfrm>
                  <a:off x="4663336" y="3880254"/>
                  <a:ext cx="5577480" cy="75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4">
            <p14:nvContentPartPr>
              <p14:cNvPr id="145" name="Ink 144">
                <a:extLst>
                  <a:ext uri="{FF2B5EF4-FFF2-40B4-BE49-F238E27FC236}">
                    <a16:creationId xmlns:a16="http://schemas.microsoft.com/office/drawing/2014/main" id="{AB940BDA-834B-4870-895C-F97B2B96A50B}"/>
                  </a:ext>
                </a:extLst>
              </p14:cNvPr>
              <p14:cNvContentPartPr/>
              <p14:nvPr/>
            </p14:nvContentPartPr>
            <p14:xfrm>
              <a:off x="3467056" y="5453814"/>
              <a:ext cx="1221840" cy="95760"/>
            </p14:xfrm>
          </p:contentPart>
        </mc:Choice>
        <mc:Fallback xmlns="">
          <p:pic>
            <p:nvPicPr>
              <p:cNvPr id="145" name="Ink 144">
                <a:extLst>
                  <a:ext uri="{FF2B5EF4-FFF2-40B4-BE49-F238E27FC236}">
                    <a16:creationId xmlns:a16="http://schemas.microsoft.com/office/drawing/2014/main" id="{AB940BDA-834B-4870-895C-F97B2B96A50B}"/>
                  </a:ext>
                </a:extLst>
              </p:cNvPr>
              <p:cNvPicPr/>
              <p:nvPr/>
            </p:nvPicPr>
            <p:blipFill>
              <a:blip r:embed="rId195"/>
              <a:stretch>
                <a:fillRect/>
              </a:stretch>
            </p:blipFill>
            <p:spPr>
              <a:xfrm>
                <a:off x="3449056" y="5436174"/>
                <a:ext cx="12574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6" name="Ink 145">
                <a:extLst>
                  <a:ext uri="{FF2B5EF4-FFF2-40B4-BE49-F238E27FC236}">
                    <a16:creationId xmlns:a16="http://schemas.microsoft.com/office/drawing/2014/main" id="{73AC20DB-6188-4381-B23E-09031D9E321A}"/>
                  </a:ext>
                </a:extLst>
              </p14:cNvPr>
              <p14:cNvContentPartPr/>
              <p14:nvPr/>
            </p14:nvContentPartPr>
            <p14:xfrm>
              <a:off x="1278976" y="5459934"/>
              <a:ext cx="2027160" cy="97200"/>
            </p14:xfrm>
          </p:contentPart>
        </mc:Choice>
        <mc:Fallback xmlns="">
          <p:pic>
            <p:nvPicPr>
              <p:cNvPr id="146" name="Ink 145">
                <a:extLst>
                  <a:ext uri="{FF2B5EF4-FFF2-40B4-BE49-F238E27FC236}">
                    <a16:creationId xmlns:a16="http://schemas.microsoft.com/office/drawing/2014/main" id="{73AC20DB-6188-4381-B23E-09031D9E321A}"/>
                  </a:ext>
                </a:extLst>
              </p:cNvPr>
              <p:cNvPicPr/>
              <p:nvPr/>
            </p:nvPicPr>
            <p:blipFill>
              <a:blip r:embed="rId197"/>
              <a:stretch>
                <a:fillRect/>
              </a:stretch>
            </p:blipFill>
            <p:spPr>
              <a:xfrm>
                <a:off x="1260976" y="5442294"/>
                <a:ext cx="20628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8" name="Ink 147">
                <a:extLst>
                  <a:ext uri="{FF2B5EF4-FFF2-40B4-BE49-F238E27FC236}">
                    <a16:creationId xmlns:a16="http://schemas.microsoft.com/office/drawing/2014/main" id="{54934D5A-67FC-45F5-8FD1-E63DB1AC9149}"/>
                  </a:ext>
                </a:extLst>
              </p14:cNvPr>
              <p14:cNvContentPartPr/>
              <p14:nvPr/>
            </p14:nvContentPartPr>
            <p14:xfrm>
              <a:off x="801256" y="5533734"/>
              <a:ext cx="549000" cy="198360"/>
            </p14:xfrm>
          </p:contentPart>
        </mc:Choice>
        <mc:Fallback xmlns="">
          <p:pic>
            <p:nvPicPr>
              <p:cNvPr id="148" name="Ink 147">
                <a:extLst>
                  <a:ext uri="{FF2B5EF4-FFF2-40B4-BE49-F238E27FC236}">
                    <a16:creationId xmlns:a16="http://schemas.microsoft.com/office/drawing/2014/main" id="{54934D5A-67FC-45F5-8FD1-E63DB1AC9149}"/>
                  </a:ext>
                </a:extLst>
              </p:cNvPr>
              <p:cNvPicPr/>
              <p:nvPr/>
            </p:nvPicPr>
            <p:blipFill>
              <a:blip r:embed="rId199"/>
              <a:stretch>
                <a:fillRect/>
              </a:stretch>
            </p:blipFill>
            <p:spPr>
              <a:xfrm>
                <a:off x="783616" y="5516094"/>
                <a:ext cx="5846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2" name="Ink 151">
                <a:extLst>
                  <a:ext uri="{FF2B5EF4-FFF2-40B4-BE49-F238E27FC236}">
                    <a16:creationId xmlns:a16="http://schemas.microsoft.com/office/drawing/2014/main" id="{86EC29AE-8984-4444-8342-9E893BF84E1C}"/>
                  </a:ext>
                </a:extLst>
              </p14:cNvPr>
              <p14:cNvContentPartPr/>
              <p14:nvPr/>
            </p14:nvContentPartPr>
            <p14:xfrm>
              <a:off x="7794976" y="6103614"/>
              <a:ext cx="909000" cy="91440"/>
            </p14:xfrm>
          </p:contentPart>
        </mc:Choice>
        <mc:Fallback xmlns="">
          <p:pic>
            <p:nvPicPr>
              <p:cNvPr id="152" name="Ink 151">
                <a:extLst>
                  <a:ext uri="{FF2B5EF4-FFF2-40B4-BE49-F238E27FC236}">
                    <a16:creationId xmlns:a16="http://schemas.microsoft.com/office/drawing/2014/main" id="{86EC29AE-8984-4444-8342-9E893BF84E1C}"/>
                  </a:ext>
                </a:extLst>
              </p:cNvPr>
              <p:cNvPicPr/>
              <p:nvPr/>
            </p:nvPicPr>
            <p:blipFill>
              <a:blip r:embed="rId201"/>
              <a:stretch>
                <a:fillRect/>
              </a:stretch>
            </p:blipFill>
            <p:spPr>
              <a:xfrm>
                <a:off x="7777336" y="6085974"/>
                <a:ext cx="944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3" name="Ink 152">
                <a:extLst>
                  <a:ext uri="{FF2B5EF4-FFF2-40B4-BE49-F238E27FC236}">
                    <a16:creationId xmlns:a16="http://schemas.microsoft.com/office/drawing/2014/main" id="{DC0036E3-4430-472A-AFBA-78BD9575ECEB}"/>
                  </a:ext>
                </a:extLst>
              </p14:cNvPr>
              <p14:cNvContentPartPr/>
              <p14:nvPr/>
            </p14:nvContentPartPr>
            <p14:xfrm>
              <a:off x="6477376" y="6195414"/>
              <a:ext cx="759960" cy="33480"/>
            </p14:xfrm>
          </p:contentPart>
        </mc:Choice>
        <mc:Fallback xmlns="">
          <p:pic>
            <p:nvPicPr>
              <p:cNvPr id="153" name="Ink 152">
                <a:extLst>
                  <a:ext uri="{FF2B5EF4-FFF2-40B4-BE49-F238E27FC236}">
                    <a16:creationId xmlns:a16="http://schemas.microsoft.com/office/drawing/2014/main" id="{DC0036E3-4430-472A-AFBA-78BD9575ECEB}"/>
                  </a:ext>
                </a:extLst>
              </p:cNvPr>
              <p:cNvPicPr/>
              <p:nvPr/>
            </p:nvPicPr>
            <p:blipFill>
              <a:blip r:embed="rId203"/>
              <a:stretch>
                <a:fillRect/>
              </a:stretch>
            </p:blipFill>
            <p:spPr>
              <a:xfrm>
                <a:off x="6459376" y="6177414"/>
                <a:ext cx="795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4" name="Ink 153">
                <a:extLst>
                  <a:ext uri="{FF2B5EF4-FFF2-40B4-BE49-F238E27FC236}">
                    <a16:creationId xmlns:a16="http://schemas.microsoft.com/office/drawing/2014/main" id="{F6C368FA-DED3-418B-A49F-728FC078936A}"/>
                  </a:ext>
                </a:extLst>
              </p14:cNvPr>
              <p14:cNvContentPartPr/>
              <p14:nvPr/>
            </p14:nvContentPartPr>
            <p14:xfrm>
              <a:off x="5817856" y="6121254"/>
              <a:ext cx="452880" cy="40680"/>
            </p14:xfrm>
          </p:contentPart>
        </mc:Choice>
        <mc:Fallback xmlns="">
          <p:pic>
            <p:nvPicPr>
              <p:cNvPr id="154" name="Ink 153">
                <a:extLst>
                  <a:ext uri="{FF2B5EF4-FFF2-40B4-BE49-F238E27FC236}">
                    <a16:creationId xmlns:a16="http://schemas.microsoft.com/office/drawing/2014/main" id="{F6C368FA-DED3-418B-A49F-728FC078936A}"/>
                  </a:ext>
                </a:extLst>
              </p:cNvPr>
              <p:cNvPicPr/>
              <p:nvPr/>
            </p:nvPicPr>
            <p:blipFill>
              <a:blip r:embed="rId205"/>
              <a:stretch>
                <a:fillRect/>
              </a:stretch>
            </p:blipFill>
            <p:spPr>
              <a:xfrm>
                <a:off x="5799856" y="6103254"/>
                <a:ext cx="4885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6" name="Ink 155">
                <a:extLst>
                  <a:ext uri="{FF2B5EF4-FFF2-40B4-BE49-F238E27FC236}">
                    <a16:creationId xmlns:a16="http://schemas.microsoft.com/office/drawing/2014/main" id="{7169A976-9798-40D3-96B4-29B076BF7520}"/>
                  </a:ext>
                </a:extLst>
              </p14:cNvPr>
              <p14:cNvContentPartPr/>
              <p14:nvPr/>
            </p14:nvContentPartPr>
            <p14:xfrm>
              <a:off x="4379296" y="6137454"/>
              <a:ext cx="1302480" cy="78840"/>
            </p14:xfrm>
          </p:contentPart>
        </mc:Choice>
        <mc:Fallback xmlns="">
          <p:pic>
            <p:nvPicPr>
              <p:cNvPr id="156" name="Ink 155">
                <a:extLst>
                  <a:ext uri="{FF2B5EF4-FFF2-40B4-BE49-F238E27FC236}">
                    <a16:creationId xmlns:a16="http://schemas.microsoft.com/office/drawing/2014/main" id="{7169A976-9798-40D3-96B4-29B076BF7520}"/>
                  </a:ext>
                </a:extLst>
              </p:cNvPr>
              <p:cNvPicPr/>
              <p:nvPr/>
            </p:nvPicPr>
            <p:blipFill>
              <a:blip r:embed="rId207"/>
              <a:stretch>
                <a:fillRect/>
              </a:stretch>
            </p:blipFill>
            <p:spPr>
              <a:xfrm>
                <a:off x="4361656" y="6119814"/>
                <a:ext cx="13381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7" name="Ink 156">
                <a:extLst>
                  <a:ext uri="{FF2B5EF4-FFF2-40B4-BE49-F238E27FC236}">
                    <a16:creationId xmlns:a16="http://schemas.microsoft.com/office/drawing/2014/main" id="{B483717F-CA7C-47FE-8715-B1B5A8E103C8}"/>
                  </a:ext>
                </a:extLst>
              </p14:cNvPr>
              <p14:cNvContentPartPr/>
              <p14:nvPr/>
            </p14:nvContentPartPr>
            <p14:xfrm>
              <a:off x="3585856" y="6123774"/>
              <a:ext cx="614160" cy="41760"/>
            </p14:xfrm>
          </p:contentPart>
        </mc:Choice>
        <mc:Fallback xmlns="">
          <p:pic>
            <p:nvPicPr>
              <p:cNvPr id="157" name="Ink 156">
                <a:extLst>
                  <a:ext uri="{FF2B5EF4-FFF2-40B4-BE49-F238E27FC236}">
                    <a16:creationId xmlns:a16="http://schemas.microsoft.com/office/drawing/2014/main" id="{B483717F-CA7C-47FE-8715-B1B5A8E103C8}"/>
                  </a:ext>
                </a:extLst>
              </p:cNvPr>
              <p:cNvPicPr/>
              <p:nvPr/>
            </p:nvPicPr>
            <p:blipFill>
              <a:blip r:embed="rId209"/>
              <a:stretch>
                <a:fillRect/>
              </a:stretch>
            </p:blipFill>
            <p:spPr>
              <a:xfrm>
                <a:off x="3567856" y="6105774"/>
                <a:ext cx="6498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9" name="Ink 158">
                <a:extLst>
                  <a:ext uri="{FF2B5EF4-FFF2-40B4-BE49-F238E27FC236}">
                    <a16:creationId xmlns:a16="http://schemas.microsoft.com/office/drawing/2014/main" id="{BBDAA528-0F9A-4304-879C-F7B6DFD30FFA}"/>
                  </a:ext>
                </a:extLst>
              </p14:cNvPr>
              <p14:cNvContentPartPr/>
              <p14:nvPr/>
            </p14:nvContentPartPr>
            <p14:xfrm>
              <a:off x="2734096" y="6134574"/>
              <a:ext cx="541080" cy="60480"/>
            </p14:xfrm>
          </p:contentPart>
        </mc:Choice>
        <mc:Fallback xmlns="">
          <p:pic>
            <p:nvPicPr>
              <p:cNvPr id="159" name="Ink 158">
                <a:extLst>
                  <a:ext uri="{FF2B5EF4-FFF2-40B4-BE49-F238E27FC236}">
                    <a16:creationId xmlns:a16="http://schemas.microsoft.com/office/drawing/2014/main" id="{BBDAA528-0F9A-4304-879C-F7B6DFD30FFA}"/>
                  </a:ext>
                </a:extLst>
              </p:cNvPr>
              <p:cNvPicPr/>
              <p:nvPr/>
            </p:nvPicPr>
            <p:blipFill>
              <a:blip r:embed="rId211"/>
              <a:stretch>
                <a:fillRect/>
              </a:stretch>
            </p:blipFill>
            <p:spPr>
              <a:xfrm>
                <a:off x="2716096" y="6116574"/>
                <a:ext cx="5767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0" name="Ink 159">
                <a:extLst>
                  <a:ext uri="{FF2B5EF4-FFF2-40B4-BE49-F238E27FC236}">
                    <a16:creationId xmlns:a16="http://schemas.microsoft.com/office/drawing/2014/main" id="{03A81CCD-874A-423B-82EA-3B43283E46F7}"/>
                  </a:ext>
                </a:extLst>
              </p14:cNvPr>
              <p14:cNvContentPartPr/>
              <p14:nvPr/>
            </p14:nvContentPartPr>
            <p14:xfrm>
              <a:off x="2661016" y="6096774"/>
              <a:ext cx="15840" cy="2160"/>
            </p14:xfrm>
          </p:contentPart>
        </mc:Choice>
        <mc:Fallback xmlns="">
          <p:pic>
            <p:nvPicPr>
              <p:cNvPr id="160" name="Ink 159">
                <a:extLst>
                  <a:ext uri="{FF2B5EF4-FFF2-40B4-BE49-F238E27FC236}">
                    <a16:creationId xmlns:a16="http://schemas.microsoft.com/office/drawing/2014/main" id="{03A81CCD-874A-423B-82EA-3B43283E46F7}"/>
                  </a:ext>
                </a:extLst>
              </p:cNvPr>
              <p:cNvPicPr/>
              <p:nvPr/>
            </p:nvPicPr>
            <p:blipFill>
              <a:blip r:embed="rId213"/>
              <a:stretch>
                <a:fillRect/>
              </a:stretch>
            </p:blipFill>
            <p:spPr>
              <a:xfrm>
                <a:off x="2643376" y="6078774"/>
                <a:ext cx="514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1" name="Ink 160">
                <a:extLst>
                  <a:ext uri="{FF2B5EF4-FFF2-40B4-BE49-F238E27FC236}">
                    <a16:creationId xmlns:a16="http://schemas.microsoft.com/office/drawing/2014/main" id="{A9EE607F-5F23-4ECA-9B6B-FA2C63E372D3}"/>
                  </a:ext>
                </a:extLst>
              </p14:cNvPr>
              <p14:cNvContentPartPr/>
              <p14:nvPr/>
            </p14:nvContentPartPr>
            <p14:xfrm>
              <a:off x="1559056" y="6057174"/>
              <a:ext cx="1100520" cy="87480"/>
            </p14:xfrm>
          </p:contentPart>
        </mc:Choice>
        <mc:Fallback xmlns="">
          <p:pic>
            <p:nvPicPr>
              <p:cNvPr id="161" name="Ink 160">
                <a:extLst>
                  <a:ext uri="{FF2B5EF4-FFF2-40B4-BE49-F238E27FC236}">
                    <a16:creationId xmlns:a16="http://schemas.microsoft.com/office/drawing/2014/main" id="{A9EE607F-5F23-4ECA-9B6B-FA2C63E372D3}"/>
                  </a:ext>
                </a:extLst>
              </p:cNvPr>
              <p:cNvPicPr/>
              <p:nvPr/>
            </p:nvPicPr>
            <p:blipFill>
              <a:blip r:embed="rId215"/>
              <a:stretch>
                <a:fillRect/>
              </a:stretch>
            </p:blipFill>
            <p:spPr>
              <a:xfrm>
                <a:off x="1541056" y="6039534"/>
                <a:ext cx="1136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3" name="Ink 162">
                <a:extLst>
                  <a:ext uri="{FF2B5EF4-FFF2-40B4-BE49-F238E27FC236}">
                    <a16:creationId xmlns:a16="http://schemas.microsoft.com/office/drawing/2014/main" id="{89CCCF23-B8E9-48EF-A730-5A58AA401B7B}"/>
                  </a:ext>
                </a:extLst>
              </p14:cNvPr>
              <p14:cNvContentPartPr/>
              <p14:nvPr/>
            </p14:nvContentPartPr>
            <p14:xfrm>
              <a:off x="4209736" y="5490174"/>
              <a:ext cx="4162680" cy="782640"/>
            </p14:xfrm>
          </p:contentPart>
        </mc:Choice>
        <mc:Fallback xmlns="">
          <p:pic>
            <p:nvPicPr>
              <p:cNvPr id="163" name="Ink 162">
                <a:extLst>
                  <a:ext uri="{FF2B5EF4-FFF2-40B4-BE49-F238E27FC236}">
                    <a16:creationId xmlns:a16="http://schemas.microsoft.com/office/drawing/2014/main" id="{89CCCF23-B8E9-48EF-A730-5A58AA401B7B}"/>
                  </a:ext>
                </a:extLst>
              </p:cNvPr>
              <p:cNvPicPr/>
              <p:nvPr/>
            </p:nvPicPr>
            <p:blipFill>
              <a:blip r:embed="rId217"/>
              <a:stretch>
                <a:fillRect/>
              </a:stretch>
            </p:blipFill>
            <p:spPr>
              <a:xfrm>
                <a:off x="4192096" y="5472174"/>
                <a:ext cx="4198320" cy="818280"/>
              </a:xfrm>
              <a:prstGeom prst="rect">
                <a:avLst/>
              </a:prstGeom>
            </p:spPr>
          </p:pic>
        </mc:Fallback>
      </mc:AlternateContent>
      <p:grpSp>
        <p:nvGrpSpPr>
          <p:cNvPr id="166" name="Group 165">
            <a:extLst>
              <a:ext uri="{FF2B5EF4-FFF2-40B4-BE49-F238E27FC236}">
                <a16:creationId xmlns:a16="http://schemas.microsoft.com/office/drawing/2014/main" id="{07DBAF31-6AE7-4900-AEB2-C8702216B184}"/>
              </a:ext>
            </a:extLst>
          </p:cNvPr>
          <p:cNvGrpSpPr/>
          <p:nvPr/>
        </p:nvGrpSpPr>
        <p:grpSpPr>
          <a:xfrm>
            <a:off x="8811256" y="5558574"/>
            <a:ext cx="1794960" cy="676440"/>
            <a:chOff x="8811256" y="5558574"/>
            <a:chExt cx="1794960" cy="676440"/>
          </a:xfrm>
        </p:grpSpPr>
        <mc:AlternateContent xmlns:mc="http://schemas.openxmlformats.org/markup-compatibility/2006" xmlns:p14="http://schemas.microsoft.com/office/powerpoint/2010/main">
          <mc:Choice Requires="p14">
            <p:contentPart p14:bwMode="auto" r:id="rId218">
              <p14:nvContentPartPr>
                <p14:cNvPr id="149" name="Ink 148">
                  <a:extLst>
                    <a:ext uri="{FF2B5EF4-FFF2-40B4-BE49-F238E27FC236}">
                      <a16:creationId xmlns:a16="http://schemas.microsoft.com/office/drawing/2014/main" id="{E2A7CC82-07A5-41DC-A704-E4D73E24E434}"/>
                    </a:ext>
                  </a:extLst>
                </p14:cNvPr>
                <p14:cNvContentPartPr/>
                <p14:nvPr/>
              </p14:nvContentPartPr>
              <p14:xfrm>
                <a:off x="9226696" y="6025134"/>
                <a:ext cx="955440" cy="207000"/>
              </p14:xfrm>
            </p:contentPart>
          </mc:Choice>
          <mc:Fallback xmlns="">
            <p:pic>
              <p:nvPicPr>
                <p:cNvPr id="149" name="Ink 148">
                  <a:extLst>
                    <a:ext uri="{FF2B5EF4-FFF2-40B4-BE49-F238E27FC236}">
                      <a16:creationId xmlns:a16="http://schemas.microsoft.com/office/drawing/2014/main" id="{E2A7CC82-07A5-41DC-A704-E4D73E24E434}"/>
                    </a:ext>
                  </a:extLst>
                </p:cNvPr>
                <p:cNvPicPr/>
                <p:nvPr/>
              </p:nvPicPr>
              <p:blipFill>
                <a:blip r:embed="rId219"/>
                <a:stretch>
                  <a:fillRect/>
                </a:stretch>
              </p:blipFill>
              <p:spPr>
                <a:xfrm>
                  <a:off x="9209056" y="6007134"/>
                  <a:ext cx="9910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0" name="Ink 149">
                  <a:extLst>
                    <a:ext uri="{FF2B5EF4-FFF2-40B4-BE49-F238E27FC236}">
                      <a16:creationId xmlns:a16="http://schemas.microsoft.com/office/drawing/2014/main" id="{AD3D8DCD-50AC-463E-B446-774A7AA21EBC}"/>
                    </a:ext>
                  </a:extLst>
                </p14:cNvPr>
                <p14:cNvContentPartPr/>
                <p14:nvPr/>
              </p14:nvContentPartPr>
              <p14:xfrm>
                <a:off x="8995216" y="6187854"/>
                <a:ext cx="383760" cy="47160"/>
              </p14:xfrm>
            </p:contentPart>
          </mc:Choice>
          <mc:Fallback xmlns="">
            <p:pic>
              <p:nvPicPr>
                <p:cNvPr id="150" name="Ink 149">
                  <a:extLst>
                    <a:ext uri="{FF2B5EF4-FFF2-40B4-BE49-F238E27FC236}">
                      <a16:creationId xmlns:a16="http://schemas.microsoft.com/office/drawing/2014/main" id="{AD3D8DCD-50AC-463E-B446-774A7AA21EBC}"/>
                    </a:ext>
                  </a:extLst>
                </p:cNvPr>
                <p:cNvPicPr/>
                <p:nvPr/>
              </p:nvPicPr>
              <p:blipFill>
                <a:blip r:embed="rId221"/>
                <a:stretch>
                  <a:fillRect/>
                </a:stretch>
              </p:blipFill>
              <p:spPr>
                <a:xfrm>
                  <a:off x="8977216" y="6170214"/>
                  <a:ext cx="419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5" name="Ink 164">
                  <a:extLst>
                    <a:ext uri="{FF2B5EF4-FFF2-40B4-BE49-F238E27FC236}">
                      <a16:creationId xmlns:a16="http://schemas.microsoft.com/office/drawing/2014/main" id="{905734A2-D081-4AC0-A40D-174618B8A66B}"/>
                    </a:ext>
                  </a:extLst>
                </p14:cNvPr>
                <p14:cNvContentPartPr/>
                <p14:nvPr/>
              </p14:nvContentPartPr>
              <p14:xfrm>
                <a:off x="8811256" y="5558574"/>
                <a:ext cx="1794960" cy="654840"/>
              </p14:xfrm>
            </p:contentPart>
          </mc:Choice>
          <mc:Fallback xmlns="">
            <p:pic>
              <p:nvPicPr>
                <p:cNvPr id="165" name="Ink 164">
                  <a:extLst>
                    <a:ext uri="{FF2B5EF4-FFF2-40B4-BE49-F238E27FC236}">
                      <a16:creationId xmlns:a16="http://schemas.microsoft.com/office/drawing/2014/main" id="{905734A2-D081-4AC0-A40D-174618B8A66B}"/>
                    </a:ext>
                  </a:extLst>
                </p:cNvPr>
                <p:cNvPicPr/>
                <p:nvPr/>
              </p:nvPicPr>
              <p:blipFill>
                <a:blip r:embed="rId223"/>
                <a:stretch>
                  <a:fillRect/>
                </a:stretch>
              </p:blipFill>
              <p:spPr>
                <a:xfrm>
                  <a:off x="8793256" y="5540934"/>
                  <a:ext cx="1830600" cy="690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4">
            <p14:nvContentPartPr>
              <p14:cNvPr id="167" name="Ink 166">
                <a:extLst>
                  <a:ext uri="{FF2B5EF4-FFF2-40B4-BE49-F238E27FC236}">
                    <a16:creationId xmlns:a16="http://schemas.microsoft.com/office/drawing/2014/main" id="{44F41DBD-BE7B-4684-BB8B-874EB53333BA}"/>
                  </a:ext>
                </a:extLst>
              </p14:cNvPr>
              <p14:cNvContentPartPr/>
              <p14:nvPr/>
            </p14:nvContentPartPr>
            <p14:xfrm>
              <a:off x="1437376" y="5610774"/>
              <a:ext cx="2805120" cy="599040"/>
            </p14:xfrm>
          </p:contentPart>
        </mc:Choice>
        <mc:Fallback xmlns="">
          <p:pic>
            <p:nvPicPr>
              <p:cNvPr id="167" name="Ink 166">
                <a:extLst>
                  <a:ext uri="{FF2B5EF4-FFF2-40B4-BE49-F238E27FC236}">
                    <a16:creationId xmlns:a16="http://schemas.microsoft.com/office/drawing/2014/main" id="{44F41DBD-BE7B-4684-BB8B-874EB53333BA}"/>
                  </a:ext>
                </a:extLst>
              </p:cNvPr>
              <p:cNvPicPr/>
              <p:nvPr/>
            </p:nvPicPr>
            <p:blipFill>
              <a:blip r:embed="rId225"/>
              <a:stretch>
                <a:fillRect/>
              </a:stretch>
            </p:blipFill>
            <p:spPr>
              <a:xfrm>
                <a:off x="1419736" y="5593134"/>
                <a:ext cx="2840760" cy="634680"/>
              </a:xfrm>
              <a:prstGeom prst="rect">
                <a:avLst/>
              </a:prstGeom>
            </p:spPr>
          </p:pic>
        </mc:Fallback>
      </mc:AlternateContent>
    </p:spTree>
    <p:extLst>
      <p:ext uri="{BB962C8B-B14F-4D97-AF65-F5344CB8AC3E}">
        <p14:creationId xmlns:p14="http://schemas.microsoft.com/office/powerpoint/2010/main" val="3084394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27610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46371" y="164846"/>
            <a:ext cx="10109842" cy="6063198"/>
          </a:xfrm>
          <a:prstGeom prst="rect">
            <a:avLst/>
          </a:prstGeom>
          <a:noFill/>
        </p:spPr>
        <p:txBody>
          <a:bodyPr wrap="square" rtlCol="0">
            <a:spAutoFit/>
          </a:bodyPr>
          <a:lstStyle/>
          <a:p>
            <a:pPr algn="r"/>
            <a:r>
              <a:rPr lang="en-US" sz="2400" b="1">
                <a:solidFill>
                  <a:srgbClr val="FFFF00"/>
                </a:solidFill>
                <a:cs typeface="+mj-cs"/>
              </a:rPr>
              <a:t>ספר ירמיה פרק יז</a:t>
            </a:r>
          </a:p>
          <a:p>
            <a:pPr algn="r"/>
            <a:r>
              <a:rPr lang="en-US" sz="2400">
                <a:solidFill>
                  <a:srgbClr val="FFFF00"/>
                </a:solidFill>
                <a:cs typeface="+mj-cs"/>
              </a:rPr>
              <a:t>ה   כֹּה | אָמַר יְהֹוָה אָרוּר הַגֶּבֶר אֲשֶׁר יִבְטַח בָּאָדָם וְשָֹם בָּשָֹר זְרֹעוֹ וּמִן-יְהֹוָה יָסוּר לִבּוֹ: ו   וְהָיָה כְּעַרְעָר בָּעֲרָבָה וְלֹא יִרְאֶה כִּי-יָבוֹא טוֹב וְשָׁכַן חֲרֵרִים בַּמִּדְבָּר אֶרֶץ מְלֵחָה וְלֹא תֵשֵׁב:       ז   בָּרוּךְ הַגֶּבֶר אֲשֶׁר יִבְטַח בַּיהֹוָה וְהָיָה יְהֹוָה מִבְטַחוֹ: ח   וְהָיָה כְּעֵץ | שָׁתוּל עַל-מַיִם וְעַל-יוּבַל יְשַׁלַּח שָׁרָשָׁיו וְלֹא יִרְאֶ [יִרְאֶה] כִּי-יָבֹא חֹם וְהָיָה עָלֵהוּ רַעֲנָן וּבִשְׁנַת בַּצֹּרֶת לֹא יִדְאָג וְלֹא יָמִישׁ מֵעֲשֹוֹת פֶּרִי: ט   עָקֹב הַלֵּב מִכֹּל וְאָנֻשׁ הוּא מִי יֵדָעֶנּוּ: י   אֲנִי יְהֹוָה חֹקֵר לֵב בֹּחֵן כְּלָיוֹת וְלָתֵת לְאִישׁ כִּדְרָכָו [כִּדְרָכָיו] כִּפְרִי מַעֲלָלָיו:  </a:t>
            </a:r>
          </a:p>
          <a:p>
            <a:r>
              <a:rPr lang="en-US" sz="2000" b="1">
                <a:solidFill>
                  <a:srgbClr val="FFC000"/>
                </a:solidFill>
                <a:cs typeface="+mj-cs"/>
              </a:rPr>
              <a:t>Jeremiah 17:5-10</a:t>
            </a:r>
          </a:p>
          <a:p>
            <a:r>
              <a:rPr lang="en-US" sz="2000">
                <a:solidFill>
                  <a:srgbClr val="FFC000"/>
                </a:solidFill>
                <a:cs typeface="+mj-cs"/>
              </a:rPr>
              <a:t>17:5  Thus saith the LORD; Cursed be the man that trusteth in man, and maketh flesh his arm, and whose heart departeth from the LORD. 17:6  For he shall be like the heath in the desert, and shall not see when good cometh; but shall inhabit the parched places in the wilderness, in a salt land and not inhabited. 17:7  Blessed is the man that trusteth in the LORD, and whose hope the LORD is. 17:8  For he shall be as a tree planted by the waters, and that spreadeth out her roots by the river, and shall not see when heat cometh, but her leaf shall be green; and shall not be careful in the year of drought, neither shall cease from yielding fruit. 17:9  The heart is deceitful above all things, and desperately wicked: who can know it? 17:10  I the LORD search the heart, I try the reins, even to give every man according to his ways, and according to the fruit of his doings.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30B481C-E3E2-4A5B-8DE2-50E043AC2CF8}"/>
                  </a:ext>
                </a:extLst>
              </p14:cNvPr>
              <p14:cNvContentPartPr/>
              <p14:nvPr/>
            </p14:nvContentPartPr>
            <p14:xfrm>
              <a:off x="898304" y="3362211"/>
              <a:ext cx="8781480" cy="119160"/>
            </p14:xfrm>
          </p:contentPart>
        </mc:Choice>
        <mc:Fallback xmlns="">
          <p:pic>
            <p:nvPicPr>
              <p:cNvPr id="4" name="Ink 3">
                <a:extLst>
                  <a:ext uri="{FF2B5EF4-FFF2-40B4-BE49-F238E27FC236}">
                    <a16:creationId xmlns:a16="http://schemas.microsoft.com/office/drawing/2014/main" id="{430B481C-E3E2-4A5B-8DE2-50E043AC2CF8}"/>
                  </a:ext>
                </a:extLst>
              </p:cNvPr>
              <p:cNvPicPr/>
              <p:nvPr/>
            </p:nvPicPr>
            <p:blipFill>
              <a:blip r:embed="rId5"/>
              <a:stretch>
                <a:fillRect/>
              </a:stretch>
            </p:blipFill>
            <p:spPr>
              <a:xfrm>
                <a:off x="880664" y="3344571"/>
                <a:ext cx="88171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EDE27CFC-FD8D-4156-9261-871A81DAD7D4}"/>
                  </a:ext>
                </a:extLst>
              </p14:cNvPr>
              <p14:cNvContentPartPr/>
              <p14:nvPr/>
            </p14:nvContentPartPr>
            <p14:xfrm>
              <a:off x="283424" y="3675771"/>
              <a:ext cx="4459680" cy="105840"/>
            </p14:xfrm>
          </p:contentPart>
        </mc:Choice>
        <mc:Fallback xmlns="">
          <p:pic>
            <p:nvPicPr>
              <p:cNvPr id="5" name="Ink 4">
                <a:extLst>
                  <a:ext uri="{FF2B5EF4-FFF2-40B4-BE49-F238E27FC236}">
                    <a16:creationId xmlns:a16="http://schemas.microsoft.com/office/drawing/2014/main" id="{EDE27CFC-FD8D-4156-9261-871A81DAD7D4}"/>
                  </a:ext>
                </a:extLst>
              </p:cNvPr>
              <p:cNvPicPr/>
              <p:nvPr/>
            </p:nvPicPr>
            <p:blipFill>
              <a:blip r:embed="rId7"/>
              <a:stretch>
                <a:fillRect/>
              </a:stretch>
            </p:blipFill>
            <p:spPr>
              <a:xfrm>
                <a:off x="265424" y="3658131"/>
                <a:ext cx="44953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954916D2-E16A-4288-B496-16289B5C3C1A}"/>
                  </a:ext>
                </a:extLst>
              </p14:cNvPr>
              <p14:cNvContentPartPr/>
              <p14:nvPr/>
            </p14:nvContentPartPr>
            <p14:xfrm>
              <a:off x="3684344" y="4277691"/>
              <a:ext cx="6296040" cy="153720"/>
            </p14:xfrm>
          </p:contentPart>
        </mc:Choice>
        <mc:Fallback xmlns="">
          <p:pic>
            <p:nvPicPr>
              <p:cNvPr id="7" name="Ink 6">
                <a:extLst>
                  <a:ext uri="{FF2B5EF4-FFF2-40B4-BE49-F238E27FC236}">
                    <a16:creationId xmlns:a16="http://schemas.microsoft.com/office/drawing/2014/main" id="{954916D2-E16A-4288-B496-16289B5C3C1A}"/>
                  </a:ext>
                </a:extLst>
              </p:cNvPr>
              <p:cNvPicPr/>
              <p:nvPr/>
            </p:nvPicPr>
            <p:blipFill>
              <a:blip r:embed="rId9"/>
              <a:stretch>
                <a:fillRect/>
              </a:stretch>
            </p:blipFill>
            <p:spPr>
              <a:xfrm>
                <a:off x="3666344" y="4259691"/>
                <a:ext cx="63316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247D27D6-9FF8-4754-98E3-9F7E0BFE31F9}"/>
                  </a:ext>
                </a:extLst>
              </p14:cNvPr>
              <p14:cNvContentPartPr/>
              <p14:nvPr/>
            </p14:nvContentPartPr>
            <p14:xfrm>
              <a:off x="242384" y="4576851"/>
              <a:ext cx="1080720" cy="52200"/>
            </p14:xfrm>
          </p:contentPart>
        </mc:Choice>
        <mc:Fallback xmlns="">
          <p:pic>
            <p:nvPicPr>
              <p:cNvPr id="9" name="Ink 8">
                <a:extLst>
                  <a:ext uri="{FF2B5EF4-FFF2-40B4-BE49-F238E27FC236}">
                    <a16:creationId xmlns:a16="http://schemas.microsoft.com/office/drawing/2014/main" id="{247D27D6-9FF8-4754-98E3-9F7E0BFE31F9}"/>
                  </a:ext>
                </a:extLst>
              </p:cNvPr>
              <p:cNvPicPr/>
              <p:nvPr/>
            </p:nvPicPr>
            <p:blipFill>
              <a:blip r:embed="rId11"/>
              <a:stretch>
                <a:fillRect/>
              </a:stretch>
            </p:blipFill>
            <p:spPr>
              <a:xfrm>
                <a:off x="224744" y="4558851"/>
                <a:ext cx="11163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006CE6BC-A2D4-4CB8-8445-D2C07A8EB81D}"/>
                  </a:ext>
                </a:extLst>
              </p14:cNvPr>
              <p14:cNvContentPartPr/>
              <p14:nvPr/>
            </p14:nvContentPartPr>
            <p14:xfrm>
              <a:off x="7755584" y="5216211"/>
              <a:ext cx="1586520" cy="39600"/>
            </p14:xfrm>
          </p:contentPart>
        </mc:Choice>
        <mc:Fallback xmlns="">
          <p:pic>
            <p:nvPicPr>
              <p:cNvPr id="11" name="Ink 10">
                <a:extLst>
                  <a:ext uri="{FF2B5EF4-FFF2-40B4-BE49-F238E27FC236}">
                    <a16:creationId xmlns:a16="http://schemas.microsoft.com/office/drawing/2014/main" id="{006CE6BC-A2D4-4CB8-8445-D2C07A8EB81D}"/>
                  </a:ext>
                </a:extLst>
              </p:cNvPr>
              <p:cNvPicPr/>
              <p:nvPr/>
            </p:nvPicPr>
            <p:blipFill>
              <a:blip r:embed="rId13"/>
              <a:stretch>
                <a:fillRect/>
              </a:stretch>
            </p:blipFill>
            <p:spPr>
              <a:xfrm>
                <a:off x="7737944" y="5198571"/>
                <a:ext cx="1622160" cy="75240"/>
              </a:xfrm>
              <a:prstGeom prst="rect">
                <a:avLst/>
              </a:prstGeom>
            </p:spPr>
          </p:pic>
        </mc:Fallback>
      </mc:AlternateContent>
      <p:grpSp>
        <p:nvGrpSpPr>
          <p:cNvPr id="14" name="Group 13">
            <a:extLst>
              <a:ext uri="{FF2B5EF4-FFF2-40B4-BE49-F238E27FC236}">
                <a16:creationId xmlns:a16="http://schemas.microsoft.com/office/drawing/2014/main" id="{955A3BA3-2644-4B1C-983B-24EA1DCAA36C}"/>
              </a:ext>
            </a:extLst>
          </p:cNvPr>
          <p:cNvGrpSpPr/>
          <p:nvPr/>
        </p:nvGrpSpPr>
        <p:grpSpPr>
          <a:xfrm>
            <a:off x="287384" y="5477211"/>
            <a:ext cx="8383680" cy="107640"/>
            <a:chOff x="287384" y="5477211"/>
            <a:chExt cx="8383680" cy="107640"/>
          </a:xfrm>
        </p:grpSpPr>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5B2F925C-7C2F-496C-86CD-2E6C6183F581}"/>
                    </a:ext>
                  </a:extLst>
                </p14:cNvPr>
                <p14:cNvContentPartPr/>
                <p14:nvPr/>
              </p14:nvContentPartPr>
              <p14:xfrm>
                <a:off x="287384" y="5503131"/>
                <a:ext cx="6932520" cy="81720"/>
              </p14:xfrm>
            </p:contentPart>
          </mc:Choice>
          <mc:Fallback xmlns="">
            <p:pic>
              <p:nvPicPr>
                <p:cNvPr id="12" name="Ink 11">
                  <a:extLst>
                    <a:ext uri="{FF2B5EF4-FFF2-40B4-BE49-F238E27FC236}">
                      <a16:creationId xmlns:a16="http://schemas.microsoft.com/office/drawing/2014/main" id="{5B2F925C-7C2F-496C-86CD-2E6C6183F581}"/>
                    </a:ext>
                  </a:extLst>
                </p:cNvPr>
                <p:cNvPicPr/>
                <p:nvPr/>
              </p:nvPicPr>
              <p:blipFill>
                <a:blip r:embed="rId15"/>
                <a:stretch>
                  <a:fillRect/>
                </a:stretch>
              </p:blipFill>
              <p:spPr>
                <a:xfrm>
                  <a:off x="269744" y="5485131"/>
                  <a:ext cx="69681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8CDEE86B-F217-41C8-B4D0-47D67A5EB6DC}"/>
                    </a:ext>
                  </a:extLst>
                </p14:cNvPr>
                <p14:cNvContentPartPr/>
                <p14:nvPr/>
              </p14:nvContentPartPr>
              <p14:xfrm>
                <a:off x="7930544" y="5477211"/>
                <a:ext cx="740520" cy="25920"/>
              </p14:xfrm>
            </p:contentPart>
          </mc:Choice>
          <mc:Fallback xmlns="">
            <p:pic>
              <p:nvPicPr>
                <p:cNvPr id="13" name="Ink 12">
                  <a:extLst>
                    <a:ext uri="{FF2B5EF4-FFF2-40B4-BE49-F238E27FC236}">
                      <a16:creationId xmlns:a16="http://schemas.microsoft.com/office/drawing/2014/main" id="{8CDEE86B-F217-41C8-B4D0-47D67A5EB6DC}"/>
                    </a:ext>
                  </a:extLst>
                </p:cNvPr>
                <p:cNvPicPr/>
                <p:nvPr/>
              </p:nvPicPr>
              <p:blipFill>
                <a:blip r:embed="rId17"/>
                <a:stretch>
                  <a:fillRect/>
                </a:stretch>
              </p:blipFill>
              <p:spPr>
                <a:xfrm>
                  <a:off x="7912904" y="5459571"/>
                  <a:ext cx="776160" cy="61560"/>
                </a:xfrm>
                <a:prstGeom prst="rect">
                  <a:avLst/>
                </a:prstGeom>
              </p:spPr>
            </p:pic>
          </mc:Fallback>
        </mc:AlternateContent>
      </p:grpSp>
    </p:spTree>
    <p:extLst>
      <p:ext uri="{BB962C8B-B14F-4D97-AF65-F5344CB8AC3E}">
        <p14:creationId xmlns:p14="http://schemas.microsoft.com/office/powerpoint/2010/main" val="3702154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27610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46371" y="164846"/>
            <a:ext cx="10109842" cy="6186309"/>
          </a:xfrm>
          <a:prstGeom prst="rect">
            <a:avLst/>
          </a:prstGeom>
          <a:noFill/>
        </p:spPr>
        <p:txBody>
          <a:bodyPr wrap="square" rtlCol="0">
            <a:spAutoFit/>
          </a:bodyPr>
          <a:lstStyle/>
          <a:p>
            <a:pPr algn="r"/>
            <a:r>
              <a:rPr lang="en-US" sz="2400" b="1">
                <a:solidFill>
                  <a:srgbClr val="92D050"/>
                </a:solidFill>
                <a:cs typeface="+mj-cs"/>
              </a:rPr>
              <a:t>Leiden Peshitta Galatians 6:7–8</a:t>
            </a:r>
          </a:p>
          <a:p>
            <a:pPr algn="r"/>
            <a:r>
              <a:rPr lang="syr-SY" sz="2400" b="1">
                <a:solidFill>
                  <a:srgbClr val="92D050"/>
                </a:solidFill>
                <a:cs typeface="+mj-cs"/>
              </a:rPr>
              <a:t>ܙ   ܠܳܐ ܬ݁ܶܛܥܽܘܢ ܐܰܠܳܗܳܐ ܠܳܐ ܡܶܬ݂ܒ݁ܰܙܰܚ ܡܶܕ݁ܶܡ ܕ݁ܙܳܪܰܥ ܓ݁ܶܝܪ ܒ݁ܰܪ ܐ̱ܢܳܫܳܐ ܗܰܘ ܗ̱ܽܘ ܚܳܨܶܕ݂    ܚ   ܡܰܢ ܕ݁ܒ݂ܰܒ݂ܣܰܪ ܙܳܪܰܥ ܡܶܢ ܒ݁ܶܣܪܳܐ ܚܒ݂ܳܠܳܐ ܗ̱ܘ ܚܳܨܶܕ݂ ܘܡܰܢ ܕ݁ܰܒ݂ܪܽܘܚ ܙܳܪܰܥ ܡܶܢ ܪܽܘܚܳܐ +ܚܰܝܶܐ ܕ݁ܰܠܥܳܠܰܡ ܢܶܚܨܽܘܕ݂</a:t>
            </a:r>
          </a:p>
          <a:p>
            <a:r>
              <a:rPr lang="en-US" sz="2400" b="1">
                <a:solidFill>
                  <a:srgbClr val="FFFF00"/>
                </a:solidFill>
                <a:cs typeface="+mj-cs"/>
              </a:rPr>
              <a:t>Galatians 6:7-8</a:t>
            </a:r>
          </a:p>
          <a:p>
            <a:r>
              <a:rPr lang="en-US" sz="2000">
                <a:solidFill>
                  <a:srgbClr val="FFFF00"/>
                </a:solidFill>
                <a:cs typeface="+mj-cs"/>
              </a:rPr>
              <a:t>6:7  Be not deceived; God is not mocked: for whatsoever a man soweth, that shall he also reap. 6:8  For he that soweth to his flesh shall of the flesh reap corruption; but he that soweth to the Spirit shall of the Spirit reap life everlasting. (KJV)</a:t>
            </a:r>
          </a:p>
          <a:p>
            <a:endParaRPr lang="en-US" sz="2400" b="1">
              <a:solidFill>
                <a:srgbClr val="FFFF00"/>
              </a:solidFill>
              <a:cs typeface="+mj-cs"/>
            </a:endParaRPr>
          </a:p>
          <a:p>
            <a:r>
              <a:rPr lang="en-US" sz="2400" b="1">
                <a:solidFill>
                  <a:srgbClr val="FFC000"/>
                </a:solidFill>
                <a:cs typeface="+mj-cs"/>
              </a:rPr>
              <a:t>Talmud Bavli Sanhedrin.93b.7</a:t>
            </a:r>
          </a:p>
          <a:p>
            <a:pPr algn="r"/>
            <a:r>
              <a:rPr lang="he-IL" sz="2400">
                <a:solidFill>
                  <a:srgbClr val="FFFF00"/>
                </a:solidFill>
                <a:cs typeface="+mj-cs"/>
              </a:rPr>
              <a:t>אמר רבי אלכסנדרי מלמד שהטעינו מצות ויסורין כריחיים רבא אמר דמורח ודאין דכתיב (ישעיהו יא, ג) ולא למראה עיניו ישפוט (ישעיהו יא, ד) ושפט בצדק דלים והוכיח במישור לענוי ארץ</a:t>
            </a:r>
          </a:p>
          <a:p>
            <a:r>
              <a:rPr lang="en-US" sz="2000">
                <a:solidFill>
                  <a:srgbClr val="FFC000"/>
                </a:solidFill>
                <a:cs typeface="+mj-cs"/>
              </a:rPr>
              <a:t>Rabbi Alexandri says that the term hariḥo teaches that God burdened the Messiah with mitzvot and afflictions like millstones [reiḥayim]. Rava says that hariḥo teaches that the Messiah will smell [demoraḥ] and then judge on that basis, sensing who is right, as it is written: “And he shall neither judge after the sight of [lemareh] his eyes, nor decide after the hearing of his ears; and with righteousness shall he judge the poor, and decide equity for the meek of the earth” (Isaiah 11:3–4).</a:t>
            </a:r>
          </a:p>
          <a:p>
            <a:endParaRPr lang="en-US" sz="2400">
              <a:solidFill>
                <a:srgbClr val="FFFF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5B35650-5069-4DED-BD24-625DC8FB9448}"/>
                  </a:ext>
                </a:extLst>
              </p14:cNvPr>
              <p14:cNvContentPartPr/>
              <p14:nvPr/>
            </p14:nvContentPartPr>
            <p14:xfrm>
              <a:off x="4853264" y="1932651"/>
              <a:ext cx="5130720" cy="91800"/>
            </p14:xfrm>
          </p:contentPart>
        </mc:Choice>
        <mc:Fallback xmlns="">
          <p:pic>
            <p:nvPicPr>
              <p:cNvPr id="4" name="Ink 3">
                <a:extLst>
                  <a:ext uri="{FF2B5EF4-FFF2-40B4-BE49-F238E27FC236}">
                    <a16:creationId xmlns:a16="http://schemas.microsoft.com/office/drawing/2014/main" id="{25B35650-5069-4DED-BD24-625DC8FB9448}"/>
                  </a:ext>
                </a:extLst>
              </p:cNvPr>
              <p:cNvPicPr/>
              <p:nvPr/>
            </p:nvPicPr>
            <p:blipFill>
              <a:blip r:embed="rId5"/>
              <a:stretch>
                <a:fillRect/>
              </a:stretch>
            </p:blipFill>
            <p:spPr>
              <a:xfrm>
                <a:off x="4835264" y="1914651"/>
                <a:ext cx="51663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46FD5B91-E7A7-40ED-B4AC-B6ED5F62CC32}"/>
                  </a:ext>
                </a:extLst>
              </p14:cNvPr>
              <p14:cNvContentPartPr/>
              <p14:nvPr/>
            </p14:nvContentPartPr>
            <p14:xfrm>
              <a:off x="740264" y="2237931"/>
              <a:ext cx="6406200" cy="132120"/>
            </p14:xfrm>
          </p:contentPart>
        </mc:Choice>
        <mc:Fallback xmlns="">
          <p:pic>
            <p:nvPicPr>
              <p:cNvPr id="5" name="Ink 4">
                <a:extLst>
                  <a:ext uri="{FF2B5EF4-FFF2-40B4-BE49-F238E27FC236}">
                    <a16:creationId xmlns:a16="http://schemas.microsoft.com/office/drawing/2014/main" id="{46FD5B91-E7A7-40ED-B4AC-B6ED5F62CC32}"/>
                  </a:ext>
                </a:extLst>
              </p:cNvPr>
              <p:cNvPicPr/>
              <p:nvPr/>
            </p:nvPicPr>
            <p:blipFill>
              <a:blip r:embed="rId7"/>
              <a:stretch>
                <a:fillRect/>
              </a:stretch>
            </p:blipFill>
            <p:spPr>
              <a:xfrm>
                <a:off x="722624" y="2219931"/>
                <a:ext cx="64418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0F34A44-D52F-41B4-A060-A652F66FD141}"/>
                  </a:ext>
                </a:extLst>
              </p14:cNvPr>
              <p14:cNvContentPartPr/>
              <p14:nvPr/>
            </p14:nvContentPartPr>
            <p14:xfrm>
              <a:off x="5967824" y="4297491"/>
              <a:ext cx="4014000" cy="124560"/>
            </p14:xfrm>
          </p:contentPart>
        </mc:Choice>
        <mc:Fallback xmlns="">
          <p:pic>
            <p:nvPicPr>
              <p:cNvPr id="7" name="Ink 6">
                <a:extLst>
                  <a:ext uri="{FF2B5EF4-FFF2-40B4-BE49-F238E27FC236}">
                    <a16:creationId xmlns:a16="http://schemas.microsoft.com/office/drawing/2014/main" id="{C0F34A44-D52F-41B4-A060-A652F66FD141}"/>
                  </a:ext>
                </a:extLst>
              </p:cNvPr>
              <p:cNvPicPr/>
              <p:nvPr/>
            </p:nvPicPr>
            <p:blipFill>
              <a:blip r:embed="rId9"/>
              <a:stretch>
                <a:fillRect/>
              </a:stretch>
            </p:blipFill>
            <p:spPr>
              <a:xfrm>
                <a:off x="5949824" y="4279491"/>
                <a:ext cx="40496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4D8BF18B-4DE1-44C3-918E-F7C31F71284B}"/>
                  </a:ext>
                </a:extLst>
              </p14:cNvPr>
              <p14:cNvContentPartPr/>
              <p14:nvPr/>
            </p14:nvContentPartPr>
            <p14:xfrm>
              <a:off x="298904" y="4607091"/>
              <a:ext cx="1355400" cy="172440"/>
            </p14:xfrm>
          </p:contentPart>
        </mc:Choice>
        <mc:Fallback xmlns="">
          <p:pic>
            <p:nvPicPr>
              <p:cNvPr id="9" name="Ink 8">
                <a:extLst>
                  <a:ext uri="{FF2B5EF4-FFF2-40B4-BE49-F238E27FC236}">
                    <a16:creationId xmlns:a16="http://schemas.microsoft.com/office/drawing/2014/main" id="{4D8BF18B-4DE1-44C3-918E-F7C31F71284B}"/>
                  </a:ext>
                </a:extLst>
              </p:cNvPr>
              <p:cNvPicPr/>
              <p:nvPr/>
            </p:nvPicPr>
            <p:blipFill>
              <a:blip r:embed="rId11"/>
              <a:stretch>
                <a:fillRect/>
              </a:stretch>
            </p:blipFill>
            <p:spPr>
              <a:xfrm>
                <a:off x="280904" y="4589091"/>
                <a:ext cx="1391040" cy="208080"/>
              </a:xfrm>
              <a:prstGeom prst="rect">
                <a:avLst/>
              </a:prstGeom>
            </p:spPr>
          </p:pic>
        </mc:Fallback>
      </mc:AlternateContent>
    </p:spTree>
    <p:extLst>
      <p:ext uri="{BB962C8B-B14F-4D97-AF65-F5344CB8AC3E}">
        <p14:creationId xmlns:p14="http://schemas.microsoft.com/office/powerpoint/2010/main" val="203277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27610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79495" y="83370"/>
            <a:ext cx="9906963" cy="6109365"/>
          </a:xfrm>
          <a:prstGeom prst="rect">
            <a:avLst/>
          </a:prstGeom>
          <a:noFill/>
        </p:spPr>
        <p:txBody>
          <a:bodyPr wrap="square" rtlCol="0">
            <a:spAutoFit/>
          </a:bodyPr>
          <a:lstStyle/>
          <a:p>
            <a:r>
              <a:rPr lang="en-US" sz="2300" b="1">
                <a:solidFill>
                  <a:srgbClr val="FFC000"/>
                </a:solidFill>
                <a:cs typeface="+mj-cs"/>
              </a:rPr>
              <a:t>John 15:1-11</a:t>
            </a:r>
          </a:p>
          <a:p>
            <a:r>
              <a:rPr lang="en-US" sz="2300">
                <a:solidFill>
                  <a:srgbClr val="FFC000"/>
                </a:solidFill>
                <a:cs typeface="+mj-cs"/>
              </a:rPr>
              <a:t>15:1 ‘I am the true vine, and My Father is the vinedresser. 15:2 ‘Every branch in Me that does not bear fruit, He takes away; and every branch that bears fruit, He prunes it so that it may bear more fruit. 15:3 ‘You are already clean because of the word which I have spoken to you. 15:4 ‘Abide in Me, and I in you. As the branch cannot bear fruit of itself unless it abides in the vine, so neither can you unless you abide in Me. 15:5 ‘I am the vine, you are the branches; he who abides in Me and I in him, he bears much fruit, for apart from Me you can do nothing. 15:6 ‘If anyone does not abide in Me, he is thrown away as a branch and dries up; and they gather them, and cast them into the fire and they are burned. 15:7 ‘If you abide in Me, and My words abide in you, ask whatever you wish, and it will be done for you. 15:8 ‘My Father is glorified by this, that you bear much fruit, and so prove to be My disciples. 15:9 ‘Just as the Father has loved Me, I have also loved you; abide in My love. </a:t>
            </a:r>
            <a:r>
              <a:rPr lang="en-US" sz="2300">
                <a:solidFill>
                  <a:srgbClr val="00B0F0"/>
                </a:solidFill>
                <a:cs typeface="+mj-cs"/>
              </a:rPr>
              <a:t>15:10 ‘If you keep My commandments, you will abide in My love; just as I have kept My Father's commandments and abide in His love.</a:t>
            </a:r>
            <a:r>
              <a:rPr lang="en-US" sz="2300">
                <a:solidFill>
                  <a:srgbClr val="FFC000"/>
                </a:solidFill>
                <a:cs typeface="+mj-cs"/>
              </a:rPr>
              <a:t> 15:11 ‘These things I have spoken to you so that My joy may be in you, and that your joy may be made full.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9FC75AE-3E28-4910-907E-F9C88FF91D54}"/>
                  </a:ext>
                </a:extLst>
              </p14:cNvPr>
              <p14:cNvContentPartPr/>
              <p14:nvPr/>
            </p14:nvContentPartPr>
            <p14:xfrm>
              <a:off x="3831944" y="2526291"/>
              <a:ext cx="5952600" cy="185400"/>
            </p14:xfrm>
          </p:contentPart>
        </mc:Choice>
        <mc:Fallback xmlns="">
          <p:pic>
            <p:nvPicPr>
              <p:cNvPr id="4" name="Ink 3">
                <a:extLst>
                  <a:ext uri="{FF2B5EF4-FFF2-40B4-BE49-F238E27FC236}">
                    <a16:creationId xmlns:a16="http://schemas.microsoft.com/office/drawing/2014/main" id="{49FC75AE-3E28-4910-907E-F9C88FF91D54}"/>
                  </a:ext>
                </a:extLst>
              </p:cNvPr>
              <p:cNvPicPr/>
              <p:nvPr/>
            </p:nvPicPr>
            <p:blipFill>
              <a:blip r:embed="rId5"/>
              <a:stretch>
                <a:fillRect/>
              </a:stretch>
            </p:blipFill>
            <p:spPr>
              <a:xfrm>
                <a:off x="3813944" y="2508651"/>
                <a:ext cx="59882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351A0CA-78B4-4F84-A781-5573D01FC158}"/>
                  </a:ext>
                </a:extLst>
              </p14:cNvPr>
              <p14:cNvContentPartPr/>
              <p14:nvPr/>
            </p14:nvContentPartPr>
            <p14:xfrm>
              <a:off x="548744" y="2857131"/>
              <a:ext cx="9131760" cy="159480"/>
            </p14:xfrm>
          </p:contentPart>
        </mc:Choice>
        <mc:Fallback xmlns="">
          <p:pic>
            <p:nvPicPr>
              <p:cNvPr id="5" name="Ink 4">
                <a:extLst>
                  <a:ext uri="{FF2B5EF4-FFF2-40B4-BE49-F238E27FC236}">
                    <a16:creationId xmlns:a16="http://schemas.microsoft.com/office/drawing/2014/main" id="{D351A0CA-78B4-4F84-A781-5573D01FC158}"/>
                  </a:ext>
                </a:extLst>
              </p:cNvPr>
              <p:cNvPicPr/>
              <p:nvPr/>
            </p:nvPicPr>
            <p:blipFill>
              <a:blip r:embed="rId7"/>
              <a:stretch>
                <a:fillRect/>
              </a:stretch>
            </p:blipFill>
            <p:spPr>
              <a:xfrm>
                <a:off x="530744" y="2839491"/>
                <a:ext cx="91674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09652161-732E-49BF-ABDC-8B5C9166D677}"/>
                  </a:ext>
                </a:extLst>
              </p14:cNvPr>
              <p14:cNvContentPartPr/>
              <p14:nvPr/>
            </p14:nvContentPartPr>
            <p14:xfrm>
              <a:off x="302864" y="4545171"/>
              <a:ext cx="10034280" cy="1221840"/>
            </p14:xfrm>
          </p:contentPart>
        </mc:Choice>
        <mc:Fallback xmlns="">
          <p:pic>
            <p:nvPicPr>
              <p:cNvPr id="7" name="Ink 6">
                <a:extLst>
                  <a:ext uri="{FF2B5EF4-FFF2-40B4-BE49-F238E27FC236}">
                    <a16:creationId xmlns:a16="http://schemas.microsoft.com/office/drawing/2014/main" id="{09652161-732E-49BF-ABDC-8B5C9166D677}"/>
                  </a:ext>
                </a:extLst>
              </p:cNvPr>
              <p:cNvPicPr/>
              <p:nvPr/>
            </p:nvPicPr>
            <p:blipFill>
              <a:blip r:embed="rId9"/>
              <a:stretch>
                <a:fillRect/>
              </a:stretch>
            </p:blipFill>
            <p:spPr>
              <a:xfrm>
                <a:off x="285224" y="4527171"/>
                <a:ext cx="10069920" cy="1257480"/>
              </a:xfrm>
              <a:prstGeom prst="rect">
                <a:avLst/>
              </a:prstGeom>
            </p:spPr>
          </p:pic>
        </mc:Fallback>
      </mc:AlternateContent>
    </p:spTree>
    <p:extLst>
      <p:ext uri="{BB962C8B-B14F-4D97-AF65-F5344CB8AC3E}">
        <p14:creationId xmlns:p14="http://schemas.microsoft.com/office/powerpoint/2010/main" val="665170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41395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67195" y="55368"/>
            <a:ext cx="10042818" cy="6001643"/>
          </a:xfrm>
          <a:prstGeom prst="rect">
            <a:avLst/>
          </a:prstGeom>
          <a:noFill/>
        </p:spPr>
        <p:txBody>
          <a:bodyPr wrap="square" rtlCol="0">
            <a:spAutoFit/>
          </a:bodyPr>
          <a:lstStyle/>
          <a:p>
            <a:pPr algn="r"/>
            <a:r>
              <a:rPr lang="he-IL" sz="3200" b="1">
                <a:solidFill>
                  <a:srgbClr val="FFFF00"/>
                </a:solidFill>
                <a:cs typeface="+mj-cs"/>
              </a:rPr>
              <a:t>ספר ירמיה פרק כג</a:t>
            </a:r>
          </a:p>
          <a:p>
            <a:pPr algn="r"/>
            <a:r>
              <a:rPr lang="he-IL" sz="3200">
                <a:solidFill>
                  <a:srgbClr val="FFFF00"/>
                </a:solidFill>
                <a:cs typeface="+mj-cs"/>
              </a:rPr>
              <a:t>ה   הִנֵּה יָמִים בָּאִים נְאֻם-יְהֹוָה וַהֲקִמֹתִי לְדָוִד צֶמַח צַדִּיק וּמָלַךְ מֶלֶךְ וְהִשְֹכִּיל וְעָשָֹה מִשְׁפָּט וּצְדָקָה בָּאָרֶץ: </a:t>
            </a:r>
          </a:p>
          <a:p>
            <a:r>
              <a:rPr lang="en-US" sz="2400" b="1">
                <a:solidFill>
                  <a:srgbClr val="FFC000"/>
                </a:solidFill>
                <a:cs typeface="+mj-cs"/>
              </a:rPr>
              <a:t>Jeremiah 23:5</a:t>
            </a:r>
          </a:p>
          <a:p>
            <a:r>
              <a:rPr lang="en-US" sz="2400">
                <a:solidFill>
                  <a:srgbClr val="FFC000"/>
                </a:solidFill>
                <a:cs typeface="+mj-cs"/>
              </a:rPr>
              <a:t>23:5  Behold, the days come, saith the LORD, that I will raise unto David a righteous Branch, and a King shall reign and prosper, and shall execute judgment and justice in the earth. (KJV)</a:t>
            </a:r>
          </a:p>
          <a:p>
            <a:pPr algn="r"/>
            <a:r>
              <a:rPr lang="en-US" sz="2800" b="1">
                <a:solidFill>
                  <a:schemeClr val="bg1"/>
                </a:solidFill>
                <a:cs typeface="+mj-cs"/>
              </a:rPr>
              <a:t>﻿</a:t>
            </a:r>
            <a:r>
              <a:rPr lang="he-IL" sz="3200" b="1">
                <a:solidFill>
                  <a:srgbClr val="FFFF00"/>
                </a:solidFill>
                <a:cs typeface="+mj-cs"/>
              </a:rPr>
              <a:t>ספר ירמיה פרק כג</a:t>
            </a:r>
          </a:p>
          <a:p>
            <a:pPr algn="r"/>
            <a:r>
              <a:rPr lang="he-IL" sz="3200">
                <a:solidFill>
                  <a:srgbClr val="FFFF00"/>
                </a:solidFill>
                <a:cs typeface="+mj-cs"/>
              </a:rPr>
              <a:t>﻿טו   בַּיָּמִים הָהֵם וּבָעֵת הַהִיא אַצְמִיחַ לְדָוִד צֶמַח צְדָקָה וְעָשָֹה מִשְׁפָּט וּצְדָקָה בָּאָרֶץ: </a:t>
            </a:r>
          </a:p>
          <a:p>
            <a:r>
              <a:rPr lang="en-US" sz="2400" b="1">
                <a:solidFill>
                  <a:srgbClr val="92D050"/>
                </a:solidFill>
                <a:cs typeface="+mj-cs"/>
              </a:rPr>
              <a:t>Jeremiah 33:15</a:t>
            </a:r>
          </a:p>
          <a:p>
            <a:r>
              <a:rPr lang="en-US" sz="2400">
                <a:solidFill>
                  <a:srgbClr val="92D050"/>
                </a:solidFill>
                <a:cs typeface="+mj-cs"/>
              </a:rPr>
              <a:t>33:15  In those days, and at that time, will I cause the Branch of righteousness to grow up unto David; and he shall execute judgment and righteousness in the land.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AE776713-D6B6-41C6-B295-8E0D31FE9A91}"/>
                  </a:ext>
                </a:extLst>
              </p14:cNvPr>
              <p14:cNvContentPartPr/>
              <p14:nvPr/>
            </p14:nvContentPartPr>
            <p14:xfrm>
              <a:off x="6375856" y="1085574"/>
              <a:ext cx="3294720" cy="126360"/>
            </p14:xfrm>
          </p:contentPart>
        </mc:Choice>
        <mc:Fallback xmlns="">
          <p:pic>
            <p:nvPicPr>
              <p:cNvPr id="4" name="Ink 3">
                <a:extLst>
                  <a:ext uri="{FF2B5EF4-FFF2-40B4-BE49-F238E27FC236}">
                    <a16:creationId xmlns:a16="http://schemas.microsoft.com/office/drawing/2014/main" id="{AE776713-D6B6-41C6-B295-8E0D31FE9A91}"/>
                  </a:ext>
                </a:extLst>
              </p:cNvPr>
              <p:cNvPicPr/>
              <p:nvPr/>
            </p:nvPicPr>
            <p:blipFill>
              <a:blip r:embed="rId5"/>
              <a:stretch>
                <a:fillRect/>
              </a:stretch>
            </p:blipFill>
            <p:spPr>
              <a:xfrm>
                <a:off x="6358216" y="1067574"/>
                <a:ext cx="33303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4C6D1DA9-9D0F-4F1A-9017-8F81BE7C75D8}"/>
                  </a:ext>
                </a:extLst>
              </p14:cNvPr>
              <p14:cNvContentPartPr/>
              <p14:nvPr/>
            </p14:nvContentPartPr>
            <p14:xfrm>
              <a:off x="3211456" y="1151814"/>
              <a:ext cx="2974320" cy="146880"/>
            </p14:xfrm>
          </p:contentPart>
        </mc:Choice>
        <mc:Fallback xmlns="">
          <p:pic>
            <p:nvPicPr>
              <p:cNvPr id="5" name="Ink 4">
                <a:extLst>
                  <a:ext uri="{FF2B5EF4-FFF2-40B4-BE49-F238E27FC236}">
                    <a16:creationId xmlns:a16="http://schemas.microsoft.com/office/drawing/2014/main" id="{4C6D1DA9-9D0F-4F1A-9017-8F81BE7C75D8}"/>
                  </a:ext>
                </a:extLst>
              </p:cNvPr>
              <p:cNvPicPr/>
              <p:nvPr/>
            </p:nvPicPr>
            <p:blipFill>
              <a:blip r:embed="rId7"/>
              <a:stretch>
                <a:fillRect/>
              </a:stretch>
            </p:blipFill>
            <p:spPr>
              <a:xfrm>
                <a:off x="3193816" y="1134174"/>
                <a:ext cx="30099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3CB7156D-224B-46F6-B22B-668BB232BBE8}"/>
                  </a:ext>
                </a:extLst>
              </p14:cNvPr>
              <p14:cNvContentPartPr/>
              <p14:nvPr/>
            </p14:nvContentPartPr>
            <p14:xfrm>
              <a:off x="534856" y="1155774"/>
              <a:ext cx="2556360" cy="124200"/>
            </p14:xfrm>
          </p:contentPart>
        </mc:Choice>
        <mc:Fallback xmlns="">
          <p:pic>
            <p:nvPicPr>
              <p:cNvPr id="7" name="Ink 6">
                <a:extLst>
                  <a:ext uri="{FF2B5EF4-FFF2-40B4-BE49-F238E27FC236}">
                    <a16:creationId xmlns:a16="http://schemas.microsoft.com/office/drawing/2014/main" id="{3CB7156D-224B-46F6-B22B-668BB232BBE8}"/>
                  </a:ext>
                </a:extLst>
              </p:cNvPr>
              <p:cNvPicPr/>
              <p:nvPr/>
            </p:nvPicPr>
            <p:blipFill>
              <a:blip r:embed="rId9"/>
              <a:stretch>
                <a:fillRect/>
              </a:stretch>
            </p:blipFill>
            <p:spPr>
              <a:xfrm>
                <a:off x="516856" y="1137774"/>
                <a:ext cx="25920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4692116A-D500-4FB8-B860-510AA34C7F97}"/>
                  </a:ext>
                </a:extLst>
              </p14:cNvPr>
              <p14:cNvContentPartPr/>
              <p14:nvPr/>
            </p14:nvContentPartPr>
            <p14:xfrm>
              <a:off x="6759256" y="1666254"/>
              <a:ext cx="3544200" cy="96840"/>
            </p14:xfrm>
          </p:contentPart>
        </mc:Choice>
        <mc:Fallback xmlns="">
          <p:pic>
            <p:nvPicPr>
              <p:cNvPr id="9" name="Ink 8">
                <a:extLst>
                  <a:ext uri="{FF2B5EF4-FFF2-40B4-BE49-F238E27FC236}">
                    <a16:creationId xmlns:a16="http://schemas.microsoft.com/office/drawing/2014/main" id="{4692116A-D500-4FB8-B860-510AA34C7F97}"/>
                  </a:ext>
                </a:extLst>
              </p:cNvPr>
              <p:cNvPicPr/>
              <p:nvPr/>
            </p:nvPicPr>
            <p:blipFill>
              <a:blip r:embed="rId11"/>
              <a:stretch>
                <a:fillRect/>
              </a:stretch>
            </p:blipFill>
            <p:spPr>
              <a:xfrm>
                <a:off x="6741616" y="1648614"/>
                <a:ext cx="35798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03E60B9D-9FBF-4491-83E3-11E477E7F750}"/>
                  </a:ext>
                </a:extLst>
              </p14:cNvPr>
              <p14:cNvContentPartPr/>
              <p14:nvPr/>
            </p14:nvContentPartPr>
            <p14:xfrm>
              <a:off x="6958696" y="4024614"/>
              <a:ext cx="2740320" cy="97200"/>
            </p14:xfrm>
          </p:contentPart>
        </mc:Choice>
        <mc:Fallback xmlns="">
          <p:pic>
            <p:nvPicPr>
              <p:cNvPr id="11" name="Ink 10">
                <a:extLst>
                  <a:ext uri="{FF2B5EF4-FFF2-40B4-BE49-F238E27FC236}">
                    <a16:creationId xmlns:a16="http://schemas.microsoft.com/office/drawing/2014/main" id="{03E60B9D-9FBF-4491-83E3-11E477E7F750}"/>
                  </a:ext>
                </a:extLst>
              </p:cNvPr>
              <p:cNvPicPr/>
              <p:nvPr/>
            </p:nvPicPr>
            <p:blipFill>
              <a:blip r:embed="rId13"/>
              <a:stretch>
                <a:fillRect/>
              </a:stretch>
            </p:blipFill>
            <p:spPr>
              <a:xfrm>
                <a:off x="6940696" y="4006974"/>
                <a:ext cx="27759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CF909ED9-7A25-4057-9B59-314BFA620072}"/>
                  </a:ext>
                </a:extLst>
              </p14:cNvPr>
              <p14:cNvContentPartPr/>
              <p14:nvPr/>
            </p14:nvContentPartPr>
            <p14:xfrm>
              <a:off x="4793656" y="4039734"/>
              <a:ext cx="2167200" cy="92880"/>
            </p14:xfrm>
          </p:contentPart>
        </mc:Choice>
        <mc:Fallback xmlns="">
          <p:pic>
            <p:nvPicPr>
              <p:cNvPr id="12" name="Ink 11">
                <a:extLst>
                  <a:ext uri="{FF2B5EF4-FFF2-40B4-BE49-F238E27FC236}">
                    <a16:creationId xmlns:a16="http://schemas.microsoft.com/office/drawing/2014/main" id="{CF909ED9-7A25-4057-9B59-314BFA620072}"/>
                  </a:ext>
                </a:extLst>
              </p:cNvPr>
              <p:cNvPicPr/>
              <p:nvPr/>
            </p:nvPicPr>
            <p:blipFill>
              <a:blip r:embed="rId15"/>
              <a:stretch>
                <a:fillRect/>
              </a:stretch>
            </p:blipFill>
            <p:spPr>
              <a:xfrm>
                <a:off x="4776016" y="4022094"/>
                <a:ext cx="2202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C0B705E2-5A8B-4E0D-B13E-6BD53C7CB8FE}"/>
                  </a:ext>
                </a:extLst>
              </p14:cNvPr>
              <p14:cNvContentPartPr/>
              <p14:nvPr/>
            </p14:nvContentPartPr>
            <p14:xfrm>
              <a:off x="3175456" y="3541854"/>
              <a:ext cx="1595880" cy="634320"/>
            </p14:xfrm>
          </p:contentPart>
        </mc:Choice>
        <mc:Fallback xmlns="">
          <p:pic>
            <p:nvPicPr>
              <p:cNvPr id="13" name="Ink 12">
                <a:extLst>
                  <a:ext uri="{FF2B5EF4-FFF2-40B4-BE49-F238E27FC236}">
                    <a16:creationId xmlns:a16="http://schemas.microsoft.com/office/drawing/2014/main" id="{C0B705E2-5A8B-4E0D-B13E-6BD53C7CB8FE}"/>
                  </a:ext>
                </a:extLst>
              </p:cNvPr>
              <p:cNvPicPr/>
              <p:nvPr/>
            </p:nvPicPr>
            <p:blipFill>
              <a:blip r:embed="rId17"/>
              <a:stretch>
                <a:fillRect/>
              </a:stretch>
            </p:blipFill>
            <p:spPr>
              <a:xfrm>
                <a:off x="3157816" y="3524214"/>
                <a:ext cx="1631520" cy="669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A697B387-7111-4998-8A34-204E9E854B0C}"/>
                  </a:ext>
                </a:extLst>
              </p14:cNvPr>
              <p14:cNvContentPartPr/>
              <p14:nvPr/>
            </p14:nvContentPartPr>
            <p14:xfrm>
              <a:off x="383296" y="4048734"/>
              <a:ext cx="2790720" cy="100080"/>
            </p14:xfrm>
          </p:contentPart>
        </mc:Choice>
        <mc:Fallback xmlns="">
          <p:pic>
            <p:nvPicPr>
              <p:cNvPr id="14" name="Ink 13">
                <a:extLst>
                  <a:ext uri="{FF2B5EF4-FFF2-40B4-BE49-F238E27FC236}">
                    <a16:creationId xmlns:a16="http://schemas.microsoft.com/office/drawing/2014/main" id="{A697B387-7111-4998-8A34-204E9E854B0C}"/>
                  </a:ext>
                </a:extLst>
              </p:cNvPr>
              <p:cNvPicPr/>
              <p:nvPr/>
            </p:nvPicPr>
            <p:blipFill>
              <a:blip r:embed="rId19"/>
              <a:stretch>
                <a:fillRect/>
              </a:stretch>
            </p:blipFill>
            <p:spPr>
              <a:xfrm>
                <a:off x="365296" y="4031094"/>
                <a:ext cx="28263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B92EDFEC-7820-421B-A0F2-7C3C8F79DB6B}"/>
                  </a:ext>
                </a:extLst>
              </p14:cNvPr>
              <p14:cNvContentPartPr/>
              <p14:nvPr/>
            </p14:nvContentPartPr>
            <p14:xfrm>
              <a:off x="9551416" y="4583334"/>
              <a:ext cx="774720" cy="46080"/>
            </p14:xfrm>
          </p:contentPart>
        </mc:Choice>
        <mc:Fallback xmlns="">
          <p:pic>
            <p:nvPicPr>
              <p:cNvPr id="15" name="Ink 14">
                <a:extLst>
                  <a:ext uri="{FF2B5EF4-FFF2-40B4-BE49-F238E27FC236}">
                    <a16:creationId xmlns:a16="http://schemas.microsoft.com/office/drawing/2014/main" id="{B92EDFEC-7820-421B-A0F2-7C3C8F79DB6B}"/>
                  </a:ext>
                </a:extLst>
              </p:cNvPr>
              <p:cNvPicPr/>
              <p:nvPr/>
            </p:nvPicPr>
            <p:blipFill>
              <a:blip r:embed="rId21"/>
              <a:stretch>
                <a:fillRect/>
              </a:stretch>
            </p:blipFill>
            <p:spPr>
              <a:xfrm>
                <a:off x="9533776" y="4565694"/>
                <a:ext cx="810360" cy="81720"/>
              </a:xfrm>
              <a:prstGeom prst="rect">
                <a:avLst/>
              </a:prstGeom>
            </p:spPr>
          </p:pic>
        </mc:Fallback>
      </mc:AlternateContent>
    </p:spTree>
    <p:extLst>
      <p:ext uri="{BB962C8B-B14F-4D97-AF65-F5344CB8AC3E}">
        <p14:creationId xmlns:p14="http://schemas.microsoft.com/office/powerpoint/2010/main" val="691846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41395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67195" y="55368"/>
            <a:ext cx="10042818" cy="6001643"/>
          </a:xfrm>
          <a:prstGeom prst="rect">
            <a:avLst/>
          </a:prstGeom>
          <a:noFill/>
        </p:spPr>
        <p:txBody>
          <a:bodyPr wrap="square" rtlCol="0">
            <a:spAutoFit/>
          </a:bodyPr>
          <a:lstStyle/>
          <a:p>
            <a:pPr algn="r"/>
            <a:r>
              <a:rPr lang="he-IL" sz="3200" b="1">
                <a:solidFill>
                  <a:srgbClr val="FFFF00"/>
                </a:solidFill>
                <a:cs typeface="+mj-cs"/>
              </a:rPr>
              <a:t>ספר זכריה פרק ג</a:t>
            </a:r>
          </a:p>
          <a:p>
            <a:pPr algn="r"/>
            <a:r>
              <a:rPr lang="he-IL" sz="3200">
                <a:solidFill>
                  <a:srgbClr val="FFFF00"/>
                </a:solidFill>
                <a:cs typeface="+mj-cs"/>
              </a:rPr>
              <a:t>ח  שְֽׁמַֽע־נָ֞א יְהוֹשֻׁ֣עַ׀ הַכֹּהֵ֣ן הַגָּד֗וֹל אַתָּה֙ וְרֵעֶ֙יךָ֙ הַיֹּשְׁבִ֣ים לְפָנֶ֔יךָ כִּֽי־אַנְשֵׁ֥י מוֹפֵ֖ת הֵ֑מָּה כִּֽי־הִנְנִ֥י מֵבִ֛יא אֶת־עַבְדִּ֖י צֶֽמַח׃</a:t>
            </a:r>
          </a:p>
          <a:p>
            <a:r>
              <a:rPr lang="en-US" sz="2400" b="1">
                <a:solidFill>
                  <a:srgbClr val="00B0F0"/>
                </a:solidFill>
                <a:cs typeface="+mj-cs"/>
              </a:rPr>
              <a:t>Zechariah 3:8</a:t>
            </a:r>
          </a:p>
          <a:p>
            <a:r>
              <a:rPr lang="en-US" sz="2400">
                <a:solidFill>
                  <a:srgbClr val="00B0F0"/>
                </a:solidFill>
                <a:cs typeface="+mj-cs"/>
              </a:rPr>
              <a:t>3:8  Hear now, O Joshua the high priest, thou, and thy fellows that sit before thee: for they are men wondered at: for, behold, I will bring forth my servant the BRANCH. (KJV)</a:t>
            </a:r>
          </a:p>
          <a:p>
            <a:pPr algn="r"/>
            <a:r>
              <a:rPr lang="he-IL" sz="3200" b="1">
                <a:solidFill>
                  <a:srgbClr val="FFFF00"/>
                </a:solidFill>
                <a:cs typeface="+mj-cs"/>
              </a:rPr>
              <a:t>ספר זכריה פרק ו</a:t>
            </a:r>
          </a:p>
          <a:p>
            <a:pPr algn="r"/>
            <a:r>
              <a:rPr lang="he-IL" sz="3200">
                <a:solidFill>
                  <a:srgbClr val="FFFF00"/>
                </a:solidFill>
                <a:cs typeface="+mj-cs"/>
              </a:rPr>
              <a:t>יב  וְאָמַרְתָּ֤ אֵלָיו֙ לֵאמֹ֔ר כֹּ֥ה אָמַ֛ר יְהוָ֥ה צְבָא֖וֹת לֵאמֹ֑ר הִנֵּה־אִ֞ישׁ צֶ֤מַח שְׁמוֹ֙ וּמִתַּחְתָּ֣יו יִצְמָ֔ח וּבָנָ֖ה אֶת־הֵיכַ֥ל יְהוָֽה׃</a:t>
            </a:r>
          </a:p>
          <a:p>
            <a:r>
              <a:rPr lang="en-US" sz="2400" b="1">
                <a:solidFill>
                  <a:srgbClr val="92D050"/>
                </a:solidFill>
                <a:cs typeface="+mj-cs"/>
              </a:rPr>
              <a:t>Zechariah 6:12</a:t>
            </a:r>
          </a:p>
          <a:p>
            <a:r>
              <a:rPr lang="en-US" sz="2400">
                <a:solidFill>
                  <a:srgbClr val="92D050"/>
                </a:solidFill>
                <a:cs typeface="+mj-cs"/>
              </a:rPr>
              <a:t>6:12  And speak unto him, saying, Thus speaketh the LORD of hosts, saying, Behold the man whose name is The BRANCH; and he shall grow up out of his place, and he shall build the temple of the LORD: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A2C13B76-D163-4C64-847D-64895010F3FC}"/>
                  </a:ext>
                </a:extLst>
              </p14:cNvPr>
              <p14:cNvContentPartPr/>
              <p14:nvPr/>
            </p14:nvContentPartPr>
            <p14:xfrm>
              <a:off x="4533016" y="1126974"/>
              <a:ext cx="1425240" cy="69120"/>
            </p14:xfrm>
          </p:contentPart>
        </mc:Choice>
        <mc:Fallback xmlns="">
          <p:pic>
            <p:nvPicPr>
              <p:cNvPr id="12" name="Ink 11">
                <a:extLst>
                  <a:ext uri="{FF2B5EF4-FFF2-40B4-BE49-F238E27FC236}">
                    <a16:creationId xmlns:a16="http://schemas.microsoft.com/office/drawing/2014/main" id="{A2C13B76-D163-4C64-847D-64895010F3FC}"/>
                  </a:ext>
                </a:extLst>
              </p:cNvPr>
              <p:cNvPicPr/>
              <p:nvPr/>
            </p:nvPicPr>
            <p:blipFill>
              <a:blip r:embed="rId5"/>
              <a:stretch>
                <a:fillRect/>
              </a:stretch>
            </p:blipFill>
            <p:spPr>
              <a:xfrm>
                <a:off x="4515376" y="1109334"/>
                <a:ext cx="14608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6289CA89-103D-43F1-9A5B-ACC42FA8BCDF}"/>
                  </a:ext>
                </a:extLst>
              </p14:cNvPr>
              <p14:cNvContentPartPr/>
              <p14:nvPr/>
            </p14:nvContentPartPr>
            <p14:xfrm>
              <a:off x="2528896" y="1159014"/>
              <a:ext cx="1937520" cy="50040"/>
            </p14:xfrm>
          </p:contentPart>
        </mc:Choice>
        <mc:Fallback xmlns="">
          <p:pic>
            <p:nvPicPr>
              <p:cNvPr id="13" name="Ink 12">
                <a:extLst>
                  <a:ext uri="{FF2B5EF4-FFF2-40B4-BE49-F238E27FC236}">
                    <a16:creationId xmlns:a16="http://schemas.microsoft.com/office/drawing/2014/main" id="{6289CA89-103D-43F1-9A5B-ACC42FA8BCDF}"/>
                  </a:ext>
                </a:extLst>
              </p:cNvPr>
              <p:cNvPicPr/>
              <p:nvPr/>
            </p:nvPicPr>
            <p:blipFill>
              <a:blip r:embed="rId7"/>
              <a:stretch>
                <a:fillRect/>
              </a:stretch>
            </p:blipFill>
            <p:spPr>
              <a:xfrm>
                <a:off x="2510896" y="1141014"/>
                <a:ext cx="19731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045CC10C-06B2-4A23-BABE-DB4DC92549FD}"/>
                  </a:ext>
                </a:extLst>
              </p14:cNvPr>
              <p14:cNvContentPartPr/>
              <p14:nvPr/>
            </p14:nvContentPartPr>
            <p14:xfrm>
              <a:off x="354136" y="952374"/>
              <a:ext cx="2062080" cy="229680"/>
            </p14:xfrm>
          </p:contentPart>
        </mc:Choice>
        <mc:Fallback xmlns="">
          <p:pic>
            <p:nvPicPr>
              <p:cNvPr id="14" name="Ink 13">
                <a:extLst>
                  <a:ext uri="{FF2B5EF4-FFF2-40B4-BE49-F238E27FC236}">
                    <a16:creationId xmlns:a16="http://schemas.microsoft.com/office/drawing/2014/main" id="{045CC10C-06B2-4A23-BABE-DB4DC92549FD}"/>
                  </a:ext>
                </a:extLst>
              </p:cNvPr>
              <p:cNvPicPr/>
              <p:nvPr/>
            </p:nvPicPr>
            <p:blipFill>
              <a:blip r:embed="rId9"/>
              <a:stretch>
                <a:fillRect/>
              </a:stretch>
            </p:blipFill>
            <p:spPr>
              <a:xfrm>
                <a:off x="336496" y="934734"/>
                <a:ext cx="209772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03EBC87C-8990-41B5-B83C-733D60E0C26E}"/>
                  </a:ext>
                </a:extLst>
              </p14:cNvPr>
              <p14:cNvContentPartPr/>
              <p14:nvPr/>
            </p14:nvContentPartPr>
            <p14:xfrm>
              <a:off x="5672056" y="1688574"/>
              <a:ext cx="4458600" cy="64800"/>
            </p14:xfrm>
          </p:contentPart>
        </mc:Choice>
        <mc:Fallback xmlns="">
          <p:pic>
            <p:nvPicPr>
              <p:cNvPr id="15" name="Ink 14">
                <a:extLst>
                  <a:ext uri="{FF2B5EF4-FFF2-40B4-BE49-F238E27FC236}">
                    <a16:creationId xmlns:a16="http://schemas.microsoft.com/office/drawing/2014/main" id="{03EBC87C-8990-41B5-B83C-733D60E0C26E}"/>
                  </a:ext>
                </a:extLst>
              </p:cNvPr>
              <p:cNvPicPr/>
              <p:nvPr/>
            </p:nvPicPr>
            <p:blipFill>
              <a:blip r:embed="rId11"/>
              <a:stretch>
                <a:fillRect/>
              </a:stretch>
            </p:blipFill>
            <p:spPr>
              <a:xfrm>
                <a:off x="5654056" y="1670934"/>
                <a:ext cx="4494240" cy="100440"/>
              </a:xfrm>
              <a:prstGeom prst="rect">
                <a:avLst/>
              </a:prstGeom>
            </p:spPr>
          </p:pic>
        </mc:Fallback>
      </mc:AlternateContent>
      <p:grpSp>
        <p:nvGrpSpPr>
          <p:cNvPr id="17" name="Group 16">
            <a:extLst>
              <a:ext uri="{FF2B5EF4-FFF2-40B4-BE49-F238E27FC236}">
                <a16:creationId xmlns:a16="http://schemas.microsoft.com/office/drawing/2014/main" id="{D7AE84C7-7FE9-4042-A8BE-C4E292254E98}"/>
              </a:ext>
            </a:extLst>
          </p:cNvPr>
          <p:cNvGrpSpPr/>
          <p:nvPr/>
        </p:nvGrpSpPr>
        <p:grpSpPr>
          <a:xfrm>
            <a:off x="5465056" y="1066854"/>
            <a:ext cx="4330080" cy="779040"/>
            <a:chOff x="5465056" y="1066854"/>
            <a:chExt cx="4330080" cy="779040"/>
          </a:xfrm>
        </p:grpSpPr>
        <mc:AlternateContent xmlns:mc="http://schemas.openxmlformats.org/markup-compatibility/2006" xmlns:p14="http://schemas.microsoft.com/office/powerpoint/2010/main">
          <mc:Choice Requires="p14">
            <p:contentPart p14:bwMode="auto" r:id="rId12">
              <p14:nvContentPartPr>
                <p14:cNvPr id="4" name="Ink 3">
                  <a:extLst>
                    <a:ext uri="{FF2B5EF4-FFF2-40B4-BE49-F238E27FC236}">
                      <a16:creationId xmlns:a16="http://schemas.microsoft.com/office/drawing/2014/main" id="{019889C4-3A7F-4C1C-AF7A-C9F43A9756B8}"/>
                    </a:ext>
                  </a:extLst>
                </p14:cNvPr>
                <p14:cNvContentPartPr/>
                <p14:nvPr/>
              </p14:nvContentPartPr>
              <p14:xfrm>
                <a:off x="8738536" y="1069374"/>
                <a:ext cx="1056600" cy="80640"/>
              </p14:xfrm>
            </p:contentPart>
          </mc:Choice>
          <mc:Fallback xmlns="">
            <p:pic>
              <p:nvPicPr>
                <p:cNvPr id="4" name="Ink 3">
                  <a:extLst>
                    <a:ext uri="{FF2B5EF4-FFF2-40B4-BE49-F238E27FC236}">
                      <a16:creationId xmlns:a16="http://schemas.microsoft.com/office/drawing/2014/main" id="{019889C4-3A7F-4C1C-AF7A-C9F43A9756B8}"/>
                    </a:ext>
                  </a:extLst>
                </p:cNvPr>
                <p:cNvPicPr/>
                <p:nvPr/>
              </p:nvPicPr>
              <p:blipFill>
                <a:blip r:embed="rId13"/>
                <a:stretch>
                  <a:fillRect/>
                </a:stretch>
              </p:blipFill>
              <p:spPr>
                <a:xfrm>
                  <a:off x="8720536" y="1051734"/>
                  <a:ext cx="10922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 name="Ink 4">
                  <a:extLst>
                    <a:ext uri="{FF2B5EF4-FFF2-40B4-BE49-F238E27FC236}">
                      <a16:creationId xmlns:a16="http://schemas.microsoft.com/office/drawing/2014/main" id="{5C84D73B-4C66-4472-8DA2-44C26E66BF4B}"/>
                    </a:ext>
                  </a:extLst>
                </p14:cNvPr>
                <p14:cNvContentPartPr/>
                <p14:nvPr/>
              </p14:nvContentPartPr>
              <p14:xfrm>
                <a:off x="7844656" y="1073694"/>
                <a:ext cx="821160" cy="78480"/>
              </p14:xfrm>
            </p:contentPart>
          </mc:Choice>
          <mc:Fallback xmlns="">
            <p:pic>
              <p:nvPicPr>
                <p:cNvPr id="5" name="Ink 4">
                  <a:extLst>
                    <a:ext uri="{FF2B5EF4-FFF2-40B4-BE49-F238E27FC236}">
                      <a16:creationId xmlns:a16="http://schemas.microsoft.com/office/drawing/2014/main" id="{5C84D73B-4C66-4472-8DA2-44C26E66BF4B}"/>
                    </a:ext>
                  </a:extLst>
                </p:cNvPr>
                <p:cNvPicPr/>
                <p:nvPr/>
              </p:nvPicPr>
              <p:blipFill>
                <a:blip r:embed="rId15"/>
                <a:stretch>
                  <a:fillRect/>
                </a:stretch>
              </p:blipFill>
              <p:spPr>
                <a:xfrm>
                  <a:off x="7827016" y="1056054"/>
                  <a:ext cx="8568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2607E5BB-A0B6-4502-B72E-C63192A79581}"/>
                    </a:ext>
                  </a:extLst>
                </p14:cNvPr>
                <p14:cNvContentPartPr/>
                <p14:nvPr/>
              </p14:nvContentPartPr>
              <p14:xfrm>
                <a:off x="6116656" y="1066854"/>
                <a:ext cx="1477440" cy="116280"/>
              </p14:xfrm>
            </p:contentPart>
          </mc:Choice>
          <mc:Fallback xmlns="">
            <p:pic>
              <p:nvPicPr>
                <p:cNvPr id="9" name="Ink 8">
                  <a:extLst>
                    <a:ext uri="{FF2B5EF4-FFF2-40B4-BE49-F238E27FC236}">
                      <a16:creationId xmlns:a16="http://schemas.microsoft.com/office/drawing/2014/main" id="{2607E5BB-A0B6-4502-B72E-C63192A79581}"/>
                    </a:ext>
                  </a:extLst>
                </p:cNvPr>
                <p:cNvPicPr/>
                <p:nvPr/>
              </p:nvPicPr>
              <p:blipFill>
                <a:blip r:embed="rId17"/>
                <a:stretch>
                  <a:fillRect/>
                </a:stretch>
              </p:blipFill>
              <p:spPr>
                <a:xfrm>
                  <a:off x="6098656" y="1049214"/>
                  <a:ext cx="15130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F56E7C59-42D2-475E-90FC-48E7CD204FA8}"/>
                    </a:ext>
                  </a:extLst>
                </p14:cNvPr>
                <p14:cNvContentPartPr/>
                <p14:nvPr/>
              </p14:nvContentPartPr>
              <p14:xfrm>
                <a:off x="5465056" y="1121574"/>
                <a:ext cx="3079080" cy="724320"/>
              </p14:xfrm>
            </p:contentPart>
          </mc:Choice>
          <mc:Fallback xmlns="">
            <p:pic>
              <p:nvPicPr>
                <p:cNvPr id="16" name="Ink 15">
                  <a:extLst>
                    <a:ext uri="{FF2B5EF4-FFF2-40B4-BE49-F238E27FC236}">
                      <a16:creationId xmlns:a16="http://schemas.microsoft.com/office/drawing/2014/main" id="{F56E7C59-42D2-475E-90FC-48E7CD204FA8}"/>
                    </a:ext>
                  </a:extLst>
                </p:cNvPr>
                <p:cNvPicPr/>
                <p:nvPr/>
              </p:nvPicPr>
              <p:blipFill>
                <a:blip r:embed="rId19"/>
                <a:stretch>
                  <a:fillRect/>
                </a:stretch>
              </p:blipFill>
              <p:spPr>
                <a:xfrm>
                  <a:off x="5447056" y="1103574"/>
                  <a:ext cx="3114720" cy="759960"/>
                </a:xfrm>
                <a:prstGeom prst="rect">
                  <a:avLst/>
                </a:prstGeom>
              </p:spPr>
            </p:pic>
          </mc:Fallback>
        </mc:AlternateContent>
      </p:grpSp>
      <p:grpSp>
        <p:nvGrpSpPr>
          <p:cNvPr id="27" name="Group 26">
            <a:extLst>
              <a:ext uri="{FF2B5EF4-FFF2-40B4-BE49-F238E27FC236}">
                <a16:creationId xmlns:a16="http://schemas.microsoft.com/office/drawing/2014/main" id="{FFBB9239-0371-4CE0-8CCD-EFC435DD7AC1}"/>
              </a:ext>
            </a:extLst>
          </p:cNvPr>
          <p:cNvGrpSpPr/>
          <p:nvPr/>
        </p:nvGrpSpPr>
        <p:grpSpPr>
          <a:xfrm>
            <a:off x="979456" y="3901854"/>
            <a:ext cx="8786520" cy="245160"/>
            <a:chOff x="979456" y="3901854"/>
            <a:chExt cx="8786520" cy="245160"/>
          </a:xfrm>
        </p:grpSpPr>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3CE5ABEA-69AE-4386-BF2F-C2DBBFC43C1A}"/>
                    </a:ext>
                  </a:extLst>
                </p14:cNvPr>
                <p14:cNvContentPartPr/>
                <p14:nvPr/>
              </p14:nvContentPartPr>
              <p14:xfrm>
                <a:off x="8185936" y="4044774"/>
                <a:ext cx="1580040" cy="65520"/>
              </p14:xfrm>
            </p:contentPart>
          </mc:Choice>
          <mc:Fallback xmlns="">
            <p:pic>
              <p:nvPicPr>
                <p:cNvPr id="18" name="Ink 17">
                  <a:extLst>
                    <a:ext uri="{FF2B5EF4-FFF2-40B4-BE49-F238E27FC236}">
                      <a16:creationId xmlns:a16="http://schemas.microsoft.com/office/drawing/2014/main" id="{3CE5ABEA-69AE-4386-BF2F-C2DBBFC43C1A}"/>
                    </a:ext>
                  </a:extLst>
                </p:cNvPr>
                <p:cNvPicPr/>
                <p:nvPr/>
              </p:nvPicPr>
              <p:blipFill>
                <a:blip r:embed="rId21"/>
                <a:stretch>
                  <a:fillRect/>
                </a:stretch>
              </p:blipFill>
              <p:spPr>
                <a:xfrm>
                  <a:off x="8168296" y="4026774"/>
                  <a:ext cx="16156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1498801A-0783-40B2-BCE2-5FE29BD35751}"/>
                    </a:ext>
                  </a:extLst>
                </p14:cNvPr>
                <p14:cNvContentPartPr/>
                <p14:nvPr/>
              </p14:nvContentPartPr>
              <p14:xfrm>
                <a:off x="7321216" y="3901854"/>
                <a:ext cx="711360" cy="129600"/>
              </p14:xfrm>
            </p:contentPart>
          </mc:Choice>
          <mc:Fallback xmlns="">
            <p:pic>
              <p:nvPicPr>
                <p:cNvPr id="19" name="Ink 18">
                  <a:extLst>
                    <a:ext uri="{FF2B5EF4-FFF2-40B4-BE49-F238E27FC236}">
                      <a16:creationId xmlns:a16="http://schemas.microsoft.com/office/drawing/2014/main" id="{1498801A-0783-40B2-BCE2-5FE29BD35751}"/>
                    </a:ext>
                  </a:extLst>
                </p:cNvPr>
                <p:cNvPicPr/>
                <p:nvPr/>
              </p:nvPicPr>
              <p:blipFill>
                <a:blip r:embed="rId23"/>
                <a:stretch>
                  <a:fillRect/>
                </a:stretch>
              </p:blipFill>
              <p:spPr>
                <a:xfrm>
                  <a:off x="7303576" y="3883854"/>
                  <a:ext cx="7470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71304FFE-7CAC-46F4-A8BE-D98B1D7033B8}"/>
                    </a:ext>
                  </a:extLst>
                </p14:cNvPr>
                <p14:cNvContentPartPr/>
                <p14:nvPr/>
              </p14:nvContentPartPr>
              <p14:xfrm>
                <a:off x="5277136" y="3957294"/>
                <a:ext cx="1986480" cy="171000"/>
              </p14:xfrm>
            </p:contentPart>
          </mc:Choice>
          <mc:Fallback xmlns="">
            <p:pic>
              <p:nvPicPr>
                <p:cNvPr id="21" name="Ink 20">
                  <a:extLst>
                    <a:ext uri="{FF2B5EF4-FFF2-40B4-BE49-F238E27FC236}">
                      <a16:creationId xmlns:a16="http://schemas.microsoft.com/office/drawing/2014/main" id="{71304FFE-7CAC-46F4-A8BE-D98B1D7033B8}"/>
                    </a:ext>
                  </a:extLst>
                </p:cNvPr>
                <p:cNvPicPr/>
                <p:nvPr/>
              </p:nvPicPr>
              <p:blipFill>
                <a:blip r:embed="rId25"/>
                <a:stretch>
                  <a:fillRect/>
                </a:stretch>
              </p:blipFill>
              <p:spPr>
                <a:xfrm>
                  <a:off x="5259136" y="3939654"/>
                  <a:ext cx="20221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EEC78F47-2DA2-49FB-A729-70460B27A3EE}"/>
                    </a:ext>
                  </a:extLst>
                </p14:cNvPr>
                <p14:cNvContentPartPr/>
                <p14:nvPr/>
              </p14:nvContentPartPr>
              <p14:xfrm>
                <a:off x="4431136" y="4078974"/>
                <a:ext cx="953280" cy="46080"/>
              </p14:xfrm>
            </p:contentPart>
          </mc:Choice>
          <mc:Fallback xmlns="">
            <p:pic>
              <p:nvPicPr>
                <p:cNvPr id="22" name="Ink 21">
                  <a:extLst>
                    <a:ext uri="{FF2B5EF4-FFF2-40B4-BE49-F238E27FC236}">
                      <a16:creationId xmlns:a16="http://schemas.microsoft.com/office/drawing/2014/main" id="{EEC78F47-2DA2-49FB-A729-70460B27A3EE}"/>
                    </a:ext>
                  </a:extLst>
                </p:cNvPr>
                <p:cNvPicPr/>
                <p:nvPr/>
              </p:nvPicPr>
              <p:blipFill>
                <a:blip r:embed="rId27"/>
                <a:stretch>
                  <a:fillRect/>
                </a:stretch>
              </p:blipFill>
              <p:spPr>
                <a:xfrm>
                  <a:off x="4413136" y="4060974"/>
                  <a:ext cx="988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Ink 23">
                  <a:extLst>
                    <a:ext uri="{FF2B5EF4-FFF2-40B4-BE49-F238E27FC236}">
                      <a16:creationId xmlns:a16="http://schemas.microsoft.com/office/drawing/2014/main" id="{B837E85B-4B41-4224-9CE1-BEFC50FCF933}"/>
                    </a:ext>
                  </a:extLst>
                </p14:cNvPr>
                <p14:cNvContentPartPr/>
                <p14:nvPr/>
              </p14:nvContentPartPr>
              <p14:xfrm>
                <a:off x="3627616" y="4066374"/>
                <a:ext cx="645120" cy="75240"/>
              </p14:xfrm>
            </p:contentPart>
          </mc:Choice>
          <mc:Fallback xmlns="">
            <p:pic>
              <p:nvPicPr>
                <p:cNvPr id="24" name="Ink 23">
                  <a:extLst>
                    <a:ext uri="{FF2B5EF4-FFF2-40B4-BE49-F238E27FC236}">
                      <a16:creationId xmlns:a16="http://schemas.microsoft.com/office/drawing/2014/main" id="{B837E85B-4B41-4224-9CE1-BEFC50FCF933}"/>
                    </a:ext>
                  </a:extLst>
                </p:cNvPr>
                <p:cNvPicPr/>
                <p:nvPr/>
              </p:nvPicPr>
              <p:blipFill>
                <a:blip r:embed="rId29"/>
                <a:stretch>
                  <a:fillRect/>
                </a:stretch>
              </p:blipFill>
              <p:spPr>
                <a:xfrm>
                  <a:off x="3609976" y="4048734"/>
                  <a:ext cx="680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Ink 25">
                  <a:extLst>
                    <a:ext uri="{FF2B5EF4-FFF2-40B4-BE49-F238E27FC236}">
                      <a16:creationId xmlns:a16="http://schemas.microsoft.com/office/drawing/2014/main" id="{5BE89AF0-151C-4ABC-B517-D3299E446CD0}"/>
                    </a:ext>
                  </a:extLst>
                </p14:cNvPr>
                <p14:cNvContentPartPr/>
                <p14:nvPr/>
              </p14:nvContentPartPr>
              <p14:xfrm>
                <a:off x="979456" y="4104534"/>
                <a:ext cx="2543400" cy="42480"/>
              </p14:xfrm>
            </p:contentPart>
          </mc:Choice>
          <mc:Fallback xmlns="">
            <p:pic>
              <p:nvPicPr>
                <p:cNvPr id="26" name="Ink 25">
                  <a:extLst>
                    <a:ext uri="{FF2B5EF4-FFF2-40B4-BE49-F238E27FC236}">
                      <a16:creationId xmlns:a16="http://schemas.microsoft.com/office/drawing/2014/main" id="{5BE89AF0-151C-4ABC-B517-D3299E446CD0}"/>
                    </a:ext>
                  </a:extLst>
                </p:cNvPr>
                <p:cNvPicPr/>
                <p:nvPr/>
              </p:nvPicPr>
              <p:blipFill>
                <a:blip r:embed="rId31"/>
                <a:stretch>
                  <a:fillRect/>
                </a:stretch>
              </p:blipFill>
              <p:spPr>
                <a:xfrm>
                  <a:off x="961456" y="4086534"/>
                  <a:ext cx="2579040" cy="78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8" name="Ink 27">
                <a:extLst>
                  <a:ext uri="{FF2B5EF4-FFF2-40B4-BE49-F238E27FC236}">
                    <a16:creationId xmlns:a16="http://schemas.microsoft.com/office/drawing/2014/main" id="{969E3E76-1D77-4A1E-BA23-85CCFACA8618}"/>
                  </a:ext>
                </a:extLst>
              </p14:cNvPr>
              <p14:cNvContentPartPr/>
              <p14:nvPr/>
            </p14:nvContentPartPr>
            <p14:xfrm>
              <a:off x="8365936" y="4607454"/>
              <a:ext cx="1906560" cy="61200"/>
            </p14:xfrm>
          </p:contentPart>
        </mc:Choice>
        <mc:Fallback xmlns="">
          <p:pic>
            <p:nvPicPr>
              <p:cNvPr id="28" name="Ink 27">
                <a:extLst>
                  <a:ext uri="{FF2B5EF4-FFF2-40B4-BE49-F238E27FC236}">
                    <a16:creationId xmlns:a16="http://schemas.microsoft.com/office/drawing/2014/main" id="{969E3E76-1D77-4A1E-BA23-85CCFACA8618}"/>
                  </a:ext>
                </a:extLst>
              </p:cNvPr>
              <p:cNvPicPr/>
              <p:nvPr/>
            </p:nvPicPr>
            <p:blipFill>
              <a:blip r:embed="rId33"/>
              <a:stretch>
                <a:fillRect/>
              </a:stretch>
            </p:blipFill>
            <p:spPr>
              <a:xfrm>
                <a:off x="8348296" y="4589454"/>
                <a:ext cx="19422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Ink 28">
                <a:extLst>
                  <a:ext uri="{FF2B5EF4-FFF2-40B4-BE49-F238E27FC236}">
                    <a16:creationId xmlns:a16="http://schemas.microsoft.com/office/drawing/2014/main" id="{712E72A7-998D-4AD1-B7F5-C27E23A99885}"/>
                  </a:ext>
                </a:extLst>
              </p14:cNvPr>
              <p14:cNvContentPartPr/>
              <p14:nvPr/>
            </p14:nvContentPartPr>
            <p14:xfrm>
              <a:off x="5348056" y="4588014"/>
              <a:ext cx="2801520" cy="72360"/>
            </p14:xfrm>
          </p:contentPart>
        </mc:Choice>
        <mc:Fallback xmlns="">
          <p:pic>
            <p:nvPicPr>
              <p:cNvPr id="29" name="Ink 28">
                <a:extLst>
                  <a:ext uri="{FF2B5EF4-FFF2-40B4-BE49-F238E27FC236}">
                    <a16:creationId xmlns:a16="http://schemas.microsoft.com/office/drawing/2014/main" id="{712E72A7-998D-4AD1-B7F5-C27E23A99885}"/>
                  </a:ext>
                </a:extLst>
              </p:cNvPr>
              <p:cNvPicPr/>
              <p:nvPr/>
            </p:nvPicPr>
            <p:blipFill>
              <a:blip r:embed="rId35"/>
              <a:stretch>
                <a:fillRect/>
              </a:stretch>
            </p:blipFill>
            <p:spPr>
              <a:xfrm>
                <a:off x="5330056" y="4570014"/>
                <a:ext cx="2837160" cy="108000"/>
              </a:xfrm>
              <a:prstGeom prst="rect">
                <a:avLst/>
              </a:prstGeom>
            </p:spPr>
          </p:pic>
        </mc:Fallback>
      </mc:AlternateContent>
    </p:spTree>
    <p:extLst>
      <p:ext uri="{BB962C8B-B14F-4D97-AF65-F5344CB8AC3E}">
        <p14:creationId xmlns:p14="http://schemas.microsoft.com/office/powerpoint/2010/main" val="1457468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41395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67195" y="55368"/>
            <a:ext cx="10042818" cy="6124754"/>
          </a:xfrm>
          <a:prstGeom prst="rect">
            <a:avLst/>
          </a:prstGeom>
          <a:noFill/>
        </p:spPr>
        <p:txBody>
          <a:bodyPr wrap="square" rtlCol="0">
            <a:spAutoFit/>
          </a:bodyPr>
          <a:lstStyle/>
          <a:p>
            <a:pPr algn="r"/>
            <a:r>
              <a:rPr lang="en-US" sz="3200" b="1">
                <a:solidFill>
                  <a:srgbClr val="92D050"/>
                </a:solidFill>
                <a:cs typeface="+mj-cs"/>
              </a:rPr>
              <a:t>Leiden Peshitta on 1 Peter 4:14</a:t>
            </a:r>
          </a:p>
          <a:p>
            <a:pPr algn="r"/>
            <a:r>
              <a:rPr lang="en-US" sz="3200" b="1">
                <a:solidFill>
                  <a:srgbClr val="92D050"/>
                </a:solidFill>
                <a:cs typeface="+mj-cs"/>
              </a:rPr>
              <a:t>  </a:t>
            </a:r>
            <a:r>
              <a:rPr lang="syr-SY" sz="3200" b="1">
                <a:solidFill>
                  <a:srgbClr val="92D050"/>
                </a:solidFill>
                <a:cs typeface="+mj-cs"/>
              </a:rPr>
              <a:t>ܝܒ    ܚܰܒ݁ܺܝܒ݂̈ܰܝ ܠܳܐ ܬ݁ܶܬ݁ܕ݁ܰܡܪܽܘܢ ܒ݁ܢܶܣܝܽܘ̈ܢܶܐ ܕ݁ܗܳܘܶܝܢ ܠܟ݂ܽܘܢ ܐܰܝܟ݂ ܕ݁ܡܶܕ݁ܶܡ ܢܽܘܟ݂ܪܳܝ ܓ݁ܳܕ݂ܶܫ ܠܟ݂ܽܘܢ ܡܶܛܽܠ ܕ݁ܰܠܒ݂ܽܘܚܪܳܢܟ݂ܽܘܢ ܗ̱ܽܘ ܗܳܘܶܝܢ   ܝܓ    ܐܶܠܳܐ ܚܕ݂ܰܘ ܕ݁ܡܶܫܬ݁ܰܘܬ݁ܦ݂ܺܝܢ ܐܢ̱ܬ݁ܽܘܢ ܠܚܰܫܰܘܗ̱̈ܝ ܕ݁ܰܡܫܺܝܚܳܐ ܕ݁ܗܳܟ݂ܰܢܳܐ ܐܳܦ݂ ܒ݁ܓ݂ܶܠܝܳܢܳܐ ܕ݁ܬ݂ܶܫܒ݁ܽܘܚܬ݁ܶܗ ܬ݁ܶܚܕ݁ܽܘܢ ܘܬ݂ܶܪܘܙܽܘܢ  ܝܕ     ܘܶܐܢ ܡܶܬ݂ܚܰܣܕ݂ܺܝܢ ܐܢ̱ܬ݁ܽܘܢ ܥܰܠ ܐܰܦ̈݁ܰܝ ܫܡܶܗ ܕ݁ܰܡܫܺܝܚܳܐ ܛܽܘܒ݂ܰܝܟ݁ܽܘܢ ܕ݁ܪܽܘܚܳܐ ܡܫܰܒ݁ܰܚܬ݁ܳܐ ܕ݁ܰܐܠܳܗܳܐ ܡܶܬ݁ܬ݁ܢܺܝܚܳܐ ܥܠܰܝܟ݁ܽܘܢ</a:t>
            </a:r>
          </a:p>
          <a:p>
            <a:r>
              <a:rPr lang="syr-SY" sz="2400" b="1">
                <a:solidFill>
                  <a:srgbClr val="FFC000"/>
                </a:solidFill>
                <a:cs typeface="+mj-cs"/>
              </a:rPr>
              <a:t>1</a:t>
            </a:r>
            <a:r>
              <a:rPr lang="en-US" sz="2400" b="1">
                <a:solidFill>
                  <a:srgbClr val="FFC000"/>
                </a:solidFill>
                <a:cs typeface="+mj-cs"/>
              </a:rPr>
              <a:t> Peter 4:12-14</a:t>
            </a:r>
          </a:p>
          <a:p>
            <a:r>
              <a:rPr lang="en-US" sz="2400">
                <a:solidFill>
                  <a:srgbClr val="FFC000"/>
                </a:solidFill>
                <a:cs typeface="+mj-cs"/>
              </a:rPr>
              <a:t>4:12  Beloved, think it not strange concerning the fiery trial which is to try you, as though some strange thing happened unto you: 4:13  But rejoice, inasmuch as ye are partakers of Christ's sufferings; that, when his glory shall be revealed, ye may be glad also with exceeding joy. 4:14  If ye be reproached for the name of Christ, happy are ye; for the spirit of glory and of God resteth upon you: on their part he is evil spoken of, but on your part he is glorified. (KJV)</a:t>
            </a:r>
            <a:endParaRPr lang="en-US" sz="32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FEC151B1-EF29-4B02-9E81-16865DF39D6E}"/>
                  </a:ext>
                </a:extLst>
              </p14:cNvPr>
              <p14:cNvContentPartPr/>
              <p14:nvPr/>
            </p14:nvContentPartPr>
            <p14:xfrm>
              <a:off x="446296" y="4199934"/>
              <a:ext cx="9290880" cy="218520"/>
            </p14:xfrm>
          </p:contentPart>
        </mc:Choice>
        <mc:Fallback xmlns="">
          <p:pic>
            <p:nvPicPr>
              <p:cNvPr id="4" name="Ink 3">
                <a:extLst>
                  <a:ext uri="{FF2B5EF4-FFF2-40B4-BE49-F238E27FC236}">
                    <a16:creationId xmlns:a16="http://schemas.microsoft.com/office/drawing/2014/main" id="{FEC151B1-EF29-4B02-9E81-16865DF39D6E}"/>
                  </a:ext>
                </a:extLst>
              </p:cNvPr>
              <p:cNvPicPr/>
              <p:nvPr/>
            </p:nvPicPr>
            <p:blipFill>
              <a:blip r:embed="rId5"/>
              <a:stretch>
                <a:fillRect/>
              </a:stretch>
            </p:blipFill>
            <p:spPr>
              <a:xfrm>
                <a:off x="428656" y="4181934"/>
                <a:ext cx="93265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7752A244-A3A5-4AC0-BD7E-4DC522BD42A8}"/>
                  </a:ext>
                </a:extLst>
              </p14:cNvPr>
              <p14:cNvContentPartPr/>
              <p14:nvPr/>
            </p14:nvContentPartPr>
            <p14:xfrm>
              <a:off x="398776" y="4578294"/>
              <a:ext cx="6274440" cy="124200"/>
            </p14:xfrm>
          </p:contentPart>
        </mc:Choice>
        <mc:Fallback xmlns="">
          <p:pic>
            <p:nvPicPr>
              <p:cNvPr id="5" name="Ink 4">
                <a:extLst>
                  <a:ext uri="{FF2B5EF4-FFF2-40B4-BE49-F238E27FC236}">
                    <a16:creationId xmlns:a16="http://schemas.microsoft.com/office/drawing/2014/main" id="{7752A244-A3A5-4AC0-BD7E-4DC522BD42A8}"/>
                  </a:ext>
                </a:extLst>
              </p:cNvPr>
              <p:cNvPicPr/>
              <p:nvPr/>
            </p:nvPicPr>
            <p:blipFill>
              <a:blip r:embed="rId7"/>
              <a:stretch>
                <a:fillRect/>
              </a:stretch>
            </p:blipFill>
            <p:spPr>
              <a:xfrm>
                <a:off x="380776" y="4560654"/>
                <a:ext cx="63100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924B11A8-D8B4-4053-85A8-73CC843F6F1E}"/>
                  </a:ext>
                </a:extLst>
              </p14:cNvPr>
              <p14:cNvContentPartPr/>
              <p14:nvPr/>
            </p14:nvContentPartPr>
            <p14:xfrm>
              <a:off x="5890576" y="5307654"/>
              <a:ext cx="4119120" cy="117360"/>
            </p14:xfrm>
          </p:contentPart>
        </mc:Choice>
        <mc:Fallback xmlns="">
          <p:pic>
            <p:nvPicPr>
              <p:cNvPr id="7" name="Ink 6">
                <a:extLst>
                  <a:ext uri="{FF2B5EF4-FFF2-40B4-BE49-F238E27FC236}">
                    <a16:creationId xmlns:a16="http://schemas.microsoft.com/office/drawing/2014/main" id="{924B11A8-D8B4-4053-85A8-73CC843F6F1E}"/>
                  </a:ext>
                </a:extLst>
              </p:cNvPr>
              <p:cNvPicPr/>
              <p:nvPr/>
            </p:nvPicPr>
            <p:blipFill>
              <a:blip r:embed="rId9"/>
              <a:stretch>
                <a:fillRect/>
              </a:stretch>
            </p:blipFill>
            <p:spPr>
              <a:xfrm>
                <a:off x="5872936" y="5290014"/>
                <a:ext cx="41547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076E8496-8C5C-45E4-9057-AF490F340B88}"/>
                  </a:ext>
                </a:extLst>
              </p14:cNvPr>
              <p14:cNvContentPartPr/>
              <p14:nvPr/>
            </p14:nvContentPartPr>
            <p14:xfrm>
              <a:off x="310216" y="5737854"/>
              <a:ext cx="1160640" cy="43920"/>
            </p14:xfrm>
          </p:contentPart>
        </mc:Choice>
        <mc:Fallback xmlns="">
          <p:pic>
            <p:nvPicPr>
              <p:cNvPr id="9" name="Ink 8">
                <a:extLst>
                  <a:ext uri="{FF2B5EF4-FFF2-40B4-BE49-F238E27FC236}">
                    <a16:creationId xmlns:a16="http://schemas.microsoft.com/office/drawing/2014/main" id="{076E8496-8C5C-45E4-9057-AF490F340B88}"/>
                  </a:ext>
                </a:extLst>
              </p:cNvPr>
              <p:cNvPicPr/>
              <p:nvPr/>
            </p:nvPicPr>
            <p:blipFill>
              <a:blip r:embed="rId11"/>
              <a:stretch>
                <a:fillRect/>
              </a:stretch>
            </p:blipFill>
            <p:spPr>
              <a:xfrm>
                <a:off x="292576" y="5720214"/>
                <a:ext cx="11962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C47DAD15-204E-4857-BC4D-9C3DD247B422}"/>
                  </a:ext>
                </a:extLst>
              </p14:cNvPr>
              <p14:cNvContentPartPr/>
              <p14:nvPr/>
            </p14:nvContentPartPr>
            <p14:xfrm>
              <a:off x="3365176" y="5658654"/>
              <a:ext cx="6539040" cy="80280"/>
            </p14:xfrm>
          </p:contentPart>
        </mc:Choice>
        <mc:Fallback xmlns="">
          <p:pic>
            <p:nvPicPr>
              <p:cNvPr id="11" name="Ink 10">
                <a:extLst>
                  <a:ext uri="{FF2B5EF4-FFF2-40B4-BE49-F238E27FC236}">
                    <a16:creationId xmlns:a16="http://schemas.microsoft.com/office/drawing/2014/main" id="{C47DAD15-204E-4857-BC4D-9C3DD247B422}"/>
                  </a:ext>
                </a:extLst>
              </p:cNvPr>
              <p:cNvPicPr/>
              <p:nvPr/>
            </p:nvPicPr>
            <p:blipFill>
              <a:blip r:embed="rId13"/>
              <a:stretch>
                <a:fillRect/>
              </a:stretch>
            </p:blipFill>
            <p:spPr>
              <a:xfrm>
                <a:off x="3347176" y="5641014"/>
                <a:ext cx="65746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51ACFE80-BB7D-4343-82F5-379FCCCBA7AC}"/>
                  </a:ext>
                </a:extLst>
              </p14:cNvPr>
              <p14:cNvContentPartPr/>
              <p14:nvPr/>
            </p14:nvContentPartPr>
            <p14:xfrm>
              <a:off x="4245376" y="6022254"/>
              <a:ext cx="3388680" cy="163800"/>
            </p14:xfrm>
          </p:contentPart>
        </mc:Choice>
        <mc:Fallback xmlns="">
          <p:pic>
            <p:nvPicPr>
              <p:cNvPr id="12" name="Ink 11">
                <a:extLst>
                  <a:ext uri="{FF2B5EF4-FFF2-40B4-BE49-F238E27FC236}">
                    <a16:creationId xmlns:a16="http://schemas.microsoft.com/office/drawing/2014/main" id="{51ACFE80-BB7D-4343-82F5-379FCCCBA7AC}"/>
                  </a:ext>
                </a:extLst>
              </p:cNvPr>
              <p:cNvPicPr/>
              <p:nvPr/>
            </p:nvPicPr>
            <p:blipFill>
              <a:blip r:embed="rId15"/>
              <a:stretch>
                <a:fillRect/>
              </a:stretch>
            </p:blipFill>
            <p:spPr>
              <a:xfrm>
                <a:off x="4227376" y="6004254"/>
                <a:ext cx="3424320" cy="199440"/>
              </a:xfrm>
              <a:prstGeom prst="rect">
                <a:avLst/>
              </a:prstGeom>
            </p:spPr>
          </p:pic>
        </mc:Fallback>
      </mc:AlternateContent>
    </p:spTree>
    <p:extLst>
      <p:ext uri="{BB962C8B-B14F-4D97-AF65-F5344CB8AC3E}">
        <p14:creationId xmlns:p14="http://schemas.microsoft.com/office/powerpoint/2010/main" val="2720730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41395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0630" y="55368"/>
            <a:ext cx="10535324" cy="6247864"/>
          </a:xfrm>
          <a:prstGeom prst="rect">
            <a:avLst/>
          </a:prstGeom>
          <a:noFill/>
        </p:spPr>
        <p:txBody>
          <a:bodyPr wrap="square" rtlCol="0">
            <a:spAutoFit/>
          </a:bodyPr>
          <a:lstStyle/>
          <a:p>
            <a:r>
              <a:rPr lang="en-US" sz="2400" b="1">
                <a:solidFill>
                  <a:srgbClr val="92D050"/>
                </a:solidFill>
                <a:cs typeface="+mj-cs"/>
              </a:rPr>
              <a:t>John 2:24-25</a:t>
            </a:r>
          </a:p>
          <a:p>
            <a:r>
              <a:rPr lang="en-US" sz="2400">
                <a:solidFill>
                  <a:srgbClr val="92D050"/>
                </a:solidFill>
                <a:cs typeface="+mj-cs"/>
              </a:rPr>
              <a:t>2:24  But Jesus did not commit himself unto them, because he knew all men, 2:25  And needed not that any should testify of man: for he knew what was in man. (KJV)</a:t>
            </a:r>
          </a:p>
          <a:p>
            <a:endParaRPr lang="en-US" sz="800" b="1">
              <a:solidFill>
                <a:srgbClr val="92D050"/>
              </a:solidFill>
              <a:cs typeface="+mj-cs"/>
            </a:endParaRPr>
          </a:p>
          <a:p>
            <a:r>
              <a:rPr lang="en-US" sz="2400" b="1">
                <a:solidFill>
                  <a:srgbClr val="FFC000"/>
                </a:solidFill>
                <a:cs typeface="+mj-cs"/>
              </a:rPr>
              <a:t>Mark 2:8</a:t>
            </a:r>
          </a:p>
          <a:p>
            <a:r>
              <a:rPr lang="en-US" sz="2400">
                <a:solidFill>
                  <a:srgbClr val="FFC000"/>
                </a:solidFill>
                <a:cs typeface="+mj-cs"/>
              </a:rPr>
              <a:t>2:8  And immediately when Jesus perceived in his spirit that they so reasoned within themselves, he said unto them, Why reason ye these things in your hearts? (KJV)</a:t>
            </a:r>
          </a:p>
          <a:p>
            <a:endParaRPr lang="en-US" sz="800">
              <a:solidFill>
                <a:srgbClr val="FFC000"/>
              </a:solidFill>
              <a:cs typeface="+mj-cs"/>
            </a:endParaRPr>
          </a:p>
          <a:p>
            <a:r>
              <a:rPr lang="en-US" sz="2400" b="1">
                <a:solidFill>
                  <a:srgbClr val="00B0F0"/>
                </a:solidFill>
                <a:cs typeface="+mj-cs"/>
              </a:rPr>
              <a:t>John 18:36-38</a:t>
            </a:r>
          </a:p>
          <a:p>
            <a:r>
              <a:rPr lang="en-US" sz="2400">
                <a:solidFill>
                  <a:srgbClr val="00B0F0"/>
                </a:solidFill>
                <a:cs typeface="+mj-cs"/>
              </a:rPr>
              <a:t>18:36 Jesus said, “My kingdom is not of this world. If it were, my servants would fight to prevent my arrest by the Jewish leaders. But now my kingdom is from another place.” 18:37 “You are a king, then!” said Pilate. Jesus answered, “You say that I am a king. In fact, the reason I was born and came into the world is to testify to the truth. Everyone on the side of truth listens to me.” 18:38 “What is truth?” retorted Pilate. With this he went out again to the Jews gathered there and said, “I find no basis for a charge against him. (NIV) </a:t>
            </a:r>
          </a:p>
          <a:p>
            <a:endParaRPr lang="en-US" sz="2400">
              <a:solidFill>
                <a:srgbClr val="92D05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D4466AB1-A987-4876-B758-819BBBEF1410}"/>
                  </a:ext>
                </a:extLst>
              </p14:cNvPr>
              <p14:cNvContentPartPr/>
              <p14:nvPr/>
            </p14:nvContentPartPr>
            <p14:xfrm>
              <a:off x="876136" y="780654"/>
              <a:ext cx="8898840" cy="199800"/>
            </p14:xfrm>
          </p:contentPart>
        </mc:Choice>
        <mc:Fallback xmlns="">
          <p:pic>
            <p:nvPicPr>
              <p:cNvPr id="4" name="Ink 3">
                <a:extLst>
                  <a:ext uri="{FF2B5EF4-FFF2-40B4-BE49-F238E27FC236}">
                    <a16:creationId xmlns:a16="http://schemas.microsoft.com/office/drawing/2014/main" id="{D4466AB1-A987-4876-B758-819BBBEF1410}"/>
                  </a:ext>
                </a:extLst>
              </p:cNvPr>
              <p:cNvPicPr/>
              <p:nvPr/>
            </p:nvPicPr>
            <p:blipFill>
              <a:blip r:embed="rId5"/>
              <a:stretch>
                <a:fillRect/>
              </a:stretch>
            </p:blipFill>
            <p:spPr>
              <a:xfrm>
                <a:off x="858496" y="763014"/>
                <a:ext cx="89344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258A50D5-66E5-45C5-B238-AF32947B23B7}"/>
                  </a:ext>
                </a:extLst>
              </p14:cNvPr>
              <p14:cNvContentPartPr/>
              <p14:nvPr/>
            </p14:nvContentPartPr>
            <p14:xfrm>
              <a:off x="1092856" y="1198254"/>
              <a:ext cx="8466480" cy="99000"/>
            </p14:xfrm>
          </p:contentPart>
        </mc:Choice>
        <mc:Fallback xmlns="">
          <p:pic>
            <p:nvPicPr>
              <p:cNvPr id="5" name="Ink 4">
                <a:extLst>
                  <a:ext uri="{FF2B5EF4-FFF2-40B4-BE49-F238E27FC236}">
                    <a16:creationId xmlns:a16="http://schemas.microsoft.com/office/drawing/2014/main" id="{258A50D5-66E5-45C5-B238-AF32947B23B7}"/>
                  </a:ext>
                </a:extLst>
              </p:cNvPr>
              <p:cNvPicPr/>
              <p:nvPr/>
            </p:nvPicPr>
            <p:blipFill>
              <a:blip r:embed="rId7"/>
              <a:stretch>
                <a:fillRect/>
              </a:stretch>
            </p:blipFill>
            <p:spPr>
              <a:xfrm>
                <a:off x="1075216" y="1180614"/>
                <a:ext cx="85021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CF778B4-8225-4BDF-BD42-66F8CB7FF977}"/>
                  </a:ext>
                </a:extLst>
              </p14:cNvPr>
              <p14:cNvContentPartPr/>
              <p14:nvPr/>
            </p14:nvContentPartPr>
            <p14:xfrm>
              <a:off x="1227136" y="2072694"/>
              <a:ext cx="6280200" cy="49680"/>
            </p14:xfrm>
          </p:contentPart>
        </mc:Choice>
        <mc:Fallback xmlns="">
          <p:pic>
            <p:nvPicPr>
              <p:cNvPr id="7" name="Ink 6">
                <a:extLst>
                  <a:ext uri="{FF2B5EF4-FFF2-40B4-BE49-F238E27FC236}">
                    <a16:creationId xmlns:a16="http://schemas.microsoft.com/office/drawing/2014/main" id="{CCF778B4-8225-4BDF-BD42-66F8CB7FF977}"/>
                  </a:ext>
                </a:extLst>
              </p:cNvPr>
              <p:cNvPicPr/>
              <p:nvPr/>
            </p:nvPicPr>
            <p:blipFill>
              <a:blip r:embed="rId9"/>
              <a:stretch>
                <a:fillRect/>
              </a:stretch>
            </p:blipFill>
            <p:spPr>
              <a:xfrm>
                <a:off x="1209496" y="2054694"/>
                <a:ext cx="63158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B5624A5E-8C21-49C5-8C40-223AD11D6366}"/>
                  </a:ext>
                </a:extLst>
              </p14:cNvPr>
              <p14:cNvContentPartPr/>
              <p14:nvPr/>
            </p14:nvContentPartPr>
            <p14:xfrm>
              <a:off x="7608496" y="2005374"/>
              <a:ext cx="1998720" cy="87480"/>
            </p14:xfrm>
          </p:contentPart>
        </mc:Choice>
        <mc:Fallback xmlns="">
          <p:pic>
            <p:nvPicPr>
              <p:cNvPr id="9" name="Ink 8">
                <a:extLst>
                  <a:ext uri="{FF2B5EF4-FFF2-40B4-BE49-F238E27FC236}">
                    <a16:creationId xmlns:a16="http://schemas.microsoft.com/office/drawing/2014/main" id="{B5624A5E-8C21-49C5-8C40-223AD11D6366}"/>
                  </a:ext>
                </a:extLst>
              </p:cNvPr>
              <p:cNvPicPr/>
              <p:nvPr/>
            </p:nvPicPr>
            <p:blipFill>
              <a:blip r:embed="rId11"/>
              <a:stretch>
                <a:fillRect/>
              </a:stretch>
            </p:blipFill>
            <p:spPr>
              <a:xfrm>
                <a:off x="7590496" y="1987734"/>
                <a:ext cx="20343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2F338654-8B79-4616-BA69-CB587F4EBF4E}"/>
                  </a:ext>
                </a:extLst>
              </p14:cNvPr>
              <p14:cNvContentPartPr/>
              <p14:nvPr/>
            </p14:nvContentPartPr>
            <p14:xfrm>
              <a:off x="485176" y="2387694"/>
              <a:ext cx="1555560" cy="135360"/>
            </p14:xfrm>
          </p:contentPart>
        </mc:Choice>
        <mc:Fallback xmlns="">
          <p:pic>
            <p:nvPicPr>
              <p:cNvPr id="11" name="Ink 10">
                <a:extLst>
                  <a:ext uri="{FF2B5EF4-FFF2-40B4-BE49-F238E27FC236}">
                    <a16:creationId xmlns:a16="http://schemas.microsoft.com/office/drawing/2014/main" id="{2F338654-8B79-4616-BA69-CB587F4EBF4E}"/>
                  </a:ext>
                </a:extLst>
              </p:cNvPr>
              <p:cNvPicPr/>
              <p:nvPr/>
            </p:nvPicPr>
            <p:blipFill>
              <a:blip r:embed="rId13"/>
              <a:stretch>
                <a:fillRect/>
              </a:stretch>
            </p:blipFill>
            <p:spPr>
              <a:xfrm>
                <a:off x="467176" y="2369694"/>
                <a:ext cx="15912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F45AA49B-4329-4E26-BADD-487869C56758}"/>
                  </a:ext>
                </a:extLst>
              </p14:cNvPr>
              <p14:cNvContentPartPr/>
              <p14:nvPr/>
            </p14:nvContentPartPr>
            <p14:xfrm>
              <a:off x="4747936" y="4703214"/>
              <a:ext cx="5396400" cy="62280"/>
            </p14:xfrm>
          </p:contentPart>
        </mc:Choice>
        <mc:Fallback xmlns="">
          <p:pic>
            <p:nvPicPr>
              <p:cNvPr id="12" name="Ink 11">
                <a:extLst>
                  <a:ext uri="{FF2B5EF4-FFF2-40B4-BE49-F238E27FC236}">
                    <a16:creationId xmlns:a16="http://schemas.microsoft.com/office/drawing/2014/main" id="{F45AA49B-4329-4E26-BADD-487869C56758}"/>
                  </a:ext>
                </a:extLst>
              </p:cNvPr>
              <p:cNvPicPr/>
              <p:nvPr/>
            </p:nvPicPr>
            <p:blipFill>
              <a:blip r:embed="rId15"/>
              <a:stretch>
                <a:fillRect/>
              </a:stretch>
            </p:blipFill>
            <p:spPr>
              <a:xfrm>
                <a:off x="4729936" y="4685574"/>
                <a:ext cx="5432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47FE3433-1098-406B-A972-EBBA942ABB45}"/>
                  </a:ext>
                </a:extLst>
              </p14:cNvPr>
              <p14:cNvContentPartPr/>
              <p14:nvPr/>
            </p14:nvContentPartPr>
            <p14:xfrm>
              <a:off x="310216" y="5080854"/>
              <a:ext cx="1010880" cy="124920"/>
            </p14:xfrm>
          </p:contentPart>
        </mc:Choice>
        <mc:Fallback xmlns="">
          <p:pic>
            <p:nvPicPr>
              <p:cNvPr id="13" name="Ink 12">
                <a:extLst>
                  <a:ext uri="{FF2B5EF4-FFF2-40B4-BE49-F238E27FC236}">
                    <a16:creationId xmlns:a16="http://schemas.microsoft.com/office/drawing/2014/main" id="{47FE3433-1098-406B-A972-EBBA942ABB45}"/>
                  </a:ext>
                </a:extLst>
              </p:cNvPr>
              <p:cNvPicPr/>
              <p:nvPr/>
            </p:nvPicPr>
            <p:blipFill>
              <a:blip r:embed="rId17"/>
              <a:stretch>
                <a:fillRect/>
              </a:stretch>
            </p:blipFill>
            <p:spPr>
              <a:xfrm>
                <a:off x="292576" y="5063214"/>
                <a:ext cx="10465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1D0D686C-69DA-4F6E-8198-A2E22C9094A6}"/>
                  </a:ext>
                </a:extLst>
              </p14:cNvPr>
              <p14:cNvContentPartPr/>
              <p14:nvPr/>
            </p14:nvContentPartPr>
            <p14:xfrm>
              <a:off x="6279736" y="3969534"/>
              <a:ext cx="3404160" cy="74880"/>
            </p14:xfrm>
          </p:contentPart>
        </mc:Choice>
        <mc:Fallback xmlns="">
          <p:pic>
            <p:nvPicPr>
              <p:cNvPr id="14" name="Ink 13">
                <a:extLst>
                  <a:ext uri="{FF2B5EF4-FFF2-40B4-BE49-F238E27FC236}">
                    <a16:creationId xmlns:a16="http://schemas.microsoft.com/office/drawing/2014/main" id="{1D0D686C-69DA-4F6E-8198-A2E22C9094A6}"/>
                  </a:ext>
                </a:extLst>
              </p:cNvPr>
              <p:cNvPicPr/>
              <p:nvPr/>
            </p:nvPicPr>
            <p:blipFill>
              <a:blip r:embed="rId19"/>
              <a:stretch>
                <a:fillRect/>
              </a:stretch>
            </p:blipFill>
            <p:spPr>
              <a:xfrm>
                <a:off x="6262096" y="3951534"/>
                <a:ext cx="34398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A56C8A8B-DFC6-4441-9F0C-71986D1C4DFE}"/>
                  </a:ext>
                </a:extLst>
              </p14:cNvPr>
              <p14:cNvContentPartPr/>
              <p14:nvPr/>
            </p14:nvContentPartPr>
            <p14:xfrm>
              <a:off x="262696" y="4368774"/>
              <a:ext cx="1513080" cy="74880"/>
            </p14:xfrm>
          </p:contentPart>
        </mc:Choice>
        <mc:Fallback xmlns="">
          <p:pic>
            <p:nvPicPr>
              <p:cNvPr id="15" name="Ink 14">
                <a:extLst>
                  <a:ext uri="{FF2B5EF4-FFF2-40B4-BE49-F238E27FC236}">
                    <a16:creationId xmlns:a16="http://schemas.microsoft.com/office/drawing/2014/main" id="{A56C8A8B-DFC6-4441-9F0C-71986D1C4DFE}"/>
                  </a:ext>
                </a:extLst>
              </p:cNvPr>
              <p:cNvPicPr/>
              <p:nvPr/>
            </p:nvPicPr>
            <p:blipFill>
              <a:blip r:embed="rId21"/>
              <a:stretch>
                <a:fillRect/>
              </a:stretch>
            </p:blipFill>
            <p:spPr>
              <a:xfrm>
                <a:off x="244696" y="4351134"/>
                <a:ext cx="1548720" cy="110520"/>
              </a:xfrm>
              <a:prstGeom prst="rect">
                <a:avLst/>
              </a:prstGeom>
            </p:spPr>
          </p:pic>
        </mc:Fallback>
      </mc:AlternateContent>
    </p:spTree>
    <p:extLst>
      <p:ext uri="{BB962C8B-B14F-4D97-AF65-F5344CB8AC3E}">
        <p14:creationId xmlns:p14="http://schemas.microsoft.com/office/powerpoint/2010/main" val="2379919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3883232"/>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66122" y="287024"/>
            <a:ext cx="9933709" cy="3108543"/>
          </a:xfrm>
          <a:prstGeom prst="rect">
            <a:avLst/>
          </a:prstGeom>
          <a:noFill/>
        </p:spPr>
        <p:txBody>
          <a:bodyPr wrap="square" rtlCol="0">
            <a:spAutoFit/>
          </a:bodyPr>
          <a:lstStyle/>
          <a:p>
            <a:r>
              <a:rPr lang="en-US" sz="2800" b="1">
                <a:solidFill>
                  <a:srgbClr val="92D050"/>
                </a:solidFill>
                <a:cs typeface="+mj-cs"/>
              </a:rPr>
              <a:t>Romans 8:19-21</a:t>
            </a:r>
          </a:p>
          <a:p>
            <a:r>
              <a:rPr lang="en-US" sz="2800">
                <a:solidFill>
                  <a:srgbClr val="92D050"/>
                </a:solidFill>
                <a:cs typeface="+mj-cs"/>
              </a:rPr>
              <a:t>8:19 For the creation waits in eager expectation for the children of God to be revealed. 8:20 For the creation was subjected to frustration, not by its own choice, but by the will of the one who subjected it, in hope 8:21 that the creation itself will be liberated from its bondage to decay and brought into the freedom and glory of the children of God. (NIV)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B92D1A33-AE42-492B-8145-C7E07F2BAFB8}"/>
                  </a:ext>
                </a:extLst>
              </p14:cNvPr>
              <p14:cNvContentPartPr/>
              <p14:nvPr/>
            </p14:nvContentPartPr>
            <p14:xfrm>
              <a:off x="1298056" y="1081974"/>
              <a:ext cx="8549640" cy="198000"/>
            </p14:xfrm>
          </p:contentPart>
        </mc:Choice>
        <mc:Fallback xmlns="">
          <p:pic>
            <p:nvPicPr>
              <p:cNvPr id="4" name="Ink 3">
                <a:extLst>
                  <a:ext uri="{FF2B5EF4-FFF2-40B4-BE49-F238E27FC236}">
                    <a16:creationId xmlns:a16="http://schemas.microsoft.com/office/drawing/2014/main" id="{B92D1A33-AE42-492B-8145-C7E07F2BAFB8}"/>
                  </a:ext>
                </a:extLst>
              </p:cNvPr>
              <p:cNvPicPr/>
              <p:nvPr/>
            </p:nvPicPr>
            <p:blipFill>
              <a:blip r:embed="rId5"/>
              <a:stretch>
                <a:fillRect/>
              </a:stretch>
            </p:blipFill>
            <p:spPr>
              <a:xfrm>
                <a:off x="1280416" y="1064334"/>
                <a:ext cx="85852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5F4FF964-3126-461A-A658-1DC9E68EDA94}"/>
                  </a:ext>
                </a:extLst>
              </p14:cNvPr>
              <p14:cNvContentPartPr/>
              <p14:nvPr/>
            </p14:nvContentPartPr>
            <p14:xfrm>
              <a:off x="469696" y="1565094"/>
              <a:ext cx="2599200" cy="91800"/>
            </p14:xfrm>
          </p:contentPart>
        </mc:Choice>
        <mc:Fallback xmlns="">
          <p:pic>
            <p:nvPicPr>
              <p:cNvPr id="5" name="Ink 4">
                <a:extLst>
                  <a:ext uri="{FF2B5EF4-FFF2-40B4-BE49-F238E27FC236}">
                    <a16:creationId xmlns:a16="http://schemas.microsoft.com/office/drawing/2014/main" id="{5F4FF964-3126-461A-A658-1DC9E68EDA94}"/>
                  </a:ext>
                </a:extLst>
              </p:cNvPr>
              <p:cNvPicPr/>
              <p:nvPr/>
            </p:nvPicPr>
            <p:blipFill>
              <a:blip r:embed="rId7"/>
              <a:stretch>
                <a:fillRect/>
              </a:stretch>
            </p:blipFill>
            <p:spPr>
              <a:xfrm>
                <a:off x="451696" y="1547094"/>
                <a:ext cx="26348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DE02C3BB-FDB0-4B71-9D2B-234E5A673FDD}"/>
                  </a:ext>
                </a:extLst>
              </p14:cNvPr>
              <p14:cNvContentPartPr/>
              <p14:nvPr/>
            </p14:nvContentPartPr>
            <p14:xfrm>
              <a:off x="4347256" y="2406414"/>
              <a:ext cx="5240880" cy="171360"/>
            </p14:xfrm>
          </p:contentPart>
        </mc:Choice>
        <mc:Fallback xmlns="">
          <p:pic>
            <p:nvPicPr>
              <p:cNvPr id="7" name="Ink 6">
                <a:extLst>
                  <a:ext uri="{FF2B5EF4-FFF2-40B4-BE49-F238E27FC236}">
                    <a16:creationId xmlns:a16="http://schemas.microsoft.com/office/drawing/2014/main" id="{DE02C3BB-FDB0-4B71-9D2B-234E5A673FDD}"/>
                  </a:ext>
                </a:extLst>
              </p:cNvPr>
              <p:cNvPicPr/>
              <p:nvPr/>
            </p:nvPicPr>
            <p:blipFill>
              <a:blip r:embed="rId9"/>
              <a:stretch>
                <a:fillRect/>
              </a:stretch>
            </p:blipFill>
            <p:spPr>
              <a:xfrm>
                <a:off x="4329256" y="2388414"/>
                <a:ext cx="52765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019C5432-58BF-4F1E-B67F-9FD1E2D893B4}"/>
                  </a:ext>
                </a:extLst>
              </p14:cNvPr>
              <p14:cNvContentPartPr/>
              <p14:nvPr/>
            </p14:nvContentPartPr>
            <p14:xfrm>
              <a:off x="429016" y="2865414"/>
              <a:ext cx="9285480" cy="173880"/>
            </p14:xfrm>
          </p:contentPart>
        </mc:Choice>
        <mc:Fallback xmlns="">
          <p:pic>
            <p:nvPicPr>
              <p:cNvPr id="9" name="Ink 8">
                <a:extLst>
                  <a:ext uri="{FF2B5EF4-FFF2-40B4-BE49-F238E27FC236}">
                    <a16:creationId xmlns:a16="http://schemas.microsoft.com/office/drawing/2014/main" id="{019C5432-58BF-4F1E-B67F-9FD1E2D893B4}"/>
                  </a:ext>
                </a:extLst>
              </p:cNvPr>
              <p:cNvPicPr/>
              <p:nvPr/>
            </p:nvPicPr>
            <p:blipFill>
              <a:blip r:embed="rId11"/>
              <a:stretch>
                <a:fillRect/>
              </a:stretch>
            </p:blipFill>
            <p:spPr>
              <a:xfrm>
                <a:off x="411016" y="2847414"/>
                <a:ext cx="93211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58929160-73B5-493E-9781-568A7A0BC2F2}"/>
                  </a:ext>
                </a:extLst>
              </p14:cNvPr>
              <p14:cNvContentPartPr/>
              <p14:nvPr/>
            </p14:nvContentPartPr>
            <p14:xfrm>
              <a:off x="789736" y="3407214"/>
              <a:ext cx="2573640" cy="77040"/>
            </p14:xfrm>
          </p:contentPart>
        </mc:Choice>
        <mc:Fallback xmlns="">
          <p:pic>
            <p:nvPicPr>
              <p:cNvPr id="11" name="Ink 10">
                <a:extLst>
                  <a:ext uri="{FF2B5EF4-FFF2-40B4-BE49-F238E27FC236}">
                    <a16:creationId xmlns:a16="http://schemas.microsoft.com/office/drawing/2014/main" id="{58929160-73B5-493E-9781-568A7A0BC2F2}"/>
                  </a:ext>
                </a:extLst>
              </p:cNvPr>
              <p:cNvPicPr/>
              <p:nvPr/>
            </p:nvPicPr>
            <p:blipFill>
              <a:blip r:embed="rId13"/>
              <a:stretch>
                <a:fillRect/>
              </a:stretch>
            </p:blipFill>
            <p:spPr>
              <a:xfrm>
                <a:off x="771736" y="3389574"/>
                <a:ext cx="2609280" cy="112680"/>
              </a:xfrm>
              <a:prstGeom prst="rect">
                <a:avLst/>
              </a:prstGeom>
            </p:spPr>
          </p:pic>
        </mc:Fallback>
      </mc:AlternateContent>
    </p:spTree>
    <p:extLst>
      <p:ext uri="{BB962C8B-B14F-4D97-AF65-F5344CB8AC3E}">
        <p14:creationId xmlns:p14="http://schemas.microsoft.com/office/powerpoint/2010/main" val="300858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41395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66122" y="287024"/>
            <a:ext cx="9933709" cy="5570756"/>
          </a:xfrm>
          <a:prstGeom prst="rect">
            <a:avLst/>
          </a:prstGeom>
          <a:noFill/>
        </p:spPr>
        <p:txBody>
          <a:bodyPr wrap="square" rtlCol="0">
            <a:spAutoFit/>
          </a:bodyPr>
          <a:lstStyle/>
          <a:p>
            <a:pPr algn="r"/>
            <a:r>
              <a:rPr lang="he-IL" sz="2800" b="1">
                <a:solidFill>
                  <a:srgbClr val="FFFF00"/>
                </a:solidFill>
                <a:cs typeface="+mj-cs"/>
              </a:rPr>
              <a:t>ספר תהילים פרק טו</a:t>
            </a:r>
          </a:p>
          <a:p>
            <a:pPr algn="r"/>
            <a:r>
              <a:rPr lang="he-IL" sz="2800">
                <a:solidFill>
                  <a:srgbClr val="FFFF00"/>
                </a:solidFill>
                <a:cs typeface="+mj-cs"/>
              </a:rPr>
              <a:t>א   מִזְמוֹר לְדָוִד יְהֹוָה מִי-יָגוּר בְּאָהֳלֶךָ מִי-יִשְׁכֹּן בְּהַר קָדְשֶׁךָ: ב   הוֹלֵךְ תָּמִים וּפֹעֵל צֶדֶק וְדֹבֵר אֱמֶת בִּלְבָבוֹ: ג   לֹא-רָגַל | עַל-לְשֹׁנוֹ לֹא-עָשָֹה לְרֵעֵהוּ רָעָה וְחֶרְפָּה לֹא-נָשָֹא עַל-קְרֹבוֹ: ד   נִבְזֶה | בְּעֵינָיו נִמְאָס וְאֶת-יִרְאֵי יְהֹוָה יְכַבֵּד נִשְׁבַּע לְהָרַע וְלֹא יָמֹר: ה   כַּסְפּוֹ | לֹא-נָתַן בְּנֶשֶׁךְ וְשֹׁחַד עַל-נָקִי לֹא-לָקָח עֹשֵֹה אֵלֶּה לֹא יִמּוֹט לְעוֹלָם: </a:t>
            </a:r>
          </a:p>
          <a:p>
            <a:endParaRPr lang="en-US" sz="800" b="1">
              <a:solidFill>
                <a:srgbClr val="92D050"/>
              </a:solidFill>
              <a:cs typeface="+mj-cs"/>
            </a:endParaRPr>
          </a:p>
          <a:p>
            <a:r>
              <a:rPr lang="en-US" sz="2400" b="1">
                <a:solidFill>
                  <a:srgbClr val="92D050"/>
                </a:solidFill>
                <a:cs typeface="+mj-cs"/>
              </a:rPr>
              <a:t>Tehillim / Psalms 15:1-5</a:t>
            </a:r>
          </a:p>
          <a:p>
            <a:r>
              <a:rPr lang="en-US" sz="2300">
                <a:solidFill>
                  <a:srgbClr val="92D050"/>
                </a:solidFill>
                <a:cs typeface="+mj-cs"/>
              </a:rPr>
              <a:t>15:1 Lord, who shall abide in thy tabernacle? who shall dwell in thy holy hill? 15:2  He that walketh uprightly, and worketh righteousness, and speaketh the truth in his heart. 15:3  He that backbiteth not with his tongue, nor doeth evil to his neighbour, nor taketh up a reproach against his neighbour. 15:4  In whose eyes a vile person is contemned; but he honoureth them that fear the LORD. He that sweareth to his own hurt, and changeth not. 15:5  He that putteth not out his money to usury, nor taketh reward against the innocent. He that doeth these things shall never be moved.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A04607E-AD71-4B1B-A47C-2272A37008D9}"/>
                  </a:ext>
                </a:extLst>
              </p14:cNvPr>
              <p14:cNvContentPartPr/>
              <p14:nvPr/>
            </p14:nvContentPartPr>
            <p14:xfrm>
              <a:off x="1541416" y="744294"/>
              <a:ext cx="1446480" cy="561240"/>
            </p14:xfrm>
          </p:contentPart>
        </mc:Choice>
        <mc:Fallback xmlns="">
          <p:pic>
            <p:nvPicPr>
              <p:cNvPr id="4" name="Ink 3">
                <a:extLst>
                  <a:ext uri="{FF2B5EF4-FFF2-40B4-BE49-F238E27FC236}">
                    <a16:creationId xmlns:a16="http://schemas.microsoft.com/office/drawing/2014/main" id="{2A04607E-AD71-4B1B-A47C-2272A37008D9}"/>
                  </a:ext>
                </a:extLst>
              </p:cNvPr>
              <p:cNvPicPr/>
              <p:nvPr/>
            </p:nvPicPr>
            <p:blipFill>
              <a:blip r:embed="rId5"/>
              <a:stretch>
                <a:fillRect/>
              </a:stretch>
            </p:blipFill>
            <p:spPr>
              <a:xfrm>
                <a:off x="1523416" y="726654"/>
                <a:ext cx="1482120" cy="596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68B24225-D90C-4779-A272-471892D5DC24}"/>
                  </a:ext>
                </a:extLst>
              </p14:cNvPr>
              <p14:cNvContentPartPr/>
              <p14:nvPr/>
            </p14:nvContentPartPr>
            <p14:xfrm>
              <a:off x="818896" y="1187814"/>
              <a:ext cx="713520" cy="70200"/>
            </p14:xfrm>
          </p:contentPart>
        </mc:Choice>
        <mc:Fallback xmlns="">
          <p:pic>
            <p:nvPicPr>
              <p:cNvPr id="5" name="Ink 4">
                <a:extLst>
                  <a:ext uri="{FF2B5EF4-FFF2-40B4-BE49-F238E27FC236}">
                    <a16:creationId xmlns:a16="http://schemas.microsoft.com/office/drawing/2014/main" id="{68B24225-D90C-4779-A272-471892D5DC24}"/>
                  </a:ext>
                </a:extLst>
              </p:cNvPr>
              <p:cNvPicPr/>
              <p:nvPr/>
            </p:nvPicPr>
            <p:blipFill>
              <a:blip r:embed="rId7"/>
              <a:stretch>
                <a:fillRect/>
              </a:stretch>
            </p:blipFill>
            <p:spPr>
              <a:xfrm>
                <a:off x="800896" y="1170174"/>
                <a:ext cx="7491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AC72886B-38E3-4AFD-A598-BAAF668B588E}"/>
                  </a:ext>
                </a:extLst>
              </p14:cNvPr>
              <p14:cNvContentPartPr/>
              <p14:nvPr/>
            </p14:nvContentPartPr>
            <p14:xfrm>
              <a:off x="9812056" y="1655094"/>
              <a:ext cx="452880" cy="44280"/>
            </p14:xfrm>
          </p:contentPart>
        </mc:Choice>
        <mc:Fallback xmlns="">
          <p:pic>
            <p:nvPicPr>
              <p:cNvPr id="7" name="Ink 6">
                <a:extLst>
                  <a:ext uri="{FF2B5EF4-FFF2-40B4-BE49-F238E27FC236}">
                    <a16:creationId xmlns:a16="http://schemas.microsoft.com/office/drawing/2014/main" id="{AC72886B-38E3-4AFD-A598-BAAF668B588E}"/>
                  </a:ext>
                </a:extLst>
              </p:cNvPr>
              <p:cNvPicPr/>
              <p:nvPr/>
            </p:nvPicPr>
            <p:blipFill>
              <a:blip r:embed="rId9"/>
              <a:stretch>
                <a:fillRect/>
              </a:stretch>
            </p:blipFill>
            <p:spPr>
              <a:xfrm>
                <a:off x="9794416" y="1637454"/>
                <a:ext cx="4885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C18231FD-1335-49FC-B15E-F1CF3BC7426C}"/>
                  </a:ext>
                </a:extLst>
              </p14:cNvPr>
              <p14:cNvContentPartPr/>
              <p14:nvPr/>
            </p14:nvContentPartPr>
            <p14:xfrm>
              <a:off x="9627736" y="1702974"/>
              <a:ext cx="2160" cy="5040"/>
            </p14:xfrm>
          </p:contentPart>
        </mc:Choice>
        <mc:Fallback xmlns="">
          <p:pic>
            <p:nvPicPr>
              <p:cNvPr id="9" name="Ink 8">
                <a:extLst>
                  <a:ext uri="{FF2B5EF4-FFF2-40B4-BE49-F238E27FC236}">
                    <a16:creationId xmlns:a16="http://schemas.microsoft.com/office/drawing/2014/main" id="{C18231FD-1335-49FC-B15E-F1CF3BC7426C}"/>
                  </a:ext>
                </a:extLst>
              </p:cNvPr>
              <p:cNvPicPr/>
              <p:nvPr/>
            </p:nvPicPr>
            <p:blipFill>
              <a:blip r:embed="rId11"/>
              <a:stretch>
                <a:fillRect/>
              </a:stretch>
            </p:blipFill>
            <p:spPr>
              <a:xfrm>
                <a:off x="9609736" y="1684974"/>
                <a:ext cx="37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A9D902CF-43DD-4132-ADC5-134F9FE7D3FB}"/>
                  </a:ext>
                </a:extLst>
              </p14:cNvPr>
              <p14:cNvContentPartPr/>
              <p14:nvPr/>
            </p14:nvContentPartPr>
            <p14:xfrm>
              <a:off x="7488616" y="1222374"/>
              <a:ext cx="2189880" cy="467280"/>
            </p14:xfrm>
          </p:contentPart>
        </mc:Choice>
        <mc:Fallback xmlns="">
          <p:pic>
            <p:nvPicPr>
              <p:cNvPr id="11" name="Ink 10">
                <a:extLst>
                  <a:ext uri="{FF2B5EF4-FFF2-40B4-BE49-F238E27FC236}">
                    <a16:creationId xmlns:a16="http://schemas.microsoft.com/office/drawing/2014/main" id="{A9D902CF-43DD-4132-ADC5-134F9FE7D3FB}"/>
                  </a:ext>
                </a:extLst>
              </p:cNvPr>
              <p:cNvPicPr/>
              <p:nvPr/>
            </p:nvPicPr>
            <p:blipFill>
              <a:blip r:embed="rId13"/>
              <a:stretch>
                <a:fillRect/>
              </a:stretch>
            </p:blipFill>
            <p:spPr>
              <a:xfrm>
                <a:off x="7470616" y="1204374"/>
                <a:ext cx="2225520" cy="502920"/>
              </a:xfrm>
              <a:prstGeom prst="rect">
                <a:avLst/>
              </a:prstGeom>
            </p:spPr>
          </p:pic>
        </mc:Fallback>
      </mc:AlternateContent>
    </p:spTree>
    <p:extLst>
      <p:ext uri="{BB962C8B-B14F-4D97-AF65-F5344CB8AC3E}">
        <p14:creationId xmlns:p14="http://schemas.microsoft.com/office/powerpoint/2010/main" val="3458279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6026728"/>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66122" y="287024"/>
            <a:ext cx="9933709" cy="5201424"/>
          </a:xfrm>
          <a:prstGeom prst="rect">
            <a:avLst/>
          </a:prstGeom>
          <a:noFill/>
        </p:spPr>
        <p:txBody>
          <a:bodyPr wrap="square" rtlCol="0">
            <a:spAutoFit/>
          </a:bodyPr>
          <a:lstStyle/>
          <a:p>
            <a:pPr algn="r"/>
            <a:r>
              <a:rPr lang="he-IL" sz="2800" b="1">
                <a:solidFill>
                  <a:srgbClr val="FFFF00"/>
                </a:solidFill>
                <a:cs typeface="+mj-cs"/>
              </a:rPr>
              <a:t>ספר תהילים פרק כד</a:t>
            </a:r>
          </a:p>
          <a:p>
            <a:pPr algn="r"/>
            <a:r>
              <a:rPr lang="he-IL" sz="2800">
                <a:solidFill>
                  <a:srgbClr val="FFFF00"/>
                </a:solidFill>
                <a:cs typeface="+mj-cs"/>
              </a:rPr>
              <a:t>א   לְדָוִד מִזְמוֹר לַיהֹוָה הָאָרֶץ וּמְלוֹאָהּ תֵּבֵל וְישְׁבֵי בָהּ: ב   כִּי הוּא עַל-יַמִּים יְסָדָהּ וְעַל-נְהָרוֹת יְכוֹנְנֶהָ: ג   מִי-יַעֲלֶה בְהַר יְהֹוָה וּמִי-יָקוּם בִּמְקוֹם קָדְשׁוֹ: ד   נְקִי כַפַּיִם וּבַר לֵבָב אֲשֶׁר לֹא-נָשָֹא לַשָּׁוְא נַפְשִׁי וְלֹא נִשְׁבַּע לְמִרְמָה: ה   יִשָּׂא בְרָכָה מֵאֵת יְהֹוָה וּצְדָקָה מֵאֱלֹהֵי יִשְׁעוֹ: </a:t>
            </a:r>
          </a:p>
          <a:p>
            <a:r>
              <a:rPr lang="en-US" sz="2400" b="1">
                <a:solidFill>
                  <a:srgbClr val="FFC000"/>
                </a:solidFill>
                <a:cs typeface="+mj-cs"/>
              </a:rPr>
              <a:t>Tehillim / Psalms 24:1-5</a:t>
            </a:r>
          </a:p>
          <a:p>
            <a:r>
              <a:rPr lang="en-US" sz="2400">
                <a:solidFill>
                  <a:srgbClr val="FFC000"/>
                </a:solidFill>
                <a:cs typeface="+mj-cs"/>
              </a:rPr>
              <a:t>24:1  The earth is the LORD's, and the fulness thereof; the world, and they that dwell therein. 24:2  For he hath founded it upon the seas, and established it upon the floods. 24:3  Who shall ascend into the hill of the LORD? or who shall stand in his holy place? 24:4  He that hath clean hands, and a pure heart; who hath not lifted up his soul unto vanity, nor sworn deceitfully. 24:5  He shall receive the blessing from the LORD, and righteousness from the God of his salvation.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945E6F4B-E24D-425E-BFAC-0ED34B1A4DC3}"/>
                  </a:ext>
                </a:extLst>
              </p14:cNvPr>
              <p14:cNvContentPartPr/>
              <p14:nvPr/>
            </p14:nvContentPartPr>
            <p14:xfrm>
              <a:off x="8408776" y="1206174"/>
              <a:ext cx="1342440" cy="39960"/>
            </p14:xfrm>
          </p:contentPart>
        </mc:Choice>
        <mc:Fallback xmlns="">
          <p:pic>
            <p:nvPicPr>
              <p:cNvPr id="4" name="Ink 3">
                <a:extLst>
                  <a:ext uri="{FF2B5EF4-FFF2-40B4-BE49-F238E27FC236}">
                    <a16:creationId xmlns:a16="http://schemas.microsoft.com/office/drawing/2014/main" id="{945E6F4B-E24D-425E-BFAC-0ED34B1A4DC3}"/>
                  </a:ext>
                </a:extLst>
              </p:cNvPr>
              <p:cNvPicPr/>
              <p:nvPr/>
            </p:nvPicPr>
            <p:blipFill>
              <a:blip r:embed="rId5"/>
              <a:stretch>
                <a:fillRect/>
              </a:stretch>
            </p:blipFill>
            <p:spPr>
              <a:xfrm>
                <a:off x="8390776" y="1188534"/>
                <a:ext cx="13780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8FAA47B2-F7B2-4D63-9C14-8960DB92161D}"/>
                  </a:ext>
                </a:extLst>
              </p14:cNvPr>
              <p14:cNvContentPartPr/>
              <p14:nvPr/>
            </p14:nvContentPartPr>
            <p14:xfrm>
              <a:off x="6994696" y="1218774"/>
              <a:ext cx="1323720" cy="40680"/>
            </p14:xfrm>
          </p:contentPart>
        </mc:Choice>
        <mc:Fallback xmlns="">
          <p:pic>
            <p:nvPicPr>
              <p:cNvPr id="5" name="Ink 4">
                <a:extLst>
                  <a:ext uri="{FF2B5EF4-FFF2-40B4-BE49-F238E27FC236}">
                    <a16:creationId xmlns:a16="http://schemas.microsoft.com/office/drawing/2014/main" id="{8FAA47B2-F7B2-4D63-9C14-8960DB92161D}"/>
                  </a:ext>
                </a:extLst>
              </p:cNvPr>
              <p:cNvPicPr/>
              <p:nvPr/>
            </p:nvPicPr>
            <p:blipFill>
              <a:blip r:embed="rId7"/>
              <a:stretch>
                <a:fillRect/>
              </a:stretch>
            </p:blipFill>
            <p:spPr>
              <a:xfrm>
                <a:off x="6977056" y="1201134"/>
                <a:ext cx="13593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769C6327-CE7B-48D7-B59C-9A70165CC1E3}"/>
                  </a:ext>
                </a:extLst>
              </p14:cNvPr>
              <p14:cNvContentPartPr/>
              <p14:nvPr/>
            </p14:nvContentPartPr>
            <p14:xfrm>
              <a:off x="5359576" y="1175934"/>
              <a:ext cx="1499400" cy="90360"/>
            </p14:xfrm>
          </p:contentPart>
        </mc:Choice>
        <mc:Fallback xmlns="">
          <p:pic>
            <p:nvPicPr>
              <p:cNvPr id="7" name="Ink 6">
                <a:extLst>
                  <a:ext uri="{FF2B5EF4-FFF2-40B4-BE49-F238E27FC236}">
                    <a16:creationId xmlns:a16="http://schemas.microsoft.com/office/drawing/2014/main" id="{769C6327-CE7B-48D7-B59C-9A70165CC1E3}"/>
                  </a:ext>
                </a:extLst>
              </p:cNvPr>
              <p:cNvPicPr/>
              <p:nvPr/>
            </p:nvPicPr>
            <p:blipFill>
              <a:blip r:embed="rId9"/>
              <a:stretch>
                <a:fillRect/>
              </a:stretch>
            </p:blipFill>
            <p:spPr>
              <a:xfrm>
                <a:off x="5341936" y="1158294"/>
                <a:ext cx="15350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68625B48-A478-4BB0-AE86-6DC9C2169E63}"/>
                  </a:ext>
                </a:extLst>
              </p14:cNvPr>
              <p14:cNvContentPartPr/>
              <p14:nvPr/>
            </p14:nvContentPartPr>
            <p14:xfrm>
              <a:off x="4155016" y="1211934"/>
              <a:ext cx="1093320" cy="54360"/>
            </p14:xfrm>
          </p:contentPart>
        </mc:Choice>
        <mc:Fallback xmlns="">
          <p:pic>
            <p:nvPicPr>
              <p:cNvPr id="9" name="Ink 8">
                <a:extLst>
                  <a:ext uri="{FF2B5EF4-FFF2-40B4-BE49-F238E27FC236}">
                    <a16:creationId xmlns:a16="http://schemas.microsoft.com/office/drawing/2014/main" id="{68625B48-A478-4BB0-AE86-6DC9C2169E63}"/>
                  </a:ext>
                </a:extLst>
              </p:cNvPr>
              <p:cNvPicPr/>
              <p:nvPr/>
            </p:nvPicPr>
            <p:blipFill>
              <a:blip r:embed="rId11"/>
              <a:stretch>
                <a:fillRect/>
              </a:stretch>
            </p:blipFill>
            <p:spPr>
              <a:xfrm>
                <a:off x="4137016" y="1194294"/>
                <a:ext cx="11289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3D412133-AF84-4210-B350-24CE36ACF6E0}"/>
                  </a:ext>
                </a:extLst>
              </p14:cNvPr>
              <p14:cNvContentPartPr/>
              <p14:nvPr/>
            </p14:nvContentPartPr>
            <p14:xfrm>
              <a:off x="8793976" y="3889614"/>
              <a:ext cx="1190880" cy="38160"/>
            </p14:xfrm>
          </p:contentPart>
        </mc:Choice>
        <mc:Fallback xmlns="">
          <p:pic>
            <p:nvPicPr>
              <p:cNvPr id="15" name="Ink 14">
                <a:extLst>
                  <a:ext uri="{FF2B5EF4-FFF2-40B4-BE49-F238E27FC236}">
                    <a16:creationId xmlns:a16="http://schemas.microsoft.com/office/drawing/2014/main" id="{3D412133-AF84-4210-B350-24CE36ACF6E0}"/>
                  </a:ext>
                </a:extLst>
              </p:cNvPr>
              <p:cNvPicPr/>
              <p:nvPr/>
            </p:nvPicPr>
            <p:blipFill>
              <a:blip r:embed="rId13"/>
              <a:stretch>
                <a:fillRect/>
              </a:stretch>
            </p:blipFill>
            <p:spPr>
              <a:xfrm>
                <a:off x="8775976" y="3871614"/>
                <a:ext cx="12265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18E49F91-ABC9-4E41-956F-BCB3E3015FDB}"/>
                  </a:ext>
                </a:extLst>
              </p14:cNvPr>
              <p14:cNvContentPartPr/>
              <p14:nvPr/>
            </p14:nvContentPartPr>
            <p14:xfrm>
              <a:off x="519376" y="4283454"/>
              <a:ext cx="2606760" cy="124200"/>
            </p14:xfrm>
          </p:contentPart>
        </mc:Choice>
        <mc:Fallback xmlns="">
          <p:pic>
            <p:nvPicPr>
              <p:cNvPr id="16" name="Ink 15">
                <a:extLst>
                  <a:ext uri="{FF2B5EF4-FFF2-40B4-BE49-F238E27FC236}">
                    <a16:creationId xmlns:a16="http://schemas.microsoft.com/office/drawing/2014/main" id="{18E49F91-ABC9-4E41-956F-BCB3E3015FDB}"/>
                  </a:ext>
                </a:extLst>
              </p:cNvPr>
              <p:cNvPicPr/>
              <p:nvPr/>
            </p:nvPicPr>
            <p:blipFill>
              <a:blip r:embed="rId15"/>
              <a:stretch>
                <a:fillRect/>
              </a:stretch>
            </p:blipFill>
            <p:spPr>
              <a:xfrm>
                <a:off x="501736" y="4265814"/>
                <a:ext cx="2642400" cy="159840"/>
              </a:xfrm>
              <a:prstGeom prst="rect">
                <a:avLst/>
              </a:prstGeom>
            </p:spPr>
          </p:pic>
        </mc:Fallback>
      </mc:AlternateContent>
      <p:grpSp>
        <p:nvGrpSpPr>
          <p:cNvPr id="18" name="Group 17">
            <a:extLst>
              <a:ext uri="{FF2B5EF4-FFF2-40B4-BE49-F238E27FC236}">
                <a16:creationId xmlns:a16="http://schemas.microsoft.com/office/drawing/2014/main" id="{EF5F49FE-FBEE-4A5C-A409-0026AA729EC3}"/>
              </a:ext>
            </a:extLst>
          </p:cNvPr>
          <p:cNvGrpSpPr/>
          <p:nvPr/>
        </p:nvGrpSpPr>
        <p:grpSpPr>
          <a:xfrm>
            <a:off x="2561656" y="1210134"/>
            <a:ext cx="5157000" cy="482040"/>
            <a:chOff x="2561656" y="1210134"/>
            <a:chExt cx="5157000" cy="482040"/>
          </a:xfrm>
        </p:grpSpPr>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816B2212-BD3E-4DDB-8AD1-16A0E1B3B033}"/>
                    </a:ext>
                  </a:extLst>
                </p14:cNvPr>
                <p14:cNvContentPartPr/>
                <p14:nvPr/>
              </p14:nvContentPartPr>
              <p14:xfrm>
                <a:off x="5305576" y="1610454"/>
                <a:ext cx="2271240" cy="81720"/>
              </p14:xfrm>
            </p:contentPart>
          </mc:Choice>
          <mc:Fallback xmlns="">
            <p:pic>
              <p:nvPicPr>
                <p:cNvPr id="11" name="Ink 10">
                  <a:extLst>
                    <a:ext uri="{FF2B5EF4-FFF2-40B4-BE49-F238E27FC236}">
                      <a16:creationId xmlns:a16="http://schemas.microsoft.com/office/drawing/2014/main" id="{816B2212-BD3E-4DDB-8AD1-16A0E1B3B033}"/>
                    </a:ext>
                  </a:extLst>
                </p:cNvPr>
                <p:cNvPicPr/>
                <p:nvPr/>
              </p:nvPicPr>
              <p:blipFill>
                <a:blip r:embed="rId17"/>
                <a:stretch>
                  <a:fillRect/>
                </a:stretch>
              </p:blipFill>
              <p:spPr>
                <a:xfrm>
                  <a:off x="5287576" y="1592454"/>
                  <a:ext cx="23068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D7C95420-18F1-4594-A57F-E26EE19DE151}"/>
                    </a:ext>
                  </a:extLst>
                </p14:cNvPr>
                <p14:cNvContentPartPr/>
                <p14:nvPr/>
              </p14:nvContentPartPr>
              <p14:xfrm>
                <a:off x="5353816" y="1578414"/>
                <a:ext cx="8280" cy="10800"/>
              </p14:xfrm>
            </p:contentPart>
          </mc:Choice>
          <mc:Fallback xmlns="">
            <p:pic>
              <p:nvPicPr>
                <p:cNvPr id="12" name="Ink 11">
                  <a:extLst>
                    <a:ext uri="{FF2B5EF4-FFF2-40B4-BE49-F238E27FC236}">
                      <a16:creationId xmlns:a16="http://schemas.microsoft.com/office/drawing/2014/main" id="{D7C95420-18F1-4594-A57F-E26EE19DE151}"/>
                    </a:ext>
                  </a:extLst>
                </p:cNvPr>
                <p:cNvPicPr/>
                <p:nvPr/>
              </p:nvPicPr>
              <p:blipFill>
                <a:blip r:embed="rId19"/>
                <a:stretch>
                  <a:fillRect/>
                </a:stretch>
              </p:blipFill>
              <p:spPr>
                <a:xfrm>
                  <a:off x="5336176" y="1560414"/>
                  <a:ext cx="439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041354A9-0149-4C1E-A8CE-8EC2AD0B986D}"/>
                    </a:ext>
                  </a:extLst>
                </p14:cNvPr>
                <p14:cNvContentPartPr/>
                <p14:nvPr/>
              </p14:nvContentPartPr>
              <p14:xfrm>
                <a:off x="5290096" y="1223454"/>
                <a:ext cx="2428560" cy="464400"/>
              </p14:xfrm>
            </p:contentPart>
          </mc:Choice>
          <mc:Fallback xmlns="">
            <p:pic>
              <p:nvPicPr>
                <p:cNvPr id="13" name="Ink 12">
                  <a:extLst>
                    <a:ext uri="{FF2B5EF4-FFF2-40B4-BE49-F238E27FC236}">
                      <a16:creationId xmlns:a16="http://schemas.microsoft.com/office/drawing/2014/main" id="{041354A9-0149-4C1E-A8CE-8EC2AD0B986D}"/>
                    </a:ext>
                  </a:extLst>
                </p:cNvPr>
                <p:cNvPicPr/>
                <p:nvPr/>
              </p:nvPicPr>
              <p:blipFill>
                <a:blip r:embed="rId21"/>
                <a:stretch>
                  <a:fillRect/>
                </a:stretch>
              </p:blipFill>
              <p:spPr>
                <a:xfrm>
                  <a:off x="5272456" y="1205814"/>
                  <a:ext cx="2464200" cy="500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E42604EE-9F2D-43F8-9A60-FD7E23DE7C2D}"/>
                    </a:ext>
                  </a:extLst>
                </p14:cNvPr>
                <p14:cNvContentPartPr/>
                <p14:nvPr/>
              </p14:nvContentPartPr>
              <p14:xfrm>
                <a:off x="2561656" y="1210134"/>
                <a:ext cx="2785320" cy="475560"/>
              </p14:xfrm>
            </p:contentPart>
          </mc:Choice>
          <mc:Fallback xmlns="">
            <p:pic>
              <p:nvPicPr>
                <p:cNvPr id="17" name="Ink 16">
                  <a:extLst>
                    <a:ext uri="{FF2B5EF4-FFF2-40B4-BE49-F238E27FC236}">
                      <a16:creationId xmlns:a16="http://schemas.microsoft.com/office/drawing/2014/main" id="{E42604EE-9F2D-43F8-9A60-FD7E23DE7C2D}"/>
                    </a:ext>
                  </a:extLst>
                </p:cNvPr>
                <p:cNvPicPr/>
                <p:nvPr/>
              </p:nvPicPr>
              <p:blipFill>
                <a:blip r:embed="rId23"/>
                <a:stretch>
                  <a:fillRect/>
                </a:stretch>
              </p:blipFill>
              <p:spPr>
                <a:xfrm>
                  <a:off x="2543656" y="1192494"/>
                  <a:ext cx="2820960" cy="51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8E1DE302-65A9-464D-8B3B-6249A00729CA}"/>
                  </a:ext>
                </a:extLst>
              </p14:cNvPr>
              <p14:cNvContentPartPr/>
              <p14:nvPr/>
            </p14:nvContentPartPr>
            <p14:xfrm>
              <a:off x="4108936" y="4266894"/>
              <a:ext cx="5644080" cy="108360"/>
            </p14:xfrm>
          </p:contentPart>
        </mc:Choice>
        <mc:Fallback xmlns="">
          <p:pic>
            <p:nvPicPr>
              <p:cNvPr id="19" name="Ink 18">
                <a:extLst>
                  <a:ext uri="{FF2B5EF4-FFF2-40B4-BE49-F238E27FC236}">
                    <a16:creationId xmlns:a16="http://schemas.microsoft.com/office/drawing/2014/main" id="{8E1DE302-65A9-464D-8B3B-6249A00729CA}"/>
                  </a:ext>
                </a:extLst>
              </p:cNvPr>
              <p:cNvPicPr/>
              <p:nvPr/>
            </p:nvPicPr>
            <p:blipFill>
              <a:blip r:embed="rId25"/>
              <a:stretch>
                <a:fillRect/>
              </a:stretch>
            </p:blipFill>
            <p:spPr>
              <a:xfrm>
                <a:off x="4091296" y="4249254"/>
                <a:ext cx="56797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C9E96B7C-63A1-4BE8-8EFE-FEA8BA109503}"/>
                  </a:ext>
                </a:extLst>
              </p14:cNvPr>
              <p14:cNvContentPartPr/>
              <p14:nvPr/>
            </p14:nvContentPartPr>
            <p14:xfrm>
              <a:off x="362056" y="1234974"/>
              <a:ext cx="1798920" cy="382680"/>
            </p14:xfrm>
          </p:contentPart>
        </mc:Choice>
        <mc:Fallback xmlns="">
          <p:pic>
            <p:nvPicPr>
              <p:cNvPr id="20" name="Ink 19">
                <a:extLst>
                  <a:ext uri="{FF2B5EF4-FFF2-40B4-BE49-F238E27FC236}">
                    <a16:creationId xmlns:a16="http://schemas.microsoft.com/office/drawing/2014/main" id="{C9E96B7C-63A1-4BE8-8EFE-FEA8BA109503}"/>
                  </a:ext>
                </a:extLst>
              </p:cNvPr>
              <p:cNvPicPr/>
              <p:nvPr/>
            </p:nvPicPr>
            <p:blipFill>
              <a:blip r:embed="rId27"/>
              <a:stretch>
                <a:fillRect/>
              </a:stretch>
            </p:blipFill>
            <p:spPr>
              <a:xfrm>
                <a:off x="344056" y="1216974"/>
                <a:ext cx="1834560" cy="418320"/>
              </a:xfrm>
              <a:prstGeom prst="rect">
                <a:avLst/>
              </a:prstGeom>
            </p:spPr>
          </p:pic>
        </mc:Fallback>
      </mc:AlternateContent>
      <p:grpSp>
        <p:nvGrpSpPr>
          <p:cNvPr id="23" name="Group 22">
            <a:extLst>
              <a:ext uri="{FF2B5EF4-FFF2-40B4-BE49-F238E27FC236}">
                <a16:creationId xmlns:a16="http://schemas.microsoft.com/office/drawing/2014/main" id="{01813957-CC73-4EB6-9F18-464134FC49A6}"/>
              </a:ext>
            </a:extLst>
          </p:cNvPr>
          <p:cNvGrpSpPr/>
          <p:nvPr/>
        </p:nvGrpSpPr>
        <p:grpSpPr>
          <a:xfrm>
            <a:off x="9629536" y="1672014"/>
            <a:ext cx="611640" cy="468720"/>
            <a:chOff x="9629536" y="1672014"/>
            <a:chExt cx="611640" cy="468720"/>
          </a:xfrm>
        </p:grpSpPr>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FC072E4A-4653-42C8-9E5C-42609002779B}"/>
                    </a:ext>
                  </a:extLst>
                </p14:cNvPr>
                <p14:cNvContentPartPr/>
                <p14:nvPr/>
              </p14:nvContentPartPr>
              <p14:xfrm>
                <a:off x="10181776" y="2075934"/>
                <a:ext cx="2160" cy="360"/>
              </p14:xfrm>
            </p:contentPart>
          </mc:Choice>
          <mc:Fallback xmlns="">
            <p:pic>
              <p:nvPicPr>
                <p:cNvPr id="21" name="Ink 20">
                  <a:extLst>
                    <a:ext uri="{FF2B5EF4-FFF2-40B4-BE49-F238E27FC236}">
                      <a16:creationId xmlns:a16="http://schemas.microsoft.com/office/drawing/2014/main" id="{FC072E4A-4653-42C8-9E5C-42609002779B}"/>
                    </a:ext>
                  </a:extLst>
                </p:cNvPr>
                <p:cNvPicPr/>
                <p:nvPr/>
              </p:nvPicPr>
              <p:blipFill>
                <a:blip r:embed="rId29"/>
                <a:stretch>
                  <a:fillRect/>
                </a:stretch>
              </p:blipFill>
              <p:spPr>
                <a:xfrm>
                  <a:off x="10164136" y="2057934"/>
                  <a:ext cx="37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F351D274-027D-4037-8E34-C4E6AD6DD3C7}"/>
                    </a:ext>
                  </a:extLst>
                </p14:cNvPr>
                <p14:cNvContentPartPr/>
                <p14:nvPr/>
              </p14:nvContentPartPr>
              <p14:xfrm>
                <a:off x="9629536" y="1672014"/>
                <a:ext cx="611640" cy="468720"/>
              </p14:xfrm>
            </p:contentPart>
          </mc:Choice>
          <mc:Fallback xmlns="">
            <p:pic>
              <p:nvPicPr>
                <p:cNvPr id="22" name="Ink 21">
                  <a:extLst>
                    <a:ext uri="{FF2B5EF4-FFF2-40B4-BE49-F238E27FC236}">
                      <a16:creationId xmlns:a16="http://schemas.microsoft.com/office/drawing/2014/main" id="{F351D274-027D-4037-8E34-C4E6AD6DD3C7}"/>
                    </a:ext>
                  </a:extLst>
                </p:cNvPr>
                <p:cNvPicPr/>
                <p:nvPr/>
              </p:nvPicPr>
              <p:blipFill>
                <a:blip r:embed="rId31"/>
                <a:stretch>
                  <a:fillRect/>
                </a:stretch>
              </p:blipFill>
              <p:spPr>
                <a:xfrm>
                  <a:off x="9611536" y="1654014"/>
                  <a:ext cx="647280" cy="504360"/>
                </a:xfrm>
                <a:prstGeom prst="rect">
                  <a:avLst/>
                </a:prstGeom>
              </p:spPr>
            </p:pic>
          </mc:Fallback>
        </mc:AlternateContent>
      </p:grpSp>
    </p:spTree>
    <p:extLst>
      <p:ext uri="{BB962C8B-B14F-4D97-AF65-F5344CB8AC3E}">
        <p14:creationId xmlns:p14="http://schemas.microsoft.com/office/powerpoint/2010/main" val="2620060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15751</TotalTime>
  <Words>4306</Words>
  <Application>Microsoft Office PowerPoint</Application>
  <PresentationFormat>Widescreen</PresentationFormat>
  <Paragraphs>175</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50</cp:revision>
  <dcterms:created xsi:type="dcterms:W3CDTF">2021-02-18T19:11:41Z</dcterms:created>
  <dcterms:modified xsi:type="dcterms:W3CDTF">2022-02-18T01:10:33Z</dcterms:modified>
</cp:coreProperties>
</file>