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notesSlides/notesSlide3.xml" ContentType="application/vnd.openxmlformats-officedocument.presentationml.notesSlide+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notesSlides/notesSlide4.xml" ContentType="application/vnd.openxmlformats-officedocument.presentationml.notesSlide+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notesSlides/notesSlide7.xml" ContentType="application/vnd.openxmlformats-officedocument.presentationml.notesSlide+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notesSlides/notesSlide8.xml" ContentType="application/vnd.openxmlformats-officedocument.presentationml.notesSlide+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notesSlides/notesSlide9.xml" ContentType="application/vnd.openxmlformats-officedocument.presentationml.notesSlide+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notesSlides/notesSlide10.xml" ContentType="application/vnd.openxmlformats-officedocument.presentationml.notesSlide+xml"/>
  <Override PartName="/ppt/ink/ink151.xml" ContentType="application/inkml+xml"/>
  <Override PartName="/ppt/ink/ink152.xml" ContentType="application/inkml+xml"/>
  <Override PartName="/ppt/ink/ink153.xml" ContentType="application/inkml+xml"/>
  <Override PartName="/ppt/notesSlides/notesSlide11.xml" ContentType="application/vnd.openxmlformats-officedocument.presentationml.notesSlide+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notesSlides/notesSlide12.xml" ContentType="application/vnd.openxmlformats-officedocument.presentationml.notesSlide+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notesSlides/notesSlide13.xml" ContentType="application/vnd.openxmlformats-officedocument.presentationml.notesSlide+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notesSlides/notesSlide14.xml" ContentType="application/vnd.openxmlformats-officedocument.presentationml.notesSlide+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5" r:id="rId2"/>
    <p:sldId id="266" r:id="rId3"/>
    <p:sldId id="268" r:id="rId4"/>
    <p:sldId id="269" r:id="rId5"/>
    <p:sldId id="267" r:id="rId6"/>
    <p:sldId id="271" r:id="rId7"/>
    <p:sldId id="272" r:id="rId8"/>
    <p:sldId id="273" r:id="rId9"/>
    <p:sldId id="274" r:id="rId10"/>
    <p:sldId id="275" r:id="rId11"/>
    <p:sldId id="276" r:id="rId12"/>
    <p:sldId id="277" r:id="rId13"/>
    <p:sldId id="278" r:id="rId14"/>
    <p:sldId id="27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1A04"/>
    <a:srgbClr val="E89A51"/>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5115" autoAdjust="0"/>
  </p:normalViewPr>
  <p:slideViewPr>
    <p:cSldViewPr snapToGrid="0">
      <p:cViewPr varScale="1">
        <p:scale>
          <a:sx n="89" d="100"/>
          <a:sy n="89" d="100"/>
        </p:scale>
        <p:origin x="751" y="38"/>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BA70F635-E927-4E1D-B7A2-E2123C0F3DFF}"/>
    <pc:docChg chg="modSld">
      <pc:chgData name="Duane Miller" userId="086b8d4e5ca37aec" providerId="LiveId" clId="{BA70F635-E927-4E1D-B7A2-E2123C0F3DFF}" dt="2022-02-25T00:22:00.606" v="0" actId="6549"/>
      <pc:docMkLst>
        <pc:docMk/>
      </pc:docMkLst>
      <pc:sldChg chg="modNotesTx">
        <pc:chgData name="Duane Miller" userId="086b8d4e5ca37aec" providerId="LiveId" clId="{BA70F635-E927-4E1D-B7A2-E2123C0F3DFF}" dt="2022-02-25T00:22:00.606" v="0" actId="6549"/>
        <pc:sldMkLst>
          <pc:docMk/>
          <pc:sldMk cId="3948535260" sldId="266"/>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28:04.853"/>
    </inkml:context>
    <inkml:brush xml:id="br0">
      <inkml:brushProperty name="width" value="0.1" units="cm"/>
      <inkml:brushProperty name="height" value="0.1" units="cm"/>
      <inkml:brushProperty name="color" value="#FFFC18"/>
    </inkml:brush>
  </inkml:definitions>
  <inkml:trace contextRef="#ctx0" brushRef="#br0">717 41 1792,'-6'-11'5032,"4"9"-5000,0 0 0,0-1-1,-1 1 1,1 0 0,0 0 0,-1 0 0,1 0-1,-1 0 1,0 1 0,1-1 0,-1 1-1,-6-2 1,-12 1 97,-1 1 1,0 0-1,-33 5 0,35 0-35,0 0-1,0 1 1,1 1-1,-1 1 0,-29 16 1,9-6-89,17-6 13,1 1 0,0 0 0,1 2 1,0 0-1,1 2 0,-28 27 0,25-20 46,2 1 1,0 1-1,2 1 0,-27 47 0,36-55-38,2 0 0,0 1 0,1 0 0,0 0 1,-4 26-1,8-29 6,1-1 1,1 1-1,1-1 0,0 1 1,1 0-1,0-1 0,6 23 1,2-5 17,0-1 1,3 1-1,0-2 0,2 0 1,2 0-1,0-2 1,2 0-1,2-1 1,0 0-1,30 29 0,-43-49-32,1 0 0,-1-1 0,1-1 0,1 1 1,-1-1-1,1-1 0,0 0 0,0 0 0,1 0 0,-1-1 0,1-1 0,0 0 0,0 0 0,0-1 0,1 0 0,-1 0 0,0-1 0,1-1 0,-1 0 0,19-2 0,-9-2-28,0-1 0,-1 0 0,1-2 1,-2 0-1,35-18 0,-22 7-13,-1-1 0,44-36 0,-59 42 44,1 0 1,-2-1-1,0 0 0,-1-2 1,0 1-1,-1-2 0,13-22 1,-24 36-6,1 0 1,-1 0 0,1 0-1,-1-1 1,0 1 0,-1 0-1,1-1 1,0 1 0,-1 0-1,0-1 1,0 1-1,0-1 1,0 1 0,0-1-1,-1 1 1,0-4 0,-1 4 7,1-1 0,-1 0 0,0 1 0,0 0 0,0-1 1,0 1-1,-1 0 0,1 0 0,-1 0 0,0 1 0,0-1 1,0 1-1,0-1 0,-6-2 0,-6-4 30,-1 2 1,0-1-1,0 2 0,-1 0 1,-26-5-1,-91-9-60,103 17-548,0 1 1,0 2-1,0 0 1,-54 10-1,70-6-1979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28:51.906"/>
    </inkml:context>
    <inkml:brush xml:id="br0">
      <inkml:brushProperty name="width" value="0.1" units="cm"/>
      <inkml:brushProperty name="height" value="0.1" units="cm"/>
      <inkml:brushProperty name="color" value="#FFFC18"/>
    </inkml:brush>
  </inkml:definitions>
  <inkml:trace contextRef="#ctx0" brushRef="#br0">2121 16 4224,'-27'-6'2234,"22"4"-4042,4 1 1952,-1 0 1,1 0-1,0 1 1,0-1 0,-1 1-1,1-1 1,0 1-1,-1-1 1,1 1-1,-3-1 1,3 1-59,-28 0 926,-1 1 0,1 1-1,-52 10 1,26-2-369,-1-1 1,-99 0-1,59-4-589,-13-1 240,-64 6 617,113-6-684,0-2 0,-72-7-1,-7 0 529,-147 13 1277,-25 1-3038,105-13-6767,143 0 4547</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8:51.530"/>
    </inkml:context>
    <inkml:brush xml:id="br0">
      <inkml:brushProperty name="width" value="0.1" units="cm"/>
      <inkml:brushProperty name="height" value="0.1" units="cm"/>
      <inkml:brushProperty name="color" value="#FFFC18"/>
    </inkml:brush>
  </inkml:definitions>
  <inkml:trace contextRef="#ctx0" brushRef="#br0">2466 262 5248,'-19'-19'2682,"6"4"-3044,1 4-259,-24-16 1642,11 12-509,0 2 0,-1 0 0,-37-12 0,7 9-304,-95-13 0,-61 5 334,9 2 302,42 4 151,-203 3 0,194 15-713,-196 26 1,337-22-471,-229 28-2971,86-24-2049,67-12 1822</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32:56.719"/>
    </inkml:context>
    <inkml:brush xml:id="br0">
      <inkml:brushProperty name="width" value="0.1" units="cm"/>
      <inkml:brushProperty name="height" value="0.1" units="cm"/>
      <inkml:brushProperty name="color" value="#FFFC18"/>
    </inkml:brush>
  </inkml:definitions>
  <inkml:trace contextRef="#ctx0" brushRef="#br0">0 140 768,'2'-1'103,"0"0"0,-1 0 0,1 0 0,0 0 0,0 1 0,0-1 0,0 1 0,-1-1 0,1 1 0,3-1 0,15-5 1105,12-8 112,40-12 0,-64 23-1101,-2 2-154,1-1 0,-1 1 1,0 0-1,0 0 0,1 1 0,-1 0 1,12 1-1,46 12 491,-45-9-322,27 4 0,-13-5 9,45 3 165,-24-4-238,-37 0-66,0-1-1,0-1 1,0-1-1,22-3 1,122-29 291,-120 24-223,0 2-1,48-1 1,84 4-42,-133 2-112,0-2-1,63-15 1,-64 11-2,0 1 0,63-2 0,-45 9 53,8-1 134,0 2 0,115 18 0,-137-11-16,0-3-1,55 1 1,86-10-49,-30-1-116,4 12-96,-95-2 102,0-3 0,70-7 0,-27-3 99,0 4-1,182 16 0,-244-9-57,76-5 1,45-15 72,-142 14-151,35-3-11,-1 1 0,2 4 0,69 6 0,-73 0 160,-1-3 1,105-8-1,47 3-2,-114 4-68,-33 0-86,1 2 0,91 16 0,-99-9 43,0-4 0,86 2-1,-68-6-9,76 12 0,67 22 56,-187-31-17,7 1-14,0-1 0,53 2-1,60-7 162,185 23 0,-280-17-182,0-1 0,0-3 1,0-2-1,57-7 0,-36 1-18,126 7 0,-104 5 2,61 2 17,-121-9-15,-1-1 0,56-9 0,-2-5 35,126-4 0,88 14-158,-134-4 176,-3 0-8,-72 12-47,114 15 0,-96-6-39,144-3-1,39 6 350,4 1-193,-15-1-88,75-1 151,-92-12-335,-201 4 182,-1 3 0,71 18 1,-37-2 89,137 17 1,37-25-84,-30-3-35,-111-8 131,152-14 1,-253 8-189,418-61-58,-116 11 68,188-11 171,-207 48-27,-82-4-204,-26-1 46,70 29 111,-157-3-39,46-4 136,64 5-147,74 37-46,-121-15-76,-20-8 139,62 9 86,-133-17-140,131 27-142,-210-38 26,0 0 0,1 0 0,-1 1 0,14 7 0,-21-8-101,1-1 0,-1 0 0,0 1 0,0 0 0,0 0-1,0 0 1,-1 0 0,1 0 0,-1 0 0,0 1 0,1-1 0,-2 1 0,1 0 0,0 0-1,1 4 1,-2-3-459,1 0 0,-1 0-1,0 0 1,0 0 0,0 10-1,-1-14 525,-1 0 0,1 0-1,0 0 1,-1 0-1,1 1 1,0-1-1,-1 0 1,1 0-1,-1 0 1,0 0-1,1 0 1,-1 0-1,0 0 1,0 0-1,0 0 1,1-1-1,-3 2 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33:02.172"/>
    </inkml:context>
    <inkml:brush xml:id="br0">
      <inkml:brushProperty name="width" value="0.1" units="cm"/>
      <inkml:brushProperty name="height" value="0.1" units="cm"/>
      <inkml:brushProperty name="color" value="#FFFC18"/>
    </inkml:brush>
  </inkml:definitions>
  <inkml:trace contextRef="#ctx0" brushRef="#br0">0 103 2048,'0'5'159,"0"1"-1,1-1 1,-1 0 0,1 0-1,0 0 1,0 0 0,1 0-1,0 0 1,0 0 0,0 0-1,0-1 1,1 1 0,-1-1-1,1 1 1,1-1 0,-1 0-1,0 0 1,1 0 0,0-1-1,0 1 1,0-1-1,0 0 1,0 0 0,1-1-1,0 1 1,-1-1 0,1 0-1,0 0 1,0 0 0,0-1-1,0 0 1,0 0 0,0 0-1,1 0 1,8-1 0,106 2 883,95-3-691,-179-1-233,0-2 0,-1-2 0,1-1 1,33-12-1,26-12 134,0 5 1,147-22-1,332-1 4,-531 46-256,416-7 229,-278 26-192,-48-4 113,52 8 91,-62-6-194,99-3 271,-39-4-199,-182-7-119,190 12 167,-132-11-181,74-9 0,198-15 414,-237 21-323,141-20 1,-120 0-69,63-7 334,-110 23-304,0 3 0,78 7 0,131 28-39,-175-25 20,-39-4-35,21 0 13,35 3-70,51 17 110,353 39-82,-332-33 119,-38-5-20,-45-6 34,244 19-281,-171-31 325,95-9 214,-100-3-171,47 1-283,-58-7 98,-4 1 24,-73 12-101,143 21 1,-137-11 158,1-4 0,176-10 0,-173 2-65,155 15 0,1-8-132,-151-8 269,174 13-225,-221-6 76,224 13 3,-147-12 9,-63-2-11,68 7 66,68 1 130,-103-9-314,51-2 194,-79-5-81,0 4 0,0 2 0,89 15 0,-134-12 12,1-2 1,55-3-1,59-13 95,-29 5-58,131 6 1,-120 3-29,61-17-15,2 0-7,215 19-199,-169-12 294,-118 10-86,1 5 0,142 25 0,-205-23 63,102 0 1,-3 0 43,-38 7 21,86 6 107,-157-20-149,67-10 0,-6 1-18,282 2 60,-362 5-80,0 0 0,1-2 0,45-11 0,-11 2-7,0 2 0,107-4 0,24 15-43,-109 2-45,145-13 0,-157 4 9,0 4 1,-1 2 0,90 13-1,-74-8 106,-1-3-1,127-14 1,67 9-180,5 1 267,177-13-273,-394 17 153,62-4-70,2-11 86,-8-1-103,184 3 0,-245 12 112,-1-3 1,64-11-1,-111 11-29,33-5-41,0 2-1,0 2 1,85 6 0,-43 7 10,64 9-16,-64-10-76,-40-5 178,-6-2-72,46-2 0,21 0-20,-52 3 6,147 12 0,-121-7 5,167-6 0,66-8 27,-226 8-82,-33 0 134,64-6 0,354-25-239,-419 30 199,0-4 1,83-13-1,-101 7-48,42-5-2,259-6 6,-131 15 37,-172 5-50,1-1 1,42-8 0,-16 1 13,0 2 1,93 3-1,-121 3 5,171 8-112,-145-8 76,-44 0 59,0 0 1,24 3-1,21 3 7,117-4-1,-98-3-63,58-8 23,-125 9 5,0 0 0,0 0 0,1 1 0,-1 0 0,19 5 0,-1 1 4,-1-2 0,1-1 1,0-2-1,43-3 0,63 5-25,-29 5 46,39 5-50,-75-8 26,92-4 1,59 4-75,98 27 175,-243-27-138,81-6 0,-72-1 12,339 25 61,-425-24-422,1 1 0,-1 0 0,1 0 0,-1 0 0,1 0 0,-1 1 0,0 0 0,0 0 0,0 0 0,7 5 0,11 10-3161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33:03.803"/>
    </inkml:context>
    <inkml:brush xml:id="br0">
      <inkml:brushProperty name="width" value="0.1" units="cm"/>
      <inkml:brushProperty name="height" value="0.1" units="cm"/>
      <inkml:brushProperty name="color" value="#FFFC18"/>
    </inkml:brush>
  </inkml:definitions>
  <inkml:trace contextRef="#ctx0" brushRef="#br0">0 80 512,'1'3'2541,"0"-4"-2325,1 1-1,0-1 1,-1 1-1,1 0 1,0 0-1,-1-1 1,1 1-1,0 0 1,0 1-1,2-1 1,58 10 1260,-41-7-806,28 7 0,-23-5-423,1-1 1,-1-2-1,1 0 0,45-4 1,-14 1-24,293 5 1067,-301-7-1198,0-2-1,63-14 1,52-6-41,-33 17 120,189-22 168,-233 17-353,0 4 0,1 3-1,145 11 1,-124 1 159,115-10 0,65 3 485,-289 1-626,17 1 5,0 0 1,0 2 0,23 6 0,-38-8-190,1 0-1,0 0 1,0 0 0,-1 1 0,1-1 0,-1 1 0,0 0 0,1 0-1,-1 1 1,0-1 0,0 1 0,0-1 0,-1 1 0,1 0-1,-1 0 1,1 0 0,-1 0 0,0 1 0,0-1 0,0 1 0,1 5-1,-1-3-410,-1 0 1,0 1-1,-1-1 0,0 9 0,0-15 585</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33:45.617"/>
    </inkml:context>
    <inkml:brush xml:id="br0">
      <inkml:brushProperty name="width" value="0.1" units="cm"/>
      <inkml:brushProperty name="height" value="0.1" units="cm"/>
      <inkml:brushProperty name="color" value="#FFFC18"/>
    </inkml:brush>
  </inkml:definitions>
  <inkml:trace contextRef="#ctx0" brushRef="#br0">41 26 2048,'-8'0'353,"-12"1"241,20-1-555,-1 0 0,1-1 0,0 1 1,-1 0-1,1 0 0,-1 0 0,1 0 0,0 0 0,-1 0 0,1 0 0,-1 0 1,1-1-1,0 1 0,-1 0 0,1 0 0,0-1 0,-1 1 0,1 0 0,0 0 1,0-1-1,-1 1 0,1 0 0,0-1 0,0 1 0,-1 0 0,1-1 0,0 1 0,0 0 1,0-1-1,0 1 0,0-1 0,0 1 0,-1-1 0,0-5 660,0 6-649,1 0 0,0 0 0,0 0 0,0-1 0,0 1 0,0 0 0,0 0 0,-1 0 1,1-1-1,0 1 0,0 0 0,0 0 0,0 0 0,0-1 0,0 1 0,0 0 0,0 0 0,0 0 0,0-1 1,0 1-1,0 0 0,0 0 0,0-1 0,0 1 0,0 0 0,0 0 0,0 0 0,1-1 0,-1 1 0,0 0 1,0 0-1,0 0 0,0-1 0,0 1 0,0 0 0,1 0 0,-1 0 0,0 0 0,0 0 0,0-1 0,0 1 1,1 0-1,-1 0 0,0 0 0,0 0 0,0 0 0,1 0 0,-1 0 0,0 0 0,1 0 0,5-2 118,0 2 0,0-1-1,1 1 1,-1 0 0,12 1 0,1 0 159,6 0-125,-1 1 1,0 2 0,0 0-1,0 2 1,-1 0 0,30 13-1,-39-15-59,-11-3-111,0 0 0,0 0 0,-1 0 1,1 0-1,-1 0 0,1 0 0,-1 1 0,1-1 0,2 4 0,18 15 386,-15-15-328,-1 1-1,0 0 1,-1 1-1,0 0 1,11 14-1,14 33 45,13 19-44,-20-41 82,55 58-1,37 18-71,-52-49 6,7 4 27,39 38 280,-88-78-332,0 2 0,29 42 1,-27-30 4,-1 1 1,-1 1 0,26 69-1,-26-51 170,52 96 0,-45-103-173,42 108 0,-64-134 7,-1 1 1,4 47 0,-5-28-22,6 32-141,32 117 0,-36-169 112,-1-1 1,-1 1-1,2 31 1,-6-40 0,-1-1 1,-1 1 0,0-1-1,0 0 1,-2 1 0,-6 24-1,-30 73-31,-34 122 28,64-197-22,-2 0 0,-1 0 0,-2-2 0,-25 45 0,26-52-52,-15 40 0,4-7 2,-67 187 264,87-234-236,-14 35 108,-3-1 0,-1 0 0,-3-2 0,-1 0 1,-37 46-1,31-40-1761,49-68-2399,8-15 842</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33:48.015"/>
    </inkml:context>
    <inkml:brush xml:id="br0">
      <inkml:brushProperty name="width" value="0.1" units="cm"/>
      <inkml:brushProperty name="height" value="0.1" units="cm"/>
      <inkml:brushProperty name="color" value="#FFFC18"/>
    </inkml:brush>
  </inkml:definitions>
  <inkml:trace contextRef="#ctx0" brushRef="#br0">506 30 1664,'0'-1'92,"0"-1"1,-1 1-1,1-1 0,-1 1 0,0-1 1,1 1-1,-1 0 0,0-1 0,0 1 1,0 0-1,0-1 0,0 1 1,0 0-1,0 0 0,0 0 0,0 0 1,0 0-1,-1 0 0,1 0 0,0 1 1,-1-1-1,1 0 0,-1 1 1,1-1-1,-1 1 0,1-1 0,-1 1 1,1 0-1,-1 0 0,1-1 1,-1 1-1,1 0 0,-1 1 0,0-1 1,1 0-1,-1 0 0,1 1 0,-1-1 1,1 1-1,-1-1 0,1 1 1,-3 1-1,-5 2 114,0 2-1,1-1 1,-1 1 0,1 1 0,1 0 0,-1 0 0,1 0-1,-7 9 1,-24 23 230,-26 9 1036,43-30-1214,7-6-26,-1 0-1,2 1 1,0 1 0,1 0-1,-21 30 1,18-16-72,0 1 0,2 0 0,1 1 0,1 1 0,2-1 0,1 2 0,-5 35 0,1 29 21,-29 381 1419,41-323-1562,11 587 1092,-5-606-978,12 190 77,26-3-141,-42-309-96,3 13-186,11 30 0,-13-48-64,-1-1 1,2 0-1,-1 0 0,1-1 1,0 1-1,0-1 1,1 1-1,8 8 1,-11-13-49,0 0 0,1 0 1,-1 0-1,1 0 1,-1-1-1,1 1 1,0-1-1,4 2 1,-6-2 144,1-1 1,-1 0 0,0 0 0,0 0-1,0 1 1,0-1 0,0 0 0,0 0-1,0-1 1,0 1 0,0 0 0,1 0-1,-1 0 1,0-1 0,0 1 0,0-1-1,0 1 1,0-1 0,0 1 0,0-1-1,-1 1 1,1-1 0,0 0 0,0 0-1,0 1 1,-1-1 0,1 0 0,1-1-1,1-4-516,0 0 0,0-1 0,0 1-1,2-11 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34:03.533"/>
    </inkml:context>
    <inkml:brush xml:id="br0">
      <inkml:brushProperty name="width" value="0.1" units="cm"/>
      <inkml:brushProperty name="height" value="0.1" units="cm"/>
      <inkml:brushProperty name="color" value="#FFFC18"/>
    </inkml:brush>
  </inkml:definitions>
  <inkml:trace contextRef="#ctx0" brushRef="#br0">1 63 2432,'6'-5'1184,"41"-14"2420,-32 11-3278,30-8 0,-21 11-147,-1 1 0,2 1 1,-1 1-1,37 1 1,-48 1-229,34 0 199,162 5 30,16-3-172,-119-3-26,334 19 12,-401-14 153,1-2 0,-1-2-1,57-6 1,-35 1-161,75 5 0,-61 1 21,168 19-84,-91-3 111,-81-15 46,73-7 0,-3 0-192,-81 6 115,72 12-1,-80-9 119,86-3 0,-63-3 5,-69 3-281,-1-1 0,1 0 0,-1 1 0,1 0 0,-1 1 0,0-1-1,0 1 1,0 0 0,5 3 0,2 1-1603,-1 1-1,16 13 1,-6-5-178</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34:07.441"/>
    </inkml:context>
    <inkml:brush xml:id="br0">
      <inkml:brushProperty name="width" value="0.1" units="cm"/>
      <inkml:brushProperty name="height" value="0.1" units="cm"/>
      <inkml:brushProperty name="color" value="#FFFC18"/>
    </inkml:brush>
  </inkml:definitions>
  <inkml:trace contextRef="#ctx0" brushRef="#br0">0 36 1664,'21'-32'987,"-21"32"-968,1-1 1,-1 1 0,1 0 0,-1-1 0,1 1 0,-1 0 0,1 0 0,-1-1-1,1 1 1,-1 0 0,1 0 0,-1 0 0,1 0 0,-1 0 0,1 0-1,-1 0 1,1 0 0,-1 0 0,1 0 0,-1 0 0,1 0 0,-1 0 0,1 0-1,-1 0 1,1 1 0,-1-1 0,1 0 0,12 6 96,-8-3-39,0 0 0,-1 0 1,1 1-1,-1-1 0,0 1 1,0 0-1,0 0 1,-1 1-1,5 6 0,2 7 610,11 24 0,2 6 83,-21-44-749,0-1-1,1 1 1,-1 0 0,1-1-1,0 0 1,0 1 0,0-1-1,0 0 1,0 0 0,1-1-1,-1 1 1,1-1 0,0 0 0,0 0-1,0 0 1,0 0 0,0-1-1,0 1 1,0-1 0,0 0-1,1 0 1,-1-1 0,0 1-1,9-1 1,265 0 1094,-178 6-765,-74-3-273,0-1 0,0-1 0,0-1 1,48-7-1,-34-1 54,2 3 1,78-2-1,85 14 83,-124-2-369,2 3 389,-51-4-113,35 1-1,-23-5-53,1-2 1,86-14-1,102-21 304,-208 34-368,107-18 50,164-47 0,-111 32 95,-88 20-280,-35 7 317,67 0 0,-54 5-117,154 1-125,-123 5 268,-87-2-189,111 2 9,-103 1-15,-1 0 0,49 13 1,-59-12-30,172 48 54,-130-39 9,75 7 0,-34-6-90,5 1 90,-51-11-19,86 6 66,-55-7-110,103 18 0,-68-3 29,172 19-123,13-12 158,58 2-6,-282-26 137,123-17-1,-71 4-64,35-8-17,-16 1 29,-114 16-108,0 2 1,40 4-1,-61-1-193,0 1 1,-1 1-1,0 1 0,0 0 0,0 1 0,0 0 0,-1 1 1,15 10-1,29 20-2580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34:13.730"/>
    </inkml:context>
    <inkml:brush xml:id="br0">
      <inkml:brushProperty name="width" value="0.1" units="cm"/>
      <inkml:brushProperty name="height" value="0.1" units="cm"/>
      <inkml:brushProperty name="color" value="#FFFC18"/>
    </inkml:brush>
  </inkml:definitions>
  <inkml:trace contextRef="#ctx0" brushRef="#br0">0 492 1152,'1'1'29,"0"0"0,0 0 0,0 0 0,0 0 0,0 0 0,0-1 0,0 1-1,0 0 1,0-1 0,0 1 0,0-1 0,0 1 0,0-1 0,0 1 0,1-1 0,-1 0 0,0 0 0,0 1 0,1-1 0,-1 0 0,0 0 0,0 0 0,0 0-1,1 0 1,-1-1 0,2 1 0,39-11 604,-31 7-180,134-33 1568,-103 28-1383,0-1 0,71-28 0,-93 30-518,1 2 0,0 0 0,26-3 0,-1 0-18,107-33 276,-30 9 321,-83 22-594,1 1 0,0 3 0,0 1 1,1 1-1,0 3 0,62 4 0,-65 2-101,-11-1-45,1-1 1,36-2 0,184-10 34,-4 7 353,-215 1-295,1-1-1,-1-2 1,56-15 0,-48 10-38,56-7 0,-91 16-6,249-17 192,-216 18-171,67 9 0,61 5 135,-93-10-93,22 1 107,107 10-281,-154-9 101,0 2 1,-1 2 0,68 23-1,-70-18 60,0-2 1,1-2-1,47 5 0,137 6 71,-176-18-112,171 4 84,47-6-83,-145-3-14,110-16 75,0 0 199,290 13-59,-475 7-269,-1 2 0,78 17 1,26 4 128,8-6 50,78 7-23,-212-26-63,32-4 0,-18 0-12,5-1-12,64-14-1,1-1-17,-43 12 22,15-1 23,0-4-1,83-23 1,-94 17-36,1 3 0,87-7 0,151 5 93,-179 5-70,26 1-226,-45 11 318,215 28 1,-268-21-128,1-3 1,85-4 0,13-1 53,-55 8-90,82 1 30,-150-8 33,0-3 0,0 0-1,41-10 1,68-15 58,193-11-1,-275 30-22,0-2-1,86-29 1,-23 6 12,-69 19-127,1 4 1,1 2-1,90-3 0,-103 11 94,0-2 1,83-17-1,-86 13-46,1 1 1,76 0-1,88 20-5,-61 11 12,-61-8 0,-64-13 0,0-1 0,1-1 0,-1-1 0,1-1 0,37-5 0,-6-2-12,-1 2 0,77 4 1,106 23 46,-209-20-35,1-1 0,-1-1 0,1-2 0,27-4 0,58-3 0,343 48-55,-424-35 24,207 20 34,65 10 112,-239-23-182,35 5-16,274 31 201,-320-41-102,36 8 58,-60-8-86,250 44 3,-61-40-2,-7-1-42,-163-4 66,0-2 1,0-3-1,75-8 0,25-4 20,172 9 0,-178 4-29,8-4-32,150 6 18,137 11-80,-197 1 158,-144-6-35,332 10-92,-190-11 18,-128-2 98,39-7-17,160-20 0,-203 16-67,175 16-1,-28 0 73,225-25-51,-461 13-18,225-13-60,-165 12 237,83 11 0,-143-8-245,0 2 1,32 9-1,-43-9-146,1 0 0,0 0 0,-1 0 0,0 1 0,0 0 1,0 1-1,0 0 0,7 6 0,-9-6-510,0 1 0,-1 0 0,7 9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34:15.588"/>
    </inkml:context>
    <inkml:brush xml:id="br0">
      <inkml:brushProperty name="width" value="0.1" units="cm"/>
      <inkml:brushProperty name="height" value="0.1" units="cm"/>
      <inkml:brushProperty name="color" value="#FFFC18"/>
    </inkml:brush>
  </inkml:definitions>
  <inkml:trace contextRef="#ctx0" brushRef="#br0">17 52 2176,'-2'-2'134,"0"0"1,1-1-1,-1 1 0,1-1 1,-1 1-1,1-1 0,0 0 1,0 1-1,0-1 0,1 0 1,-1 0-1,0 1 0,1-1 1,0 0-1,0-3 0,0 4 202,12 0-23,-10 1-312,-1 1 0,0-1 0,1 1 0,-1 0 0,0 0 0,1-1 0,-1 1 0,0 0 0,1 0 0,-1 0 0,1 0 0,1 1 0,8 3 3,0 0 1,13 7 0,-17-7 52,-1-1 0,1 0 0,0 0 0,0-1 0,0 0 0,0 0 0,1 0 0,12 0 0,-4-2 254,-2 1 96,1-2-1,29-3 1,-35 2-331,0 1-1,0 0 1,-1 1 0,1 0-1,0 0 1,0 1 0,14 3-1,5 3-32,28 11-1,-10-2 36,5-1-82,132 36 13,-105-33 215,-29-6-64,0-2 0,1-2 0,60 1 0,518-5 48,-441-13-111,-1 0-124,-12 12 103,180-6 136,151-31-116,-233 30 272,-172 4-251,-42 1 156,67 8-1,-102-6-830,0 2 0,-1 0-1,1 1 1,-1 1-1,39 19 1,-24-3-1922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29:35.399"/>
    </inkml:context>
    <inkml:brush xml:id="br0">
      <inkml:brushProperty name="width" value="0.1" units="cm"/>
      <inkml:brushProperty name="height" value="0.1" units="cm"/>
      <inkml:brushProperty name="color" value="#FFFC18"/>
    </inkml:brush>
  </inkml:definitions>
  <inkml:trace contextRef="#ctx0" brushRef="#br0">157 35 6144,'-38'-9'2368,"27"3"-1856,-5 1-256,11 1-288,0 4 0,-1-5 64,1 5-192,-1 0-128,1-5 160,0 5-320,-1 0 0,1 0-128,-6 5 32,0 0-224,1-1-1248,-1 1-96</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34:16.878"/>
    </inkml:context>
    <inkml:brush xml:id="br0">
      <inkml:brushProperty name="width" value="0.1" units="cm"/>
      <inkml:brushProperty name="height" value="0.1" units="cm"/>
      <inkml:brushProperty name="color" value="#FFFC18"/>
    </inkml:brush>
  </inkml:definitions>
  <inkml:trace contextRef="#ctx0" brushRef="#br0">17 148 2048,'-4'-5'269,"3"3"-191,0 1-1,-1-1 1,1 0-1,0 0 1,0 0-1,0-1 1,0 1 0,0 0-1,0 0 1,1 0-1,-2-5 1,24-1 343,-14 7-169,-1 0-1,1 0 0,0 1 1,14 1-1,-14 0-105,-1-1 0,1 0 0,0 0 0,-1-1 0,16-3 0,21-7 207,1 1 0,50-4-1,93 1 100,18-7-182,-66 3-44,454 3 499,-453 14-629,207 16-55,-239-8-317,-62-4-1969,82 19 0,-81-13 5</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4:32.010"/>
    </inkml:context>
    <inkml:brush xml:id="br0">
      <inkml:brushProperty name="width" value="0.1" units="cm"/>
      <inkml:brushProperty name="height" value="0.1" units="cm"/>
      <inkml:brushProperty name="color" value="#FFFC18"/>
    </inkml:brush>
  </inkml:definitions>
  <inkml:trace contextRef="#ctx0" brushRef="#br0">1 180 896,'138'-4'2384,"-25"-6"-277,-7 15-678,209-5-491,-291 1-784,42 8 0,-42-5-54,43 2-1,-10-9 172,66-11 0,-22 2-136,139-2 127,-154 10-16,119-20 1,-143 15-335,66-4 152,152 5 0,-207 11-69,-44-1 24,0-1 1,55-7-1,134-10 106,-192 15-207,89-1 44,47-3 161,103-29-51,-98 9 32,-111 20-91,60 4 0,-70 1-17,-2 3 13,0 2 0,82 19 1,-106-19-6,6-1 58,1-1 1,-1-2-1,44-2 1,-16 0 1,34 4-41,0 4 1,140 29-1,-182-30-28,1-1 1,0-3 0,78-6-1,26 1-9,83 26 83,-191-17-6,4 1-60,60 0 0,-1-14 63,1-1-164,-17 8 117,182 3-6,-216-2 74,0-2 1,72-12-1,-32 1-143,117 0 0,-172 12 105,1-1-26,61 8 1,-25-2-164,-16-2 184,85-1 47,-23-2-209,228 32 226,-347-31-109,67 3 19,117-8 1,-41-2 61,-34 7 24,206-7-245,-198-2 173,192 12 0,40-1 52,31 3-94,-266 1 125,160-13-1,-176 1-140,103 14-111,-137-3 147,78-3 0,-19-10 64,174-5-52,-7 0 88,-93 2-92,38 13-58,46-2 10,-118-11 70,201 15 0,-93-3-54,-141-4 87,-60 2 20,427-9-127,-118 9-69,-286 3 78,152-3 138,124 6-146,25 0 85,12 2-72,-107-4 100,-33-3-70,-108 5 68,192-17-1,35 8-131,-194 6 44,-174-3-2,98-1 64,200 25-1,-241-13-9,136 2 1,25 5 2,-225-17-10,7 2-88,0 0 0,39 11 0,-55-12-217,1 1 1,-1-1-1,0 1 1,-1 0-1,1 0 1,0 1-1,-1-1 0,0 1 1,0 0-1,0 1 1,0-1-1,-1 1 1,0 0-1,5 7 0,4 19-2380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4:35.793"/>
    </inkml:context>
    <inkml:brush xml:id="br0">
      <inkml:brushProperty name="width" value="0.1" units="cm"/>
      <inkml:brushProperty name="height" value="0.1" units="cm"/>
      <inkml:brushProperty name="color" value="#FFFC18"/>
    </inkml:brush>
  </inkml:definitions>
  <inkml:trace contextRef="#ctx0" brushRef="#br0">1 341 640,'138'-43'1560,"-96"28"-1041,76-16-1,-21 13-151,200-32 477,-82 0-522,-36 7-25,43 16-44,-2 1-69,-118 10-149,1 4 1,169 3-1,-165 15 160,31 2-123,418 20 136,-483-26 18,142-15 1,-3-1-227,-15 21 201,-129-4-183,138-12-85,-80 0 33,-30 9 39,112 13 0,115-5-10,-213-9 2,133 14 1,114 21 217,-23-2-148,-227-20-4,0-4-1,145-10 0,57 1-3,-47 2 79,35-4 40,81-3-196,65 12 173,-274 2-107,84-5 87,96 4-286,-46-4 26,-32-1 143,-202 2 65,-1 3 0,0 3-1,79 22 1,-135-29-145,1 1 1,-1 1-1,0 0 0,0 1 1,-1 0-1,17 12 0,7 15-1703</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4:37.587"/>
    </inkml:context>
    <inkml:brush xml:id="br0">
      <inkml:brushProperty name="width" value="0.1" units="cm"/>
      <inkml:brushProperty name="height" value="0.1" units="cm"/>
      <inkml:brushProperty name="color" value="#FFFC18"/>
    </inkml:brush>
  </inkml:definitions>
  <inkml:trace contextRef="#ctx0" brushRef="#br0">1 76 1152,'309'0'1797,"-170"-9"-1258,339 9 629,-263-12-1067,-3 1 187,246-5-330,-22-2 282,-201 11-122,132 4-71,13 18-10,113-1 80,-131-5-106,-5 1 149,-55-9-108,-56-2-72,-126 7 9,145 1 278,-128-11-227,211 22 0,-266-10-22,1-3 0,99-8-1,16-1 276,-146 4-324,-26 1-641,1 0 0,29 6 0,-11 2-1648</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4:40.169"/>
    </inkml:context>
    <inkml:brush xml:id="br0">
      <inkml:brushProperty name="width" value="0.1" units="cm"/>
      <inkml:brushProperty name="height" value="0.1" units="cm"/>
      <inkml:brushProperty name="color" value="#FFFC18"/>
    </inkml:brush>
  </inkml:definitions>
  <inkml:trace contextRef="#ctx0" brushRef="#br0">4 33 1664,'0'0'16,"-1"0"0,1 0 0,0 0 0,0 0 0,0 0 0,0 0 0,-1-1 0,1 1 0,0 0-1,0 0 1,0 0 0,0 0 0,0 0 0,0 0 0,-1 0 0,1 0 0,0-1 0,0 1 0,0 0 0,0 0 0,0 0 0,0 0 0,0 0 0,0 0 0,0-1 0,0 1 0,0 0 0,0 0 0,0 0 0,0 0 0,0-1-1,0 1 1,0 0 0,0 0 0,0 0 0,0 0 0,0 0 0,0-1 0,0 1 0,0 0 0,0 0 0,0 0 0,0-1 0,8-1 417,14 2-187,21 14 80,-35-10-156,2-1 0,-1 0-1,0 0 1,0-1 0,1-1 0,14 2 0,63-3 265,247 9 378,-276-5-753,0-2 1,93-8-1,218-1 58,-56 5-204,-140-3 153,195 19-1,-98-9-21,-162-6-19,126 15-1,181 5 121,-152-13-73,37-2 215,134-19-341,-123-5 24,-36 0 298,-162 18-132,192-8-50,215-5 46,-294 9-132,-35-2 41,421 0 38,-278 5-61,63-3-38,58 11 51,-170-5-67,-9 0 38,-274 0-1,497 18 65,-375-14-70,129 21 1,-170-18-9,163-5 0,-122 0-7,142 18-1,-173-14 73,134-10-1,-19 0-27,-82 9 43,127-2-143,258-8 207,-193 2-206,-46-2 130,-199 7-49,176 0 59,-199-5 1,69-5-70,152 11 0,111 10-63,-31-3-3,-74-7 68,112 2 76,-237 0-67,75-9-89,-14-1 75,188 30 266,-382-24-330,1 1-1,-1 0 1,0 2 0,0 0-1,32 13 1,-38-10-530,0 0 0,18 15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4:43.634"/>
    </inkml:context>
    <inkml:brush xml:id="br0">
      <inkml:brushProperty name="width" value="0.1" units="cm"/>
      <inkml:brushProperty name="height" value="0.1" units="cm"/>
      <inkml:brushProperty name="color" value="#FFFC18"/>
    </inkml:brush>
  </inkml:definitions>
  <inkml:trace contextRef="#ctx0" brushRef="#br0">1 1 1152,'23'0'327,"0"1"0,45 7 0,293 53 425,-292-55-66,123-6-1,186 12-436,-231-2-258,-61-10 581,164-21 1,-31 0-300,-8 28-235,-47 0 31,31-3 67,-72 0 135,182-16-1,215-22-8,333 34-76,-664-1-157,159 1 22,-51 3 125,179 10 166,-344-1-306,450 47-3,-217-41 162,-249-18-226,169 23 0,-184-11 34,160-3-1,-62-5 73,206 1-96,33-5 555,-178 5-273,-206-5-242,263 5 42,55-9 72,-227-2-112,61 11-221,16-1 203,-97-10-9,95-1 17,-65 9 87,165-5-105,151 8-76,-389-1 123,220-1 35,78 4 48,-81 0-234,8 0 104,-221 0 39,-6 1 16,81-4 0,220-3-57,-300 2 8,207-6-15,68 2-91,-51 6 256,-304-5-148,429-5 110,-114-4-211,-68-1 120,360-4-68,-306 17 262,20-1-172,177-3-84,-157 3-25,-61-2 48,147-10 169,-141 5-65,23 0 48,97 0-250,28 5 115,-187-5 31,-178 5-51,219-5 60,60 6-57,-140 3-10,-16-7 10,187 6 48,-83-4-148,-213-2 110,255 7 121,-33-6-194,-74-4 100,-60 14 114,-68-2-214,106-7 0,131-13 242,-286 15-139,-9 0 18,-1-2 0,0-1 0,61-12-1,-68 5-41,0 2 0,0 2 0,1 1 0,74 2-1,-110 2-175,0 1-1,0-1 0,0 1 0,0-1 1,0 1-1,0 0 0,5 3 0,-7-4 58,-1 0 0,1 1 0,-1-1 0,1 0-1,-1 1 1,1-1 0,-1 1 0,1-1 0,-1 0 0,0 1-1,1-1 1,-1 1 0,0-1 0,1 1 0,-1-1-1,0 1 1,0 0 0,1-1 0,-1 1 0,0-1 0,0 1-1,0-1 1,0 1 0,0 0 0,0-1 0,0 1 0,0-1-1,0 1 1,0-1 0,0 1 0,0 0 0,0-1-1,-1 1 1,1-1 0,0 1 0,0-1 0,-1 1 0,1-1-1,-1 2 1,-4 1-1995</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4:45.937"/>
    </inkml:context>
    <inkml:brush xml:id="br0">
      <inkml:brushProperty name="width" value="0.1" units="cm"/>
      <inkml:brushProperty name="height" value="0.1" units="cm"/>
      <inkml:brushProperty name="color" value="#FFFC18"/>
    </inkml:brush>
  </inkml:definitions>
  <inkml:trace contextRef="#ctx0" brushRef="#br0">1 237 1152,'230'3'2053,"-204"-6"-1875,0-1 0,0-2 1,47-17-1,6 0 208,58-6-130,140-10 0,-113 18-86,187-14-41,-229 33-85,94-6 45,283-11 401,-200 5-210,-7 1 27,364 16 360,-411 12-722,-144-6 206,151-3 17,40 3-38,22 10 9,201-5 16,-201-12-61,-4 0 110,-226 4-232,205 7 184,-170-12-97,236 32 0,-295-25-44,1-4 1,64-2-1,42 2 93,50 25-23,-16-1-127,42-22 209,-166-8-214,-1 4 0,77 11 1,-141-11 41,259 34 42,-82-29-199,-22 0 430,-44 4-91,74 3-252,-132-14 181,327 9-116,-288-6 103,123-11 0,-76 5-25,176 19-1,-310-15-52,48 5-102,53 2-77,467 16 212,-334-18 172,-34-2-419,70 12 208,268 14-82,-504-30 126,79-9-1,50-18 77,59-6 139,-213 31-163,1 1 1,47 6-1,-66-5-187,0 2 0,1-1 0,-1 2-1,0-1 1,0 1 0,0 0 0,0 0 0,0 1-1,-1 0 1,0 0 0,0 1 0,11 9 0,-12-7-249,0 0 0,-1 0 1,0 1-1,6 10 0,12 30-1935</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52:05.467"/>
    </inkml:context>
    <inkml:brush xml:id="br0">
      <inkml:brushProperty name="width" value="0.1" units="cm"/>
      <inkml:brushProperty name="height" value="0.1" units="cm"/>
      <inkml:brushProperty name="color" value="#FFFC18"/>
    </inkml:brush>
  </inkml:definitions>
  <inkml:trace contextRef="#ctx0" brushRef="#br0">0 61 2048,'5'-23'864,"1"17"-672,5-3 608,-6 4 0,6 1-544,-1-1-96,1 2 0,0-3 32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52:07"/>
    </inkml:context>
    <inkml:brush xml:id="br0">
      <inkml:brushProperty name="width" value="0.1" units="cm"/>
      <inkml:brushProperty name="height" value="0.1" units="cm"/>
      <inkml:brushProperty name="color" value="#FFFC18"/>
    </inkml:brush>
  </inkml:definitions>
  <inkml:trace contextRef="#ctx0" brushRef="#br0">1 182 5632,'12'-8'229,"0"-1"0,0 0 0,-1-1 0,20-21 0,-19 18-79,1 1-1,0 0 1,15-11 0,-15 15-159,0 1 0,0 0 1,1 1-1,0 1 0,0 0 1,1 1-1,-1 0 0,1 1 1,0 1-1,0 0 0,0 1 1,0 0-1,0 2 0,0 0 1,20 3-1,-7 0 178,42-2-1,-46-2 24,1 2 0,36 5-1,158 45-234,-200-49 336,31 2-1,14 1-151,149 37 339,-189-40-415,0 0 1,37-2-1,-38-1 101,1 0 0,38 7-1,-5 1-140,1-2 1,-1-3-1,67-4 1,-32 0-16,196 9 54,-155 1 64,69-3-165,149-1 31,-280-9 124,0-3 1,117-26-1,-21 1-25,142-10 73,-245 37-166,10-1 0,48-6 17,-11 1-24,-60 5 0,78 3-1,-110 3 23,199 9-25,-88-8 134,145-3 93,-180-4-246,167 12-1,-56 19 40,76 7-100,-99-28 208,-117-4-43,118-15 0,23-1-33,-146 15 3,118 16 0,-133-9-106,-26-4 184,1 1 0,23 7 0,-38-8-369,0 0 0,-1 0 0,1 1 0,-1-1 0,1 1 0,-1 1 0,0-1-1,0 1 1,0-1 0,-1 2 0,8 7 0,5 11-2415</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52:41.011"/>
    </inkml:context>
    <inkml:brush xml:id="br0">
      <inkml:brushProperty name="width" value="0.1" units="cm"/>
      <inkml:brushProperty name="height" value="0.1" units="cm"/>
      <inkml:brushProperty name="color" value="#FFFC18"/>
    </inkml:brush>
  </inkml:definitions>
  <inkml:trace contextRef="#ctx0" brushRef="#br0">0 30 256,'0'0'1168,"12"0"299,205 0 1007,-201 1-2263,26 4 0,-3 1-126,-3-1 104,-25-2-103,-1-2 0,17 2 1,0-3 143,-14 1-59,1-1-1,-1-1 0,27-3 1,-13-1-113,0 1 1,0 2-1,0 1 0,33 3 1,-4-1-21,-21-1 95,26-1-22,-1 3-1,99 15 0,-132-13-124,1-2-1,0-1 1,31-2-1,-10 0 121,196-4-116,121-4 218,-325 7-160,75-14 0,16-1-80,-107 16 66,307-2 294,-93 3-270,-100-4-174,233 28 212,-297-20-113,125-7 0,-119-1 79,86 7 0,-84 2-78,116-6 0,-63-15 46,-80 8-85,71-1 0,-113 8 69,-4 1 31,1 0-1,18 2 1,-27-2-64,0 1 0,0-1 0,0 0 0,-1 1 0,1-1 0,0 1 0,0 0 1,-1-1-1,1 1 0,-1 0 0,1 0 0,-1 0 0,1 0 0,-1 0 0,1 1 0,-1-1 0,0 0 0,0 1 0,1-1 0,-1 1 0,0-1 0,1 3 0,-2-3-17,0 0-1,0-1 0,1 1 0,-1 0 0,0-1 1,0 1-1,0 0 0,0-1 0,0 1 0,0 0 1,0-1-1,-1 1 0,1 0 0,0-1 0,0 1 1,0 0-1,-1-1 0,1 1 0,-1 1 0,-15 15-1957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29:37.022"/>
    </inkml:context>
    <inkml:brush xml:id="br0">
      <inkml:brushProperty name="width" value="0.1" units="cm"/>
      <inkml:brushProperty name="height" value="0.1" units="cm"/>
      <inkml:brushProperty name="color" value="#FFFC18"/>
    </inkml:brush>
  </inkml:definitions>
  <inkml:trace contextRef="#ctx0" brushRef="#br0">6606 133 3456,'-6'-2'434,"-10"-4"1077,16 4-937,12 1-315,-3 0 2877,-24-2-2274,-29-2 63,11 7-400,1 2 0,-1 1 0,-51 14 0,-47 9-44,-183-10 1039,108-4-1308,-5 0 254,-40-8 144,-131-3-309,223-16-501,-50-1 331,113 15-28,-1-5 0,-131-22 0,110 0 26,-61-11 9,-45 11-193,91 12 217,-208-1-61,-665 15 512,861-11-252,70 4-338,-156-6-20,85 6-6,65 1-381,36 1 599,0 3 1,-87 5-1,73 5 18,-12 2 149,-85 1 0,-64-2 114,168-7-287,-87 16 0,3 1-1011,100-16 181,-1 1-1552,-63-3 1,89-1 1339,0-1 0,0-1 1,0 0-1,1-1 0,-1 0 0,1 0 0,-1-1 0,1 0 0,0-1 0,-12-8 0,11 4-354,0 0-1,-12-13 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52:42.891"/>
    </inkml:context>
    <inkml:brush xml:id="br0">
      <inkml:brushProperty name="width" value="0.1" units="cm"/>
      <inkml:brushProperty name="height" value="0.1" units="cm"/>
      <inkml:brushProperty name="color" value="#FFFC18"/>
    </inkml:brush>
  </inkml:definitions>
  <inkml:trace contextRef="#ctx0" brushRef="#br0">1 14 896,'64'6'2213,"-7"-1"-927,36 4 41,-4 0-596,-58-6-613,-23-2-102,-1 0 0,1-1 0,0 1-1,11-3 1,49-8 173,6-1 138,113-4 0,-38 18-347,161-7 360,-161-4-473,-68 7 134,94 2 67,-113 5 7,30 0-257,95-8 297,125 1-59,-169 15-15,25 0-39,-161-14 29,18 0-38,0 1 1,25 4-1,-44-4-267,0 0 0,0 0 0,-1 1-1,1 0 1,-1 0 0,1 0 0,-1 1 0,0-1 0,0 1-1,0 0 1,0 1 0,0-1 0,-1 1 0,5 5 0,13 24-1913</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54:53.434"/>
    </inkml:context>
    <inkml:brush xml:id="br0">
      <inkml:brushProperty name="width" value="0.1" units="cm"/>
      <inkml:brushProperty name="height" value="0.1" units="cm"/>
      <inkml:brushProperty name="color" value="#FFFC18"/>
    </inkml:brush>
  </inkml:definitions>
  <inkml:trace contextRef="#ctx0" brushRef="#br0">8305 65 1280,'0'-9'930,"-1"-8"1575,0 16-2423,1 1 0,-1-1 0,1 1 0,-1-1 0,1 1 0,-1 0 0,1-1 0,-1 1 0,1 0 0,-1-1 0,1 1 0,-1 0 0,0 0 0,1-1 0,-1 1 0,0 0 0,1 0 0,-1 0 0,1 0 0,-1 0 0,0 0 0,1 0 0,-2 0-1,-34-5 1215,-6 4-1255,14 0 534,-1 2 0,-38 4 0,13-1-453,42-4-94,0 1 0,0 0 0,-15 3 0,-1 1 296,0-1 0,0-2 0,0-1 0,-33-3-1,3 1-96,-132 1 1053,57 5-864,-427-5 480,443-5-507,5-4-346,55 7 87,-77-15 0,77 9 113,-79-2 0,-373 10-120,402-4 8,-66 3-49,9 9 53,38-3-200,24-3-26,-10 1 112,39-1 38,44-2-53,0 2-1,-28 4 0,-149 18-13,110-16 80,-48-2 279,16-2-377,-38-2 27,87-3 46,-198-10-95,-6 2-48,139 8 101,-131 2 75,-26 0-125,159-2 5,83 6-4,22-2 104,-340 41 10,211-20 57,142-21-124,0-1 0,-25 0 0,-9 0-6,-40 2 14,-27 2 74,-36 8-75,86-6 35,-128-6 0,114-3-17,-20 1-6,-208 5-2,106-4-38,23 0-4433,174 0 3722,8-1 250,0 1 0,0 0 0,1-1 0,-1 0 0,0-1 0,1 1 0,-1-1 0,0 0 0,1-1 0,-1 1 0,1-1 0,-1 0 0,1 0 0,-9-5 0,6-1-221,-1 0 0,1 0 0,-10-14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55:00.989"/>
    </inkml:context>
    <inkml:brush xml:id="br0">
      <inkml:brushProperty name="width" value="0.1" units="cm"/>
      <inkml:brushProperty name="height" value="0.1" units="cm"/>
      <inkml:brushProperty name="color" value="#FFFC18"/>
    </inkml:brush>
  </inkml:definitions>
  <inkml:trace contextRef="#ctx0" brushRef="#br0">3648 110 1792,'0'0'101,"-1"0"0,0 0 0,0 1 0,1-1 0,-1 0 0,0 1 0,1-1 1,-1 1-1,0-1 0,1 1 0,-1-1 0,1 1 0,-1-1 0,1 1 0,-1-1 0,1 1 0,-1 0 0,1 0-58,-1 0 1,1 0-1,-1-1 0,1 1 0,-1-1 1,0 1-1,1 0 0,-1-1 0,0 1 0,1-1 1,-1 0-1,0 1 0,1-1 0,-1 1 1,0-1-1,0 0 0,-1 1 0,1-1 160,0 10 2469,-17-10-437,10-1-1946,1 1 1,0 0 0,-1 1 0,1-1-1,-12 3 1,13-1-213,1-1 0,-1-1 0,0 1 0,0-1 0,1 0-1,-10-2 1,-6 1 313,-1 1 29,9 1-250,0-1 0,-1 0 1,1-1-1,0-1 0,-21-5 1,26 5-143,0 0 1,0 1 0,-8-1 0,8 1 21,0 0 1,0 0-1,-8-3 1,5 1 44,0 0 1,-15 0-1,15 1-51,1 1-1,-16-5 1,-39-19 330,45 18-294,15 6-86,1-1 1,-1 1-1,1-1 0,0 0 0,0 0 1,-7-5-1,-22-11 167,31 17-157,0 0 1,0 0-1,0 0 0,0 1 0,0-1 1,-1 1-1,1-1 0,0 1 1,0 0-1,-1 0 0,1 0 1,0 0-1,-4 0 0,3 0-12,0 1 0,0-1-1,0-1 1,1 1 0,-1 0-1,0-1 1,0 1 0,-4-2 0,3 1 21,0 0 0,0 0 1,1 1-1,-1 0 0,0-1 1,0 2-1,0-1 0,-4 1 1,-7 0-60,-39 0 187,18 0 142,-44-4 0,40-3-378,22 3 109,-35-2 0,-271 5 307,265-9-186,-39 9-124,73 9-15,18-9 4,0 0 0,0 1 0,0-1 0,0 1 0,-12 4 1,12-4 2,0 1 1,0-1 0,0-1 0,1 1 0,-9-2 0,-26 4-47,-7 4 28,31-4 50,1-1-1,-1 0 1,0-2-1,-29-1 1,4 0-21,-63 1 499,66-6-523,8 6 59,19-5-37,11 5-13,-1 0 0,1-1 0,-1 1 0,1 0 0,-1 0 1,1-1-1,0 1 0,-1-1 0,1 1 0,-3-2 0,-8-2 76,-8-5-189,7 3 129,-385 6 615,382 1-643,0 1 0,-16 3-1,17-3 1,0 1 0,-16-1 0,8-2 70,1 1 0,-1 0 0,-42 10 0,30-8 130,30-3-196,0 0-1,-1 0 1,1 0-1,0 1 0,-6 1 1,4 0 9,1-1 1,-1 1 0,-12-1-1,-2 2 67,-1-1 81,0-1 1,-36-2 0,11-1-149,-373 2 1095,413 1-1584,1 0 1,0 1 0,0-1-1,0 1 1,1 0 0,-1 0-1,0 1 1,1 0-1,-1 0 1,1 0 0,0 1-1,-9 7 1,-18 12-2834,-19 1-373</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55:02.592"/>
    </inkml:context>
    <inkml:brush xml:id="br0">
      <inkml:brushProperty name="width" value="0.1" units="cm"/>
      <inkml:brushProperty name="height" value="0.1" units="cm"/>
      <inkml:brushProperty name="color" value="#FFFC18"/>
    </inkml:brush>
  </inkml:definitions>
  <inkml:trace contextRef="#ctx0" brushRef="#br0">1576 150 1792,'33'-22'1714,"-12"7"1772,-27 5-3209,3 9-268,1 1 1,-1-1-1,0 1 0,0-1 0,0 1 0,0 0 1,0 0-1,0 1 0,0-1 0,1 0 0,-1 1 1,-4 1-1,-14 1 90,5-3 0,-2 1 308,0-1 1,0-1-1,1 0 1,-1-2-1,-28-7 1,37 8-329,-1 0 0,0 0 0,1 1 0,-13 0 0,11 0-56,-1 0 0,-16-3 0,-190-36 1046,174 33-1024,-34-1 286,-152 4-1,129 5 316,-28-8 341,3 0-513,9 3 166,61 3-303,32 0-741,-1 1 0,0 0-1,-32 6 1,13 5-3772,18-2 1014</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55:04.746"/>
    </inkml:context>
    <inkml:brush xml:id="br0">
      <inkml:brushProperty name="width" value="0.1" units="cm"/>
      <inkml:brushProperty name="height" value="0.1" units="cm"/>
      <inkml:brushProperty name="color" value="#FFFC18"/>
    </inkml:brush>
  </inkml:definitions>
  <inkml:trace contextRef="#ctx0" brushRef="#br0">2426 1 2688,'-11'6'6414,"-17"7"-6140,-23 6 741,30-10-710,0-1 0,-39 8 0,-123 17 591,130-26-405,-75 0 0,-457-7 586,324 5-256,232-4-673,-209-11 238,58-1-84,36 4 4,-16-13 637,38 17-554,3 1-6111,88-3 2016</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55:08.712"/>
    </inkml:context>
    <inkml:brush xml:id="br0">
      <inkml:brushProperty name="width" value="0.1" units="cm"/>
      <inkml:brushProperty name="height" value="0.1" units="cm"/>
      <inkml:brushProperty name="color" value="#FFFC18"/>
    </inkml:brush>
  </inkml:definitions>
  <inkml:trace contextRef="#ctx0" brushRef="#br0">3229 125 1408,'0'0'16,"-1"0"0,1-1 1,0 1-1,0-1 0,0 1 0,0-1 1,0 1-1,0-1 0,0 1 0,0-1 0,0 1 1,0-1-1,0 1 0,0 0 0,0-1 1,1 1-1,-1-1 0,0 1 0,0-1 1,0 1-1,1 0 0,-1-1 0,0 1 0,1-1 1,-1 1-1,0 0 0,1-1 0,-1 1 1,7-18-275,-3 10 1778,-4 8-1468,0 0 0,0 0 1,0 0-1,1 0 1,-1 0-1,0-1 0,0 1 1,0 0-1,0 0 1,0 0-1,1 0 1,-1 0-1,0 0 0,0-1 1,0 1-1,0 0 1,0 0-1,0 0 0,0 0 1,0-1-1,0 1 1,1 0-1,-1 0 0,0 0 1,0-1-1,0 1 1,0 0-1,0 0 1,0 0-1,0 0 0,0-1 1,0 1-1,0 0 1,0 0-1,-1 0 0,1-1 1,0 1-1,0 0 1,0 0-1,0 0 1,0 0-1,0-1 0,0 1 1,0 0-1,0 0 1,-1 0-1,1 0 0,0 0 1,0 0-1,0-1 1,0 1-1,-1 0 0,1 0 1,0 0-1,0 0 1,0 0-1,0 0 1,-1 0-1,1 0 0,0 0 1,0 0-1,0 0 1,0 0-1,-1 0 0,1 0 1,0 0-1,0 0 1,-1 0-1,-5-15 956,6 14-882,-1-1 0,0 1-1,0-1 1,0 1 0,1-1 0,-1 1 0,0-1-1,-1 1 1,1 0 0,0 0 0,0 0-1,0 0 1,-1 0 0,1 0 0,-3-1-1,-3-4 343,4 4-306,0 0 0,0 0 0,0 0 1,0 1-1,0 0 0,0-1 0,-1 1 0,1 0 0,-5 0 1,-11-5 135,11 4-260,-1 0 1,0 0-1,0 0 0,-1 1 1,1 1-1,-18 0 1,13 0 44,-52 0 147,-135 5 1657,152-3-1642,35-3-191,1 2-1,-1 0 0,0 0 1,-13 4-1,14-2-39,0-1 0,0 0 0,0-1-1,-23-2 1,-21 3 136,30 0-61,-35-3 0,22 0 37,-136-2-137,-57 6 102,62 3-64,0-15-17,-190 9 81,351 0-88,0 1 1,-1 1-1,-15 4 1,16-4 12,1 1 1,-1-2-1,-16 2 1,10-2-54,-30 5 1,29-3 94,-32 1 0,29-4-8,-99 5-159,27-1 99,3 1 41,50-3-48,-61-2 0,36-2 3,62 2 26,1 0 0,-1 0 0,0-1 0,0 1 0,0-1 0,0 1 0,1-1 0,-1 0 0,0 0 0,-2-1 0,3 1 2,-1 0-1,1 0 1,-1 0 0,1 1-1,0-1 1,-1 1 0,1-1 0,-1 1-1,0 0 1,-1-1 0,-31-4 419,19 2-194,-124-32 75,115 31-702,7 0-661,1 1 0,-1 1 0,0 1-1,0 0 1,0 1 0,-19 3-1,-22 8-3413,-6 1 1332</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55:14.074"/>
    </inkml:context>
    <inkml:brush xml:id="br0">
      <inkml:brushProperty name="width" value="0.1" units="cm"/>
      <inkml:brushProperty name="height" value="0.1" units="cm"/>
      <inkml:brushProperty name="color" value="#FFFC18"/>
    </inkml:brush>
  </inkml:definitions>
  <inkml:trace contextRef="#ctx0" brushRef="#br0">2964 38 896,'-5'-1'130,"3"0"-80,0 1 0,0 0 0,0-1 0,0 1-1,0-1 1,0 0 0,0 0 0,1 1 0,-4-3 0,4 2-19,1-1 0,0 1 0,0 0 0,0 0-1,-1 0 1,1 0 0,-1 1 0,1-1 0,-1 0-1,1 0 1,-1 0 0,1 0 0,-1 0 0,0 1-1,0-1 1,1 0 0,-1 0 0,0 1 0,0-1 0,0 1-1,0-1 1,0 1 0,0-1 0,1 1 0,-1-1-1,-2 1 1,-28-7 2481,17 6-2066,0 1 0,0 1 0,-1 1 0,1 0 0,-19 5 0,22-5-274,-38 9 276,25-4-249,0-2-1,-1-1 1,-34 2 0,36-5 6,0 1-1,0 1 1,0 1 0,-31 9 0,-8-2-136,50-9 15,0 0 0,0-1 0,0 0 0,0-1 0,-14-2 0,-7 1 47,-184-2 450,150 3-481,-148 3 280,-31-1 50,129-4-449,26 4 17,17-1 264,-79-7 0,7-9-235,28 8 109,50 5-80,-186-1 900,135 5-584,17-6-202,57 2-1542,0 1 0,-84 10-1,72 3-1741</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55:16.696"/>
    </inkml:context>
    <inkml:brush xml:id="br0">
      <inkml:brushProperty name="width" value="0.1" units="cm"/>
      <inkml:brushProperty name="height" value="0.1" units="cm"/>
      <inkml:brushProperty name="color" value="#FFFC18"/>
    </inkml:brush>
  </inkml:definitions>
  <inkml:trace contextRef="#ctx0" brushRef="#br0">1619 94 4224,'0'-32'2469,"0"31"-2475,1 1 0,-1 0 1,0-1-1,0 1 0,1 0 0,-1-1 0,0 1 0,1 0 1,-1-1-1,0 1 0,1 0 0,-1 0 0,1-1 0,-1 1 0,0 0 1,1 0-1,-1 0 0,1-1 0,-1 1 0,1 0 0,-1 0 1,0 0-1,1 0 0,-1 0 0,1 0 0,-1 0 0,2 0 1,15 0-237,-15 0 194,9-2 453,-14-3 755,2 4-1095,0 1 0,0-1 1,-1 0-1,1 0 0,-1 1 0,1-1 1,0 1-1,-1-1 0,1 1 0,-3-1 0,1 1-27,-12 0 126,0 0 0,0 1 1,0 0-1,-28 8 0,-53 13 1399,81-20-1423,-1-1 1,1 0 0,-24-3 0,1 1 85,27 0-154,-1 0 1,1-1-1,0 0 1,-17-6-1,14 3 134,-28-4-1,-20 3 202,-57-8-184,40 5 107,17 0 22,-1 3 0,-95 3 0,131 3-277,-79 6 159,0 0 151,50-6-50,-171 7-1369,198-1-1073,25-5 1533,0 0 0,0 0 0,0 0 0,0 0-1,0-1 1,0 1 0,0-1 0,-1 0-1,1 0 1,0-1 0,-6-1 0,-20-13-2128,23 11 2092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55:18.528"/>
    </inkml:context>
    <inkml:brush xml:id="br0">
      <inkml:brushProperty name="width" value="0.1" units="cm"/>
      <inkml:brushProperty name="height" value="0.1" units="cm"/>
      <inkml:brushProperty name="color" value="#FFFC18"/>
    </inkml:brush>
  </inkml:definitions>
  <inkml:trace contextRef="#ctx0" brushRef="#br0">2584 114 3584,'-32'-24'2842,"32"24"-2812,0-1 0,0 1 0,0-1 0,1 1 0,-1 0 0,0-1 0,0 1 0,0-1 0,0 1 0,0-1 0,0 1 0,0-1 0,0 1 0,0-1 0,0 1 0,0-1-1,0 1 1,0-1 0,-1 1 0,1-1 0,0 1 0,0 0 0,0-1 0,-1 1 0,1-1 0,0 1 0,0 0 0,-1-1 0,1 1 0,0 0 0,-1-1 0,1 1 0,-1 0 0,1-1-1,0 1 1,-1 0 0,1 0 0,-1-1 0,0 1 0,-18-11 638,18 10-555,-2 0 45,1 0 0,-1 0 0,1 1 0,-1-1-1,0 0 1,1 1 0,-1-1 0,0 1 0,-5 0 0,8 0-4,-23 0 1932,11 1-1916,9-1-81,0 1 0,-1-1 0,1 0 0,0 0-1,-1 0 1,1 0 0,0-1 0,-1 1 0,1-1 0,0 0 0,-5-2 0,4 1-43,0-1 0,-1 1 0,1-1 0,0 1 0,-1 1 0,1-1-1,-1 0 1,0 1 0,1 0 0,-1 0 0,-7 0 0,-11 0 190,-28 3 0,15-1-150,6-3 148,0-1 0,-38-8 0,39 5-111,-1 1 1,-39 0-1,-12 4 93,-141 5-176,30 2 184,90-1-298,-133 4 36,129 0 293,-6 0-67,-195 13 502,232-15-676,-230 41-350,214-25-1141,59-13-1166,-43 6 0,24-13-823</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55:48.891"/>
    </inkml:context>
    <inkml:brush xml:id="br0">
      <inkml:brushProperty name="width" value="0.1" units="cm"/>
      <inkml:brushProperty name="height" value="0.1" units="cm"/>
      <inkml:brushProperty name="color" value="#66CC00"/>
    </inkml:brush>
  </inkml:definitions>
  <inkml:trace contextRef="#ctx0" brushRef="#br0">8391 171 2304,'-1'-1'352,"0"0"0,0 1 0,0-1 1,0 0-1,-1 0 0,1 1 0,0-1 0,-1 1 0,1-1 1,0 1-1,-1 0 0,1-1 0,-1 1 0,1 0 0,0 0 1,-1 0-1,1 0 0,-1 0 0,1 0 0,-1 0 1,1 1-1,0-1 0,-3 1 0,-1 1-254,0 1-1,0 0 1,0 0 0,-8 6-1,9-6-52,0 1-1,-1-1 1,1-1-1,-9 5 0,0-3 184,0 0-1,0-1 1,0 0 0,0-1-1,-17 1 1,-140 3 492,108-5-520,19 0 246,-48-4 1,-20-19 260,74 13-730,-40-3 0,3 2-12,33 4 135,-52-1 1,-17 6 166,-121 3 100,161 3-253,-63 2 97,-149 3 387,250-7-599,-148 9-20,9 0 104,0-1 80,-227-11-35,233 8-7,40-1-18,-91-3 152,-105 5-340,8-7 195,168-3-65,-137-10 334,57-5-374,3 0 118,63 10-59,7-12-71,41 4 126,-240-6 147,-149 7 60,389 10-329,-28-3 32,75 2-136,26 3 161,-69-13-1,-180-34-31,160 30 138,63 9-102,-107-2 1,39 4 188,2 0-25,-3 2-24,65 3-105,36 0 7,0 2-1,0 1 0,-44 7 0,41-2-148,15-3-22,-1 1-1,1 1 0,-37 15 0,-72 37-104,62-23 80,-35 16-16,99-48-153,0-1 0,0 0 0,1 0 0,-1-1 0,0 1 0,0-1 0,0 1 0,0-1 0,0 0 0,0 0 0,0 0 0,0 0 0,0-1 0,1 1 0,-1-1 0,0 0 0,0 0 0,0 0 0,1 0-1,-1 0 1,0 0 0,1-1 0,-5-2 0,0-3-1132,0 0-1,0-1 1,0 0-1,1 0 1,-9-13-1,-4-2-1871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29:40.415"/>
    </inkml:context>
    <inkml:brush xml:id="br0">
      <inkml:brushProperty name="width" value="0.1" units="cm"/>
      <inkml:brushProperty name="height" value="0.1" units="cm"/>
      <inkml:brushProperty name="color" value="#FFFC18"/>
    </inkml:brush>
  </inkml:definitions>
  <inkml:trace contextRef="#ctx0" brushRef="#br0">3356 110 4096,'-7'-1'216,"1"-1"0,0 1 0,0-1 1,0 0-1,0 0 0,1-1 0,-1 0 0,0 0 1,1 0-1,0-1 0,0 1 0,-5-6 0,8 8-205,1 0-1,-1 0 1,0 0-1,0 0 1,1 0-1,-1 0 1,0 0-1,0 1 1,0-1-1,0 1 1,0-1-1,0 1 0,-3 0 1,-31 0 401,20 1-27,-149 3 4218,105-13-3702,10 9-777,11 1 230,-74-7 0,-78-18-498,146 18 228,-111-13 634,121 17-558,-1 1-1,-48 5 0,-135 11 524,2-9-550,-78-3 587,152 8-562,36-2-225,51-5-24,-37 1 310,29-6-183,-127 6 45,-33 10 74,151-8-120,-243 38 1135,287-38-1462,3 0-1868,0-2-1,0 0 1,-34 1 0,3-12-1541</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55:56.618"/>
    </inkml:context>
    <inkml:brush xml:id="br0">
      <inkml:brushProperty name="width" value="0.1" units="cm"/>
      <inkml:brushProperty name="height" value="0.1" units="cm"/>
      <inkml:brushProperty name="color" value="#66CC00"/>
    </inkml:brush>
  </inkml:definitions>
  <inkml:trace contextRef="#ctx0" brushRef="#br0">2631 170 3456,'-15'-2'523,"10"2"-331,0 0 1,0-1 0,0 0 0,0 0-1,0 0 1,-8-4 0,10 3-308,0-1 0,1 1 0,-1-1-1,1 0 1,-1 1 0,1-1 0,-2-4 0,-1-1 529,0 3-45,1 0 0,-1 0-1,0 1 1,0-1 0,0 1 0,0 0 0,-12-6-1,-46-18 1484,27 13-1459,19 8-268,0 2 1,0 0-1,-21-4 0,4 2-136,12 3 342,-2 2 0,1 0 0,-46 4 0,16-1 159,-276 27 267,248-18-602,-114 19 501,171-25-651,-42 2 240,26-3-191,-127-2 184,10-1 14,-40 5 573,165-5-679,-39-7 182,29 3-203,-18-1-47,-119 6-1,117 1-69,34-1 76,-41 6 0,-66 6-95,117-12-20,-16 4 20,-25 7 11,23-11-1392,67-19-8512</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55:59.842"/>
    </inkml:context>
    <inkml:brush xml:id="br0">
      <inkml:brushProperty name="width" value="0.1" units="cm"/>
      <inkml:brushProperty name="height" value="0.1" units="cm"/>
      <inkml:brushProperty name="color" value="#66CC00"/>
    </inkml:brush>
  </inkml:definitions>
  <inkml:trace contextRef="#ctx0" brushRef="#br0">2556 190 2944,'-6'-2'216,"-6"-4"1662,20 6 476,-34-29-525,4-5-656,18 27-914,1 1 1,-1-1-1,-1 1 0,1 0 0,-1 0 0,0 1 1,-1-1-1,1 1 0,-11-7 0,3 3-76,11 8-157,1 0 0,0 0-1,0 0 1,0 0 0,-1 1-1,1-1 1,0 0 0,-1 1 0,1-1-1,0 1 1,-1-1 0,1 1-1,-1 0 1,1 0 0,-1-1-1,1 1 1,-3 1 0,-10-2 69,9 1-44,0-1-1,1 1 1,-1 0 0,0 0 0,0 1-1,0-1 1,1 1 0,-1 0-1,1 1 1,-1-1 0,-6 4 0,-1 2 37,0-1 0,0 0 1,-1 0-1,1-1 0,-20 4 1,-68 11 532,90-18-610,-78 5 268,36-5-190,-107 1 490,0 0-347,-50 25-35,-89-9-106,-65-19 991,215-5-1071,65 3 354,-90-14 1,109 6-150,-64-19 0,114 24-254,0 0-1,-1 0 1,2-2 0,-1 0 0,-23-15-1,10 6 9,-3-2 172,23 12 27,6 5-42,0-1 1,0 1 0,-1 0 0,1 0 0,0 0 0,0 0-1,-1 1 1,1-1 0,0 0 0,-1 0 0,1 1 0,-1-1-1,1 1 1,-1-1 0,1 1 0,-4-1 0,6 3-118,-1-2-8,0 1-1,0-1 1,0 1-1,0-1 1,0 0-1,0 1 1,0-1-1,0 0 1,0 1-1,0-1 1,0 0-1,0 1 1,0-1-1,1 0 1,-1 1 0,0-1-1,0 0 1,0 0-1,1 1 1,-1-1-1,0 0 1,0 0-1,1 1 1,-1-1-1,0 0 1,1 0-1,-1 0 1,0 1-1,0-1 1,1 0-1,-1 0 1,1 0 0,-1 0-1,0 0 1,1 0-1,-1 0 1,0 0-1,1 0 1,-1 0-1,0 0 1,2 0 415,-2 1-514,0 0 15,0-1 1,0 1-1,0-1 0,0 1 1,0 0-1,0-1 1,0 1-1,1 0 1,-1-1-1,0 1 1,0-1-1,1 1 0,-1-1 1,0 1-1,1-1 1,-1 1-1,0-1 1,1 1-1,-1-1 0,1 1 1,-1-1-1,1 1 1,-1-1-1,1 0 1,-1 1-1,1-1 0,-1 0 1,1 1-1,0-1 1,-1 0-1,1 0 1,-1 0-1,1 0 0,0 1 1,0-1-1,0 0-215,1 0 0,-1-1 0,0 1-1,1 0 1,-1 0 0,0-1 0,1 1 0,-1 0-1,0-1 1,0 1 0,0-1 0,1 0 0,-1 1-1,0-1 1,0 0 0,0 0 0,1-1 0,9-16-4071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56:00.885"/>
    </inkml:context>
    <inkml:brush xml:id="br0">
      <inkml:brushProperty name="width" value="0.1" units="cm"/>
      <inkml:brushProperty name="height" value="0.1" units="cm"/>
      <inkml:brushProperty name="color" value="#66CC00"/>
    </inkml:brush>
  </inkml:definitions>
  <inkml:trace contextRef="#ctx0" brushRef="#br0">2311 1 3712,'-14'0'587,"1"1"-1,-1 0 1,-17 5-1,7-1 208,-14 5-590,30-7 99,1-1 0,-1 0 0,0 0 1,0-1-1,0 0 0,0-1 0,-1 0 1,-7 0-1,-70-13 1653,7 2-999,-346 19 2355,9 50-1424,185-10-1061,-73 13-923,247-53-1023,0-3 0,0-2 1,-78-6-1,102-1-1562,1-2 1,-65-18-1,9-4-999</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56:04.478"/>
    </inkml:context>
    <inkml:brush xml:id="br0">
      <inkml:brushProperty name="width" value="0.1" units="cm"/>
      <inkml:brushProperty name="height" value="0.1" units="cm"/>
      <inkml:brushProperty name="color" value="#66CC00"/>
    </inkml:brush>
  </inkml:definitions>
  <inkml:trace contextRef="#ctx0" brushRef="#br0">4150 7 4608,'-6'-5'1404,"9"3"-1112,16 3-763,-8-1 5283,-28 0-3297,8 1-1355,0 0 0,0 1 0,1 0 0,-1 0 0,0 1 0,-8 3 0,-18 6 464,-89 31 917,97-36-1357,0-2 0,-55 4 0,-57-7-47,94-2 86,-45 1-50,2 1 138,-117-14-1,136 7-71,-104 4-1,81 2-101,-187 10-52,138-12 139,-393 10 528,243-7-483,155-3-223,-589 1 620,552 8-594,-5 2 598,152-10-621,-156 4 1048,146-2-1832,1 2 1,0 2-1,-38 12 1,46-7-2247,5 10-827</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56:08.019"/>
    </inkml:context>
    <inkml:brush xml:id="br0">
      <inkml:brushProperty name="width" value="0.1" units="cm"/>
      <inkml:brushProperty name="height" value="0.1" units="cm"/>
      <inkml:brushProperty name="color" value="#66CC00"/>
    </inkml:brush>
  </inkml:definitions>
  <inkml:trace contextRef="#ctx0" brushRef="#br0">2449 2 1408,'3'-2'13071,"1"6"-14748,-2-2 1754,-1-1-1,1 0 1,0 0 0,-1 1 0,1-1 0,0 0 0,0 0 0,0 0-1,0-1 1,3 2 0,13 7 574,-17-8-582,1 0 0,0 0 0,-1 0 0,1 0 0,0-1 0,0 1 1,0-1-1,-1 1 0,5 0 0,10 4 494,-15-4-451,-2 4 1274,-3-4-1299,1-1-1,-1 1 1,1 0-1,0 0 1,-1 0-1,-3 3 1,-18 5 139,-12-5 219,0-2-1,-38-2 0,32 0-545,-22 6 58,47-3 44,-1 1 0,-19 7 0,-14 2 172,22-8 56,-1-1-1,-57-2 1,81-2-216,-466 0 819,331 4-869,-259-4 330,366 2-244,1 1 1,0 3-1,-36 9 0,19-4 101,11-2-225,16-3 119,-1-1 0,0-1 0,-31 1 0,-190-5 799,219 1-718,1 2 0,-35 7 0,35-5-446,0 0 1,-35 0-1,54-5-230,2 0-19,-1 0-1,1 0 0,0-1 0,-8-1 1,12 2 372,1 0 0,-1 0-1,0-1 1,0 1 0,0 0 0,0-1 0,1 1 0,-1-1 0,0 1 0,0-1 0,1 1-1,-1-1 1,0 1 0,1-1 0,-1 0 0,0 1 0,1-1 0,-1 0 0,1 0 0,-1 1-1,1-1 1,0 0 0,-1 0 0,1 0 0,0 0 0,0 1 0,-1-1 0,1 0 0,0 0 0,0 0-1,0-1 1,4-12-3988</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56:10.744"/>
    </inkml:context>
    <inkml:brush xml:id="br0">
      <inkml:brushProperty name="width" value="0.1" units="cm"/>
      <inkml:brushProperty name="height" value="0.1" units="cm"/>
      <inkml:brushProperty name="color" value="#66CC00"/>
    </inkml:brush>
  </inkml:definitions>
  <inkml:trace contextRef="#ctx0" brushRef="#br0">1902 121 2560,'-5'-7'399,"4"5"-333,0-1-1,-1 1 0,1 0 0,-1 0 1,0 0-1,1 1 0,-1-1 0,0 0 1,0 1-1,0-1 0,-1 1 1,-3-3-1,6-10-556,0 12 662,-1-1 1,1 1-1,-1 0 0,1 0 0,-1 0 1,0 0-1,0 0 0,0 0 0,0 0 0,0 0 1,0 0-1,0 0 0,-1 1 0,1-1 0,-1 0 1,1 1-1,-1-1 0,0 1 0,0 0 1,-2-2-1,-2-1 374,-1 0 1,1 1 0,-1 0-1,0 0 1,-7-1-1,-10-1-23,1 1 1,-1 2-1,0 0 0,-44 3 0,16 0-263,-23 3 370,-84 14 0,84-8 291,-84 1 0,-272-2 883,269-7-653,-23 1-594,72-2-2807,23-1-1930,61 1 198,-32 6-1,18-1 704</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56:32.811"/>
    </inkml:context>
    <inkml:brush xml:id="br0">
      <inkml:brushProperty name="width" value="0.1" units="cm"/>
      <inkml:brushProperty name="height" value="0.1" units="cm"/>
      <inkml:brushProperty name="color" value="#66CC00"/>
    </inkml:brush>
  </inkml:definitions>
  <inkml:trace contextRef="#ctx0" brushRef="#br0">2382 1384 3072,'-1'0'126,"0"0"-16,0-1 0,-1 1 1,1 0-1,0 0 1,0 1-1,0-1 1,0 0-1,-1 0 1,1 1-1,0-1 1,0 0-1,0 1 1,0-1-1,0 1 1,-2 1 474,-14 12-415,-16 1 1356,27-12-1225,0-1-1,0 1 1,-1-1 0,1 0 0,-1 0 0,0-1-1,0 0 1,1 0 0,-13 0 0,-3 9 851,20-10-1108,0 1 1,0-1 0,1 1-1,-1-1 1,0 0 0,0 0-1,0 0 1,0 0 0,1 0 0,-4-1-1,4 1 44,-1 0 0,1 0 1,-1 0-1,1 0 0,-1 0 0,1 0 0,0 0 0,-1 0 0,1 0 1,-1 1-1,1-1 0,-3 1 0,0 0 81,1 0 1,-1-1 0,1 1-1,-1-1 1,1 0-1,-1 0 1,-6-1-1,-3 0 363,9 1-450,0 1 0,0 0 1,0 0-1,0 0 0,0 0 1,0 0-1,0 1 0,-4 2 1,4-2 8,0 0 1,0 0 0,0 0 0,0-1 0,-1 0 0,1 0 0,0 0 0,-7 0 0,-87 3 958,71-2-606,-1 1-1,-54 13 1,24-3 12,-69 16 85,35-7 43,78-19-477,1-2 1,-23 1-1,-18 1-34,-8 3 124,43-6-159,0 2-1,-24 5 0,-97 23 251,-45 11 219,172-38-494,-1-1 0,1 0 0,0-2-1,-1 1 1,-19-3 0,-8 0 54,-22 3 79,-117-5 204,-43-25-46,115 14-283,83 9 118,1-1 0,-44-17-1,63 22-126,0-1-1,0 0 0,0 0 1,1 0-1,-1 0 0,1-1 0,-1 0 1,1 0-1,-6-8 0,0-2-12,-16-30 0,23 39 24,1 0 10,1 1 0,0-1 1,-1 1-1,2-1 1,-1 1-1,0-1 1,1 0-1,0-6 1,-2-18-37,-1 11 110,2 0 0,-1 0 0,4-34 0,11-54 392,0 15-391,-4 21 15,-4 36 50,1-51 0,-4 63-157,0 1 0,1-1-1,6-21 1,-4 22 60,0-1 1,-2 0-1,1-23 0,-2 12-60,1 1-1,2-1 1,11-39-1,1-3-13,-11 41-44,2 0-1,22-56 0,-23 73 27,1 1 0,0 0 0,1 1 0,1 0 0,0 0 0,2 1 0,12-14 0,-10 16-3,1-1 0,0 2 0,0 0-1,1 1 1,0 0 0,1 1 0,0 1 0,1 1-1,20-6 1,9 3 25,0 1 0,63-1 0,-64 6 46,70 1-130,5 1 70,171-4-74,-182 7 100,254-1-130,-207 6 195,-114-4-64,65 11-100,-54-5 119,-41-6-83,0 1-1,0 0 1,0 1 0,-1 0-1,24 12 1,-34-15 51,-1 1 0,1-1 0,0 1 1,-1 0-1,1-1 0,-1 1 0,1 0 0,-1 0 0,0 0 0,0 0 1,0 0-1,1 3 0,7 27 106,-5 22-11,-4-39-124,1 0 0,4 24 0,-1-15 67,-1 0 1,-2 0 0,-2 45-1,0-17 119,1-7-102,2-20-47,-2 1 0,-2-1 0,-4 29 1,2-25 27,1 1-1,2 0 1,2 37 0,0-33-72,-5 60-1,-4 33 185,6-46-206,0 89 290,3-93-210,-1-71-101,-1-1-1,1 0 1,-1 1-1,0-1 0,0 0 1,0 1-1,-1-1 1,0 0-1,0 0 1,-6 9-1,7-12-169,-1 0 0,1 1-1,-1-1 1,0 0 0,0 0 0,0 0 0,0-1 0,0 1-1,-1 0 1,1-1 0,0 1 0,-1-1 0,1 0 0,-1 0 0,1 0-1,-1 0 1,0-1 0,1 1 0,-1 0 0,0-1 0,0 0-1,1 0 1,-6 0 0,-4-2-957,1 0 0,-1-1 0,1-1 0,-1 0 0,1 0 0,0-1 0,-12-8 0,-41-23-3082</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57:17.363"/>
    </inkml:context>
    <inkml:brush xml:id="br0">
      <inkml:brushProperty name="width" value="0.1" units="cm"/>
      <inkml:brushProperty name="height" value="0.1" units="cm"/>
      <inkml:brushProperty name="color" value="#66CC00"/>
    </inkml:brush>
  </inkml:definitions>
  <inkml:trace contextRef="#ctx0" brushRef="#br0">2426 99 2048,'5'-10'939,"4"6"-1116,-5 2 137,0 1 0,19-19 8835,-26 19-8627,0 0 0,0 1 0,0-1-1,0 1 1,0 0 0,0 0 0,0 0 0,-3 1 0,-6 0 97,-33-6 1447,32 3-1282,1 0 0,-14 0 1,-53 8-149,-27-1 443,-134-1 43,64-12-21,147 5-694,-69-10 347,-3 0-247,53 8-130,-106-3-4,14 2 21,82 0 99,1 3-1,-78 6 1,-5 2 341,-78 0-35,-14 1 27,67-1-3269,51-3-4997,71-1 4034</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57:23.519"/>
    </inkml:context>
    <inkml:brush xml:id="br0">
      <inkml:brushProperty name="width" value="0.1" units="cm"/>
      <inkml:brushProperty name="height" value="0.1" units="cm"/>
      <inkml:brushProperty name="color" value="#66CC00"/>
    </inkml:brush>
  </inkml:definitions>
  <inkml:trace contextRef="#ctx0" brushRef="#br0">1 129 1280,'22'-5'549,"-1"-1"-1,1-1 1,-1 0-1,-1-2 1,1-1-1,28-18 1,-38 21-416,2 0 1,-1 1-1,1 0 1,0 1-1,0 0 1,1 1-1,16-3 0,0 3 141,0 0-1,40 2 1,0 8 211,-22-1-218,46-1 104,-56-4-301,0 2 0,0 1 0,67 15-1,-60-5 26,0-2 0,2-2 0,-1-2 0,69 1 0,-76-8-37,-2-1 45,1 2 1,50 7-1,31 9 120,45 10-35,-137-22-111,-16-3-73,0 1 1,19 7-1,-3-1 27,0-1 0,1-1 0,32 4 0,-46-9 32,21 2 223,0-2 0,55-3 0,-27 0-200,160 12 223,51-21-229,-246 8-59,207-14 173,-176 16-107,-1 2-1,61 9 1,-68-5 17,91 0-1,51-15 25,-146 6-4,2-2 54,28 0 6,-45 4-94,0 0-1,-1-3 0,60-13 1,-83 15-113,-6 1-12,1 0-1,0 0 1,0 0-1,0 1 0,0-1 1,0 1-1,0 0 1,0-1-1,0 1 0,0 1 1,0-1-1,-1 0 0,1 1 1,0-1-1,5 2 1,-8-1-27,1-1 0,-1 0 0,0 1 0,1-1 1,-1 0-1,0 1 0,1-1 0,-1 1 0,0-1 0,1 0 1,-1 1-1,0-1 0,0 1 0,1-1 0,-1 1 1,0-1-1,0 1 0,0-1 0,0 1 0,0-1 1,0 1-1,0-1 0,0 1 0,0-1 0,0 1 0,0 0 1,-7 15-2404,4-11 1921,0-1-1,0-1 0,0 1 0,0 0 1,-1-1-1,-4 4 0,-2-1-363,0 0-1,-15 7 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57:27.559"/>
    </inkml:context>
    <inkml:brush xml:id="br0">
      <inkml:brushProperty name="width" value="0.1" units="cm"/>
      <inkml:brushProperty name="height" value="0.1" units="cm"/>
      <inkml:brushProperty name="color" value="#FFFC18"/>
    </inkml:brush>
  </inkml:definitions>
  <inkml:trace contextRef="#ctx0" brushRef="#br0">1 67 2944,'0'4'168,"1"0"0,0-1 0,0 1 0,0-1 0,1 0 0,-1 1 0,1-1 0,0 0 1,-1 0-1,2 0 0,-1 0 0,0 0 0,1 0 0,3 3 0,-1-1-27,-1-1-1,0-1 1,1 1-1,0-1 1,0 0 0,0 0-1,0 0 1,9 3-1,2-2 222,-1-1-1,1-1 0,-1 0 1,1-1-1,0-1 0,25-2 0,92-23 800,-99 16-910,0 2 0,1 2 0,41-2 0,-59 7-184,116-5 154,-67-1-32,-35 5-3,0-2 0,0-2 0,-1 0 1,36-12-1,-8-2-48,2 3 1,73-11 0,-109 24-111,1 1 1,0 1 0,0 1-1,26 4 1,99 19 124,-83-11-129,-42-8-2,8 2 115,1-1-1,35-1 1,281-9 481,258 10 246,-565-5-856,126 6 48,-19 8 24,-95-10 54,89-6 0,-86 0-17,74 6 0,16 14-40,65 6 64,-69-22 95,-78-3-93,42-2-196,-46 0 24,96 9-1,-88 1 54,0-3 0,1-2 0,81-10 0,73 2 33,-152 7-56,59 6 15,-82-2 0,72-4 0,-2-10-15,64-4 260,30 15-288,30-1 102,-186-5-54,49-1-138,0 5 242,109 15 0,-142-4-163,55 6-52,-84-16 158,86-6 0,-12-1 15,-69 5-61,-6 0-76,73 8 1,-78-2 74,0-2 0,0-1 1,0-3-1,68-8 0,21-5-42,190 5 0,-228 12 49,-56 0-4,1-3-1,0 0 1,37-6-1,30-7-49,185 2-1,-251 13 198,1 1-1,44 11 1,-78-14-418,0 1 0,0 0-1,1 0 1,-1 0 0,0 0-1,0 1 1,0-1 0,0 1-1,0 0 1,-1 0 0,1 0 0,0 0-1,-1 0 1,0 0 0,1 1-1,-1-1 1,0 1 0,0 0-1,0 0 1,-1 0 0,1 0-1,-1 0 1,1 0 0,-1 0 0,0 0-1,1 7 1,4 26-3422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29:42.131"/>
    </inkml:context>
    <inkml:brush xml:id="br0">
      <inkml:brushProperty name="width" value="0.1" units="cm"/>
      <inkml:brushProperty name="height" value="0.1" units="cm"/>
      <inkml:brushProperty name="color" value="#FFFC18"/>
    </inkml:brush>
  </inkml:definitions>
  <inkml:trace contextRef="#ctx0" brushRef="#br0">1556 63 2048,'4'2'79,"-1"0"-1,1-1 1,-1 1 0,1-1 0,0 0 0,0 0-1,0-1 1,0 1 0,0-1 0,-1 0-1,1 0 1,6 0 0,-8 0-95,13-1 241,0-1 0,-1-1 0,0 0 0,1 0 0,-1-2 0,17-7 0,-18 6 459,1 1 1,0 1 0,0 0-1,1 1 1,-1 0 0,19-1 0,-26 5-422,-1-1 1,0 0 0,1 1 0,9 3 0,-14-4-181,0 1 0,1 0 1,-1 0-1,0 0 1,0 0-1,0 0 1,0 1-1,0-1 1,0 1-1,0-1 0,0 1 1,0-1-1,-1 1 1,4 4-1,-5-6-39,0 1 0,0-1 0,1 1 0,-1-1 0,0 1 0,0-1-1,0 1 1,1-1 0,-1 1 0,0-1 0,0 1 0,0-1 0,0 1 0,0-1 0,0 1-1,0-1 1,0 1 0,0-1 0,0 1 0,-1-1 0,1 1 0,0-1 0,0 1-1,0-1 1,-1 1 0,1 0 0,-14 8 604,-19 0-115,32-9-520,-85 14 584,33-9-560,-96 5 641,109-8-322,30 0-306,0-2 0,1 1 0,-1-1 0,0-1 0,-18-3 0,-57-19-258,57 15 175,0 2-1,-1 0 1,-41-2 0,-9 6-82,-12-2 192,-10-10 18,-36-4 503,100 15-521,-34-4-164,30 3 303,-1 1 1,-52 4-1,31 0-39,-157 9 219,147-5-1160,-56 10-6345,77-16 3547</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57:29.952"/>
    </inkml:context>
    <inkml:brush xml:id="br0">
      <inkml:brushProperty name="width" value="0.1" units="cm"/>
      <inkml:brushProperty name="height" value="0.1" units="cm"/>
      <inkml:brushProperty name="color" value="#FFFC18"/>
    </inkml:brush>
  </inkml:definitions>
  <inkml:trace contextRef="#ctx0" brushRef="#br0">0 71 1792,'1'-1'66,"0"0"-1,-1 1 1,1-1-1,0 1 1,0-1 0,0 1-1,0 0 1,-1-1-1,1 1 1,0 0 0,0-1-1,0 1 1,0 0-1,0 0 1,0 0 0,1 0-1,26-1 395,4-2 312,36-17 779,-48 12-996,1 2 0,40-7-1,-56 12-503,37-5 141,0 2-1,0 2 0,76 5 0,-34 9 183,99 0-1,458-16 651,-463 2-878,175 4 65,-216 6-100,385 30 392,-174-27-542,-3-1 323,-191 2-192,81 9 104,-223-20-629,1 1 0,-1 1 0,0 0 0,21 8 0,-31-10 101,0 0 0,1 1 0,-1 0 0,0 0 0,0-1 0,0 1 0,3 3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57:31.708"/>
    </inkml:context>
    <inkml:brush xml:id="br0">
      <inkml:brushProperty name="width" value="0.1" units="cm"/>
      <inkml:brushProperty name="height" value="0.1" units="cm"/>
      <inkml:brushProperty name="color" value="#FFFC18"/>
    </inkml:brush>
  </inkml:definitions>
  <inkml:trace contextRef="#ctx0" brushRef="#br0">2 28 1664,'-1'1'850,"5"-1"-423,-1 0 0,1 0 0,0 1 1,-1 0-1,7 2 0,-7-2-380,0 0-1,0 0 1,-1 0-1,1-1 1,0 1-1,0-1 1,0 1-1,0-1 1,0 0-1,0 0 1,0-1-1,5 0 1,36-10 984,-35 9-955,9-4 1,0 1 0,0 0 0,1 2-1,-1 0 1,1 2 0,0 0 0,0 0 0,0 2-1,22 3 1,15 4 153,1-3-1,75-3 0,-96-2 139,66 7-227,-1 0-159,-19-8 116,126 4 39,-165 0-4,1 2 0,74 18 0,-110-21-320,0 0-1,0 1 0,-1 0 0,1 0 0,-1 1 0,0 0 0,0 0 1,13 10-1,13 23-2020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57:34.809"/>
    </inkml:context>
    <inkml:brush xml:id="br0">
      <inkml:brushProperty name="width" value="0.1" units="cm"/>
      <inkml:brushProperty name="height" value="0.1" units="cm"/>
      <inkml:brushProperty name="color" value="#FFFC18"/>
    </inkml:brush>
  </inkml:definitions>
  <inkml:trace contextRef="#ctx0" brushRef="#br0">1 130 1408,'2'-3'229,"0"0"0,0 0-1,0 0 1,1 0 0,0 0 0,-1 0 0,1 0-1,0 1 1,0-1 0,1 1 0,4-3 0,-6 5-198,0-1 0,-1 0 1,1 1-1,0-1 0,0 1 1,0-1-1,0 1 0,1 0 1,-1 0-1,0 0 0,0 0 0,0 0 1,0 0-1,0 1 0,0-1 1,0 1-1,0-1 0,0 1 1,0 0-1,-1 0 0,4 2 1,55 29 639,-55-29-589,0-2 0,0 1 0,0 0 0,0-1 0,0 0 0,1 0 0,-1-1 0,10 1 0,44-7 680,-3 0-448,-15 7-216,77-11 1,-95 6-99,85-11 677,-91 14-689,0 0 1,0 1-1,1 2 0,22 3 1,0 2 114,1-1 0,65-1 0,-81-4 62,48 9 0,-23-2-58,-18-6-36,49-2-1,-28-1-125,128-8 508,27-1-277,-152 8-234,-32 2 55,25-3 0,44-4 298,120 4-1,-115 5-30,-50-2-209,224-5 29,38 3 81,-163 3-133,354 5 166,-192-17-113,-221 3-69,165-10 59,2 20-107,-37 9 226,-25-2-282,252 31 226,-379-33-84,16-3-2,88-5 0,-44-2 79,187 17 13,-62-8-80,-106-6-96,66 11 36,58 1 72,182 18 349,-435-29-429,320 8-94,-76-6 324,94 1-119,48-14 10,-282 5 28,198-36-1,-85 7-155,159-17 96,-138 17-26,118-22-102,-361 54 72,0 1 0,0 0 0,0 1-1,0 0 1,21 4 0,-28-3-103,0 0 0,0 0 0,0 0 0,-1 1 0,1-1 0,0 1 0,0 0 1,-1 0-1,0 1 0,1-1 0,-1 1 0,0-1 0,0 1 0,0 0 0,0 0 0,-1 1 0,1-1 0,3 6 0,-2 0-471,-1 0-1,1-1 1,2 13 0,5 34-2527</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57:43.567"/>
    </inkml:context>
    <inkml:brush xml:id="br0">
      <inkml:brushProperty name="width" value="0.1" units="cm"/>
      <inkml:brushProperty name="height" value="0.1" units="cm"/>
      <inkml:brushProperty name="color" value="#FFFC18"/>
    </inkml:brush>
  </inkml:definitions>
  <inkml:trace contextRef="#ctx0" brushRef="#br0">1 1 1536,'2'2'152,"0"-1"1,0 0-1,0 0 1,0 0-1,0 0 1,0 0-1,1-1 0,1 2 1,11 3 150,-10-2-181,1-1 0,0 1 1,-1-1-1,1 0 0,0 0 1,0 0-1,1-1 0,-1 0 1,0 0-1,0-1 0,1 1 1,-1-2-1,0 1 0,0-1 1,1 1-1,9-4 1,9-3 48,0 0 0,1 2 0,47-3 1,81 6-59,-90 2 43,44 7-23,-73-4-58,95 14-8,-19-1 10,50-2 131,82 9 48,5-3 76,1-19-293,38 1 166,-104 0 62,32 2 186,-39 10-812,128 5 409,-193-19 82,573-8-216,-596 5 138,-1 4 1,1 4 0,132 24-1,-206-25-675,1 0 0,0 1-1,-1 0 1,0 1 0,15 9 0,19 11-1950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57:45.699"/>
    </inkml:context>
    <inkml:brush xml:id="br0">
      <inkml:brushProperty name="width" value="0.1" units="cm"/>
      <inkml:brushProperty name="height" value="0.1" units="cm"/>
      <inkml:brushProperty name="color" value="#FFFC18"/>
    </inkml:brush>
  </inkml:definitions>
  <inkml:trace contextRef="#ctx0" brushRef="#br0">0 3 1152,'18'6'570,"-13"-4"-467,1 0 1,-1 0-1,1 0 0,0-1 1,-1 0-1,1 0 1,8 0-1,476-5 2559,-342-3-2514,2 0 311,-28 5-112,118 3-102,-71 12-290,141 6 42,243-17 594,-284-3-403,310 18-227,-552-15 67,70 1 1,58 4 145,-87-2-96,277 17 41,-9-28 507,0 0-601,-316 7-321,-1 2-1,0 0 1,0 1 0,0 1-1,-1 1 1,23 9-1,7 8-1585</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5T00:00:10.941"/>
    </inkml:context>
    <inkml:brush xml:id="br0">
      <inkml:brushProperty name="width" value="0.1" units="cm"/>
      <inkml:brushProperty name="height" value="0.1" units="cm"/>
      <inkml:brushProperty name="color" value="#FFFC18"/>
    </inkml:brush>
  </inkml:definitions>
  <inkml:trace contextRef="#ctx0" brushRef="#br0">5579 414 4992,'-6'2'387,"1"0"-22,0 0 1,0-1-1,0 0 0,0 0 0,-1 0 1,-5 0-1,11-1-327,0 0 0,-1 0-1,1 0 1,0-1 0,0 1 0,-1 0 0,1 0 0,0 0 0,-1 0 0,1 0-1,0-1 1,0 1 0,-1 0 0,1 0 0,0 0 0,0-1 0,0 1 0,-1 0 0,1 0-1,0-1 1,0 1 0,0 0 0,0-1 0,0 1 0,0 0 0,-1 0 0,1-1 0,0 1-1,0 0 1,0-1 0,0 1 0,-1-14 355,1 6-105,-1 5-122,0 0-1,0 1 1,0-1 0,0 1-1,-1-1 1,1 1 0,-1-1 0,1 1-1,-1 0 1,0 0 0,0 0-1,0 0 1,-1 0 0,1 0-1,0 0 1,-1 1 0,1-1-1,-1 1 1,1 0 0,-1-1-1,1 1 1,-1 0 0,0 1-1,0-1 1,0 1 0,1-1-1,-1 1 1,0 0 0,-5 0 0,-10-2 98,0 0-1,-1-1 1,1-1 0,1 0 0,-26-10 0,6 1-45,-14-3 42,-1 2 1,-95-13-1,28 21 260,-24-2-370,-154-19 355,202 20-420,-232-20 106,321 26-184,-364-23 165,81 16 329,-68-10-620,144 15 279,9 0-135,-18-2-122,20 2 192,-32-3-21,213 5-97,-353-18-63,321 19 143,-11 1-7,-95-11 0,19-4 157,12-1-149,91 12-76,-42 2 1,43 1 27,-51-5 0,-183-28 106,255 31-102,1 2-1,-15 0 1,6 1-21,19-1-1,1 0 1,-1 1-1,0-1 1,1 1-1,-1 0 1,1 0-1,-1 1 1,1-1-1,0 1 1,-1-1-1,1 1 1,0 0-1,0 0 0,-3 3 1,-3 3-39,0 1 0,-13 17 1,20-23 46,-1 1 17,0 1-1,0 0 0,0 0 1,1 0-1,0 1 0,0-1 1,-2 11-1,-6 45 26,4-20 16,-1-8-82,-56 249 68,51-245-15,0-1 0,-3 1-1,-1-2 1,-2 0-1,-30 45 1,35-62 11,2 0 0,0 1 0,1 0 0,1 1 0,0 0 0,2 0 0,-9 41 0,9-24 38,3-1 0,-1 71 0,5-101-73,1 0 1,0 1-1,1-1 0,-1 0 0,1 0 1,1 0-1,-1-1 0,1 1 1,0 0-1,0-1 0,0 0 0,1 0 1,0 0-1,0 0 0,0 0 0,1-1 1,0 0-1,9 7 0,0-1-15,1 0 0,0-1 1,0-1-1,1 0 0,26 8 0,-22-11 108,1-1 1,0 0 0,0-2-1,0 0 1,25-2 0,-18 0-67,54 7 0,66 15 147,0-7 0,185-4 1,-49-3 132,-284-8-314,161 3-65,81 5-30,-11 25 330,-63-10-50,-29-4-39,80 14 99,108-6 251,-212-21-901,10 0 402,161-12 0,-43-2-47,24-2 170,-10-9-190,-64 9-34,-15 1 112,129-5-61,-6-2 77,-210 8-27,13-3 81,53-2 42,215 3-184,142 2 144,-154-23-50,-259 19 30,-47 8-110,89 5-1,2 1-13,190-25 421,-283 19-384,75 5 0,51 14-73,72 2 14,84 7 116,-155-6-12,-80-10-54,270 12 35,-243-13 328,-2 0-323,430-7-180,-362 11 352,-97-10-181,182-6-76,-158-1 92,55 4 109,-92 3-288,-6-2 236,-26-1-57,1 3 0,51 7 0,48 2-108,-15-2 114,-20-1-121,-60-5 155,128 0 107,-101-3-119,164-4-257,-173 5 100,173-5 332,-108-4-198,-118 8-84,-11 0 43,-1 1-1,0-1 1,0-1 0,0 0-1,0 0 1,9-3-1,-15 4 34,-1 0 1,1-1-1,0 1 0,0 0 0,-1 0 0,1-1 1,-1 1-1,0-1 0,1 1 0,-1-1 0,0 0 1,0 1-1,0-1 0,0 0 0,0 0 0,0 0 0,0 0 1,-1 0-1,1 0 0,-1 0 0,1-3 0,0-6-40,0-1 0,-2-21 0,1 13 50,-22-249 104,16 207-124,-4-26 15,2 31 77,7 41-94,-1-1 0,-1 1 0,0-1 0,-1 1 0,-1 0 0,-1 0 1,-9-18-1,-1 7 84,-29-33 1,11 14-370,18 23 301,1 0 1,-19-44-1,23 31-76,10 31 35,0 0 0,-1 0 0,1 0 0,-1 0 0,0 0 1,0 0-1,-1 0 0,1 1 0,-1-1 0,0 1 0,-6-7 0,3 6 3,-1 0-1,0 0 0,0 1 1,0 0-1,0 0 0,-1 0 1,1 1-1,-1 0 0,-13-2 1,-6-1 36,-43-2 0,-10-2 2,1-5 50,0 3 0,-142-3 0,-145 19-8,200-13-110,1 0 149,48 10 211,-192-7-389,-103-2-350,121 10 342,171-11 189,-37 0-6,77 8-73,-138 6 68,159-1-39,-1-4 0,-83-8 0,-168 1 291,63 4-412,142-11-39,8 0 110,-260 10-79,52 4 188,-285-15-372,347 3 302,-2 1 106,159 11-107,-174-5 124,-44 1 240,281 4-380,-84 3-503,-1 5-1,-188 38 1,243-32-1131,-101 42 0,-7 6-3479,129-52 3214,1-2 1,-1-2-1,-37 3 0,-44-6-2183</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5T00:03:43.535"/>
    </inkml:context>
    <inkml:brush xml:id="br0">
      <inkml:brushProperty name="width" value="0.1" units="cm"/>
      <inkml:brushProperty name="height" value="0.1" units="cm"/>
      <inkml:brushProperty name="color" value="#FFFC18"/>
    </inkml:brush>
  </inkml:definitions>
  <inkml:trace contextRef="#ctx0" brushRef="#br0">5 73 640,'0'0'304,"-4"0"1643,25 0-1273,-16 1-620,0-1-1,0 1 1,0-1-1,-1-1 1,1 1-1,0-1 1,0 1-1,-1-2 1,1 1 0,0 0-1,-1-1 1,9-4-1,6-5 190,1 1 0,22-8-1,-32 14-172,1 1 0,0 0-1,0 1 1,0 0 0,1 1-1,11 0 1,20 4-22,-1 1 0,73 17 0,-73-12 133,1-1 1,75 3-1,-64-12-173,59-7 0,-39 0 89,-1 3 1,1 3-1,114 12 0,175 0 93,-125-9-241,-184 2 75,89 17 0,-46 4-83,3 2 37,-24-5 140,21 0-88,120 10-1,-86-14 144,-65-8-99,89 3-1,-15-17-9,257-42 0,-261 23-139,112-18 107,3 19 6,-63 11-143,-98 4 157,163 7 1,192 53-37,-294-43-106,-17-3 206,223 17-30,255-61-86,-467 19 42,47-4 38,174 27 48,-115-1-83,47 4-164,-145 6 132,176 12 48,-240-19-20,61 2 137,-130-8-179,50 0 3,0-2 0,85-14 0,285-46 137,-405 58-128,137-21 255,-78 8-288,0 5-1,2 3 0,101 5 1,-89 7 10,-45 0 66,96-9 0,-119 2-75,1 3 0,56 4-1,81 17 9,-60-5-81,9 4 219,34 4-213,-29-14 48,210 12 171,-178-8-199,51 2-61,-26-7 223,-71-1-7,170 15 84,128 30-219,-340-44 98,1-3-1,128-8 1,68 1-99,-143 3 98,120 7-375,-222-7 321,305-1 254,-139-3-247,116-8 99,-93 6-64,34-3 49,-197 3-119,0 2 0,0 2 0,-1 3 0,63 9 0,160 44 227,-244-47-202,0-3 10,-1-1 0,41 1 0,66-6 3,-113 0 0,289 7-138,177 8 101,-433-14-5,31 2 0,93-4 143,82-32 110,42-3 21,338-48 9,-264 14 15,-314 61-217,104-1 1,67 14 53,-197-1-75,15 0-93,95-7-1,-87 0 97,70 4 0,-68 2-131,113 7 231,-103-3-101,142-9 0,-157-2-27,162-15-3,-162 19 11,103 8 0,-74 5 10,121 6-37,-102-14 24,118 19-1,-118 0 135,-18-2-210,-37-11 34,4 2 47,-1-3-1,66 1 1,-50-10 38,-31-1-76,0 2 1,70 9 0,-102-7 18,0 0-1,0 1 1,-1-1 0,1 2 0,12 5 0,-19-8-95,0 0-1,0 1 1,0-1 0,0 0 0,0 1 0,0-1 0,0 1 0,0 0-1,-1 0 1,1-1 0,-1 1 0,1 0 0,-1 0 0,0 1 0,0-1-1,0 0 1,0 0 0,0 1 0,0-1 0,-1 0 0,1 1 0,-1-1 0,1 0-1,-1 1 1,0 3 0,-1-2-224,0 0 0,0 0 0,0 0 1,-1 0-1,1-1 0,-4 5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5T00:03:45.832"/>
    </inkml:context>
    <inkml:brush xml:id="br0">
      <inkml:brushProperty name="width" value="0.1" units="cm"/>
      <inkml:brushProperty name="height" value="0.1" units="cm"/>
      <inkml:brushProperty name="color" value="#FFFC18"/>
    </inkml:brush>
  </inkml:definitions>
  <inkml:trace contextRef="#ctx0" brushRef="#br0">0 283 640,'7'3'183,"1"0"-1,0-1 1,-1 0-1,1 0 1,0-1-1,0 0 1,0-1-1,0 1 1,15-3 0,9-1 612,33-9 1,-58 10-789,18-1 189,0 0 0,-1 2 0,33 1-1,-35 1-47,0 0 0,0-2-1,0-1 1,-1-1 0,23-5-1,-4-4 323,-11 3-281,34-7 0,12 11-45,-12 1-100,-43 4 25,0-1 0,21-4 0,66-12 411,-77 15-409,0 0 1,37 4-1,-9-1 8,-22-1 14,67-10 1,-30-5-94,-28 6 0,50-5 0,451 4 127,-383 11-110,-70-4 182,47 1 55,-40 8-209,169-12 1,-162-5-92,179-26 273,-106 5-115,50 4 21,-112 17-37,-17 3-18,154 8-1,-192 6-56,-1 3 1,-1 2-1,68 23 0,15-2-70,-64-15 146,123 24-102,-161-36 40,81 0-1,-117-5-153,0 0 0,0 0 0,0 1 0,0-1 0,0 1 0,0 1 0,-1-1 0,1 1 0,-1 0 0,1 0 0,-1 0 0,1 1 0,-1 0 0,0 0 0,0 0 0,-1 1 0,1 0 0,-1 0 0,1 0 0,-1 0 0,5 9 0,8 14-2089</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5T00:03:55.464"/>
    </inkml:context>
    <inkml:brush xml:id="br0">
      <inkml:brushProperty name="width" value="0.1" units="cm"/>
      <inkml:brushProperty name="height" value="0.1" units="cm"/>
      <inkml:brushProperty name="color" value="#FFFC18"/>
    </inkml:brush>
  </inkml:definitions>
  <inkml:trace contextRef="#ctx0" brushRef="#br0">51 271 640,'-11'1'169,"-10"2"1274,21-3-1385,-1 0 0,1 0 0,0 0 0,-1 0 0,1 0 0,-1 0 0,1 0 0,0 0 0,-1 0 0,1 0 0,-1 0 0,1 0 0,-1 0 0,1 0 1,0 0-1,-1 0 0,1 0 0,-1-1 0,1 1 0,0 0 0,-1 0 0,1 0 0,0-1 0,-1 1 0,1 0 0,0-1 0,-1 1 0,0-1 92,-2 1-81,2 0-64,1 0 0,0 0 1,0 0-1,0 0 0,0 0 1,0 0-1,0 0 0,-1 0 1,1 0-1,0 0 0,0 0 1,0 0-1,0 0 0,0-1 0,0 1 1,-1 0-1,1 0 0,0 0 1,0 0-1,0 0 0,0 0 1,0 0-1,0 0 0,0-1 1,0 1-1,0 0 0,0 0 0,0 0 1,0 0-1,-1 0 0,1 0 1,0-1-1,0 1 0,0 0 1,0 0-1,0 0 0,0 0 1,0 0-1,0-1 0,0 1 0,0 0 1,1 0-1,-1 0 0,0 0 1,0 0-1,0 0 0,0-1 1,0 1-1,0 0 0,0 0 1,7-12 592,10-9 303,-12 17-866,1 1-1,-1 0 0,1 0 0,7-3 0,6-3 158,-11 6-124,0 0 0,0 0 0,0 1 0,0-1 0,1 2-1,-1-1 1,11 1 0,27-6 157,-17 1-105,0 2 0,0 1 0,32 1 0,16 4-48,86-4 336,-140-1-302,33-9 0,-2 0-131,89-17 633,-69 18-507,108-12-21,-54 9 107,-16-2-21,-49 5-103,111-8-10,222 4 1,-198 21-134,52 8 176,-211-10-90,189 24 94,-192-23-123,0-3 0,55-2 0,-30-1 92,215 10 219,-232-5-272,0-2 0,0-2 0,0-1 0,0-3 0,57-12 0,86-18 162,-151 30-206,0 2-1,1 1 1,43 5-1,-48-1-5,117 16 116,-108-12-98,0-3 0,0-1 0,47-4 0,124-20 534,-166 17-490,0 2 1,0 2 0,0 2 0,88 16 0,-114-13-24,0 0 0,37 17 0,-4-2 129,-52-20-132,0 1 0,0-1 0,0 1 0,0-1 0,0 1 0,0 0 0,0-1 0,0 1 0,0 0 0,0 0 0,0 0 0,-1-1 0,1 1 0,0 0 0,0 0 0,-1 0 0,1 0 0,-1 0 0,1 0 0,-1 1 0,1 0 0,0 2-210,-1-1 1,1 1-1,-1 0 1,0-1 0,0 1-1,0 4 1,-3 19-2326</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5T00:04:42.302"/>
    </inkml:context>
    <inkml:brush xml:id="br0">
      <inkml:brushProperty name="width" value="0.1" units="cm"/>
      <inkml:brushProperty name="height" value="0.1" units="cm"/>
      <inkml:brushProperty name="color" value="#FFFC18"/>
    </inkml:brush>
  </inkml:definitions>
  <inkml:trace contextRef="#ctx0" brushRef="#br0">1 17 1152,'5'0'225,"-3"0"-187,-1 0 0,1 0-1,-1 0 1,1 0 0,-1 0-1,1 0 1,-1 0 0,1-1-1,-1 1 1,1-1 0,2 0-1,-4 0 145,2 0-161,-1 1 1,0-1 0,0 0-1,0 1 1,0-1 0,1 1 0,-1-1-1,0 1 1,0 0 0,1 0-1,-1-1 1,0 1 0,0 0 0,1 0-1,-1 0 1,0 0 0,3 1-1,4-2 15,3-1 57,0 0 0,0 1 0,0 0 0,0 1 0,21 2 0,3-1 107,6-1-159,92 3 307,-71-1-292,-49-2-31,1 0 1,0 0-1,-1 2 1,1-1-1,-1 2 1,16 4 0,-9-1 4,1-1 1,0 0-1,-1-2 0,2 0 1,-1-2-1,25-1 1,55-8-138,-80 7 48,32 1 1,-22 0-27,-20 1-19,-1 0 1,0 0 0,1 0 0,-1 2 0,0-1 0,0 1 0,0 1 0,10 4 0,-3 3-1348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29:42.991"/>
    </inkml:context>
    <inkml:brush xml:id="br0">
      <inkml:brushProperty name="width" value="0.1" units="cm"/>
      <inkml:brushProperty name="height" value="0.1" units="cm"/>
      <inkml:brushProperty name="color" value="#FFFC18"/>
    </inkml:brush>
  </inkml:definitions>
  <inkml:trace contextRef="#ctx0" brushRef="#br0">1059 0 1408,'15'4'4369,"-39"-4"466,5-1-4792,-1 2 0,-28 4 0,22-1 443,1-1 1,-1-1-1,-44-4 1,16 1 282,-160 10 2569,188-6-3111,-176 22 917,190-23-1180,-116 17-1572,104-17-1298,-38-2 0,19-7-1665,-8-9 865</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5T00:04:50.796"/>
    </inkml:context>
    <inkml:brush xml:id="br0">
      <inkml:brushProperty name="width" value="0.1" units="cm"/>
      <inkml:brushProperty name="height" value="0.1" units="cm"/>
      <inkml:brushProperty name="color" value="#FFFC18"/>
    </inkml:brush>
  </inkml:definitions>
  <inkml:trace contextRef="#ctx0" brushRef="#br0">1 24 1664,'5'-1'170,"0"1"0,0-1 0,0 0 0,0-1 0,0 1 1,0-1-1,4-2 0,-4 2-38,0 0 1,0 0-1,0 1 1,0-1 0,0 1-1,0 0 1,5 0-1,3 2-114,0 1-1,0 0 1,0 1 0,0 0-1,-1 1 1,1 1 0,13 6-1,14 5 226,-28-13-132,1-1-1,-1 0 1,1-1 0,-1-1-1,1 0 1,14-2 0,9 1 16,-26 1-119,0-1 1,0-1 0,0 0 0,10-3 0,-13 3-7,1 0 0,0 0-1,0 1 1,1 0 0,-1 0 0,0 1-1,9 0 1,-11 1-296,1 0 0,-1 0 0,0 1 0,0 0 0,0 0 0,0 0 0,10 6 0,0 1-1375</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5T00:05:33.408"/>
    </inkml:context>
    <inkml:brush xml:id="br0">
      <inkml:brushProperty name="width" value="0.1" units="cm"/>
      <inkml:brushProperty name="height" value="0.1" units="cm"/>
      <inkml:brushProperty name="color" value="#FFFC18"/>
    </inkml:brush>
  </inkml:definitions>
  <inkml:trace contextRef="#ctx0" brushRef="#br0">1 0 1152,'4'4'151,"0"0"0,0 0 0,0 0 0,1-1-1,0 0 1,-1 0 0,1 0 0,1-1 0,-1 1 0,0-1 0,0 0 0,7 1 0,28 13 452,-25-9-434,1 0-1,0-1 1,0-1-1,26 5 1,70 5 467,-53-8-147,-17-2-316,1-2-1,-1-1 0,0-2 1,1-3-1,77-13 1,178-30 478,5 22-244,-148 13-313,-4 1 103,-1 6 0,170 18 1,-150-10 42,-25-2-326,-144-2 4,0 0-1,1 0 0,-1 0 1,0 0-1,1 0 0,-1 1 1,0-1-1,1 0 0,-1 1 1,0-1-1,1 1 0,-1-1 1,0 1-1,0-1 0,0 1 1,1 0-1,-1 0 0,0-1 1,0 1-1,0 0 0,0 0 1,-1 0-1,3 2 0,-2 15-1943</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5T00:05:35.465"/>
    </inkml:context>
    <inkml:brush xml:id="br0">
      <inkml:brushProperty name="width" value="0.1" units="cm"/>
      <inkml:brushProperty name="height" value="0.1" units="cm"/>
      <inkml:brushProperty name="color" value="#FFFC18"/>
    </inkml:brush>
  </inkml:definitions>
  <inkml:trace contextRef="#ctx0" brushRef="#br0">1 43 1664,'3'-3'141,"1"0"1,-1 0-1,1 0 1,0 1-1,0 0 1,0-1-1,1 1 1,-1 1-1,0-1 1,1 1-1,-1-1 1,1 1-1,-1 0 1,1 1-1,0-1 1,6 1-1,6 1-63,1 1 0,-1 0 1,19 6-1,7 0 105,472 57 1294,-244-59-1248,-170-7-122,204-8 5,-244 4-68,260-13 200,-220 13-236,127-22-1,-129 13-73,128-3 0,-48 24 162,1 0-64,21-8 40,182 2-80,-161-12 251,-75 0-86,-74 10-23,0 4 0,84 13 1,141 45-4218,-229-46 2014</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5T00:06:15.771"/>
    </inkml:context>
    <inkml:brush xml:id="br0">
      <inkml:brushProperty name="width" value="0.1" units="cm"/>
      <inkml:brushProperty name="height" value="0.1" units="cm"/>
      <inkml:brushProperty name="color" value="#FFFC18"/>
    </inkml:brush>
  </inkml:definitions>
  <inkml:trace contextRef="#ctx0" brushRef="#br0">1 208 2304,'2'-4'246,"0"0"1,1 1 0,-1 0-1,1-1 1,0 1-1,0 0 1,0 1-1,1-1 1,-1 0-1,1 1 1,5-3-1,1 0 180,0 2 0,1-1-1,12-2 1,-12 3-229,0-1-1,13-7 1,-18 8 10,1 0 0,0 0 0,0 0 0,0 1 0,0 0 0,1 1 0,-1-1 0,9 1 0,-10 1 22,0 0-1,0 1 1,0 0-1,0 1 0,-1-1 1,1 1-1,0 0 0,5 3 1,16 5 51,-12-5-114,0-2 0,0 0 0,0 0-1,18-1 1,64-2 730,-42-1-594,-11 1-102,10 1 294,104-12 1,-83-3-402,-22 4 66,0 2 1,69-2-1,-42 11-28,-25 1 134,103-10 0,-127 3-138,56-10 354,-51 7-350,1 1-1,58-2 0,76 6 31,-122 3-142,18 1-12,-5 0-1,0-3 1,67-9-1,-50-2 28,2 3-1,-1 4 0,137 7 1,-136 2-13,132-11 0,-154 5 86,199 4 63,-1 20-73,-230-18-20,11 1 85,69-1-1,21-9-193,138 12 0,-143 9 178,-67-6-270,74 0 0,-38-10 0,108 2 519,-138 2-346,73 13-1,-85-8-187,0-3 1,60-1-1,99-14 531,-175 8-362,204 0 109,-45 3-97,-98-8 53,24 0-115,-20 9 61,1 4 0,153 29-1,44 1-118,-56-11 204,-207-19-138,34 5-1,123 6 1,-139-17 44,439 14-32,-228 1 90,44 4-68,88 5 698,-382-24-708,130 5 107,-127-3-169,0 0 0,0 1 0,0 1 0,-1 0 0,0 2 0,27 12 0,-37-16-159,-1 1-1,1 0 0,-1 0 0,1 0 1,-1 1-1,0-1 0,-1 1 0,1 0 0,0 1 1,-1-1-1,0 0 0,0 1 0,-1 0 1,1-1-1,-1 1 0,0 0 0,3 9 1,-4-4-595,-1 0 1,1 0 0,-2-1 0,0 12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5T00:08:21.468"/>
    </inkml:context>
    <inkml:brush xml:id="br0">
      <inkml:brushProperty name="width" value="0.1" units="cm"/>
      <inkml:brushProperty name="height" value="0.1" units="cm"/>
      <inkml:brushProperty name="color" value="#66CC00"/>
    </inkml:brush>
  </inkml:definitions>
  <inkml:trace contextRef="#ctx0" brushRef="#br0">3 63 1664,'0'0'94,"-1"0"1,1-1-1,0 1 1,0-1-1,-1 1 1,1-1 0,0 1-1,0-1 1,0 1-1,-1-1 1,1 1-1,0-1 1,0 1-1,0-1 1,0 1-1,0-1 1,0 1-1,0-1 1,0 1-1,0-1 1,0 1-1,1-1 1,-1 1-1,0-1 1,0 1-1,0-1 1,1 1-1,-1 0 1,0-1-1,0 1 1,1-1-1,-1 1 1,0 0-1,1-1 1,-1 1-1,0 0 1,1-1-1,-1 1 1,1 0-1,-1-1 1,1 1-1,-1 0 1,1 0-1,27-16 517,-17 11-212,-9 4-384,0 1 1,-1-1-1,1 0 1,0 1-1,0-1 1,0 1-1,0 0 1,0-1-1,0 1 1,0 0-1,0 0 1,0 1-1,0-1 1,2 1 0,30 10 92,-28-9-50,-1 0 1,1 0 0,0 0 0,-1-1-1,12 2 1,15-2 454,46 9 0,-7-1-504,-19-1 140,-36-5-151,0 0 0,25 0 1,23-2 401,84 13 0,-1 15-17,-75-12-409,-43-13 74,0-1 0,0-1 0,0-1 0,0-1 0,1-2 0,-1-1 0,43-11 0,145-13-3,-157 22-31,81 0 126,-96 6-14,-1-3-1,78-12 1,-44-2-34,0 3 1,148-4-1,-133 18 2,162-8 36,-30 1-181,-153 7 54,99 6 11,42 0 143,-107-14-106,33 0-17,-32 7 100,288-9-49,20 2-9,-133 8 3,-186-5-47,63 0 37,289 37 347,-401-29-409,50-3 0,-49-2 53,48 7-1,-28 1-67,74 11 5,-109-13 3,0 3 0,41 14 1,-53-15 24,1-1 1,0-1-1,1 0 1,33 1-1,92-5 140,-77-2-20,206 16-22,-235-10-110,1-1 0,-1-1 1,67-6-1,-69-2 26,397-28 87,-371 32-33,1-3-1,74-14 1,-78 8-100,0 4 1,89 1 0,127 26-125,-204-16 257,115-7-1,-60-1-194,89 20 27,-60-1 36,-116-16 64,77-9 1,-16 0-54,2 7 57,149 17-1,-196-11-50,113-9 0,-108 2-28,17-1 51,0 4-1,-1 4 0,86 15 1,-94-10-9,0-3 0,74-4 0,50 4 12,-50 8-32,70 5-5,36-17 231,-56-2-110,-160 1-107,16 1-41,0-1-1,1-3 1,67-12-1,-75 6 42,1 1 0,78-1 1,226 22 38,-298-11-44,0-2 0,85-10 0,159 6-9,-153 13 0,-87-4 0,0-3 0,73-5 0,309-21 90,-398 23 12,0 1-42,0-1 0,0-3-1,-1-1 1,43-10-1,-13 0-25,0 3-1,0 2 0,123 2 1,-151 9-94,46 8 0,-61-6 98,0 0 0,0-2-1,0-1 1,0-1 0,42-6-1,27-11-47,1 3-1,144-1 0,-179 16 46,-14 0-23,1-2-1,0-1 0,53-11 0,-36 1-19,1 3 0,0 4 0,1 1 0,-1 4 0,82 10 0,-102-5-8,0-2 0,71-5 0,-6-4 22,-24 1 4,104 7 1,-48 12-9,27 0-9,-14-16 81,204 8 17,-310-3-27,1-3 0,-1-2 0,77-12 0,-34 4-14,-1 4-1,175 11 1,-179-3-68,91-8-1,-30 4-33,-86 3 51,4 2 23,-1 2 1,0 4 0,66 17-1,-95-21-31,1-1 0,-1-1 0,59-5 0,-26 1 45,-32 1-4,114 3-190,-118-1 152,0 2 0,49 12 0,-50-7 20,1-1 1,1-2-1,-1-1 0,1-2 0,65-2 1,-5-7 5,1 4 0,1 4 0,-2 5 1,108 21-1,18-4-56,-213-24 35,210 23 123,-80 2-282,-98-16 144,80 8 0,107-15 109,-123-3-26,181-20 41,-267 19-88,7-3-5,1 0-1,-1-2 1,45-18-1,29-8 216,-96 32-294,0 0-1,0 0 1,1 1-1,-1-1 1,0 1-1,0 0 1,0 0 0,1 0-1,2 1 1,-5-1-18,1 1 0,-1 0 0,0-1 1,0 1-1,-1-1 0,1 1 0,0 0 1,0 0-1,0 0 0,0-1 0,-1 1 1,1 0-1,0 0 0,-1 0 1,1 0-1,-1 0 0,1 0 0,-1 0 1,1 1-1,-1-1 0,0 0 0,1 0 1,-1 0-1,0 0 0,0 0 0,0 1 1,0-1-1,0 0 0,0 0 0,-1 1 1,-2 46-2559</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5T00:08:36.882"/>
    </inkml:context>
    <inkml:brush xml:id="br0">
      <inkml:brushProperty name="width" value="0.1" units="cm"/>
      <inkml:brushProperty name="height" value="0.1" units="cm"/>
      <inkml:brushProperty name="color" value="#66CC00"/>
    </inkml:brush>
  </inkml:definitions>
  <inkml:trace contextRef="#ctx0" brushRef="#br0">1 23 2048,'12'-1'1637,"-3"-3"-1489,1 1-1,-1 0 1,1 0-1,-1 0 0,1 1 1,0 1-1,0 0 1,0 0-1,0 1 1,0 0-1,0 1 1,0 0-1,10 2 0,9 4-43,0 2 0,0 0 0,29 16 0,-45-20-61,0-1 1,1 0-1,-1-1 0,1 0 1,22 1-1,72-3 148,-59-2-167,30-1 62,-39 0 20,0 2-1,0 2 0,-1 1 1,48 10-1,-33 1-80,-16-3 12,-1-3-1,1 0 0,74 3 1,-79-9 21,42 7 1,-9 0 37,153 26 66,-153-21-117,1-3 1,103 4 0,144-35-39,-181 8 140,161-27 200,-218 26-363,103-3-1,79 12 125,-212 4-172,-11-2 82,0-1 0,41-10 1,29-3 155,-31 10-46,0 3 0,86 8 0,-112-2-119,1-2 1,-1-2-1,95-16 0,-51 4 130,167-2 0,-60 24-129,-131-5-47,-13-3 35,101-13-1,13 1-120,-159 11 119,32-1 32,0 2 0,75 13 0,-77-5-22,1-2 0,-1-2 1,1-1-1,1-3 0,59-4 0,117-13 114,-168 16-74,0 2-1,67 12 0,-67-7 4,0-1 1,1-4-1,-1-1 0,65-8 0,-49 3-46,0 3 0,-1 2 0,1 3 1,75 16-1,285 31 124,-188-27-68,-155-16-78,0-4-1,95-7 1,326 14 29,-163-9 102,-177-4-192,-105 2 52,188-5 24,130-2 91,-122 8-184,-188-6 133,113-24-1,-111 16 18,82-5-1,-143 17-122,31 1-325,-37 0 287,1 0 0,-1 0 0,1 0 0,0 1 0,-1-1 0,1 1 0,-1 0 0,0 0 0,1 0-1,3 2 1,-5-2-49,0 0 0,0 0-1,0 1 1,0-1-1,-1 0 1,1 0-1,0 0 1,-1 1-1,1-1 1,-1 0-1,1 1 1,-1-1 0,1 1-1,-1 0 1,0-2 156</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5T00:08:38.376"/>
    </inkml:context>
    <inkml:brush xml:id="br0">
      <inkml:brushProperty name="width" value="0.1" units="cm"/>
      <inkml:brushProperty name="height" value="0.1" units="cm"/>
      <inkml:brushProperty name="color" value="#66CC00"/>
    </inkml:brush>
  </inkml:definitions>
  <inkml:trace contextRef="#ctx0" brushRef="#br0">1 251 2176,'0'-3'68,"0"1"0,0-1 0,1 0 0,0 0 0,-1 1 0,1-1-1,0 0 1,0 1 0,0-1 0,1 1 0,-1-1 0,0 1 0,1-1 0,0 1 0,0 0 0,-1 0 0,1 0 0,0 0 0,1 0 0,-1 1-1,0-1 1,0 0 0,1 1 0,-1 0 0,1-1 0,4 0 0,8-3 10,-1 1 1,1 0-1,29-3 0,-17 3 116,267-32 1090,-141 20-781,-105 13-425,0 1 0,72 9 0,17 0-30,0-4 59,-52 0 117,108-9 0,189-40-181,-252 35 89,88-12 178,-68 2-200,300-2-1,-104 44 117,-245-13-68,-31 1-98,83 21-1,-136-26-29,-6-2-101,-1 1-1,1 1 1,-1-1-1,0 2 1,0-1-1,11 8 1,-13-7-555,-1 1 1,1 0 0,-1 0 0,8 10 0,12 16-2015</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5T00:08:53.220"/>
    </inkml:context>
    <inkml:brush xml:id="br0">
      <inkml:brushProperty name="width" value="0.1" units="cm"/>
      <inkml:brushProperty name="height" value="0.1" units="cm"/>
      <inkml:brushProperty name="color" value="#66CC00"/>
    </inkml:brush>
  </inkml:definitions>
  <inkml:trace contextRef="#ctx0" brushRef="#br0">1 36 896,'7'3'202,"0"-1"-1,0 1 1,15 2-1,16 5 524,-30-7-510,0-2 1,0 1-1,0-1 1,1 0-1,-1-1 1,0 0-1,1 0 1,-1-1-1,0 0 1,10-3-1,36-1-41,-27 5-163,19 0 177,0-1 0,80-13 0,-56 1 118,0 2 0,125-2 0,-157 11-125,-23 1-196,-1 1 0,1 0 0,-1 1 0,28 4 0,-32-3 6,0 0 1,-1-1-1,16 0 0,22 4 92,-5 4-47,82 20-152,-100-23 158,4 3-7,53 8 0,-33-10-3,69 20 0,0 4 38,-88-24 5,1-1 0,0-1 1,32 0-1,92-8 237,-107 0-243,89-5 28,-107 9-141,0 0-1,48 9 0,61 21 173,-110-25-122,1-2 1,-1-1-1,1-2 1,42-2-1,-16 0 111,17 0-58,-6 0 29,111 12 0,-131-7-140,80-2-1,-69-3 35,95-9 17,-43 1 50,243-29 21,-292 30-104,0 3 1,105 3 0,119 32 133,-221-20-102,84 12-82,70-11 184,-26-3-77,108-3 194,-176-6-263,617 1 462,-574-10-502,-112 5 161,1 2 0,100 8-1,-148-4-193,0 0 0,-1 0-1,1 0 1,0 1-1,-1 0 1,0 1 0,1-1-1,-1 1 1,0 1 0,0-1-1,0 1 1,8 7-1,9 12-1842</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5T00:08:55.566"/>
    </inkml:context>
    <inkml:brush xml:id="br0">
      <inkml:brushProperty name="width" value="0.1" units="cm"/>
      <inkml:brushProperty name="height" value="0.1" units="cm"/>
      <inkml:brushProperty name="color" value="#66CC00"/>
    </inkml:brush>
  </inkml:definitions>
  <inkml:trace contextRef="#ctx0" brushRef="#br0">1 403 1408,'7'-4'110,"0"1"-1,1 0 1,0 0 0,-1 0 0,1 1-1,11-2 1,20-2 202,49-15 1,-50 11 166,49-6 1,-67 13-458,-1 1 32,0 0 1,0 1-1,0 0 0,33 5 0,-21 1-28,79 11 50,-91-14 181,1-1 0,0-2 1,32-3-1,-3-4-145,0 2 0,0 2 0,59 4 0,158 18 453,-205-14-322,69-5-1,6-14 146,-80 8-312,262-50 495,-221 35-452,0 6 0,115-7 0,-79 20-7,-60 2-45,78-10 0,217-24 231,-71 8-143,-111-2-149,-19 2 9,175-5-10,-108 12-127,-111 13 211,130 10 0,-65 1-112,25-14-40,-1 0 8,55 19 73,-118-3 108,431 33-51,-562-37-81,108 16 58,-111-15-312,0 0 1,0 1-1,-1 1 1,0 1-1,0 0 1,14 8-1,0 9-1814</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5T00:08:57.989"/>
    </inkml:context>
    <inkml:brush xml:id="br0">
      <inkml:brushProperty name="width" value="0.1" units="cm"/>
      <inkml:brushProperty name="height" value="0.1" units="cm"/>
      <inkml:brushProperty name="color" value="#66CC00"/>
    </inkml:brush>
  </inkml:definitions>
  <inkml:trace contextRef="#ctx0" brushRef="#br0">0 67 384,'144'4'2763,"-17"2"-1915,8 8-316,-87-8-340,-1-1 0,69-3 1,331 3 294,-371-1-286,-18-4 127,106-15 0,-40 2-147,106 8 134,52-5-219,281-12 325,-311 14-210,-4 1-289,-103 11 99,91-3 161,183-6-294,-39 15 192,118 4-48,-223-12-65,0 1 50,163 10 148,-35-8-175,-63-10 15,-68-2 48,-156 12-21,110-2-122,243-3 212,-366 2-50,110-13 0,14 0 19,-214 11-87,464-18-152,-205 7 273,-28 2-47,-65-4 223,249 13 0,-104 0-287,-137-4-49,231 13 67,118 8-32,-236-5 14,55 6 25,15 1-87,-241-16 46,145 23-1,-198-19 108,0-2 0,87-7 0,-147 1-98,28-1 45,62 5 0,-95-2-235,-1 0 1,1 1-1,0 0 1,-1 1-1,1 0 0,-1 1 1,0 0-1,0 0 1,0 1-1,-1 1 0,12 7 1,-14-6-362,0 0 1,-1 0-1,9 12 0,-15-19 543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29:43.732"/>
    </inkml:context>
    <inkml:brush xml:id="br0">
      <inkml:brushProperty name="width" value="0.1" units="cm"/>
      <inkml:brushProperty name="height" value="0.1" units="cm"/>
      <inkml:brushProperty name="color" value="#FFFC18"/>
    </inkml:brush>
  </inkml:definitions>
  <inkml:trace contextRef="#ctx0" brushRef="#br0">1959 24 4608,'-9'-4'763,"6"4"-517,0-1 0,1 0 0,-1 0 0,1 0 0,-1-1 0,-3-2 0,5 3-6,-21-2 576,-41-3 2155,27 9-2474,0 0 1,-51 13-1,-5 0-549,22-7 433,-94 15 832,-195 30 1523,164-28-1813,-236 32-945,181-6-4623,128-19 555</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5T00:09:19.220"/>
    </inkml:context>
    <inkml:brush xml:id="br0">
      <inkml:brushProperty name="width" value="0.1" units="cm"/>
      <inkml:brushProperty name="height" value="0.1" units="cm"/>
      <inkml:brushProperty name="color" value="#66CC00"/>
    </inkml:brush>
  </inkml:definitions>
  <inkml:trace contextRef="#ctx0" brushRef="#br0">1 0 128,'1'2'46,"-1"-1"0,1 0 0,0 1 0,0-1 0,0 0-1,0 0 1,0 0 0,0 0 0,1 0 0,-1 0 0,0 0 0,0 0 0,1 0 0,-1-1 0,1 1-1,-1-1 1,1 1 0,1 0 0,32 2 1311,-31-3-1283,1 0 0,0 0 0,-1 1 0,1-1 1,0 1-1,-1 0 0,1 0 0,6 4 0,33 25 154,-35-22-100,1-1 1,0 0-1,0-1 0,13 6 0,1-2 158,0-1 0,0-1 0,1-1 0,39 6 0,145-4 263,-99-7-213,-13 6-97,24 1 34,27-10 70,168 3-25,-71 21 72,5 0-348,5-19-51,29 1 269,16-2-198,-160-5-2,756 2 122,-715-3 20,176 6 129,12 16-390,110-15 143,-2-27 312,-388 17-252,1 5 0,93 9 0,-165-6-209,-1 1-1,20 6 0,-31-7-68,0 0 0,0 1 0,0-1 0,0 1 0,0 1 1,0-1-1,-1 1 0,8 7 0,-8-6-425,0 1-1,0 0 1,5 9 0,-10-15 556</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5T00:09:22.555"/>
    </inkml:context>
    <inkml:brush xml:id="br0">
      <inkml:brushProperty name="width" value="0.1" units="cm"/>
      <inkml:brushProperty name="height" value="0.1" units="cm"/>
      <inkml:brushProperty name="color" value="#66CC00"/>
    </inkml:brush>
  </inkml:definitions>
  <inkml:trace contextRef="#ctx0" brushRef="#br0">0 109 1408,'9'-7'510,"-8"6"-352,0 0 0,1 0-1,-1 0 1,0 0 0,0 1 0,1-1 0,-1 0-1,0 0 1,1 1 0,-1-1 0,1 1-1,-1-1 1,1 1 0,-1 0 0,3-1 0,2 2 5,1-1 0,0 1 1,0 0-1,-1 0 0,1 1 0,-1 0 1,12 4-1,-6-2 37,0-1-1,0-1 1,0 0 0,1-1-1,-1 0 1,1-1 0,18-2-1,7 1 108,202 20 477,-65-2-357,44-20-333,-71-2 164,-141 5-243,339-14 396,85-16-517,-266 22 330,-46 0-116,134-3-184,451 5 198,-75 12-68,-86 3-166,-82 1 325,-130-6-147,15 1-185,-59 0 196,22 1 27,168 7-189,152-4 687,-300 0-346,8 1-160,23 0 7,3 0-200,130 2 171,-181-6-144,-20 0 7,158-3 148,-200-5-58,124-5 74,104-8-63,-155 1 25,-32 1-41,102-4-92,-14 2 87,-26 5 39,162-1-16,-239 4-40,-8 0 0,252-2-118,-124 1 225,-31 2-64,-161 3-75,87-4 32,326-13 0,-347 12-1,71-1 12,-37 2 4,130 3-40,-66 9 24,8 0 12,-71 0 1,12 0 14,51 2-73,-7 0 46,43 0 1,14 0 0,-68 1 65,-35-2-93,-246-3 9,349 9 59,-36 11-152,13-7 120,-6 0-32,-305-11 49,0-4-1,106-12 0,-102 4 6,158 7 1,-216 2-170,69 9-14,-89-9-292,1 1 1,-1 0-1,0 0 0,0 1 0,0 0 0,-1 1 0,10 5 0,3 9-2472,-5 5 213</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5T00:10:20.764"/>
    </inkml:context>
    <inkml:brush xml:id="br0">
      <inkml:brushProperty name="width" value="0.1" units="cm"/>
      <inkml:brushProperty name="height" value="0.1" units="cm"/>
      <inkml:brushProperty name="color" value="#66CC00"/>
    </inkml:brush>
  </inkml:definitions>
  <inkml:trace contextRef="#ctx0" brushRef="#br0">0 184 2048,'17'-5'336,"1"1"0,0 1 1,-1 1-1,1 0 0,25 2 0,16-3 31,0-1 109,-21 2-157,0-2 1,66-14-1,-15-3-86,0 4 0,107-7 0,-99 18-39,25-2 92,16-7 263,-73 8-305,0 2 0,93 5-1,2 18-56,10 2 618,-148-18-758,-1 2 0,37 11 0,1 0-145,-41-12 188,0 0 0,1-2 0,-1 0 0,27-3 0,73-14 111,-29 3-63,176 3-42,-226 7-29,0 0 0,66-17-1,16-1-138,167-1 279,-187 16-163,189 9-121,-105 2 31,-110-1 47,104 18-1,-151-18 4,33 7 97,-33-5-51,1-2 0,46 3 0,6-7-46,209-5 435,-220 3-338,90 8 0,-148-7-86,-1 1-1,1-2 0,0 1 0,0-2 0,-1 0 1,1 0-1,21-10 0,-23 9 24,0-1 1,1 2-1,0 0 0,-1 0 1,1 1-1,0 0 0,0 1 1,17 0-1,-26 1-106,0 0 1,0 0-1,0 1 1,0-1-1,0 1 1,0 0-1,-1 0 1,1-1-1,0 1 1,0 0-1,-1 0 1,1 1-1,-1-1 1,1 0-1,-1 0 1,1 1-1,-1-1 1,0 1-1,2 2 1,-1 0-268,0 0 1,0 0-1,-1 0 1,1 0-1,-1 0 1,0 0-1,1 7 0,-1 26-2379</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5T00:10:25.833"/>
    </inkml:context>
    <inkml:brush xml:id="br0">
      <inkml:brushProperty name="width" value="0.1" units="cm"/>
      <inkml:brushProperty name="height" value="0.1" units="cm"/>
      <inkml:brushProperty name="color" value="#FFFC18"/>
    </inkml:brush>
  </inkml:definitions>
  <inkml:trace contextRef="#ctx0" brushRef="#br0">13 13 896,'-12'-12'2876,"18"19"-2227,1 2-501,1-1-1,0 0 1,0 0-1,1-1 1,-1 0 0,2-1-1,-1 0 1,1 0-1,0-1 1,0 0-1,0-1 1,1 0 0,-1-1-1,1 0 1,14 2-1,17 1 273,-1-3-1,75-2 1,-63-1-291,-19-1-72,14 1 243,51 6-1,-33-1-83,87-3-1,22 0-43,182 31 473,-157-31-113,14 1-360,3 23 140,-17 0-480,204 22 520,-318-37-196,1-3 0,0-4 0,113-9 0,49 3 109,49-5-167,117-13 94,-170 31 256,-115-12-474,272 11 15,-391-9 18,48 5 111,0-2 1,91-6-1,119-1-363,-60 18 465,42 2-8,-178-18-207,323 11 22,-327-4-30,134-7 1,-60-6 109,171 13 0,-309-6-108,364-11 165,-188 1-147,-7 16 135,9 0-149,-57-14-27,115-3 11,-42 21-34,2 0 24,-66-12 77,129 4-150,162 2 218,-103 6-109,-189-2-15,110-9 46,46 3 29,-56 17 39,-191-19-108,54-6-1,0-1-4,309 15-122,-356-9 155,-1-1 0,53-10 1,8-1 126,145 6-204,50-5-43,216-21 88,-221 19-3,-4-1 16,200 6-13,-219 18 97,-165-4-162,152-14 89,-54-1 32,50 14-114,-71-7 108,-47-2 12,86 13-181,-94-2 115,97-15-34,-9 0 113,323 17-27,-291 0-43,78-1-20,433 8 170,-578-7-124,-25 0 3,130 3-121,205-1-41,-242-10 208,-19 0 96,-226 0-172,478 5-227,-229-11 358,137-8-152,-203 1-59,286-30 40,-60-5-37,-158 19 199,-170 18-60,299-32 311,-270 37-342,-106 7-161,1 0 0,-1 1 0,0 0-1,0 1 1,0 1 0,16 7 0,-25-9-70,0 0 1,0 0 0,0 1-1,-1 0 1,1 0 0,5 5-1,-8-6 74,-1-1-1,1 1 0,-1-1 0,0 1 0,1 0 0,-1 0 1,0-1-1,0 1 0,0 0 0,-1 0 0,1 0 0,0 0 0,-1 0 1,1 0-1,-1 0 0,0 1 0,0-1 0,0 4 0,-1-1-414,0 1-1,-1 0 0,1 0 0,-1 0 1,-6 10-1</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5T00:10:27.339"/>
    </inkml:context>
    <inkml:brush xml:id="br0">
      <inkml:brushProperty name="width" value="0.1" units="cm"/>
      <inkml:brushProperty name="height" value="0.1" units="cm"/>
      <inkml:brushProperty name="color" value="#FFFC18"/>
    </inkml:brush>
  </inkml:definitions>
  <inkml:trace contextRef="#ctx0" brushRef="#br0">33 36 2176,'-4'-3'185,"0"0"1,0 0-1,1 0 0,0-1 1,-1 1-1,1-1 0,-4-6 1,6 9 262,4 0-336,-1 1 1,0 0 0,0 0 0,0 0 0,0 0-1,0 0 1,5 0 0,-1 1 41,30 1 382,60 11 0,-63-8-462,221 17 513,2-20-217,-143-3-138,197-9 526,-4 0-406,-94 9-17,368 8 7,-272 0-307,-28 0 5,-46 1-60,261 16 285,5-5-242,-228-13 130,68-1-43,1-1 143,24-5-34,-63-2-108,185-1 12,-192-4-108,83-4-3,-20 1 10,-40 3 4,60 2-108,-74 2 132,195 1-46,-152 3 8,-123-1-41,208-4 47,-83 7-40,-37 0 135,543-14-55,-162 12-116,-406 2-31,87-1 204,1-5-129,55-1 87,43 1 249,-85 3-137,-273 0-57,129 16 0,-224-13-417,1 1 0,-1 1 0,-1 0 1,1 2-1,-1 0 0,32 15 0,-35-11-1068,30 23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5T00:10:31.936"/>
    </inkml:context>
    <inkml:brush xml:id="br0">
      <inkml:brushProperty name="width" value="0.1" units="cm"/>
      <inkml:brushProperty name="height" value="0.1" units="cm"/>
      <inkml:brushProperty name="color" value="#FFFC18"/>
    </inkml:brush>
  </inkml:definitions>
  <inkml:trace contextRef="#ctx0" brushRef="#br0">1 49 768,'47'-2'1892,"79"-15"-1,-23 2-1370,110 1 268,314 14 27,-355 12-603,3 1-21,342 0 534,-167-7-524,-30-2 358,171 5-284,-438-9-242,109 4-68,103-3 52,192-7 8,-157 5 41,66 3 330,-8 5-136,-8 0-399,9 1 145,-121-6 29,-26 12-106,46 0 33,230 15 101,-206-12-41,95 12 55,-285-16-48,151 3-1,222 13 3,-208-19-17,-81-6 34,72 16 50,112 4 95,-144-16-230,122 0 78,247 3 102,-291-2 174,98 7-279,-27-7-65,-106-5 105,26 1-191,0-1 70,323 11 106,-406-13-58,105 0 20,-66-4-49,182-6 99,-180-3-151,194-14 171,249 8 81,-475 18-258,641 5 225,-283 3-106,-395-9-42,215-1-120,-162-10 148,82 0 53,185 19-40,-400-7 10,340-17-158,-6-11 139,-379 25-29,228-21 121,-38 1 133,-114 17-98,135-10 85,-226 11-249,188-13 196,-158 15-495,92 9 1,-136-5-97,0 1 1,25 7-1,-30-5-486,0 1-1,16 9 1,-30-15 852</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5T00:10:32.812"/>
    </inkml:context>
    <inkml:brush xml:id="br0">
      <inkml:brushProperty name="width" value="0.1" units="cm"/>
      <inkml:brushProperty name="height" value="0.1" units="cm"/>
      <inkml:brushProperty name="color" value="#FFFC18"/>
    </inkml:brush>
  </inkml:definitions>
  <inkml:trace contextRef="#ctx0" brushRef="#br0">0 502 1792,'1'-2'88,"0"-1"0,1 1 0,-1 0 0,0 0 0,1 0 0,-1 0 0,1 0 0,-1 1 0,1-1 0,0 0 0,0 1 0,0-1 0,0 1 0,0 0 0,0-1 0,5-1 0,3 0 136,0 0 0,19-4 1,4-1 49,216-59 1095,-72 21-803,115-19-395,-152 45-11,497-61 608,-475 65-654,307-25 327,336-1 193,-569 24-373,3 0-111,336-11 191,-330 24-135,-177 8-941,108 18 0,-79 1-1451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5T00:11:37.203"/>
    </inkml:context>
    <inkml:brush xml:id="br0">
      <inkml:brushProperty name="width" value="0.1" units="cm"/>
      <inkml:brushProperty name="height" value="0.1" units="cm"/>
      <inkml:brushProperty name="color" value="#FFFC18"/>
    </inkml:brush>
  </inkml:definitions>
  <inkml:trace contextRef="#ctx0" brushRef="#br0">1641 6 2304,'0'0'4944,"-5"-5"-4480,4 5-139,-12 1 372,-1-1-429,-72 43 1055,84-42-1319,0 0 30,0 0 1,0 0 0,0 0-1,0-1 1,0 1-1,0 0 1,0-1-1,0 0 1,0 1 0,0-1-1,-1 0 1,-1 0-1,-119 0 841,120 0-856,0 1 0,0-1 0,0 1 0,-1 0 0,1 0 0,0 0 0,0 0 0,0 0 0,1 1 0,-1-1 1,0 1-1,0 0 0,1 0 0,-3 3 0,-22 12 74,7-9-80,14-4 0,0-1-1,0-1 1,-1 1 0,1-1 0,-1 0-1,0-1 1,0 0 0,-8 1 0,-49 4 56,39-5 44,-33 5-1,-2 1-38,-30 2 139,-145-9 283,133 9-283,-126 1 801,162-2-782,-112 8 154,169-16-551,-38-2 597,44 2-698,0 0 0,0-1-1,0 1 1,0-1 0,0 0 0,0 0 0,0 0-1,0 0 1,0 0 0,0-1 0,-3-2-1,0-4-3535</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5T00:11:42.661"/>
    </inkml:context>
    <inkml:brush xml:id="br0">
      <inkml:brushProperty name="width" value="0.1" units="cm"/>
      <inkml:brushProperty name="height" value="0.1" units="cm"/>
      <inkml:brushProperty name="color" value="#FFFC18"/>
    </inkml:brush>
  </inkml:definitions>
  <inkml:trace contextRef="#ctx0" brushRef="#br0">1 149 1152,'6'-1'144,"1"0"1,0 0-1,-1-1 1,0 0-1,1 0 1,-1 0-1,0-1 1,0 0-1,0 0 0,9-8 1,19-8 405,-14 9-461,0 1 1,0 1-1,1 1 0,0 0 1,1 2-1,0 0 1,-1 1-1,36-1 1,21 5 50,9-1 323,93 10 1,-144-6-514,53-3 1,-33-2 206,-24 2-132,177 5 382,-73-4-403,-76-1 51,-17-3 96,0-1 0,63-15 0,32-3-50,157 16-91,-174 8-126,-3-3 326,130 2-282,-96 17 261,-89-9-63,-37-4-97,0 1 0,29 10 0,-36-9 23,0-1 0,1-1 1,-1-1-1,1 0 0,26 0 0,188-13 103,78 23 74,-247-13-190,-1-2 0,107-17 0,32-1-28,-58 19 32,40-1-145,-75-14 83,-12 2 28,13 6 41,203 14 1,-235-4-89,109-8 0,-23-2 114,154 20-145,-234-8 97,89-7 1,-44-1-22,-51 6 47,107 20 0,-25-2-120,2-19-12,-43-2 2,-45 5 113,0 4 0,73 18 1,-107-19 54,78 3 1,42-10-145,57 3-71,-78 13 215,34 3-152,74-18 100,-134-3-117,145 15 290,-196-10-179,-1-3-1,116-13 1,22 0-87,-69 14 145,-33 0-74,110-10 0,-80 1 245,-38 4-312,-20 0 1,73 6 0,-85 3 48,-33-3 0,-1-1 0,1 0 0,45-5 0,138-21 17,-154 21-10,100 6 1,138 16 61,-213-20-64,337 16 27,-348-7 63,186 13-78,138-18 197,-356-3-96,37 1 4,123-15 0,-117 2-80,1 3 0,-1 4-1,1 4 1,91 9-1,-127-6 18,1-1 0,-1-3-1,56-9 1,-7 2 0,306-10-102,-360 19 54,0-1-1,65-12 1,7-5 19,0 5 0,177 1 1,49 2-69,-268 4 19,0 3-1,137 12 1,-146-1 42,1-4 0,113-5 0,-147 0 20,0 1-1,0 1 1,50 8 0,-73-8-119,-1 0 1,1 0 0,-1 0-1,0 1 1,1-1 0,-1 1-1,0 0 1,0 0-1,0 0 1,0 0 0,-1 0-1,1 1 1,0-1 0,-1 1-1,0-1 1,1 1-1,-1 0 1,2 5 0,-2-3-289,1-1 1,-2 1 0,1-1-1,-1 1 1,1 0 0,-1 0-1,-1 0 1,1 0 0,-1 0 0,1 0-1,-2 7 1,-3 3-1925</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5T00:11:44.758"/>
    </inkml:context>
    <inkml:brush xml:id="br0">
      <inkml:brushProperty name="width" value="0.1" units="cm"/>
      <inkml:brushProperty name="height" value="0.1" units="cm"/>
      <inkml:brushProperty name="color" value="#FFFC18"/>
    </inkml:brush>
  </inkml:definitions>
  <inkml:trace contextRef="#ctx0" brushRef="#br0">1 303 1408,'116'-6'3589,"-70"6"-2646,3-1-623,53 7 1,-80-5-192,31-1 0,-20 0 125,-15-1-161,0-1-1,0-1 1,19-5-1,10-2 61,62-10 260,79-12-170,-107 22-150,143-36 0,-193 38-49,0 2 0,0 2 0,0 0-1,37 2 1,91-9 89,-99 11-53,-1 2 0,61 11 0,-98-9-51,6 1-23,-1-1 0,1-1 0,0-1 0,31-2 0,394-47 410,-177 7-303,-125 15-34,199-18-233,2 29 223,-258 19-52,-1 4 1,151 33 0,163 27 36,-287-53-65,-58-9 29,0-3 1,-1-3 0,118-13-1,-163 11-13,0-1-1,0 2 0,0 0 1,0 1-1,31 6 0,-39-5-140,-1 0 1,1 1-1,-1 0 0,0 0 0,1 1 1,-1 0-1,-1 0 0,1 1 0,-1-1 1,0 2-1,0-1 0,0 1 0,-1-1 1,6 9-1,-6-8-346,-2 0 0,1 0 0,-1 0 1,0 0-1,5 14 0,-6-8-448,1 0 1,1 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29:45.187"/>
    </inkml:context>
    <inkml:brush xml:id="br0">
      <inkml:brushProperty name="width" value="0.1" units="cm"/>
      <inkml:brushProperty name="height" value="0.1" units="cm"/>
      <inkml:brushProperty name="color" value="#FFFC18"/>
    </inkml:brush>
  </inkml:definitions>
  <inkml:trace contextRef="#ctx0" brushRef="#br0">1 4 128,'5'-4'0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5T00:12:05.899"/>
    </inkml:context>
    <inkml:brush xml:id="br0">
      <inkml:brushProperty name="width" value="0.1" units="cm"/>
      <inkml:brushProperty name="height" value="0.1" units="cm"/>
      <inkml:brushProperty name="color" value="#FFFC18"/>
    </inkml:brush>
  </inkml:definitions>
  <inkml:trace contextRef="#ctx0" brushRef="#br0">4165 0 1792,'-11'19'2619,"-2"-5"-1755,11-10-575,-1-1 1,0 0-1,1-1 1,-1 1-1,0 0 1,-6 3-1,0-1 4,1-2-1,-1 1 0,0-1 1,0-1-1,0 1 1,-1-1-1,-14 0 1,-70-1 962,48-2-893,-93 9 385,110-5-489,-75 9 508,90-9-647,-20 4 46,0-1-1,-48 2 1,0 1 651,-23-9-553,-169-3 349,231 2-523,-84 11 0,48-3 69,37-2-99,22-2 87,-26 1 1,-464-4 1085,393-6-1067,26-3 86,50 9-260,-153-4 242,25-2-196,42 3 70,41 2 133,46 1-184,-43-5 0,42 2-17,24 2-21,-26-4-1,12 0 5,-1 2 0,-41 0-1,-9 0 10,-121-18 92,179 18-44,-1-1-1,1 0 1,-46-17 0,54 18-23,-1-1 1,1 2-1,0 1 0,-1 0 1,0 0-1,-16 3 1,-7-1 188,28-1-214,-42 0 391,-76 9-1,9 10-1562,120-19 912,-1 0 0,1 0 1,0 0-1,0 0 0,0 1 0,0-1 0,0 0 0,0 1 1,0-1-1,0 1 0,0-1 0,0 1 0,0 0 0,0-1 0,0 1 1,0 0-1,0 0 0,0 0 0,1 0 0,-1-1 0,-1 3 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5T00:12:11.832"/>
    </inkml:context>
    <inkml:brush xml:id="br0">
      <inkml:brushProperty name="width" value="0.1" units="cm"/>
      <inkml:brushProperty name="height" value="0.1" units="cm"/>
      <inkml:brushProperty name="color" value="#FFFC18"/>
    </inkml:brush>
  </inkml:definitions>
  <inkml:trace contextRef="#ctx0" brushRef="#br0">2289 185 1280,'0'1'165,"-1"-1"1,1 0-1,-1 1 0,0-1 1,1 1-1,-1-1 1,1 0-1,-1 1 0,0-1 1,1 0-1,-1 0 0,0 0 1,1 0-1,-1 1 1,0-1-1,1 0 0,-1 0 1,0 0-1,1 0 0,-1 0 1,0-1-1,0 1 1,1 0-1,-1 0 0,0 0 1,1 0-1,-1-1 0,1 1 1,-2-1-1,-17-17 554,17 15-694,-1 0 0,1 0 1,-1 1-1,0-1 0,0 1 0,-5-4 0,0 2-1,0-2 0,-12-9 0,14 11 35,1 0 0,-1-1 0,0 2 0,0-1 0,0 1 0,0 0 0,-8-3 0,-16-2-63,12 2 83,-1 1 1,-36-5-1,43 8-11,1 0-1,-17-5 0,16 4-8,0 0 0,-16-2 0,-14 3 93,-67 6-1,65-1-161,27-1 49,0 0 0,-17 5 0,20-3-11,-1-1 0,1-1 0,-20 1 1,-31-2 241,27 1-150,-1-3 0,-57-6-1,61 3-56,-1 1 0,-54 4 0,27 1-87,-321-2 707,375-1-648,-1 0 0,-15-3 0,-11-2 111,-9 2 49,-50-14 1,50 9-93,-53-5 0,64 14-170,0 0 1,0 2-1,1 2 0,-1 1 1,-40 12-1,62-13-459,0 1 1,0 0-1,1 0 1,0 1-1,-17 13 1,22-16 174,-20 16-1990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5T00:12:21.141"/>
    </inkml:context>
    <inkml:brush xml:id="br0">
      <inkml:brushProperty name="width" value="0.1" units="cm"/>
      <inkml:brushProperty name="height" value="0.1" units="cm"/>
      <inkml:brushProperty name="color" value="#FFFC18"/>
    </inkml:brush>
  </inkml:definitions>
  <inkml:trace contextRef="#ctx0" brushRef="#br0">4704 195 128,'0'-15'1366,"0"13"-1141,0-1 1,1 1-1,-1 0 0,0-1 1,0 1-1,0-1 0,0 1 1,-1 0-1,1-1 1,-1 1-1,1 0 0,-1-1 1,0 1-1,-1-2 1,1 2-156,0 1 1,0 0-1,0 0 1,0 0-1,0 0 1,0 0-1,-1 1 1,1-1-1,0 0 1,-1 0-1,1 1 1,0-1-1,-1 1 1,1-1 0,-1 1-1,1 0 1,-1-1-1,1 1 1,0 0-1,-1 0 1,1 0-1,-1 0 1,1 0-1,-1 1 1,1-1-1,-1 0 1,1 1 0,-1-1-1,1 1 1,-2 0-1,0 0 42,0-1 1,0 1-1,0-1 1,0 1-1,0-1 0,0 0 1,0 0-1,0-1 0,-1 1 1,1-1-1,0 1 1,0-1-1,0 0 0,1 0 1,-7-3-1,-1 0 309,-3-1-265,-2 1 0,1 0 0,0 1 0,-1 0 1,1 1-1,-19 0 0,-14 2 89,-71-9 1,-42-17 709,-271-34-225,180 55-437,151 6-15,-295 13 458,-191 48-683,399-43-130,-125 18 138,245-27 48,-123 4 1,-347-14 124,496-2-150,1-2 0,0-2 0,-53-15 1,51 11-75,-129-22 22,38 10 7,89 17 118,-82-22-1,107 22-128,0 0-1,0 1 1,-20-2 0,30 5-161,-1 1 1,0 0-1,1 1 0,-1 0 1,1 0-1,-1 1 0,1 1 1,-13 4-1,-6 4-2123,-49 30 0,14-1-954</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5T00:12:57.787"/>
    </inkml:context>
    <inkml:brush xml:id="br0">
      <inkml:brushProperty name="width" value="0.1" units="cm"/>
      <inkml:brushProperty name="height" value="0.1" units="cm"/>
      <inkml:brushProperty name="color" value="#FFFC18"/>
    </inkml:brush>
  </inkml:definitions>
  <inkml:trace contextRef="#ctx0" brushRef="#br0">0 21 1536,'96'-14'1301,"-64"12"-1144,0 1 1,1 2-1,-1 1 0,44 9 0,-58-8-116,30 4 108,-11-1 118,0-1-1,66-1 1,52-17 340,51-2-179,-145 15-439,247-9 219,-225 4-125,115 6 0,83 22 82,-275-22-165,247 3 230,5 2-108,-64 23-22,18 2-67,299 35 90,-443-57-96,0-3 1,88-4-1,10 1-93,-60 4 149,81 4 47,13-17-101,105 3-31,112 3 12,-156-7 136,-71 4 7,-6-12-13,-35 2-104,201 18 7,-246-3 63,113-13 1,-116 7 95,116 11-1,-95-1-449,129-18 55,-80 0 311,18 10-62,118-5-37,139-3 263,-359 9-412,112-16 0,26-1 118,31 30 87,-150-7-90,121-9 0,15 0 82,-109 10-59,87 1-192,-89-7 177,286 5 68,-333-5-8,92-12 1,33 0 25,-81 16-28,-75-1-53,0-2 0,0-2 0,70-10 0,-39-2 71,0 4 1,110 2-1,45 16-37,-152-4-9,105-7 1,-55-1-114,104 21 163,-82-3-178,70-12 86,52 4 316,-181 3-247,128-5 1,271 13 248,-427-16-356,83-7 0,-2-1 96,132 19 89,22-4-73,-11-2-46,-208 3-42,-21-1 84,130-1 0,-63-16-11,-35 0 159,177 11 0,-231-1-123,0-1 0,-1-2 0,69-10 0,115-9 80,-160 15-142,75 2-84,30-3 151,-120 0-75,441-31-7,-447 37 35,0-2 0,89-15 0,-64 5-41,1 3-1,145 2 1,-81 16 41,-96-5-29,0-1 0,81-5-1,135-17-25,-3 29 336,-183-5-330,1-3 1,95-9 0,-91 2 35,0 3 1,0 3-1,116 17 0,-136-11-63,76-1-1,58-11 44,-168 4 3,51 1-4,109 14 0,-102-2 35,-43-5-52,71 2-1,52-14 70,73 1 14,2 31-194,-172-22 175,102-3 1,-84-3-106,0 1 115,0 4 1,0 3-1,84 19 0,-41-1-57,-118-24-47,-1 0 1,0 0-1,0 1 0,0 0 0,0 0 0,0 0 0,0 1 1,-1-1-1,1 1 0,-1 1 0,0-1 0,0 0 0,5 6 1,-7-6-115,1 0 1,-1 0 0,0 0-1,0 0 1,0 1 0,-1-1 0,1 1-1,-1-1 1,0 1 0,0 0-1,0-1 1,-1 1 0,1 0 0,-1 0-1,0-1 1,0 1 0,0 0-1,-1 7 1,1-9-10,-1 0-1,1 1 1,-1-1 0,0 0-1,0 0 1,0 1 0,0-1-1,0 0 1,0 0-1,0 0 1,0 0 0,-1 0-1,1 0 1,-1-1 0,0 1-1,1 0 1,-3 1 0,0-1-97,-1-1 1,1 1 0,0-1 0,-1 0 0,1 0 0,0 0 0,-1-1 0,-7 1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5T00:13:00.493"/>
    </inkml:context>
    <inkml:brush xml:id="br0">
      <inkml:brushProperty name="width" value="0.1" units="cm"/>
      <inkml:brushProperty name="height" value="0.1" units="cm"/>
      <inkml:brushProperty name="color" value="#FFFC18"/>
    </inkml:brush>
  </inkml:definitions>
  <inkml:trace contextRef="#ctx0" brushRef="#br0">0 3 2048,'19'-2'298,"0"1"0,0 1 0,0 1 0,0 1 0,0 1 0,29 7 0,45 5 629,-19-5 116,4 1-600,-68-10-353,0-1 0,0 0 0,0-1 0,1 0 1,15-5-1,97-17 215,-75 15-221,-14 4-61,1 2-1,43 2 0,-35 0-14,216 19 97,-100-4 3,-90-11-161,149 15 159,86-1-123,-112-12 312,136 22-285,1-3 93,-24-2 18,50 5-62,26-14 80,-4-1 278,-178-11-429,-32 12 113,-93-6-45,86-3 0,371 0 30,-232-5 115,-71-3-104,-110 8-62,106-2 48,333-12-147,-490 10 42,119-12 1,253-3 64,-315 15 74,75-6 9,144 5-65,-272 6-85,110 5 74,-87-11 42,350 15-178,-103 1 255,-27-3-136,51 10-139,57 2 207,-82-14-198,-137-8 215,219 5-29,-266-6-172,29 5-23,116-1 217,168-16-28,-414 9-75,190-11 10,22-1-4,-197 13-31,224-6 60,215-18 27,-177 7-74,40 1 66,-44 12-83,148-3 90,-222-4-23,-60 1-70,-5 12-32,65-1-6,208 0 313,-8 4-448,-192-2 242,52-2 182,-229-5-243,189-1-48,-187 10 91,153 2 132,-237-7-159,467 6-122,-119-5 168,-43-2-151,101 6 238,25-5-250,-67-13 193,-115-1-40,-202 13-38,269-13 9,-282 10 7,38-5-106,0 4 1,80 5-1,-148 0-138,0 0 1,0 1-1,0 0 0,0 0 0,0 1 1,0-1-1,-1 2 0,1-1 1,-1 1-1,1 0 0,-1 0 1,0 1-1,6 4 0,-10-6-77,0 0 1,0 1-1,0-1 0,-1 1 1,1-1-1,-1 1 1,2 3-1</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5T00:13:01.572"/>
    </inkml:context>
    <inkml:brush xml:id="br0">
      <inkml:brushProperty name="width" value="0.1" units="cm"/>
      <inkml:brushProperty name="height" value="0.1" units="cm"/>
      <inkml:brushProperty name="color" value="#FFFC18"/>
    </inkml:brush>
  </inkml:definitions>
  <inkml:trace contextRef="#ctx0" brushRef="#br0">0 59 2304,'4'-5'148,"0"1"0,0 0 0,1 0-1,-1 0 1,1 0 0,0 1 0,0 0 0,0 0 0,0 0 0,0 1 0,9-3 0,0 1-23,1 1 1,-1 0 0,23 0-1,36 1 313,85 10-1,54-1 27,-128-11-336,261-1 160,-22 4 232,-60-2-363,235 11-18,-121 11 105,-329-15-243,275 2 155,-121-5-125,183-11 454,-54-17 128,-253 25-483,0 3 0,94 13 0,-155-11-188,0 0 1,0 1 0,0 1 0,27 11-1,-34-11-156,1 1 0,-1 0 0,-1 1 0,1 0-1,-1 0 1,0 1 0,14 16 0,-5-2-1066,17 25 0,9 28-1280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5T00:17:25.402"/>
    </inkml:context>
    <inkml:brush xml:id="br0">
      <inkml:brushProperty name="width" value="0.1" units="cm"/>
      <inkml:brushProperty name="height" value="0.1" units="cm"/>
      <inkml:brushProperty name="color" value="#FFFC18"/>
    </inkml:brush>
  </inkml:definitions>
  <inkml:trace contextRef="#ctx0" brushRef="#br0">0 157 1280,'8'-6'156,"1"1"1,-1 0-1,1 0 0,0 1 1,0 0-1,0 1 1,19-5-1,-9 4 259,1 2 0,39-1 0,-28 3-54,0-1 0,61-12 0,2-5-68,1 3 0,1 5 0,0 4 1,0 4-1,140 16 0,-28 4-206,-75-8-67,204-3 440,-210-9-323,1163 2 1005,-977-5-1174,33 0 0,128-14 131,7 0 95,-401 19-231,258 5-161,-69 3 200,-33-1 92,177 3 70,50 3-130,-330-5-122,521 45 90,-78-9 96,-341-30-9,36-8-162,-138-4 98,192 3 50,-33-15-220,-174 2 183,278-20 133,-107 13-282,238-14 238,-417 21-127,101-7 0,3-2 0,-25 1 0,387-22 10,47 10-1,-479 23 4,966 33 83,-743 15-101,-148-16-76,-109-14 48,219 22 82,296 28 21,-267-30-89,642 47 155,-717-62-257,142 7 71,-125-13 210,135 3-53,-120-6-185,116 1-47,5-2 182,-115-1 57,285 13-47,-462-15-59,205 18-11,-18 0 64,-47-5-157,-194-8-1184,101 24 0,-90-6-922</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5T00:17:26.596"/>
    </inkml:context>
    <inkml:brush xml:id="br0">
      <inkml:brushProperty name="width" value="0.1" units="cm"/>
      <inkml:brushProperty name="height" value="0.1" units="cm"/>
      <inkml:brushProperty name="color" value="#FFFC18"/>
    </inkml:brush>
  </inkml:definitions>
  <inkml:trace contextRef="#ctx0" brushRef="#br0">1 49 2432,'0'0'38,"0"-1"-1,0 0 1,0 1 0,0-1-1,1 1 1,-1-1-1,0 1 1,1-1 0,-1 0-1,0 1 1,1-1 0,-1 1-1,1 0 1,-1-1 0,1 1-1,-1-1 1,1 1 0,-1-1-1,1 1 1,-1 0 0,1 0-1,-1-1 1,1 1 0,-1 0-1,1 0 1,0-1 0,-1 1-1,1 0 1,0 0-1,-1 0 1,1 0 0,-1 0-1,1 0 1,1 0 0,29 2 320,-29-2-317,78 14 286,87 26 0,-105-24-309,27 3 8,133 9 0,-204-27-8,717 31 92,-549-29-50,233 11 281,379-1-10,309-71 263,-762 35-548,255-14 87,-267 15-30,-49 2-83,583-19 316,-652 32-309,311-5-102,-340 12 77,550 5 76,-231 14-201,-126-4 193,-18 2-2,98 4-40,301-17 425,-121-12 651,-526 6-1139,165 19 1,-246-11-480,0 0 0,0 2 0,-1 2 0,0 1 0,0 1 0,-2 1 0,52 32 0,-5 7-1982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29:45.894"/>
    </inkml:context>
    <inkml:brush xml:id="br0">
      <inkml:brushProperty name="width" value="0.1" units="cm"/>
      <inkml:brushProperty name="height" value="0.1" units="cm"/>
      <inkml:brushProperty name="color" value="#FFFC18"/>
    </inkml:brush>
  </inkml:definitions>
  <inkml:trace contextRef="#ctx0" brushRef="#br0">2243 6 3328,'5'-5'4325,"-26"24"-2704,18-16-1587,-1 2 161,0-1 0,0 0 0,0 0 0,-1 0 0,1 0 0,-1-1 0,0 0 0,0 0 0,-1 0 0,1-1 0,-11 4 0,3-2-47,9-3-108,1 0 0,-1 0-1,1 0 1,-1 0 0,0-1 0,-4 1-1,1-2 104,1 0-1,-1 0 1,0-1-1,1 0 1,-1 0-1,-11-6 1,8 4 1,0-1 97,8 4-192,0-1-1,-1 1 1,1 1 0,0-1 0,0 0 0,-1 0 0,1 1 0,0-1 0,-1 1-1,-2 0 1,-357 0 1183,271 5-906,81-4-252,1 0 0,-1 0 0,-9 3 0,-17 3-56,-476 40 452,387-34-245,-155 9 856,135-13-597,86-3-1564,0-3-1,-115-9 1,119-5-1624,-6-11-1157</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29:49.803"/>
    </inkml:context>
    <inkml:brush xml:id="br0">
      <inkml:brushProperty name="width" value="0.1" units="cm"/>
      <inkml:brushProperty name="height" value="0.1" units="cm"/>
      <inkml:brushProperty name="color" value="#FFFC18"/>
    </inkml:brush>
  </inkml:definitions>
  <inkml:trace contextRef="#ctx0" brushRef="#br0">1086 1 2304,'0'0'1483,"-1"9"-550,0-4-815,-1 0-1,0-1 1,-1 1 0,1-1 0,-7 8 0,8-11-6,0 1 1,0-1 0,-1 1-1,1-1 1,-1 0 0,1 0-1,-1 0 1,1 0 0,-1 0 0,0 0-1,0 0 1,1-1 0,-1 1-1,0-1 1,0 1 0,0-1-1,0 1 1,-2-1 0,-7 1 219,1 0 0,0 1 1,1 0-1,-19 6 0,18-5 47,0 0 0,0 0 1,0-1-1,-20 2 0,6-3 19,1 2 0,-1 1 0,1 1 0,0 1 0,-39 16 0,-16 3 494,45-16-228,0-1 0,0-2 0,-43 3 0,-210 12-355,155-7-6261,85-6 2278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28:10.427"/>
    </inkml:context>
    <inkml:brush xml:id="br0">
      <inkml:brushProperty name="width" value="0.1" units="cm"/>
      <inkml:brushProperty name="height" value="0.1" units="cm"/>
      <inkml:brushProperty name="color" value="#FFFC18"/>
    </inkml:brush>
  </inkml:definitions>
  <inkml:trace contextRef="#ctx0" brushRef="#br0">768 1208 1408,'-10'-5'434,"18"2"-294,14-3 27,-11 0 420,1 2 0,1-1 0,18-3 0,-7 2 95,-14 4-585,1 1 1,-1 0-1,1 1 1,-1 0-1,1 1 1,-1 0-1,1 0 1,18 6-1,24 2 247,-29-6-204,61 4 375,-76-7-463,-1 0 0,1-1 0,-1 0 0,0 0 0,1-1 0,-1 0 1,14-6-1,8-6 128,-1-2-1,-1-1 1,0-2 0,-1 0 0,-2-2 0,44-45-1,-59 55-176,-1-1 0,-1 0 0,0-1 0,0 1 0,-2-1 0,8-18 0,-1-6 75,11-43-1,-18 56-44,-1 1 0,-1-1 0,2-38 0,-6 55-46,0-1 0,-1 1 0,1-1 0,-1 1 0,-1 0 1,1-1-1,-1 1 0,-1 0 0,1 0 0,-1 0 0,-1 1 0,1-1 0,-1 1 0,0-1 1,-9-10-1,-49-37 123,42 38-133,-31-32 0,-55-81-36,67 88 98,-62-52-1,71 66 93,11 10-52,-1 1 0,0 1 0,-46-25 0,56 35-77,0 1 0,0-1-1,-1 2 1,0 0 0,1 0-1,-1 0 1,-1 2-1,1-1 1,0 2 0,0-1-1,-18 3 1,5 2-9,0 1 0,0 1 1,0 1-1,1 1 0,-29 14 0,-106 67 14,87-47-10,40-25-59,-131 82-172,136-81 249,1 1 1,1 1-1,-43 46 0,53-49-34,1 1 0,1 1 0,1 0 0,0 1 1,2 0-1,0 0 0,-12 42 0,11-21 19,2 1 1,2-1-1,-2 53 1,7-78-48,1 1-1,1-1 1,0 0 0,1 1 0,1-1-1,7 24 1,-7-32 49,0-1-1,0 1 1,1-1-1,0 0 0,0 0 1,1 0-1,0 0 1,0-1-1,1 0 0,-1 0 1,2 0-1,-1-1 1,0 0-1,13 8 0,85 38 507,-39-21-386,-47-21-96,113 53 397,-103-51-193,0-1 1,56 11 0,-5-10 30,-52-9-570,0 2 0,-1 0-1,48 16 1,-10 11-2160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30:00.614"/>
    </inkml:context>
    <inkml:brush xml:id="br0">
      <inkml:brushProperty name="width" value="0.1" units="cm"/>
      <inkml:brushProperty name="height" value="0.1" units="cm"/>
      <inkml:brushProperty name="color" value="#FFFC18"/>
    </inkml:brush>
  </inkml:definitions>
  <inkml:trace contextRef="#ctx0" brushRef="#br0">3766 10 2304,'-6'-10'6598,"6"11"-6497,-10-1-70,-160 8 3335,16-5-2141,9-1-200,82 2-953,-61 6 6,-84 10 777,156-16-894,-190-8 41,79-2-42,-131 18 342,172-5-220,-256 36 78,102-19 350,142-16-71,-345 0 408,303-10-190,-69 4-1826,0-1-5891,165-4 3562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30:04.208"/>
    </inkml:context>
    <inkml:brush xml:id="br0">
      <inkml:brushProperty name="width" value="0.1" units="cm"/>
      <inkml:brushProperty name="height" value="0.1" units="cm"/>
      <inkml:brushProperty name="color" value="#FFFC18"/>
    </inkml:brush>
  </inkml:definitions>
  <inkml:trace contextRef="#ctx0" brushRef="#br0">2888 4 2816,'-33'25'4805,"29"-21"-4572,2-2-122,0 0 0,-1 0-1,1 0 1,0 0 0,-1 0-1,0-1 1,1 1 0,-1-1-1,0 0 1,0 1 0,1-1-1,-1-1 1,0 1 0,0 0-1,0-1 1,0 1 0,0-1-1,-4 0 1,3 2 9,0 0 0,0 0-1,0 1 1,0 0 0,1-1 0,-1 1-1,1 0 1,0 1 0,0-1 0,-4 5-1,5-5-40,0-1 0,-1 1 0,0-1 0,1 1 0,-1-1-1,0 0 1,0 0 0,-5 2 0,-6 4 2886,15-8-2954,-1 0 0,0 0 0,0 0 0,0-1 1,0 1-1,1 0 0,-1-1 0,0 1 0,0 0 0,0 0 0,0-1 1,0 1-1,0 0 0,0-1 0,1 1 0,-1 0 0,0 0 0,0-1 0,0 1 1,0 0-1,0-1 0,0 1 0,-1 0 0,1-1 0,0 1 0,0 0 1,0 0-1,0-1 0,0 1 0,0 0 0,0-1 0,-1 1 0,1 0 0,0 0 1,0 0-1,0-1 0,-1 1 0,1 0 0,0 0 0,0 0 0,-1-1 1,1 1-1,0 0 0,0 0 0,-1 0 0,1-1 0,-16-10 496,15 10-492,-5-3 22,0 0-1,1 1 0,-1-1 1,0 2-1,-1-1 1,1 1-1,0 0 0,-1 0 1,1 0-1,-1 1 0,-7-1 1,-15 0 68,-39 3 0,29 0 53,1 0-54,-45 9-1,33-4-240,19-4 328,0-2 0,1-1 0,-56-10 0,45 5 176,-50-1 0,20 8-353,17 1 54,-87-10 0,30 2 49,26 2-101,7 1 196,-119 9-1,22 1 198,-414 33 344,560-38-770,-21 3-542,0-2-1,-56-4 1,88-1-385,-1 0 1,1-1-1,0-1 0,0 0 1,0-1-1,1-2 1,0 1-1,0-2 0,-20-12 1,-22-23-2753</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30:05.845"/>
    </inkml:context>
    <inkml:brush xml:id="br0">
      <inkml:brushProperty name="width" value="0.1" units="cm"/>
      <inkml:brushProperty name="height" value="0.1" units="cm"/>
      <inkml:brushProperty name="color" value="#FFFC18"/>
    </inkml:brush>
  </inkml:definitions>
  <inkml:trace contextRef="#ctx0" brushRef="#br0">2673 120 2048,'-19'3'1952,"19"-4"-1818,-1 0 0,1-1 0,0 1 1,0 0-1,0-1 0,-1 1 0,1 0 0,-1 0 1,1-1-1,-1 1 0,1 0 0,-1 0 0,0 0 1,0 0-1,1 0 0,-1 0 0,0 0 0,0 0 1,0 0-1,0 0 0,0 0 0,0 1 0,0-1 1,-1 0-1,1 1 0,0-1 0,0 1 0,0-1 0,-1 1 1,1-1-1,0 1 0,-2 0 0,-6-2 4,0 1 0,1 1 1,-1 0-1,-9 1 0,1-1-100,-216-11 989,83 2-123,44-2-203,64 5-436,-44 0 1,-165-8 274,2-1 50,112 6-291,0 0-96,0 9-15,-156 1 573,96 17 433,-43 1-415,163-18-1433,-91-3-4404,116-6 1544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30:07.500"/>
    </inkml:context>
    <inkml:brush xml:id="br0">
      <inkml:brushProperty name="width" value="0.1" units="cm"/>
      <inkml:brushProperty name="height" value="0.1" units="cm"/>
      <inkml:brushProperty name="color" value="#FFFC18"/>
    </inkml:brush>
  </inkml:definitions>
  <inkml:trace contextRef="#ctx0" brushRef="#br0">2833 13 3456,'-3'-3'399,"3"3"-333,-1 0 1,1-1-1,-1 1 0,1 0 0,0-1 0,-1 1 0,1-1 0,-1 1 0,1-1 0,0 1 0,-1-1 1,1 1-1,0-1 0,0 1 0,0-1 0,-1 0 0,1-1 347,-12 3 509,-7 3-186,-9 3-283,-1-1 1,0-2-1,-32 1 1,3-2 127,0 3 0,-63 14 1,83-11-401,26-5-112,0-2 1,-18 3-1,-108 0 1110,0-1-726,76 0-141,-121-8 0,-7 2 42,102 3-73,-343-1 801,395 2-737,-53 10-1,22-3-222,-11 1 113,-79 6 671,12-3-461,-59 1-223,172-14-1139,0-2 0,-34-5-1,54 5-198,-1-1 0,0-1 0,1 0 0,0 0 0,0-1 0,0-1 0,-21-13 0,-28-29-2457</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30:09.961"/>
    </inkml:context>
    <inkml:brush xml:id="br0">
      <inkml:brushProperty name="width" value="0.1" units="cm"/>
      <inkml:brushProperty name="height" value="0.1" units="cm"/>
      <inkml:brushProperty name="color" value="#FFFC18"/>
    </inkml:brush>
  </inkml:definitions>
  <inkml:trace contextRef="#ctx0" brushRef="#br0">2510 53 3968,'-32'0'1761,"22"1"-1464,1 0-1,-1-1 0,1 0 0,0-1 0,-1 0 0,1-1 0,0 0 0,-18-6 0,7 0 174,0 2 1,0 0-1,-1 1 0,1 0 0,-30-1 0,-107 1 111,128 6-292,-459 36 810,349-29-326,6-6-522,74-3-427,-25-3 417,-82-14 0,86 8 29,45 5-33,0 2 0,0 2 1,-53 4-1,-291 44 1601,125-9-5441,191-28 387</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30:12.273"/>
    </inkml:context>
    <inkml:brush xml:id="br0">
      <inkml:brushProperty name="width" value="0.1" units="cm"/>
      <inkml:brushProperty name="height" value="0.1" units="cm"/>
      <inkml:brushProperty name="color" value="#FFFC18"/>
    </inkml:brush>
  </inkml:definitions>
  <inkml:trace contextRef="#ctx0" brushRef="#br0">3234 53 3712,'-1'0'73,"1"-1"0,-1 1-1,1 0 1,-1 0 0,0 0 0,1-1 0,-1 1-1,1 0 1,-1-1 0,1 1 0,-1-1 0,1 1 0,0 0-1,-1-1 1,1 1 0,0-1 0,-1 1 0,1-1 0,0 1-1,-1-1 1,1 1 0,0-1 0,0 0 0,0 1 0,-1-1-1,1 1 1,0-1 0,0-1 0,0 1 231,0 0-610,0 0 400,0-1 0,0 1 1,-1-1-1,1 1 0,-1 0 0,1-1 1,-1 1-1,1 0 0,-1 0 0,1-1 0,-1 1 1,0 0-1,0 0 0,0 0 0,0 0 0,0 0 1,0 0-1,0 0 0,0 0 0,0 0 1,0 0-1,0 1 0,-1-1 0,1 0 0,0 1 1,0-1-1,-1 1 0,1 0 0,-1-1 1,1 1-1,-3 0 0,-6-2 177,0 2 0,0-1 0,-17 2 0,8 0-54,5 0 0,0 0 0,0 1-1,-16 4 1,-4 1 170,13-5 102,-1 0 0,-34-4 0,11 1-111,-153 9 347,63-6-57,-18 2 126,136-4-739,-1 0 0,-29-4 0,-14-1-18,-21 0 112,58 2-57,0 1 1,-43 3 0,-181 4 154,155-6-110,-52-8-57,-2 0 69,-4 4 187,106 5-244,-558 14 1565,509-8-1692,-93 8-833,65 0-2452,97-10 1955,12-1 159,-1-1-1,1-1 1,0 0 0,-1-1-1,-17-1 1,-51-14-2447</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30:14.594"/>
    </inkml:context>
    <inkml:brush xml:id="br0">
      <inkml:brushProperty name="width" value="0.1" units="cm"/>
      <inkml:brushProperty name="height" value="0.1" units="cm"/>
      <inkml:brushProperty name="color" value="#FFFC18"/>
    </inkml:brush>
  </inkml:definitions>
  <inkml:trace contextRef="#ctx0" brushRef="#br0">2712 26 2560,'-7'-1'820,"8"-2"-371,0 2-139,-13-13 1193,9 12-1262,-1 1 0,0 0 0,0 0-1,0 0 1,0 1 0,1-1-1,-1 1 1,0 0 0,-8 1-1,-36 5 660,-32 9 572,26-4-248,40-7-966,0-1 0,0-1 0,-24 2 0,5-3-64,-38 8 1,16-2-173,-185 8 1530,149-10-1163,75-4-393,0 1 0,-18 3 1,-18 2 41,17-3 208,-31 1 425,-220 1 6,169 2-576,63-5 154,-56 9 0,-31 2 259,-399 21 1569,313-18-5083,126-8 174,-1 0-1190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31:04.711"/>
    </inkml:context>
    <inkml:brush xml:id="br0">
      <inkml:brushProperty name="width" value="0.1" units="cm"/>
      <inkml:brushProperty name="height" value="0.1" units="cm"/>
      <inkml:brushProperty name="color" value="#66CC00"/>
    </inkml:brush>
  </inkml:definitions>
  <inkml:trace contextRef="#ctx0" brushRef="#br0">3652 1388 128,'-2'0'39,"-13"-2"43,12-1 8,9-5 104,-5 7-180,2-1 18,0-1 0,1 0 1,-1 0-1,-1 0 1,1 0-1,3-6 0,-5 8 102,0-1 1,1 0-1,-1 1 0,0 0 0,1-1 0,-1 1 0,1 0 1,14-11 6375,-17 11-6334,0 0 1,-1 1-1,1-1 0,0 1 0,0-1 1,0 1-1,-1 0 0,1-1 0,0 1 1,0 0-1,-1 0 0,1 0 1,0 0-1,-1 0 0,1 0 0,0 0 1,-2 1-1,-17-2 1296,8-2-1099,0 1 0,0 0 0,0 0 0,0 2 0,0-1 0,0 1-1,-1 1 1,1 0 0,0 1 0,0 0 0,-19 7 0,16-6-83,-1 0 0,1-1 1,-28-1-1,22 0 297,-29 3 1,-21 8-153,-2-3 1,-72-1-1,96-8-226,-168-5 798,-12 3-292,123 3-555,-491-1 805,493-3-783,-201-35-1,113 13-261,160 22 108,-1 1 0,-48 2 0,25 2-117,-201 11 94,211-10 156,-24 3-199,-11 8 246,38-8-294,33-5 104,0 0 1,0 0-1,0-1 0,-16-1 0,-4 0 14,-117-7 747,-4 1-507,143 6-225,1 0 0,-1 0 0,1-1 0,-1 0 0,-12-5 0,17 4-11,-1 1 0,0 0 0,0-1-1,1 0 1,0 0 0,-1 0 0,1 0-1,0 0 1,0-1 0,1 1 0,-1-1-1,1 0 1,0 0 0,0 0 0,0 0-1,-2-8 1,-3-9 50,2 0 0,-4-27 0,6 30-98,0-7 12,0-1 0,2 0 1,1 1-1,3-33 1,23-104-148,-16 105 228,10-42 36,9-57-272,-14 12 177,11-77-70,-23 210 2,0 0 1,0 0 0,1 0-1,1 0 1,8-16 0,-12 25-30,0 1 38,1 0 36,-1 0 1,1 1 0,0-1-1,0 0 1,-1 1 0,1-1 0,0 1-1,0 0 1,0-1 0,0 1-1,0 0 1,-1 0 0,1 0 0,0 0-1,0 1 1,0-1 0,0 0-1,2 2 1,-4-2 0,72 24-188,-50-16 77,43 12 0,34 6 201,-62-15-183,47 8 0,11-5 180,177 29-110,-38 3 81,-210-42-48,1-1-1,0-2 0,0-1 1,0 0-1,0-2 0,0-1 1,31-8-1,-14 3-38,1 2 0,58-1 0,87 10-79,-47 1 100,419-19 8,-499 10 35,-1-2 0,-1-3-1,113-33 1,39-5 61,-114 29-197,95-14 31,-132 21 4,-34 8 26,0-2 0,42-14 0,-61 17 88,0 1 0,0-1 0,0 1 0,0 1 0,0-1 0,0 1 0,15 0 0,-21 1-49,1 1 1,-1-1 0,0 0 0,1 1-1,-1-1 1,0 1 0,1-1 0,-1 1-1,0 0 1,0 0 0,0-1 0,1 1-1,-1 0 1,0 0 0,0 0 0,0 0-1,-1 0 1,1 0 0,1 3 0,0-3-1,2 7-14,0-1 0,0 1 0,0-1 0,-1 1 0,0 0 1,-1 1-1,1-1 0,0 12 0,-1-11 32,19 146 74,-13-85-70,0 11 7,-3 1 1,-8 126-1,-6-116 138,-4-1-1,-40 144 0,4-91 459,5-49-869,44-94 37,-1 1 0,1-1 0,-1 0 0,0 1 0,0-1 1,1 0-1,-1 0 0,0 0 0,0 1 0,-2 0 0,-4-2-2098,-1-11-40,-13-35-1771,-22-20-469</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31:08.313"/>
    </inkml:context>
    <inkml:brush xml:id="br0">
      <inkml:brushProperty name="width" value="0.1" units="cm"/>
      <inkml:brushProperty name="height" value="0.1" units="cm"/>
      <inkml:brushProperty name="color" value="#66CC00"/>
    </inkml:brush>
  </inkml:definitions>
  <inkml:trace contextRef="#ctx0" brushRef="#br0">3785 1459 1792,'0'-2'1376,"6"-4"-483,14-10 105,-8 7-228,-8 5-348,1 0 0,0 1-1,1 0 1,-1 0 0,1 0 0,-1 1-1,1-1 1,0 1 0,-1 1-1,1-1 1,0 1 0,9-1 549,11 1 2954,-23-2-3710,0 0-1,0-1 1,-1 1 0,1-1-1,-1 1 1,0-1-1,0 0 1,0 0 0,-1 0-1,1 0 1,1-8-1,-1-1 99,-1 0 1,0-23-1,0 16-49,1 0 1,2 0-1,7-27 1,3-20-59,56-245 146,-51 248-249,10-47 210,-25 90-247,0 4 187,-1-1 1,1-26-1,-5 25-174,0 0 0,0 0 0,-2 0 0,-8-28 0,8 35-49,-1 0 0,-1 0 0,0 1 0,-1 0 0,0 0 0,-1 0 0,-14-17 0,17 24-25,-1-1 1,1 2-1,-1-1 1,0 0-1,0 1 1,0 0-1,-1 0 1,1 0-1,-1 1 1,1 0-1,-1 0 1,0 0-1,-9-1 1,-7 0-2,1 1 1,-29 1-1,50 1-3,-83 0 34,-233 4 212,89-2-213,122-3-36,-220-13 76,-1-19-140,146 14-91,82 6 194,0-4 1,1-4-1,-104-37 0,155 42-53,0 3 0,-1 1 0,-1 3 0,1 2 0,-71-3 0,-116 10 80,210 1-96,-29 6 0,29-4 0,-30 1 0,-59-2 6,-152 24-1,220-18 19,-49 13 0,-32 23 115,19-7-171,73-25 151,0 1 0,-32 18 0,47-22-133,1 2 1,0 0-1,0 2 1,-23 21-1,33-27 46,1 0 1,1 1-1,-1 0 0,1 0 1,1 1-1,0 0 0,0 0 1,0 0-1,1 0 0,1 1 1,-4 14-1,1 13-22,1 1 0,2 1 0,5 67 0,-1-32 105,-1 241-83,8-220 24,0 0 133,-8-88-163,1-1-1,0 0 1,0 0-1,0 0 1,1 0-1,0 0 1,0 0 0,0-1-1,1 1 1,0-1-1,0 1 1,5 6 0,2 0 2,0 0 1,0-1 0,23 18 0,-9-6 60,-17-15-59,0-1 0,1-1-1,9 7 1,18 8 101,58 25-1,-82-42-49,-1 0-1,1-1 1,-1 0-1,1-1 0,0 0 1,0-1-1,0-1 1,16 0-1,11-3-69,43-9-1,-19 2-3,225-23 473,-128 4-364,-4 2 19,-28 10-196,150 0-1,-111 7 141,-11 2 18,163-1 79,-110 18-202,60 14 127,-87-6 62,148 18 122,-152-18-26,-44-5-107,73 19 264,-187-26-569,-1 1 0,1 0 1,-1 2-1,20 10 1,-36-17-264,0 0 0,-1 0 0,1 0 0,0-1-1,0 1 1,0-1 0,0 1 0,0-1 0,0 0 0,0 0 0,0 0 0,0 0 0,3 0 0,-29-57-15209</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31:18.647"/>
    </inkml:context>
    <inkml:brush xml:id="br0">
      <inkml:brushProperty name="width" value="0.1" units="cm"/>
      <inkml:brushProperty name="height" value="0.1" units="cm"/>
      <inkml:brushProperty name="color" value="#66CC00"/>
    </inkml:brush>
  </inkml:definitions>
  <inkml:trace contextRef="#ctx0" brushRef="#br0">3862 1478 2560,'-47'3'730,"4"-3"14865,64-12-15093,-5 2-359,-9 6-92,0-1-1,0 0 0,0 0 1,-1 0-1,1-1 1,-1 0-1,0 0 1,-1-1-1,0 1 1,0-1-1,0 0 0,-1-1 1,5-10-1,2-10 91,-1 0-1,10-41 1,-18 61-112,6-33 150,5-45 0,-5 20-281,3-7 24,49-252 332,-55 302-252,0 0 0,-2 0-1,-1-1 1,-1 1 0,0-1-1,-5-27 1,2 33-32,-1 1 0,-1-1 1,0 1-1,-2 0 0,0 0 1,0 0-1,-2 1 0,-15-26 0,10 23-2,-1 1 0,0 0 0,-29-28 0,32 37 73,1 0 0,-2 0-1,1 2 1,-1-1 0,0 2-1,-1-1 1,-19-6 0,-97-23-371,46 14 174,35 11 284,-1 2-1,-1 3 0,-72-2 0,45 4-38,-241 0-93,198 5-131,-1103 54-25,976-40 283,-98 9 47,236-11-257,-128 7-215,167-22 355,-137-20 1,187 19-62,0 1 0,0 0 0,0 2 0,1 0 0,-22 3 0,38-2-19,-1 0 0,0 0 1,1 0-1,-1 0 0,1 0 1,-1 1-1,1 0 0,0 0 0,0 0 1,0 0-1,0 0 0,0 1 1,-3 2-1,2 0 4,0 0 0,0 0 1,1 1-1,0-1 0,0 1 1,0-1-1,-2 8 0,-1 6 11,1 1 1,1 0-1,-3 35 0,3 136-47,2-14 70,-5-124 65,-24 91 0,10-58-79,-30 222 14,50-301-45,1 1-1,0-1 1,0 1-1,0-1 1,1 1-1,0-1 1,0 1-1,1-1 1,0 0-1,5 11 1,-5-12 20,1-1 1,0 0 0,1-1-1,-1 1 1,1 0 0,0-1 0,0 0-1,1 0 1,-1 0 0,1-1 0,0 1-1,0-1 1,10 5 0,8 2 73,0-1-1,1-1 1,30 6 0,77 9 190,-20-5-94,-22 1-1,129 8-1,475-12-100,-522-18-7,71-4-36,299-7 117,-269 23-206,155 11 556,-378-16-478,292 14 299,-181-26 9,51-1-3352,-191 10 527,-20-1 2450,1 0 0,-1 0 0,0 0-1,0 0 1,0 0 0,1 0 0,-1 0 0,0 0 0,0 0 0,0 0 0,1 0 0,-1 0-1,0 0 1,0 0 0,0 0 0,1 0 0,-1 0 0,0 0 0,0 1 0,0-1 0,1 1-470,-1-1 470,0 0-1,1 1 1,-1-1 0,0 0 0,0 0 0,0 0 0,0 0 0,0 1 0,0-1 0,0 0-1,0 0 1,0 1 0,0-1 0,0 0 0,0 0 0,0 0 0,0 1 0,0-1 0,-3 5-750,1 0 0,0 0-1,-1-1 1,0 1 0,0-1 0,-1 0 0,1 0 0,-1 0 0,-6 6 0,-26 23-2292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28:22.397"/>
    </inkml:context>
    <inkml:brush xml:id="br0">
      <inkml:brushProperty name="width" value="0.1" units="cm"/>
      <inkml:brushProperty name="height" value="0.1" units="cm"/>
      <inkml:brushProperty name="color" value="#FFFC18"/>
    </inkml:brush>
  </inkml:definitions>
  <inkml:trace contextRef="#ctx0" brushRef="#br0">8481 12 1152,'0'0'448,"13"-11"-469,-13 11 151,1 0 1,-1 0-1,1 0 1,-1 0-1,1 0 1,-1 0-1,1 0 1,-1 0-1,1 0 1,-1 1-1,1-1 1,-1 0-1,0 0 1,1 0-1,-1 1 1,1-1-1,-1 0 1,1 1-1,-1-1 1,0 0-1,1 1 1,-1-1-1,0 0 1,1 1-1,-1-1 1,0 1-1,0-1 1,1 0-1,-1 2 1,2 19 3289,-2-20-3470,0-1 76,-1 1 1,1 0-1,0-1 1,-1 1-1,1-1 1,0 1-1,-1-1 1,1 1-1,-1-1 1,1 1-1,-1-1 1,1 1 0,-1-1-1,1 1 1,-1-1-1,1 0 1,-1 1-1,0-1 1,1 0-1,-1 1 1,0-1-1,1 0 1,-1 0-1,0 0 1,0 0-1,-26 5 525,14-2-287,7-2-151,0-1 1,0 1 0,0-1 0,-11 0 0,11-1 0,0 1 0,1 0 0,-1 0 0,0 1 0,-8 1 0,1 2 51,-16 4 200,-47 19 1,56-17-261,0-1 0,0-2 0,0 0 1,-1 0-1,0-2 0,-28 3 0,17-3 173,-53 13-1,27-4 187,23-9-381,-1-1 1,1-2 0,-46-4 0,-35 3 317,-159 4-33,198-6-203,-174-9 454,-165 44-653,252-15 36,145-17-2,-291 20 0,202-23-26,-121 2-7,-26 32 601,4-1-54,221-31-564,0-2 0,0-2 0,-47-8 0,-87-31-214,131 32 248,-142-25 59,128 28 37,-31-5-130,1 5 1,-152 3-1,163 11 87,-17 0 102,-305 11 303,-93-4-206,374-14-424,-67 9 348,116-7-48,-113 21 0,137-19 46,1-2 0,-53-3-1,26 0-358,49 1 185,-239 10-90,132-2 26,-13-5 69,82-5-32,-49 7 1,-16 10 90,39-4-43,-97 1 0,140-12 63,0-1 0,-63-12-1,20-4-97,30 6-48,-86-10-1,61 15-101,34 2 351,0 1-1,-41 3 0,-5 9-184,-52 1 289,103-8-131,0 1 0,1 2 0,-1 1 0,-29 10 0,-43 9 358,44-13-313,13-3-594,-1-1 1,1-2-1,-56 0 0,94-6-35,0-1-1,0 1 1,0-2-1,-8-1 1,9 0-461,0 0-1,0 0 1,-11-8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30:20.261"/>
    </inkml:context>
    <inkml:brush xml:id="br0">
      <inkml:brushProperty name="width" value="0.1" units="cm"/>
      <inkml:brushProperty name="height" value="0.1" units="cm"/>
      <inkml:brushProperty name="color" value="#FFFC18"/>
    </inkml:brush>
  </inkml:definitions>
  <inkml:trace contextRef="#ctx0" brushRef="#br0">2148 98 3456,'-5'-4'501,"3"2"-433,0 1 1,-1-1 0,1 0-1,0 0 1,0 0 0,1 0-1,-1 0 1,0 0 0,1 0 0,-1-1-1,1 1 1,0 0 0,0-1-1,0 0 1,-1-2 0,1 1-144,-1 1 1,1 0 0,0 0-1,-1 0 1,1 1-1,-1-1 1,0 0-1,0 1 1,0-1-1,0 1 1,-1-1 0,1 1-1,-5-3 1,-1-3 1937,6 7-1724,0 0 0,0 0 1,0 0-1,0 0 0,-1 1 0,1-1 0,0 1 0,0-1 0,-1 1 1,1 0-1,0 0 0,-1 0 0,1 0 0,0 0 0,-3 1 0,-36 5 264,15-1 48,-1-1 0,1-2-1,-53-2 1,-29 3 285,52-1-362,40-2-264,1 0 0,-20 4 0,-25 4 141,0-2-1,-83-2 1,122-4-227,-371 15 331,-4 13 2274,161-38-3421,75-4-5360,91 4 2200,-5-8 1099</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30:22.371"/>
    </inkml:context>
    <inkml:brush xml:id="br0">
      <inkml:brushProperty name="width" value="0.1" units="cm"/>
      <inkml:brushProperty name="height" value="0.1" units="cm"/>
      <inkml:brushProperty name="color" value="#FFFC18"/>
    </inkml:brush>
  </inkml:definitions>
  <inkml:trace contextRef="#ctx0" brushRef="#br0">1524 194 2560,'-11'-5'2448,"6"-9"-1915,-9 1 56,13 11-484,-1 0 0,0 0 1,0 0-1,0 0 1,1 0-1,-2 1 1,1-1-1,0 1 1,0 0-1,0-1 0,-1 1 1,1 0-1,-1 0 1,1 1-1,-1-1 1,1 0-1,-1 1 1,-4-1-1,-361 1 3346,278-3-2950,56 1-81,0-2 0,-55-12 0,50 8-402,-58-5 0,-89 8 819,133 4-342,35 2-201,-1-2 0,-24-3-1,-55-7 452,26 4-274,49 4-305,6 1-1092,0 0 1,1-1 0,-24-8-1,-19-13-4220,23 7 2202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30:24.196"/>
    </inkml:context>
    <inkml:brush xml:id="br0">
      <inkml:brushProperty name="width" value="0.1" units="cm"/>
      <inkml:brushProperty name="height" value="0.1" units="cm"/>
      <inkml:brushProperty name="color" value="#FFFC18"/>
    </inkml:brush>
  </inkml:definitions>
  <inkml:trace contextRef="#ctx0" brushRef="#br0">1434 32 4864,'-11'1'727,"7"-1"-500,0 1 0,0-1 0,0 0 0,0 0 0,1-1 0,-1 1 0,0-1 0,0 0 0,-4-1 0,-1 0 292,9 2-498,-1 0-1,0 0 0,1 0 0,-1 0 1,0 0-1,1 0 0,-1 0 1,0 0-1,0-1 0,1 1 0,-1 0 1,1-1-1,-1 1 0,0 0 1,1-1-1,-2 0 0,0-1 48,-1 0 1,0 0-1,1 0 1,-1 1-1,0-1 0,0 1 1,0-1-1,0 1 1,0 0-1,-1 0 0,1 0 1,-6 0-1,-44 0 989,34 1-539,-35-1 420,23 0 140,-55 4-1,23 8-975,-24 3 148,-46 3 561,-33-4-276,29-1 226,48-4-217,-51 2-336,104-10-1869,1-2-1,0-1 1,-68-16 0,56 6-1763</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39:07.721"/>
    </inkml:context>
    <inkml:brush xml:id="br0">
      <inkml:brushProperty name="width" value="0.1" units="cm"/>
      <inkml:brushProperty name="height" value="0.1" units="cm"/>
      <inkml:brushProperty name="color" value="#FFFC18"/>
    </inkml:brush>
  </inkml:definitions>
  <inkml:trace contextRef="#ctx0" brushRef="#br0">1816 10 2048,'6'-4'3637,"-7"3"-3572,1 1 0,-1-1 0,0 1-1,1-1 1,-1 1 0,0-1 0,0 1 0,0 0-1,1-1 1,-1 1 0,0 0 0,0 0 0,0-1 0,1 1-1,-1 0 1,0 0 0,0 0 0,0 0 0,0 0-1,0 0 1,1 1 0,-3-1 0,0 0 503,1 1-490,0-1 1,0 1 0,0-1-1,0 1 1,0 0 0,0 0-1,0 0 1,0 0 0,1 0-1,-1 1 1,0-1 0,1 0-1,-1 1 1,1 0 0,-1-1-1,1 1 1,0 0 0,-1-1-1,0 4 1,0-1 124,1 0-1,0-1 1,0 1 0,0 0-1,0 6 1041,-1-10-1161,-1 0 1,0 0-1,0 1 0,1-1 1,-1 1-1,0 0 1,1 0-1,-4 1 0,0 1 26,-1-1 0,0 1 0,0-1 0,0-1-1,0 1 1,-15 0 0,-48-3 387,33 0-225,9 1-165,-34-1 209,-1 3 0,1 2 0,-70 15-1,11 0-163,-39-17 199,85-4 27,-73-3 584,-12-4-107,128 9-599,0 1 1,-39 7-1,-135 19-1002,46-8-5981,113-13 3017</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39:08.381"/>
    </inkml:context>
    <inkml:brush xml:id="br0">
      <inkml:brushProperty name="width" value="0.1" units="cm"/>
      <inkml:brushProperty name="height" value="0.1" units="cm"/>
      <inkml:brushProperty name="color" value="#FFFC18"/>
    </inkml:brush>
  </inkml:definitions>
  <inkml:trace contextRef="#ctx0" brushRef="#br0">1097 52 3712,'-13'-3'1307,"0"-1"-1,-20-8 1,30 11-1232,1 1 0,-1-1 0,0 0 0,0 1 0,0 0 0,-4-1 0,-11-1 472,-16-6 602,1 1 1,0 2-1,-1 1 0,0 1 1,-46 3-1,-168 26 896,233-24-1995,-244 50-1134,91 1-5149,110-30 2639</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39:08.960"/>
    </inkml:context>
    <inkml:brush xml:id="br0">
      <inkml:brushProperty name="width" value="0.1" units="cm"/>
      <inkml:brushProperty name="height" value="0.1" units="cm"/>
      <inkml:brushProperty name="color" value="#FFFC18"/>
    </inkml:brush>
  </inkml:definitions>
  <inkml:trace contextRef="#ctx0" brushRef="#br0">1711 147 5120,'-26'-4'1626,"-46"-1"1,56 6-1607,5-1 63,-1 0 0,0-1 0,-21-4 0,10 1 527,-46-2-1,16 2 76,-340-34 2435,65 35-1914,43 2-1537,245-1 14,-94-8-2438,110 7 1238,0-1-1,1-1 1,-36-13-1,-14-17-1756</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39:19.393"/>
    </inkml:context>
    <inkml:brush xml:id="br0">
      <inkml:brushProperty name="width" value="0.1" units="cm"/>
      <inkml:brushProperty name="height" value="0.1" units="cm"/>
      <inkml:brushProperty name="color" value="#FFFC18"/>
    </inkml:brush>
  </inkml:definitions>
  <inkml:trace contextRef="#ctx0" brushRef="#br0">1459 39 2304,'0'8'729,"0"-7"-616,0 1 1,0 0-1,0 0 1,0 0-1,0 0 1,0 0-1,1 0 1,-1 0-1,1 0 1,-1 0-1,3 3 1,2 22 819,-5-27-849,1 1 0,-1-1-1,0 1 1,0-1 0,1 1 0,-1-1 0,0 1 0,0-1 0,0 1-1,0-1 1,1 1 0,-1 0 0,0-1 0,0 1 0,0-1 0,0 1-1,0-1 1,-1 1 0,1 0 0,0-1 0,0 1 0,0-1 0,0 1-1,-1-1 1,1 1 0,0-1 0,0 1 0,-1-1 0,1 1 0,0-1-1,-1 1 1,1-1 0,-1 0 0,1 1 0,0-1 0,-1 0 0,1 1-1,-1-1 1,1 0 0,-1 1 0,1-1 0,-2 0 0,-2 1 256,1-1-1,-1 1 1,0-1 0,1 0 0,-8-1 0,-1 0-268,1 0 38,-1-1 0,1 0 0,-1 0 0,1-2 0,0 1 0,-19-9 0,-10-4-149,-29-3 403,-1 4 1,-109-11-1,126 19-108,-51-1 586,-130 6 1,122 3-293,-212 13-572,232-5-3764,46-4 266</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39:21.600"/>
    </inkml:context>
    <inkml:brush xml:id="br0">
      <inkml:brushProperty name="width" value="0.1" units="cm"/>
      <inkml:brushProperty name="height" value="0.1" units="cm"/>
      <inkml:brushProperty name="color" value="#FFFC18"/>
    </inkml:brush>
  </inkml:definitions>
  <inkml:trace contextRef="#ctx0" brushRef="#br0">1273 155 2432,'1'-4'100,"-1"1"0,1-1 0,0 1-1,1 0 1,-1-1 0,0 1 0,1 0 0,0 0 0,0 0 0,0 0-1,0 0 1,0 0 0,1 1 0,-1-1 0,5-3 0,10-13 254,1-2 44,26-25-1,-31 33 482,-13 13-814,0 0 0,0 0-1,1-1 1,-1 1 0,0 0-1,1 0 1,-1 0-1,0-1 1,0 1 0,1 0-1,-1 0 1,0 0-1,1 0 1,-1 0 0,0 0-1,1-1 1,-1 1 0,0 0-1,1 0 1,-1 0-1,0 0 1,1 0 0,-1 0-1,0 1 1,1-1-1,-1 0 1,0 0 0,1 0-1,-1 0 1,0 0 0,1 0-1,-1 0 1,0 1-1,0-1 1,1 0 0,-1 0-1,0 0 1,0 1-1,1-1 1,-1 0 0,0 0-1,1 1 1,7 14 297,-7-12-244,0-1-60,0 1 0,0-1 0,0 0 0,-1 1 0,1-1 0,-1 0 0,1 1 0,-1-1 0,0 1 0,0-1 1,0 4-1,0 0 685,-27-7 345,17-1-983,1 1 1,0-1 0,-1 2-1,1 0 1,-1 0-1,-15 2 1,-58 16 120,-5 0 478,-190 26 497,90-12-839,135-25-89,-34 5 430,-67 10 425,32-6-982,82-9-351,12-1-1050,0-1 0,-1-2-1,-47 0 1,72-3 759,1-1 0,-1 1 0,0-1 0,0 0 0,0 0 0,-6-3 0,-18-16-2885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39:22.471"/>
    </inkml:context>
    <inkml:brush xml:id="br0">
      <inkml:brushProperty name="width" value="0.1" units="cm"/>
      <inkml:brushProperty name="height" value="0.1" units="cm"/>
      <inkml:brushProperty name="color" value="#FFFC18"/>
    </inkml:brush>
  </inkml:definitions>
  <inkml:trace contextRef="#ctx0" brushRef="#br0">1934 141 5120,'-60'-19'2320,"37"9"-1800,16 6-299,-6-2-278,-1 1 0,-21-5 0,28 8 180,-30-8 579,-1 2 0,0 1 1,0 2-1,-1 2 0,-75 3 0,9 5-368,-45 3 244,78-2-154,-134-7 0,15-19 499,25 2 165,33 5-379,-86-6-1130,59 23-5323,91 0 2283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39:24.194"/>
    </inkml:context>
    <inkml:brush xml:id="br0">
      <inkml:brushProperty name="width" value="0.1" units="cm"/>
      <inkml:brushProperty name="height" value="0.1" units="cm"/>
      <inkml:brushProperty name="color" value="#FFFC18"/>
    </inkml:brush>
  </inkml:definitions>
  <inkml:trace contextRef="#ctx0" brushRef="#br0">2370 82 2048,'0'-1'53,"-1"0"-1,1-1 1,0 1 0,0-1-1,0 1 1,0-1 0,0 1-1,0-1 1,0 1 0,0-1-1,1 1 1,-1-1 0,1 1-1,-1-1 1,1 1 0,-1 0-1,1-1 1,0 1 0,-1 0-1,1 0 1,0-1 0,0 1-1,2-2 1,-2 2 86,0 0-1,0-1 1,1 1 0,-1-1-1,-1 1 1,1-1 0,0 1-1,0-1 1,0 0 0,-1 1-1,1-1 1,-1 0 0,1 1-1,-1-1 1,0 0-1,0 0 1,0 0 0,0 1-1,0-1 1,0 0 0,0 0-1,-1-2 1,0 4-90,1-1-1,0 1 1,-1-1-1,1 1 1,-1-1-1,1 1 1,0-1-1,-1 1 1,1 0-1,-1-1 1,1 1-1,-1 0 1,0-1-1,1 1 0,-1 0 1,1 0-1,-1 0 1,0-1-1,1 1 1,-1 0-1,1 0 1,-1 0-1,0 0 1,1 0-1,-1 0 1,1 0-1,-1 0 1,0 1-1,0-1 1,-22 8 563,14-5-423,-1 0-18,0 0-1,0-1 1,0 0 0,-1-1-1,1 0 1,-1-1 0,1 0-1,-1 0 1,1-1 0,-1-1-1,-11-3 1,4 3 19,0 0 0,0 0 0,-1 2-1,-32 3 1,-57 12 276,70-8-22,-70 3 1,-207-10 184,290 1-561,1 2 0,-1 1-1,-43 12 1,37-8 338,-54 7 0,29-10-213,-147 9 478,-52-9 619,-24 3-698,47 0-2681,75-10-4115,85-3 2818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28:25.855"/>
    </inkml:context>
    <inkml:brush xml:id="br0">
      <inkml:brushProperty name="width" value="0.1" units="cm"/>
      <inkml:brushProperty name="height" value="0.1" units="cm"/>
      <inkml:brushProperty name="color" value="#FFFC18"/>
    </inkml:brush>
  </inkml:definitions>
  <inkml:trace contextRef="#ctx0" brushRef="#br0">1065 80 4096,'0'-1'112,"-1"0"0,1-1 0,0 1 0,-1 0 0,0 0 0,1 0 0,-1 0 0,1 0 0,-1 0 0,0 0 0,0 0 0,0 1 0,1-1 0,-1 0 0,0 0 0,0 1 0,-2-2 0,-20 0 611,14 2-657,-62 2 681,38 0 399,-66-5 1,68 0-934,17 2-126,1 0 0,-15-4 1,-73-18 1506,77 15-1208,0 3 0,-1 0 0,1 1 0,-1 1 0,0 1 0,0 2 0,-38 3 0,-38 8 41,-76 12-3483,164-21 2249,0 1 0,-21 8 0,19-4-825,-26 17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39:25.868"/>
    </inkml:context>
    <inkml:brush xml:id="br0">
      <inkml:brushProperty name="width" value="0.1" units="cm"/>
      <inkml:brushProperty name="height" value="0.1" units="cm"/>
      <inkml:brushProperty name="color" value="#FFFC18"/>
    </inkml:brush>
  </inkml:definitions>
  <inkml:trace contextRef="#ctx0" brushRef="#br0">1417 115 1664,'2'-4'162,"1"0"-1,0 0 1,0 0 0,1 0-1,-1 1 1,1-1 0,0 1 0,0 0-1,5-4 1,-5 5 13,0 0-1,-1-1 1,0 1-1,1-1 1,-1 0-1,0 0 1,0 0 0,-1 0-1,1-1 1,-1 1-1,4-8 1,-5 10-89,-1 1 1,0-1-1,0 1 0,0-1 1,0 0-1,1 1 0,-1-1 1,0 0-1,0 1 0,0-1 1,0 0-1,-1 1 0,1-1 1,0 1-1,0-1 0,0 0 1,0 1-1,-1-1 0,1 1 1,0-1-1,0 0 0,-1 1 1,1-1-1,-1 1 0,1-1 1,0 1-1,-1-1 0,-1 0 25,0-1-1,0 1 1,1 0-1,-1 0 1,0 0-1,0 0 1,0 1-1,-4-2 0,-2 0 64,0 1 0,0-1 0,-14 1-1,-45 4 1424,-68 12 0,-3 1-151,-213-1 1322,151-9-2059,-116-4-1914,304-2 1057,-12-1-950,0-1-1,0-1 0,0-2 0,1 0 0,-26-9 0,11-7-2314</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39:27.360"/>
    </inkml:context>
    <inkml:brush xml:id="br0">
      <inkml:brushProperty name="width" value="0.1" units="cm"/>
      <inkml:brushProperty name="height" value="0.1" units="cm"/>
      <inkml:brushProperty name="color" value="#FFFC18"/>
    </inkml:brush>
  </inkml:definitions>
  <inkml:trace contextRef="#ctx0" brushRef="#br0">1529 137 1920,'1'-5'306,"0"0"0,1 0 0,-1 1 0,1-1 0,0 1 0,1-1 0,-1 1 0,1 0 0,-1 0 0,1 0 0,0 0 0,5-4 0,6-8 902,0-1-1,15-25 730,-40 51-1275,-24 52 1034,33-51-1077,2-9-599,1-1 0,-1 0 0,0 1 0,0-1 0,0 0 0,0 1 0,0-1 0,0 0 0,0 1 0,0-1 0,0 0 0,-1 1 0,1-1 0,0 0 0,0 1 0,0-1 0,0 0 0,0 1 0,-1-1 1,1 0-1,0 1 0,0-1 0,0 0 0,-1 0 0,1 1 0,0-1 0,0 0 0,-1 1 0,-39 36 1180,20-23-760,17-11-402,0 0 0,-1 0 0,1-1 0,-1 1 1,0-1-1,0 0 0,0 0 0,0 0 1,0-1-1,0 1 0,0-1 0,-1 0 0,1 0 1,-7 0-1,-96 2 890,-16 5-485,-4-1-353,-85-10 164,-283 11 521,365 13-1148,2-1-2981,119-19 2643,-1 0 0,0-1 1,-19-3-1,-34-14-3102</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39:29.059"/>
    </inkml:context>
    <inkml:brush xml:id="br0">
      <inkml:brushProperty name="width" value="0.1" units="cm"/>
      <inkml:brushProperty name="height" value="0.1" units="cm"/>
      <inkml:brushProperty name="color" value="#FFFC18"/>
    </inkml:brush>
  </inkml:definitions>
  <inkml:trace contextRef="#ctx0" brushRef="#br0">2519 8 4864,'0'0'43,"-1"-1"44,1 0 0,-1 1 1,1-1-1,-1 1 1,1-1-1,-1 1 0,1-1 1,-1 1-1,0 0 1,1-1-1,-1 1 0,0 0 1,1-1-1,-1 1 0,0 0 1,1 0-1,-1 0 1,0 0-1,1-1 0,-1 1 1,0 0-1,0 0 1,1 0-1,-1 0 0,0 1 1,1-1-1,-1 0 1,0 0-1,1 0 0,-3 1 454,3 0-544,0 0 0,0-1 0,-1 1 0,1-1 0,0 1 0,0 0 0,-1-1 0,1 1 0,-1-1 0,1 1 0,0-1 0,-1 1 0,1-1 0,-1 0 0,1 1 0,-1-1 0,1 1 0,-1-1 0,0 0 0,1 0 0,-1 1 0,0-1 0,-1 0 132,0 1 1,0-1-1,0 1 1,1 0-1,-1-1 1,0 1-1,0 0 0,1 0 1,-1 0-1,-2 2 1,-11 5 654,-60 13-65,0-4 1,-85 8 0,134-21-559,-16 0 316,-69-3 0,63-1-439,32-1 73,0-1 1,0 0-1,-16-5 1,17 4-53,-2-1 0,1 2 0,-17-1 0,-134-4 369,-2 0-34,98 7-441,-8-1 265,-101 11 0,19-3-62,83-6-35,-112-1 716,-95 6 107,97 11-2779,63-11-2596,66-5 810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39:30.584"/>
    </inkml:context>
    <inkml:brush xml:id="br0">
      <inkml:brushProperty name="width" value="0.1" units="cm"/>
      <inkml:brushProperty name="height" value="0.1" units="cm"/>
      <inkml:brushProperty name="color" value="#FFFC18"/>
    </inkml:brush>
  </inkml:definitions>
  <inkml:trace contextRef="#ctx0" brushRef="#br0">2067 10 1408,'9'-1'7029,"-17"-2"-5254,-20-1-1486,17 3-220,7 1 115,0 0 1,0 0-1,0 0 1,0 0-1,0 1 1,-8 1-1,-14 4 200,14-1-253,0-2-1,0 0 1,0 0 0,0-1-1,0-1 1,-1 0 0,-21-1-1,-604 0 1620,426 6-1329,176-7-418,-1-2 1,-35-7 0,45 7-8,1 1 0,-39 2 1,21 1 179,-153 14 5,88-3-26,64-8-188,-194 5-2617,191-14 128,-5-12-918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39:33.536"/>
    </inkml:context>
    <inkml:brush xml:id="br0">
      <inkml:brushProperty name="width" value="0.1" units="cm"/>
      <inkml:brushProperty name="height" value="0.1" units="cm"/>
      <inkml:brushProperty name="color" value="#FFFC18"/>
    </inkml:brush>
  </inkml:definitions>
  <inkml:trace contextRef="#ctx0" brushRef="#br0">1689 75 4352,'-2'-1'177,"0"1"1,-1-1-1,1 0 1,0 0-1,-1 0 0,1 0 1,0 0-1,0 0 1,0 0-1,0-1 1,0 1-1,0-1 0,0 0 1,1 1-1,-1-1 1,1 0-1,-1 0 0,-1-3 1,0 1-8,0 1 0,0-1-1,-1 1 1,1-1 0,-1 1 0,-7-5 0,3 5 78,1 0 1,0 0 0,-1 1-1,1 0 1,-1 1-1,0-1 1,1 1 0,-1 1-1,-9 0 1,-13 1 114,-30 6 0,33-4-349,-161 10 796,84-7 2,-10-4-199,-14 2-138,-88 0 251,3 1 30,-1 9-996,38-8-4346,113 3 1722</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0:07.660"/>
    </inkml:context>
    <inkml:brush xml:id="br0">
      <inkml:brushProperty name="width" value="0.1" units="cm"/>
      <inkml:brushProperty name="height" value="0.1" units="cm"/>
      <inkml:brushProperty name="color" value="#FFFC18"/>
    </inkml:brush>
  </inkml:definitions>
  <inkml:trace contextRef="#ctx0" brushRef="#br0">8148 1312 3456,'-1'-6'7245,"7"-8"-5623,9-13-1284,-6 11 316,-2 3-215,1 1 0,0 0 0,13-15 1,-21 26-359,1-1 0,-1 0 1,0 0-1,1 0 0,-1 0 1,0 0-1,0 0 0,0 0 1,0 0-1,-1-3 0,0 0 91,2-7 29,-1 9-145,1 0 0,-1 0 0,0 0 0,0 0 0,-1 0 1,1 0-1,0 0 0,-1 1 0,0-1 0,1 0 0,-1 0 0,0 1 0,-1-1 1,1 0-1,-3-4 0,-1 0 31,0 0-1,1-1 1,0 1 0,0-1 0,1 0-1,0 0 1,-2-11 0,-5-12 200,7 20-239,1 1 1,0-1-1,1 0 1,0 0-1,1 0 0,2-19 1,-1-4 1,-1-125-39,-1 146 41,-1-1 0,0 1 0,-1 0 1,0 0-1,-1 1 0,-1-1 0,-8-15 0,6 11-75,1 1 0,0-1 0,-5-25 0,4 12 31,5 21-9,0 0 1,0 0-1,-1-18 1,4 17 0,-1 1 1,0-1 1,-1 1-1,-2-15 1,2 21 14,1 1 1,-1-1-1,0 1 1,0-1-1,0 1 1,0-1 0,-1 1-1,1 0 1,0 0-1,-1-1 1,0 1-1,0 0 1,1 0-1,-1 1 1,0-1 0,-1 0-1,-3-2 1,-116-72 196,111 70-180,0 0 0,0 2 0,-1-1-1,1 1 1,-1 1 0,-17-3 0,10 2-103,-12-1 61,1 1-1,-1 2 0,-61 3 1,31 0 111,7-7-81,40 5-22,-1 0-1,1-1 1,-22-7 0,35 9 1,-8-2 1,0 1 0,0 0 0,-1 1 0,1 0 0,-11 2 0,8-1 29,0-1 0,-15-1 0,-132-15 98,120 13-38,-61 4 0,36 0-201,-176 4 511,97-10-346,104 5-24,-120-4 105,53 0-23,48 3-192,37 1 68,-1 0-1,-22-4 1,17 2 5,-8-2 8,-24-13 127,-95-12 0,111 26-177,-50 4 0,31 0 19,-344-1 105,301-9 10,81 9-108,3 1 22,0-2 0,-36-5 0,13 0 35,0 2 1,0 2-1,-46 4 1,14-1 56,45-1 80,-56-9-1,67 6-140,0 2 0,-25 1-1,-19 0-43,-102-2 132,87 3-119,-23-10 151,-137 9 79,229 0-219,0-1 0,-19-5 0,19 4-18,-1 0 0,-19-1-1,-98-8 399,-69 7-492,130 4 110,-106 3 128,130 0-153,-52-4 0,30 0 3,-218 1 62,220 5-42,-17 4-86,-58 2 234,125-11-161,2 1 0,0-2-1,0 1 1,-18-4-1,-29-2 184,-23 2-315,42 2 201,-49 3 0,29 0-74,-90 2-25,117-2-29,6-1 131,-44-4 0,45 2-113,1 1 0,-44 4 0,-2 0 224,-484-3-315,497-3 81,7 2 94,20 0 17,-1 1 1,-39 6 0,26-2-18,-1-1 1,-59-4-1,29 0-60,-154 1-168,202 1 160,-41 8 0,56-7 13,1 0 0,0 1 0,-1 0 1,1 1-1,0 1 0,1-1 0,-12 8 0,16-8 3,1 0 0,0 0 0,0 0 0,0 0 1,0 1-1,1 0 0,0 0 0,0 0 0,0 0 0,1 1 0,-1 0 1,1-1-1,1 1 0,-4 9 0,0 11 82,1 0 0,2 0 0,0 1 0,2-1 0,2 40-1,0-13-65,1-13-2,2 0 0,12 54 1,-11-69 0,16 54 1,-15-58 0,0-7 9,0 1-1,12 20 0,4 9 170,34 98-161,37 85-157,-86-214 132,0 0 0,2 0 0,-1 0 0,2-1 0,-1 0 0,2-1 0,-1 0 0,2 0 0,17 12 0,-20-17 10,0 0 0,0-1 1,1 0-1,0 0 0,-1-1 0,12 3 0,62 13 53,-17-10-3,0-4 1,109-2 0,-136-4-25,-9 1-27,56 11 0,-55-6-10,59 2 0,356-8 25,-325 5-16,104 0-16,131 19 27,-142-16 108,-17-2-99,65 12-26,110-11 15,-228-9-12,-58 3-2,179-6 15,-109 3 204,-83 3-188,240 4-10,347-23 229,-560 12-245,105 6 0,22 3 68,14 0 56,187 10-129,-225-4 205,-99-3-181,-18 0-45,53 2 30,4 2-37,1-1-24,68 3 221,-119-5-110,-33-1-129,44 2-106,-59-8 152,304-8 416,-264 5-293,-56 4-51,1-2 0,-1-1 0,44-10 0,-71 12-22,-1-1 0,1 1-1,0-1 1,-1 0-1,1 1 1,-1-1 0,1 0-1,-1 0 1,0 0 0,1-1-1,-1 1 1,0 0 0,1 0-1,-1-1 1,0 1 0,0-1-1,0 1 1,0-1-1,-1 1 1,1-1 0,0 1-1,-1-1 1,1 0 0,-1 1-1,1-1 1,-1 0 0,0 0-1,0-3 1,0-6 33,0 1 0,-1-1 0,-4-20 0,1-6 1,4-35-98,10-75 0,3 64 42,6-59 72,-19 123-21,0 0 0,-2 1 0,0-1 0,-1 1 1,-5-21-1,2 17-227,2 0 1,1 0-1,-1-24 0,5 39-636,0 1-1,1-1 0,-1 0 1,1 0-1,0 1 0,1-1 0,0 1 1,7-12-1,-7 13 59,0 0 0,0 0 0,-1 0 0,0-1 0,0 1 0,0 0 0,0-1 0,-1 1 0,0-1 0,0 0 0,0 1 0,-1-1 0,0-7 0,-2 7 160,0 1-1,0 0 0,0-1 0,0 1 1,-1 0-1,-5-7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1:33.671"/>
    </inkml:context>
    <inkml:brush xml:id="br0">
      <inkml:brushProperty name="width" value="0.1" units="cm"/>
      <inkml:brushProperty name="height" value="0.1" units="cm"/>
      <inkml:brushProperty name="color" value="#FFFC18"/>
    </inkml:brush>
  </inkml:definitions>
  <inkml:trace contextRef="#ctx0" brushRef="#br0">4028 421 3200,'0'0'52,"0"-1"0,1 1 1,-1-1-1,0 1 0,0-1 0,1 0 0,-1 1 1,0-1-1,0 1 0,0-1 0,0 0 0,0 1 1,0-1-1,0 0 0,0 1 0,0-1 0,0 1 1,0-1-1,0 0 0,0 1 0,-1-1 0,1 1 1,0-1-1,0 0 0,-1 1 0,1-1 1,0 1-1,-1-1 0,-3-5 39,3 5-11,-1 1 0,0-1 0,0 0 0,1 0 0,-1 1-1,0-1 1,0 1 0,0 0 0,0-1 0,-3 1 0,-16-4 2145,17 3-2059,1 0 0,-1-1 0,0 2-1,0-1 1,-1 0 0,1 1 0,0 0 0,-6 0 0,5 0 39,1 0 1,-1 0 0,1 0-1,0-1 1,-1 1 0,1-1 0,-1 0-1,-6-3 1,5 2-20,1 0 1,-1 1-1,1 0 1,-1 0-1,1 0 1,-1 1-1,-10 0 0,-11-1 110,-133-1 1874,82 4-1439,-270-2 490,325-2-1167,0 0 0,-43-11 0,9 1 83,-124-12 519,124 12-720,39 7 85,-24-3 0,18 4 233,-17 0 58,-183 4-323,162-6 262,21-2-213,31 5-37,0 1 0,1 0 0,-18-1 0,-37 5 73,26-1-10,-1-1 1,-55-8-1,14 0 157,22 3 17,30 3-202,-43 2-1,27 1-128,-181 10 301,178-11-185,19 2 0,1-2-1,-1-2 0,-28-4 0,-10-8-18,-43-9-24,62 21-42,36 2 46,0 0-1,-21-4 0,-123-34 151,111 24 98,-45-23 1,-33-10 278,57 24-471,-31-7 522,83 27-453,-1 0 0,1 1 1,-1 1-1,1 0 1,-22 2-1,-67 10-751,-30 3-3390,92-11-1100,-53-5 0,29-5 711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1:34.775"/>
    </inkml:context>
    <inkml:brush xml:id="br0">
      <inkml:brushProperty name="width" value="0.1" units="cm"/>
      <inkml:brushProperty name="height" value="0.1" units="cm"/>
      <inkml:brushProperty name="color" value="#FFFC18"/>
    </inkml:brush>
  </inkml:definitions>
  <inkml:trace contextRef="#ctx0" brushRef="#br0">2804 171 5888,'-3'-2'346,"0"1"0,0-1 0,0 0 1,0 0-1,1-1 0,-1 1 0,1-1 1,-3-3-1,-5-4 1220,4-5-1187,3 13-227,0 0-1,1 0 1,-1 0 0,0 0 0,-1 0-1,1 1 1,0 0 0,0-1 0,-1 1-1,1 1 1,0-1 0,-1 0-1,1 1 1,-1 0 0,1-1 0,-1 1-1,1 1 1,-1-1 0,-5 1 0,-35 6 199,24-4-295,-31 1 1,-172-1 940,-163-3 939,324-6-1477,0-3 1,-94-26-1,92 19-259,-6-1 62,0 3-1,-1 3 0,-104-2 1,-261 45 634,161 28-53,113-20-1356,102-27-2321,-112 9-1,157-21 1578,0-2 0,-21-3 1,-28-9-2952</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1:43.965"/>
    </inkml:context>
    <inkml:brush xml:id="br0">
      <inkml:brushProperty name="width" value="0.1" units="cm"/>
      <inkml:brushProperty name="height" value="0.1" units="cm"/>
      <inkml:brushProperty name="color" value="#FFFC18"/>
    </inkml:brush>
  </inkml:definitions>
  <inkml:trace contextRef="#ctx0" brushRef="#br0">5417 223 2304,'0'-1'248,"-1"0"0,0 0 0,0 0 0,1 0 0,-1 0 0,1 0 0,-1 0 0,1-1 0,-1 1 0,1 0 0,0 0 0,0-1 0,-1 0 0,1 1 5,0 0 0,0 0-1,0 1 1,0-1 0,0 0 0,-1 0-1,1 0 1,0 1 0,-1-1-1,1 0 1,-1 0 0,1 1 0,0-1-1,-1 0 1,-1-1 0,-11-1-559,8 3 392,3 0 24,0 0 0,0 0 0,0 0 1,0 0-1,0 0 0,0 0 0,0 0 1,0 1-1,0-1 0,0 1 0,0 0 0,1 0 1,-1-1-1,0 1 0,0 0 0,0 0 0,-2 3 1,-4 1 143,0 0 1,-1 0-1,0-1 1,-18 7-1,8-4-12,-24 2 324,31-6-400,1-1 1,-1 0 0,1-1 0,-1 0 0,-14-2-1,-28 3 380,-204 8 514,212-10-435,-82-11-294,88 9-289,1-1 0,-45-11 0,8 1 323,-16-5 237,-160-52 1,170 44-582,37 15 166,-1 2-1,-72-6 0,-20-2-19,-95-22-153,155 30 8,-81 1 0,42 10 92,0 6 0,-228 44 0,-117 20 322,177-32 56,38-5-166,-138 25 52,1 2 134,87-33-946,96-19-2967,119-7 425,-49 0-2389,11-10 1184</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1:45.911"/>
    </inkml:context>
    <inkml:brush xml:id="br0">
      <inkml:brushProperty name="width" value="0.1" units="cm"/>
      <inkml:brushProperty name="height" value="0.1" units="cm"/>
      <inkml:brushProperty name="color" value="#FFFC18"/>
    </inkml:brush>
  </inkml:definitions>
  <inkml:trace contextRef="#ctx0" brushRef="#br0">2712 109 3840,'-2'3'5317,"-7"-2"-4282,6-1-958,-14 0 263,-1 0 1,0-1 0,-33-7 0,16 0 321,-1 2 1,-64-4-1,-75 9-577,79 3 104,-138 12 947,176-10-1093,-76-4 0,76-1 159,-81 7 1,-20 7 70,154-12-258,-116 0 555,-191-21 0,307 20-548,-320-9 1302,102 7-1985,74-11-2802,126 11 1797,0-2 0,0-1 0,0-1 0,-31-12 0,-30-22-1902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28:34.918"/>
    </inkml:context>
    <inkml:brush xml:id="br0">
      <inkml:brushProperty name="width" value="0.1" units="cm"/>
      <inkml:brushProperty name="height" value="0.1" units="cm"/>
      <inkml:brushProperty name="color" value="#FFFC18"/>
    </inkml:brush>
  </inkml:definitions>
  <inkml:trace contextRef="#ctx0" brushRef="#br0">7533 1 2560,'-39'3'1841,"-6"2"-1175,36-4-495,1 0 0,-1 0 0,1 0 0,-14-2 0,13 0 333,0 1 0,0 0 0,1 1 0,-15 2 0,-26 9 118,0-3-1,-1-1 0,-83 1 1,-310-9 1543,406-2-1987,-59-10-1,22 1-105,-438-3 309,353 15-570,113-1 150,-59-1 176,-159 20-1,175-12-314,-4 0 271,51-2 99,0-2 1,-59-4-1,31 0-118,18 1-92,-216 8 372,-7-1 327,77-5-861,155 0 88,4-1 239,-44 7 1,66-5-94,-9 1-47,-1 1-1,-44 15 1,61-16-7,-1-1 0,0 0 0,1 0 0,-1-1 0,0-1 0,0 0 0,0 0 0,0-1 0,0 0 0,-19-4 0,0-1 67,17 2 5,0 1 0,-20-1 0,-79-3 280,59-1-493,36 4 35,-30-1 1,38 4 99,-35 0 78,-73-9 1,86 6 60,-1 1 1,-41 3-1,23-1 53,-10 5-151,16 0 111,-133 17 517,111-12-451,12-3 156,-68 0 0,59-6-344,26 1-375,-55-6 1,78 2 410,0-2-1,-1 0 1,-20-10 0,1 1 309,22 9-440,0 1 0,-1 0 0,1 0 0,-1 1 1,0 1-1,-13-1 0,-310-3 161,219 14 454,-91-19-202,-10 2-236,128 2-101,62 3 77,0 2 0,-39 1 0,-148 5-593,-7 0 750,159 0-152,-60 9 571,105-11-647,0 1 0,0 1 0,0 1 0,-27 13 0,25-9-252,14-6-386,0-1-1,0 1 1,-1-2-1,1 1 1,0-1-1,-1 1 1,0-2-1,0 1 1,1-1 0,-1 0-1,-11 0 1,-26-6-4611,-12-8 1212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2:04.130"/>
    </inkml:context>
    <inkml:brush xml:id="br0">
      <inkml:brushProperty name="width" value="0.1" units="cm"/>
      <inkml:brushProperty name="height" value="0.1" units="cm"/>
      <inkml:brushProperty name="color" value="#FFFC18"/>
    </inkml:brush>
  </inkml:definitions>
  <inkml:trace contextRef="#ctx0" brushRef="#br0">5876 162 3072,'-32'-29'3680,"10"29"-1259,4-6-1978,0 2-1,-19-3 1,4 1 405,5 0-447,-1 2 0,0 1 0,0 2-1,0 0 1,-45 6 0,60-3-390,-126 10 880,-63-1-561,130-10-261,-43 0 55,99-2-32,0-1-1,0-1 1,1 0-1,-30-10 1,16 3-55,0 1 1,0 2-1,-1 0 0,0 3 1,0 0-1,-49 2 0,-149-18 166,48 2-80,75 9-150,-16 2 243,-2 0-310,80 7 60,-311 14 298,29 20-121,-61 8-25,361-37-103,1 1 0,-33 12 0,32-9 5,-47 10 0,-28 1-35,-53 7-7,60-17 51,-83 9 134,82-8-48,-17 1-27,-157-7 277,-67 4-154,-152 5 1096,424-14-1180,-113 6-579,90-1-3055,-101-8 0,172 2 1882,-1-1 0,-30-8 0,30 4 246,1-1-1,-23-13 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2:07.537"/>
    </inkml:context>
    <inkml:brush xml:id="br0">
      <inkml:brushProperty name="width" value="0.1" units="cm"/>
      <inkml:brushProperty name="height" value="0.1" units="cm"/>
      <inkml:brushProperty name="color" value="#FFFC18"/>
    </inkml:brush>
  </inkml:definitions>
  <inkml:trace contextRef="#ctx0" brushRef="#br0">3910 76 3072,'-1'-1'61,"0"1"2,0-1-1,0 0 1,0 1 0,0-1 0,0 1 0,0 0 0,0-1 0,0 1 0,0 0 0,0 0 0,0-1 0,-1 1 0,1 0 0,0 0 0,0 0 0,0 0 0,0 1-1,0-1 1,0 0 0,0 0 0,0 1 0,-1-1 0,1 1 0,0-1 0,0 1 0,-1 0 0,1 0 156,-8-1 289,-1-1 1,1 0 0,-1 0 0,-15-4-1,18 3-316,-1 1 0,1 1 0,-1 0 0,1 0-1,-8 1 1,-9 0-63,-220 5 1423,42 13-619,139-12-575,-109 18 442,-174 8 32,230-23-443,-153 8 246,-19-4 26,-3 1-26,-349-15 133,568-4-379,-131-24 0,100 12-330,-181-45-575,50 8-3981,225 51 4202,-124-26-6087,64 6 3070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2:10.853"/>
    </inkml:context>
    <inkml:brush xml:id="br0">
      <inkml:brushProperty name="width" value="0.1" units="cm"/>
      <inkml:brushProperty name="height" value="0.1" units="cm"/>
      <inkml:brushProperty name="color" value="#FFFC18"/>
    </inkml:brush>
  </inkml:definitions>
  <inkml:trace contextRef="#ctx0" brushRef="#br0">5871 152 1664,'0'0'27,"-1"0"0,1 0 0,0 0 1,0 0-1,0-1 0,0 1 0,-1 0 0,1 0 0,0-1 1,0 1-1,0 0 0,0 0 0,0-1 0,0 1 0,0 0 1,0 0-1,0-1 0,0 1 0,0 0 0,0 0 0,0-1 1,0 1-1,0 0 0,0 0 0,0-1 0,0 1 0,0 0 1,0 0-1,0-1 0,0 1 0,1 0 0,-1 0 0,0 0 1,0-1-1,0 1 0,0 0 0,1 0 0,-1 0 0,0-1 1,0 1-1,13-12-199,-5 4 441,1-2 234,-1-1 1,8-13-1,-14 21-419,0 0-1,-1 0 1,1 1-1,-1-1 1,0 0 0,0 0-1,0 0 1,0-1-1,-1 1 1,1 0 0,-1 0-1,1 0 1,-1 0-1,0-1 1,-1-3-1,0 6-45,0-1-1,0 0 0,0 1 1,0-1-1,0 1 0,0-1 1,0 1-1,0 0 0,-1 0 1,1-1-1,-1 1 0,1 0 0,-1 0 1,1 0-1,-1 0 0,0 1 1,1-1-1,-1 0 0,0 1 1,1-1-1,-1 1 0,0 0 0,0-1 1,0 1-1,0 0 0,-2 0 1,-8 0 104,0 1 1,-23 3 0,30-3-117,-69 8 491,-106 1 0,-29-26 568,177 13-980,-21-2 14,-79 4 0,-55 15-67,-65 1 372,-181-1 256,410-13-629,-350 50 902,313-40-930,-25 0 241,-171 1 0,57 4-338,-1 0-39,-199-10 801,260-3-624,-170 28 0,97-11-97,-14 1 653,-45 13-108,1-1-379,97-15 753,-181-4 0,227-12-338,-144 18-1155,93 3-3564,96-12 1125,59-11 1442,-27-3 0,50 3 1602</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2:12.041"/>
    </inkml:context>
    <inkml:brush xml:id="br0">
      <inkml:brushProperty name="width" value="0.1" units="cm"/>
      <inkml:brushProperty name="height" value="0.1" units="cm"/>
      <inkml:brushProperty name="color" value="#FFFC18"/>
    </inkml:brush>
  </inkml:definitions>
  <inkml:trace contextRef="#ctx0" brushRef="#br0">3894 103 4096,'-19'-19'1365,"9"13"-382,6 3-371,-1-2-545,1 0 0,-1 1 0,1 0 1,-1 0-1,0 0 0,-1 1 0,1 0 0,-1 0 1,-7-3-1,-10-2 298,0 1 1,-1 1 0,1 2-1,-1 0 1,0 1 0,-27 1 0,-145 15-145,137-7-154,-115 19 568,-9 1-161,-155-4 634,147-11-872,-464 3 576,617-14-787,-133 0-152,-434 5 1854,418-3-1274,-181 11-970,-1 8-6192,292-28 3712</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2:35.838"/>
    </inkml:context>
    <inkml:brush xml:id="br0">
      <inkml:brushProperty name="width" value="0.1" units="cm"/>
      <inkml:brushProperty name="height" value="0.1" units="cm"/>
      <inkml:brushProperty name="color" value="#FFFC18"/>
    </inkml:brush>
  </inkml:definitions>
  <inkml:trace contextRef="#ctx0" brushRef="#br0">1892 32 2048,'-5'-31'1243,"-17"31"277,-14 11-200,30-9-1125,0 0-1,1 0 1,-1 0-1,0-1 1,0 0 0,-9 1-1,-1-1 54,0 0 1,0 2-1,0 0 0,0 1 0,-24 9 0,-32 8 300,47-17-194,0-1 0,0-2 0,-32-2 1,32 0-68,-1 1 0,1 2 0,-32 4 1,5 3-151,-84 1 1,46-5 88,-267 14 1667,255-20-1910,20-1-1128,0 4 1,-113 16 0,93 1-1534,-21-8-308</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2:38.506"/>
    </inkml:context>
    <inkml:brush xml:id="br0">
      <inkml:brushProperty name="width" value="0.1" units="cm"/>
      <inkml:brushProperty name="height" value="0.1" units="cm"/>
      <inkml:brushProperty name="color" value="#FFFC18"/>
    </inkml:brush>
  </inkml:definitions>
  <inkml:trace contextRef="#ctx0" brushRef="#br0">1535 78 2688,'0'0'5429,"-12"0"-4341,9 0-971,-1-1 1,1 0-1,0 0 0,0 0 0,-1 0 1,1 0-1,0-1 0,0 1 1,0-1-1,0 0 0,1 0 0,-1 0 1,0 0-1,-2-3 0,0 0 76,-7-7 344,8 9-427,1-1-1,0 1 1,-1 0-1,0 0 1,-4-2 0,3 2-110,0 1 1,0 0-1,0 0 0,-1 0 1,1 1-1,0 0 1,-1 0-1,1 0 1,-1 1-1,1-1 1,-10 2-1,-109-1 901,56 11-746,-77-2 224,85-9-71,-21-1 471,-141 16 0,115-2-233,-19 2-271,6 1-161,22-4 23,-72 8-4398,132-15 624</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2:39.143"/>
    </inkml:context>
    <inkml:brush xml:id="br0">
      <inkml:brushProperty name="width" value="0.1" units="cm"/>
      <inkml:brushProperty name="height" value="0.1" units="cm"/>
      <inkml:brushProperty name="color" value="#FFFC18"/>
    </inkml:brush>
  </inkml:definitions>
  <inkml:trace contextRef="#ctx0" brushRef="#br0">0 0 128,'0'5'0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2:40.359"/>
    </inkml:context>
    <inkml:brush xml:id="br0">
      <inkml:brushProperty name="width" value="0.1" units="cm"/>
      <inkml:brushProperty name="height" value="0.1" units="cm"/>
      <inkml:brushProperty name="color" value="#FFFC18"/>
    </inkml:brush>
  </inkml:definitions>
  <inkml:trace contextRef="#ctx0" brushRef="#br0">3021 118 3712,'-11'-3'1813,"12"3"-1723,-1 1 0,0-1 0,0 1 0,0-1-1,0 1 1,0-1 0,0 1 0,0-1 0,0 1 0,0-1 0,0 0-1,0 1 1,0-1 0,0 1 0,0-1 0,0 1 0,0-1 0,-1 1-1,1-1 1,0 1 0,0-1 0,-1 0 0,1 1 0,0-1 0,-1 1-1,1-1 1,0 0 0,-1 1 0,1-1 0,0 0 0,-1 0 0,0 1-1,-12-1 728,6-1-422,1 1 1,0 0-1,0 1 1,0-1-1,-9 3 1,7-2-266,0 1 0,0-2 1,0 1-1,1-1 0,-14-2 0,-3 1 113,-126-3 754,-84 4 43,153-11-864,17 12-147,-74-2 347,71-7-199,32 3-119,-39 0 1,-55-2-8,-1 0 239,79 4-251,38 2-59,1 0 0,-1 0 0,0 1 1,0 1-1,-23 4 0,5 2 79,-56 5-1,-51-3-52,-25 0 207,39-4 22,-112-2 444,125-5-623,-260-24-345,253 14-2008,102 11 1162,0 0-1,1-2 1,-1 0-1,0 0 1,1-2 0,0 0-1,0 0 1,-26-15 0,-23-25-1676</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2:41.563"/>
    </inkml:context>
    <inkml:brush xml:id="br0">
      <inkml:brushProperty name="width" value="0.1" units="cm"/>
      <inkml:brushProperty name="height" value="0.1" units="cm"/>
      <inkml:brushProperty name="color" value="#FFFC18"/>
    </inkml:brush>
  </inkml:definitions>
  <inkml:trace contextRef="#ctx0" brushRef="#br0">1152 171 3328,'-1'0'63,"1"0"0,0 0 0,-1 0 0,1 0-1,0 0 1,-1 0 0,1 0 0,0 0 0,-1 0 0,1 0 0,0-1 0,0 1 0,-1 0 0,1 0 0,0 0-1,-1 0 1,1 0 0,0-1 0,0 1 0,-1 0 0,1 0 0,0-1 0,0 1 0,-1 0 0,1 0 0,0-1-1,0 1 1,0 0 0,0 0 0,-1-1 0,1 1 0,0 0 0,0-1 0,0 1 0,0 0 0,0-1-1,0 1 1,0 0 0,0-1 0,0 1 0,0 0 0,0-1 0,0 1 0,0 0 0,0-1 0,0 1 0,0 0-1,0 0 1,1-1 0,-1 1 0,0 0 0,0-1 0,0 1 0,1-1 0,-1 1 22,0-1-1,1 1 1,-1-1 0,0 1 0,0-1-1,1 1 1,-1-1 0,0 1 0,0-1-1,0 0 1,0 1 0,0-1-1,0 1 1,0-1 0,0 0 0,0 1-1,0-1 1,0 1 0,0-1 0,0 0-1,0 1 1,-1-1 0,1 1 0,-1-1-1,0-2 4,-1 1 0,0 0-1,0-1 1,0 1 0,-1 0-1,1 1 1,0-1-1,-1 0 1,1 1 0,-1-1-1,0 1 1,1 0 0,-1 0-1,0 0 1,0 0-1,0 0 1,0 1 0,-4-1-1,-9-1 196,1 2 1,-23 1-1,10 0 24,-271-22 1749,178 8-1696,-215 4-227,278 9-890,42 0-435,0-1 0,-31-5 1,40 5 511,0-1 1,0 0-1,0-1 1,1 0-1,-1 0 1,1 0-1,0 0 1,-11-9-1,-16-21-1741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2:49.658"/>
    </inkml:context>
    <inkml:brush xml:id="br0">
      <inkml:brushProperty name="width" value="0.1" units="cm"/>
      <inkml:brushProperty name="height" value="0.1" units="cm"/>
      <inkml:brushProperty name="color" value="#FFFC18"/>
    </inkml:brush>
  </inkml:definitions>
  <inkml:trace contextRef="#ctx0" brushRef="#br0">1162 196 128,'6'-6'466,"0"0"0,-1-1 0,1 1 0,-1-1 1,-1 0-1,1-1 0,-1 1 0,-1-1 0,6-16 0,-8 22-325,0 0 1,-1 0-1,1-1 0,-1 1 1,0 0-1,1-1 0,-1 1 1,0-1-1,0 1 0,0 0 0,-1-1 1,1 1-1,-1 0 0,1-1 1,-1 1-1,0 0 0,0-1 0,0 1 1,0 0-1,0 0 0,0 0 1,-1 0-1,1 0 0,-1 0 1,1 1-1,-1-1 0,-3-2 0,-2-1-59,-1 1-1,1 0 0,-1 0 0,0 1 1,-1 0-1,-9-2 0,-5-2 653,16 4-705,1 1 1,0 0 0,-1 1-1,1 0 1,-1 0-1,0 0 1,1 1 0,-1 0-1,1 0 1,-1 1 0,0 0-1,1 0 1,-1 0-1,1 1 1,-1 0 0,1 0-1,-6 4 1,-14 6 521,-1-1 1,0-1-1,0-2 1,-50 10-1,5-2 313,61-14-759,0 0-1,0-1 1,0 0-1,-13-1 0,10 0 37,1 0 0,-20 3-1,-270 81-252,145-35-2965,91-30 714,-6-4-735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28:46.020"/>
    </inkml:context>
    <inkml:brush xml:id="br0">
      <inkml:brushProperty name="width" value="0.1" units="cm"/>
      <inkml:brushProperty name="height" value="0.1" units="cm"/>
      <inkml:brushProperty name="color" value="#FFFC18"/>
    </inkml:brush>
  </inkml:definitions>
  <inkml:trace contextRef="#ctx0" brushRef="#br0">3437 94 2048,'-4'-9'672,"3"7"-197,4 2-475,0-1 1,-1 0 0,1 0 0,0 0-1,0 0 1,-1 0 0,1-1 0,-1 1-1,1-1 1,1-2 0,12-5-164,6-6 2,4-2 711,-10 7 3338,-39 10-2619,-327-4 1931,251-1-2528,-68-1-170,77 6-541,-42-1 351,-190 22 1,80 7-372,0 0 278,-55 6 278,151-20-92,62-6-459,-172 27 252,3 6-94,239-39-112,-220 21 77,143-12-33,-1 3 0,2 5 0,-122 41 0,210-59-327,0-1 0,0 1 0,1-1 0,-1 0-1,0 1 1,0-1 0,0 0 0,0 0 0,0 0 0,0 0 0,0 0 0,0-1 0,0 1 0,0-1 0,-3-1 0,0 0-756,0-1-1,0 0 1,1 0 0,-9-8 0,-27-27-2169</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2:52.053"/>
    </inkml:context>
    <inkml:brush xml:id="br0">
      <inkml:brushProperty name="width" value="0.1" units="cm"/>
      <inkml:brushProperty name="height" value="0.1" units="cm"/>
      <inkml:brushProperty name="color" value="#FFFC18"/>
    </inkml:brush>
  </inkml:definitions>
  <inkml:trace contextRef="#ctx0" brushRef="#br0">1210 55 3072,'-11'-3'479,"5"1"-61,0 0 0,0 0 0,0 0 0,0-1 0,1 0 1,-1 0-1,-6-6 0,10 8-324,0 0 0,0 0 1,0 0-1,0 1 1,0-1-1,0 0 0,0 1 1,0-1-1,-1 1 0,1 0 1,0 0-1,0 0 0,0 0 1,-4 1-1,3-1 31,1 0 0,0 0 0,-1 0 0,1 0-1,0 0 1,-1 0 0,1 0 0,0-1 0,0 1 0,-1-1 0,1 0 0,0 0-1,0 1 1,0-2 0,-3 0 0,2 0 3,0 0-1,-1 1 1,1 0 0,-1-1-1,1 1 1,-1 0-1,1 1 1,-1-1 0,1 1-1,-1-1 1,-6 1 0,-44 4 868,-39 14-766,4 1-65,48-14-84,-273 22 1326,301-28-1247,1-1 1,-1 0 0,0-1 0,1 0-1,-16-7 1,-9-1 165,37 11-324,-14-5-43,0 1 0,-1 1 0,1 0 0,-1 1 0,0 0 1,1 2-1,-18 0 0,-4 5-1173,27-3 310,0 0 0,0-1 0,0 0 0,0-1 0,0 0 0,-1 0 1,1-1-1,-16-3 0,-13-12-2808</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2:54.588"/>
    </inkml:context>
    <inkml:brush xml:id="br0">
      <inkml:brushProperty name="width" value="0.1" units="cm"/>
      <inkml:brushProperty name="height" value="0.1" units="cm"/>
      <inkml:brushProperty name="color" value="#FFFC18"/>
    </inkml:brush>
  </inkml:definitions>
  <inkml:trace contextRef="#ctx0" brushRef="#br0">5066 83 3968,'-1'-1'97,"0"0"0,-1 0-1,1 0 1,-1 0 0,1 0 0,-1 1 0,1-1 0,-1 0 0,0 1 0,1 0-1,-1-1 1,0 1 0,1 0 0,-1-1 0,0 1 0,1 0 0,-4 1-1,-1 0-131,0 0-1,1 1 0,-1 0 0,-5 3 0,7-3 32,-1 0 0,1-1 0,-1 1 1,0-1-1,1 0 0,-1 0 0,0 0 0,0-1 0,-5 1 0,-2-4 258,0 0 1,0 0-1,0-1 0,0-1 0,-16-9 1,-16-5 1152,15 8-876,-1 2 0,-55-11 0,66 18-440,1 0 0,-1 1 0,0 0 0,0 2 0,1 0 0,-20 5 0,-113 20 701,-44 9-54,110-16-362,-148 13 0,124-32 66,79-2-347,-1 2 0,0 1 0,-41 6 0,13-1-163,7-1 82,-12 2 61,-120-1-1,144-7-89,24 0 96,0 0 0,0-2 0,-27-7 0,25 6-56,-1 0 0,-18-2 1,-174 2 6,-36-4 512,193 2-540,0 2 0,0 2 0,-83 9 0,5 0 29,82-6 142,-112 1 320,-113 6-30,255-6-472,-518 30 541,368-25-288,3 0-38,154-7-236,-220-4 286,177 0-873,0-3-1,-63-15 1,72 11-860,5 2-3363,-78-30-1,56 11 2194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3:01.993"/>
    </inkml:context>
    <inkml:brush xml:id="br0">
      <inkml:brushProperty name="width" value="0.1" units="cm"/>
      <inkml:brushProperty name="height" value="0.1" units="cm"/>
      <inkml:brushProperty name="color" value="#FFFC18"/>
    </inkml:brush>
  </inkml:definitions>
  <inkml:trace contextRef="#ctx0" brushRef="#br0">1413 332 2560,'-8'-10'497,"-5"-8"483,13 18-979,0-1 0,0 1-1,0-1 1,-1 0 0,1 1-1,0-1 1,0 1 0,0-1 0,0 0-1,1 1 1,-1-1 0,0 1-1,0-1 1,0 1 0,0-1 0,1 0-1,-1 1 1,0-1 0,0 1-1,1-1 1,-1 1 0,1-1-1,-1 0 1,2 0-23,2-10 145,0 0-1,0 1 1,-1-1-1,3-19 1,-5 25 136,0 0 0,-1 0 0,0 0 0,0 1 0,0-1 0,-1 0 0,1 0 0,-1 0 0,0 0 1,-1 0-1,1 1 0,-1-1 0,-3-6 0,4 10-218,0-1 1,0 1 0,0 0-1,0-1 1,-1 1 0,1 0-1,0-1 1,-1 1 0,1 0-1,-1 0 1,1 0 0,-1 1 0,0-1-1,-3-1 1,-26-3 9,0 0 99,21 2-51,-14-5 542,0-1 0,-24-13 0,38 18-565,1-1-1,-1 2 1,0 0 0,0 0 0,0 1 0,-20-3 0,-66 3 214,64 3 14,-33-5 0,-119-12 1527,140 15-1650,0 1-1,-52 8 1,71-5 57,-1-1 0,0-1 0,1-2 0,-1 0 0,1-2 0,-1-1 0,-24-7 0,24 5-515,1 1 1,-1 2-1,-42-2 0,50 6-861,-1 0 0,0 1 0,1 0 0,-1 2 0,-30 9-1,0 3-2183</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3:02.724"/>
    </inkml:context>
    <inkml:brush xml:id="br0">
      <inkml:brushProperty name="width" value="0.1" units="cm"/>
      <inkml:brushProperty name="height" value="0.1" units="cm"/>
      <inkml:brushProperty name="color" value="#FFFC18"/>
    </inkml:brush>
  </inkml:definitions>
  <inkml:trace contextRef="#ctx0" brushRef="#br0">1981 54 2304,'-18'-2'258,"1"-1"-1,-1 0 1,1-1 0,-1-1 0,-16-8 0,22 9 245,1-1-1,-1 2 1,0 0 0,0 0 0,0 1 0,0 0 0,0 1 0,-1 0 0,-12 2 0,-16 3-320,-56 12 0,-21 2 619,-72-19 761,72-3-870,-287 30 1271,60 0-1806,276-25-1763,-108-11 0,70 0-4576,49 6 3194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3:04.015"/>
    </inkml:context>
    <inkml:brush xml:id="br0">
      <inkml:brushProperty name="width" value="0.1" units="cm"/>
      <inkml:brushProperty name="height" value="0.1" units="cm"/>
      <inkml:brushProperty name="color" value="#FFFC18"/>
    </inkml:brush>
  </inkml:definitions>
  <inkml:trace contextRef="#ctx0" brushRef="#br0">2478 77 768,'5'-23'5642,"-7"23"-5586,1 0-1,-1 1 1,0-1-1,0 1 1,1-1-1,-1 1 1,0-1-1,1 1 0,-1 0 1,-2 1-1,2-1 4,1 0 0,-1 0 0,1 0 0,-1 0 0,0-1 0,0 1 0,1-1 0,-1 1 0,0-1 0,-3 0 0,-82-8 1584,-183 20-796,250-11-649,-15 1 5,0-1 1,0-2-1,1-1 1,-1-2-1,0-1 1,-47-14-1,37 8-60,0 2 0,-70-4 0,66 8-92,-227-1 378,169 7-74,42-1-37,-15-1-106,1 3 0,-107 17 1,168-16-167,-62 11 910,-111 35-1,144-34-549,-1-3 1,-51 7-1,-99 1-3433,155-19 78</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3:04.875"/>
    </inkml:context>
    <inkml:brush xml:id="br0">
      <inkml:brushProperty name="width" value="0.1" units="cm"/>
      <inkml:brushProperty name="height" value="0.1" units="cm"/>
      <inkml:brushProperty name="color" value="#FFFC18"/>
    </inkml:brush>
  </inkml:definitions>
  <inkml:trace contextRef="#ctx0" brushRef="#br0">1257 72 3840,'-22'-5'1120,"-10"-4"213,29 9-1355,0-1 0,0 0 0,0 1 0,0 0 0,0 0 0,0 0 0,0 0 0,-4 1 0,-6-1-121,-42-2 1103,-74-14 1,64 6-269,-2-4-83,54 10-514,0 1 0,0 0 0,0 1 1,0 1-1,0 0 0,-1 0 0,-19 3 1,-38 10 62,-113 17 473,-104-9 686,155-26 49,91 1-5772</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3:05.607"/>
    </inkml:context>
    <inkml:brush xml:id="br0">
      <inkml:brushProperty name="width" value="0.1" units="cm"/>
      <inkml:brushProperty name="height" value="0.1" units="cm"/>
      <inkml:brushProperty name="color" value="#FFFC18"/>
    </inkml:brush>
  </inkml:definitions>
  <inkml:trace contextRef="#ctx0" brushRef="#br0">1551 150 3328,'-4'-3'332,"3"2"-250,0 0 0,0 0 1,0 0-1,0 0 0,0 0 1,-1 0-1,1 1 0,0-1 1,-1 0-1,1 1 0,0-1 1,-1 1-1,1 0 0,0-1 1,-1 1-1,1 0 0,-1 0 1,1 0-1,-3 0 1,-18-14-83,-1 4 681,-75-27 1885,53 24-1925,-4-1 100,-99-16 0,29 19 330,-1 5-1,-202 16 1,223 1-2773,-171 43 0,172-27-938,-7-3-213</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3:06.881"/>
    </inkml:context>
    <inkml:brush xml:id="br0">
      <inkml:brushProperty name="width" value="0.1" units="cm"/>
      <inkml:brushProperty name="height" value="0.1" units="cm"/>
      <inkml:brushProperty name="color" value="#FFFC18"/>
    </inkml:brush>
  </inkml:definitions>
  <inkml:trace contextRef="#ctx0" brushRef="#br0">1013 152 3840,'-8'-4'430,"3"2"-286,1 0-1,0 0 1,0-1 0,0 1 0,0-1-1,1 0 1,-1 0 0,1 0 0,-1-1-1,1 1 1,0-1 0,-3-5-1,-1-2 222,0 0 0,-1 0 0,-1 1-1,-12-14 1,17 21-186,0-1 0,-1 0-1,1 1 1,-1 0 0,1 0-1,-1 1 1,0-1 0,0 1-1,0 0 1,-1 0 0,1 1-1,0-1 1,-8 0 0,-125 0 976,72 4-764,17-1-64,0 3 0,0 2 1,-82 22-1,-139 57-4686,195-59 1511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3:08.653"/>
    </inkml:context>
    <inkml:brush xml:id="br0">
      <inkml:brushProperty name="width" value="0.1" units="cm"/>
      <inkml:brushProperty name="height" value="0.1" units="cm"/>
      <inkml:brushProperty name="color" value="#FFFC18"/>
    </inkml:brush>
  </inkml:definitions>
  <inkml:trace contextRef="#ctx0" brushRef="#br0">2972 119 2432,'0'0'52,"-1"0"-1,1 1 1,0-1 0,-1 0 0,1 1-1,0-1 1,-1 1 0,1-1-1,0 0 1,-1 1 0,1-1 0,0 1-1,0-1 1,0 1 0,-1-1-1,1 1 1,0-1 0,0 1 0,0-1-1,0 1 1,0 0 0,0-1-37,0 1-1,0-1 1,1 0 0,-1 0 0,0 1 0,0-1 0,1 0 0,-1 0 0,0 0 0,1 0-1,-1 1 1,0-1 0,1 0 0,-1 0 0,0 0 0,0 0 0,1 0 0,-1 0 0,0 0-1,1 0 1,-1 0 0,0 0 0,1 0 0,-1 0 0,3 0 96,-1 0 0,0-1 0,0 1 0,0-1 0,0 1 0,0-1 0,0 0 0,0 1 0,-1-1 0,4-2 0,4-5 2467,-15 13-177,-13 7-1317,10-8-857,-1-1-1,1-1 1,-1 1-1,0-1 0,0-1 1,0 0-1,0 0 0,0-1 1,-15-2-1,-6 1-154,10 0 47,0-1-1,0-2 1,-25-6-1,21 4 232,-43-5 0,31 9-271,-76-9 242,57 5-31,41 6-284,0-1 0,1-1 0,-1-1 0,-14-4 0,6-1 149,-1 1 1,0 1-1,-1 2 1,1 0-1,-42-1 1,-983 5 740,869 5-763,102-5-162,-370 15 842,437-14-895,-113 7-2649,106-8 1317,-1 0 0,0-2 1,1-1-1,-34-8 0,-16-13-2623,-5-12 1386</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7:33.408"/>
    </inkml:context>
    <inkml:brush xml:id="br0">
      <inkml:brushProperty name="width" value="0.1" units="cm"/>
      <inkml:brushProperty name="height" value="0.1" units="cm"/>
      <inkml:brushProperty name="color" value="#FFFC18"/>
    </inkml:brush>
  </inkml:definitions>
  <inkml:trace contextRef="#ctx0" brushRef="#br0">2838 144 2432,'-36'3'1493,"38"-4"-1452,-1 0 0,0-1-1,0 1 1,0-1 0,0 0 0,0 1 0,-1-1-1,1 0 1,-1 0 0,1 1 0,-1-1-1,1 0 1,-1-3 0,0 4 51,0 1-1,0-1 1,-1 0 0,1 0 0,0 0 0,-1 1-1,1-1 1,0 0 0,-1 0 0,1 1 0,-1-1-1,1 0 1,-1 1 0,1-1 0,-1 1 0,0-1-1,1 1 1,-1-1 0,0 1 0,0-1 0,1 1-1,-1 0 1,0-1 0,0 1 0,1 0 0,-1-1-1,0 1 1,0 0 0,0 0 0,1 0-1,-1 0 1,0 0 0,-1 0 0,-37 0 496,24 1-367,8-2-140,-1 0 0,1-1 0,0 1 0,0-2 0,0 1 0,0-1 0,0 0 0,1 0 0,-13-9 0,-21-9 555,16 9-439,17 8-138,1 1-1,-1 0 1,1 0 0,-8-1-1,-13 0 264,21 3-259,0 1 0,1-1 0,-1 0-1,1-1 1,-10-3 0,9 3-46,0 1 0,0-1 0,0 1 0,0 0 0,0 1 0,0-1 0,-12 2 0,-12-2 210,0-1 175,-37 2 0,19 1-44,18 1-234,0 1 0,0 1 0,-40 11 0,-31 18-62,75-23-28,-48 22-15,51-20 60,-1-2 0,-37 11 0,-21-2 72,0-3 0,-99 6 1,-225 1 402,190-12 34,-34 2 190,163-6-551,-84 5-671,128-11-1426,-83-8-1,104 3 431,-25-7 0,-17-10-1738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28:47.217"/>
    </inkml:context>
    <inkml:brush xml:id="br0">
      <inkml:brushProperty name="width" value="0.1" units="cm"/>
      <inkml:brushProperty name="height" value="0.1" units="cm"/>
      <inkml:brushProperty name="color" value="#FFFC18"/>
    </inkml:brush>
  </inkml:definitions>
  <inkml:trace contextRef="#ctx0" brushRef="#br0">2764 265 2816,'-1'0'49,"-1"1"112,0-1 1,0 0-1,0 0 1,0-1-1,0 1 1,0 0-1,0-1 1,0 1-1,-2-2 0,3 2-127,0-1 0,1 1 0,-1-1 0,1 0 0,-1 0 0,0 1 0,1-1-1,0 0 1,-1 0 0,1 0 0,-1 0 0,1 0 0,0 1 0,0-1 0,0 0-1,-1 0 1,1 0 0,0 0 0,0 0 0,0 0 0,0 0 0,1-1 0,-1-7-212,0 5 310,0-1 0,0 0 0,0 1 0,-2-9 0,1 12-51,1 0 1,-1-1-1,1 1 0,-1 0 1,1 0-1,-1 0 0,0 0 1,1 0-1,-1 0 0,0 0 1,0 0-1,0 0 0,0 0 1,0 0-1,0 0 0,0 1 1,0-1-1,0 0 0,0 1 1,0-1-1,-3 0 0,-11-3 252,-1 1-1,1 1 0,-1 0 1,0 1-1,0 1 0,1 0 1,-21 4-1,12-2-9,-1-1-1,-25-2 1,-117-23 609,147 20-893,-14 1 51,-1 1 1,-47 2 0,25 2 133,-246 12 346,236-10-230,-81-3 0,64-3-161,-6 3-78,-145-5 209,111-2-307,-33-3 10,-42-3 481,36 5 148,-34-7 397,141 13-1043,31 0-873,1 0 1,-42-7-1,59 6 176,0-1 0,1 0 0,-1 0 0,1 0-1,0 0 1,0-1 0,0 0 0,0-1 0,0 1 0,-6-8 0,5 6 104,-45-41-2939</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7:34.661"/>
    </inkml:context>
    <inkml:brush xml:id="br0">
      <inkml:brushProperty name="width" value="0.1" units="cm"/>
      <inkml:brushProperty name="height" value="0.1" units="cm"/>
      <inkml:brushProperty name="color" value="#FFFC18"/>
    </inkml:brush>
  </inkml:definitions>
  <inkml:trace contextRef="#ctx0" brushRef="#br0">1498 0 2304,'-1'1'167,"0"0"0,1 0 1,-1 0-1,1 0 0,-1 0 0,1 0 0,-1 0 1,1 0-1,0 0 0,0 0 0,-1 0 0,1 1 1,0-1-1,0 0 0,0 0 0,0 2 0,1-2-105,-1 0-1,0 0 0,0 0 1,0 0-1,0 0 0,0 0 1,-1 0-1,1 0 0,0 0 1,0 0-1,-1 0 0,1 0 1,0 0-1,-1-1 0,1 1 1,-1 0-1,1 0 0,-1 0 1,0 1-1,-2 0 14,1 0 121,0 0 0,-1 0 0,1 0 0,-1-1 1,0 1-1,1-1 0,-1 1 0,-6 1 0,-3-1 10,-1 0-1,0 0 1,1-1 0,-1-1-1,-21-2 1,-3 1 133,16 2-212,-1 0 1,1 1-1,0 2 0,0 0 0,-37 13 0,27-8 54,0-1-1,-50 6 1,38-8 24,5-2 172,1-2 1,-50-3-1,24 0-171,19 2 322,-55 9 0,-35 3 158,66-8-396,-115 26-770,101-15-1962,66-13 816,0-1 1,-1 0 0,-17-1 0,-18-8-1506</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7:35.303"/>
    </inkml:context>
    <inkml:brush xml:id="br0">
      <inkml:brushProperty name="width" value="0.1" units="cm"/>
      <inkml:brushProperty name="height" value="0.1" units="cm"/>
      <inkml:brushProperty name="color" value="#FFFC18"/>
    </inkml:brush>
  </inkml:definitions>
  <inkml:trace contextRef="#ctx0" brushRef="#br0">789 73 3456,'-1'-1'135,"0"1"1,1-1-1,-1 0 0,0 1 1,1-1-1,-1 0 1,1 0-1,-1 1 0,1-1 1,-1 0-1,1 0 1,0 0-1,-1 0 0,1 0 1,0 0-1,0 0 0,0 0 1,0 0-1,0 0 1,0 0-1,0 0 0,0 1 1,0-1-1,0 0 1,0 0-1,0 0 0,1-1 1,-1-22 978,-1 23-1061,1 0 1,0 0 0,-1 0-1,1 0 1,0 1 0,-1-1-1,1 0 1,-1 0 0,1 0-1,-1 0 1,0 1-1,1-1 1,-1 0 0,0 0-1,1 1 1,-1-1 0,0 1-1,0-1 1,0 0 0,0 1-1,-1-1 1,-6-1 160,-1 0 0,1 1 0,-1 0 1,1 1-1,-1 0 0,1 0 0,-1 0 0,-16 4 0,11-2 67,-277 42 1862,57-8-4670,227-34 1948,0-2 0,0 1 0,0-1 1,0 0-1,0 0 0,0-1 0,0 0 0,0 0 0,0-1 0,0 0 1,1 0-1,-14-6 0,-12-10-1757</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7:36.338"/>
    </inkml:context>
    <inkml:brush xml:id="br0">
      <inkml:brushProperty name="width" value="0.1" units="cm"/>
      <inkml:brushProperty name="height" value="0.1" units="cm"/>
      <inkml:brushProperty name="color" value="#FFFC18"/>
    </inkml:brush>
  </inkml:definitions>
  <inkml:trace contextRef="#ctx0" brushRef="#br0">1322 0 4096,'-2'1'103,"1"-1"-33,0 0 0,0 0 0,1 0 0,-1 0 0,0 0 0,0 0 0,1 0 0,-1 0 0,0 1 0,0-1 0,1 0 0,-1 1 0,0-1 0,1 0 0,-1 1 0,0-1 0,1 1 0,-1-1 0,1 1 0,-1 0 0,0-1 0,1 1 1,0-1-1,-1 1 0,1 0 0,-1-1 0,1 1 0,0 0 0,-1 0 0,1-1 0,0 1 0,0 0 0,0 0 0,-1-1 0,1 2 0,0 0-14,0-1 0,-1 0-1,1 0 1,-1 0 0,1 0 0,-1 0 0,1 0 0,-1 0 0,0 0-1,1 0 1,-1 0 0,0 0 0,0 0 0,0 0 0,0 0 0,0-1-1,0 1 1,0 0 0,0-1 0,0 1 0,0-1 0,0 1 0,0-1 0,-2 1-1,-1 0 139,0 1 0,0-1 0,0 0 0,0-1 0,-8 2 0,-13-2 241,1 1 0,-1 2 0,1 0 0,-33 9 1,41-8-387,-1-1 1,-30 1 0,27-3 187,-29 6 1,22-3-85,0-1 0,-30 0 1,-3 0 330,-52 4 118,-80 21 694,145-22-1005,-250 25-1888,283-31 710,1 1 1,0-2-1,0 0 1,-25-4 0,6-8-2218</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7:37.058"/>
    </inkml:context>
    <inkml:brush xml:id="br0">
      <inkml:brushProperty name="width" value="0.1" units="cm"/>
      <inkml:brushProperty name="height" value="0.1" units="cm"/>
      <inkml:brushProperty name="color" value="#FFFC18"/>
    </inkml:brush>
  </inkml:definitions>
  <inkml:trace contextRef="#ctx0" brushRef="#br0">1014 98 3712,'-1'1'96,"0"-1"1,0 0-1,1 0 0,-1 0 1,0 0-1,1 0 1,-1 0-1,0 0 0,1-1 1,-1 1-1,0 0 0,1 0 1,-1 0-1,0-1 1,1 1-1,-1 0 0,0-1 1,1 1-1,-1 0 0,1-1 1,-1 1-1,1-1 0,-1 1 1,1-1-1,-1 1 1,1-1-1,0 0 0,-1 0 1,-9-11 553,4 7-306,-1 1-1,0-1 1,1 1-1,-1 0 1,0 1-1,-12-4 1,-49-13 570,40 12-441,2 3-70,0 0 0,0 1 0,0 2 0,0 1-1,-1 0 1,-29 5 0,-157 30 841,171-26-1068,-66 14-74,-62 11-3436,129-28 971,-2-9-735</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7:38.863"/>
    </inkml:context>
    <inkml:brush xml:id="br0">
      <inkml:brushProperty name="width" value="0.1" units="cm"/>
      <inkml:brushProperty name="height" value="0.1" units="cm"/>
      <inkml:brushProperty name="color" value="#FFFC18"/>
    </inkml:brush>
  </inkml:definitions>
  <inkml:trace contextRef="#ctx0" brushRef="#br0">2264 93 3584,'-30'0'1914,"19"-14"-1930,6 8 168,0-1-1,0 1 1,-1 1-1,1-1 1,-1 1-1,0 0 1,-1 0-1,1 1 1,-1-1-1,0 2 1,0-1-1,0 1 1,-1 0-1,1 0 0,-1 1 1,1 0-1,-1 0 1,0 1-1,0 0 1,0 1-1,0-1 1,0 2-1,0-1 1,-10 2-1,-38 10 179,-59 20 0,-6 1-41,-21-7 586,-159 7-1,226-26-724,-46-1 373,-140-12-1,191 1-76,1-3 1,-75-18-1,69 13-35,-125-8 0,156 18-540,-163-6-5737,168 8 2778</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7:47.370"/>
    </inkml:context>
    <inkml:brush xml:id="br0">
      <inkml:brushProperty name="width" value="0.1" units="cm"/>
      <inkml:brushProperty name="height" value="0.1" units="cm"/>
      <inkml:brushProperty name="color" value="#FFFC18"/>
    </inkml:brush>
  </inkml:definitions>
  <inkml:trace contextRef="#ctx0" brushRef="#br0">1470 4 2560,'-16'-3'1334,"15"3"-1285,1 1 0,-1-1-1,1 0 1,0 1 0,-1-1 0,1 0-1,0 1 1,-1-1 0,1 1-1,0-1 1,0 1 0,-1-1 0,1 1-1,0-1 1,0 1 0,0-1 0,-1 1-1,1-1 1,0 1 0,0-1-1,0 1 1,0-1 0,0 1 0,0-1-1,0 1 1,0-1 0,1 1 0,-3 1 250,0 0 1,0-1 0,1 1 0,-1-1 0,0 1 0,0-1 0,-4 2 0,-1 2 319,-4 3-256,8-6-291,1 0 0,-1 0 0,0 0 0,0 0 0,0-1 0,0 1 0,-4 1 0,-26 10 278,24-8-69,-1-1 0,-20 6-1,27-9-255,0-1-1,-1 1 0,1-1 0,-1 0 0,1 0 0,0 0 0,-1 0 1,1-1-1,-1 1 0,1-1 0,0 0 0,0 0 0,-5-2 0,-5-3 131,-1 1-1,0 1 0,1 0 1,-1 1-1,0 1 0,-1 0 1,1 1-1,-18 0 1,-15 3 357,-55 10 1,32-3-272,-272 30 2058,301-33-2157,0 2-1,-61 19 1,-75 40-3010,155-57 2119,4-2-824,-1 0 1,0-1-1,-26 6 0,-19-7-2085</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7:48.089"/>
    </inkml:context>
    <inkml:brush xml:id="br0">
      <inkml:brushProperty name="width" value="0.1" units="cm"/>
      <inkml:brushProperty name="height" value="0.1" units="cm"/>
      <inkml:brushProperty name="color" value="#FFFC18"/>
    </inkml:brush>
  </inkml:definitions>
  <inkml:trace contextRef="#ctx0" brushRef="#br0">1226 81 3968,'-1'0'99,"0"0"1,1 0 0,-1 0-1,0 0 1,0 0-1,0 0 1,0 0-1,0 1 1,1-1 0,-1 0-1,0 0 1,0 1-1,0-1 1,1 1 0,-1-1-1,0 1 1,-1 0-1,-3 3 749,-7-4-459,-15 0 724,11 1-738,0 0 0,0-2 0,0 0-1,0-1 1,1 0 0,-1-1 0,-21-8 0,17 3-38,-1 0 0,-1 2 0,1 0 0,-34-4 0,-1 3 271,-12-3 347,-86-1 0,66 14-681,-110 17 1,178-17-325,-110 10-1835,117-13 1242,1 0 0,-1-1 0,0 0 0,1-1 0,0 0 0,-1-1-1,1-1 1,-14-6 0,-13-12-2215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7:48.558"/>
    </inkml:context>
    <inkml:brush xml:id="br0">
      <inkml:brushProperty name="width" value="0.1" units="cm"/>
      <inkml:brushProperty name="height" value="0.1" units="cm"/>
      <inkml:brushProperty name="color" value="#FFFC18"/>
    </inkml:brush>
  </inkml:definitions>
  <inkml:trace contextRef="#ctx0" brushRef="#br0">1243 6 4608,'-6'-1'342,"0"-1"-1,-1 1 1,1 0 0,0 1 0,-1-1 0,1 1 0,-1 1-1,1-1 1,0 1 0,-12 3 0,-64 24 1115,-152 31-1,156-42-156,49-10-946,-198 38 1111,44-12-884,26-4-2106,140-27 518,0 0 1,0-1 0,0-1 0,0-1 0,-26-3-1,0-6-1675</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7:48.963"/>
    </inkml:context>
    <inkml:brush xml:id="br0">
      <inkml:brushProperty name="width" value="0.1" units="cm"/>
      <inkml:brushProperty name="height" value="0.1" units="cm"/>
      <inkml:brushProperty name="color" value="#FFFC18"/>
    </inkml:brush>
  </inkml:definitions>
  <inkml:trace contextRef="#ctx0" brushRef="#br0">1435 4 4736,'-12'-2'551,"9"2"-419,0-1 0,0 1 1,0-1-1,0 1 0,0 0 1,0 0-1,0 1 0,0-1 0,0 1 1,0-1-1,-6 3 0,5-1-63,1-1 10,1 0 0,-1 0 0,1 0-1,-1 0 1,0 0 0,1-1 0,-1 1 0,-4 0 0,-1-1 4,0 1 0,0 0 0,1 1 0,-14 4 0,-6 2 195,-162 23 2791,26-5-1615,-260 34 1024,211-50-3560,1-20-3557,140 2 1541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7:51.372"/>
    </inkml:context>
    <inkml:brush xml:id="br0">
      <inkml:brushProperty name="width" value="0.1" units="cm"/>
      <inkml:brushProperty name="height" value="0.1" units="cm"/>
      <inkml:brushProperty name="color" value="#FFFC18"/>
    </inkml:brush>
  </inkml:definitions>
  <inkml:trace contextRef="#ctx0" brushRef="#br0">1284 130 3328,'-2'-1'343,"2"1"-288,-1 0 0,0 0-1,0-1 1,1 1 0,-1 0 0,0-1-1,1 1 1,-1 0 0,0-1 0,1 1-1,-1-1 1,0 1 0,1-1 0,-1 1-1,1-1 1,-1 0 0,1 1 0,-1-1-1,1 0 1,0 1 0,-1-1 0,1 0-1,0 1 1,-1-2 0,2 0-49,-1 0 0,1 0-1,-1 0 1,1 0 0,0 0 0,0 0 0,0 0 0,0 0-1,0 1 1,0-1 0,0 0 0,1 1 0,1-3 0,20-16 397,-11 15 45,8-9 6539,-58 14-6054,-93 0 1280,125 0-2133,0-1-1,0 0 1,1 0-1,-7-2 1,-8-2 82,-26-7 78,37 8-185,-1 2 0,0-1 0,0 1 0,0 0 1,-12 1-1,-192-10 345,144 10-152,-131 17 0,-19 12-2539,0-24-4399,149-8 3458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28:49.075"/>
    </inkml:context>
    <inkml:brush xml:id="br0">
      <inkml:brushProperty name="width" value="0.1" units="cm"/>
      <inkml:brushProperty name="height" value="0.1" units="cm"/>
      <inkml:brushProperty name="color" value="#FFFC18"/>
    </inkml:brush>
  </inkml:definitions>
  <inkml:trace contextRef="#ctx0" brushRef="#br0">1449 156 3712,'-45'5'2064,"44"-5"-2064,0 0 1,0 0-1,-1 0 0,1 0 1,0 0-1,0-1 1,0 1-1,0 0 0,0-1 1,0 1-1,0-1 1,0 1-1,0-1 0,0 0 1,0 1-1,0-1 1,0 0-1,0 0 0,0 0 1,1 0-1,-1 1 1,0-1-1,1 0 0,-1 0 1,1 0-1,-1 0 1,1-1-1,-1 1 0,1 0 1,0 0-1,-1-2 1,0-3 148,0-1 1,1 1-1,-1-1 1,2-8 0,-1 4 139,1 4-62,-1 0-1,-1 0 0,0 0 0,1 0 0,-4-9 0,3 14-142,1 0 1,-1 1-1,0-1 1,0 1-1,0-1 1,0 1-1,0-1 1,0 1-1,0-1 1,0 1-1,-1 0 0,1 0 1,0 0-1,-1-1 1,1 1-1,-1 1 1,1-1-1,-1 0 1,0 0-1,1 0 1,-1 1-1,0-1 1,1 1-1,-1 0 1,0-1-1,-2 1 1,-42-4 460,1 3 1,-67 5 0,-90 21-180,150-17 9,-62-1 235,47-4-270,17 0-140,-132 11 989,137-8-1211,1 2 0,-46 13-1,-76 16-4996,113-28 2646,-11 1-421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7:53.273"/>
    </inkml:context>
    <inkml:brush xml:id="br0">
      <inkml:brushProperty name="width" value="0.1" units="cm"/>
      <inkml:brushProperty name="height" value="0.1" units="cm"/>
      <inkml:brushProperty name="color" value="#FFFC18"/>
    </inkml:brush>
  </inkml:definitions>
  <inkml:trace contextRef="#ctx0" brushRef="#br0">1208 76 2304,'-1'-1'78,"-1"0"0,1 0 0,0 0-1,-1 0 1,1 0 0,0 0 0,0 0 0,-1-1 0,1 1 0,0 0-1,0-1 1,0 1 0,1-1 0,-1 1 0,0-1 0,1 1 0,-2-4-1,1 0 331,1-1-1,-1 1 0,1 0 1,0-8-1,1-2 2416,-2 15-2752,0 0-1,0 0 0,0 1 1,0-1-1,0 1 1,0-1-1,0 1 1,0 0-1,0-1 1,0 1-1,0 0 1,0-1-1,-1 3 1,0-1-35,0-1 1,0 1-1,0 0 1,0 0 0,0-1-1,0 1 1,-1-1-1,1 1 1,-1-1 0,1 0-1,-1 0 1,1 0-1,-1-1 1,-3 1 0,-4 1 262,0-1 1,-16-1-1,-9 1 328,-256 22 851,221-18-1201,-116 3 432,-26-10-808,153 5-1881,-92 17 1,67-3-1077</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8:02.292"/>
    </inkml:context>
    <inkml:brush xml:id="br0">
      <inkml:brushProperty name="width" value="0.1" units="cm"/>
      <inkml:brushProperty name="height" value="0.1" units="cm"/>
      <inkml:brushProperty name="color" value="#FFFC18"/>
    </inkml:brush>
  </inkml:definitions>
  <inkml:trace contextRef="#ctx0" brushRef="#br0">1559 133 2048,'5'-8'4652,"-5"7"-4419,-3-5 211,3 5-401,0 1 0,0-1 0,0 1 0,-1-1-1,1 0 1,0 1 0,-1-1 0,1 1-1,0-1 1,-1 0 0,1 1 0,-1-1-1,1 1 1,-1 0 0,1-1 0,-1 1 0,1-1-1,-1 1 1,1 0 0,-1-1 0,0 1-1,1 0 1,-1-1 0,1 1 0,-1 0 0,0 0-1,1 0 1,-1 0 0,0 0 0,1 0-1,-1 0 1,0 0 0,0 0 0,-2-1 26,0 0 1,0 0-1,0 0 1,0 0-1,0 0 1,1 0-1,-5-4 1,-9-3 552,3 3-293,-1 1 0,0 1 0,0 0 0,0 0 0,-18 0 0,-75 3 87,48 1-400,-388 5 1365,369-4-1258,38 0 149,-75-6 0,-43-8 666,38 4-719,55 0-2928,-95-25-1,109 22-36</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8:03.838"/>
    </inkml:context>
    <inkml:brush xml:id="br0">
      <inkml:brushProperty name="width" value="0.1" units="cm"/>
      <inkml:brushProperty name="height" value="0.1" units="cm"/>
      <inkml:brushProperty name="color" value="#FFFC18"/>
    </inkml:brush>
  </inkml:definitions>
  <inkml:trace contextRef="#ctx0" brushRef="#br0">2205 55 3200,'-1'-2'334,"0"0"0,-1 0 1,1 0-1,0 0 0,0-1 0,1 1 0,-1 0 1,0 0-1,1-1 0,-1 1 0,1 0 0,0-1 1,-1 1-1,2-5 736,-2-1 327,-2 7-1260,1 0 0,0-1-1,-1 1 1,1 0 0,0 1-1,-1-1 1,1 0 0,-1 1-1,0-1 1,1 1 0,-1 0-1,1 0 1,-1 0 0,-3 1-1,-2-1-3,0 1 0,0 0 0,-12 4 0,1 1 163,3-1-46,1 0 0,-1 2 0,-24 13 0,-3 0-10,35-17-112,0 0 0,0 1 0,1 0 0,-1 0 0,-12 10 0,12-8 6,0 0 0,-14 8 0,3-2-51,16-10-74,0-1 0,-1 1 0,1-1 0,0 0 0,-1 0 0,1 0 0,-1 0 1,1-1-1,-7 1 0,-37-2 207,20 0 202,-13 1 47,-128 4-215,16 4 137,-31 3-353,117-3 349,-240 26 764,-3-19-912,95-21-3866,3-17-6129,131 9 6144</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8:06.168"/>
    </inkml:context>
    <inkml:brush xml:id="br0">
      <inkml:brushProperty name="width" value="0.1" units="cm"/>
      <inkml:brushProperty name="height" value="0.1" units="cm"/>
      <inkml:brushProperty name="color" value="#FFFC18"/>
    </inkml:brush>
  </inkml:definitions>
  <inkml:trace contextRef="#ctx0" brushRef="#br0">1897 181 2816,'-2'-6'269,"0"0"-1,0 0 1,0 0 0,1-1-1,-2-11 1,3 15-221,0 0 0,0 0 0,0 0 0,0 0 0,0 0 0,1 0-1,-1 0 1,1 1 0,0-1 0,0 0 0,0 0 0,0 1 0,0-1 0,1 0 0,2-4 0,33-36 2106,-35 41-1441,-1 2-670,-1 0-1,1-1 1,-1 1 0,1 0 0,-1 0-1,0-1 1,1 1 0,-1 0-1,1-1 1,-1 1 0,0 0 0,1-1-1,-1 1 1,0-1 0,0 1 0,1-1-1,-1 1 1,0-1 0,0 1 0,0-1-1,1 1 1,-1-1 0,0 1-1,0-1 1,0 1 0,0-1 0,0 0-1,-1 0 28,0-1 0,-1 1 0,1-1 0,0 1-1,-1 0 1,1 0 0,0 0 0,-1 0 0,0 0 0,1 0-1,-1 0 1,1 0 0,-1 1 0,0-1 0,0 1 0,1-1-1,-1 1 1,-3-1 0,-37 0 160,26 2-101,-120-4 177,-33 0 927,123 4-768,-76 13 0,-95 29 807,-110 18 224,77-4-569,5-2-1225,182-46-2040,0-2 1,-93-3-1,96-9-963</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8:09.060"/>
    </inkml:context>
    <inkml:brush xml:id="br0">
      <inkml:brushProperty name="width" value="0.1" units="cm"/>
      <inkml:brushProperty name="height" value="0.1" units="cm"/>
      <inkml:brushProperty name="color" value="#FFFC18"/>
    </inkml:brush>
  </inkml:definitions>
  <inkml:trace contextRef="#ctx0" brushRef="#br0">2418 194 3072,'-2'-2'178,"-1"1"0,1-1 0,-1 1 0,1 0 0,-1 0 0,0 0 0,0 0 0,1 0 0,-1 0 0,0 1 0,0-1 0,0 1 0,0 0 0,0 0 0,-4 1 0,5-2-60,0 1-1,1-1 1,-1 0 0,0 0-1,1 1 1,-1-1 0,1 0 0,-1 0-1,1 0 1,0 0 0,-1-1 0,1 1-1,0 0 1,0-1 0,0 1-1,0 0 1,-2-3 0,2 1 80,-1 1 0,0 0-1,0-1 1,0 1 0,0 0 0,-4-3 0,-5-1 128,-13-6 153,7 6-335,0 0 1,-16-9-1,-25-10 175,-154-32 678,177 51-843,-1 2-1,0 1 1,1 2 0,-62 5-1,-35-2 557,-9 1-572,-5 16 361,-175 47 0,65-18-35,175-34-342,-22 4-6,-92 15 1031,132-25-2528,-71-1 1,120-7-177,0-1 1,0 0 0,0-1 0,-22-5-1,-15-11-2005</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8:10.882"/>
    </inkml:context>
    <inkml:brush xml:id="br0">
      <inkml:brushProperty name="width" value="0.1" units="cm"/>
      <inkml:brushProperty name="height" value="0.1" units="cm"/>
      <inkml:brushProperty name="color" value="#FFFC18"/>
    </inkml:brush>
  </inkml:definitions>
  <inkml:trace contextRef="#ctx0" brushRef="#br0">2668 24 2048,'0'-9'5445,"-5"18"-3168,4-9-2206,0 0-1,0 0 0,0-1 0,0 1 0,0 0 0,0-1 1,0 1-1,0-1 0,0 1 0,0-1 0,0 1 0,0-1 1,0 0-1,0 1 0,1-1 0,-1 0 0,-1-1 0,1 1-41,1 0-1,-1 0 1,0 0-1,0 0 0,-1 0 1,1 0-1,0 0 1,0 0-1,0 1 0,-1-1 1,1 0-1,0 1 1,0-1-1,-1 1 0,1 0 1,-1-1-1,1 1 1,-2 0-1,-3 0-18,1 0 0,-1 0 0,1 1 0,-1 0 0,1 0 0,0 0 0,-10 4 0,7-2 184,-1-1 1,1 0-1,-1-1 0,1 0 1,-17 0-1,-15 2 203,3 2-286,15-3-84,-26 6 0,15 0 202,-1-3 0,-41 3 1,-70-5 799,123-5-998,-1 0 0,-42-10 0,39 6 29,-46-4 1,-232 4 419,279 7-464,-42 8 1,42-5 11,-44 2 1,-416 28 929,416-27-929,-72 19 229,57-9-42,-118 22-13,-99 16-4752,256-50 1616,4-9-539</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8:25.254"/>
    </inkml:context>
    <inkml:brush xml:id="br0">
      <inkml:brushProperty name="width" value="0.1" units="cm"/>
      <inkml:brushProperty name="height" value="0.1" units="cm"/>
      <inkml:brushProperty name="color" value="#FFFC18"/>
    </inkml:brush>
  </inkml:definitions>
  <inkml:trace contextRef="#ctx0" brushRef="#br0">2094 35 1664,'-2'-3'263,"-1"0"0,0 0 0,1 1 1,-1-1-1,0 1 0,-1 0 0,1-1 0,0 1 1,-1 1-1,1-1 0,-1 0 0,1 1 0,-1 0 0,0 0 1,0 0-1,1 0 0,-1 0 0,0 1 0,0 0 1,0 0-1,0 0 0,-7 1 0,-7 3 203,-1 1-1,-30 13 0,9-3 347,33-13-658,1 0 0,0 1 0,-1 0 0,1 0 0,1 0 0,-1 1 0,-6 5 0,9-8-100,0 0 0,1 1 0,-1-1 0,0 0 0,0 0 0,-1-1 0,1 1 0,0-1 0,-5 1 0,-20 4 542,22-3-453,0 0 0,0-1 0,0 1 0,-1-1 0,1-1 0,-8 1 0,-26 4 445,30-4-567,1 0 0,-1-1-1,0 0 1,1 0 0,-1-1-1,1 0 1,-1-1 0,1 0 0,-15-5-1,8 3 66,-28-5 0,1 8-19,-1 1 1,1 2-1,-60 11 0,28-3-160,-102 19 610,-21 22-21,118-31-34,-100 22 196,57-14-509,55-11-638,-1-3 0,-86 7 1,145-20 0,1-1-1,-1 0 1,0 0 0,0-1-1,0 0 1,1-1 0,-1 0 0,-16-7-1,19 6-210,0-2-1,0 1 0,1-1 0,-7-6 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8:26.163"/>
    </inkml:context>
    <inkml:brush xml:id="br0">
      <inkml:brushProperty name="width" value="0.1" units="cm"/>
      <inkml:brushProperty name="height" value="0.1" units="cm"/>
      <inkml:brushProperty name="color" value="#FFFC18"/>
    </inkml:brush>
  </inkml:definitions>
  <inkml:trace contextRef="#ctx0" brushRef="#br0">1945 87 4992,'-9'-3'402,"5"2"-273,1 0 1,-1 0 0,1 0 0,-1 1-1,1-1 1,-1 1 0,0 0 0,1 0 0,-1 0-1,0 0 1,1 1 0,-1-1 0,-4 2-1,1 1-6,6-2-81,-1 0-1,0 0 1,0-1 0,0 1-1,0-1 1,0 1-1,0-1 1,0 0 0,-2 0-1,-30 5 189,26-3-176,0 0 1,0-1-1,-9 0 1,-43-4 587,-1-3 0,-62-14 1,44 7-111,-119-13 1388,-322-1 0,182 22 303,28 12-4232,271-6 701,-11 0-1246</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8:28.689"/>
    </inkml:context>
    <inkml:brush xml:id="br0">
      <inkml:brushProperty name="width" value="0.1" units="cm"/>
      <inkml:brushProperty name="height" value="0.1" units="cm"/>
      <inkml:brushProperty name="color" value="#FFFC18"/>
    </inkml:brush>
  </inkml:definitions>
  <inkml:trace contextRef="#ctx0" brushRef="#br0">2127 53 3712,'-7'-3'376,"1"0"0,0 1 0,-1 0 0,1 1 0,-1-1 0,1 1 0,-14 0 0,19 1-317,1 0 1,-1 0-1,0 0 1,1 0-1,-1-1 1,1 1 0,-1 0-1,1 0 1,-1-1-1,0 1 1,1 0-1,-1-1 1,1 1-1,-1 0 1,1-1-1,-1 1 1,1-1-1,0 1 1,-1-1 0,1 1-1,0-1 1,-1 1-1,1-1 1,0 0-1,-1 1 1,1-1-1,0 1 1,0-1-1,0 0 1,0 1-1,0-1 1,0 0-1,0 1 1,0-2 0,0 1-14,0 1 1,0-1-1,0 1 1,0-1-1,0 0 1,-1 1-1,1-1 1,0 0-1,0 1 1,0-1-1,-1 1 1,1-1-1,0 0 1,0 1-1,-1-1 1,1 1-1,-1-1 1,1 1-1,0-1 1,-1 1-1,1-1 1,-1 1-1,1 0 1,-1-1-1,1 1 1,-1 0 0,1-1-1,-1 1 1,0 0-1,1 0 1,-1-1-1,1 1 1,-1 0-1,-1 0 1,-34-5 1307,-173 5 225,119 8-1552,-1 0 411,22-2-332,-95 13 136,103-10 32,-82 1-1,17-11 325,-210 8 207,2 16-1254,114-13-3796,141-6 1440,3 2-256</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8:29.518"/>
    </inkml:context>
    <inkml:brush xml:id="br0">
      <inkml:brushProperty name="width" value="0.1" units="cm"/>
      <inkml:brushProperty name="height" value="0.1" units="cm"/>
      <inkml:brushProperty name="color" value="#FFFC18"/>
    </inkml:brush>
  </inkml:definitions>
  <inkml:trace contextRef="#ctx0" brushRef="#br0">1259 164 4480,'0'0'23,"-9"-20"687,0 0 0,-2 1 0,0 0 0,-14-17 0,22 33-513,0 0 0,-1 0-1,1 0 1,-1 0 0,1 1 0,-1 0 0,0 0-1,0 0 1,1 0 0,-1 0 0,-1 1 0,-5-2-1,-7 0 474,-31-3 0,29 4-424,-49-4 878,-74 5-1,-71 13-287,119 0-1331,-129 32 0,-12 4-4617,155-35 2206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28:50.428"/>
    </inkml:context>
    <inkml:brush xml:id="br0">
      <inkml:brushProperty name="width" value="0.1" units="cm"/>
      <inkml:brushProperty name="height" value="0.1" units="cm"/>
      <inkml:brushProperty name="color" value="#FFFC18"/>
    </inkml:brush>
  </inkml:definitions>
  <inkml:trace contextRef="#ctx0" brushRef="#br0">2014 20 4352,'-11'-6'1582,"10"5"-1437,0 0 0,0 0 0,0 1 0,0-1 0,0 0 0,0 1 0,-1-1 1,1 1-1,0-1 0,-1 1 0,1 0 0,0-1 0,0 1 0,-1 0 0,1 0 0,-3 0 0,-235 0 2719,101-5-2326,-470 10 2076,560-3-2703,-68 13 0,-6 0 261,77-14 435,-85-10-1,-5-1-171,70 10-388,-103 1-1043,54 3-3639,63-3 1297</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8:35.986"/>
    </inkml:context>
    <inkml:brush xml:id="br0">
      <inkml:brushProperty name="width" value="0.1" units="cm"/>
      <inkml:brushProperty name="height" value="0.1" units="cm"/>
      <inkml:brushProperty name="color" value="#FFFC18"/>
    </inkml:brush>
  </inkml:definitions>
  <inkml:trace contextRef="#ctx0" brushRef="#br0">709 113 4224,'0'0'97,"-1"0"0,1 0 1,-1 0-1,1 0 0,-1 0 0,1 0 1,-1 0-1,1 0 0,-1 0 0,1-1 1,0 1-1,-1 0 0,1 0 0,-1 0 1,1-1-1,0 1 0,-1 0 0,1 0 1,0-1-1,-1 1 0,1 0 0,0-1 1,-1 1-1,1 0 0,0-1 0,0 1 1,-1-1-1,1 1 0,0-1 0,0 1 1,0 0-1,0-1 0,0 1 0,-1-1 1,1 1-1,0-1 0,0 1 0,0-1 1,0 1-1,0-1 0,0 1 0,1 0 1,-1-1-1,0 1 0,0-2 0,0 2 89,0-1 0,0 0-1,1 0 1,-1 0 0,-1 0-1,1 0 1,0 0 0,0 1-1,0-1 1,0 0-1,-1 0 1,1 0 0,0 0-1,-1 0 1,1 1 0,-1-1-1,1 0 1,0 0 0,-2 0-1,-1-2 23,-1 1-1,0 0 1,1 0-1,-1 0 0,0 0 1,0 1-1,0-1 1,0 1-1,0 0 0,0 0 1,-4 0-1,-9 0 322,-25 1-1,1 0-63,-22-4-311,-322-34-6324,291 20 2773</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8:37.064"/>
    </inkml:context>
    <inkml:brush xml:id="br0">
      <inkml:brushProperty name="width" value="0.1" units="cm"/>
      <inkml:brushProperty name="height" value="0.1" units="cm"/>
      <inkml:brushProperty name="color" value="#FFFC18"/>
    </inkml:brush>
  </inkml:definitions>
  <inkml:trace contextRef="#ctx0" brushRef="#br0">1678 201 3456,'-2'-1'90,"1"0"0,-1 0 0,1 0 0,-1 0 0,1 0 0,0 0 0,-1-1 0,1 1 1,0-1-1,0 1 0,0-1 0,0 1 0,0-1 0,1 1 0,-1-1 0,0 0 0,1 1 0,-1-1 0,1 0 0,-1 0 0,1 1 0,0-1 1,0 0-1,0 0 0,0 0 0,0-2 0,-5-34 2064,0 1-607,-12 31-123,-126 6 491,36 6-865,80-6-532,-1 0-1,1-2 0,-51-11 1,-7-8-53,-2 4 1,-147-10 0,175 25-670,0 2 0,0 3 1,0 2-1,-116 27 0,-90 48-5365,224-67 4301,-55 16-2113</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8:38.844"/>
    </inkml:context>
    <inkml:brush xml:id="br0">
      <inkml:brushProperty name="width" value="0.1" units="cm"/>
      <inkml:brushProperty name="height" value="0.1" units="cm"/>
      <inkml:brushProperty name="color" value="#FFFC18"/>
    </inkml:brush>
  </inkml:definitions>
  <inkml:trace contextRef="#ctx0" brushRef="#br0">2264 21 3200,'0'-1'75,"0"1"0,-1-1 0,1 1 0,0 0 0,-1-1 0,1 1 0,0-1 0,-1 1 0,1-1 0,0 1 0,0-1 0,-1 1 0,1-1 0,0 1 0,0-1 1,0 1-1,0-1 0,0 1 0,0-1 0,0 0 0,0 0 0,-1-7-489,-26 9 5331,-14 21-3743,-40 21 554,12-20-449,0 1-89,55-18-1049,-1-2 1,0 0-1,-1 0 0,1-1 1,-1-1-1,1-1 0,-19 0 1,19-2 99,0-1 1,-29-6 0,1-1-13,-47-7 321,39 6-190,-74-5-1,-189 15 745,-19 22 17,262-17-1138,-81 11-1445,-19 2-2665,110-14 2487,-1 1-2644,-121-7 1,82-11 1488</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8:44.913"/>
    </inkml:context>
    <inkml:brush xml:id="br0">
      <inkml:brushProperty name="width" value="0.1" units="cm"/>
      <inkml:brushProperty name="height" value="0.1" units="cm"/>
      <inkml:brushProperty name="color" value="#FFFC18"/>
    </inkml:brush>
  </inkml:definitions>
  <inkml:trace contextRef="#ctx0" brushRef="#br0">108 9 1408,'-38'-9'608,"11"18"-480,0 6-32,22-15-32,-1 0-160,1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8:45.326"/>
    </inkml:context>
    <inkml:brush xml:id="br0">
      <inkml:brushProperty name="width" value="0.1" units="cm"/>
      <inkml:brushProperty name="height" value="0.1" units="cm"/>
      <inkml:brushProperty name="color" value="#FFFC18"/>
    </inkml:brush>
  </inkml:definitions>
  <inkml:trace contextRef="#ctx0" brushRef="#br0">1307 32 3456,'-3'-7'5935,"0"4"-6345,0 2 421,-1 0-1,0 1 1,0-1-1,0 1 1,1 0 0,-1 0-1,0 0 1,-5 1-1,-5 0 119,-8-2 538,1-1-1,0 0 1,-23-7 0,22 6-318,0 1 0,0 1 0,0 1 1,0 1-1,-25 4 0,-3-1 430,12-1-333,-328 33 2057,197-15-2449,54-13-3025,89-5 938,1 1 0,-1 1 0,-47 16 1,47-12 366,-43 9-1395</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8:45.935"/>
    </inkml:context>
    <inkml:brush xml:id="br0">
      <inkml:brushProperty name="width" value="0.1" units="cm"/>
      <inkml:brushProperty name="height" value="0.1" units="cm"/>
      <inkml:brushProperty name="color" value="#FFFC18"/>
    </inkml:brush>
  </inkml:definitions>
  <inkml:trace contextRef="#ctx0" brushRef="#br0">1445 67 4224,'-20'-2'546,"12"1"-316,0 1 0,0 0 0,1 0 0,-1 0-1,-14 3 1,-4 2 285,-43 1-1,59-7-245,0-1 0,0 1 0,0-2 0,1 1 0,-1-1 0,1-1-1,0 0 1,-16-9 0,12 6 84,0 1-1,0 1 0,-22-7 1,4 6-86,0 2 0,0 1 0,0 2 1,0 0-1,0 3 0,-47 6 0,-185 53 1860,130-27-1911,75-20-342,-102 21-1538,136-31 620,-1-1 1,-1-2-1,1 0 1,-34-4-1,4-9-1857</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8:46.996"/>
    </inkml:context>
    <inkml:brush xml:id="br0">
      <inkml:brushProperty name="width" value="0.1" units="cm"/>
      <inkml:brushProperty name="height" value="0.1" units="cm"/>
      <inkml:brushProperty name="color" value="#FFFC18"/>
    </inkml:brush>
  </inkml:definitions>
  <inkml:trace contextRef="#ctx0" brushRef="#br0">2181 203 4864,'-7'1'394,"4"0"-256,1 0 0,0 0 0,-1-1 0,1 1 0,-1-1 0,1 0 0,0 0 0,-1 0-1,1 0 1,-1 0 0,1 0 0,-1-1 0,1 1 0,-1-1 0,1 0 0,0 1 0,-1-1 0,1 0 0,0 0 0,-3-2-1,-4-4 111,0 1-1,-1 1 0,-16-8 0,0 0 284,0-2-155,-1 2 0,0 0 0,-1 2 0,0 1 0,-34-7 0,13 8 311,-83-2-1,-53 10 328,93 2-1043,-328 9 1826,-133 23-245,524-31-2244,-1-2 0,1-1 1,-1-1-1,-57-12 0,59 7-1829,1-2-1,-51-23 0,5-4-1371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8:48.351"/>
    </inkml:context>
    <inkml:brush xml:id="br0">
      <inkml:brushProperty name="width" value="0.1" units="cm"/>
      <inkml:brushProperty name="height" value="0.1" units="cm"/>
      <inkml:brushProperty name="color" value="#FFFC18"/>
    </inkml:brush>
  </inkml:definitions>
  <inkml:trace contextRef="#ctx0" brushRef="#br0">1429 41 2816,'-2'-1'37,"-20"-7"1440,21 8-1351,1-1-1,-1 1 1,0-1 0,1 0 0,-1 1 0,0-1 0,1 0 0,-1 0-1,1 0 1,0 1 0,-1-1 0,1 0 0,-1 0 0,1 0 0,0 0-1,0 0 1,0 0 0,0 0 0,-1 0 0,1 0 0,1-2 426,-18-5 1859,16 8-2352,0-1 0,0 1 1,0-1-1,0 1 0,0 0 1,0-1-1,0 1 0,0 0 1,-1 0-1,1 0 0,0 0 1,0 0-1,0 0 0,0 0 1,0 0-1,0 1 0,0-1 1,0 0-1,-1 1 0,-22 8 719,22-9-614,-31 12 330,-1-3 1,0 0 0,-1-2 0,-52 3-1,76-9-450,-53 2 485,1-2-1,-112-14 1,125 8-153,-64-10 218,-43-3 114,107 17-948,-1 3 1,1 1-1,-60 13 1,-60 26-4920,126-30 1591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8:49.207"/>
    </inkml:context>
    <inkml:brush xml:id="br0">
      <inkml:brushProperty name="width" value="0.1" units="cm"/>
      <inkml:brushProperty name="height" value="0.1" units="cm"/>
      <inkml:brushProperty name="color" value="#FFFC18"/>
    </inkml:brush>
  </inkml:definitions>
  <inkml:trace contextRef="#ctx0" brushRef="#br0">1402 190 4096,'-1'-1'114,"-1"0"1,1 0-1,0 0 1,0 0-1,0 0 0,0-1 1,0 1-1,0 0 1,0-1-1,0 1 1,0-1-1,1 1 0,-1-1 1,0 1-1,1-1 1,0 0-1,-1 1 0,1-1 1,0 1-1,0-1 1,0-2-1,0 3-80,0-1-1,-1 1 1,1 0-1,0-1 1,-1 1 0,1 0-1,-1-1 1,1 1-1,-1 0 1,1 0-1,-1-1 1,0 1-1,0 0 1,1 0 0,-1 0-1,0 0 1,-2-2-1,-22-13 1128,12 8-329,-11-6-305,-1 1 0,0 1 0,-1 1 0,-53-15 0,41 16-45,0 2 0,0 2 0,-1 1 0,0 2 0,-78 4 0,-191 41 911,227-28-926,30-7-700,0-1 1,-57-1-1,83-6-883,1 0 0,0-2-1,-1 0 1,1-2 0,1-1-1,-37-13 1,16 1-2009</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4T23:48:49.870"/>
    </inkml:context>
    <inkml:brush xml:id="br0">
      <inkml:brushProperty name="width" value="0.1" units="cm"/>
      <inkml:brushProperty name="height" value="0.1" units="cm"/>
      <inkml:brushProperty name="color" value="#FFFC18"/>
    </inkml:brush>
  </inkml:definitions>
  <inkml:trace contextRef="#ctx0" brushRef="#br0">1949 53 3072,'-43'5'2187,"38"-6"-1975,1 0 0,-1 0 1,0-1-1,-8-3 0,-7-3 769,-17-3 1119,12 3-726,-43-7 0,38 12-764,0 1 0,-46 3 1,-62 12 343,88-8-710,-289 51 620,61-8-1541,-316-2-6982,405-40 4785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2/24/2022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3693074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1402801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3593963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430623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1049278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70058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663911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1907516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4001495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257702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3103619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3111290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3345028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2/24/2022</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2/24/2022</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2/24/2022</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2/24/2022</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2/24/2022</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2/24/2022</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2/24/2022</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2/24/2022</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2/24/2022</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2/24/2022</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2/24/2022</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2/24/2022</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153.xml"/><Relationship Id="rId3" Type="http://schemas.openxmlformats.org/officeDocument/2006/relationships/image" Target="../media/image1.jpg"/><Relationship Id="rId7" Type="http://schemas.openxmlformats.org/officeDocument/2006/relationships/image" Target="../media/image15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ustomXml" Target="../ink/ink152.xml"/><Relationship Id="rId5" Type="http://schemas.openxmlformats.org/officeDocument/2006/relationships/image" Target="../media/image154.png"/><Relationship Id="rId4" Type="http://schemas.openxmlformats.org/officeDocument/2006/relationships/customXml" Target="../ink/ink151.xml"/><Relationship Id="rId9" Type="http://schemas.openxmlformats.org/officeDocument/2006/relationships/image" Target="../media/image156.png"/></Relationships>
</file>

<file path=ppt/slides/_rels/slide11.xml.rels><?xml version="1.0" encoding="UTF-8" standalone="yes"?>
<Relationships xmlns="http://schemas.openxmlformats.org/package/2006/relationships"><Relationship Id="rId8" Type="http://schemas.openxmlformats.org/officeDocument/2006/relationships/customXml" Target="../ink/ink156.xml"/><Relationship Id="rId13" Type="http://schemas.openxmlformats.org/officeDocument/2006/relationships/image" Target="../media/image161.png"/><Relationship Id="rId18" Type="http://schemas.openxmlformats.org/officeDocument/2006/relationships/customXml" Target="../ink/ink161.xml"/><Relationship Id="rId3" Type="http://schemas.openxmlformats.org/officeDocument/2006/relationships/image" Target="../media/image1.jpg"/><Relationship Id="rId7" Type="http://schemas.openxmlformats.org/officeDocument/2006/relationships/image" Target="../media/image158.png"/><Relationship Id="rId12" Type="http://schemas.openxmlformats.org/officeDocument/2006/relationships/customXml" Target="../ink/ink158.xml"/><Relationship Id="rId17" Type="http://schemas.openxmlformats.org/officeDocument/2006/relationships/image" Target="../media/image163.png"/><Relationship Id="rId2" Type="http://schemas.openxmlformats.org/officeDocument/2006/relationships/notesSlide" Target="../notesSlides/notesSlide11.xml"/><Relationship Id="rId16" Type="http://schemas.openxmlformats.org/officeDocument/2006/relationships/customXml" Target="../ink/ink160.xml"/><Relationship Id="rId1" Type="http://schemas.openxmlformats.org/officeDocument/2006/relationships/slideLayout" Target="../slideLayouts/slideLayout1.xml"/><Relationship Id="rId6" Type="http://schemas.openxmlformats.org/officeDocument/2006/relationships/customXml" Target="../ink/ink155.xml"/><Relationship Id="rId11" Type="http://schemas.openxmlformats.org/officeDocument/2006/relationships/image" Target="../media/image160.png"/><Relationship Id="rId5" Type="http://schemas.openxmlformats.org/officeDocument/2006/relationships/image" Target="../media/image157.png"/><Relationship Id="rId15" Type="http://schemas.openxmlformats.org/officeDocument/2006/relationships/image" Target="../media/image162.png"/><Relationship Id="rId10" Type="http://schemas.openxmlformats.org/officeDocument/2006/relationships/customXml" Target="../ink/ink157.xml"/><Relationship Id="rId19" Type="http://schemas.openxmlformats.org/officeDocument/2006/relationships/image" Target="../media/image164.png"/><Relationship Id="rId4" Type="http://schemas.openxmlformats.org/officeDocument/2006/relationships/customXml" Target="../ink/ink154.xml"/><Relationship Id="rId9" Type="http://schemas.openxmlformats.org/officeDocument/2006/relationships/image" Target="../media/image159.png"/><Relationship Id="rId14" Type="http://schemas.openxmlformats.org/officeDocument/2006/relationships/customXml" Target="../ink/ink159.xml"/></Relationships>
</file>

<file path=ppt/slides/_rels/slide12.xml.rels><?xml version="1.0" encoding="UTF-8" standalone="yes"?>
<Relationships xmlns="http://schemas.openxmlformats.org/package/2006/relationships"><Relationship Id="rId8" Type="http://schemas.openxmlformats.org/officeDocument/2006/relationships/customXml" Target="../ink/ink164.xml"/><Relationship Id="rId13" Type="http://schemas.openxmlformats.org/officeDocument/2006/relationships/image" Target="../media/image169.png"/><Relationship Id="rId3" Type="http://schemas.openxmlformats.org/officeDocument/2006/relationships/image" Target="../media/image1.jpg"/><Relationship Id="rId7" Type="http://schemas.openxmlformats.org/officeDocument/2006/relationships/image" Target="../media/image166.png"/><Relationship Id="rId12" Type="http://schemas.openxmlformats.org/officeDocument/2006/relationships/customXml" Target="../ink/ink166.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ustomXml" Target="../ink/ink163.xml"/><Relationship Id="rId11" Type="http://schemas.openxmlformats.org/officeDocument/2006/relationships/image" Target="../media/image168.png"/><Relationship Id="rId5" Type="http://schemas.openxmlformats.org/officeDocument/2006/relationships/image" Target="../media/image165.png"/><Relationship Id="rId10" Type="http://schemas.openxmlformats.org/officeDocument/2006/relationships/customXml" Target="../ink/ink165.xml"/><Relationship Id="rId4" Type="http://schemas.openxmlformats.org/officeDocument/2006/relationships/customXml" Target="../ink/ink162.xml"/><Relationship Id="rId9" Type="http://schemas.openxmlformats.org/officeDocument/2006/relationships/image" Target="../media/image167.png"/></Relationships>
</file>

<file path=ppt/slides/_rels/slide13.xml.rels><?xml version="1.0" encoding="UTF-8" standalone="yes"?>
<Relationships xmlns="http://schemas.openxmlformats.org/package/2006/relationships"><Relationship Id="rId8" Type="http://schemas.openxmlformats.org/officeDocument/2006/relationships/customXml" Target="../ink/ink169.xml"/><Relationship Id="rId13" Type="http://schemas.openxmlformats.org/officeDocument/2006/relationships/image" Target="../media/image174.png"/><Relationship Id="rId3" Type="http://schemas.openxmlformats.org/officeDocument/2006/relationships/image" Target="../media/image1.jpg"/><Relationship Id="rId7" Type="http://schemas.openxmlformats.org/officeDocument/2006/relationships/image" Target="../media/image171.png"/><Relationship Id="rId12" Type="http://schemas.openxmlformats.org/officeDocument/2006/relationships/customXml" Target="../ink/ink171.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ustomXml" Target="../ink/ink168.xml"/><Relationship Id="rId11" Type="http://schemas.openxmlformats.org/officeDocument/2006/relationships/image" Target="../media/image173.png"/><Relationship Id="rId5" Type="http://schemas.openxmlformats.org/officeDocument/2006/relationships/image" Target="../media/image170.png"/><Relationship Id="rId15" Type="http://schemas.openxmlformats.org/officeDocument/2006/relationships/image" Target="../media/image175.png"/><Relationship Id="rId10" Type="http://schemas.openxmlformats.org/officeDocument/2006/relationships/customXml" Target="../ink/ink170.xml"/><Relationship Id="rId4" Type="http://schemas.openxmlformats.org/officeDocument/2006/relationships/customXml" Target="../ink/ink167.xml"/><Relationship Id="rId9" Type="http://schemas.openxmlformats.org/officeDocument/2006/relationships/image" Target="../media/image172.png"/><Relationship Id="rId14" Type="http://schemas.openxmlformats.org/officeDocument/2006/relationships/customXml" Target="../ink/ink172.xml"/></Relationships>
</file>

<file path=ppt/slides/_rels/slide14.xml.rels><?xml version="1.0" encoding="UTF-8" standalone="yes"?>
<Relationships xmlns="http://schemas.openxmlformats.org/package/2006/relationships"><Relationship Id="rId8" Type="http://schemas.openxmlformats.org/officeDocument/2006/relationships/customXml" Target="../ink/ink175.xml"/><Relationship Id="rId13" Type="http://schemas.openxmlformats.org/officeDocument/2006/relationships/image" Target="../media/image180.png"/><Relationship Id="rId3" Type="http://schemas.openxmlformats.org/officeDocument/2006/relationships/image" Target="../media/image1.jpg"/><Relationship Id="rId7" Type="http://schemas.openxmlformats.org/officeDocument/2006/relationships/image" Target="../media/image177.png"/><Relationship Id="rId12" Type="http://schemas.openxmlformats.org/officeDocument/2006/relationships/customXml" Target="../ink/ink177.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customXml" Target="../ink/ink174.xml"/><Relationship Id="rId11" Type="http://schemas.openxmlformats.org/officeDocument/2006/relationships/image" Target="../media/image179.png"/><Relationship Id="rId5" Type="http://schemas.openxmlformats.org/officeDocument/2006/relationships/image" Target="../media/image176.png"/><Relationship Id="rId10" Type="http://schemas.openxmlformats.org/officeDocument/2006/relationships/customXml" Target="../ink/ink176.xml"/><Relationship Id="rId4" Type="http://schemas.openxmlformats.org/officeDocument/2006/relationships/customXml" Target="../ink/ink173.xml"/><Relationship Id="rId9" Type="http://schemas.openxmlformats.org/officeDocument/2006/relationships/image" Target="../media/image178.png"/></Relationships>
</file>

<file path=ppt/slides/_rels/slide2.xml.rels><?xml version="1.0" encoding="UTF-8" standalone="yes"?>
<Relationships xmlns="http://schemas.openxmlformats.org/package/2006/relationships"><Relationship Id="rId117" Type="http://schemas.openxmlformats.org/officeDocument/2006/relationships/image" Target="../media/image60.png"/><Relationship Id="rId21" Type="http://schemas.openxmlformats.org/officeDocument/2006/relationships/image" Target="../media/image12.png"/><Relationship Id="rId42" Type="http://schemas.openxmlformats.org/officeDocument/2006/relationships/customXml" Target="../ink/ink20.xml"/><Relationship Id="rId63" Type="http://schemas.openxmlformats.org/officeDocument/2006/relationships/image" Target="../media/image33.png"/><Relationship Id="rId84" Type="http://schemas.openxmlformats.org/officeDocument/2006/relationships/customXml" Target="../ink/ink41.xml"/><Relationship Id="rId138" Type="http://schemas.openxmlformats.org/officeDocument/2006/relationships/customXml" Target="../ink/ink68.xml"/><Relationship Id="rId159" Type="http://schemas.openxmlformats.org/officeDocument/2006/relationships/image" Target="../media/image81.png"/><Relationship Id="rId170" Type="http://schemas.openxmlformats.org/officeDocument/2006/relationships/customXml" Target="../ink/ink84.xml"/><Relationship Id="rId191" Type="http://schemas.openxmlformats.org/officeDocument/2006/relationships/image" Target="../media/image97.png"/><Relationship Id="rId196" Type="http://schemas.openxmlformats.org/officeDocument/2006/relationships/customXml" Target="../ink/ink97.xml"/><Relationship Id="rId200" Type="http://schemas.openxmlformats.org/officeDocument/2006/relationships/customXml" Target="../ink/ink99.xml"/><Relationship Id="rId16" Type="http://schemas.openxmlformats.org/officeDocument/2006/relationships/customXml" Target="../ink/ink7.xml"/><Relationship Id="rId107" Type="http://schemas.openxmlformats.org/officeDocument/2006/relationships/image" Target="../media/image55.png"/><Relationship Id="rId11" Type="http://schemas.openxmlformats.org/officeDocument/2006/relationships/image" Target="../media/image7.png"/><Relationship Id="rId32" Type="http://schemas.openxmlformats.org/officeDocument/2006/relationships/customXml" Target="../ink/ink15.xml"/><Relationship Id="rId37" Type="http://schemas.openxmlformats.org/officeDocument/2006/relationships/image" Target="../media/image20.png"/><Relationship Id="rId53" Type="http://schemas.openxmlformats.org/officeDocument/2006/relationships/image" Target="../media/image28.png"/><Relationship Id="rId58" Type="http://schemas.openxmlformats.org/officeDocument/2006/relationships/customXml" Target="../ink/ink28.xml"/><Relationship Id="rId74" Type="http://schemas.openxmlformats.org/officeDocument/2006/relationships/customXml" Target="../ink/ink36.xml"/><Relationship Id="rId79" Type="http://schemas.openxmlformats.org/officeDocument/2006/relationships/image" Target="../media/image41.png"/><Relationship Id="rId102" Type="http://schemas.openxmlformats.org/officeDocument/2006/relationships/customXml" Target="../ink/ink50.xml"/><Relationship Id="rId123" Type="http://schemas.openxmlformats.org/officeDocument/2006/relationships/image" Target="../media/image63.png"/><Relationship Id="rId128" Type="http://schemas.openxmlformats.org/officeDocument/2006/relationships/customXml" Target="../ink/ink63.xml"/><Relationship Id="rId144" Type="http://schemas.openxmlformats.org/officeDocument/2006/relationships/customXml" Target="../ink/ink71.xml"/><Relationship Id="rId149" Type="http://schemas.openxmlformats.org/officeDocument/2006/relationships/image" Target="../media/image76.png"/><Relationship Id="rId5" Type="http://schemas.openxmlformats.org/officeDocument/2006/relationships/image" Target="../media/image4.png"/><Relationship Id="rId90" Type="http://schemas.openxmlformats.org/officeDocument/2006/relationships/customXml" Target="../ink/ink44.xml"/><Relationship Id="rId95" Type="http://schemas.openxmlformats.org/officeDocument/2006/relationships/image" Target="../media/image49.png"/><Relationship Id="rId160" Type="http://schemas.openxmlformats.org/officeDocument/2006/relationships/customXml" Target="../ink/ink79.xml"/><Relationship Id="rId165" Type="http://schemas.openxmlformats.org/officeDocument/2006/relationships/image" Target="../media/image84.png"/><Relationship Id="rId181" Type="http://schemas.openxmlformats.org/officeDocument/2006/relationships/image" Target="../media/image92.png"/><Relationship Id="rId186" Type="http://schemas.openxmlformats.org/officeDocument/2006/relationships/customXml" Target="../ink/ink92.xml"/><Relationship Id="rId22" Type="http://schemas.openxmlformats.org/officeDocument/2006/relationships/customXml" Target="../ink/ink10.xml"/><Relationship Id="rId27" Type="http://schemas.openxmlformats.org/officeDocument/2006/relationships/image" Target="../media/image15.png"/><Relationship Id="rId43" Type="http://schemas.openxmlformats.org/officeDocument/2006/relationships/image" Target="../media/image23.png"/><Relationship Id="rId48" Type="http://schemas.openxmlformats.org/officeDocument/2006/relationships/customXml" Target="../ink/ink23.xml"/><Relationship Id="rId64" Type="http://schemas.openxmlformats.org/officeDocument/2006/relationships/customXml" Target="../ink/ink31.xml"/><Relationship Id="rId69" Type="http://schemas.openxmlformats.org/officeDocument/2006/relationships/image" Target="../media/image36.png"/><Relationship Id="rId113" Type="http://schemas.openxmlformats.org/officeDocument/2006/relationships/image" Target="../media/image58.png"/><Relationship Id="rId118" Type="http://schemas.openxmlformats.org/officeDocument/2006/relationships/customXml" Target="../ink/ink58.xml"/><Relationship Id="rId134" Type="http://schemas.openxmlformats.org/officeDocument/2006/relationships/customXml" Target="../ink/ink66.xml"/><Relationship Id="rId139" Type="http://schemas.openxmlformats.org/officeDocument/2006/relationships/image" Target="../media/image71.png"/><Relationship Id="rId80" Type="http://schemas.openxmlformats.org/officeDocument/2006/relationships/customXml" Target="../ink/ink39.xml"/><Relationship Id="rId85" Type="http://schemas.openxmlformats.org/officeDocument/2006/relationships/image" Target="../media/image44.png"/><Relationship Id="rId150" Type="http://schemas.openxmlformats.org/officeDocument/2006/relationships/customXml" Target="../ink/ink74.xml"/><Relationship Id="rId155" Type="http://schemas.openxmlformats.org/officeDocument/2006/relationships/image" Target="../media/image79.png"/><Relationship Id="rId171" Type="http://schemas.openxmlformats.org/officeDocument/2006/relationships/image" Target="../media/image87.png"/><Relationship Id="rId176" Type="http://schemas.openxmlformats.org/officeDocument/2006/relationships/customXml" Target="../ink/ink87.xml"/><Relationship Id="rId192" Type="http://schemas.openxmlformats.org/officeDocument/2006/relationships/customXml" Target="../ink/ink95.xml"/><Relationship Id="rId197" Type="http://schemas.openxmlformats.org/officeDocument/2006/relationships/image" Target="../media/image100.png"/><Relationship Id="rId201" Type="http://schemas.openxmlformats.org/officeDocument/2006/relationships/image" Target="../media/image102.png"/><Relationship Id="rId12" Type="http://schemas.openxmlformats.org/officeDocument/2006/relationships/customXml" Target="../ink/ink5.xml"/><Relationship Id="rId17" Type="http://schemas.openxmlformats.org/officeDocument/2006/relationships/image" Target="../media/image10.png"/><Relationship Id="rId33" Type="http://schemas.openxmlformats.org/officeDocument/2006/relationships/image" Target="../media/image18.png"/><Relationship Id="rId38" Type="http://schemas.openxmlformats.org/officeDocument/2006/relationships/customXml" Target="../ink/ink18.xml"/><Relationship Id="rId59" Type="http://schemas.openxmlformats.org/officeDocument/2006/relationships/image" Target="../media/image31.png"/><Relationship Id="rId103" Type="http://schemas.openxmlformats.org/officeDocument/2006/relationships/image" Target="../media/image53.png"/><Relationship Id="rId108" Type="http://schemas.openxmlformats.org/officeDocument/2006/relationships/customXml" Target="../ink/ink53.xml"/><Relationship Id="rId124" Type="http://schemas.openxmlformats.org/officeDocument/2006/relationships/customXml" Target="../ink/ink61.xml"/><Relationship Id="rId129" Type="http://schemas.openxmlformats.org/officeDocument/2006/relationships/image" Target="../media/image66.png"/><Relationship Id="rId54" Type="http://schemas.openxmlformats.org/officeDocument/2006/relationships/customXml" Target="../ink/ink26.xml"/><Relationship Id="rId70" Type="http://schemas.openxmlformats.org/officeDocument/2006/relationships/customXml" Target="../ink/ink34.xml"/><Relationship Id="rId75" Type="http://schemas.openxmlformats.org/officeDocument/2006/relationships/image" Target="../media/image39.png"/><Relationship Id="rId91" Type="http://schemas.openxmlformats.org/officeDocument/2006/relationships/image" Target="../media/image47.png"/><Relationship Id="rId96" Type="http://schemas.openxmlformats.org/officeDocument/2006/relationships/customXml" Target="../ink/ink47.xml"/><Relationship Id="rId140" Type="http://schemas.openxmlformats.org/officeDocument/2006/relationships/customXml" Target="../ink/ink69.xml"/><Relationship Id="rId145" Type="http://schemas.openxmlformats.org/officeDocument/2006/relationships/image" Target="../media/image74.png"/><Relationship Id="rId161" Type="http://schemas.openxmlformats.org/officeDocument/2006/relationships/image" Target="../media/image82.png"/><Relationship Id="rId166" Type="http://schemas.openxmlformats.org/officeDocument/2006/relationships/customXml" Target="../ink/ink82.xml"/><Relationship Id="rId182" Type="http://schemas.openxmlformats.org/officeDocument/2006/relationships/customXml" Target="../ink/ink90.xml"/><Relationship Id="rId187" Type="http://schemas.openxmlformats.org/officeDocument/2006/relationships/image" Target="../media/image95.png"/><Relationship Id="rId1" Type="http://schemas.openxmlformats.org/officeDocument/2006/relationships/slideLayout" Target="../slideLayouts/slideLayout1.xml"/><Relationship Id="rId6" Type="http://schemas.openxmlformats.org/officeDocument/2006/relationships/customXml" Target="../ink/ink2.xml"/><Relationship Id="rId23" Type="http://schemas.openxmlformats.org/officeDocument/2006/relationships/image" Target="../media/image13.png"/><Relationship Id="rId28" Type="http://schemas.openxmlformats.org/officeDocument/2006/relationships/customXml" Target="../ink/ink13.xml"/><Relationship Id="rId49" Type="http://schemas.openxmlformats.org/officeDocument/2006/relationships/image" Target="../media/image26.png"/><Relationship Id="rId114" Type="http://schemas.openxmlformats.org/officeDocument/2006/relationships/customXml" Target="../ink/ink56.xml"/><Relationship Id="rId119" Type="http://schemas.openxmlformats.org/officeDocument/2006/relationships/image" Target="../media/image61.png"/><Relationship Id="rId44" Type="http://schemas.openxmlformats.org/officeDocument/2006/relationships/customXml" Target="../ink/ink21.xml"/><Relationship Id="rId60" Type="http://schemas.openxmlformats.org/officeDocument/2006/relationships/customXml" Target="../ink/ink29.xml"/><Relationship Id="rId65" Type="http://schemas.openxmlformats.org/officeDocument/2006/relationships/image" Target="../media/image34.png"/><Relationship Id="rId81" Type="http://schemas.openxmlformats.org/officeDocument/2006/relationships/image" Target="../media/image42.png"/><Relationship Id="rId86" Type="http://schemas.openxmlformats.org/officeDocument/2006/relationships/customXml" Target="../ink/ink42.xml"/><Relationship Id="rId130" Type="http://schemas.openxmlformats.org/officeDocument/2006/relationships/customXml" Target="../ink/ink64.xml"/><Relationship Id="rId135" Type="http://schemas.openxmlformats.org/officeDocument/2006/relationships/image" Target="../media/image69.png"/><Relationship Id="rId151" Type="http://schemas.openxmlformats.org/officeDocument/2006/relationships/image" Target="../media/image77.png"/><Relationship Id="rId156" Type="http://schemas.openxmlformats.org/officeDocument/2006/relationships/customXml" Target="../ink/ink77.xml"/><Relationship Id="rId177" Type="http://schemas.openxmlformats.org/officeDocument/2006/relationships/image" Target="../media/image90.png"/><Relationship Id="rId198" Type="http://schemas.openxmlformats.org/officeDocument/2006/relationships/customXml" Target="../ink/ink98.xml"/><Relationship Id="rId172" Type="http://schemas.openxmlformats.org/officeDocument/2006/relationships/customXml" Target="../ink/ink85.xml"/><Relationship Id="rId193" Type="http://schemas.openxmlformats.org/officeDocument/2006/relationships/image" Target="../media/image98.png"/><Relationship Id="rId202" Type="http://schemas.openxmlformats.org/officeDocument/2006/relationships/customXml" Target="../ink/ink100.xml"/><Relationship Id="rId13" Type="http://schemas.openxmlformats.org/officeDocument/2006/relationships/image" Target="../media/image8.png"/><Relationship Id="rId18" Type="http://schemas.openxmlformats.org/officeDocument/2006/relationships/customXml" Target="../ink/ink8.xml"/><Relationship Id="rId39" Type="http://schemas.openxmlformats.org/officeDocument/2006/relationships/image" Target="../media/image21.png"/><Relationship Id="rId109" Type="http://schemas.openxmlformats.org/officeDocument/2006/relationships/image" Target="../media/image56.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29.png"/><Relationship Id="rId76" Type="http://schemas.openxmlformats.org/officeDocument/2006/relationships/customXml" Target="../ink/ink37.xml"/><Relationship Id="rId97" Type="http://schemas.openxmlformats.org/officeDocument/2006/relationships/image" Target="../media/image50.png"/><Relationship Id="rId104" Type="http://schemas.openxmlformats.org/officeDocument/2006/relationships/customXml" Target="../ink/ink51.xml"/><Relationship Id="rId120" Type="http://schemas.openxmlformats.org/officeDocument/2006/relationships/customXml" Target="../ink/ink59.xml"/><Relationship Id="rId125" Type="http://schemas.openxmlformats.org/officeDocument/2006/relationships/image" Target="../media/image64.png"/><Relationship Id="rId141" Type="http://schemas.openxmlformats.org/officeDocument/2006/relationships/image" Target="../media/image72.png"/><Relationship Id="rId146" Type="http://schemas.openxmlformats.org/officeDocument/2006/relationships/customXml" Target="../ink/ink72.xml"/><Relationship Id="rId167" Type="http://schemas.openxmlformats.org/officeDocument/2006/relationships/image" Target="../media/image85.png"/><Relationship Id="rId188" Type="http://schemas.openxmlformats.org/officeDocument/2006/relationships/customXml" Target="../ink/ink93.xml"/><Relationship Id="rId7" Type="http://schemas.openxmlformats.org/officeDocument/2006/relationships/image" Target="../media/image5.png"/><Relationship Id="rId71" Type="http://schemas.openxmlformats.org/officeDocument/2006/relationships/image" Target="../media/image37.png"/><Relationship Id="rId92" Type="http://schemas.openxmlformats.org/officeDocument/2006/relationships/customXml" Target="../ink/ink45.xml"/><Relationship Id="rId162" Type="http://schemas.openxmlformats.org/officeDocument/2006/relationships/customXml" Target="../ink/ink80.xml"/><Relationship Id="rId183" Type="http://schemas.openxmlformats.org/officeDocument/2006/relationships/image" Target="../media/image93.png"/><Relationship Id="rId2" Type="http://schemas.openxmlformats.org/officeDocument/2006/relationships/notesSlide" Target="../notesSlides/notesSlide2.xml"/><Relationship Id="rId29" Type="http://schemas.openxmlformats.org/officeDocument/2006/relationships/image" Target="../media/image16.png"/><Relationship Id="rId24" Type="http://schemas.openxmlformats.org/officeDocument/2006/relationships/customXml" Target="../ink/ink11.xml"/><Relationship Id="rId40" Type="http://schemas.openxmlformats.org/officeDocument/2006/relationships/customXml" Target="../ink/ink19.xml"/><Relationship Id="rId45" Type="http://schemas.openxmlformats.org/officeDocument/2006/relationships/image" Target="../media/image24.png"/><Relationship Id="rId66" Type="http://schemas.openxmlformats.org/officeDocument/2006/relationships/customXml" Target="../ink/ink32.xml"/><Relationship Id="rId87" Type="http://schemas.openxmlformats.org/officeDocument/2006/relationships/image" Target="../media/image45.png"/><Relationship Id="rId110" Type="http://schemas.openxmlformats.org/officeDocument/2006/relationships/customXml" Target="../ink/ink54.xml"/><Relationship Id="rId115" Type="http://schemas.openxmlformats.org/officeDocument/2006/relationships/image" Target="../media/image59.png"/><Relationship Id="rId131" Type="http://schemas.openxmlformats.org/officeDocument/2006/relationships/image" Target="../media/image67.png"/><Relationship Id="rId136" Type="http://schemas.openxmlformats.org/officeDocument/2006/relationships/customXml" Target="../ink/ink67.xml"/><Relationship Id="rId157" Type="http://schemas.openxmlformats.org/officeDocument/2006/relationships/image" Target="../media/image80.png"/><Relationship Id="rId178" Type="http://schemas.openxmlformats.org/officeDocument/2006/relationships/customXml" Target="../ink/ink88.xml"/><Relationship Id="rId61" Type="http://schemas.openxmlformats.org/officeDocument/2006/relationships/image" Target="../media/image32.png"/><Relationship Id="rId82" Type="http://schemas.openxmlformats.org/officeDocument/2006/relationships/customXml" Target="../ink/ink40.xml"/><Relationship Id="rId152" Type="http://schemas.openxmlformats.org/officeDocument/2006/relationships/customXml" Target="../ink/ink75.xml"/><Relationship Id="rId173" Type="http://schemas.openxmlformats.org/officeDocument/2006/relationships/image" Target="../media/image88.png"/><Relationship Id="rId194" Type="http://schemas.openxmlformats.org/officeDocument/2006/relationships/customXml" Target="../ink/ink96.xml"/><Relationship Id="rId199" Type="http://schemas.openxmlformats.org/officeDocument/2006/relationships/image" Target="../media/image101.png"/><Relationship Id="rId203" Type="http://schemas.openxmlformats.org/officeDocument/2006/relationships/image" Target="../media/image103.png"/><Relationship Id="rId19" Type="http://schemas.openxmlformats.org/officeDocument/2006/relationships/image" Target="../media/image11.png"/><Relationship Id="rId14" Type="http://schemas.openxmlformats.org/officeDocument/2006/relationships/customXml" Target="../ink/ink6.xml"/><Relationship Id="rId30" Type="http://schemas.openxmlformats.org/officeDocument/2006/relationships/customXml" Target="../ink/ink14.xml"/><Relationship Id="rId35" Type="http://schemas.openxmlformats.org/officeDocument/2006/relationships/image" Target="../media/image19.png"/><Relationship Id="rId56" Type="http://schemas.openxmlformats.org/officeDocument/2006/relationships/customXml" Target="../ink/ink27.xml"/><Relationship Id="rId77" Type="http://schemas.openxmlformats.org/officeDocument/2006/relationships/image" Target="../media/image40.png"/><Relationship Id="rId100" Type="http://schemas.openxmlformats.org/officeDocument/2006/relationships/customXml" Target="../ink/ink49.xml"/><Relationship Id="rId105" Type="http://schemas.openxmlformats.org/officeDocument/2006/relationships/image" Target="../media/image54.png"/><Relationship Id="rId126" Type="http://schemas.openxmlformats.org/officeDocument/2006/relationships/customXml" Target="../ink/ink62.xml"/><Relationship Id="rId147" Type="http://schemas.openxmlformats.org/officeDocument/2006/relationships/image" Target="../media/image75.png"/><Relationship Id="rId168" Type="http://schemas.openxmlformats.org/officeDocument/2006/relationships/customXml" Target="../ink/ink83.xml"/><Relationship Id="rId8" Type="http://schemas.openxmlformats.org/officeDocument/2006/relationships/customXml" Target="../ink/ink3.xml"/><Relationship Id="rId51" Type="http://schemas.openxmlformats.org/officeDocument/2006/relationships/image" Target="../media/image27.png"/><Relationship Id="rId72" Type="http://schemas.openxmlformats.org/officeDocument/2006/relationships/customXml" Target="../ink/ink35.xml"/><Relationship Id="rId93" Type="http://schemas.openxmlformats.org/officeDocument/2006/relationships/image" Target="../media/image48.png"/><Relationship Id="rId98" Type="http://schemas.openxmlformats.org/officeDocument/2006/relationships/customXml" Target="../ink/ink48.xml"/><Relationship Id="rId121" Type="http://schemas.openxmlformats.org/officeDocument/2006/relationships/image" Target="../media/image62.png"/><Relationship Id="rId142" Type="http://schemas.openxmlformats.org/officeDocument/2006/relationships/customXml" Target="../ink/ink70.xml"/><Relationship Id="rId163" Type="http://schemas.openxmlformats.org/officeDocument/2006/relationships/image" Target="../media/image83.png"/><Relationship Id="rId184" Type="http://schemas.openxmlformats.org/officeDocument/2006/relationships/customXml" Target="../ink/ink91.xml"/><Relationship Id="rId189" Type="http://schemas.openxmlformats.org/officeDocument/2006/relationships/image" Target="../media/image96.png"/><Relationship Id="rId3" Type="http://schemas.openxmlformats.org/officeDocument/2006/relationships/image" Target="../media/image1.jpg"/><Relationship Id="rId25" Type="http://schemas.openxmlformats.org/officeDocument/2006/relationships/image" Target="../media/image14.png"/><Relationship Id="rId46" Type="http://schemas.openxmlformats.org/officeDocument/2006/relationships/customXml" Target="../ink/ink22.xml"/><Relationship Id="rId67" Type="http://schemas.openxmlformats.org/officeDocument/2006/relationships/image" Target="../media/image35.png"/><Relationship Id="rId116" Type="http://schemas.openxmlformats.org/officeDocument/2006/relationships/customXml" Target="../ink/ink57.xml"/><Relationship Id="rId137" Type="http://schemas.openxmlformats.org/officeDocument/2006/relationships/image" Target="../media/image70.png"/><Relationship Id="rId158" Type="http://schemas.openxmlformats.org/officeDocument/2006/relationships/customXml" Target="../ink/ink78.xml"/><Relationship Id="rId20" Type="http://schemas.openxmlformats.org/officeDocument/2006/relationships/customXml" Target="../ink/ink9.xml"/><Relationship Id="rId41" Type="http://schemas.openxmlformats.org/officeDocument/2006/relationships/image" Target="../media/image22.png"/><Relationship Id="rId62" Type="http://schemas.openxmlformats.org/officeDocument/2006/relationships/customXml" Target="../ink/ink30.xml"/><Relationship Id="rId83" Type="http://schemas.openxmlformats.org/officeDocument/2006/relationships/image" Target="../media/image43.png"/><Relationship Id="rId88" Type="http://schemas.openxmlformats.org/officeDocument/2006/relationships/customXml" Target="../ink/ink43.xml"/><Relationship Id="rId111" Type="http://schemas.openxmlformats.org/officeDocument/2006/relationships/image" Target="../media/image57.png"/><Relationship Id="rId132" Type="http://schemas.openxmlformats.org/officeDocument/2006/relationships/customXml" Target="../ink/ink65.xml"/><Relationship Id="rId153" Type="http://schemas.openxmlformats.org/officeDocument/2006/relationships/image" Target="../media/image78.png"/><Relationship Id="rId174" Type="http://schemas.openxmlformats.org/officeDocument/2006/relationships/customXml" Target="../ink/ink86.xml"/><Relationship Id="rId179" Type="http://schemas.openxmlformats.org/officeDocument/2006/relationships/image" Target="../media/image91.png"/><Relationship Id="rId195" Type="http://schemas.openxmlformats.org/officeDocument/2006/relationships/image" Target="../media/image99.png"/><Relationship Id="rId190" Type="http://schemas.openxmlformats.org/officeDocument/2006/relationships/customXml" Target="../ink/ink94.xml"/><Relationship Id="rId15" Type="http://schemas.openxmlformats.org/officeDocument/2006/relationships/image" Target="../media/image9.png"/><Relationship Id="rId36" Type="http://schemas.openxmlformats.org/officeDocument/2006/relationships/customXml" Target="../ink/ink17.xml"/><Relationship Id="rId57" Type="http://schemas.openxmlformats.org/officeDocument/2006/relationships/image" Target="../media/image30.png"/><Relationship Id="rId106" Type="http://schemas.openxmlformats.org/officeDocument/2006/relationships/customXml" Target="../ink/ink52.xml"/><Relationship Id="rId127" Type="http://schemas.openxmlformats.org/officeDocument/2006/relationships/image" Target="../media/image65.png"/><Relationship Id="rId10" Type="http://schemas.openxmlformats.org/officeDocument/2006/relationships/customXml" Target="../ink/ink4.xml"/><Relationship Id="rId31" Type="http://schemas.openxmlformats.org/officeDocument/2006/relationships/image" Target="../media/image17.png"/><Relationship Id="rId52" Type="http://schemas.openxmlformats.org/officeDocument/2006/relationships/customXml" Target="../ink/ink25.xml"/><Relationship Id="rId73" Type="http://schemas.openxmlformats.org/officeDocument/2006/relationships/image" Target="../media/image38.png"/><Relationship Id="rId78" Type="http://schemas.openxmlformats.org/officeDocument/2006/relationships/customXml" Target="../ink/ink38.xml"/><Relationship Id="rId94" Type="http://schemas.openxmlformats.org/officeDocument/2006/relationships/customXml" Target="../ink/ink46.xml"/><Relationship Id="rId99" Type="http://schemas.openxmlformats.org/officeDocument/2006/relationships/image" Target="../media/image51.png"/><Relationship Id="rId101" Type="http://schemas.openxmlformats.org/officeDocument/2006/relationships/image" Target="../media/image52.png"/><Relationship Id="rId122" Type="http://schemas.openxmlformats.org/officeDocument/2006/relationships/customXml" Target="../ink/ink60.xml"/><Relationship Id="rId143" Type="http://schemas.openxmlformats.org/officeDocument/2006/relationships/image" Target="../media/image73.png"/><Relationship Id="rId148" Type="http://schemas.openxmlformats.org/officeDocument/2006/relationships/customXml" Target="../ink/ink73.xml"/><Relationship Id="rId164" Type="http://schemas.openxmlformats.org/officeDocument/2006/relationships/customXml" Target="../ink/ink81.xml"/><Relationship Id="rId169" Type="http://schemas.openxmlformats.org/officeDocument/2006/relationships/image" Target="../media/image86.png"/><Relationship Id="rId185" Type="http://schemas.openxmlformats.org/officeDocument/2006/relationships/image" Target="../media/image94.png"/><Relationship Id="rId4" Type="http://schemas.openxmlformats.org/officeDocument/2006/relationships/customXml" Target="../ink/ink1.xml"/><Relationship Id="rId9" Type="http://schemas.openxmlformats.org/officeDocument/2006/relationships/image" Target="../media/image6.png"/><Relationship Id="rId180" Type="http://schemas.openxmlformats.org/officeDocument/2006/relationships/customXml" Target="../ink/ink89.xml"/><Relationship Id="rId26" Type="http://schemas.openxmlformats.org/officeDocument/2006/relationships/customXml" Target="../ink/ink12.xml"/><Relationship Id="rId47" Type="http://schemas.openxmlformats.org/officeDocument/2006/relationships/image" Target="../media/image25.png"/><Relationship Id="rId68" Type="http://schemas.openxmlformats.org/officeDocument/2006/relationships/customXml" Target="../ink/ink33.xml"/><Relationship Id="rId89" Type="http://schemas.openxmlformats.org/officeDocument/2006/relationships/image" Target="../media/image46.png"/><Relationship Id="rId112" Type="http://schemas.openxmlformats.org/officeDocument/2006/relationships/customXml" Target="../ink/ink55.xml"/><Relationship Id="rId133" Type="http://schemas.openxmlformats.org/officeDocument/2006/relationships/image" Target="../media/image68.png"/><Relationship Id="rId154" Type="http://schemas.openxmlformats.org/officeDocument/2006/relationships/customXml" Target="../ink/ink76.xml"/><Relationship Id="rId175" Type="http://schemas.openxmlformats.org/officeDocument/2006/relationships/image" Target="../media/image89.png"/></Relationships>
</file>

<file path=ppt/slides/_rels/slide3.xml.rels><?xml version="1.0" encoding="UTF-8" standalone="yes"?>
<Relationships xmlns="http://schemas.openxmlformats.org/package/2006/relationships"><Relationship Id="rId8" Type="http://schemas.openxmlformats.org/officeDocument/2006/relationships/customXml" Target="../ink/ink103.xml"/><Relationship Id="rId13" Type="http://schemas.openxmlformats.org/officeDocument/2006/relationships/image" Target="../media/image108.png"/><Relationship Id="rId18" Type="http://schemas.openxmlformats.org/officeDocument/2006/relationships/customXml" Target="../ink/ink108.xml"/><Relationship Id="rId3" Type="http://schemas.openxmlformats.org/officeDocument/2006/relationships/image" Target="../media/image1.jpg"/><Relationship Id="rId21" Type="http://schemas.openxmlformats.org/officeDocument/2006/relationships/image" Target="../media/image112.png"/><Relationship Id="rId7" Type="http://schemas.openxmlformats.org/officeDocument/2006/relationships/image" Target="../media/image105.png"/><Relationship Id="rId12" Type="http://schemas.openxmlformats.org/officeDocument/2006/relationships/customXml" Target="../ink/ink105.xml"/><Relationship Id="rId17" Type="http://schemas.openxmlformats.org/officeDocument/2006/relationships/image" Target="../media/image110.png"/><Relationship Id="rId2" Type="http://schemas.openxmlformats.org/officeDocument/2006/relationships/notesSlide" Target="../notesSlides/notesSlide3.xml"/><Relationship Id="rId16" Type="http://schemas.openxmlformats.org/officeDocument/2006/relationships/customXml" Target="../ink/ink107.xml"/><Relationship Id="rId20" Type="http://schemas.openxmlformats.org/officeDocument/2006/relationships/customXml" Target="../ink/ink109.xml"/><Relationship Id="rId1" Type="http://schemas.openxmlformats.org/officeDocument/2006/relationships/slideLayout" Target="../slideLayouts/slideLayout1.xml"/><Relationship Id="rId6" Type="http://schemas.openxmlformats.org/officeDocument/2006/relationships/customXml" Target="../ink/ink102.xml"/><Relationship Id="rId11" Type="http://schemas.openxmlformats.org/officeDocument/2006/relationships/image" Target="../media/image107.png"/><Relationship Id="rId5" Type="http://schemas.openxmlformats.org/officeDocument/2006/relationships/image" Target="../media/image104.png"/><Relationship Id="rId15" Type="http://schemas.openxmlformats.org/officeDocument/2006/relationships/image" Target="../media/image109.png"/><Relationship Id="rId23" Type="http://schemas.openxmlformats.org/officeDocument/2006/relationships/image" Target="../media/image113.png"/><Relationship Id="rId10" Type="http://schemas.openxmlformats.org/officeDocument/2006/relationships/customXml" Target="../ink/ink104.xml"/><Relationship Id="rId19" Type="http://schemas.openxmlformats.org/officeDocument/2006/relationships/image" Target="../media/image111.png"/><Relationship Id="rId4" Type="http://schemas.openxmlformats.org/officeDocument/2006/relationships/customXml" Target="../ink/ink101.xml"/><Relationship Id="rId9" Type="http://schemas.openxmlformats.org/officeDocument/2006/relationships/image" Target="../media/image106.png"/><Relationship Id="rId14" Type="http://schemas.openxmlformats.org/officeDocument/2006/relationships/customXml" Target="../ink/ink106.xml"/><Relationship Id="rId22" Type="http://schemas.openxmlformats.org/officeDocument/2006/relationships/customXml" Target="../ink/ink110.xml"/></Relationships>
</file>

<file path=ppt/slides/_rels/slide4.xml.rels><?xml version="1.0" encoding="UTF-8" standalone="yes"?>
<Relationships xmlns="http://schemas.openxmlformats.org/package/2006/relationships"><Relationship Id="rId8" Type="http://schemas.openxmlformats.org/officeDocument/2006/relationships/customXml" Target="../ink/ink113.xml"/><Relationship Id="rId13" Type="http://schemas.openxmlformats.org/officeDocument/2006/relationships/image" Target="../media/image118.png"/><Relationship Id="rId3" Type="http://schemas.openxmlformats.org/officeDocument/2006/relationships/image" Target="../media/image1.jpg"/><Relationship Id="rId7" Type="http://schemas.openxmlformats.org/officeDocument/2006/relationships/image" Target="../media/image115.png"/><Relationship Id="rId12" Type="http://schemas.openxmlformats.org/officeDocument/2006/relationships/customXml" Target="../ink/ink115.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ustomXml" Target="../ink/ink112.xml"/><Relationship Id="rId11" Type="http://schemas.openxmlformats.org/officeDocument/2006/relationships/image" Target="../media/image117.png"/><Relationship Id="rId5" Type="http://schemas.openxmlformats.org/officeDocument/2006/relationships/image" Target="../media/image114.png"/><Relationship Id="rId15" Type="http://schemas.openxmlformats.org/officeDocument/2006/relationships/image" Target="../media/image119.png"/><Relationship Id="rId10" Type="http://schemas.openxmlformats.org/officeDocument/2006/relationships/customXml" Target="../ink/ink114.xml"/><Relationship Id="rId4" Type="http://schemas.openxmlformats.org/officeDocument/2006/relationships/customXml" Target="../ink/ink111.xml"/><Relationship Id="rId9" Type="http://schemas.openxmlformats.org/officeDocument/2006/relationships/image" Target="../media/image116.png"/><Relationship Id="rId14" Type="http://schemas.openxmlformats.org/officeDocument/2006/relationships/customXml" Target="../ink/ink116.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customXml" Target="../ink/ink119.xml"/><Relationship Id="rId3" Type="http://schemas.openxmlformats.org/officeDocument/2006/relationships/image" Target="../media/image1.jpg"/><Relationship Id="rId7" Type="http://schemas.openxmlformats.org/officeDocument/2006/relationships/image" Target="../media/image12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ustomXml" Target="../ink/ink118.xml"/><Relationship Id="rId11" Type="http://schemas.openxmlformats.org/officeDocument/2006/relationships/image" Target="../media/image123.png"/><Relationship Id="rId5" Type="http://schemas.openxmlformats.org/officeDocument/2006/relationships/image" Target="../media/image120.png"/><Relationship Id="rId10" Type="http://schemas.openxmlformats.org/officeDocument/2006/relationships/customXml" Target="../ink/ink120.xml"/><Relationship Id="rId4" Type="http://schemas.openxmlformats.org/officeDocument/2006/relationships/customXml" Target="../ink/ink117.xml"/><Relationship Id="rId9" Type="http://schemas.openxmlformats.org/officeDocument/2006/relationships/image" Target="../media/image122.png"/></Relationships>
</file>

<file path=ppt/slides/_rels/slide7.xml.rels><?xml version="1.0" encoding="UTF-8" standalone="yes"?>
<Relationships xmlns="http://schemas.openxmlformats.org/package/2006/relationships"><Relationship Id="rId8" Type="http://schemas.openxmlformats.org/officeDocument/2006/relationships/customXml" Target="../ink/ink123.xml"/><Relationship Id="rId13" Type="http://schemas.openxmlformats.org/officeDocument/2006/relationships/image" Target="../media/image128.png"/><Relationship Id="rId18" Type="http://schemas.openxmlformats.org/officeDocument/2006/relationships/customXml" Target="../ink/ink128.xml"/><Relationship Id="rId26" Type="http://schemas.openxmlformats.org/officeDocument/2006/relationships/customXml" Target="../ink/ink132.xml"/><Relationship Id="rId3" Type="http://schemas.openxmlformats.org/officeDocument/2006/relationships/image" Target="../media/image1.jpg"/><Relationship Id="rId21" Type="http://schemas.openxmlformats.org/officeDocument/2006/relationships/image" Target="../media/image132.png"/><Relationship Id="rId34" Type="http://schemas.openxmlformats.org/officeDocument/2006/relationships/customXml" Target="../ink/ink136.xml"/><Relationship Id="rId7" Type="http://schemas.openxmlformats.org/officeDocument/2006/relationships/image" Target="../media/image125.png"/><Relationship Id="rId12" Type="http://schemas.openxmlformats.org/officeDocument/2006/relationships/customXml" Target="../ink/ink125.xml"/><Relationship Id="rId17" Type="http://schemas.openxmlformats.org/officeDocument/2006/relationships/image" Target="../media/image130.png"/><Relationship Id="rId25" Type="http://schemas.openxmlformats.org/officeDocument/2006/relationships/image" Target="../media/image134.png"/><Relationship Id="rId33" Type="http://schemas.openxmlformats.org/officeDocument/2006/relationships/image" Target="../media/image138.png"/><Relationship Id="rId2" Type="http://schemas.openxmlformats.org/officeDocument/2006/relationships/notesSlide" Target="../notesSlides/notesSlide7.xml"/><Relationship Id="rId16" Type="http://schemas.openxmlformats.org/officeDocument/2006/relationships/customXml" Target="../ink/ink127.xml"/><Relationship Id="rId20" Type="http://schemas.openxmlformats.org/officeDocument/2006/relationships/customXml" Target="../ink/ink129.xml"/><Relationship Id="rId29" Type="http://schemas.openxmlformats.org/officeDocument/2006/relationships/image" Target="../media/image136.png"/><Relationship Id="rId1" Type="http://schemas.openxmlformats.org/officeDocument/2006/relationships/slideLayout" Target="../slideLayouts/slideLayout1.xml"/><Relationship Id="rId6" Type="http://schemas.openxmlformats.org/officeDocument/2006/relationships/customXml" Target="../ink/ink122.xml"/><Relationship Id="rId11" Type="http://schemas.openxmlformats.org/officeDocument/2006/relationships/image" Target="../media/image127.png"/><Relationship Id="rId24" Type="http://schemas.openxmlformats.org/officeDocument/2006/relationships/customXml" Target="../ink/ink131.xml"/><Relationship Id="rId32" Type="http://schemas.openxmlformats.org/officeDocument/2006/relationships/customXml" Target="../ink/ink135.xml"/><Relationship Id="rId5" Type="http://schemas.openxmlformats.org/officeDocument/2006/relationships/image" Target="../media/image124.png"/><Relationship Id="rId15" Type="http://schemas.openxmlformats.org/officeDocument/2006/relationships/image" Target="../media/image129.png"/><Relationship Id="rId23" Type="http://schemas.openxmlformats.org/officeDocument/2006/relationships/image" Target="../media/image133.png"/><Relationship Id="rId28" Type="http://schemas.openxmlformats.org/officeDocument/2006/relationships/customXml" Target="../ink/ink133.xml"/><Relationship Id="rId10" Type="http://schemas.openxmlformats.org/officeDocument/2006/relationships/customXml" Target="../ink/ink124.xml"/><Relationship Id="rId19" Type="http://schemas.openxmlformats.org/officeDocument/2006/relationships/image" Target="../media/image131.png"/><Relationship Id="rId31" Type="http://schemas.openxmlformats.org/officeDocument/2006/relationships/image" Target="../media/image137.png"/><Relationship Id="rId4" Type="http://schemas.openxmlformats.org/officeDocument/2006/relationships/customXml" Target="../ink/ink121.xml"/><Relationship Id="rId9" Type="http://schemas.openxmlformats.org/officeDocument/2006/relationships/image" Target="../media/image126.png"/><Relationship Id="rId14" Type="http://schemas.openxmlformats.org/officeDocument/2006/relationships/customXml" Target="../ink/ink126.xml"/><Relationship Id="rId22" Type="http://schemas.openxmlformats.org/officeDocument/2006/relationships/customXml" Target="../ink/ink130.xml"/><Relationship Id="rId27" Type="http://schemas.openxmlformats.org/officeDocument/2006/relationships/image" Target="../media/image135.png"/><Relationship Id="rId30" Type="http://schemas.openxmlformats.org/officeDocument/2006/relationships/customXml" Target="../ink/ink134.xml"/><Relationship Id="rId35" Type="http://schemas.openxmlformats.org/officeDocument/2006/relationships/image" Target="../media/image139.png"/></Relationships>
</file>

<file path=ppt/slides/_rels/slide8.xml.rels><?xml version="1.0" encoding="UTF-8" standalone="yes"?>
<Relationships xmlns="http://schemas.openxmlformats.org/package/2006/relationships"><Relationship Id="rId8" Type="http://schemas.openxmlformats.org/officeDocument/2006/relationships/customXml" Target="../ink/ink139.xml"/><Relationship Id="rId13" Type="http://schemas.openxmlformats.org/officeDocument/2006/relationships/image" Target="../media/image144.png"/><Relationship Id="rId18" Type="http://schemas.openxmlformats.org/officeDocument/2006/relationships/customXml" Target="../ink/ink144.xml"/><Relationship Id="rId3" Type="http://schemas.openxmlformats.org/officeDocument/2006/relationships/image" Target="../media/image1.jpg"/><Relationship Id="rId21" Type="http://schemas.openxmlformats.org/officeDocument/2006/relationships/image" Target="../media/image148.png"/><Relationship Id="rId7" Type="http://schemas.openxmlformats.org/officeDocument/2006/relationships/image" Target="../media/image141.png"/><Relationship Id="rId12" Type="http://schemas.openxmlformats.org/officeDocument/2006/relationships/customXml" Target="../ink/ink141.xml"/><Relationship Id="rId17" Type="http://schemas.openxmlformats.org/officeDocument/2006/relationships/image" Target="../media/image146.png"/><Relationship Id="rId2" Type="http://schemas.openxmlformats.org/officeDocument/2006/relationships/notesSlide" Target="../notesSlides/notesSlide8.xml"/><Relationship Id="rId16" Type="http://schemas.openxmlformats.org/officeDocument/2006/relationships/customXml" Target="../ink/ink143.xml"/><Relationship Id="rId20" Type="http://schemas.openxmlformats.org/officeDocument/2006/relationships/customXml" Target="../ink/ink145.xml"/><Relationship Id="rId1" Type="http://schemas.openxmlformats.org/officeDocument/2006/relationships/slideLayout" Target="../slideLayouts/slideLayout1.xml"/><Relationship Id="rId6" Type="http://schemas.openxmlformats.org/officeDocument/2006/relationships/customXml" Target="../ink/ink138.xml"/><Relationship Id="rId11" Type="http://schemas.openxmlformats.org/officeDocument/2006/relationships/image" Target="../media/image143.png"/><Relationship Id="rId5" Type="http://schemas.openxmlformats.org/officeDocument/2006/relationships/image" Target="../media/image140.png"/><Relationship Id="rId15" Type="http://schemas.openxmlformats.org/officeDocument/2006/relationships/image" Target="../media/image145.png"/><Relationship Id="rId10" Type="http://schemas.openxmlformats.org/officeDocument/2006/relationships/customXml" Target="../ink/ink140.xml"/><Relationship Id="rId19" Type="http://schemas.openxmlformats.org/officeDocument/2006/relationships/image" Target="../media/image147.png"/><Relationship Id="rId4" Type="http://schemas.openxmlformats.org/officeDocument/2006/relationships/customXml" Target="../ink/ink137.xml"/><Relationship Id="rId9" Type="http://schemas.openxmlformats.org/officeDocument/2006/relationships/image" Target="../media/image142.png"/><Relationship Id="rId14" Type="http://schemas.openxmlformats.org/officeDocument/2006/relationships/customXml" Target="../ink/ink142.xml"/></Relationships>
</file>

<file path=ppt/slides/_rels/slide9.xml.rels><?xml version="1.0" encoding="UTF-8" standalone="yes"?>
<Relationships xmlns="http://schemas.openxmlformats.org/package/2006/relationships"><Relationship Id="rId8" Type="http://schemas.openxmlformats.org/officeDocument/2006/relationships/customXml" Target="../ink/ink148.xml"/><Relationship Id="rId13" Type="http://schemas.openxmlformats.org/officeDocument/2006/relationships/image" Target="../media/image153.png"/><Relationship Id="rId3" Type="http://schemas.openxmlformats.org/officeDocument/2006/relationships/image" Target="../media/image1.jpg"/><Relationship Id="rId7" Type="http://schemas.openxmlformats.org/officeDocument/2006/relationships/image" Target="../media/image150.png"/><Relationship Id="rId12" Type="http://schemas.openxmlformats.org/officeDocument/2006/relationships/customXml" Target="../ink/ink150.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ustomXml" Target="../ink/ink147.xml"/><Relationship Id="rId11" Type="http://schemas.openxmlformats.org/officeDocument/2006/relationships/image" Target="../media/image152.png"/><Relationship Id="rId5" Type="http://schemas.openxmlformats.org/officeDocument/2006/relationships/image" Target="../media/image149.png"/><Relationship Id="rId10" Type="http://schemas.openxmlformats.org/officeDocument/2006/relationships/customXml" Target="../ink/ink149.xml"/><Relationship Id="rId4" Type="http://schemas.openxmlformats.org/officeDocument/2006/relationships/customXml" Target="../ink/ink146.xml"/><Relationship Id="rId9" Type="http://schemas.openxmlformats.org/officeDocument/2006/relationships/image" Target="../media/image15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TextBox 6">
            <a:extLst>
              <a:ext uri="{FF2B5EF4-FFF2-40B4-BE49-F238E27FC236}">
                <a16:creationId xmlns:a16="http://schemas.microsoft.com/office/drawing/2014/main" id="{0337CB59-34FA-40D4-A467-C65D5425446B}"/>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9" name="Graphic 8">
            <a:extLst>
              <a:ext uri="{FF2B5EF4-FFF2-40B4-BE49-F238E27FC236}">
                <a16:creationId xmlns:a16="http://schemas.microsoft.com/office/drawing/2014/main" id="{B8286A1F-FF78-4E04-808F-1B7CA38D410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11" name="TextBox 10">
            <a:extLst>
              <a:ext uri="{FF2B5EF4-FFF2-40B4-BE49-F238E27FC236}">
                <a16:creationId xmlns:a16="http://schemas.microsoft.com/office/drawing/2014/main" id="{4D1E7042-FBC5-43DC-AF8A-8C5398232704}"/>
              </a:ext>
            </a:extLst>
          </p:cNvPr>
          <p:cNvSpPr txBox="1"/>
          <p:nvPr/>
        </p:nvSpPr>
        <p:spPr>
          <a:xfrm>
            <a:off x="256558" y="2241716"/>
            <a:ext cx="11597749" cy="2800767"/>
          </a:xfrm>
          <a:prstGeom prst="rect">
            <a:avLst/>
          </a:prstGeom>
          <a:noFill/>
        </p:spPr>
        <p:txBody>
          <a:bodyPr wrap="square" rtlCol="0">
            <a:spAutoFit/>
          </a:bodyPr>
          <a:lstStyle/>
          <a:p>
            <a:pPr algn="ctr"/>
            <a:r>
              <a:rPr lang="en-US" sz="8000" b="1">
                <a:ln w="15875">
                  <a:solidFill>
                    <a:schemeClr val="tx1"/>
                  </a:solidFill>
                  <a:prstDash val="solid"/>
                </a:ln>
                <a:solidFill>
                  <a:srgbClr val="FFFF00"/>
                </a:solidFill>
                <a:latin typeface="Arial Black" panose="020B0A04020102020204" pitchFamily="34" charset="0"/>
                <a:cs typeface="+mj-cs"/>
              </a:rPr>
              <a:t>Isaiah 11:10-16</a:t>
            </a:r>
          </a:p>
          <a:p>
            <a:pPr algn="ctr"/>
            <a:r>
              <a:rPr lang="he-IL" sz="9600" b="1">
                <a:ln w="15875">
                  <a:solidFill>
                    <a:schemeClr val="tx1"/>
                  </a:solidFill>
                  <a:prstDash val="solid"/>
                </a:ln>
                <a:solidFill>
                  <a:srgbClr val="FFFF00"/>
                </a:solidFill>
                <a:cs typeface="+mj-cs"/>
              </a:rPr>
              <a:t>ישעיהו יב:יא-טז</a:t>
            </a:r>
            <a:endParaRPr lang="en-US" sz="9600" b="1">
              <a:ln w="15875">
                <a:solidFill>
                  <a:schemeClr val="tx1"/>
                </a:solidFill>
                <a:prstDash val="solid"/>
              </a:ln>
              <a:solidFill>
                <a:srgbClr val="FFFF00"/>
              </a:solidFill>
              <a:cs typeface="+mj-cs"/>
            </a:endParaRPr>
          </a:p>
        </p:txBody>
      </p:sp>
    </p:spTree>
    <p:extLst>
      <p:ext uri="{BB962C8B-B14F-4D97-AF65-F5344CB8AC3E}">
        <p14:creationId xmlns:p14="http://schemas.microsoft.com/office/powerpoint/2010/main" val="283239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5042"/>
            <a:ext cx="10665954" cy="634639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77856"/>
            <a:ext cx="10014470" cy="5509200"/>
          </a:xfrm>
          <a:prstGeom prst="rect">
            <a:avLst/>
          </a:prstGeom>
          <a:noFill/>
        </p:spPr>
        <p:txBody>
          <a:bodyPr wrap="square" rtlCol="0">
            <a:spAutoFit/>
          </a:bodyPr>
          <a:lstStyle/>
          <a:p>
            <a:r>
              <a:rPr lang="en-US" sz="3200" b="1">
                <a:solidFill>
                  <a:srgbClr val="92D050"/>
                </a:solidFill>
                <a:cs typeface="+mj-cs"/>
              </a:rPr>
              <a:t>Rashi on Isaiah 11:11 Parts 1-2</a:t>
            </a:r>
          </a:p>
          <a:p>
            <a:pPr algn="r"/>
            <a:r>
              <a:rPr lang="he-IL" sz="3200">
                <a:solidFill>
                  <a:srgbClr val="FFFF00"/>
                </a:solidFill>
                <a:cs typeface="+mj-cs"/>
              </a:rPr>
              <a:t>שנית. כמו שקנאם ממצרים שהיתה גאולתם ברורה מאין שיעבוד אבל גאולת בית שני אינה מן המניין שהרי משועבדים היו לכורש: </a:t>
            </a:r>
            <a:endParaRPr lang="en-US" sz="3200">
              <a:solidFill>
                <a:srgbClr val="FFFF00"/>
              </a:solidFill>
              <a:cs typeface="+mj-cs"/>
            </a:endParaRPr>
          </a:p>
          <a:p>
            <a:r>
              <a:rPr lang="en-US" sz="3200" b="1">
                <a:solidFill>
                  <a:srgbClr val="92D050"/>
                </a:solidFill>
                <a:cs typeface="+mj-cs"/>
              </a:rPr>
              <a:t>a second time. </a:t>
            </a:r>
            <a:r>
              <a:rPr lang="en-US" sz="3200">
                <a:solidFill>
                  <a:srgbClr val="92D050"/>
                </a:solidFill>
                <a:cs typeface="+mj-cs"/>
              </a:rPr>
              <a:t>Just as he acquired them from Egypt, when their redemption was absolute, without subjugation, but the redemption preceding the building of the Second Temple is not counted, since they were subjugated to Cyrus.</a:t>
            </a:r>
          </a:p>
          <a:p>
            <a:pPr algn="r"/>
            <a:r>
              <a:rPr lang="he-IL" sz="3200">
                <a:solidFill>
                  <a:srgbClr val="FFFF00"/>
                </a:solidFill>
                <a:cs typeface="+mj-cs"/>
              </a:rPr>
              <a:t>ומאיי הים. הן איי כתים יונים: </a:t>
            </a:r>
            <a:endParaRPr lang="en-US" sz="3200">
              <a:solidFill>
                <a:srgbClr val="FFFF00"/>
              </a:solidFill>
              <a:cs typeface="+mj-cs"/>
            </a:endParaRPr>
          </a:p>
          <a:p>
            <a:r>
              <a:rPr lang="en-US" sz="3200">
                <a:solidFill>
                  <a:srgbClr val="92D050"/>
                </a:solidFill>
                <a:cs typeface="+mj-cs"/>
              </a:rPr>
              <a:t>and from the islands of the sea the islands of the Kittim, the Romans, the descendants of Esau.</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EB3D8E99-452E-4FEF-BD25-D3B18B722E7A}"/>
                  </a:ext>
                </a:extLst>
              </p14:cNvPr>
              <p14:cNvContentPartPr/>
              <p14:nvPr/>
            </p14:nvContentPartPr>
            <p14:xfrm>
              <a:off x="8555656" y="5139174"/>
              <a:ext cx="878760" cy="44640"/>
            </p14:xfrm>
          </p:contentPart>
        </mc:Choice>
        <mc:Fallback>
          <p:pic>
            <p:nvPicPr>
              <p:cNvPr id="4" name="Ink 3">
                <a:extLst>
                  <a:ext uri="{FF2B5EF4-FFF2-40B4-BE49-F238E27FC236}">
                    <a16:creationId xmlns:a16="http://schemas.microsoft.com/office/drawing/2014/main" id="{EB3D8E99-452E-4FEF-BD25-D3B18B722E7A}"/>
                  </a:ext>
                </a:extLst>
              </p:cNvPr>
              <p:cNvPicPr/>
              <p:nvPr/>
            </p:nvPicPr>
            <p:blipFill>
              <a:blip r:embed="rId5"/>
              <a:stretch>
                <a:fillRect/>
              </a:stretch>
            </p:blipFill>
            <p:spPr>
              <a:xfrm>
                <a:off x="8538016" y="5121174"/>
                <a:ext cx="9144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F73ADF30-0AA8-4DEB-9B6A-EA626E1FD550}"/>
                  </a:ext>
                </a:extLst>
              </p14:cNvPr>
              <p14:cNvContentPartPr/>
              <p14:nvPr/>
            </p14:nvContentPartPr>
            <p14:xfrm>
              <a:off x="530896" y="5565054"/>
              <a:ext cx="1591560" cy="38160"/>
            </p14:xfrm>
          </p:contentPart>
        </mc:Choice>
        <mc:Fallback>
          <p:pic>
            <p:nvPicPr>
              <p:cNvPr id="5" name="Ink 4">
                <a:extLst>
                  <a:ext uri="{FF2B5EF4-FFF2-40B4-BE49-F238E27FC236}">
                    <a16:creationId xmlns:a16="http://schemas.microsoft.com/office/drawing/2014/main" id="{F73ADF30-0AA8-4DEB-9B6A-EA626E1FD550}"/>
                  </a:ext>
                </a:extLst>
              </p:cNvPr>
              <p:cNvPicPr/>
              <p:nvPr/>
            </p:nvPicPr>
            <p:blipFill>
              <a:blip r:embed="rId7"/>
              <a:stretch>
                <a:fillRect/>
              </a:stretch>
            </p:blipFill>
            <p:spPr>
              <a:xfrm>
                <a:off x="513256" y="5547054"/>
                <a:ext cx="16272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26914DDD-94A8-4705-9F99-32A8C39F5866}"/>
                  </a:ext>
                </a:extLst>
              </p14:cNvPr>
              <p14:cNvContentPartPr/>
              <p14:nvPr/>
            </p14:nvContentPartPr>
            <p14:xfrm>
              <a:off x="5673856" y="2631774"/>
              <a:ext cx="3297240" cy="169200"/>
            </p14:xfrm>
          </p:contentPart>
        </mc:Choice>
        <mc:Fallback>
          <p:pic>
            <p:nvPicPr>
              <p:cNvPr id="7" name="Ink 6">
                <a:extLst>
                  <a:ext uri="{FF2B5EF4-FFF2-40B4-BE49-F238E27FC236}">
                    <a16:creationId xmlns:a16="http://schemas.microsoft.com/office/drawing/2014/main" id="{26914DDD-94A8-4705-9F99-32A8C39F5866}"/>
                  </a:ext>
                </a:extLst>
              </p:cNvPr>
              <p:cNvPicPr/>
              <p:nvPr/>
            </p:nvPicPr>
            <p:blipFill>
              <a:blip r:embed="rId9"/>
              <a:stretch>
                <a:fillRect/>
              </a:stretch>
            </p:blipFill>
            <p:spPr>
              <a:xfrm>
                <a:off x="5656216" y="2614134"/>
                <a:ext cx="3332880" cy="204840"/>
              </a:xfrm>
              <a:prstGeom prst="rect">
                <a:avLst/>
              </a:prstGeom>
            </p:spPr>
          </p:pic>
        </mc:Fallback>
      </mc:AlternateContent>
    </p:spTree>
    <p:extLst>
      <p:ext uri="{BB962C8B-B14F-4D97-AF65-F5344CB8AC3E}">
        <p14:creationId xmlns:p14="http://schemas.microsoft.com/office/powerpoint/2010/main" val="1347574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5042"/>
            <a:ext cx="10665954" cy="634639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77856"/>
            <a:ext cx="10014470" cy="5632311"/>
          </a:xfrm>
          <a:prstGeom prst="rect">
            <a:avLst/>
          </a:prstGeom>
          <a:noFill/>
        </p:spPr>
        <p:txBody>
          <a:bodyPr wrap="square" rtlCol="0">
            <a:spAutoFit/>
          </a:bodyPr>
          <a:lstStyle/>
          <a:p>
            <a:r>
              <a:rPr lang="en-US" sz="2400" b="1">
                <a:solidFill>
                  <a:srgbClr val="FFFF00"/>
                </a:solidFill>
                <a:cs typeface="+mj-cs"/>
              </a:rPr>
              <a:t>Akeidat Yitzchak 72:1 Part 7</a:t>
            </a:r>
          </a:p>
          <a:p>
            <a:r>
              <a:rPr lang="en-US" sz="2400">
                <a:solidFill>
                  <a:srgbClr val="FFFF00"/>
                </a:solidFill>
                <a:cs typeface="+mj-cs"/>
              </a:rPr>
              <a:t>The many flags that the Jews displayed in the desert will be replaced in messianic times by a single flag symbolising "One nation, One G'd." (compare Isaiah 11, 12-13) Ephrayim, though the "senior," whose encampment in the desert was behind the tabernacle, and who harboured resentment of that fact, will no longer have cause for such resentment. A single flag will serve the entire nation alike. There will no longer be a need to have visible symbols to help concentrate on the presence of G'd, His hashgachah, etc. Rivalry between various parts of the nation, i.e. Yehudah and Ephrayim will cease at that time .Seems like the idea of Jew and Gentile here…</a:t>
            </a:r>
          </a:p>
          <a:p>
            <a:endParaRPr lang="en-US" sz="2400" b="1">
              <a:solidFill>
                <a:srgbClr val="92D050"/>
              </a:solidFill>
              <a:cs typeface="+mj-cs"/>
            </a:endParaRPr>
          </a:p>
          <a:p>
            <a:r>
              <a:rPr lang="en-US" sz="2400" b="1">
                <a:solidFill>
                  <a:srgbClr val="FFC000"/>
                </a:solidFill>
                <a:cs typeface="+mj-cs"/>
              </a:rPr>
              <a:t>Rashi on Isaiah 11:12 Part 1</a:t>
            </a:r>
          </a:p>
          <a:p>
            <a:r>
              <a:rPr lang="en-US" sz="2400">
                <a:solidFill>
                  <a:srgbClr val="FFC000"/>
                </a:solidFill>
                <a:cs typeface="+mj-cs"/>
              </a:rPr>
              <a:t>And he shall raise a banner Perka, perche in O.F. [i.e., the verse is literally referring to the pole upon which the banner is attached.] And it shall be for a sign to gather to him and to bring the exiles of Israel to Him as a present.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0EC09A6C-11BB-4A94-8A92-09ED5E1A220E}"/>
                  </a:ext>
                </a:extLst>
              </p14:cNvPr>
              <p14:cNvContentPartPr/>
              <p14:nvPr/>
            </p14:nvContentPartPr>
            <p14:xfrm>
              <a:off x="641056" y="1295094"/>
              <a:ext cx="7976160" cy="99360"/>
            </p14:xfrm>
          </p:contentPart>
        </mc:Choice>
        <mc:Fallback>
          <p:pic>
            <p:nvPicPr>
              <p:cNvPr id="4" name="Ink 3">
                <a:extLst>
                  <a:ext uri="{FF2B5EF4-FFF2-40B4-BE49-F238E27FC236}">
                    <a16:creationId xmlns:a16="http://schemas.microsoft.com/office/drawing/2014/main" id="{0EC09A6C-11BB-4A94-8A92-09ED5E1A220E}"/>
                  </a:ext>
                </a:extLst>
              </p:cNvPr>
              <p:cNvPicPr/>
              <p:nvPr/>
            </p:nvPicPr>
            <p:blipFill>
              <a:blip r:embed="rId5"/>
              <a:stretch>
                <a:fillRect/>
              </a:stretch>
            </p:blipFill>
            <p:spPr>
              <a:xfrm>
                <a:off x="623056" y="1277454"/>
                <a:ext cx="80118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11D7D493-60C2-43B7-B0CB-AA68B51BDF7E}"/>
                  </a:ext>
                </a:extLst>
              </p14:cNvPr>
              <p14:cNvContentPartPr/>
              <p14:nvPr/>
            </p14:nvContentPartPr>
            <p14:xfrm>
              <a:off x="6329416" y="2369694"/>
              <a:ext cx="3668760" cy="86400"/>
            </p14:xfrm>
          </p:contentPart>
        </mc:Choice>
        <mc:Fallback>
          <p:pic>
            <p:nvPicPr>
              <p:cNvPr id="5" name="Ink 4">
                <a:extLst>
                  <a:ext uri="{FF2B5EF4-FFF2-40B4-BE49-F238E27FC236}">
                    <a16:creationId xmlns:a16="http://schemas.microsoft.com/office/drawing/2014/main" id="{11D7D493-60C2-43B7-B0CB-AA68B51BDF7E}"/>
                  </a:ext>
                </a:extLst>
              </p:cNvPr>
              <p:cNvPicPr/>
              <p:nvPr/>
            </p:nvPicPr>
            <p:blipFill>
              <a:blip r:embed="rId7"/>
              <a:stretch>
                <a:fillRect/>
              </a:stretch>
            </p:blipFill>
            <p:spPr>
              <a:xfrm>
                <a:off x="6311776" y="2352054"/>
                <a:ext cx="37044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E1FADD35-4844-4CD3-BA29-04C069BF39D3}"/>
                  </a:ext>
                </a:extLst>
              </p14:cNvPr>
              <p14:cNvContentPartPr/>
              <p14:nvPr/>
            </p14:nvContentPartPr>
            <p14:xfrm>
              <a:off x="521176" y="2719974"/>
              <a:ext cx="1277280" cy="90720"/>
            </p14:xfrm>
          </p:contentPart>
        </mc:Choice>
        <mc:Fallback>
          <p:pic>
            <p:nvPicPr>
              <p:cNvPr id="7" name="Ink 6">
                <a:extLst>
                  <a:ext uri="{FF2B5EF4-FFF2-40B4-BE49-F238E27FC236}">
                    <a16:creationId xmlns:a16="http://schemas.microsoft.com/office/drawing/2014/main" id="{E1FADD35-4844-4CD3-BA29-04C069BF39D3}"/>
                  </a:ext>
                </a:extLst>
              </p:cNvPr>
              <p:cNvPicPr/>
              <p:nvPr/>
            </p:nvPicPr>
            <p:blipFill>
              <a:blip r:embed="rId9"/>
              <a:stretch>
                <a:fillRect/>
              </a:stretch>
            </p:blipFill>
            <p:spPr>
              <a:xfrm>
                <a:off x="503536" y="2701974"/>
                <a:ext cx="1312920" cy="126360"/>
              </a:xfrm>
              <a:prstGeom prst="rect">
                <a:avLst/>
              </a:prstGeom>
            </p:spPr>
          </p:pic>
        </mc:Fallback>
      </mc:AlternateContent>
      <p:grpSp>
        <p:nvGrpSpPr>
          <p:cNvPr id="12" name="Group 11">
            <a:extLst>
              <a:ext uri="{FF2B5EF4-FFF2-40B4-BE49-F238E27FC236}">
                <a16:creationId xmlns:a16="http://schemas.microsoft.com/office/drawing/2014/main" id="{1BABCFBF-0E4D-4F4D-97F6-72AC349ACE8F}"/>
              </a:ext>
            </a:extLst>
          </p:cNvPr>
          <p:cNvGrpSpPr/>
          <p:nvPr/>
        </p:nvGrpSpPr>
        <p:grpSpPr>
          <a:xfrm>
            <a:off x="4578736" y="3464094"/>
            <a:ext cx="5051160" cy="166680"/>
            <a:chOff x="4578736" y="3464094"/>
            <a:chExt cx="5051160" cy="166680"/>
          </a:xfrm>
        </p:grpSpPr>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2BC09A37-9DEB-45F8-A226-3E7F2F5AA78D}"/>
                    </a:ext>
                  </a:extLst>
                </p14:cNvPr>
                <p14:cNvContentPartPr/>
                <p14:nvPr/>
              </p14:nvContentPartPr>
              <p14:xfrm>
                <a:off x="4578736" y="3464094"/>
                <a:ext cx="2407320" cy="105120"/>
              </p14:xfrm>
            </p:contentPart>
          </mc:Choice>
          <mc:Fallback>
            <p:pic>
              <p:nvPicPr>
                <p:cNvPr id="9" name="Ink 8">
                  <a:extLst>
                    <a:ext uri="{FF2B5EF4-FFF2-40B4-BE49-F238E27FC236}">
                      <a16:creationId xmlns:a16="http://schemas.microsoft.com/office/drawing/2014/main" id="{2BC09A37-9DEB-45F8-A226-3E7F2F5AA78D}"/>
                    </a:ext>
                  </a:extLst>
                </p:cNvPr>
                <p:cNvPicPr/>
                <p:nvPr/>
              </p:nvPicPr>
              <p:blipFill>
                <a:blip r:embed="rId11"/>
                <a:stretch>
                  <a:fillRect/>
                </a:stretch>
              </p:blipFill>
              <p:spPr>
                <a:xfrm>
                  <a:off x="4561096" y="3446454"/>
                  <a:ext cx="24429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EE760652-0390-4F23-9F7A-34F4C209A25A}"/>
                    </a:ext>
                  </a:extLst>
                </p14:cNvPr>
                <p14:cNvContentPartPr/>
                <p14:nvPr/>
              </p14:nvContentPartPr>
              <p14:xfrm>
                <a:off x="7265056" y="3485334"/>
                <a:ext cx="2364840" cy="145440"/>
              </p14:xfrm>
            </p:contentPart>
          </mc:Choice>
          <mc:Fallback>
            <p:pic>
              <p:nvPicPr>
                <p:cNvPr id="11" name="Ink 10">
                  <a:extLst>
                    <a:ext uri="{FF2B5EF4-FFF2-40B4-BE49-F238E27FC236}">
                      <a16:creationId xmlns:a16="http://schemas.microsoft.com/office/drawing/2014/main" id="{EE760652-0390-4F23-9F7A-34F4C209A25A}"/>
                    </a:ext>
                  </a:extLst>
                </p:cNvPr>
                <p:cNvPicPr/>
                <p:nvPr/>
              </p:nvPicPr>
              <p:blipFill>
                <a:blip r:embed="rId13"/>
                <a:stretch>
                  <a:fillRect/>
                </a:stretch>
              </p:blipFill>
              <p:spPr>
                <a:xfrm>
                  <a:off x="7247416" y="3467334"/>
                  <a:ext cx="2400480" cy="181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62A81ABA-294A-4165-A6F1-4B4BC54E37EA}"/>
                  </a:ext>
                </a:extLst>
              </p14:cNvPr>
              <p14:cNvContentPartPr/>
              <p14:nvPr/>
            </p14:nvContentPartPr>
            <p14:xfrm>
              <a:off x="814936" y="3908334"/>
              <a:ext cx="4771080" cy="73440"/>
            </p14:xfrm>
          </p:contentPart>
        </mc:Choice>
        <mc:Fallback>
          <p:pic>
            <p:nvPicPr>
              <p:cNvPr id="13" name="Ink 12">
                <a:extLst>
                  <a:ext uri="{FF2B5EF4-FFF2-40B4-BE49-F238E27FC236}">
                    <a16:creationId xmlns:a16="http://schemas.microsoft.com/office/drawing/2014/main" id="{62A81ABA-294A-4165-A6F1-4B4BC54E37EA}"/>
                  </a:ext>
                </a:extLst>
              </p:cNvPr>
              <p:cNvPicPr/>
              <p:nvPr/>
            </p:nvPicPr>
            <p:blipFill>
              <a:blip r:embed="rId15"/>
              <a:stretch>
                <a:fillRect/>
              </a:stretch>
            </p:blipFill>
            <p:spPr>
              <a:xfrm>
                <a:off x="796936" y="3890694"/>
                <a:ext cx="48067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8F04293A-53D0-40A2-B5FA-91A2C31EB4CA}"/>
                  </a:ext>
                </a:extLst>
              </p14:cNvPr>
              <p14:cNvContentPartPr/>
              <p14:nvPr/>
            </p14:nvContentPartPr>
            <p14:xfrm>
              <a:off x="7675456" y="5263014"/>
              <a:ext cx="2206080" cy="113400"/>
            </p14:xfrm>
          </p:contentPart>
        </mc:Choice>
        <mc:Fallback>
          <p:pic>
            <p:nvPicPr>
              <p:cNvPr id="14" name="Ink 13">
                <a:extLst>
                  <a:ext uri="{FF2B5EF4-FFF2-40B4-BE49-F238E27FC236}">
                    <a16:creationId xmlns:a16="http://schemas.microsoft.com/office/drawing/2014/main" id="{8F04293A-53D0-40A2-B5FA-91A2C31EB4CA}"/>
                  </a:ext>
                </a:extLst>
              </p:cNvPr>
              <p:cNvPicPr/>
              <p:nvPr/>
            </p:nvPicPr>
            <p:blipFill>
              <a:blip r:embed="rId17"/>
              <a:stretch>
                <a:fillRect/>
              </a:stretch>
            </p:blipFill>
            <p:spPr>
              <a:xfrm>
                <a:off x="7657816" y="5245014"/>
                <a:ext cx="22417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6D49C62E-C194-4A4B-BBD8-2B8A1CD3DEC4}"/>
                  </a:ext>
                </a:extLst>
              </p14:cNvPr>
              <p14:cNvContentPartPr/>
              <p14:nvPr/>
            </p14:nvContentPartPr>
            <p14:xfrm>
              <a:off x="498136" y="5714814"/>
              <a:ext cx="8580240" cy="75600"/>
            </p14:xfrm>
          </p:contentPart>
        </mc:Choice>
        <mc:Fallback>
          <p:pic>
            <p:nvPicPr>
              <p:cNvPr id="15" name="Ink 14">
                <a:extLst>
                  <a:ext uri="{FF2B5EF4-FFF2-40B4-BE49-F238E27FC236}">
                    <a16:creationId xmlns:a16="http://schemas.microsoft.com/office/drawing/2014/main" id="{6D49C62E-C194-4A4B-BBD8-2B8A1CD3DEC4}"/>
                  </a:ext>
                </a:extLst>
              </p:cNvPr>
              <p:cNvPicPr/>
              <p:nvPr/>
            </p:nvPicPr>
            <p:blipFill>
              <a:blip r:embed="rId19"/>
              <a:stretch>
                <a:fillRect/>
              </a:stretch>
            </p:blipFill>
            <p:spPr>
              <a:xfrm>
                <a:off x="480136" y="5696814"/>
                <a:ext cx="8615880" cy="111240"/>
              </a:xfrm>
              <a:prstGeom prst="rect">
                <a:avLst/>
              </a:prstGeom>
            </p:spPr>
          </p:pic>
        </mc:Fallback>
      </mc:AlternateContent>
    </p:spTree>
    <p:extLst>
      <p:ext uri="{BB962C8B-B14F-4D97-AF65-F5344CB8AC3E}">
        <p14:creationId xmlns:p14="http://schemas.microsoft.com/office/powerpoint/2010/main" val="747763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5042"/>
            <a:ext cx="10665954" cy="416883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77856"/>
            <a:ext cx="10014470" cy="3539430"/>
          </a:xfrm>
          <a:prstGeom prst="rect">
            <a:avLst/>
          </a:prstGeom>
          <a:noFill/>
        </p:spPr>
        <p:txBody>
          <a:bodyPr wrap="square" rtlCol="0">
            <a:spAutoFit/>
          </a:bodyPr>
          <a:lstStyle/>
          <a:p>
            <a:r>
              <a:rPr lang="en-US" sz="3200" b="1">
                <a:solidFill>
                  <a:srgbClr val="92D050"/>
                </a:solidFill>
                <a:cs typeface="+mj-cs"/>
              </a:rPr>
              <a:t>John 3:14</a:t>
            </a:r>
          </a:p>
          <a:p>
            <a:r>
              <a:rPr lang="en-US" sz="3200">
                <a:solidFill>
                  <a:srgbClr val="92D050"/>
                </a:solidFill>
                <a:cs typeface="+mj-cs"/>
              </a:rPr>
              <a:t>And as Moses lifted up the serpent in the wilderness, even so must the Son of man be lifted up (KJV) </a:t>
            </a:r>
          </a:p>
          <a:p>
            <a:endParaRPr lang="en-US" sz="3200" b="1">
              <a:solidFill>
                <a:srgbClr val="FFFF00"/>
              </a:solidFill>
              <a:cs typeface="+mj-cs"/>
            </a:endParaRPr>
          </a:p>
          <a:p>
            <a:r>
              <a:rPr lang="en-US" sz="3200" b="1">
                <a:solidFill>
                  <a:srgbClr val="00B0F0"/>
                </a:solidFill>
                <a:cs typeface="+mj-cs"/>
              </a:rPr>
              <a:t>John 12:32</a:t>
            </a:r>
          </a:p>
          <a:p>
            <a:r>
              <a:rPr lang="en-US" sz="3200">
                <a:solidFill>
                  <a:srgbClr val="00B0F0"/>
                </a:solidFill>
                <a:cs typeface="+mj-cs"/>
              </a:rPr>
              <a:t>12:32 And I, if I be lifted up from the earth, will draw all men unto me. (KJV)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4934CC09-FE3C-4623-9728-6C4C6DB6A59E}"/>
                  </a:ext>
                </a:extLst>
              </p14:cNvPr>
              <p14:cNvContentPartPr/>
              <p14:nvPr/>
            </p14:nvContentPartPr>
            <p14:xfrm>
              <a:off x="1369336" y="1215534"/>
              <a:ext cx="1818000" cy="66600"/>
            </p14:xfrm>
          </p:contentPart>
        </mc:Choice>
        <mc:Fallback>
          <p:pic>
            <p:nvPicPr>
              <p:cNvPr id="4" name="Ink 3">
                <a:extLst>
                  <a:ext uri="{FF2B5EF4-FFF2-40B4-BE49-F238E27FC236}">
                    <a16:creationId xmlns:a16="http://schemas.microsoft.com/office/drawing/2014/main" id="{4934CC09-FE3C-4623-9728-6C4C6DB6A59E}"/>
                  </a:ext>
                </a:extLst>
              </p:cNvPr>
              <p:cNvPicPr/>
              <p:nvPr/>
            </p:nvPicPr>
            <p:blipFill>
              <a:blip r:embed="rId5"/>
              <a:stretch>
                <a:fillRect/>
              </a:stretch>
            </p:blipFill>
            <p:spPr>
              <a:xfrm>
                <a:off x="1351336" y="1197534"/>
                <a:ext cx="18536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9DD1FBBC-499C-4CE9-8898-17C980F76C8B}"/>
                  </a:ext>
                </a:extLst>
              </p14:cNvPr>
              <p14:cNvContentPartPr/>
              <p14:nvPr/>
            </p14:nvContentPartPr>
            <p14:xfrm>
              <a:off x="1546816" y="1164774"/>
              <a:ext cx="8251920" cy="129240"/>
            </p14:xfrm>
          </p:contentPart>
        </mc:Choice>
        <mc:Fallback>
          <p:pic>
            <p:nvPicPr>
              <p:cNvPr id="5" name="Ink 4">
                <a:extLst>
                  <a:ext uri="{FF2B5EF4-FFF2-40B4-BE49-F238E27FC236}">
                    <a16:creationId xmlns:a16="http://schemas.microsoft.com/office/drawing/2014/main" id="{9DD1FBBC-499C-4CE9-8898-17C980F76C8B}"/>
                  </a:ext>
                </a:extLst>
              </p:cNvPr>
              <p:cNvPicPr/>
              <p:nvPr/>
            </p:nvPicPr>
            <p:blipFill>
              <a:blip r:embed="rId7"/>
              <a:stretch>
                <a:fillRect/>
              </a:stretch>
            </p:blipFill>
            <p:spPr>
              <a:xfrm>
                <a:off x="1529176" y="1147134"/>
                <a:ext cx="82875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2106C8FB-8788-4840-8ABC-E8F5D4674C0E}"/>
                  </a:ext>
                </a:extLst>
              </p14:cNvPr>
              <p14:cNvContentPartPr/>
              <p14:nvPr/>
            </p14:nvContentPartPr>
            <p14:xfrm>
              <a:off x="600016" y="1794054"/>
              <a:ext cx="5331240" cy="46800"/>
            </p14:xfrm>
          </p:contentPart>
        </mc:Choice>
        <mc:Fallback>
          <p:pic>
            <p:nvPicPr>
              <p:cNvPr id="7" name="Ink 6">
                <a:extLst>
                  <a:ext uri="{FF2B5EF4-FFF2-40B4-BE49-F238E27FC236}">
                    <a16:creationId xmlns:a16="http://schemas.microsoft.com/office/drawing/2014/main" id="{2106C8FB-8788-4840-8ABC-E8F5D4674C0E}"/>
                  </a:ext>
                </a:extLst>
              </p:cNvPr>
              <p:cNvPicPr/>
              <p:nvPr/>
            </p:nvPicPr>
            <p:blipFill>
              <a:blip r:embed="rId9"/>
              <a:stretch>
                <a:fillRect/>
              </a:stretch>
            </p:blipFill>
            <p:spPr>
              <a:xfrm>
                <a:off x="582016" y="1776414"/>
                <a:ext cx="53668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4347B26A-80F3-49C8-9CAF-65697B5569BF}"/>
                  </a:ext>
                </a:extLst>
              </p14:cNvPr>
              <p14:cNvContentPartPr/>
              <p14:nvPr/>
            </p14:nvContentPartPr>
            <p14:xfrm>
              <a:off x="1562656" y="3110214"/>
              <a:ext cx="7678080" cy="141840"/>
            </p14:xfrm>
          </p:contentPart>
        </mc:Choice>
        <mc:Fallback>
          <p:pic>
            <p:nvPicPr>
              <p:cNvPr id="9" name="Ink 8">
                <a:extLst>
                  <a:ext uri="{FF2B5EF4-FFF2-40B4-BE49-F238E27FC236}">
                    <a16:creationId xmlns:a16="http://schemas.microsoft.com/office/drawing/2014/main" id="{4347B26A-80F3-49C8-9CAF-65697B5569BF}"/>
                  </a:ext>
                </a:extLst>
              </p:cNvPr>
              <p:cNvPicPr/>
              <p:nvPr/>
            </p:nvPicPr>
            <p:blipFill>
              <a:blip r:embed="rId11"/>
              <a:stretch>
                <a:fillRect/>
              </a:stretch>
            </p:blipFill>
            <p:spPr>
              <a:xfrm>
                <a:off x="1545016" y="3092574"/>
                <a:ext cx="77137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92434F4A-4301-48DE-AA9C-140EA6B3FA6E}"/>
                  </a:ext>
                </a:extLst>
              </p14:cNvPr>
              <p14:cNvContentPartPr/>
              <p14:nvPr/>
            </p14:nvContentPartPr>
            <p14:xfrm>
              <a:off x="783976" y="3625374"/>
              <a:ext cx="1685880" cy="180720"/>
            </p14:xfrm>
          </p:contentPart>
        </mc:Choice>
        <mc:Fallback>
          <p:pic>
            <p:nvPicPr>
              <p:cNvPr id="11" name="Ink 10">
                <a:extLst>
                  <a:ext uri="{FF2B5EF4-FFF2-40B4-BE49-F238E27FC236}">
                    <a16:creationId xmlns:a16="http://schemas.microsoft.com/office/drawing/2014/main" id="{92434F4A-4301-48DE-AA9C-140EA6B3FA6E}"/>
                  </a:ext>
                </a:extLst>
              </p:cNvPr>
              <p:cNvPicPr/>
              <p:nvPr/>
            </p:nvPicPr>
            <p:blipFill>
              <a:blip r:embed="rId13"/>
              <a:stretch>
                <a:fillRect/>
              </a:stretch>
            </p:blipFill>
            <p:spPr>
              <a:xfrm>
                <a:off x="765976" y="3607734"/>
                <a:ext cx="1721520" cy="216360"/>
              </a:xfrm>
              <a:prstGeom prst="rect">
                <a:avLst/>
              </a:prstGeom>
            </p:spPr>
          </p:pic>
        </mc:Fallback>
      </mc:AlternateContent>
    </p:spTree>
    <p:extLst>
      <p:ext uri="{BB962C8B-B14F-4D97-AF65-F5344CB8AC3E}">
        <p14:creationId xmlns:p14="http://schemas.microsoft.com/office/powerpoint/2010/main" val="2078550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5042"/>
            <a:ext cx="10665954" cy="6331356"/>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 name="TextBox 2">
            <a:extLst>
              <a:ext uri="{FF2B5EF4-FFF2-40B4-BE49-F238E27FC236}">
                <a16:creationId xmlns:a16="http://schemas.microsoft.com/office/drawing/2014/main" id="{D3EFC0C3-FD39-449B-AD90-C042901F23F4}"/>
              </a:ext>
            </a:extLst>
          </p:cNvPr>
          <p:cNvSpPr txBox="1"/>
          <p:nvPr/>
        </p:nvSpPr>
        <p:spPr>
          <a:xfrm>
            <a:off x="496820" y="-12462"/>
            <a:ext cx="9814702" cy="6386364"/>
          </a:xfrm>
          <a:prstGeom prst="rect">
            <a:avLst/>
          </a:prstGeom>
          <a:noFill/>
        </p:spPr>
        <p:txBody>
          <a:bodyPr wrap="square" rtlCol="0">
            <a:spAutoFit/>
          </a:bodyPr>
          <a:lstStyle/>
          <a:p>
            <a:r>
              <a:rPr lang="en-US" sz="2800" b="1">
                <a:solidFill>
                  <a:srgbClr val="FFC000"/>
                </a:solidFill>
                <a:cs typeface="+mj-cs"/>
              </a:rPr>
              <a:t>Ibn Ezra on Isaiah 11:13 Part 1</a:t>
            </a:r>
          </a:p>
          <a:p>
            <a:pPr algn="r"/>
            <a:r>
              <a:rPr lang="he-IL" sz="2800">
                <a:solidFill>
                  <a:srgbClr val="FFFF00"/>
                </a:solidFill>
                <a:cs typeface="+mj-cs"/>
              </a:rPr>
              <a:t>וסרה. שלא יקנא אפרים בעבור שהמשיח הוא ממשפחת יהודה, ואם חזקיהו בעבור עמוד מלכותו:</a:t>
            </a:r>
          </a:p>
          <a:p>
            <a:r>
              <a:rPr lang="en-US" sz="2200" b="1">
                <a:solidFill>
                  <a:srgbClr val="FFC000"/>
                </a:solidFill>
                <a:cs typeface="+mj-cs"/>
              </a:rPr>
              <a:t>The envy also of Ephraim, etc. </a:t>
            </a:r>
            <a:r>
              <a:rPr lang="en-US" sz="2200">
                <a:solidFill>
                  <a:srgbClr val="FFC000"/>
                </a:solidFill>
                <a:cs typeface="+mj-cs"/>
              </a:rPr>
              <a:t>Ephraim will not be jealous, that Messiah will be of the tribe of Judah; or, if Hezekiah be the person here indicated, that his kingdom will be strengthened.</a:t>
            </a:r>
          </a:p>
          <a:p>
            <a:endParaRPr lang="en-US" sz="800" b="1">
              <a:solidFill>
                <a:srgbClr val="92D050"/>
              </a:solidFill>
              <a:cs typeface="+mj-cs"/>
            </a:endParaRPr>
          </a:p>
          <a:p>
            <a:r>
              <a:rPr lang="en-US" sz="2800" b="1">
                <a:solidFill>
                  <a:srgbClr val="92D050"/>
                </a:solidFill>
                <a:cs typeface="+mj-cs"/>
              </a:rPr>
              <a:t>Ibn Ezra on Isaiah 11:13 Part 2</a:t>
            </a:r>
          </a:p>
          <a:p>
            <a:pPr algn="r"/>
            <a:r>
              <a:rPr lang="he-IL" sz="2800">
                <a:solidFill>
                  <a:srgbClr val="FFFF00"/>
                </a:solidFill>
                <a:cs typeface="+mj-cs"/>
              </a:rPr>
              <a:t>וצוררי יהודה. שונאיהם. ואם על חזקיהו על ארם, והנה לא יצור את אפרים להשיב להם גמולם בימי פקח:</a:t>
            </a:r>
          </a:p>
          <a:p>
            <a:r>
              <a:rPr lang="en-US" sz="2200" b="1">
                <a:solidFill>
                  <a:srgbClr val="92D050"/>
                </a:solidFill>
                <a:cs typeface="+mj-cs"/>
              </a:rPr>
              <a:t>And the adversaries of Judah. </a:t>
            </a:r>
            <a:r>
              <a:rPr lang="en-US" sz="2200">
                <a:solidFill>
                  <a:srgbClr val="92D050"/>
                </a:solidFill>
                <a:cs typeface="+mj-cs"/>
              </a:rPr>
              <a:t>The enemies of Israel generally;17</a:t>
            </a:r>
            <a:r>
              <a:rPr lang="he-IL" sz="2200">
                <a:solidFill>
                  <a:srgbClr val="92D050"/>
                </a:solidFill>
                <a:cs typeface="+mj-cs"/>
              </a:rPr>
              <a:t>של ישראל </a:t>
            </a:r>
            <a:r>
              <a:rPr lang="en-US" sz="2200">
                <a:solidFill>
                  <a:srgbClr val="92D050"/>
                </a:solidFill>
                <a:cs typeface="+mj-cs"/>
              </a:rPr>
              <a:t> must be supplied in the text; the phrase</a:t>
            </a:r>
            <a:r>
              <a:rPr lang="he-IL" sz="2200">
                <a:solidFill>
                  <a:srgbClr val="92D050"/>
                </a:solidFill>
                <a:cs typeface="+mj-cs"/>
              </a:rPr>
              <a:t>שונאיהם של ישראל </a:t>
            </a:r>
            <a:r>
              <a:rPr lang="en-US" sz="2200">
                <a:solidFill>
                  <a:srgbClr val="92D050"/>
                </a:solidFill>
                <a:cs typeface="+mj-cs"/>
              </a:rPr>
              <a:t> is a phrase often met with in the Talmud and the Midrash. It is perhaps omitted by the carelessness of the copyist. Without this interpolation the remark of I. E. remains without sense. if the prophecy refers to Hezekiah, Aram is named as the ally of Israel against Judah. is to be understood. Shall not vex Ephraim, by taking revenge for their hostilities in the days of Pekah.</a:t>
            </a:r>
          </a:p>
          <a:p>
            <a:endParaRPr lang="en-US" sz="1000" b="1">
              <a:solidFill>
                <a:srgbClr val="92D05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FF0C72C5-7A1C-4A29-87AF-73130CD90C3E}"/>
                  </a:ext>
                </a:extLst>
              </p14:cNvPr>
              <p14:cNvContentPartPr/>
              <p14:nvPr/>
            </p14:nvContentPartPr>
            <p14:xfrm>
              <a:off x="9691456" y="896214"/>
              <a:ext cx="590760" cy="68760"/>
            </p14:xfrm>
          </p:contentPart>
        </mc:Choice>
        <mc:Fallback>
          <p:pic>
            <p:nvPicPr>
              <p:cNvPr id="4" name="Ink 3">
                <a:extLst>
                  <a:ext uri="{FF2B5EF4-FFF2-40B4-BE49-F238E27FC236}">
                    <a16:creationId xmlns:a16="http://schemas.microsoft.com/office/drawing/2014/main" id="{FF0C72C5-7A1C-4A29-87AF-73130CD90C3E}"/>
                  </a:ext>
                </a:extLst>
              </p:cNvPr>
              <p:cNvPicPr/>
              <p:nvPr/>
            </p:nvPicPr>
            <p:blipFill>
              <a:blip r:embed="rId5"/>
              <a:stretch>
                <a:fillRect/>
              </a:stretch>
            </p:blipFill>
            <p:spPr>
              <a:xfrm>
                <a:off x="9673816" y="878574"/>
                <a:ext cx="6264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328A9AF2-872B-4348-BAAD-B3AA10AF82BF}"/>
                  </a:ext>
                </a:extLst>
              </p14:cNvPr>
              <p14:cNvContentPartPr/>
              <p14:nvPr/>
            </p14:nvContentPartPr>
            <p14:xfrm>
              <a:off x="4143856" y="1583094"/>
              <a:ext cx="5549760" cy="78840"/>
            </p14:xfrm>
          </p:contentPart>
        </mc:Choice>
        <mc:Fallback>
          <p:pic>
            <p:nvPicPr>
              <p:cNvPr id="5" name="Ink 4">
                <a:extLst>
                  <a:ext uri="{FF2B5EF4-FFF2-40B4-BE49-F238E27FC236}">
                    <a16:creationId xmlns:a16="http://schemas.microsoft.com/office/drawing/2014/main" id="{328A9AF2-872B-4348-BAAD-B3AA10AF82BF}"/>
                  </a:ext>
                </a:extLst>
              </p:cNvPr>
              <p:cNvPicPr/>
              <p:nvPr/>
            </p:nvPicPr>
            <p:blipFill>
              <a:blip r:embed="rId7"/>
              <a:stretch>
                <a:fillRect/>
              </a:stretch>
            </p:blipFill>
            <p:spPr>
              <a:xfrm>
                <a:off x="4126216" y="1565094"/>
                <a:ext cx="55854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46E9DABD-7ED6-4FD0-AB8B-0A7CE90D47A0}"/>
                  </a:ext>
                </a:extLst>
              </p14:cNvPr>
              <p14:cNvContentPartPr/>
              <p14:nvPr/>
            </p14:nvContentPartPr>
            <p14:xfrm>
              <a:off x="605776" y="1953534"/>
              <a:ext cx="1841400" cy="115560"/>
            </p14:xfrm>
          </p:contentPart>
        </mc:Choice>
        <mc:Fallback>
          <p:pic>
            <p:nvPicPr>
              <p:cNvPr id="7" name="Ink 6">
                <a:extLst>
                  <a:ext uri="{FF2B5EF4-FFF2-40B4-BE49-F238E27FC236}">
                    <a16:creationId xmlns:a16="http://schemas.microsoft.com/office/drawing/2014/main" id="{46E9DABD-7ED6-4FD0-AB8B-0A7CE90D47A0}"/>
                  </a:ext>
                </a:extLst>
              </p:cNvPr>
              <p:cNvPicPr/>
              <p:nvPr/>
            </p:nvPicPr>
            <p:blipFill>
              <a:blip r:embed="rId9"/>
              <a:stretch>
                <a:fillRect/>
              </a:stretch>
            </p:blipFill>
            <p:spPr>
              <a:xfrm>
                <a:off x="588136" y="1935534"/>
                <a:ext cx="18770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2126F4DA-7A8D-4CBB-ACFF-A478A05F81B8}"/>
                  </a:ext>
                </a:extLst>
              </p14:cNvPr>
              <p14:cNvContentPartPr/>
              <p14:nvPr/>
            </p14:nvContentPartPr>
            <p14:xfrm>
              <a:off x="8694256" y="3279414"/>
              <a:ext cx="1499760" cy="58320"/>
            </p14:xfrm>
          </p:contentPart>
        </mc:Choice>
        <mc:Fallback>
          <p:pic>
            <p:nvPicPr>
              <p:cNvPr id="9" name="Ink 8">
                <a:extLst>
                  <a:ext uri="{FF2B5EF4-FFF2-40B4-BE49-F238E27FC236}">
                    <a16:creationId xmlns:a16="http://schemas.microsoft.com/office/drawing/2014/main" id="{2126F4DA-7A8D-4CBB-ACFF-A478A05F81B8}"/>
                  </a:ext>
                </a:extLst>
              </p:cNvPr>
              <p:cNvPicPr/>
              <p:nvPr/>
            </p:nvPicPr>
            <p:blipFill>
              <a:blip r:embed="rId11"/>
              <a:stretch>
                <a:fillRect/>
              </a:stretch>
            </p:blipFill>
            <p:spPr>
              <a:xfrm>
                <a:off x="8676256" y="3261414"/>
                <a:ext cx="15354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A15E9EC8-A41E-4264-80DE-F93746844E59}"/>
                  </a:ext>
                </a:extLst>
              </p14:cNvPr>
              <p14:cNvContentPartPr/>
              <p14:nvPr/>
            </p14:nvContentPartPr>
            <p14:xfrm>
              <a:off x="8063536" y="4034334"/>
              <a:ext cx="824400" cy="68400"/>
            </p14:xfrm>
          </p:contentPart>
        </mc:Choice>
        <mc:Fallback>
          <p:pic>
            <p:nvPicPr>
              <p:cNvPr id="11" name="Ink 10">
                <a:extLst>
                  <a:ext uri="{FF2B5EF4-FFF2-40B4-BE49-F238E27FC236}">
                    <a16:creationId xmlns:a16="http://schemas.microsoft.com/office/drawing/2014/main" id="{A15E9EC8-A41E-4264-80DE-F93746844E59}"/>
                  </a:ext>
                </a:extLst>
              </p:cNvPr>
              <p:cNvPicPr/>
              <p:nvPr/>
            </p:nvPicPr>
            <p:blipFill>
              <a:blip r:embed="rId13"/>
              <a:stretch>
                <a:fillRect/>
              </a:stretch>
            </p:blipFill>
            <p:spPr>
              <a:xfrm>
                <a:off x="8045536" y="4016694"/>
                <a:ext cx="8600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CDD792E5-C54C-46BF-87A9-B738BB6048E9}"/>
                  </a:ext>
                </a:extLst>
              </p14:cNvPr>
              <p14:cNvContentPartPr/>
              <p14:nvPr/>
            </p14:nvContentPartPr>
            <p14:xfrm>
              <a:off x="4314136" y="4354734"/>
              <a:ext cx="1693800" cy="70560"/>
            </p14:xfrm>
          </p:contentPart>
        </mc:Choice>
        <mc:Fallback>
          <p:pic>
            <p:nvPicPr>
              <p:cNvPr id="12" name="Ink 11">
                <a:extLst>
                  <a:ext uri="{FF2B5EF4-FFF2-40B4-BE49-F238E27FC236}">
                    <a16:creationId xmlns:a16="http://schemas.microsoft.com/office/drawing/2014/main" id="{CDD792E5-C54C-46BF-87A9-B738BB6048E9}"/>
                  </a:ext>
                </a:extLst>
              </p:cNvPr>
              <p:cNvPicPr/>
              <p:nvPr/>
            </p:nvPicPr>
            <p:blipFill>
              <a:blip r:embed="rId15"/>
              <a:stretch>
                <a:fillRect/>
              </a:stretch>
            </p:blipFill>
            <p:spPr>
              <a:xfrm>
                <a:off x="4296496" y="4336734"/>
                <a:ext cx="1729440" cy="106200"/>
              </a:xfrm>
              <a:prstGeom prst="rect">
                <a:avLst/>
              </a:prstGeom>
            </p:spPr>
          </p:pic>
        </mc:Fallback>
      </mc:AlternateContent>
    </p:spTree>
    <p:extLst>
      <p:ext uri="{BB962C8B-B14F-4D97-AF65-F5344CB8AC3E}">
        <p14:creationId xmlns:p14="http://schemas.microsoft.com/office/powerpoint/2010/main" val="1079456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5042"/>
            <a:ext cx="10665954" cy="5247692"/>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 name="TextBox 2">
            <a:extLst>
              <a:ext uri="{FF2B5EF4-FFF2-40B4-BE49-F238E27FC236}">
                <a16:creationId xmlns:a16="http://schemas.microsoft.com/office/drawing/2014/main" id="{D3EFC0C3-FD39-449B-AD90-C042901F23F4}"/>
              </a:ext>
            </a:extLst>
          </p:cNvPr>
          <p:cNvSpPr txBox="1"/>
          <p:nvPr/>
        </p:nvSpPr>
        <p:spPr>
          <a:xfrm>
            <a:off x="556385" y="220976"/>
            <a:ext cx="9553184" cy="4647426"/>
          </a:xfrm>
          <a:prstGeom prst="rect">
            <a:avLst/>
          </a:prstGeom>
          <a:noFill/>
        </p:spPr>
        <p:txBody>
          <a:bodyPr wrap="square" rtlCol="0">
            <a:spAutoFit/>
          </a:bodyPr>
          <a:lstStyle/>
          <a:p>
            <a:r>
              <a:rPr lang="en-US" sz="3600" b="1">
                <a:solidFill>
                  <a:srgbClr val="FFC000"/>
                </a:solidFill>
                <a:cs typeface="+mj-cs"/>
              </a:rPr>
              <a:t>Rashi on Isaiah 11:13 Part 1</a:t>
            </a:r>
          </a:p>
          <a:p>
            <a:r>
              <a:rPr lang="en-US" sz="3200">
                <a:solidFill>
                  <a:srgbClr val="FFC000"/>
                </a:solidFill>
                <a:cs typeface="+mj-cs"/>
              </a:rPr>
              <a:t>Ephraim shall not envy Judah The Messiah, the son of David, and the Messiah, the son of Joseph, shall not envy each other.</a:t>
            </a:r>
          </a:p>
          <a:p>
            <a:endParaRPr lang="en-US" sz="3200" b="1">
              <a:solidFill>
                <a:srgbClr val="FFC000"/>
              </a:solidFill>
              <a:cs typeface="+mj-cs"/>
            </a:endParaRPr>
          </a:p>
          <a:p>
            <a:r>
              <a:rPr lang="en-US" sz="3600" b="1">
                <a:solidFill>
                  <a:srgbClr val="FFC000"/>
                </a:solidFill>
                <a:cs typeface="+mj-cs"/>
              </a:rPr>
              <a:t>Rashi on Isaiah 11:16 Part 1</a:t>
            </a:r>
          </a:p>
          <a:p>
            <a:pPr algn="r"/>
            <a:r>
              <a:rPr lang="he-IL" sz="3200">
                <a:solidFill>
                  <a:srgbClr val="FFFF00"/>
                </a:solidFill>
                <a:cs typeface="+mj-cs"/>
              </a:rPr>
              <a:t>והיתה מסילה. בתוך המים לשאר עמו:</a:t>
            </a:r>
          </a:p>
          <a:p>
            <a:r>
              <a:rPr lang="en-US" sz="3200" b="1">
                <a:solidFill>
                  <a:srgbClr val="FFC000"/>
                </a:solidFill>
                <a:cs typeface="+mj-cs"/>
              </a:rPr>
              <a:t>And there shall be a highway.</a:t>
            </a:r>
            <a:r>
              <a:rPr lang="en-US" sz="3200">
                <a:solidFill>
                  <a:srgbClr val="FFC000"/>
                </a:solidFill>
                <a:cs typeface="+mj-cs"/>
              </a:rPr>
              <a:t> in the midst of the water for the remnant of His people</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FC215A20-E854-4CDC-A939-B64D39035B43}"/>
                  </a:ext>
                </a:extLst>
              </p14:cNvPr>
              <p14:cNvContentPartPr/>
              <p14:nvPr/>
            </p14:nvContentPartPr>
            <p14:xfrm>
              <a:off x="1095016" y="1303374"/>
              <a:ext cx="8002800" cy="124920"/>
            </p14:xfrm>
          </p:contentPart>
        </mc:Choice>
        <mc:Fallback>
          <p:pic>
            <p:nvPicPr>
              <p:cNvPr id="4" name="Ink 3">
                <a:extLst>
                  <a:ext uri="{FF2B5EF4-FFF2-40B4-BE49-F238E27FC236}">
                    <a16:creationId xmlns:a16="http://schemas.microsoft.com/office/drawing/2014/main" id="{FC215A20-E854-4CDC-A939-B64D39035B43}"/>
                  </a:ext>
                </a:extLst>
              </p:cNvPr>
              <p:cNvPicPr/>
              <p:nvPr/>
            </p:nvPicPr>
            <p:blipFill>
              <a:blip r:embed="rId5"/>
              <a:stretch>
                <a:fillRect/>
              </a:stretch>
            </p:blipFill>
            <p:spPr>
              <a:xfrm>
                <a:off x="1077016" y="1285734"/>
                <a:ext cx="80384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D42C5FC1-963F-4BF7-8D2C-9A7132A1F0F0}"/>
                  </a:ext>
                </a:extLst>
              </p14:cNvPr>
              <p14:cNvContentPartPr/>
              <p14:nvPr/>
            </p14:nvContentPartPr>
            <p14:xfrm>
              <a:off x="862816" y="1778214"/>
              <a:ext cx="7841160" cy="132840"/>
            </p14:xfrm>
          </p:contentPart>
        </mc:Choice>
        <mc:Fallback>
          <p:pic>
            <p:nvPicPr>
              <p:cNvPr id="5" name="Ink 4">
                <a:extLst>
                  <a:ext uri="{FF2B5EF4-FFF2-40B4-BE49-F238E27FC236}">
                    <a16:creationId xmlns:a16="http://schemas.microsoft.com/office/drawing/2014/main" id="{D42C5FC1-963F-4BF7-8D2C-9A7132A1F0F0}"/>
                  </a:ext>
                </a:extLst>
              </p:cNvPr>
              <p:cNvPicPr/>
              <p:nvPr/>
            </p:nvPicPr>
            <p:blipFill>
              <a:blip r:embed="rId7"/>
              <a:stretch>
                <a:fillRect/>
              </a:stretch>
            </p:blipFill>
            <p:spPr>
              <a:xfrm>
                <a:off x="844816" y="1760214"/>
                <a:ext cx="78768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52CCDCF0-C625-423F-A653-2ACDC947AA12}"/>
                  </a:ext>
                </a:extLst>
              </p14:cNvPr>
              <p14:cNvContentPartPr/>
              <p14:nvPr/>
            </p14:nvContentPartPr>
            <p14:xfrm>
              <a:off x="1048576" y="2399574"/>
              <a:ext cx="1582560" cy="94320"/>
            </p14:xfrm>
          </p:contentPart>
        </mc:Choice>
        <mc:Fallback>
          <p:pic>
            <p:nvPicPr>
              <p:cNvPr id="7" name="Ink 6">
                <a:extLst>
                  <a:ext uri="{FF2B5EF4-FFF2-40B4-BE49-F238E27FC236}">
                    <a16:creationId xmlns:a16="http://schemas.microsoft.com/office/drawing/2014/main" id="{52CCDCF0-C625-423F-A653-2ACDC947AA12}"/>
                  </a:ext>
                </a:extLst>
              </p:cNvPr>
              <p:cNvPicPr/>
              <p:nvPr/>
            </p:nvPicPr>
            <p:blipFill>
              <a:blip r:embed="rId9"/>
              <a:stretch>
                <a:fillRect/>
              </a:stretch>
            </p:blipFill>
            <p:spPr>
              <a:xfrm>
                <a:off x="1030576" y="2381574"/>
                <a:ext cx="16182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3141E8E0-542F-458F-8528-7B07CCC503C1}"/>
                  </a:ext>
                </a:extLst>
              </p14:cNvPr>
              <p14:cNvContentPartPr/>
              <p14:nvPr/>
            </p14:nvContentPartPr>
            <p14:xfrm>
              <a:off x="1165936" y="4288494"/>
              <a:ext cx="7825680" cy="211320"/>
            </p14:xfrm>
          </p:contentPart>
        </mc:Choice>
        <mc:Fallback>
          <p:pic>
            <p:nvPicPr>
              <p:cNvPr id="9" name="Ink 8">
                <a:extLst>
                  <a:ext uri="{FF2B5EF4-FFF2-40B4-BE49-F238E27FC236}">
                    <a16:creationId xmlns:a16="http://schemas.microsoft.com/office/drawing/2014/main" id="{3141E8E0-542F-458F-8528-7B07CCC503C1}"/>
                  </a:ext>
                </a:extLst>
              </p:cNvPr>
              <p:cNvPicPr/>
              <p:nvPr/>
            </p:nvPicPr>
            <p:blipFill>
              <a:blip r:embed="rId11"/>
              <a:stretch>
                <a:fillRect/>
              </a:stretch>
            </p:blipFill>
            <p:spPr>
              <a:xfrm>
                <a:off x="1147936" y="4270494"/>
                <a:ext cx="786132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9D93AFF7-B443-43DD-8936-08C9DD1494DB}"/>
                  </a:ext>
                </a:extLst>
              </p14:cNvPr>
              <p14:cNvContentPartPr/>
              <p14:nvPr/>
            </p14:nvContentPartPr>
            <p14:xfrm>
              <a:off x="1100056" y="4760094"/>
              <a:ext cx="4282560" cy="90720"/>
            </p14:xfrm>
          </p:contentPart>
        </mc:Choice>
        <mc:Fallback>
          <p:pic>
            <p:nvPicPr>
              <p:cNvPr id="11" name="Ink 10">
                <a:extLst>
                  <a:ext uri="{FF2B5EF4-FFF2-40B4-BE49-F238E27FC236}">
                    <a16:creationId xmlns:a16="http://schemas.microsoft.com/office/drawing/2014/main" id="{9D93AFF7-B443-43DD-8936-08C9DD1494DB}"/>
                  </a:ext>
                </a:extLst>
              </p:cNvPr>
              <p:cNvPicPr/>
              <p:nvPr/>
            </p:nvPicPr>
            <p:blipFill>
              <a:blip r:embed="rId13"/>
              <a:stretch>
                <a:fillRect/>
              </a:stretch>
            </p:blipFill>
            <p:spPr>
              <a:xfrm>
                <a:off x="1082416" y="4742454"/>
                <a:ext cx="4318200" cy="126360"/>
              </a:xfrm>
              <a:prstGeom prst="rect">
                <a:avLst/>
              </a:prstGeom>
            </p:spPr>
          </p:pic>
        </mc:Fallback>
      </mc:AlternateContent>
    </p:spTree>
    <p:extLst>
      <p:ext uri="{BB962C8B-B14F-4D97-AF65-F5344CB8AC3E}">
        <p14:creationId xmlns:p14="http://schemas.microsoft.com/office/powerpoint/2010/main" val="299949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413957"/>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0" y="-81375"/>
            <a:ext cx="10310013" cy="6186309"/>
          </a:xfrm>
          <a:prstGeom prst="rect">
            <a:avLst/>
          </a:prstGeom>
          <a:noFill/>
        </p:spPr>
        <p:txBody>
          <a:bodyPr wrap="square" rtlCol="0">
            <a:spAutoFit/>
          </a:bodyPr>
          <a:lstStyle/>
          <a:p>
            <a:pPr algn="r"/>
            <a:r>
              <a:rPr lang="he-IL" sz="3300" b="1">
                <a:solidFill>
                  <a:schemeClr val="bg1"/>
                </a:solidFill>
                <a:cs typeface="+mj-cs"/>
              </a:rPr>
              <a:t>﻿</a:t>
            </a:r>
            <a:r>
              <a:rPr lang="he-IL" sz="3300" b="1">
                <a:solidFill>
                  <a:srgbClr val="FFFF00"/>
                </a:solidFill>
                <a:cs typeface="+mj-cs"/>
              </a:rPr>
              <a:t>ספר ישעיה פרק יא</a:t>
            </a:r>
          </a:p>
          <a:p>
            <a:pPr algn="r"/>
            <a:r>
              <a:rPr lang="he-IL" sz="3300">
                <a:solidFill>
                  <a:srgbClr val="FFFF00"/>
                </a:solidFill>
                <a:cs typeface="+mj-cs"/>
              </a:rPr>
              <a:t>﻿י   וְהָיָה בַּיּוֹם הַהוּא שֹׁרֶשׁ יִשַׁי אֲשֶׁר עֹמֵד לְנֵס עַמִּים אֵלָיו גּוֹיִם יִדְרֹשׁוּ וְהָיְתָה מְנֻחָתוֹ כָּבוֹד: יא   וְהָיָה | בַּיּוֹם הַהוּא יוֹסִיף אֲדֹנָי | שֵׁנִית יָדוֹ לִקְנוֹת אֶת-שְׁאָר עַמּוֹ אֲשֶׁר יִשָּׁאֵר מֵאַשּׁוּר וּמִמִּצְרַיִם וּמִפַּתְרוֹס וּמִכּוּשׁ וּמֵעֵילָם וּמִשִּׁנְעָר וּמֵחֲמָת וּמֵאִיֵּי הַיָּם: </a:t>
            </a:r>
            <a:r>
              <a:rPr lang="he-IL" sz="3300">
                <a:solidFill>
                  <a:srgbClr val="FFC000"/>
                </a:solidFill>
                <a:cs typeface="+mj-cs"/>
              </a:rPr>
              <a:t>יב   וְנָשָֹא נֵס לַגּוֹיִם וְאָסַף נִדְחֵי יִשְֹרָאֵל וּנְפֻצוֹת יְהוּדָה יְקַבֵּץ מֵאַרְבַּע כַּנְפוֹת הָאָרֶץ: </a:t>
            </a:r>
            <a:r>
              <a:rPr lang="he-IL" sz="3300">
                <a:solidFill>
                  <a:srgbClr val="92D050"/>
                </a:solidFill>
                <a:cs typeface="+mj-cs"/>
              </a:rPr>
              <a:t>יג   וְסָרָה קִנְאַת אֶפְרַיִם וְצֹרְרֵי יְהוּדָה יִכָּרֵתוּ אֶפְרַיִם לֹא-יְקַנֵּא אֶת-יְהוּדָה וִיהוּדָה לֹא-יָצֹר אֶת-אֶפְרָיִם: יד   וְעָפוּ בְכָתֵף פְּלִשְׁתִּים יָמָּה יַחְדָּו יָבֹזּוּ אֶת-בְּנֵי-קֶדֶם אֱדוֹם וּמוֹאָב מִשְׁלוֹחַ יָדָם וּבְנֵי עַמּוֹן מִשְׁמַעְתָּם: </a:t>
            </a:r>
            <a:r>
              <a:rPr lang="he-IL" sz="3300">
                <a:solidFill>
                  <a:srgbClr val="00B0F0"/>
                </a:solidFill>
                <a:cs typeface="+mj-cs"/>
              </a:rPr>
              <a:t>טו   וְהֶחֱרִים יְהֹוָה אֵת לְשׁוֹן יָם-מִצְרַיִם וְהֵנִיף יָדוֹ עַל-הַנָּהָר בַּעְיָם רוּחוֹ וְהִכָּהוּ לְשִׁבְעָה נְחָלִים וְהִדְרִיךְ בַּנְּעָלִים: טז   וְהָיְתָה מְסִלָּה לִשְׁאָר עַמּוֹ אֲשֶׁר יִשָּׁאֵר מֵאַשּׁוּר כַּאֲשֶׁר הָיְתָה לְיִשְֹרָאֵל בְּיוֹם עֲלֹתוֹ מֵאֶרֶץ מִצְרָיִם:</a:t>
            </a:r>
            <a:r>
              <a:rPr lang="he-IL" sz="3300">
                <a:solidFill>
                  <a:schemeClr val="bg1"/>
                </a:solidFill>
                <a:cs typeface="+mj-cs"/>
              </a:rPr>
              <a:t>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046D54B4-D91C-4809-A9AE-A45BCE7C98C9}"/>
                  </a:ext>
                </a:extLst>
              </p14:cNvPr>
              <p14:cNvContentPartPr/>
              <p14:nvPr/>
            </p14:nvContentPartPr>
            <p14:xfrm>
              <a:off x="10021936" y="462414"/>
              <a:ext cx="301680" cy="393480"/>
            </p14:xfrm>
          </p:contentPart>
        </mc:Choice>
        <mc:Fallback>
          <p:pic>
            <p:nvPicPr>
              <p:cNvPr id="5" name="Ink 4">
                <a:extLst>
                  <a:ext uri="{FF2B5EF4-FFF2-40B4-BE49-F238E27FC236}">
                    <a16:creationId xmlns:a16="http://schemas.microsoft.com/office/drawing/2014/main" id="{046D54B4-D91C-4809-A9AE-A45BCE7C98C9}"/>
                  </a:ext>
                </a:extLst>
              </p:cNvPr>
              <p:cNvPicPr/>
              <p:nvPr/>
            </p:nvPicPr>
            <p:blipFill>
              <a:blip r:embed="rId5"/>
              <a:stretch>
                <a:fillRect/>
              </a:stretch>
            </p:blipFill>
            <p:spPr>
              <a:xfrm>
                <a:off x="10004296" y="444414"/>
                <a:ext cx="337320" cy="429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0267F7FB-1519-43B9-89D0-9A45C8D30659}"/>
                  </a:ext>
                </a:extLst>
              </p14:cNvPr>
              <p14:cNvContentPartPr/>
              <p14:nvPr/>
            </p14:nvContentPartPr>
            <p14:xfrm>
              <a:off x="2916616" y="4521774"/>
              <a:ext cx="573480" cy="484920"/>
            </p14:xfrm>
          </p:contentPart>
        </mc:Choice>
        <mc:Fallback>
          <p:pic>
            <p:nvPicPr>
              <p:cNvPr id="7" name="Ink 6">
                <a:extLst>
                  <a:ext uri="{FF2B5EF4-FFF2-40B4-BE49-F238E27FC236}">
                    <a16:creationId xmlns:a16="http://schemas.microsoft.com/office/drawing/2014/main" id="{0267F7FB-1519-43B9-89D0-9A45C8D30659}"/>
                  </a:ext>
                </a:extLst>
              </p:cNvPr>
              <p:cNvPicPr/>
              <p:nvPr/>
            </p:nvPicPr>
            <p:blipFill>
              <a:blip r:embed="rId7"/>
              <a:stretch>
                <a:fillRect/>
              </a:stretch>
            </p:blipFill>
            <p:spPr>
              <a:xfrm>
                <a:off x="2898616" y="4503774"/>
                <a:ext cx="609120" cy="520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8C37F68D-252A-43F1-9CAF-DF9461D66D34}"/>
                  </a:ext>
                </a:extLst>
              </p14:cNvPr>
              <p14:cNvContentPartPr/>
              <p14:nvPr/>
            </p14:nvContentPartPr>
            <p14:xfrm>
              <a:off x="6804976" y="1032294"/>
              <a:ext cx="3062880" cy="138240"/>
            </p14:xfrm>
          </p:contentPart>
        </mc:Choice>
        <mc:Fallback>
          <p:pic>
            <p:nvPicPr>
              <p:cNvPr id="9" name="Ink 8">
                <a:extLst>
                  <a:ext uri="{FF2B5EF4-FFF2-40B4-BE49-F238E27FC236}">
                    <a16:creationId xmlns:a16="http://schemas.microsoft.com/office/drawing/2014/main" id="{8C37F68D-252A-43F1-9CAF-DF9461D66D34}"/>
                  </a:ext>
                </a:extLst>
              </p:cNvPr>
              <p:cNvPicPr/>
              <p:nvPr/>
            </p:nvPicPr>
            <p:blipFill>
              <a:blip r:embed="rId9"/>
              <a:stretch>
                <a:fillRect/>
              </a:stretch>
            </p:blipFill>
            <p:spPr>
              <a:xfrm>
                <a:off x="6787336" y="1014654"/>
                <a:ext cx="30985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A77EF29E-61EC-41A9-B0A8-7DF87B0FFCA9}"/>
                  </a:ext>
                </a:extLst>
              </p14:cNvPr>
              <p14:cNvContentPartPr/>
              <p14:nvPr/>
            </p14:nvContentPartPr>
            <p14:xfrm>
              <a:off x="6337336" y="973614"/>
              <a:ext cx="383760" cy="30600"/>
            </p14:xfrm>
          </p:contentPart>
        </mc:Choice>
        <mc:Fallback>
          <p:pic>
            <p:nvPicPr>
              <p:cNvPr id="11" name="Ink 10">
                <a:extLst>
                  <a:ext uri="{FF2B5EF4-FFF2-40B4-BE49-F238E27FC236}">
                    <a16:creationId xmlns:a16="http://schemas.microsoft.com/office/drawing/2014/main" id="{A77EF29E-61EC-41A9-B0A8-7DF87B0FFCA9}"/>
                  </a:ext>
                </a:extLst>
              </p:cNvPr>
              <p:cNvPicPr/>
              <p:nvPr/>
            </p:nvPicPr>
            <p:blipFill>
              <a:blip r:embed="rId11"/>
              <a:stretch>
                <a:fillRect/>
              </a:stretch>
            </p:blipFill>
            <p:spPr>
              <a:xfrm>
                <a:off x="6319336" y="955974"/>
                <a:ext cx="4194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18B51168-6ED0-4E73-BC25-66FBC57BB0DA}"/>
                  </a:ext>
                </a:extLst>
              </p14:cNvPr>
              <p14:cNvContentPartPr/>
              <p14:nvPr/>
            </p14:nvContentPartPr>
            <p14:xfrm>
              <a:off x="3332056" y="998814"/>
              <a:ext cx="2711880" cy="57600"/>
            </p14:xfrm>
          </p:contentPart>
        </mc:Choice>
        <mc:Fallback>
          <p:pic>
            <p:nvPicPr>
              <p:cNvPr id="12" name="Ink 11">
                <a:extLst>
                  <a:ext uri="{FF2B5EF4-FFF2-40B4-BE49-F238E27FC236}">
                    <a16:creationId xmlns:a16="http://schemas.microsoft.com/office/drawing/2014/main" id="{18B51168-6ED0-4E73-BC25-66FBC57BB0DA}"/>
                  </a:ext>
                </a:extLst>
              </p:cNvPr>
              <p:cNvPicPr/>
              <p:nvPr/>
            </p:nvPicPr>
            <p:blipFill>
              <a:blip r:embed="rId13"/>
              <a:stretch>
                <a:fillRect/>
              </a:stretch>
            </p:blipFill>
            <p:spPr>
              <a:xfrm>
                <a:off x="3314416" y="981174"/>
                <a:ext cx="2747520" cy="93240"/>
              </a:xfrm>
              <a:prstGeom prst="rect">
                <a:avLst/>
              </a:prstGeom>
            </p:spPr>
          </p:pic>
        </mc:Fallback>
      </mc:AlternateContent>
      <p:grpSp>
        <p:nvGrpSpPr>
          <p:cNvPr id="15" name="Group 14">
            <a:extLst>
              <a:ext uri="{FF2B5EF4-FFF2-40B4-BE49-F238E27FC236}">
                <a16:creationId xmlns:a16="http://schemas.microsoft.com/office/drawing/2014/main" id="{902794CB-A056-42D9-B436-E3A417DA608C}"/>
              </a:ext>
            </a:extLst>
          </p:cNvPr>
          <p:cNvGrpSpPr/>
          <p:nvPr/>
        </p:nvGrpSpPr>
        <p:grpSpPr>
          <a:xfrm>
            <a:off x="983416" y="923574"/>
            <a:ext cx="2305080" cy="146160"/>
            <a:chOff x="983416" y="923574"/>
            <a:chExt cx="2305080" cy="146160"/>
          </a:xfrm>
        </p:grpSpPr>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B261FE74-EAB2-4D3D-AC66-EDBD82EFFCA0}"/>
                    </a:ext>
                  </a:extLst>
                </p14:cNvPr>
                <p14:cNvContentPartPr/>
                <p14:nvPr/>
              </p14:nvContentPartPr>
              <p14:xfrm>
                <a:off x="2013016" y="946614"/>
                <a:ext cx="1275480" cy="123120"/>
              </p14:xfrm>
            </p:contentPart>
          </mc:Choice>
          <mc:Fallback>
            <p:pic>
              <p:nvPicPr>
                <p:cNvPr id="13" name="Ink 12">
                  <a:extLst>
                    <a:ext uri="{FF2B5EF4-FFF2-40B4-BE49-F238E27FC236}">
                      <a16:creationId xmlns:a16="http://schemas.microsoft.com/office/drawing/2014/main" id="{B261FE74-EAB2-4D3D-AC66-EDBD82EFFCA0}"/>
                    </a:ext>
                  </a:extLst>
                </p:cNvPr>
                <p:cNvPicPr/>
                <p:nvPr/>
              </p:nvPicPr>
              <p:blipFill>
                <a:blip r:embed="rId15"/>
                <a:stretch>
                  <a:fillRect/>
                </a:stretch>
              </p:blipFill>
              <p:spPr>
                <a:xfrm>
                  <a:off x="1995376" y="928974"/>
                  <a:ext cx="13111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32B41ACE-F80B-4434-89F3-7A18AE1781EE}"/>
                    </a:ext>
                  </a:extLst>
                </p14:cNvPr>
                <p14:cNvContentPartPr/>
                <p14:nvPr/>
              </p14:nvContentPartPr>
              <p14:xfrm>
                <a:off x="983416" y="923574"/>
                <a:ext cx="995400" cy="96120"/>
              </p14:xfrm>
            </p:contentPart>
          </mc:Choice>
          <mc:Fallback>
            <p:pic>
              <p:nvPicPr>
                <p:cNvPr id="14" name="Ink 13">
                  <a:extLst>
                    <a:ext uri="{FF2B5EF4-FFF2-40B4-BE49-F238E27FC236}">
                      <a16:creationId xmlns:a16="http://schemas.microsoft.com/office/drawing/2014/main" id="{32B41ACE-F80B-4434-89F3-7A18AE1781EE}"/>
                    </a:ext>
                  </a:extLst>
                </p:cNvPr>
                <p:cNvPicPr/>
                <p:nvPr/>
              </p:nvPicPr>
              <p:blipFill>
                <a:blip r:embed="rId17"/>
                <a:stretch>
                  <a:fillRect/>
                </a:stretch>
              </p:blipFill>
              <p:spPr>
                <a:xfrm>
                  <a:off x="965416" y="905574"/>
                  <a:ext cx="1031040" cy="131760"/>
                </a:xfrm>
                <a:prstGeom prst="rect">
                  <a:avLst/>
                </a:prstGeom>
              </p:spPr>
            </p:pic>
          </mc:Fallback>
        </mc:AlternateContent>
      </p:grpSp>
      <p:grpSp>
        <p:nvGrpSpPr>
          <p:cNvPr id="20" name="Group 19">
            <a:extLst>
              <a:ext uri="{FF2B5EF4-FFF2-40B4-BE49-F238E27FC236}">
                <a16:creationId xmlns:a16="http://schemas.microsoft.com/office/drawing/2014/main" id="{17613A96-D04C-4407-81E6-EE15E6776123}"/>
              </a:ext>
            </a:extLst>
          </p:cNvPr>
          <p:cNvGrpSpPr/>
          <p:nvPr/>
        </p:nvGrpSpPr>
        <p:grpSpPr>
          <a:xfrm>
            <a:off x="7645216" y="1509654"/>
            <a:ext cx="2456280" cy="72360"/>
            <a:chOff x="7645216" y="1509654"/>
            <a:chExt cx="2456280" cy="72360"/>
          </a:xfrm>
        </p:grpSpPr>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0C75A7B2-401E-4C5B-9E2C-A5F5A7D08288}"/>
                    </a:ext>
                  </a:extLst>
                </p14:cNvPr>
                <p14:cNvContentPartPr/>
                <p14:nvPr/>
              </p14:nvContentPartPr>
              <p14:xfrm>
                <a:off x="9579856" y="1523694"/>
                <a:ext cx="521640" cy="58320"/>
              </p14:xfrm>
            </p:contentPart>
          </mc:Choice>
          <mc:Fallback>
            <p:pic>
              <p:nvPicPr>
                <p:cNvPr id="16" name="Ink 15">
                  <a:extLst>
                    <a:ext uri="{FF2B5EF4-FFF2-40B4-BE49-F238E27FC236}">
                      <a16:creationId xmlns:a16="http://schemas.microsoft.com/office/drawing/2014/main" id="{0C75A7B2-401E-4C5B-9E2C-A5F5A7D08288}"/>
                    </a:ext>
                  </a:extLst>
                </p:cNvPr>
                <p:cNvPicPr/>
                <p:nvPr/>
              </p:nvPicPr>
              <p:blipFill>
                <a:blip r:embed="rId19"/>
                <a:stretch>
                  <a:fillRect/>
                </a:stretch>
              </p:blipFill>
              <p:spPr>
                <a:xfrm>
                  <a:off x="9561856" y="1506054"/>
                  <a:ext cx="5572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47D298DA-B666-412B-87C0-7A2D4BCF9621}"/>
                    </a:ext>
                  </a:extLst>
                </p14:cNvPr>
                <p14:cNvContentPartPr/>
                <p14:nvPr/>
              </p14:nvContentPartPr>
              <p14:xfrm>
                <a:off x="8606056" y="1537014"/>
                <a:ext cx="725040" cy="14040"/>
              </p14:xfrm>
            </p:contentPart>
          </mc:Choice>
          <mc:Fallback>
            <p:pic>
              <p:nvPicPr>
                <p:cNvPr id="17" name="Ink 16">
                  <a:extLst>
                    <a:ext uri="{FF2B5EF4-FFF2-40B4-BE49-F238E27FC236}">
                      <a16:creationId xmlns:a16="http://schemas.microsoft.com/office/drawing/2014/main" id="{47D298DA-B666-412B-87C0-7A2D4BCF9621}"/>
                    </a:ext>
                  </a:extLst>
                </p:cNvPr>
                <p:cNvPicPr/>
                <p:nvPr/>
              </p:nvPicPr>
              <p:blipFill>
                <a:blip r:embed="rId21"/>
                <a:stretch>
                  <a:fillRect/>
                </a:stretch>
              </p:blipFill>
              <p:spPr>
                <a:xfrm>
                  <a:off x="8588416" y="1519374"/>
                  <a:ext cx="76068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Ink 18">
                  <a:extLst>
                    <a:ext uri="{FF2B5EF4-FFF2-40B4-BE49-F238E27FC236}">
                      <a16:creationId xmlns:a16="http://schemas.microsoft.com/office/drawing/2014/main" id="{A2700819-CD3E-430A-B616-6F5894A3BB19}"/>
                    </a:ext>
                  </a:extLst>
                </p14:cNvPr>
                <p14:cNvContentPartPr/>
                <p14:nvPr/>
              </p14:nvContentPartPr>
              <p14:xfrm>
                <a:off x="7645216" y="1509654"/>
                <a:ext cx="763560" cy="27360"/>
              </p14:xfrm>
            </p:contentPart>
          </mc:Choice>
          <mc:Fallback>
            <p:pic>
              <p:nvPicPr>
                <p:cNvPr id="19" name="Ink 18">
                  <a:extLst>
                    <a:ext uri="{FF2B5EF4-FFF2-40B4-BE49-F238E27FC236}">
                      <a16:creationId xmlns:a16="http://schemas.microsoft.com/office/drawing/2014/main" id="{A2700819-CD3E-430A-B616-6F5894A3BB19}"/>
                    </a:ext>
                  </a:extLst>
                </p:cNvPr>
                <p:cNvPicPr/>
                <p:nvPr/>
              </p:nvPicPr>
              <p:blipFill>
                <a:blip r:embed="rId23"/>
                <a:stretch>
                  <a:fillRect/>
                </a:stretch>
              </p:blipFill>
              <p:spPr>
                <a:xfrm>
                  <a:off x="7627576" y="1492014"/>
                  <a:ext cx="799200" cy="63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21" name="Ink 20">
                <a:extLst>
                  <a:ext uri="{FF2B5EF4-FFF2-40B4-BE49-F238E27FC236}">
                    <a16:creationId xmlns:a16="http://schemas.microsoft.com/office/drawing/2014/main" id="{F674584C-8534-4C76-9EE1-460484F310FD}"/>
                  </a:ext>
                </a:extLst>
              </p14:cNvPr>
              <p14:cNvContentPartPr/>
              <p14:nvPr/>
            </p14:nvContentPartPr>
            <p14:xfrm>
              <a:off x="6789496" y="1683534"/>
              <a:ext cx="56520" cy="12600"/>
            </p14:xfrm>
          </p:contentPart>
        </mc:Choice>
        <mc:Fallback>
          <p:pic>
            <p:nvPicPr>
              <p:cNvPr id="21" name="Ink 20">
                <a:extLst>
                  <a:ext uri="{FF2B5EF4-FFF2-40B4-BE49-F238E27FC236}">
                    <a16:creationId xmlns:a16="http://schemas.microsoft.com/office/drawing/2014/main" id="{F674584C-8534-4C76-9EE1-460484F310FD}"/>
                  </a:ext>
                </a:extLst>
              </p:cNvPr>
              <p:cNvPicPr/>
              <p:nvPr/>
            </p:nvPicPr>
            <p:blipFill>
              <a:blip r:embed="rId25"/>
              <a:stretch>
                <a:fillRect/>
              </a:stretch>
            </p:blipFill>
            <p:spPr>
              <a:xfrm>
                <a:off x="6771856" y="1665894"/>
                <a:ext cx="9216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2" name="Ink 21">
                <a:extLst>
                  <a:ext uri="{FF2B5EF4-FFF2-40B4-BE49-F238E27FC236}">
                    <a16:creationId xmlns:a16="http://schemas.microsoft.com/office/drawing/2014/main" id="{6D2B6C1E-F67B-499D-914A-E054ED54CE8A}"/>
                  </a:ext>
                </a:extLst>
              </p14:cNvPr>
              <p14:cNvContentPartPr/>
              <p14:nvPr/>
            </p14:nvContentPartPr>
            <p14:xfrm>
              <a:off x="4511776" y="1469334"/>
              <a:ext cx="2378160" cy="81360"/>
            </p14:xfrm>
          </p:contentPart>
        </mc:Choice>
        <mc:Fallback>
          <p:pic>
            <p:nvPicPr>
              <p:cNvPr id="22" name="Ink 21">
                <a:extLst>
                  <a:ext uri="{FF2B5EF4-FFF2-40B4-BE49-F238E27FC236}">
                    <a16:creationId xmlns:a16="http://schemas.microsoft.com/office/drawing/2014/main" id="{6D2B6C1E-F67B-499D-914A-E054ED54CE8A}"/>
                  </a:ext>
                </a:extLst>
              </p:cNvPr>
              <p:cNvPicPr/>
              <p:nvPr/>
            </p:nvPicPr>
            <p:blipFill>
              <a:blip r:embed="rId27"/>
              <a:stretch>
                <a:fillRect/>
              </a:stretch>
            </p:blipFill>
            <p:spPr>
              <a:xfrm>
                <a:off x="4493776" y="1451694"/>
                <a:ext cx="2413800" cy="117000"/>
              </a:xfrm>
              <a:prstGeom prst="rect">
                <a:avLst/>
              </a:prstGeom>
            </p:spPr>
          </p:pic>
        </mc:Fallback>
      </mc:AlternateContent>
      <p:grpSp>
        <p:nvGrpSpPr>
          <p:cNvPr id="27" name="Group 26">
            <a:extLst>
              <a:ext uri="{FF2B5EF4-FFF2-40B4-BE49-F238E27FC236}">
                <a16:creationId xmlns:a16="http://schemas.microsoft.com/office/drawing/2014/main" id="{7F676C24-2B20-4E8B-8A88-6AAE198F42F2}"/>
              </a:ext>
            </a:extLst>
          </p:cNvPr>
          <p:cNvGrpSpPr/>
          <p:nvPr/>
        </p:nvGrpSpPr>
        <p:grpSpPr>
          <a:xfrm>
            <a:off x="623416" y="1453854"/>
            <a:ext cx="3679920" cy="106200"/>
            <a:chOff x="623416" y="1453854"/>
            <a:chExt cx="3679920" cy="106200"/>
          </a:xfrm>
        </p:grpSpPr>
        <mc:AlternateContent xmlns:mc="http://schemas.openxmlformats.org/markup-compatibility/2006">
          <mc:Choice xmlns:p14="http://schemas.microsoft.com/office/powerpoint/2010/main" Requires="p14">
            <p:contentPart p14:bwMode="auto" r:id="rId28">
              <p14:nvContentPartPr>
                <p14:cNvPr id="23" name="Ink 22">
                  <a:extLst>
                    <a:ext uri="{FF2B5EF4-FFF2-40B4-BE49-F238E27FC236}">
                      <a16:creationId xmlns:a16="http://schemas.microsoft.com/office/drawing/2014/main" id="{8C08250A-A1A3-43EB-B7CB-DC040F86B6AF}"/>
                    </a:ext>
                  </a:extLst>
                </p14:cNvPr>
                <p14:cNvContentPartPr/>
                <p14:nvPr/>
              </p14:nvContentPartPr>
              <p14:xfrm>
                <a:off x="3094816" y="1460334"/>
                <a:ext cx="1208520" cy="57240"/>
              </p14:xfrm>
            </p:contentPart>
          </mc:Choice>
          <mc:Fallback>
            <p:pic>
              <p:nvPicPr>
                <p:cNvPr id="23" name="Ink 22">
                  <a:extLst>
                    <a:ext uri="{FF2B5EF4-FFF2-40B4-BE49-F238E27FC236}">
                      <a16:creationId xmlns:a16="http://schemas.microsoft.com/office/drawing/2014/main" id="{8C08250A-A1A3-43EB-B7CB-DC040F86B6AF}"/>
                    </a:ext>
                  </a:extLst>
                </p:cNvPr>
                <p:cNvPicPr/>
                <p:nvPr/>
              </p:nvPicPr>
              <p:blipFill>
                <a:blip r:embed="rId29"/>
                <a:stretch>
                  <a:fillRect/>
                </a:stretch>
              </p:blipFill>
              <p:spPr>
                <a:xfrm>
                  <a:off x="3076816" y="1442694"/>
                  <a:ext cx="12441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4" name="Ink 23">
                  <a:extLst>
                    <a:ext uri="{FF2B5EF4-FFF2-40B4-BE49-F238E27FC236}">
                      <a16:creationId xmlns:a16="http://schemas.microsoft.com/office/drawing/2014/main" id="{DE7DDF00-2AEA-4A5B-BE63-D9F2D98C8BCC}"/>
                    </a:ext>
                  </a:extLst>
                </p14:cNvPr>
                <p14:cNvContentPartPr/>
                <p14:nvPr/>
              </p14:nvContentPartPr>
              <p14:xfrm>
                <a:off x="2084296" y="1466814"/>
                <a:ext cx="693360" cy="39960"/>
              </p14:xfrm>
            </p:contentPart>
          </mc:Choice>
          <mc:Fallback>
            <p:pic>
              <p:nvPicPr>
                <p:cNvPr id="24" name="Ink 23">
                  <a:extLst>
                    <a:ext uri="{FF2B5EF4-FFF2-40B4-BE49-F238E27FC236}">
                      <a16:creationId xmlns:a16="http://schemas.microsoft.com/office/drawing/2014/main" id="{DE7DDF00-2AEA-4A5B-BE63-D9F2D98C8BCC}"/>
                    </a:ext>
                  </a:extLst>
                </p:cNvPr>
                <p:cNvPicPr/>
                <p:nvPr/>
              </p:nvPicPr>
              <p:blipFill>
                <a:blip r:embed="rId31"/>
                <a:stretch>
                  <a:fillRect/>
                </a:stretch>
              </p:blipFill>
              <p:spPr>
                <a:xfrm>
                  <a:off x="2066296" y="1448814"/>
                  <a:ext cx="7290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5" name="Ink 24">
                  <a:extLst>
                    <a:ext uri="{FF2B5EF4-FFF2-40B4-BE49-F238E27FC236}">
                      <a16:creationId xmlns:a16="http://schemas.microsoft.com/office/drawing/2014/main" id="{4D49EC31-B533-4045-ADDF-F57753C61269}"/>
                    </a:ext>
                  </a:extLst>
                </p14:cNvPr>
                <p14:cNvContentPartPr/>
                <p14:nvPr/>
              </p14:nvContentPartPr>
              <p14:xfrm>
                <a:off x="1559056" y="1488054"/>
                <a:ext cx="387000" cy="27000"/>
              </p14:xfrm>
            </p:contentPart>
          </mc:Choice>
          <mc:Fallback>
            <p:pic>
              <p:nvPicPr>
                <p:cNvPr id="25" name="Ink 24">
                  <a:extLst>
                    <a:ext uri="{FF2B5EF4-FFF2-40B4-BE49-F238E27FC236}">
                      <a16:creationId xmlns:a16="http://schemas.microsoft.com/office/drawing/2014/main" id="{4D49EC31-B533-4045-ADDF-F57753C61269}"/>
                    </a:ext>
                  </a:extLst>
                </p:cNvPr>
                <p:cNvPicPr/>
                <p:nvPr/>
              </p:nvPicPr>
              <p:blipFill>
                <a:blip r:embed="rId33"/>
                <a:stretch>
                  <a:fillRect/>
                </a:stretch>
              </p:blipFill>
              <p:spPr>
                <a:xfrm>
                  <a:off x="1541056" y="1470054"/>
                  <a:ext cx="4226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6" name="Ink 25">
                  <a:extLst>
                    <a:ext uri="{FF2B5EF4-FFF2-40B4-BE49-F238E27FC236}">
                      <a16:creationId xmlns:a16="http://schemas.microsoft.com/office/drawing/2014/main" id="{79D6AF9D-C717-47A7-A3F1-1F20B0408AE2}"/>
                    </a:ext>
                  </a:extLst>
                </p14:cNvPr>
                <p14:cNvContentPartPr/>
                <p14:nvPr/>
              </p14:nvContentPartPr>
              <p14:xfrm>
                <a:off x="623416" y="1453854"/>
                <a:ext cx="705600" cy="106200"/>
              </p14:xfrm>
            </p:contentPart>
          </mc:Choice>
          <mc:Fallback>
            <p:pic>
              <p:nvPicPr>
                <p:cNvPr id="26" name="Ink 25">
                  <a:extLst>
                    <a:ext uri="{FF2B5EF4-FFF2-40B4-BE49-F238E27FC236}">
                      <a16:creationId xmlns:a16="http://schemas.microsoft.com/office/drawing/2014/main" id="{79D6AF9D-C717-47A7-A3F1-1F20B0408AE2}"/>
                    </a:ext>
                  </a:extLst>
                </p:cNvPr>
                <p:cNvPicPr/>
                <p:nvPr/>
              </p:nvPicPr>
              <p:blipFill>
                <a:blip r:embed="rId35"/>
                <a:stretch>
                  <a:fillRect/>
                </a:stretch>
              </p:blipFill>
              <p:spPr>
                <a:xfrm>
                  <a:off x="605416" y="1435854"/>
                  <a:ext cx="741240" cy="141840"/>
                </a:xfrm>
                <a:prstGeom prst="rect">
                  <a:avLst/>
                </a:prstGeom>
              </p:spPr>
            </p:pic>
          </mc:Fallback>
        </mc:AlternateContent>
      </p:grpSp>
      <p:grpSp>
        <p:nvGrpSpPr>
          <p:cNvPr id="30" name="Group 29">
            <a:extLst>
              <a:ext uri="{FF2B5EF4-FFF2-40B4-BE49-F238E27FC236}">
                <a16:creationId xmlns:a16="http://schemas.microsoft.com/office/drawing/2014/main" id="{69A13E3A-354B-4BF8-A94F-06A852BF9428}"/>
              </a:ext>
            </a:extLst>
          </p:cNvPr>
          <p:cNvGrpSpPr/>
          <p:nvPr/>
        </p:nvGrpSpPr>
        <p:grpSpPr>
          <a:xfrm>
            <a:off x="9351976" y="1997094"/>
            <a:ext cx="809640" cy="58680"/>
            <a:chOff x="9351976" y="1997094"/>
            <a:chExt cx="809640" cy="58680"/>
          </a:xfrm>
        </p:grpSpPr>
        <mc:AlternateContent xmlns:mc="http://schemas.openxmlformats.org/markup-compatibility/2006">
          <mc:Choice xmlns:p14="http://schemas.microsoft.com/office/powerpoint/2010/main" Requires="p14">
            <p:contentPart p14:bwMode="auto" r:id="rId36">
              <p14:nvContentPartPr>
                <p14:cNvPr id="28" name="Ink 27">
                  <a:extLst>
                    <a:ext uri="{FF2B5EF4-FFF2-40B4-BE49-F238E27FC236}">
                      <a16:creationId xmlns:a16="http://schemas.microsoft.com/office/drawing/2014/main" id="{0562B3B7-5130-438F-917C-2C62A00F77AE}"/>
                    </a:ext>
                  </a:extLst>
                </p14:cNvPr>
                <p14:cNvContentPartPr/>
                <p14:nvPr/>
              </p14:nvContentPartPr>
              <p14:xfrm>
                <a:off x="10136056" y="2019774"/>
                <a:ext cx="2160" cy="1800"/>
              </p14:xfrm>
            </p:contentPart>
          </mc:Choice>
          <mc:Fallback>
            <p:pic>
              <p:nvPicPr>
                <p:cNvPr id="28" name="Ink 27">
                  <a:extLst>
                    <a:ext uri="{FF2B5EF4-FFF2-40B4-BE49-F238E27FC236}">
                      <a16:creationId xmlns:a16="http://schemas.microsoft.com/office/drawing/2014/main" id="{0562B3B7-5130-438F-917C-2C62A00F77AE}"/>
                    </a:ext>
                  </a:extLst>
                </p:cNvPr>
                <p:cNvPicPr/>
                <p:nvPr/>
              </p:nvPicPr>
              <p:blipFill>
                <a:blip r:embed="rId37"/>
                <a:stretch>
                  <a:fillRect/>
                </a:stretch>
              </p:blipFill>
              <p:spPr>
                <a:xfrm>
                  <a:off x="10118416" y="2001774"/>
                  <a:ext cx="378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9" name="Ink 28">
                  <a:extLst>
                    <a:ext uri="{FF2B5EF4-FFF2-40B4-BE49-F238E27FC236}">
                      <a16:creationId xmlns:a16="http://schemas.microsoft.com/office/drawing/2014/main" id="{CD4F1CDC-039B-4E5F-A434-26879EFA2884}"/>
                    </a:ext>
                  </a:extLst>
                </p14:cNvPr>
                <p14:cNvContentPartPr/>
                <p14:nvPr/>
              </p14:nvContentPartPr>
              <p14:xfrm>
                <a:off x="9351976" y="1997094"/>
                <a:ext cx="809640" cy="58680"/>
              </p14:xfrm>
            </p:contentPart>
          </mc:Choice>
          <mc:Fallback>
            <p:pic>
              <p:nvPicPr>
                <p:cNvPr id="29" name="Ink 28">
                  <a:extLst>
                    <a:ext uri="{FF2B5EF4-FFF2-40B4-BE49-F238E27FC236}">
                      <a16:creationId xmlns:a16="http://schemas.microsoft.com/office/drawing/2014/main" id="{CD4F1CDC-039B-4E5F-A434-26879EFA2884}"/>
                    </a:ext>
                  </a:extLst>
                </p:cNvPr>
                <p:cNvPicPr/>
                <p:nvPr/>
              </p:nvPicPr>
              <p:blipFill>
                <a:blip r:embed="rId39"/>
                <a:stretch>
                  <a:fillRect/>
                </a:stretch>
              </p:blipFill>
              <p:spPr>
                <a:xfrm>
                  <a:off x="9334336" y="1979454"/>
                  <a:ext cx="845280" cy="94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
            <p14:nvContentPartPr>
              <p14:cNvPr id="31" name="Ink 30">
                <a:extLst>
                  <a:ext uri="{FF2B5EF4-FFF2-40B4-BE49-F238E27FC236}">
                    <a16:creationId xmlns:a16="http://schemas.microsoft.com/office/drawing/2014/main" id="{967BA17B-1A87-4002-BAC0-DAAF5FFB3000}"/>
                  </a:ext>
                </a:extLst>
              </p14:cNvPr>
              <p14:cNvContentPartPr/>
              <p14:nvPr/>
            </p14:nvContentPartPr>
            <p14:xfrm>
              <a:off x="8598496" y="1862814"/>
              <a:ext cx="391320" cy="83520"/>
            </p14:xfrm>
          </p:contentPart>
        </mc:Choice>
        <mc:Fallback>
          <p:pic>
            <p:nvPicPr>
              <p:cNvPr id="31" name="Ink 30">
                <a:extLst>
                  <a:ext uri="{FF2B5EF4-FFF2-40B4-BE49-F238E27FC236}">
                    <a16:creationId xmlns:a16="http://schemas.microsoft.com/office/drawing/2014/main" id="{967BA17B-1A87-4002-BAC0-DAAF5FFB3000}"/>
                  </a:ext>
                </a:extLst>
              </p:cNvPr>
              <p:cNvPicPr/>
              <p:nvPr/>
            </p:nvPicPr>
            <p:blipFill>
              <a:blip r:embed="rId41"/>
              <a:stretch>
                <a:fillRect/>
              </a:stretch>
            </p:blipFill>
            <p:spPr>
              <a:xfrm>
                <a:off x="8580496" y="1845174"/>
                <a:ext cx="4269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2" name="Ink 31">
                <a:extLst>
                  <a:ext uri="{FF2B5EF4-FFF2-40B4-BE49-F238E27FC236}">
                    <a16:creationId xmlns:a16="http://schemas.microsoft.com/office/drawing/2014/main" id="{C2A97FC7-13DE-490F-B89A-FFF61988DB9A}"/>
                  </a:ext>
                </a:extLst>
              </p14:cNvPr>
              <p14:cNvContentPartPr/>
              <p14:nvPr/>
            </p14:nvContentPartPr>
            <p14:xfrm>
              <a:off x="6968416" y="1968654"/>
              <a:ext cx="1356120" cy="52560"/>
            </p14:xfrm>
          </p:contentPart>
        </mc:Choice>
        <mc:Fallback>
          <p:pic>
            <p:nvPicPr>
              <p:cNvPr id="32" name="Ink 31">
                <a:extLst>
                  <a:ext uri="{FF2B5EF4-FFF2-40B4-BE49-F238E27FC236}">
                    <a16:creationId xmlns:a16="http://schemas.microsoft.com/office/drawing/2014/main" id="{C2A97FC7-13DE-490F-B89A-FFF61988DB9A}"/>
                  </a:ext>
                </a:extLst>
              </p:cNvPr>
              <p:cNvPicPr/>
              <p:nvPr/>
            </p:nvPicPr>
            <p:blipFill>
              <a:blip r:embed="rId43"/>
              <a:stretch>
                <a:fillRect/>
              </a:stretch>
            </p:blipFill>
            <p:spPr>
              <a:xfrm>
                <a:off x="6950416" y="1950654"/>
                <a:ext cx="1391760" cy="88200"/>
              </a:xfrm>
              <a:prstGeom prst="rect">
                <a:avLst/>
              </a:prstGeom>
            </p:spPr>
          </p:pic>
        </mc:Fallback>
      </mc:AlternateContent>
      <p:grpSp>
        <p:nvGrpSpPr>
          <p:cNvPr id="40" name="Group 39">
            <a:extLst>
              <a:ext uri="{FF2B5EF4-FFF2-40B4-BE49-F238E27FC236}">
                <a16:creationId xmlns:a16="http://schemas.microsoft.com/office/drawing/2014/main" id="{124FA785-5D8F-4972-A779-2D80268EB1AD}"/>
              </a:ext>
            </a:extLst>
          </p:cNvPr>
          <p:cNvGrpSpPr/>
          <p:nvPr/>
        </p:nvGrpSpPr>
        <p:grpSpPr>
          <a:xfrm>
            <a:off x="793696" y="1963614"/>
            <a:ext cx="5987520" cy="87120"/>
            <a:chOff x="793696" y="1963614"/>
            <a:chExt cx="5987520" cy="87120"/>
          </a:xfrm>
        </p:grpSpPr>
        <mc:AlternateContent xmlns:mc="http://schemas.openxmlformats.org/markup-compatibility/2006">
          <mc:Choice xmlns:p14="http://schemas.microsoft.com/office/powerpoint/2010/main" Requires="p14">
            <p:contentPart p14:bwMode="auto" r:id="rId44">
              <p14:nvContentPartPr>
                <p14:cNvPr id="33" name="Ink 32">
                  <a:extLst>
                    <a:ext uri="{FF2B5EF4-FFF2-40B4-BE49-F238E27FC236}">
                      <a16:creationId xmlns:a16="http://schemas.microsoft.com/office/drawing/2014/main" id="{6337B908-2DDF-45CE-9243-A641D9898F19}"/>
                    </a:ext>
                  </a:extLst>
                </p14:cNvPr>
                <p14:cNvContentPartPr/>
                <p14:nvPr/>
              </p14:nvContentPartPr>
              <p14:xfrm>
                <a:off x="5741176" y="1982334"/>
                <a:ext cx="1040040" cy="44280"/>
              </p14:xfrm>
            </p:contentPart>
          </mc:Choice>
          <mc:Fallback>
            <p:pic>
              <p:nvPicPr>
                <p:cNvPr id="33" name="Ink 32">
                  <a:extLst>
                    <a:ext uri="{FF2B5EF4-FFF2-40B4-BE49-F238E27FC236}">
                      <a16:creationId xmlns:a16="http://schemas.microsoft.com/office/drawing/2014/main" id="{6337B908-2DDF-45CE-9243-A641D9898F19}"/>
                    </a:ext>
                  </a:extLst>
                </p:cNvPr>
                <p:cNvPicPr/>
                <p:nvPr/>
              </p:nvPicPr>
              <p:blipFill>
                <a:blip r:embed="rId45"/>
                <a:stretch>
                  <a:fillRect/>
                </a:stretch>
              </p:blipFill>
              <p:spPr>
                <a:xfrm>
                  <a:off x="5723176" y="1964694"/>
                  <a:ext cx="10756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4" name="Ink 33">
                  <a:extLst>
                    <a:ext uri="{FF2B5EF4-FFF2-40B4-BE49-F238E27FC236}">
                      <a16:creationId xmlns:a16="http://schemas.microsoft.com/office/drawing/2014/main" id="{17374DD3-9DD1-49C9-9B65-66547DFDF2EE}"/>
                    </a:ext>
                  </a:extLst>
                </p14:cNvPr>
                <p14:cNvContentPartPr/>
                <p14:nvPr/>
              </p14:nvContentPartPr>
              <p14:xfrm>
                <a:off x="4743976" y="2000694"/>
                <a:ext cx="962640" cy="44640"/>
              </p14:xfrm>
            </p:contentPart>
          </mc:Choice>
          <mc:Fallback>
            <p:pic>
              <p:nvPicPr>
                <p:cNvPr id="34" name="Ink 33">
                  <a:extLst>
                    <a:ext uri="{FF2B5EF4-FFF2-40B4-BE49-F238E27FC236}">
                      <a16:creationId xmlns:a16="http://schemas.microsoft.com/office/drawing/2014/main" id="{17374DD3-9DD1-49C9-9B65-66547DFDF2EE}"/>
                    </a:ext>
                  </a:extLst>
                </p:cNvPr>
                <p:cNvPicPr/>
                <p:nvPr/>
              </p:nvPicPr>
              <p:blipFill>
                <a:blip r:embed="rId47"/>
                <a:stretch>
                  <a:fillRect/>
                </a:stretch>
              </p:blipFill>
              <p:spPr>
                <a:xfrm>
                  <a:off x="4726336" y="1983054"/>
                  <a:ext cx="9982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5" name="Ink 34">
                  <a:extLst>
                    <a:ext uri="{FF2B5EF4-FFF2-40B4-BE49-F238E27FC236}">
                      <a16:creationId xmlns:a16="http://schemas.microsoft.com/office/drawing/2014/main" id="{E8125885-C597-4395-9FE4-0F54DDA1734F}"/>
                    </a:ext>
                  </a:extLst>
                </p14:cNvPr>
                <p14:cNvContentPartPr/>
                <p14:nvPr/>
              </p14:nvContentPartPr>
              <p14:xfrm>
                <a:off x="3328816" y="1992774"/>
                <a:ext cx="1019880" cy="57960"/>
              </p14:xfrm>
            </p:contentPart>
          </mc:Choice>
          <mc:Fallback>
            <p:pic>
              <p:nvPicPr>
                <p:cNvPr id="35" name="Ink 34">
                  <a:extLst>
                    <a:ext uri="{FF2B5EF4-FFF2-40B4-BE49-F238E27FC236}">
                      <a16:creationId xmlns:a16="http://schemas.microsoft.com/office/drawing/2014/main" id="{E8125885-C597-4395-9FE4-0F54DDA1734F}"/>
                    </a:ext>
                  </a:extLst>
                </p:cNvPr>
                <p:cNvPicPr/>
                <p:nvPr/>
              </p:nvPicPr>
              <p:blipFill>
                <a:blip r:embed="rId49"/>
                <a:stretch>
                  <a:fillRect/>
                </a:stretch>
              </p:blipFill>
              <p:spPr>
                <a:xfrm>
                  <a:off x="3311176" y="1974774"/>
                  <a:ext cx="10555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7" name="Ink 36">
                  <a:extLst>
                    <a:ext uri="{FF2B5EF4-FFF2-40B4-BE49-F238E27FC236}">
                      <a16:creationId xmlns:a16="http://schemas.microsoft.com/office/drawing/2014/main" id="{75439A2C-7E97-47C8-8A60-F3E660BA62C6}"/>
                    </a:ext>
                  </a:extLst>
                </p14:cNvPr>
                <p14:cNvContentPartPr/>
                <p14:nvPr/>
              </p14:nvContentPartPr>
              <p14:xfrm>
                <a:off x="2086096" y="1963614"/>
                <a:ext cx="903600" cy="37800"/>
              </p14:xfrm>
            </p:contentPart>
          </mc:Choice>
          <mc:Fallback>
            <p:pic>
              <p:nvPicPr>
                <p:cNvPr id="37" name="Ink 36">
                  <a:extLst>
                    <a:ext uri="{FF2B5EF4-FFF2-40B4-BE49-F238E27FC236}">
                      <a16:creationId xmlns:a16="http://schemas.microsoft.com/office/drawing/2014/main" id="{75439A2C-7E97-47C8-8A60-F3E660BA62C6}"/>
                    </a:ext>
                  </a:extLst>
                </p:cNvPr>
                <p:cNvPicPr/>
                <p:nvPr/>
              </p:nvPicPr>
              <p:blipFill>
                <a:blip r:embed="rId51"/>
                <a:stretch>
                  <a:fillRect/>
                </a:stretch>
              </p:blipFill>
              <p:spPr>
                <a:xfrm>
                  <a:off x="2068456" y="1945614"/>
                  <a:ext cx="9392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9" name="Ink 38">
                  <a:extLst>
                    <a:ext uri="{FF2B5EF4-FFF2-40B4-BE49-F238E27FC236}">
                      <a16:creationId xmlns:a16="http://schemas.microsoft.com/office/drawing/2014/main" id="{DBE561E0-6B93-4746-A27B-C9B2AE94075E}"/>
                    </a:ext>
                  </a:extLst>
                </p14:cNvPr>
                <p14:cNvContentPartPr/>
                <p14:nvPr/>
              </p14:nvContentPartPr>
              <p14:xfrm>
                <a:off x="793696" y="1990614"/>
                <a:ext cx="1164600" cy="21960"/>
              </p14:xfrm>
            </p:contentPart>
          </mc:Choice>
          <mc:Fallback>
            <p:pic>
              <p:nvPicPr>
                <p:cNvPr id="39" name="Ink 38">
                  <a:extLst>
                    <a:ext uri="{FF2B5EF4-FFF2-40B4-BE49-F238E27FC236}">
                      <a16:creationId xmlns:a16="http://schemas.microsoft.com/office/drawing/2014/main" id="{DBE561E0-6B93-4746-A27B-C9B2AE94075E}"/>
                    </a:ext>
                  </a:extLst>
                </p:cNvPr>
                <p:cNvPicPr/>
                <p:nvPr/>
              </p:nvPicPr>
              <p:blipFill>
                <a:blip r:embed="rId53"/>
                <a:stretch>
                  <a:fillRect/>
                </a:stretch>
              </p:blipFill>
              <p:spPr>
                <a:xfrm>
                  <a:off x="775696" y="1972974"/>
                  <a:ext cx="1200240" cy="57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4">
            <p14:nvContentPartPr>
              <p14:cNvPr id="41" name="Ink 40">
                <a:extLst>
                  <a:ext uri="{FF2B5EF4-FFF2-40B4-BE49-F238E27FC236}">
                    <a16:creationId xmlns:a16="http://schemas.microsoft.com/office/drawing/2014/main" id="{1924ADC0-F5E6-4658-B05C-44A65C3ACC98}"/>
                  </a:ext>
                </a:extLst>
              </p14:cNvPr>
              <p14:cNvContentPartPr/>
              <p14:nvPr/>
            </p14:nvContentPartPr>
            <p14:xfrm>
              <a:off x="9228856" y="2518374"/>
              <a:ext cx="976680" cy="79560"/>
            </p14:xfrm>
          </p:contentPart>
        </mc:Choice>
        <mc:Fallback>
          <p:pic>
            <p:nvPicPr>
              <p:cNvPr id="41" name="Ink 40">
                <a:extLst>
                  <a:ext uri="{FF2B5EF4-FFF2-40B4-BE49-F238E27FC236}">
                    <a16:creationId xmlns:a16="http://schemas.microsoft.com/office/drawing/2014/main" id="{1924ADC0-F5E6-4658-B05C-44A65C3ACC98}"/>
                  </a:ext>
                </a:extLst>
              </p:cNvPr>
              <p:cNvPicPr/>
              <p:nvPr/>
            </p:nvPicPr>
            <p:blipFill>
              <a:blip r:embed="rId55"/>
              <a:stretch>
                <a:fillRect/>
              </a:stretch>
            </p:blipFill>
            <p:spPr>
              <a:xfrm>
                <a:off x="9210856" y="2500374"/>
                <a:ext cx="10123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7" name="Ink 46">
                <a:extLst>
                  <a:ext uri="{FF2B5EF4-FFF2-40B4-BE49-F238E27FC236}">
                    <a16:creationId xmlns:a16="http://schemas.microsoft.com/office/drawing/2014/main" id="{C1F34BB7-9A18-485D-8233-2006603A74D1}"/>
                  </a:ext>
                </a:extLst>
              </p14:cNvPr>
              <p14:cNvContentPartPr/>
              <p14:nvPr/>
            </p14:nvContentPartPr>
            <p14:xfrm>
              <a:off x="6263536" y="475734"/>
              <a:ext cx="1328400" cy="499680"/>
            </p14:xfrm>
          </p:contentPart>
        </mc:Choice>
        <mc:Fallback>
          <p:pic>
            <p:nvPicPr>
              <p:cNvPr id="47" name="Ink 46">
                <a:extLst>
                  <a:ext uri="{FF2B5EF4-FFF2-40B4-BE49-F238E27FC236}">
                    <a16:creationId xmlns:a16="http://schemas.microsoft.com/office/drawing/2014/main" id="{C1F34BB7-9A18-485D-8233-2006603A74D1}"/>
                  </a:ext>
                </a:extLst>
              </p:cNvPr>
              <p:cNvPicPr/>
              <p:nvPr/>
            </p:nvPicPr>
            <p:blipFill>
              <a:blip r:embed="rId57"/>
              <a:stretch>
                <a:fillRect/>
              </a:stretch>
            </p:blipFill>
            <p:spPr>
              <a:xfrm>
                <a:off x="6245896" y="457734"/>
                <a:ext cx="1364040" cy="5353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8" name="Ink 47">
                <a:extLst>
                  <a:ext uri="{FF2B5EF4-FFF2-40B4-BE49-F238E27FC236}">
                    <a16:creationId xmlns:a16="http://schemas.microsoft.com/office/drawing/2014/main" id="{304B3A45-94F5-494E-AFDC-B440C40176C2}"/>
                  </a:ext>
                </a:extLst>
              </p14:cNvPr>
              <p14:cNvContentPartPr/>
              <p14:nvPr/>
            </p14:nvContentPartPr>
            <p14:xfrm>
              <a:off x="4017856" y="505974"/>
              <a:ext cx="1485360" cy="544320"/>
            </p14:xfrm>
          </p:contentPart>
        </mc:Choice>
        <mc:Fallback>
          <p:pic>
            <p:nvPicPr>
              <p:cNvPr id="48" name="Ink 47">
                <a:extLst>
                  <a:ext uri="{FF2B5EF4-FFF2-40B4-BE49-F238E27FC236}">
                    <a16:creationId xmlns:a16="http://schemas.microsoft.com/office/drawing/2014/main" id="{304B3A45-94F5-494E-AFDC-B440C40176C2}"/>
                  </a:ext>
                </a:extLst>
              </p:cNvPr>
              <p:cNvPicPr/>
              <p:nvPr/>
            </p:nvPicPr>
            <p:blipFill>
              <a:blip r:embed="rId59"/>
              <a:stretch>
                <a:fillRect/>
              </a:stretch>
            </p:blipFill>
            <p:spPr>
              <a:xfrm>
                <a:off x="3999856" y="487974"/>
                <a:ext cx="1521000" cy="5799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9" name="Ink 48">
                <a:extLst>
                  <a:ext uri="{FF2B5EF4-FFF2-40B4-BE49-F238E27FC236}">
                    <a16:creationId xmlns:a16="http://schemas.microsoft.com/office/drawing/2014/main" id="{4A9BC80E-91AC-49B7-A002-1E6417231F41}"/>
                  </a:ext>
                </a:extLst>
              </p14:cNvPr>
              <p14:cNvContentPartPr/>
              <p14:nvPr/>
            </p14:nvContentPartPr>
            <p14:xfrm>
              <a:off x="1840576" y="461694"/>
              <a:ext cx="1459800" cy="593640"/>
            </p14:xfrm>
          </p:contentPart>
        </mc:Choice>
        <mc:Fallback>
          <p:pic>
            <p:nvPicPr>
              <p:cNvPr id="49" name="Ink 48">
                <a:extLst>
                  <a:ext uri="{FF2B5EF4-FFF2-40B4-BE49-F238E27FC236}">
                    <a16:creationId xmlns:a16="http://schemas.microsoft.com/office/drawing/2014/main" id="{4A9BC80E-91AC-49B7-A002-1E6417231F41}"/>
                  </a:ext>
                </a:extLst>
              </p:cNvPr>
              <p:cNvPicPr/>
              <p:nvPr/>
            </p:nvPicPr>
            <p:blipFill>
              <a:blip r:embed="rId61"/>
              <a:stretch>
                <a:fillRect/>
              </a:stretch>
            </p:blipFill>
            <p:spPr>
              <a:xfrm>
                <a:off x="1822936" y="444054"/>
                <a:ext cx="1495440" cy="629280"/>
              </a:xfrm>
              <a:prstGeom prst="rect">
                <a:avLst/>
              </a:prstGeom>
            </p:spPr>
          </p:pic>
        </mc:Fallback>
      </mc:AlternateContent>
      <p:grpSp>
        <p:nvGrpSpPr>
          <p:cNvPr id="70" name="Group 69">
            <a:extLst>
              <a:ext uri="{FF2B5EF4-FFF2-40B4-BE49-F238E27FC236}">
                <a16:creationId xmlns:a16="http://schemas.microsoft.com/office/drawing/2014/main" id="{7FD74932-32AB-4082-BAC2-D48A75938284}"/>
              </a:ext>
            </a:extLst>
          </p:cNvPr>
          <p:cNvGrpSpPr/>
          <p:nvPr/>
        </p:nvGrpSpPr>
        <p:grpSpPr>
          <a:xfrm>
            <a:off x="270256" y="2462934"/>
            <a:ext cx="9960480" cy="647640"/>
            <a:chOff x="270256" y="2462934"/>
            <a:chExt cx="9960480" cy="647640"/>
          </a:xfrm>
        </p:grpSpPr>
        <mc:AlternateContent xmlns:mc="http://schemas.openxmlformats.org/markup-compatibility/2006">
          <mc:Choice xmlns:p14="http://schemas.microsoft.com/office/powerpoint/2010/main" Requires="p14">
            <p:contentPart p14:bwMode="auto" r:id="rId62">
              <p14:nvContentPartPr>
                <p14:cNvPr id="42" name="Ink 41">
                  <a:extLst>
                    <a:ext uri="{FF2B5EF4-FFF2-40B4-BE49-F238E27FC236}">
                      <a16:creationId xmlns:a16="http://schemas.microsoft.com/office/drawing/2014/main" id="{EC2B2094-5E43-4CF5-830F-8EDC7266145D}"/>
                    </a:ext>
                  </a:extLst>
                </p14:cNvPr>
                <p14:cNvContentPartPr/>
                <p14:nvPr/>
              </p14:nvContentPartPr>
              <p14:xfrm>
                <a:off x="8273776" y="2514414"/>
                <a:ext cx="773280" cy="35640"/>
              </p14:xfrm>
            </p:contentPart>
          </mc:Choice>
          <mc:Fallback>
            <p:pic>
              <p:nvPicPr>
                <p:cNvPr id="42" name="Ink 41">
                  <a:extLst>
                    <a:ext uri="{FF2B5EF4-FFF2-40B4-BE49-F238E27FC236}">
                      <a16:creationId xmlns:a16="http://schemas.microsoft.com/office/drawing/2014/main" id="{EC2B2094-5E43-4CF5-830F-8EDC7266145D}"/>
                    </a:ext>
                  </a:extLst>
                </p:cNvPr>
                <p:cNvPicPr/>
                <p:nvPr/>
              </p:nvPicPr>
              <p:blipFill>
                <a:blip r:embed="rId63"/>
                <a:stretch>
                  <a:fillRect/>
                </a:stretch>
              </p:blipFill>
              <p:spPr>
                <a:xfrm>
                  <a:off x="8256136" y="2496774"/>
                  <a:ext cx="8089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3" name="Ink 42">
                  <a:extLst>
                    <a:ext uri="{FF2B5EF4-FFF2-40B4-BE49-F238E27FC236}">
                      <a16:creationId xmlns:a16="http://schemas.microsoft.com/office/drawing/2014/main" id="{8BD2851A-FA86-4126-9441-82EEB200C234}"/>
                    </a:ext>
                  </a:extLst>
                </p14:cNvPr>
                <p14:cNvContentPartPr/>
                <p14:nvPr/>
              </p14:nvContentPartPr>
              <p14:xfrm>
                <a:off x="7453696" y="2462934"/>
                <a:ext cx="549000" cy="70200"/>
              </p14:xfrm>
            </p:contentPart>
          </mc:Choice>
          <mc:Fallback>
            <p:pic>
              <p:nvPicPr>
                <p:cNvPr id="43" name="Ink 42">
                  <a:extLst>
                    <a:ext uri="{FF2B5EF4-FFF2-40B4-BE49-F238E27FC236}">
                      <a16:creationId xmlns:a16="http://schemas.microsoft.com/office/drawing/2014/main" id="{8BD2851A-FA86-4126-9441-82EEB200C234}"/>
                    </a:ext>
                  </a:extLst>
                </p:cNvPr>
                <p:cNvPicPr/>
                <p:nvPr/>
              </p:nvPicPr>
              <p:blipFill>
                <a:blip r:embed="rId65"/>
                <a:stretch>
                  <a:fillRect/>
                </a:stretch>
              </p:blipFill>
              <p:spPr>
                <a:xfrm>
                  <a:off x="7435696" y="2445294"/>
                  <a:ext cx="5846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5" name="Ink 44">
                  <a:extLst>
                    <a:ext uri="{FF2B5EF4-FFF2-40B4-BE49-F238E27FC236}">
                      <a16:creationId xmlns:a16="http://schemas.microsoft.com/office/drawing/2014/main" id="{1B8173A2-EE79-425F-B8A1-E0A3EBF645E2}"/>
                    </a:ext>
                  </a:extLst>
                </p14:cNvPr>
                <p14:cNvContentPartPr/>
                <p14:nvPr/>
              </p14:nvContentPartPr>
              <p14:xfrm>
                <a:off x="6663136" y="2519454"/>
                <a:ext cx="516600" cy="32400"/>
              </p14:xfrm>
            </p:contentPart>
          </mc:Choice>
          <mc:Fallback>
            <p:pic>
              <p:nvPicPr>
                <p:cNvPr id="45" name="Ink 44">
                  <a:extLst>
                    <a:ext uri="{FF2B5EF4-FFF2-40B4-BE49-F238E27FC236}">
                      <a16:creationId xmlns:a16="http://schemas.microsoft.com/office/drawing/2014/main" id="{1B8173A2-EE79-425F-B8A1-E0A3EBF645E2}"/>
                    </a:ext>
                  </a:extLst>
                </p:cNvPr>
                <p:cNvPicPr/>
                <p:nvPr/>
              </p:nvPicPr>
              <p:blipFill>
                <a:blip r:embed="rId67"/>
                <a:stretch>
                  <a:fillRect/>
                </a:stretch>
              </p:blipFill>
              <p:spPr>
                <a:xfrm>
                  <a:off x="6645496" y="2501814"/>
                  <a:ext cx="5522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0" name="Ink 49">
                  <a:extLst>
                    <a:ext uri="{FF2B5EF4-FFF2-40B4-BE49-F238E27FC236}">
                      <a16:creationId xmlns:a16="http://schemas.microsoft.com/office/drawing/2014/main" id="{505FA495-9A1D-49EC-8918-2E4C2300726A}"/>
                    </a:ext>
                  </a:extLst>
                </p14:cNvPr>
                <p14:cNvContentPartPr/>
                <p14:nvPr/>
              </p14:nvContentPartPr>
              <p14:xfrm>
                <a:off x="5294416" y="2486694"/>
                <a:ext cx="655920" cy="60120"/>
              </p14:xfrm>
            </p:contentPart>
          </mc:Choice>
          <mc:Fallback>
            <p:pic>
              <p:nvPicPr>
                <p:cNvPr id="50" name="Ink 49">
                  <a:extLst>
                    <a:ext uri="{FF2B5EF4-FFF2-40B4-BE49-F238E27FC236}">
                      <a16:creationId xmlns:a16="http://schemas.microsoft.com/office/drawing/2014/main" id="{505FA495-9A1D-49EC-8918-2E4C2300726A}"/>
                    </a:ext>
                  </a:extLst>
                </p:cNvPr>
                <p:cNvPicPr/>
                <p:nvPr/>
              </p:nvPicPr>
              <p:blipFill>
                <a:blip r:embed="rId69"/>
                <a:stretch>
                  <a:fillRect/>
                </a:stretch>
              </p:blipFill>
              <p:spPr>
                <a:xfrm>
                  <a:off x="5276776" y="2468694"/>
                  <a:ext cx="6915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1" name="Ink 50">
                  <a:extLst>
                    <a:ext uri="{FF2B5EF4-FFF2-40B4-BE49-F238E27FC236}">
                      <a16:creationId xmlns:a16="http://schemas.microsoft.com/office/drawing/2014/main" id="{C82051E6-666A-41DE-88D5-857EB64E0C0E}"/>
                    </a:ext>
                  </a:extLst>
                </p14:cNvPr>
                <p14:cNvContentPartPr/>
                <p14:nvPr/>
              </p14:nvContentPartPr>
              <p14:xfrm>
                <a:off x="4667296" y="2505774"/>
                <a:ext cx="395280" cy="56520"/>
              </p14:xfrm>
            </p:contentPart>
          </mc:Choice>
          <mc:Fallback>
            <p:pic>
              <p:nvPicPr>
                <p:cNvPr id="51" name="Ink 50">
                  <a:extLst>
                    <a:ext uri="{FF2B5EF4-FFF2-40B4-BE49-F238E27FC236}">
                      <a16:creationId xmlns:a16="http://schemas.microsoft.com/office/drawing/2014/main" id="{C82051E6-666A-41DE-88D5-857EB64E0C0E}"/>
                    </a:ext>
                  </a:extLst>
                </p:cNvPr>
                <p:cNvPicPr/>
                <p:nvPr/>
              </p:nvPicPr>
              <p:blipFill>
                <a:blip r:embed="rId71"/>
                <a:stretch>
                  <a:fillRect/>
                </a:stretch>
              </p:blipFill>
              <p:spPr>
                <a:xfrm>
                  <a:off x="4649296" y="2487774"/>
                  <a:ext cx="4309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2" name="Ink 51">
                  <a:extLst>
                    <a:ext uri="{FF2B5EF4-FFF2-40B4-BE49-F238E27FC236}">
                      <a16:creationId xmlns:a16="http://schemas.microsoft.com/office/drawing/2014/main" id="{6F96F947-ED56-4BF4-8909-FB3806F713F5}"/>
                    </a:ext>
                  </a:extLst>
                </p14:cNvPr>
                <p14:cNvContentPartPr/>
                <p14:nvPr/>
              </p14:nvContentPartPr>
              <p14:xfrm>
                <a:off x="3852256" y="2483094"/>
                <a:ext cx="615960" cy="53280"/>
              </p14:xfrm>
            </p:contentPart>
          </mc:Choice>
          <mc:Fallback>
            <p:pic>
              <p:nvPicPr>
                <p:cNvPr id="52" name="Ink 51">
                  <a:extLst>
                    <a:ext uri="{FF2B5EF4-FFF2-40B4-BE49-F238E27FC236}">
                      <a16:creationId xmlns:a16="http://schemas.microsoft.com/office/drawing/2014/main" id="{6F96F947-ED56-4BF4-8909-FB3806F713F5}"/>
                    </a:ext>
                  </a:extLst>
                </p:cNvPr>
                <p:cNvPicPr/>
                <p:nvPr/>
              </p:nvPicPr>
              <p:blipFill>
                <a:blip r:embed="rId73"/>
                <a:stretch>
                  <a:fillRect/>
                </a:stretch>
              </p:blipFill>
              <p:spPr>
                <a:xfrm>
                  <a:off x="3834616" y="2465094"/>
                  <a:ext cx="6516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4" name="Ink 53">
                  <a:extLst>
                    <a:ext uri="{FF2B5EF4-FFF2-40B4-BE49-F238E27FC236}">
                      <a16:creationId xmlns:a16="http://schemas.microsoft.com/office/drawing/2014/main" id="{1822AD6D-3231-45B6-AA8C-9982F4A996F7}"/>
                    </a:ext>
                  </a:extLst>
                </p14:cNvPr>
                <p14:cNvContentPartPr/>
                <p14:nvPr/>
              </p14:nvContentPartPr>
              <p14:xfrm>
                <a:off x="3120016" y="2556174"/>
                <a:ext cx="530280" cy="43920"/>
              </p14:xfrm>
            </p:contentPart>
          </mc:Choice>
          <mc:Fallback>
            <p:pic>
              <p:nvPicPr>
                <p:cNvPr id="54" name="Ink 53">
                  <a:extLst>
                    <a:ext uri="{FF2B5EF4-FFF2-40B4-BE49-F238E27FC236}">
                      <a16:creationId xmlns:a16="http://schemas.microsoft.com/office/drawing/2014/main" id="{1822AD6D-3231-45B6-AA8C-9982F4A996F7}"/>
                    </a:ext>
                  </a:extLst>
                </p:cNvPr>
                <p:cNvPicPr/>
                <p:nvPr/>
              </p:nvPicPr>
              <p:blipFill>
                <a:blip r:embed="rId75"/>
                <a:stretch>
                  <a:fillRect/>
                </a:stretch>
              </p:blipFill>
              <p:spPr>
                <a:xfrm>
                  <a:off x="3102016" y="2538534"/>
                  <a:ext cx="5659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6" name="Ink 55">
                  <a:extLst>
                    <a:ext uri="{FF2B5EF4-FFF2-40B4-BE49-F238E27FC236}">
                      <a16:creationId xmlns:a16="http://schemas.microsoft.com/office/drawing/2014/main" id="{8D67E1AE-EC92-4237-8F96-3280D6CBF9B1}"/>
                    </a:ext>
                  </a:extLst>
                </p14:cNvPr>
                <p14:cNvContentPartPr/>
                <p14:nvPr/>
              </p14:nvContentPartPr>
              <p14:xfrm>
                <a:off x="2410096" y="2463654"/>
                <a:ext cx="513000" cy="90000"/>
              </p14:xfrm>
            </p:contentPart>
          </mc:Choice>
          <mc:Fallback>
            <p:pic>
              <p:nvPicPr>
                <p:cNvPr id="56" name="Ink 55">
                  <a:extLst>
                    <a:ext uri="{FF2B5EF4-FFF2-40B4-BE49-F238E27FC236}">
                      <a16:creationId xmlns:a16="http://schemas.microsoft.com/office/drawing/2014/main" id="{8D67E1AE-EC92-4237-8F96-3280D6CBF9B1}"/>
                    </a:ext>
                  </a:extLst>
                </p:cNvPr>
                <p:cNvPicPr/>
                <p:nvPr/>
              </p:nvPicPr>
              <p:blipFill>
                <a:blip r:embed="rId77"/>
                <a:stretch>
                  <a:fillRect/>
                </a:stretch>
              </p:blipFill>
              <p:spPr>
                <a:xfrm>
                  <a:off x="2392096" y="2445654"/>
                  <a:ext cx="5486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7" name="Ink 56">
                  <a:extLst>
                    <a:ext uri="{FF2B5EF4-FFF2-40B4-BE49-F238E27FC236}">
                      <a16:creationId xmlns:a16="http://schemas.microsoft.com/office/drawing/2014/main" id="{9483E1A2-7019-4716-95FF-4BDA7D04BA95}"/>
                    </a:ext>
                  </a:extLst>
                </p14:cNvPr>
                <p14:cNvContentPartPr/>
                <p14:nvPr/>
              </p14:nvContentPartPr>
              <p14:xfrm>
                <a:off x="1514416" y="2528094"/>
                <a:ext cx="696600" cy="51120"/>
              </p14:xfrm>
            </p:contentPart>
          </mc:Choice>
          <mc:Fallback>
            <p:pic>
              <p:nvPicPr>
                <p:cNvPr id="57" name="Ink 56">
                  <a:extLst>
                    <a:ext uri="{FF2B5EF4-FFF2-40B4-BE49-F238E27FC236}">
                      <a16:creationId xmlns:a16="http://schemas.microsoft.com/office/drawing/2014/main" id="{9483E1A2-7019-4716-95FF-4BDA7D04BA95}"/>
                    </a:ext>
                  </a:extLst>
                </p:cNvPr>
                <p:cNvPicPr/>
                <p:nvPr/>
              </p:nvPicPr>
              <p:blipFill>
                <a:blip r:embed="rId79"/>
                <a:stretch>
                  <a:fillRect/>
                </a:stretch>
              </p:blipFill>
              <p:spPr>
                <a:xfrm>
                  <a:off x="1496416" y="2510094"/>
                  <a:ext cx="7322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9" name="Ink 58">
                  <a:extLst>
                    <a:ext uri="{FF2B5EF4-FFF2-40B4-BE49-F238E27FC236}">
                      <a16:creationId xmlns:a16="http://schemas.microsoft.com/office/drawing/2014/main" id="{427844DA-FDA4-4F5A-A6AA-1DF96875D9E8}"/>
                    </a:ext>
                  </a:extLst>
                </p14:cNvPr>
                <p14:cNvContentPartPr/>
                <p14:nvPr/>
              </p14:nvContentPartPr>
              <p14:xfrm>
                <a:off x="270256" y="2487774"/>
                <a:ext cx="861480" cy="47880"/>
              </p14:xfrm>
            </p:contentPart>
          </mc:Choice>
          <mc:Fallback>
            <p:pic>
              <p:nvPicPr>
                <p:cNvPr id="59" name="Ink 58">
                  <a:extLst>
                    <a:ext uri="{FF2B5EF4-FFF2-40B4-BE49-F238E27FC236}">
                      <a16:creationId xmlns:a16="http://schemas.microsoft.com/office/drawing/2014/main" id="{427844DA-FDA4-4F5A-A6AA-1DF96875D9E8}"/>
                    </a:ext>
                  </a:extLst>
                </p:cNvPr>
                <p:cNvPicPr/>
                <p:nvPr/>
              </p:nvPicPr>
              <p:blipFill>
                <a:blip r:embed="rId81"/>
                <a:stretch>
                  <a:fillRect/>
                </a:stretch>
              </p:blipFill>
              <p:spPr>
                <a:xfrm>
                  <a:off x="252616" y="2469774"/>
                  <a:ext cx="8971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1" name="Ink 60">
                  <a:extLst>
                    <a:ext uri="{FF2B5EF4-FFF2-40B4-BE49-F238E27FC236}">
                      <a16:creationId xmlns:a16="http://schemas.microsoft.com/office/drawing/2014/main" id="{1CCA8FC9-B73D-4E0E-99F4-57A9DEE31818}"/>
                    </a:ext>
                  </a:extLst>
                </p14:cNvPr>
                <p14:cNvContentPartPr/>
                <p14:nvPr/>
              </p14:nvContentPartPr>
              <p14:xfrm>
                <a:off x="9691456" y="2987814"/>
                <a:ext cx="539280" cy="41760"/>
              </p14:xfrm>
            </p:contentPart>
          </mc:Choice>
          <mc:Fallback>
            <p:pic>
              <p:nvPicPr>
                <p:cNvPr id="61" name="Ink 60">
                  <a:extLst>
                    <a:ext uri="{FF2B5EF4-FFF2-40B4-BE49-F238E27FC236}">
                      <a16:creationId xmlns:a16="http://schemas.microsoft.com/office/drawing/2014/main" id="{1CCA8FC9-B73D-4E0E-99F4-57A9DEE31818}"/>
                    </a:ext>
                  </a:extLst>
                </p:cNvPr>
                <p:cNvPicPr/>
                <p:nvPr/>
              </p:nvPicPr>
              <p:blipFill>
                <a:blip r:embed="rId83"/>
                <a:stretch>
                  <a:fillRect/>
                </a:stretch>
              </p:blipFill>
              <p:spPr>
                <a:xfrm>
                  <a:off x="9673816" y="2969814"/>
                  <a:ext cx="5749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2" name="Ink 61">
                  <a:extLst>
                    <a:ext uri="{FF2B5EF4-FFF2-40B4-BE49-F238E27FC236}">
                      <a16:creationId xmlns:a16="http://schemas.microsoft.com/office/drawing/2014/main" id="{11E124C5-2278-40DD-81D1-67BF23C66EB9}"/>
                    </a:ext>
                  </a:extLst>
                </p14:cNvPr>
                <p14:cNvContentPartPr/>
                <p14:nvPr/>
              </p14:nvContentPartPr>
              <p14:xfrm>
                <a:off x="8788216" y="2914734"/>
                <a:ext cx="583200" cy="85320"/>
              </p14:xfrm>
            </p:contentPart>
          </mc:Choice>
          <mc:Fallback>
            <p:pic>
              <p:nvPicPr>
                <p:cNvPr id="62" name="Ink 61">
                  <a:extLst>
                    <a:ext uri="{FF2B5EF4-FFF2-40B4-BE49-F238E27FC236}">
                      <a16:creationId xmlns:a16="http://schemas.microsoft.com/office/drawing/2014/main" id="{11E124C5-2278-40DD-81D1-67BF23C66EB9}"/>
                    </a:ext>
                  </a:extLst>
                </p:cNvPr>
                <p:cNvPicPr/>
                <p:nvPr/>
              </p:nvPicPr>
              <p:blipFill>
                <a:blip r:embed="rId85"/>
                <a:stretch>
                  <a:fillRect/>
                </a:stretch>
              </p:blipFill>
              <p:spPr>
                <a:xfrm>
                  <a:off x="8770216" y="2897094"/>
                  <a:ext cx="6188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4" name="Ink 63">
                  <a:extLst>
                    <a:ext uri="{FF2B5EF4-FFF2-40B4-BE49-F238E27FC236}">
                      <a16:creationId xmlns:a16="http://schemas.microsoft.com/office/drawing/2014/main" id="{A7D04859-BD05-4966-9692-DF01DBB27C23}"/>
                    </a:ext>
                  </a:extLst>
                </p14:cNvPr>
                <p14:cNvContentPartPr/>
                <p14:nvPr/>
              </p14:nvContentPartPr>
              <p14:xfrm>
                <a:off x="7649176" y="3014094"/>
                <a:ext cx="906840" cy="40320"/>
              </p14:xfrm>
            </p:contentPart>
          </mc:Choice>
          <mc:Fallback>
            <p:pic>
              <p:nvPicPr>
                <p:cNvPr id="64" name="Ink 63">
                  <a:extLst>
                    <a:ext uri="{FF2B5EF4-FFF2-40B4-BE49-F238E27FC236}">
                      <a16:creationId xmlns:a16="http://schemas.microsoft.com/office/drawing/2014/main" id="{A7D04859-BD05-4966-9692-DF01DBB27C23}"/>
                    </a:ext>
                  </a:extLst>
                </p:cNvPr>
                <p:cNvPicPr/>
                <p:nvPr/>
              </p:nvPicPr>
              <p:blipFill>
                <a:blip r:embed="rId87"/>
                <a:stretch>
                  <a:fillRect/>
                </a:stretch>
              </p:blipFill>
              <p:spPr>
                <a:xfrm>
                  <a:off x="7631176" y="2996094"/>
                  <a:ext cx="9424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5" name="Ink 64">
                  <a:extLst>
                    <a:ext uri="{FF2B5EF4-FFF2-40B4-BE49-F238E27FC236}">
                      <a16:creationId xmlns:a16="http://schemas.microsoft.com/office/drawing/2014/main" id="{0C33A707-8EBD-456F-8FDE-F8FFF54552BF}"/>
                    </a:ext>
                  </a:extLst>
                </p14:cNvPr>
                <p14:cNvContentPartPr/>
                <p14:nvPr/>
              </p14:nvContentPartPr>
              <p14:xfrm>
                <a:off x="6741976" y="3023454"/>
                <a:ext cx="747720" cy="20520"/>
              </p14:xfrm>
            </p:contentPart>
          </mc:Choice>
          <mc:Fallback>
            <p:pic>
              <p:nvPicPr>
                <p:cNvPr id="65" name="Ink 64">
                  <a:extLst>
                    <a:ext uri="{FF2B5EF4-FFF2-40B4-BE49-F238E27FC236}">
                      <a16:creationId xmlns:a16="http://schemas.microsoft.com/office/drawing/2014/main" id="{0C33A707-8EBD-456F-8FDE-F8FFF54552BF}"/>
                    </a:ext>
                  </a:extLst>
                </p:cNvPr>
                <p:cNvPicPr/>
                <p:nvPr/>
              </p:nvPicPr>
              <p:blipFill>
                <a:blip r:embed="rId89"/>
                <a:stretch>
                  <a:fillRect/>
                </a:stretch>
              </p:blipFill>
              <p:spPr>
                <a:xfrm>
                  <a:off x="6723976" y="3005814"/>
                  <a:ext cx="7833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7" name="Ink 66">
                  <a:extLst>
                    <a:ext uri="{FF2B5EF4-FFF2-40B4-BE49-F238E27FC236}">
                      <a16:creationId xmlns:a16="http://schemas.microsoft.com/office/drawing/2014/main" id="{0E934E82-1D18-4A16-8477-37EE478BE6AD}"/>
                    </a:ext>
                  </a:extLst>
                </p14:cNvPr>
                <p14:cNvContentPartPr/>
                <p14:nvPr/>
              </p14:nvContentPartPr>
              <p14:xfrm>
                <a:off x="5890576" y="3039654"/>
                <a:ext cx="608400" cy="27000"/>
              </p14:xfrm>
            </p:contentPart>
          </mc:Choice>
          <mc:Fallback>
            <p:pic>
              <p:nvPicPr>
                <p:cNvPr id="67" name="Ink 66">
                  <a:extLst>
                    <a:ext uri="{FF2B5EF4-FFF2-40B4-BE49-F238E27FC236}">
                      <a16:creationId xmlns:a16="http://schemas.microsoft.com/office/drawing/2014/main" id="{0E934E82-1D18-4A16-8477-37EE478BE6AD}"/>
                    </a:ext>
                  </a:extLst>
                </p:cNvPr>
                <p:cNvPicPr/>
                <p:nvPr/>
              </p:nvPicPr>
              <p:blipFill>
                <a:blip r:embed="rId91"/>
                <a:stretch>
                  <a:fillRect/>
                </a:stretch>
              </p:blipFill>
              <p:spPr>
                <a:xfrm>
                  <a:off x="5872936" y="3022014"/>
                  <a:ext cx="6440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9" name="Ink 68">
                  <a:extLst>
                    <a:ext uri="{FF2B5EF4-FFF2-40B4-BE49-F238E27FC236}">
                      <a16:creationId xmlns:a16="http://schemas.microsoft.com/office/drawing/2014/main" id="{B1D7917F-FDB7-4227-8BA4-81FF257FDC7E}"/>
                    </a:ext>
                  </a:extLst>
                </p14:cNvPr>
                <p14:cNvContentPartPr/>
                <p14:nvPr/>
              </p14:nvContentPartPr>
              <p14:xfrm>
                <a:off x="5609776" y="2547894"/>
                <a:ext cx="2960280" cy="562680"/>
              </p14:xfrm>
            </p:contentPart>
          </mc:Choice>
          <mc:Fallback>
            <p:pic>
              <p:nvPicPr>
                <p:cNvPr id="69" name="Ink 68">
                  <a:extLst>
                    <a:ext uri="{FF2B5EF4-FFF2-40B4-BE49-F238E27FC236}">
                      <a16:creationId xmlns:a16="http://schemas.microsoft.com/office/drawing/2014/main" id="{B1D7917F-FDB7-4227-8BA4-81FF257FDC7E}"/>
                    </a:ext>
                  </a:extLst>
                </p:cNvPr>
                <p:cNvPicPr/>
                <p:nvPr/>
              </p:nvPicPr>
              <p:blipFill>
                <a:blip r:embed="rId93"/>
                <a:stretch>
                  <a:fillRect/>
                </a:stretch>
              </p:blipFill>
              <p:spPr>
                <a:xfrm>
                  <a:off x="5592136" y="2530254"/>
                  <a:ext cx="2995920" cy="598320"/>
                </a:xfrm>
                <a:prstGeom prst="rect">
                  <a:avLst/>
                </a:prstGeom>
              </p:spPr>
            </p:pic>
          </mc:Fallback>
        </mc:AlternateContent>
      </p:grpSp>
      <p:grpSp>
        <p:nvGrpSpPr>
          <p:cNvPr id="73" name="Group 72">
            <a:extLst>
              <a:ext uri="{FF2B5EF4-FFF2-40B4-BE49-F238E27FC236}">
                <a16:creationId xmlns:a16="http://schemas.microsoft.com/office/drawing/2014/main" id="{392457A7-7A2F-4DEA-89C8-B417F37FD9E4}"/>
              </a:ext>
            </a:extLst>
          </p:cNvPr>
          <p:cNvGrpSpPr/>
          <p:nvPr/>
        </p:nvGrpSpPr>
        <p:grpSpPr>
          <a:xfrm>
            <a:off x="2390656" y="2934894"/>
            <a:ext cx="2529000" cy="151920"/>
            <a:chOff x="2390656" y="2934894"/>
            <a:chExt cx="2529000" cy="151920"/>
          </a:xfrm>
        </p:grpSpPr>
        <mc:AlternateContent xmlns:mc="http://schemas.openxmlformats.org/markup-compatibility/2006">
          <mc:Choice xmlns:p14="http://schemas.microsoft.com/office/powerpoint/2010/main" Requires="p14">
            <p:contentPart p14:bwMode="auto" r:id="rId94">
              <p14:nvContentPartPr>
                <p14:cNvPr id="71" name="Ink 70">
                  <a:extLst>
                    <a:ext uri="{FF2B5EF4-FFF2-40B4-BE49-F238E27FC236}">
                      <a16:creationId xmlns:a16="http://schemas.microsoft.com/office/drawing/2014/main" id="{125972A7-7674-4738-A177-1F5F7B86A558}"/>
                    </a:ext>
                  </a:extLst>
                </p14:cNvPr>
                <p14:cNvContentPartPr/>
                <p14:nvPr/>
              </p14:nvContentPartPr>
              <p14:xfrm>
                <a:off x="3468496" y="2934894"/>
                <a:ext cx="1451160" cy="151920"/>
              </p14:xfrm>
            </p:contentPart>
          </mc:Choice>
          <mc:Fallback>
            <p:pic>
              <p:nvPicPr>
                <p:cNvPr id="71" name="Ink 70">
                  <a:extLst>
                    <a:ext uri="{FF2B5EF4-FFF2-40B4-BE49-F238E27FC236}">
                      <a16:creationId xmlns:a16="http://schemas.microsoft.com/office/drawing/2014/main" id="{125972A7-7674-4738-A177-1F5F7B86A558}"/>
                    </a:ext>
                  </a:extLst>
                </p:cNvPr>
                <p:cNvPicPr/>
                <p:nvPr/>
              </p:nvPicPr>
              <p:blipFill>
                <a:blip r:embed="rId95"/>
                <a:stretch>
                  <a:fillRect/>
                </a:stretch>
              </p:blipFill>
              <p:spPr>
                <a:xfrm>
                  <a:off x="3450496" y="2916894"/>
                  <a:ext cx="14868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2" name="Ink 71">
                  <a:extLst>
                    <a:ext uri="{FF2B5EF4-FFF2-40B4-BE49-F238E27FC236}">
                      <a16:creationId xmlns:a16="http://schemas.microsoft.com/office/drawing/2014/main" id="{ED650A46-110F-437C-A294-A2B75A293C3D}"/>
                    </a:ext>
                  </a:extLst>
                </p14:cNvPr>
                <p14:cNvContentPartPr/>
                <p14:nvPr/>
              </p14:nvContentPartPr>
              <p14:xfrm>
                <a:off x="2390656" y="2975934"/>
                <a:ext cx="1009440" cy="61560"/>
              </p14:xfrm>
            </p:contentPart>
          </mc:Choice>
          <mc:Fallback>
            <p:pic>
              <p:nvPicPr>
                <p:cNvPr id="72" name="Ink 71">
                  <a:extLst>
                    <a:ext uri="{FF2B5EF4-FFF2-40B4-BE49-F238E27FC236}">
                      <a16:creationId xmlns:a16="http://schemas.microsoft.com/office/drawing/2014/main" id="{ED650A46-110F-437C-A294-A2B75A293C3D}"/>
                    </a:ext>
                  </a:extLst>
                </p:cNvPr>
                <p:cNvPicPr/>
                <p:nvPr/>
              </p:nvPicPr>
              <p:blipFill>
                <a:blip r:embed="rId97"/>
                <a:stretch>
                  <a:fillRect/>
                </a:stretch>
              </p:blipFill>
              <p:spPr>
                <a:xfrm>
                  <a:off x="2373016" y="2958294"/>
                  <a:ext cx="1045080" cy="97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8">
            <p14:nvContentPartPr>
              <p14:cNvPr id="74" name="Ink 73">
                <a:extLst>
                  <a:ext uri="{FF2B5EF4-FFF2-40B4-BE49-F238E27FC236}">
                    <a16:creationId xmlns:a16="http://schemas.microsoft.com/office/drawing/2014/main" id="{9705D498-A2B9-4D02-B256-36896D986104}"/>
                  </a:ext>
                </a:extLst>
              </p14:cNvPr>
              <p14:cNvContentPartPr/>
              <p14:nvPr/>
            </p14:nvContentPartPr>
            <p14:xfrm>
              <a:off x="385096" y="2957214"/>
              <a:ext cx="1950480" cy="135720"/>
            </p14:xfrm>
          </p:contentPart>
        </mc:Choice>
        <mc:Fallback>
          <p:pic>
            <p:nvPicPr>
              <p:cNvPr id="74" name="Ink 73">
                <a:extLst>
                  <a:ext uri="{FF2B5EF4-FFF2-40B4-BE49-F238E27FC236}">
                    <a16:creationId xmlns:a16="http://schemas.microsoft.com/office/drawing/2014/main" id="{9705D498-A2B9-4D02-B256-36896D986104}"/>
                  </a:ext>
                </a:extLst>
              </p:cNvPr>
              <p:cNvPicPr/>
              <p:nvPr/>
            </p:nvPicPr>
            <p:blipFill>
              <a:blip r:embed="rId99"/>
              <a:stretch>
                <a:fillRect/>
              </a:stretch>
            </p:blipFill>
            <p:spPr>
              <a:xfrm>
                <a:off x="367456" y="2939574"/>
                <a:ext cx="19861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5" name="Ink 74">
                <a:extLst>
                  <a:ext uri="{FF2B5EF4-FFF2-40B4-BE49-F238E27FC236}">
                    <a16:creationId xmlns:a16="http://schemas.microsoft.com/office/drawing/2014/main" id="{43A04E70-D24F-46B0-ABB4-986AB1A5EF06}"/>
                  </a:ext>
                </a:extLst>
              </p14:cNvPr>
              <p14:cNvContentPartPr/>
              <p14:nvPr/>
            </p14:nvContentPartPr>
            <p14:xfrm>
              <a:off x="9374656" y="3550494"/>
              <a:ext cx="976680" cy="43200"/>
            </p14:xfrm>
          </p:contentPart>
        </mc:Choice>
        <mc:Fallback>
          <p:pic>
            <p:nvPicPr>
              <p:cNvPr id="75" name="Ink 74">
                <a:extLst>
                  <a:ext uri="{FF2B5EF4-FFF2-40B4-BE49-F238E27FC236}">
                    <a16:creationId xmlns:a16="http://schemas.microsoft.com/office/drawing/2014/main" id="{43A04E70-D24F-46B0-ABB4-986AB1A5EF06}"/>
                  </a:ext>
                </a:extLst>
              </p:cNvPr>
              <p:cNvPicPr/>
              <p:nvPr/>
            </p:nvPicPr>
            <p:blipFill>
              <a:blip r:embed="rId101"/>
              <a:stretch>
                <a:fillRect/>
              </a:stretch>
            </p:blipFill>
            <p:spPr>
              <a:xfrm>
                <a:off x="9356656" y="3532494"/>
                <a:ext cx="10123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6" name="Ink 75">
                <a:extLst>
                  <a:ext uri="{FF2B5EF4-FFF2-40B4-BE49-F238E27FC236}">
                    <a16:creationId xmlns:a16="http://schemas.microsoft.com/office/drawing/2014/main" id="{2EBFFC4D-FC10-4C33-8C74-89FFC2238848}"/>
                  </a:ext>
                </a:extLst>
              </p14:cNvPr>
              <p14:cNvContentPartPr/>
              <p14:nvPr/>
            </p14:nvContentPartPr>
            <p14:xfrm>
              <a:off x="7127176" y="3473454"/>
              <a:ext cx="2115720" cy="102960"/>
            </p14:xfrm>
          </p:contentPart>
        </mc:Choice>
        <mc:Fallback>
          <p:pic>
            <p:nvPicPr>
              <p:cNvPr id="76" name="Ink 75">
                <a:extLst>
                  <a:ext uri="{FF2B5EF4-FFF2-40B4-BE49-F238E27FC236}">
                    <a16:creationId xmlns:a16="http://schemas.microsoft.com/office/drawing/2014/main" id="{2EBFFC4D-FC10-4C33-8C74-89FFC2238848}"/>
                  </a:ext>
                </a:extLst>
              </p:cNvPr>
              <p:cNvPicPr/>
              <p:nvPr/>
            </p:nvPicPr>
            <p:blipFill>
              <a:blip r:embed="rId103"/>
              <a:stretch>
                <a:fillRect/>
              </a:stretch>
            </p:blipFill>
            <p:spPr>
              <a:xfrm>
                <a:off x="7109176" y="3455814"/>
                <a:ext cx="21513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7" name="Ink 76">
                <a:extLst>
                  <a:ext uri="{FF2B5EF4-FFF2-40B4-BE49-F238E27FC236}">
                    <a16:creationId xmlns:a16="http://schemas.microsoft.com/office/drawing/2014/main" id="{3E8CCC9D-97DB-4023-8F35-064333BF2112}"/>
                  </a:ext>
                </a:extLst>
              </p14:cNvPr>
              <p14:cNvContentPartPr/>
              <p14:nvPr/>
            </p14:nvContentPartPr>
            <p14:xfrm>
              <a:off x="5610496" y="3540054"/>
              <a:ext cx="1407600" cy="77040"/>
            </p14:xfrm>
          </p:contentPart>
        </mc:Choice>
        <mc:Fallback>
          <p:pic>
            <p:nvPicPr>
              <p:cNvPr id="77" name="Ink 76">
                <a:extLst>
                  <a:ext uri="{FF2B5EF4-FFF2-40B4-BE49-F238E27FC236}">
                    <a16:creationId xmlns:a16="http://schemas.microsoft.com/office/drawing/2014/main" id="{3E8CCC9D-97DB-4023-8F35-064333BF2112}"/>
                  </a:ext>
                </a:extLst>
              </p:cNvPr>
              <p:cNvPicPr/>
              <p:nvPr/>
            </p:nvPicPr>
            <p:blipFill>
              <a:blip r:embed="rId105"/>
              <a:stretch>
                <a:fillRect/>
              </a:stretch>
            </p:blipFill>
            <p:spPr>
              <a:xfrm>
                <a:off x="5592856" y="3522054"/>
                <a:ext cx="1443240" cy="112680"/>
              </a:xfrm>
              <a:prstGeom prst="rect">
                <a:avLst/>
              </a:prstGeom>
            </p:spPr>
          </p:pic>
        </mc:Fallback>
      </mc:AlternateContent>
      <p:grpSp>
        <p:nvGrpSpPr>
          <p:cNvPr id="80" name="Group 79">
            <a:extLst>
              <a:ext uri="{FF2B5EF4-FFF2-40B4-BE49-F238E27FC236}">
                <a16:creationId xmlns:a16="http://schemas.microsoft.com/office/drawing/2014/main" id="{F633B229-D9E0-4D4A-B0C9-06990081674B}"/>
              </a:ext>
            </a:extLst>
          </p:cNvPr>
          <p:cNvGrpSpPr/>
          <p:nvPr/>
        </p:nvGrpSpPr>
        <p:grpSpPr>
          <a:xfrm>
            <a:off x="1955776" y="3451134"/>
            <a:ext cx="3683520" cy="143280"/>
            <a:chOff x="1955776" y="3451134"/>
            <a:chExt cx="3683520" cy="143280"/>
          </a:xfrm>
        </p:grpSpPr>
        <mc:AlternateContent xmlns:mc="http://schemas.openxmlformats.org/markup-compatibility/2006">
          <mc:Choice xmlns:p14="http://schemas.microsoft.com/office/powerpoint/2010/main" Requires="p14">
            <p:contentPart p14:bwMode="auto" r:id="rId106">
              <p14:nvContentPartPr>
                <p14:cNvPr id="78" name="Ink 77">
                  <a:extLst>
                    <a:ext uri="{FF2B5EF4-FFF2-40B4-BE49-F238E27FC236}">
                      <a16:creationId xmlns:a16="http://schemas.microsoft.com/office/drawing/2014/main" id="{7295C6DB-A8F1-4043-8AC6-465639F7FD44}"/>
                    </a:ext>
                  </a:extLst>
                </p14:cNvPr>
                <p14:cNvContentPartPr/>
                <p14:nvPr/>
              </p14:nvContentPartPr>
              <p14:xfrm>
                <a:off x="3501256" y="3451134"/>
                <a:ext cx="2138040" cy="143280"/>
              </p14:xfrm>
            </p:contentPart>
          </mc:Choice>
          <mc:Fallback>
            <p:pic>
              <p:nvPicPr>
                <p:cNvPr id="78" name="Ink 77">
                  <a:extLst>
                    <a:ext uri="{FF2B5EF4-FFF2-40B4-BE49-F238E27FC236}">
                      <a16:creationId xmlns:a16="http://schemas.microsoft.com/office/drawing/2014/main" id="{7295C6DB-A8F1-4043-8AC6-465639F7FD44}"/>
                    </a:ext>
                  </a:extLst>
                </p:cNvPr>
                <p:cNvPicPr/>
                <p:nvPr/>
              </p:nvPicPr>
              <p:blipFill>
                <a:blip r:embed="rId107"/>
                <a:stretch>
                  <a:fillRect/>
                </a:stretch>
              </p:blipFill>
              <p:spPr>
                <a:xfrm>
                  <a:off x="3483256" y="3433134"/>
                  <a:ext cx="21736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9" name="Ink 78">
                  <a:extLst>
                    <a:ext uri="{FF2B5EF4-FFF2-40B4-BE49-F238E27FC236}">
                      <a16:creationId xmlns:a16="http://schemas.microsoft.com/office/drawing/2014/main" id="{ABF671D6-C0AE-4F2E-A0AA-88A3A9A9CC49}"/>
                    </a:ext>
                  </a:extLst>
                </p14:cNvPr>
                <p14:cNvContentPartPr/>
                <p14:nvPr/>
              </p14:nvContentPartPr>
              <p14:xfrm>
                <a:off x="1955776" y="3482454"/>
                <a:ext cx="1401840" cy="57240"/>
              </p14:xfrm>
            </p:contentPart>
          </mc:Choice>
          <mc:Fallback>
            <p:pic>
              <p:nvPicPr>
                <p:cNvPr id="79" name="Ink 78">
                  <a:extLst>
                    <a:ext uri="{FF2B5EF4-FFF2-40B4-BE49-F238E27FC236}">
                      <a16:creationId xmlns:a16="http://schemas.microsoft.com/office/drawing/2014/main" id="{ABF671D6-C0AE-4F2E-A0AA-88A3A9A9CC49}"/>
                    </a:ext>
                  </a:extLst>
                </p:cNvPr>
                <p:cNvPicPr/>
                <p:nvPr/>
              </p:nvPicPr>
              <p:blipFill>
                <a:blip r:embed="rId109"/>
                <a:stretch>
                  <a:fillRect/>
                </a:stretch>
              </p:blipFill>
              <p:spPr>
                <a:xfrm>
                  <a:off x="1937776" y="3464454"/>
                  <a:ext cx="1437480" cy="92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0">
            <p14:nvContentPartPr>
              <p14:cNvPr id="81" name="Ink 80">
                <a:extLst>
                  <a:ext uri="{FF2B5EF4-FFF2-40B4-BE49-F238E27FC236}">
                    <a16:creationId xmlns:a16="http://schemas.microsoft.com/office/drawing/2014/main" id="{4F6DCD07-DD8E-4044-940B-368283AA5A56}"/>
                  </a:ext>
                </a:extLst>
              </p14:cNvPr>
              <p14:cNvContentPartPr/>
              <p14:nvPr/>
            </p14:nvContentPartPr>
            <p14:xfrm>
              <a:off x="552136" y="3456894"/>
              <a:ext cx="681120" cy="62640"/>
            </p14:xfrm>
          </p:contentPart>
        </mc:Choice>
        <mc:Fallback>
          <p:pic>
            <p:nvPicPr>
              <p:cNvPr id="81" name="Ink 80">
                <a:extLst>
                  <a:ext uri="{FF2B5EF4-FFF2-40B4-BE49-F238E27FC236}">
                    <a16:creationId xmlns:a16="http://schemas.microsoft.com/office/drawing/2014/main" id="{4F6DCD07-DD8E-4044-940B-368283AA5A56}"/>
                  </a:ext>
                </a:extLst>
              </p:cNvPr>
              <p:cNvPicPr/>
              <p:nvPr/>
            </p:nvPicPr>
            <p:blipFill>
              <a:blip r:embed="rId111"/>
              <a:stretch>
                <a:fillRect/>
              </a:stretch>
            </p:blipFill>
            <p:spPr>
              <a:xfrm>
                <a:off x="534496" y="3439254"/>
                <a:ext cx="716760" cy="98280"/>
              </a:xfrm>
              <a:prstGeom prst="rect">
                <a:avLst/>
              </a:prstGeom>
            </p:spPr>
          </p:pic>
        </mc:Fallback>
      </mc:AlternateContent>
      <p:grpSp>
        <p:nvGrpSpPr>
          <p:cNvPr id="93" name="Group 92">
            <a:extLst>
              <a:ext uri="{FF2B5EF4-FFF2-40B4-BE49-F238E27FC236}">
                <a16:creationId xmlns:a16="http://schemas.microsoft.com/office/drawing/2014/main" id="{4C3E48AB-C77F-4CA5-8B5C-DCBA655C8E35}"/>
              </a:ext>
            </a:extLst>
          </p:cNvPr>
          <p:cNvGrpSpPr/>
          <p:nvPr/>
        </p:nvGrpSpPr>
        <p:grpSpPr>
          <a:xfrm>
            <a:off x="4363816" y="3940014"/>
            <a:ext cx="5793840" cy="163080"/>
            <a:chOff x="4363816" y="3940014"/>
            <a:chExt cx="5793840" cy="163080"/>
          </a:xfrm>
        </p:grpSpPr>
        <mc:AlternateContent xmlns:mc="http://schemas.openxmlformats.org/markup-compatibility/2006">
          <mc:Choice xmlns:p14="http://schemas.microsoft.com/office/powerpoint/2010/main" Requires="p14">
            <p:contentPart p14:bwMode="auto" r:id="rId112">
              <p14:nvContentPartPr>
                <p14:cNvPr id="82" name="Ink 81">
                  <a:extLst>
                    <a:ext uri="{FF2B5EF4-FFF2-40B4-BE49-F238E27FC236}">
                      <a16:creationId xmlns:a16="http://schemas.microsoft.com/office/drawing/2014/main" id="{1019FB3D-D319-4101-AA94-0D15A0EF2BBC}"/>
                    </a:ext>
                  </a:extLst>
                </p14:cNvPr>
                <p14:cNvContentPartPr/>
                <p14:nvPr/>
              </p14:nvContentPartPr>
              <p14:xfrm>
                <a:off x="9605056" y="4050894"/>
                <a:ext cx="552600" cy="41760"/>
              </p14:xfrm>
            </p:contentPart>
          </mc:Choice>
          <mc:Fallback>
            <p:pic>
              <p:nvPicPr>
                <p:cNvPr id="82" name="Ink 81">
                  <a:extLst>
                    <a:ext uri="{FF2B5EF4-FFF2-40B4-BE49-F238E27FC236}">
                      <a16:creationId xmlns:a16="http://schemas.microsoft.com/office/drawing/2014/main" id="{1019FB3D-D319-4101-AA94-0D15A0EF2BBC}"/>
                    </a:ext>
                  </a:extLst>
                </p:cNvPr>
                <p:cNvPicPr/>
                <p:nvPr/>
              </p:nvPicPr>
              <p:blipFill>
                <a:blip r:embed="rId113"/>
                <a:stretch>
                  <a:fillRect/>
                </a:stretch>
              </p:blipFill>
              <p:spPr>
                <a:xfrm>
                  <a:off x="9587056" y="4032894"/>
                  <a:ext cx="5882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3" name="Ink 82">
                  <a:extLst>
                    <a:ext uri="{FF2B5EF4-FFF2-40B4-BE49-F238E27FC236}">
                      <a16:creationId xmlns:a16="http://schemas.microsoft.com/office/drawing/2014/main" id="{F5B5C6A0-EB08-4DC4-91D1-1C05440E6364}"/>
                    </a:ext>
                  </a:extLst>
                </p14:cNvPr>
                <p14:cNvContentPartPr/>
                <p14:nvPr/>
              </p14:nvContentPartPr>
              <p14:xfrm>
                <a:off x="9248296" y="4100934"/>
                <a:ext cx="360" cy="2160"/>
              </p14:xfrm>
            </p:contentPart>
          </mc:Choice>
          <mc:Fallback>
            <p:pic>
              <p:nvPicPr>
                <p:cNvPr id="83" name="Ink 82">
                  <a:extLst>
                    <a:ext uri="{FF2B5EF4-FFF2-40B4-BE49-F238E27FC236}">
                      <a16:creationId xmlns:a16="http://schemas.microsoft.com/office/drawing/2014/main" id="{F5B5C6A0-EB08-4DC4-91D1-1C05440E6364}"/>
                    </a:ext>
                  </a:extLst>
                </p:cNvPr>
                <p:cNvPicPr/>
                <p:nvPr/>
              </p:nvPicPr>
              <p:blipFill>
                <a:blip r:embed="rId115"/>
                <a:stretch>
                  <a:fillRect/>
                </a:stretch>
              </p:blipFill>
              <p:spPr>
                <a:xfrm>
                  <a:off x="9230296" y="4082934"/>
                  <a:ext cx="360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4" name="Ink 83">
                  <a:extLst>
                    <a:ext uri="{FF2B5EF4-FFF2-40B4-BE49-F238E27FC236}">
                      <a16:creationId xmlns:a16="http://schemas.microsoft.com/office/drawing/2014/main" id="{40494E92-64F8-492C-B636-64EB9B457AD9}"/>
                    </a:ext>
                  </a:extLst>
                </p14:cNvPr>
                <p14:cNvContentPartPr/>
                <p14:nvPr/>
              </p14:nvContentPartPr>
              <p14:xfrm>
                <a:off x="8241376" y="4051254"/>
                <a:ext cx="1087560" cy="48960"/>
              </p14:xfrm>
            </p:contentPart>
          </mc:Choice>
          <mc:Fallback>
            <p:pic>
              <p:nvPicPr>
                <p:cNvPr id="84" name="Ink 83">
                  <a:extLst>
                    <a:ext uri="{FF2B5EF4-FFF2-40B4-BE49-F238E27FC236}">
                      <a16:creationId xmlns:a16="http://schemas.microsoft.com/office/drawing/2014/main" id="{40494E92-64F8-492C-B636-64EB9B457AD9}"/>
                    </a:ext>
                  </a:extLst>
                </p:cNvPr>
                <p:cNvPicPr/>
                <p:nvPr/>
              </p:nvPicPr>
              <p:blipFill>
                <a:blip r:embed="rId117"/>
                <a:stretch>
                  <a:fillRect/>
                </a:stretch>
              </p:blipFill>
              <p:spPr>
                <a:xfrm>
                  <a:off x="8223736" y="4033254"/>
                  <a:ext cx="11232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6" name="Ink 85">
                  <a:extLst>
                    <a:ext uri="{FF2B5EF4-FFF2-40B4-BE49-F238E27FC236}">
                      <a16:creationId xmlns:a16="http://schemas.microsoft.com/office/drawing/2014/main" id="{503713DB-94D9-4863-A8B9-0EDE328376A5}"/>
                    </a:ext>
                  </a:extLst>
                </p14:cNvPr>
                <p14:cNvContentPartPr/>
                <p14:nvPr/>
              </p14:nvContentPartPr>
              <p14:xfrm>
                <a:off x="7675456" y="4037574"/>
                <a:ext cx="414720" cy="61560"/>
              </p14:xfrm>
            </p:contentPart>
          </mc:Choice>
          <mc:Fallback>
            <p:pic>
              <p:nvPicPr>
                <p:cNvPr id="86" name="Ink 85">
                  <a:extLst>
                    <a:ext uri="{FF2B5EF4-FFF2-40B4-BE49-F238E27FC236}">
                      <a16:creationId xmlns:a16="http://schemas.microsoft.com/office/drawing/2014/main" id="{503713DB-94D9-4863-A8B9-0EDE328376A5}"/>
                    </a:ext>
                  </a:extLst>
                </p:cNvPr>
                <p:cNvPicPr/>
                <p:nvPr/>
              </p:nvPicPr>
              <p:blipFill>
                <a:blip r:embed="rId119"/>
                <a:stretch>
                  <a:fillRect/>
                </a:stretch>
              </p:blipFill>
              <p:spPr>
                <a:xfrm>
                  <a:off x="7657816" y="4019574"/>
                  <a:ext cx="4503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8" name="Ink 87">
                  <a:extLst>
                    <a:ext uri="{FF2B5EF4-FFF2-40B4-BE49-F238E27FC236}">
                      <a16:creationId xmlns:a16="http://schemas.microsoft.com/office/drawing/2014/main" id="{C4241FB5-A71F-46DD-A2A2-525D2543A7A4}"/>
                    </a:ext>
                  </a:extLst>
                </p14:cNvPr>
                <p14:cNvContentPartPr/>
                <p14:nvPr/>
              </p14:nvContentPartPr>
              <p14:xfrm>
                <a:off x="7063816" y="3940014"/>
                <a:ext cx="438840" cy="96480"/>
              </p14:xfrm>
            </p:contentPart>
          </mc:Choice>
          <mc:Fallback>
            <p:pic>
              <p:nvPicPr>
                <p:cNvPr id="88" name="Ink 87">
                  <a:extLst>
                    <a:ext uri="{FF2B5EF4-FFF2-40B4-BE49-F238E27FC236}">
                      <a16:creationId xmlns:a16="http://schemas.microsoft.com/office/drawing/2014/main" id="{C4241FB5-A71F-46DD-A2A2-525D2543A7A4}"/>
                    </a:ext>
                  </a:extLst>
                </p:cNvPr>
                <p:cNvPicPr/>
                <p:nvPr/>
              </p:nvPicPr>
              <p:blipFill>
                <a:blip r:embed="rId121"/>
                <a:stretch>
                  <a:fillRect/>
                </a:stretch>
              </p:blipFill>
              <p:spPr>
                <a:xfrm>
                  <a:off x="7046176" y="3922374"/>
                  <a:ext cx="4744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0" name="Ink 89">
                  <a:extLst>
                    <a:ext uri="{FF2B5EF4-FFF2-40B4-BE49-F238E27FC236}">
                      <a16:creationId xmlns:a16="http://schemas.microsoft.com/office/drawing/2014/main" id="{0F134938-5832-40D5-B3D1-06C8706A5645}"/>
                    </a:ext>
                  </a:extLst>
                </p14:cNvPr>
                <p14:cNvContentPartPr/>
                <p14:nvPr/>
              </p14:nvContentPartPr>
              <p14:xfrm>
                <a:off x="6381256" y="4021734"/>
                <a:ext cx="435960" cy="26640"/>
              </p14:xfrm>
            </p:contentPart>
          </mc:Choice>
          <mc:Fallback>
            <p:pic>
              <p:nvPicPr>
                <p:cNvPr id="90" name="Ink 89">
                  <a:extLst>
                    <a:ext uri="{FF2B5EF4-FFF2-40B4-BE49-F238E27FC236}">
                      <a16:creationId xmlns:a16="http://schemas.microsoft.com/office/drawing/2014/main" id="{0F134938-5832-40D5-B3D1-06C8706A5645}"/>
                    </a:ext>
                  </a:extLst>
                </p:cNvPr>
                <p:cNvPicPr/>
                <p:nvPr/>
              </p:nvPicPr>
              <p:blipFill>
                <a:blip r:embed="rId123"/>
                <a:stretch>
                  <a:fillRect/>
                </a:stretch>
              </p:blipFill>
              <p:spPr>
                <a:xfrm>
                  <a:off x="6363256" y="4003734"/>
                  <a:ext cx="4716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2" name="Ink 91">
                  <a:extLst>
                    <a:ext uri="{FF2B5EF4-FFF2-40B4-BE49-F238E27FC236}">
                      <a16:creationId xmlns:a16="http://schemas.microsoft.com/office/drawing/2014/main" id="{3913BA15-291B-44EA-A8E5-EDD222096DDB}"/>
                    </a:ext>
                  </a:extLst>
                </p14:cNvPr>
                <p14:cNvContentPartPr/>
                <p14:nvPr/>
              </p14:nvContentPartPr>
              <p14:xfrm>
                <a:off x="4363816" y="4002654"/>
                <a:ext cx="1824120" cy="61200"/>
              </p14:xfrm>
            </p:contentPart>
          </mc:Choice>
          <mc:Fallback>
            <p:pic>
              <p:nvPicPr>
                <p:cNvPr id="92" name="Ink 91">
                  <a:extLst>
                    <a:ext uri="{FF2B5EF4-FFF2-40B4-BE49-F238E27FC236}">
                      <a16:creationId xmlns:a16="http://schemas.microsoft.com/office/drawing/2014/main" id="{3913BA15-291B-44EA-A8E5-EDD222096DDB}"/>
                    </a:ext>
                  </a:extLst>
                </p:cNvPr>
                <p:cNvPicPr/>
                <p:nvPr/>
              </p:nvPicPr>
              <p:blipFill>
                <a:blip r:embed="rId125"/>
                <a:stretch>
                  <a:fillRect/>
                </a:stretch>
              </p:blipFill>
              <p:spPr>
                <a:xfrm>
                  <a:off x="4346176" y="3984654"/>
                  <a:ext cx="1859760" cy="96840"/>
                </a:xfrm>
                <a:prstGeom prst="rect">
                  <a:avLst/>
                </a:prstGeom>
              </p:spPr>
            </p:pic>
          </mc:Fallback>
        </mc:AlternateContent>
      </p:grpSp>
      <p:grpSp>
        <p:nvGrpSpPr>
          <p:cNvPr id="99" name="Group 98">
            <a:extLst>
              <a:ext uri="{FF2B5EF4-FFF2-40B4-BE49-F238E27FC236}">
                <a16:creationId xmlns:a16="http://schemas.microsoft.com/office/drawing/2014/main" id="{3F52B318-185E-42BF-8B4E-D27938F74FE1}"/>
              </a:ext>
            </a:extLst>
          </p:cNvPr>
          <p:cNvGrpSpPr/>
          <p:nvPr/>
        </p:nvGrpSpPr>
        <p:grpSpPr>
          <a:xfrm>
            <a:off x="375376" y="3926694"/>
            <a:ext cx="3880800" cy="157680"/>
            <a:chOff x="375376" y="3926694"/>
            <a:chExt cx="3880800" cy="157680"/>
          </a:xfrm>
        </p:grpSpPr>
        <mc:AlternateContent xmlns:mc="http://schemas.openxmlformats.org/markup-compatibility/2006">
          <mc:Choice xmlns:p14="http://schemas.microsoft.com/office/powerpoint/2010/main" Requires="p14">
            <p:contentPart p14:bwMode="auto" r:id="rId126">
              <p14:nvContentPartPr>
                <p14:cNvPr id="94" name="Ink 93">
                  <a:extLst>
                    <a:ext uri="{FF2B5EF4-FFF2-40B4-BE49-F238E27FC236}">
                      <a16:creationId xmlns:a16="http://schemas.microsoft.com/office/drawing/2014/main" id="{B604BB32-8F67-4329-8612-95CF8FC974E4}"/>
                    </a:ext>
                  </a:extLst>
                </p14:cNvPr>
                <p14:cNvContentPartPr/>
                <p14:nvPr/>
              </p14:nvContentPartPr>
              <p14:xfrm>
                <a:off x="3744616" y="3964494"/>
                <a:ext cx="511560" cy="119880"/>
              </p14:xfrm>
            </p:contentPart>
          </mc:Choice>
          <mc:Fallback>
            <p:pic>
              <p:nvPicPr>
                <p:cNvPr id="94" name="Ink 93">
                  <a:extLst>
                    <a:ext uri="{FF2B5EF4-FFF2-40B4-BE49-F238E27FC236}">
                      <a16:creationId xmlns:a16="http://schemas.microsoft.com/office/drawing/2014/main" id="{B604BB32-8F67-4329-8612-95CF8FC974E4}"/>
                    </a:ext>
                  </a:extLst>
                </p:cNvPr>
                <p:cNvPicPr/>
                <p:nvPr/>
              </p:nvPicPr>
              <p:blipFill>
                <a:blip r:embed="rId127"/>
                <a:stretch>
                  <a:fillRect/>
                </a:stretch>
              </p:blipFill>
              <p:spPr>
                <a:xfrm>
                  <a:off x="3726616" y="3946494"/>
                  <a:ext cx="5472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5" name="Ink 94">
                  <a:extLst>
                    <a:ext uri="{FF2B5EF4-FFF2-40B4-BE49-F238E27FC236}">
                      <a16:creationId xmlns:a16="http://schemas.microsoft.com/office/drawing/2014/main" id="{1D06EFCB-30BC-4570-840A-7BC1855C4DB0}"/>
                    </a:ext>
                  </a:extLst>
                </p14:cNvPr>
                <p14:cNvContentPartPr/>
                <p14:nvPr/>
              </p14:nvContentPartPr>
              <p14:xfrm>
                <a:off x="2832016" y="3926694"/>
                <a:ext cx="713520" cy="31680"/>
              </p14:xfrm>
            </p:contentPart>
          </mc:Choice>
          <mc:Fallback>
            <p:pic>
              <p:nvPicPr>
                <p:cNvPr id="95" name="Ink 94">
                  <a:extLst>
                    <a:ext uri="{FF2B5EF4-FFF2-40B4-BE49-F238E27FC236}">
                      <a16:creationId xmlns:a16="http://schemas.microsoft.com/office/drawing/2014/main" id="{1D06EFCB-30BC-4570-840A-7BC1855C4DB0}"/>
                    </a:ext>
                  </a:extLst>
                </p:cNvPr>
                <p:cNvPicPr/>
                <p:nvPr/>
              </p:nvPicPr>
              <p:blipFill>
                <a:blip r:embed="rId129"/>
                <a:stretch>
                  <a:fillRect/>
                </a:stretch>
              </p:blipFill>
              <p:spPr>
                <a:xfrm>
                  <a:off x="2814376" y="3908694"/>
                  <a:ext cx="7491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6" name="Ink 95">
                  <a:extLst>
                    <a:ext uri="{FF2B5EF4-FFF2-40B4-BE49-F238E27FC236}">
                      <a16:creationId xmlns:a16="http://schemas.microsoft.com/office/drawing/2014/main" id="{520F4C63-2872-42C0-B48F-8C28D6A1B8DA}"/>
                    </a:ext>
                  </a:extLst>
                </p14:cNvPr>
                <p14:cNvContentPartPr/>
                <p14:nvPr/>
              </p14:nvContentPartPr>
              <p14:xfrm>
                <a:off x="1691176" y="3956934"/>
                <a:ext cx="894240" cy="55800"/>
              </p14:xfrm>
            </p:contentPart>
          </mc:Choice>
          <mc:Fallback>
            <p:pic>
              <p:nvPicPr>
                <p:cNvPr id="96" name="Ink 95">
                  <a:extLst>
                    <a:ext uri="{FF2B5EF4-FFF2-40B4-BE49-F238E27FC236}">
                      <a16:creationId xmlns:a16="http://schemas.microsoft.com/office/drawing/2014/main" id="{520F4C63-2872-42C0-B48F-8C28D6A1B8DA}"/>
                    </a:ext>
                  </a:extLst>
                </p:cNvPr>
                <p:cNvPicPr/>
                <p:nvPr/>
              </p:nvPicPr>
              <p:blipFill>
                <a:blip r:embed="rId131"/>
                <a:stretch>
                  <a:fillRect/>
                </a:stretch>
              </p:blipFill>
              <p:spPr>
                <a:xfrm>
                  <a:off x="1673536" y="3939294"/>
                  <a:ext cx="9298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7" name="Ink 96">
                  <a:extLst>
                    <a:ext uri="{FF2B5EF4-FFF2-40B4-BE49-F238E27FC236}">
                      <a16:creationId xmlns:a16="http://schemas.microsoft.com/office/drawing/2014/main" id="{905E6F9A-FDEA-4407-B127-A18941A830DD}"/>
                    </a:ext>
                  </a:extLst>
                </p14:cNvPr>
                <p14:cNvContentPartPr/>
                <p14:nvPr/>
              </p14:nvContentPartPr>
              <p14:xfrm>
                <a:off x="1045336" y="4051254"/>
                <a:ext cx="452880" cy="26280"/>
              </p14:xfrm>
            </p:contentPart>
          </mc:Choice>
          <mc:Fallback>
            <p:pic>
              <p:nvPicPr>
                <p:cNvPr id="97" name="Ink 96">
                  <a:extLst>
                    <a:ext uri="{FF2B5EF4-FFF2-40B4-BE49-F238E27FC236}">
                      <a16:creationId xmlns:a16="http://schemas.microsoft.com/office/drawing/2014/main" id="{905E6F9A-FDEA-4407-B127-A18941A830DD}"/>
                    </a:ext>
                  </a:extLst>
                </p:cNvPr>
                <p:cNvPicPr/>
                <p:nvPr/>
              </p:nvPicPr>
              <p:blipFill>
                <a:blip r:embed="rId133"/>
                <a:stretch>
                  <a:fillRect/>
                </a:stretch>
              </p:blipFill>
              <p:spPr>
                <a:xfrm>
                  <a:off x="1027336" y="4033254"/>
                  <a:ext cx="4885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8" name="Ink 97">
                  <a:extLst>
                    <a:ext uri="{FF2B5EF4-FFF2-40B4-BE49-F238E27FC236}">
                      <a16:creationId xmlns:a16="http://schemas.microsoft.com/office/drawing/2014/main" id="{E4142585-F69C-4A7E-80C7-729A2E95ACEF}"/>
                    </a:ext>
                  </a:extLst>
                </p14:cNvPr>
                <p14:cNvContentPartPr/>
                <p14:nvPr/>
              </p14:nvContentPartPr>
              <p14:xfrm>
                <a:off x="375376" y="3994014"/>
                <a:ext cx="558360" cy="54000"/>
              </p14:xfrm>
            </p:contentPart>
          </mc:Choice>
          <mc:Fallback>
            <p:pic>
              <p:nvPicPr>
                <p:cNvPr id="98" name="Ink 97">
                  <a:extLst>
                    <a:ext uri="{FF2B5EF4-FFF2-40B4-BE49-F238E27FC236}">
                      <a16:creationId xmlns:a16="http://schemas.microsoft.com/office/drawing/2014/main" id="{E4142585-F69C-4A7E-80C7-729A2E95ACEF}"/>
                    </a:ext>
                  </a:extLst>
                </p:cNvPr>
                <p:cNvPicPr/>
                <p:nvPr/>
              </p:nvPicPr>
              <p:blipFill>
                <a:blip r:embed="rId135"/>
                <a:stretch>
                  <a:fillRect/>
                </a:stretch>
              </p:blipFill>
              <p:spPr>
                <a:xfrm>
                  <a:off x="357736" y="3976374"/>
                  <a:ext cx="594000" cy="89640"/>
                </a:xfrm>
                <a:prstGeom prst="rect">
                  <a:avLst/>
                </a:prstGeom>
              </p:spPr>
            </p:pic>
          </mc:Fallback>
        </mc:AlternateContent>
      </p:grpSp>
      <p:grpSp>
        <p:nvGrpSpPr>
          <p:cNvPr id="102" name="Group 101">
            <a:extLst>
              <a:ext uri="{FF2B5EF4-FFF2-40B4-BE49-F238E27FC236}">
                <a16:creationId xmlns:a16="http://schemas.microsoft.com/office/drawing/2014/main" id="{CA375D84-2B03-45CA-9459-3C8A120E4224}"/>
              </a:ext>
            </a:extLst>
          </p:cNvPr>
          <p:cNvGrpSpPr/>
          <p:nvPr/>
        </p:nvGrpSpPr>
        <p:grpSpPr>
          <a:xfrm>
            <a:off x="8264776" y="4472094"/>
            <a:ext cx="1879560" cy="110520"/>
            <a:chOff x="8264776" y="4472094"/>
            <a:chExt cx="1879560" cy="110520"/>
          </a:xfrm>
        </p:grpSpPr>
        <mc:AlternateContent xmlns:mc="http://schemas.openxmlformats.org/markup-compatibility/2006">
          <mc:Choice xmlns:p14="http://schemas.microsoft.com/office/powerpoint/2010/main" Requires="p14">
            <p:contentPart p14:bwMode="auto" r:id="rId136">
              <p14:nvContentPartPr>
                <p14:cNvPr id="100" name="Ink 99">
                  <a:extLst>
                    <a:ext uri="{FF2B5EF4-FFF2-40B4-BE49-F238E27FC236}">
                      <a16:creationId xmlns:a16="http://schemas.microsoft.com/office/drawing/2014/main" id="{4EE6E400-F51E-4576-9F67-1191F3C0E527}"/>
                    </a:ext>
                  </a:extLst>
                </p14:cNvPr>
                <p14:cNvContentPartPr/>
                <p14:nvPr/>
              </p14:nvContentPartPr>
              <p14:xfrm>
                <a:off x="9779296" y="4472094"/>
                <a:ext cx="365040" cy="55080"/>
              </p14:xfrm>
            </p:contentPart>
          </mc:Choice>
          <mc:Fallback>
            <p:pic>
              <p:nvPicPr>
                <p:cNvPr id="100" name="Ink 99">
                  <a:extLst>
                    <a:ext uri="{FF2B5EF4-FFF2-40B4-BE49-F238E27FC236}">
                      <a16:creationId xmlns:a16="http://schemas.microsoft.com/office/drawing/2014/main" id="{4EE6E400-F51E-4576-9F67-1191F3C0E527}"/>
                    </a:ext>
                  </a:extLst>
                </p:cNvPr>
                <p:cNvPicPr/>
                <p:nvPr/>
              </p:nvPicPr>
              <p:blipFill>
                <a:blip r:embed="rId137"/>
                <a:stretch>
                  <a:fillRect/>
                </a:stretch>
              </p:blipFill>
              <p:spPr>
                <a:xfrm>
                  <a:off x="9761296" y="4454094"/>
                  <a:ext cx="4006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1" name="Ink 100">
                  <a:extLst>
                    <a:ext uri="{FF2B5EF4-FFF2-40B4-BE49-F238E27FC236}">
                      <a16:creationId xmlns:a16="http://schemas.microsoft.com/office/drawing/2014/main" id="{7735D4F6-0AA0-4B0F-8A63-630F33197761}"/>
                    </a:ext>
                  </a:extLst>
                </p14:cNvPr>
                <p14:cNvContentPartPr/>
                <p14:nvPr/>
              </p14:nvContentPartPr>
              <p14:xfrm>
                <a:off x="8264776" y="4528614"/>
                <a:ext cx="1083240" cy="54000"/>
              </p14:xfrm>
            </p:contentPart>
          </mc:Choice>
          <mc:Fallback>
            <p:pic>
              <p:nvPicPr>
                <p:cNvPr id="101" name="Ink 100">
                  <a:extLst>
                    <a:ext uri="{FF2B5EF4-FFF2-40B4-BE49-F238E27FC236}">
                      <a16:creationId xmlns:a16="http://schemas.microsoft.com/office/drawing/2014/main" id="{7735D4F6-0AA0-4B0F-8A63-630F33197761}"/>
                    </a:ext>
                  </a:extLst>
                </p:cNvPr>
                <p:cNvPicPr/>
                <p:nvPr/>
              </p:nvPicPr>
              <p:blipFill>
                <a:blip r:embed="rId139"/>
                <a:stretch>
                  <a:fillRect/>
                </a:stretch>
              </p:blipFill>
              <p:spPr>
                <a:xfrm>
                  <a:off x="8246776" y="4510614"/>
                  <a:ext cx="1118880" cy="89640"/>
                </a:xfrm>
                <a:prstGeom prst="rect">
                  <a:avLst/>
                </a:prstGeom>
              </p:spPr>
            </p:pic>
          </mc:Fallback>
        </mc:AlternateContent>
      </p:grpSp>
      <p:grpSp>
        <p:nvGrpSpPr>
          <p:cNvPr id="110" name="Group 109">
            <a:extLst>
              <a:ext uri="{FF2B5EF4-FFF2-40B4-BE49-F238E27FC236}">
                <a16:creationId xmlns:a16="http://schemas.microsoft.com/office/drawing/2014/main" id="{BAE98C6F-E7F6-4BF5-AE49-5D182F717482}"/>
              </a:ext>
            </a:extLst>
          </p:cNvPr>
          <p:cNvGrpSpPr/>
          <p:nvPr/>
        </p:nvGrpSpPr>
        <p:grpSpPr>
          <a:xfrm>
            <a:off x="2933536" y="4444734"/>
            <a:ext cx="4464000" cy="137160"/>
            <a:chOff x="2933536" y="4444734"/>
            <a:chExt cx="4464000" cy="137160"/>
          </a:xfrm>
        </p:grpSpPr>
        <mc:AlternateContent xmlns:mc="http://schemas.openxmlformats.org/markup-compatibility/2006">
          <mc:Choice xmlns:p14="http://schemas.microsoft.com/office/powerpoint/2010/main" Requires="p14">
            <p:contentPart p14:bwMode="auto" r:id="rId140">
              <p14:nvContentPartPr>
                <p14:cNvPr id="103" name="Ink 102">
                  <a:extLst>
                    <a:ext uri="{FF2B5EF4-FFF2-40B4-BE49-F238E27FC236}">
                      <a16:creationId xmlns:a16="http://schemas.microsoft.com/office/drawing/2014/main" id="{7CD62975-9FEE-4E93-B2C4-FEB01D041640}"/>
                    </a:ext>
                  </a:extLst>
                </p14:cNvPr>
                <p14:cNvContentPartPr/>
                <p14:nvPr/>
              </p14:nvContentPartPr>
              <p14:xfrm>
                <a:off x="6375856" y="4444734"/>
                <a:ext cx="1021680" cy="96840"/>
              </p14:xfrm>
            </p:contentPart>
          </mc:Choice>
          <mc:Fallback>
            <p:pic>
              <p:nvPicPr>
                <p:cNvPr id="103" name="Ink 102">
                  <a:extLst>
                    <a:ext uri="{FF2B5EF4-FFF2-40B4-BE49-F238E27FC236}">
                      <a16:creationId xmlns:a16="http://schemas.microsoft.com/office/drawing/2014/main" id="{7CD62975-9FEE-4E93-B2C4-FEB01D041640}"/>
                    </a:ext>
                  </a:extLst>
                </p:cNvPr>
                <p:cNvPicPr/>
                <p:nvPr/>
              </p:nvPicPr>
              <p:blipFill>
                <a:blip r:embed="rId141"/>
                <a:stretch>
                  <a:fillRect/>
                </a:stretch>
              </p:blipFill>
              <p:spPr>
                <a:xfrm>
                  <a:off x="6358216" y="4427094"/>
                  <a:ext cx="10573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4" name="Ink 103">
                  <a:extLst>
                    <a:ext uri="{FF2B5EF4-FFF2-40B4-BE49-F238E27FC236}">
                      <a16:creationId xmlns:a16="http://schemas.microsoft.com/office/drawing/2014/main" id="{85F2E8C8-11C6-4F39-95CC-ABC80DE30587}"/>
                    </a:ext>
                  </a:extLst>
                </p14:cNvPr>
                <p14:cNvContentPartPr/>
                <p14:nvPr/>
              </p14:nvContentPartPr>
              <p14:xfrm>
                <a:off x="5713816" y="4497654"/>
                <a:ext cx="539280" cy="78120"/>
              </p14:xfrm>
            </p:contentPart>
          </mc:Choice>
          <mc:Fallback>
            <p:pic>
              <p:nvPicPr>
                <p:cNvPr id="104" name="Ink 103">
                  <a:extLst>
                    <a:ext uri="{FF2B5EF4-FFF2-40B4-BE49-F238E27FC236}">
                      <a16:creationId xmlns:a16="http://schemas.microsoft.com/office/drawing/2014/main" id="{85F2E8C8-11C6-4F39-95CC-ABC80DE30587}"/>
                    </a:ext>
                  </a:extLst>
                </p:cNvPr>
                <p:cNvPicPr/>
                <p:nvPr/>
              </p:nvPicPr>
              <p:blipFill>
                <a:blip r:embed="rId143"/>
                <a:stretch>
                  <a:fillRect/>
                </a:stretch>
              </p:blipFill>
              <p:spPr>
                <a:xfrm>
                  <a:off x="5696176" y="4479654"/>
                  <a:ext cx="5749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5" name="Ink 104">
                  <a:extLst>
                    <a:ext uri="{FF2B5EF4-FFF2-40B4-BE49-F238E27FC236}">
                      <a16:creationId xmlns:a16="http://schemas.microsoft.com/office/drawing/2014/main" id="{5A117BD2-0ED7-46C8-95ED-D2F25AC0DEF8}"/>
                    </a:ext>
                  </a:extLst>
                </p14:cNvPr>
                <p14:cNvContentPartPr/>
                <p14:nvPr/>
              </p14:nvContentPartPr>
              <p14:xfrm>
                <a:off x="5175256" y="4516014"/>
                <a:ext cx="284400" cy="32760"/>
              </p14:xfrm>
            </p:contentPart>
          </mc:Choice>
          <mc:Fallback>
            <p:pic>
              <p:nvPicPr>
                <p:cNvPr id="105" name="Ink 104">
                  <a:extLst>
                    <a:ext uri="{FF2B5EF4-FFF2-40B4-BE49-F238E27FC236}">
                      <a16:creationId xmlns:a16="http://schemas.microsoft.com/office/drawing/2014/main" id="{5A117BD2-0ED7-46C8-95ED-D2F25AC0DEF8}"/>
                    </a:ext>
                  </a:extLst>
                </p:cNvPr>
                <p:cNvPicPr/>
                <p:nvPr/>
              </p:nvPicPr>
              <p:blipFill>
                <a:blip r:embed="rId145"/>
                <a:stretch>
                  <a:fillRect/>
                </a:stretch>
              </p:blipFill>
              <p:spPr>
                <a:xfrm>
                  <a:off x="5157256" y="4498374"/>
                  <a:ext cx="3200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6" name="Ink 105">
                  <a:extLst>
                    <a:ext uri="{FF2B5EF4-FFF2-40B4-BE49-F238E27FC236}">
                      <a16:creationId xmlns:a16="http://schemas.microsoft.com/office/drawing/2014/main" id="{939F041B-A585-4789-876B-8DEB479595C7}"/>
                    </a:ext>
                  </a:extLst>
                </p14:cNvPr>
                <p14:cNvContentPartPr/>
                <p14:nvPr/>
              </p14:nvContentPartPr>
              <p14:xfrm>
                <a:off x="4479376" y="4520334"/>
                <a:ext cx="475920" cy="61560"/>
              </p14:xfrm>
            </p:contentPart>
          </mc:Choice>
          <mc:Fallback>
            <p:pic>
              <p:nvPicPr>
                <p:cNvPr id="106" name="Ink 105">
                  <a:extLst>
                    <a:ext uri="{FF2B5EF4-FFF2-40B4-BE49-F238E27FC236}">
                      <a16:creationId xmlns:a16="http://schemas.microsoft.com/office/drawing/2014/main" id="{939F041B-A585-4789-876B-8DEB479595C7}"/>
                    </a:ext>
                  </a:extLst>
                </p:cNvPr>
                <p:cNvPicPr/>
                <p:nvPr/>
              </p:nvPicPr>
              <p:blipFill>
                <a:blip r:embed="rId147"/>
                <a:stretch>
                  <a:fillRect/>
                </a:stretch>
              </p:blipFill>
              <p:spPr>
                <a:xfrm>
                  <a:off x="4461736" y="4502334"/>
                  <a:ext cx="5115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7" name="Ink 106">
                  <a:extLst>
                    <a:ext uri="{FF2B5EF4-FFF2-40B4-BE49-F238E27FC236}">
                      <a16:creationId xmlns:a16="http://schemas.microsoft.com/office/drawing/2014/main" id="{0AE69DEF-CACF-4929-BA22-5E0BD9E1BBA1}"/>
                    </a:ext>
                  </a:extLst>
                </p14:cNvPr>
                <p14:cNvContentPartPr/>
                <p14:nvPr/>
              </p14:nvContentPartPr>
              <p14:xfrm>
                <a:off x="3913456" y="4543014"/>
                <a:ext cx="365040" cy="38160"/>
              </p14:xfrm>
            </p:contentPart>
          </mc:Choice>
          <mc:Fallback>
            <p:pic>
              <p:nvPicPr>
                <p:cNvPr id="107" name="Ink 106">
                  <a:extLst>
                    <a:ext uri="{FF2B5EF4-FFF2-40B4-BE49-F238E27FC236}">
                      <a16:creationId xmlns:a16="http://schemas.microsoft.com/office/drawing/2014/main" id="{0AE69DEF-CACF-4929-BA22-5E0BD9E1BBA1}"/>
                    </a:ext>
                  </a:extLst>
                </p:cNvPr>
                <p:cNvPicPr/>
                <p:nvPr/>
              </p:nvPicPr>
              <p:blipFill>
                <a:blip r:embed="rId149"/>
                <a:stretch>
                  <a:fillRect/>
                </a:stretch>
              </p:blipFill>
              <p:spPr>
                <a:xfrm>
                  <a:off x="3895816" y="4525014"/>
                  <a:ext cx="4006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9" name="Ink 108">
                  <a:extLst>
                    <a:ext uri="{FF2B5EF4-FFF2-40B4-BE49-F238E27FC236}">
                      <a16:creationId xmlns:a16="http://schemas.microsoft.com/office/drawing/2014/main" id="{0DE19782-B2D8-4A78-91C7-B91B4A9E6037}"/>
                    </a:ext>
                  </a:extLst>
                </p14:cNvPr>
                <p14:cNvContentPartPr/>
                <p14:nvPr/>
              </p14:nvContentPartPr>
              <p14:xfrm>
                <a:off x="2933536" y="4488294"/>
                <a:ext cx="815400" cy="54720"/>
              </p14:xfrm>
            </p:contentPart>
          </mc:Choice>
          <mc:Fallback>
            <p:pic>
              <p:nvPicPr>
                <p:cNvPr id="109" name="Ink 108">
                  <a:extLst>
                    <a:ext uri="{FF2B5EF4-FFF2-40B4-BE49-F238E27FC236}">
                      <a16:creationId xmlns:a16="http://schemas.microsoft.com/office/drawing/2014/main" id="{0DE19782-B2D8-4A78-91C7-B91B4A9E6037}"/>
                    </a:ext>
                  </a:extLst>
                </p:cNvPr>
                <p:cNvPicPr/>
                <p:nvPr/>
              </p:nvPicPr>
              <p:blipFill>
                <a:blip r:embed="rId151"/>
                <a:stretch>
                  <a:fillRect/>
                </a:stretch>
              </p:blipFill>
              <p:spPr>
                <a:xfrm>
                  <a:off x="2915536" y="4470294"/>
                  <a:ext cx="851040" cy="90360"/>
                </a:xfrm>
                <a:prstGeom prst="rect">
                  <a:avLst/>
                </a:prstGeom>
              </p:spPr>
            </p:pic>
          </mc:Fallback>
        </mc:AlternateContent>
      </p:grpSp>
      <p:grpSp>
        <p:nvGrpSpPr>
          <p:cNvPr id="115" name="Group 114">
            <a:extLst>
              <a:ext uri="{FF2B5EF4-FFF2-40B4-BE49-F238E27FC236}">
                <a16:creationId xmlns:a16="http://schemas.microsoft.com/office/drawing/2014/main" id="{1863A3B4-F137-4442-A2C0-7804A7BA87AF}"/>
              </a:ext>
            </a:extLst>
          </p:cNvPr>
          <p:cNvGrpSpPr/>
          <p:nvPr/>
        </p:nvGrpSpPr>
        <p:grpSpPr>
          <a:xfrm>
            <a:off x="359896" y="4412334"/>
            <a:ext cx="2309400" cy="133920"/>
            <a:chOff x="359896" y="4412334"/>
            <a:chExt cx="2309400" cy="133920"/>
          </a:xfrm>
        </p:grpSpPr>
        <mc:AlternateContent xmlns:mc="http://schemas.openxmlformats.org/markup-compatibility/2006">
          <mc:Choice xmlns:p14="http://schemas.microsoft.com/office/powerpoint/2010/main" Requires="p14">
            <p:contentPart p14:bwMode="auto" r:id="rId152">
              <p14:nvContentPartPr>
                <p14:cNvPr id="111" name="Ink 110">
                  <a:extLst>
                    <a:ext uri="{FF2B5EF4-FFF2-40B4-BE49-F238E27FC236}">
                      <a16:creationId xmlns:a16="http://schemas.microsoft.com/office/drawing/2014/main" id="{2F2867D0-2AC1-49A9-A911-BFD719F6DC75}"/>
                    </a:ext>
                  </a:extLst>
                </p14:cNvPr>
                <p14:cNvContentPartPr/>
                <p14:nvPr/>
              </p14:nvContentPartPr>
              <p14:xfrm>
                <a:off x="2139736" y="4445454"/>
                <a:ext cx="529560" cy="100080"/>
              </p14:xfrm>
            </p:contentPart>
          </mc:Choice>
          <mc:Fallback>
            <p:pic>
              <p:nvPicPr>
                <p:cNvPr id="111" name="Ink 110">
                  <a:extLst>
                    <a:ext uri="{FF2B5EF4-FFF2-40B4-BE49-F238E27FC236}">
                      <a16:creationId xmlns:a16="http://schemas.microsoft.com/office/drawing/2014/main" id="{2F2867D0-2AC1-49A9-A911-BFD719F6DC75}"/>
                    </a:ext>
                  </a:extLst>
                </p:cNvPr>
                <p:cNvPicPr/>
                <p:nvPr/>
              </p:nvPicPr>
              <p:blipFill>
                <a:blip r:embed="rId153"/>
                <a:stretch>
                  <a:fillRect/>
                </a:stretch>
              </p:blipFill>
              <p:spPr>
                <a:xfrm>
                  <a:off x="2121736" y="4427814"/>
                  <a:ext cx="5652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2" name="Ink 111">
                  <a:extLst>
                    <a:ext uri="{FF2B5EF4-FFF2-40B4-BE49-F238E27FC236}">
                      <a16:creationId xmlns:a16="http://schemas.microsoft.com/office/drawing/2014/main" id="{0AA97507-E77A-45AF-8D7C-09EE5B2B7003}"/>
                    </a:ext>
                  </a:extLst>
                </p14:cNvPr>
                <p14:cNvContentPartPr/>
                <p14:nvPr/>
              </p14:nvContentPartPr>
              <p14:xfrm>
                <a:off x="1593256" y="4513134"/>
                <a:ext cx="441720" cy="33120"/>
              </p14:xfrm>
            </p:contentPart>
          </mc:Choice>
          <mc:Fallback>
            <p:pic>
              <p:nvPicPr>
                <p:cNvPr id="112" name="Ink 111">
                  <a:extLst>
                    <a:ext uri="{FF2B5EF4-FFF2-40B4-BE49-F238E27FC236}">
                      <a16:creationId xmlns:a16="http://schemas.microsoft.com/office/drawing/2014/main" id="{0AA97507-E77A-45AF-8D7C-09EE5B2B7003}"/>
                    </a:ext>
                  </a:extLst>
                </p:cNvPr>
                <p:cNvPicPr/>
                <p:nvPr/>
              </p:nvPicPr>
              <p:blipFill>
                <a:blip r:embed="rId155"/>
                <a:stretch>
                  <a:fillRect/>
                </a:stretch>
              </p:blipFill>
              <p:spPr>
                <a:xfrm>
                  <a:off x="1575256" y="4495134"/>
                  <a:ext cx="4773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3" name="Ink 112">
                  <a:extLst>
                    <a:ext uri="{FF2B5EF4-FFF2-40B4-BE49-F238E27FC236}">
                      <a16:creationId xmlns:a16="http://schemas.microsoft.com/office/drawing/2014/main" id="{0EE4C0E8-9197-4070-9FA1-25FBE5AB8072}"/>
                    </a:ext>
                  </a:extLst>
                </p14:cNvPr>
                <p14:cNvContentPartPr/>
                <p14:nvPr/>
              </p14:nvContentPartPr>
              <p14:xfrm>
                <a:off x="1036696" y="4412334"/>
                <a:ext cx="447480" cy="82440"/>
              </p14:xfrm>
            </p:contentPart>
          </mc:Choice>
          <mc:Fallback>
            <p:pic>
              <p:nvPicPr>
                <p:cNvPr id="113" name="Ink 112">
                  <a:extLst>
                    <a:ext uri="{FF2B5EF4-FFF2-40B4-BE49-F238E27FC236}">
                      <a16:creationId xmlns:a16="http://schemas.microsoft.com/office/drawing/2014/main" id="{0EE4C0E8-9197-4070-9FA1-25FBE5AB8072}"/>
                    </a:ext>
                  </a:extLst>
                </p:cNvPr>
                <p:cNvPicPr/>
                <p:nvPr/>
              </p:nvPicPr>
              <p:blipFill>
                <a:blip r:embed="rId157"/>
                <a:stretch>
                  <a:fillRect/>
                </a:stretch>
              </p:blipFill>
              <p:spPr>
                <a:xfrm>
                  <a:off x="1019056" y="4394334"/>
                  <a:ext cx="4831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4" name="Ink 113">
                  <a:extLst>
                    <a:ext uri="{FF2B5EF4-FFF2-40B4-BE49-F238E27FC236}">
                      <a16:creationId xmlns:a16="http://schemas.microsoft.com/office/drawing/2014/main" id="{565AE8B2-64C6-493D-B47E-B2736F1D0FCC}"/>
                    </a:ext>
                  </a:extLst>
                </p14:cNvPr>
                <p14:cNvContentPartPr/>
                <p14:nvPr/>
              </p14:nvContentPartPr>
              <p14:xfrm>
                <a:off x="359896" y="4482894"/>
                <a:ext cx="516600" cy="57600"/>
              </p14:xfrm>
            </p:contentPart>
          </mc:Choice>
          <mc:Fallback>
            <p:pic>
              <p:nvPicPr>
                <p:cNvPr id="114" name="Ink 113">
                  <a:extLst>
                    <a:ext uri="{FF2B5EF4-FFF2-40B4-BE49-F238E27FC236}">
                      <a16:creationId xmlns:a16="http://schemas.microsoft.com/office/drawing/2014/main" id="{565AE8B2-64C6-493D-B47E-B2736F1D0FCC}"/>
                    </a:ext>
                  </a:extLst>
                </p:cNvPr>
                <p:cNvPicPr/>
                <p:nvPr/>
              </p:nvPicPr>
              <p:blipFill>
                <a:blip r:embed="rId159"/>
                <a:stretch>
                  <a:fillRect/>
                </a:stretch>
              </p:blipFill>
              <p:spPr>
                <a:xfrm>
                  <a:off x="342256" y="4464894"/>
                  <a:ext cx="552240" cy="93240"/>
                </a:xfrm>
                <a:prstGeom prst="rect">
                  <a:avLst/>
                </a:prstGeom>
              </p:spPr>
            </p:pic>
          </mc:Fallback>
        </mc:AlternateContent>
      </p:grpSp>
      <p:grpSp>
        <p:nvGrpSpPr>
          <p:cNvPr id="118" name="Group 117">
            <a:extLst>
              <a:ext uri="{FF2B5EF4-FFF2-40B4-BE49-F238E27FC236}">
                <a16:creationId xmlns:a16="http://schemas.microsoft.com/office/drawing/2014/main" id="{D7387911-45E6-41B2-88BF-74499CBABB99}"/>
              </a:ext>
            </a:extLst>
          </p:cNvPr>
          <p:cNvGrpSpPr/>
          <p:nvPr/>
        </p:nvGrpSpPr>
        <p:grpSpPr>
          <a:xfrm>
            <a:off x="8934016" y="4978254"/>
            <a:ext cx="1275120" cy="46800"/>
            <a:chOff x="8934016" y="4978254"/>
            <a:chExt cx="1275120" cy="46800"/>
          </a:xfrm>
        </p:grpSpPr>
        <mc:AlternateContent xmlns:mc="http://schemas.openxmlformats.org/markup-compatibility/2006">
          <mc:Choice xmlns:p14="http://schemas.microsoft.com/office/powerpoint/2010/main" Requires="p14">
            <p:contentPart p14:bwMode="auto" r:id="rId160">
              <p14:nvContentPartPr>
                <p14:cNvPr id="116" name="Ink 115">
                  <a:extLst>
                    <a:ext uri="{FF2B5EF4-FFF2-40B4-BE49-F238E27FC236}">
                      <a16:creationId xmlns:a16="http://schemas.microsoft.com/office/drawing/2014/main" id="{03109F18-8E08-446C-8F18-8BF5D2E5141C}"/>
                    </a:ext>
                  </a:extLst>
                </p14:cNvPr>
                <p14:cNvContentPartPr/>
                <p14:nvPr/>
              </p14:nvContentPartPr>
              <p14:xfrm>
                <a:off x="9727456" y="4978254"/>
                <a:ext cx="481680" cy="46800"/>
              </p14:xfrm>
            </p:contentPart>
          </mc:Choice>
          <mc:Fallback>
            <p:pic>
              <p:nvPicPr>
                <p:cNvPr id="116" name="Ink 115">
                  <a:extLst>
                    <a:ext uri="{FF2B5EF4-FFF2-40B4-BE49-F238E27FC236}">
                      <a16:creationId xmlns:a16="http://schemas.microsoft.com/office/drawing/2014/main" id="{03109F18-8E08-446C-8F18-8BF5D2E5141C}"/>
                    </a:ext>
                  </a:extLst>
                </p:cNvPr>
                <p:cNvPicPr/>
                <p:nvPr/>
              </p:nvPicPr>
              <p:blipFill>
                <a:blip r:embed="rId161"/>
                <a:stretch>
                  <a:fillRect/>
                </a:stretch>
              </p:blipFill>
              <p:spPr>
                <a:xfrm>
                  <a:off x="9709816" y="4960254"/>
                  <a:ext cx="5173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7" name="Ink 116">
                  <a:extLst>
                    <a:ext uri="{FF2B5EF4-FFF2-40B4-BE49-F238E27FC236}">
                      <a16:creationId xmlns:a16="http://schemas.microsoft.com/office/drawing/2014/main" id="{0A7529E3-33F5-4C1E-BA02-24CD712A8D5C}"/>
                    </a:ext>
                  </a:extLst>
                </p14:cNvPr>
                <p14:cNvContentPartPr/>
                <p14:nvPr/>
              </p14:nvContentPartPr>
              <p14:xfrm>
                <a:off x="8934016" y="4982214"/>
                <a:ext cx="435240" cy="39240"/>
              </p14:xfrm>
            </p:contentPart>
          </mc:Choice>
          <mc:Fallback>
            <p:pic>
              <p:nvPicPr>
                <p:cNvPr id="117" name="Ink 116">
                  <a:extLst>
                    <a:ext uri="{FF2B5EF4-FFF2-40B4-BE49-F238E27FC236}">
                      <a16:creationId xmlns:a16="http://schemas.microsoft.com/office/drawing/2014/main" id="{0A7529E3-33F5-4C1E-BA02-24CD712A8D5C}"/>
                    </a:ext>
                  </a:extLst>
                </p:cNvPr>
                <p:cNvPicPr/>
                <p:nvPr/>
              </p:nvPicPr>
              <p:blipFill>
                <a:blip r:embed="rId163"/>
                <a:stretch>
                  <a:fillRect/>
                </a:stretch>
              </p:blipFill>
              <p:spPr>
                <a:xfrm>
                  <a:off x="8916016" y="4964574"/>
                  <a:ext cx="470880" cy="74880"/>
                </a:xfrm>
                <a:prstGeom prst="rect">
                  <a:avLst/>
                </a:prstGeom>
              </p:spPr>
            </p:pic>
          </mc:Fallback>
        </mc:AlternateContent>
      </p:grpSp>
      <p:grpSp>
        <p:nvGrpSpPr>
          <p:cNvPr id="126" name="Group 125">
            <a:extLst>
              <a:ext uri="{FF2B5EF4-FFF2-40B4-BE49-F238E27FC236}">
                <a16:creationId xmlns:a16="http://schemas.microsoft.com/office/drawing/2014/main" id="{D7784177-2153-4131-B67F-E5CA5FAAD6F7}"/>
              </a:ext>
            </a:extLst>
          </p:cNvPr>
          <p:cNvGrpSpPr/>
          <p:nvPr/>
        </p:nvGrpSpPr>
        <p:grpSpPr>
          <a:xfrm>
            <a:off x="3664336" y="4969974"/>
            <a:ext cx="4956840" cy="143280"/>
            <a:chOff x="3664336" y="4969974"/>
            <a:chExt cx="4956840" cy="143280"/>
          </a:xfrm>
        </p:grpSpPr>
        <mc:AlternateContent xmlns:mc="http://schemas.openxmlformats.org/markup-compatibility/2006">
          <mc:Choice xmlns:p14="http://schemas.microsoft.com/office/powerpoint/2010/main" Requires="p14">
            <p:contentPart p14:bwMode="auto" r:id="rId164">
              <p14:nvContentPartPr>
                <p14:cNvPr id="119" name="Ink 118">
                  <a:extLst>
                    <a:ext uri="{FF2B5EF4-FFF2-40B4-BE49-F238E27FC236}">
                      <a16:creationId xmlns:a16="http://schemas.microsoft.com/office/drawing/2014/main" id="{B24EB33E-2B64-4C19-A267-3D9632FE40F5}"/>
                    </a:ext>
                  </a:extLst>
                </p14:cNvPr>
                <p14:cNvContentPartPr/>
                <p14:nvPr/>
              </p14:nvContentPartPr>
              <p14:xfrm>
                <a:off x="8057776" y="5021094"/>
                <a:ext cx="563400" cy="48240"/>
              </p14:xfrm>
            </p:contentPart>
          </mc:Choice>
          <mc:Fallback>
            <p:pic>
              <p:nvPicPr>
                <p:cNvPr id="119" name="Ink 118">
                  <a:extLst>
                    <a:ext uri="{FF2B5EF4-FFF2-40B4-BE49-F238E27FC236}">
                      <a16:creationId xmlns:a16="http://schemas.microsoft.com/office/drawing/2014/main" id="{B24EB33E-2B64-4C19-A267-3D9632FE40F5}"/>
                    </a:ext>
                  </a:extLst>
                </p:cNvPr>
                <p:cNvPicPr/>
                <p:nvPr/>
              </p:nvPicPr>
              <p:blipFill>
                <a:blip r:embed="rId165"/>
                <a:stretch>
                  <a:fillRect/>
                </a:stretch>
              </p:blipFill>
              <p:spPr>
                <a:xfrm>
                  <a:off x="8039776" y="5003094"/>
                  <a:ext cx="5990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20" name="Ink 119">
                  <a:extLst>
                    <a:ext uri="{FF2B5EF4-FFF2-40B4-BE49-F238E27FC236}">
                      <a16:creationId xmlns:a16="http://schemas.microsoft.com/office/drawing/2014/main" id="{F12528D4-044F-434A-9B64-4BB37FC9908E}"/>
                    </a:ext>
                  </a:extLst>
                </p14:cNvPr>
                <p14:cNvContentPartPr/>
                <p14:nvPr/>
              </p14:nvContentPartPr>
              <p14:xfrm>
                <a:off x="6914776" y="4977534"/>
                <a:ext cx="794160" cy="83160"/>
              </p14:xfrm>
            </p:contentPart>
          </mc:Choice>
          <mc:Fallback>
            <p:pic>
              <p:nvPicPr>
                <p:cNvPr id="120" name="Ink 119">
                  <a:extLst>
                    <a:ext uri="{FF2B5EF4-FFF2-40B4-BE49-F238E27FC236}">
                      <a16:creationId xmlns:a16="http://schemas.microsoft.com/office/drawing/2014/main" id="{F12528D4-044F-434A-9B64-4BB37FC9908E}"/>
                    </a:ext>
                  </a:extLst>
                </p:cNvPr>
                <p:cNvPicPr/>
                <p:nvPr/>
              </p:nvPicPr>
              <p:blipFill>
                <a:blip r:embed="rId167"/>
                <a:stretch>
                  <a:fillRect/>
                </a:stretch>
              </p:blipFill>
              <p:spPr>
                <a:xfrm>
                  <a:off x="6897136" y="4959534"/>
                  <a:ext cx="8298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22" name="Ink 121">
                  <a:extLst>
                    <a:ext uri="{FF2B5EF4-FFF2-40B4-BE49-F238E27FC236}">
                      <a16:creationId xmlns:a16="http://schemas.microsoft.com/office/drawing/2014/main" id="{E3029D20-53AE-4BC5-AB83-7724176AA867}"/>
                    </a:ext>
                  </a:extLst>
                </p14:cNvPr>
                <p14:cNvContentPartPr/>
                <p14:nvPr/>
              </p14:nvContentPartPr>
              <p14:xfrm>
                <a:off x="6039616" y="5022534"/>
                <a:ext cx="700200" cy="90720"/>
              </p14:xfrm>
            </p:contentPart>
          </mc:Choice>
          <mc:Fallback>
            <p:pic>
              <p:nvPicPr>
                <p:cNvPr id="122" name="Ink 121">
                  <a:extLst>
                    <a:ext uri="{FF2B5EF4-FFF2-40B4-BE49-F238E27FC236}">
                      <a16:creationId xmlns:a16="http://schemas.microsoft.com/office/drawing/2014/main" id="{E3029D20-53AE-4BC5-AB83-7724176AA867}"/>
                    </a:ext>
                  </a:extLst>
                </p:cNvPr>
                <p:cNvPicPr/>
                <p:nvPr/>
              </p:nvPicPr>
              <p:blipFill>
                <a:blip r:embed="rId169"/>
                <a:stretch>
                  <a:fillRect/>
                </a:stretch>
              </p:blipFill>
              <p:spPr>
                <a:xfrm>
                  <a:off x="6021976" y="5004894"/>
                  <a:ext cx="7358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24" name="Ink 123">
                  <a:extLst>
                    <a:ext uri="{FF2B5EF4-FFF2-40B4-BE49-F238E27FC236}">
                      <a16:creationId xmlns:a16="http://schemas.microsoft.com/office/drawing/2014/main" id="{62486F98-3EA5-4214-B8D5-1AB5C551153A}"/>
                    </a:ext>
                  </a:extLst>
                </p14:cNvPr>
                <p14:cNvContentPartPr/>
                <p14:nvPr/>
              </p14:nvContentPartPr>
              <p14:xfrm>
                <a:off x="4870696" y="4969974"/>
                <a:ext cx="870840" cy="80280"/>
              </p14:xfrm>
            </p:contentPart>
          </mc:Choice>
          <mc:Fallback>
            <p:pic>
              <p:nvPicPr>
                <p:cNvPr id="124" name="Ink 123">
                  <a:extLst>
                    <a:ext uri="{FF2B5EF4-FFF2-40B4-BE49-F238E27FC236}">
                      <a16:creationId xmlns:a16="http://schemas.microsoft.com/office/drawing/2014/main" id="{62486F98-3EA5-4214-B8D5-1AB5C551153A}"/>
                    </a:ext>
                  </a:extLst>
                </p:cNvPr>
                <p:cNvPicPr/>
                <p:nvPr/>
              </p:nvPicPr>
              <p:blipFill>
                <a:blip r:embed="rId171"/>
                <a:stretch>
                  <a:fillRect/>
                </a:stretch>
              </p:blipFill>
              <p:spPr>
                <a:xfrm>
                  <a:off x="4852696" y="4952334"/>
                  <a:ext cx="9064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25" name="Ink 124">
                  <a:extLst>
                    <a:ext uri="{FF2B5EF4-FFF2-40B4-BE49-F238E27FC236}">
                      <a16:creationId xmlns:a16="http://schemas.microsoft.com/office/drawing/2014/main" id="{95A3A462-B2FA-43D9-9F51-8A1095A30562}"/>
                    </a:ext>
                  </a:extLst>
                </p14:cNvPr>
                <p14:cNvContentPartPr/>
                <p14:nvPr/>
              </p14:nvContentPartPr>
              <p14:xfrm>
                <a:off x="3664336" y="5009214"/>
                <a:ext cx="960480" cy="81720"/>
              </p14:xfrm>
            </p:contentPart>
          </mc:Choice>
          <mc:Fallback>
            <p:pic>
              <p:nvPicPr>
                <p:cNvPr id="125" name="Ink 124">
                  <a:extLst>
                    <a:ext uri="{FF2B5EF4-FFF2-40B4-BE49-F238E27FC236}">
                      <a16:creationId xmlns:a16="http://schemas.microsoft.com/office/drawing/2014/main" id="{95A3A462-B2FA-43D9-9F51-8A1095A30562}"/>
                    </a:ext>
                  </a:extLst>
                </p:cNvPr>
                <p:cNvPicPr/>
                <p:nvPr/>
              </p:nvPicPr>
              <p:blipFill>
                <a:blip r:embed="rId173"/>
                <a:stretch>
                  <a:fillRect/>
                </a:stretch>
              </p:blipFill>
              <p:spPr>
                <a:xfrm>
                  <a:off x="3646696" y="4991574"/>
                  <a:ext cx="996120" cy="117360"/>
                </a:xfrm>
                <a:prstGeom prst="rect">
                  <a:avLst/>
                </a:prstGeom>
              </p:spPr>
            </p:pic>
          </mc:Fallback>
        </mc:AlternateContent>
      </p:grpSp>
      <p:grpSp>
        <p:nvGrpSpPr>
          <p:cNvPr id="129" name="Group 128">
            <a:extLst>
              <a:ext uri="{FF2B5EF4-FFF2-40B4-BE49-F238E27FC236}">
                <a16:creationId xmlns:a16="http://schemas.microsoft.com/office/drawing/2014/main" id="{0C88F1DD-DB98-4577-A927-F019DE8B7980}"/>
              </a:ext>
            </a:extLst>
          </p:cNvPr>
          <p:cNvGrpSpPr/>
          <p:nvPr/>
        </p:nvGrpSpPr>
        <p:grpSpPr>
          <a:xfrm>
            <a:off x="1113736" y="4975014"/>
            <a:ext cx="1651680" cy="140400"/>
            <a:chOff x="1113736" y="4975014"/>
            <a:chExt cx="1651680" cy="140400"/>
          </a:xfrm>
        </p:grpSpPr>
        <mc:AlternateContent xmlns:mc="http://schemas.openxmlformats.org/markup-compatibility/2006">
          <mc:Choice xmlns:p14="http://schemas.microsoft.com/office/powerpoint/2010/main" Requires="p14">
            <p:contentPart p14:bwMode="auto" r:id="rId174">
              <p14:nvContentPartPr>
                <p14:cNvPr id="127" name="Ink 126">
                  <a:extLst>
                    <a:ext uri="{FF2B5EF4-FFF2-40B4-BE49-F238E27FC236}">
                      <a16:creationId xmlns:a16="http://schemas.microsoft.com/office/drawing/2014/main" id="{7FB63AE5-51A8-4A2E-B8E7-8B971CF28AE1}"/>
                    </a:ext>
                  </a:extLst>
                </p14:cNvPr>
                <p14:cNvContentPartPr/>
                <p14:nvPr/>
              </p14:nvContentPartPr>
              <p14:xfrm>
                <a:off x="2011216" y="4998774"/>
                <a:ext cx="754200" cy="116640"/>
              </p14:xfrm>
            </p:contentPart>
          </mc:Choice>
          <mc:Fallback>
            <p:pic>
              <p:nvPicPr>
                <p:cNvPr id="127" name="Ink 126">
                  <a:extLst>
                    <a:ext uri="{FF2B5EF4-FFF2-40B4-BE49-F238E27FC236}">
                      <a16:creationId xmlns:a16="http://schemas.microsoft.com/office/drawing/2014/main" id="{7FB63AE5-51A8-4A2E-B8E7-8B971CF28AE1}"/>
                    </a:ext>
                  </a:extLst>
                </p:cNvPr>
                <p:cNvPicPr/>
                <p:nvPr/>
              </p:nvPicPr>
              <p:blipFill>
                <a:blip r:embed="rId175"/>
                <a:stretch>
                  <a:fillRect/>
                </a:stretch>
              </p:blipFill>
              <p:spPr>
                <a:xfrm>
                  <a:off x="1993576" y="4981134"/>
                  <a:ext cx="7898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8" name="Ink 127">
                  <a:extLst>
                    <a:ext uri="{FF2B5EF4-FFF2-40B4-BE49-F238E27FC236}">
                      <a16:creationId xmlns:a16="http://schemas.microsoft.com/office/drawing/2014/main" id="{5AA9D17C-ECDB-4C19-AC78-F2AAE4607DC0}"/>
                    </a:ext>
                  </a:extLst>
                </p14:cNvPr>
                <p14:cNvContentPartPr/>
                <p14:nvPr/>
              </p14:nvContentPartPr>
              <p14:xfrm>
                <a:off x="1113736" y="4975014"/>
                <a:ext cx="700560" cy="36360"/>
              </p14:xfrm>
            </p:contentPart>
          </mc:Choice>
          <mc:Fallback>
            <p:pic>
              <p:nvPicPr>
                <p:cNvPr id="128" name="Ink 127">
                  <a:extLst>
                    <a:ext uri="{FF2B5EF4-FFF2-40B4-BE49-F238E27FC236}">
                      <a16:creationId xmlns:a16="http://schemas.microsoft.com/office/drawing/2014/main" id="{5AA9D17C-ECDB-4C19-AC78-F2AAE4607DC0}"/>
                    </a:ext>
                  </a:extLst>
                </p:cNvPr>
                <p:cNvPicPr/>
                <p:nvPr/>
              </p:nvPicPr>
              <p:blipFill>
                <a:blip r:embed="rId177"/>
                <a:stretch>
                  <a:fillRect/>
                </a:stretch>
              </p:blipFill>
              <p:spPr>
                <a:xfrm>
                  <a:off x="1095736" y="4957374"/>
                  <a:ext cx="736200" cy="72000"/>
                </a:xfrm>
                <a:prstGeom prst="rect">
                  <a:avLst/>
                </a:prstGeom>
              </p:spPr>
            </p:pic>
          </mc:Fallback>
        </mc:AlternateContent>
      </p:grpSp>
      <p:grpSp>
        <p:nvGrpSpPr>
          <p:cNvPr id="137" name="Group 136">
            <a:extLst>
              <a:ext uri="{FF2B5EF4-FFF2-40B4-BE49-F238E27FC236}">
                <a16:creationId xmlns:a16="http://schemas.microsoft.com/office/drawing/2014/main" id="{50A22F45-9AB1-449C-A825-60B82A25780C}"/>
              </a:ext>
            </a:extLst>
          </p:cNvPr>
          <p:cNvGrpSpPr/>
          <p:nvPr/>
        </p:nvGrpSpPr>
        <p:grpSpPr>
          <a:xfrm>
            <a:off x="6333376" y="5479734"/>
            <a:ext cx="3877920" cy="119880"/>
            <a:chOff x="6333376" y="5479734"/>
            <a:chExt cx="3877920" cy="119880"/>
          </a:xfrm>
        </p:grpSpPr>
        <mc:AlternateContent xmlns:mc="http://schemas.openxmlformats.org/markup-compatibility/2006">
          <mc:Choice xmlns:p14="http://schemas.microsoft.com/office/powerpoint/2010/main" Requires="p14">
            <p:contentPart p14:bwMode="auto" r:id="rId178">
              <p14:nvContentPartPr>
                <p14:cNvPr id="130" name="Ink 129">
                  <a:extLst>
                    <a:ext uri="{FF2B5EF4-FFF2-40B4-BE49-F238E27FC236}">
                      <a16:creationId xmlns:a16="http://schemas.microsoft.com/office/drawing/2014/main" id="{91603EF7-8B33-4941-8904-641F2F66A0AC}"/>
                    </a:ext>
                  </a:extLst>
                </p14:cNvPr>
                <p14:cNvContentPartPr/>
                <p14:nvPr/>
              </p14:nvContentPartPr>
              <p14:xfrm>
                <a:off x="9445576" y="5479734"/>
                <a:ext cx="765720" cy="39600"/>
              </p14:xfrm>
            </p:contentPart>
          </mc:Choice>
          <mc:Fallback>
            <p:pic>
              <p:nvPicPr>
                <p:cNvPr id="130" name="Ink 129">
                  <a:extLst>
                    <a:ext uri="{FF2B5EF4-FFF2-40B4-BE49-F238E27FC236}">
                      <a16:creationId xmlns:a16="http://schemas.microsoft.com/office/drawing/2014/main" id="{91603EF7-8B33-4941-8904-641F2F66A0AC}"/>
                    </a:ext>
                  </a:extLst>
                </p:cNvPr>
                <p:cNvPicPr/>
                <p:nvPr/>
              </p:nvPicPr>
              <p:blipFill>
                <a:blip r:embed="rId179"/>
                <a:stretch>
                  <a:fillRect/>
                </a:stretch>
              </p:blipFill>
              <p:spPr>
                <a:xfrm>
                  <a:off x="9427936" y="5462094"/>
                  <a:ext cx="8013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31" name="Ink 130">
                  <a:extLst>
                    <a:ext uri="{FF2B5EF4-FFF2-40B4-BE49-F238E27FC236}">
                      <a16:creationId xmlns:a16="http://schemas.microsoft.com/office/drawing/2014/main" id="{67394BA8-1ED7-4481-A4C9-7DDD638760AB}"/>
                    </a:ext>
                  </a:extLst>
                </p14:cNvPr>
                <p14:cNvContentPartPr/>
                <p14:nvPr/>
              </p14:nvContentPartPr>
              <p14:xfrm>
                <a:off x="8820256" y="5502774"/>
                <a:ext cx="453240" cy="59400"/>
              </p14:xfrm>
            </p:contentPart>
          </mc:Choice>
          <mc:Fallback>
            <p:pic>
              <p:nvPicPr>
                <p:cNvPr id="131" name="Ink 130">
                  <a:extLst>
                    <a:ext uri="{FF2B5EF4-FFF2-40B4-BE49-F238E27FC236}">
                      <a16:creationId xmlns:a16="http://schemas.microsoft.com/office/drawing/2014/main" id="{67394BA8-1ED7-4481-A4C9-7DDD638760AB}"/>
                    </a:ext>
                  </a:extLst>
                </p:cNvPr>
                <p:cNvPicPr/>
                <p:nvPr/>
              </p:nvPicPr>
              <p:blipFill>
                <a:blip r:embed="rId181"/>
                <a:stretch>
                  <a:fillRect/>
                </a:stretch>
              </p:blipFill>
              <p:spPr>
                <a:xfrm>
                  <a:off x="8802616" y="5485134"/>
                  <a:ext cx="4888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33" name="Ink 132">
                  <a:extLst>
                    <a:ext uri="{FF2B5EF4-FFF2-40B4-BE49-F238E27FC236}">
                      <a16:creationId xmlns:a16="http://schemas.microsoft.com/office/drawing/2014/main" id="{FF29162B-8633-4523-998F-CA38EBD8988A}"/>
                    </a:ext>
                  </a:extLst>
                </p14:cNvPr>
                <p14:cNvContentPartPr/>
                <p14:nvPr/>
              </p14:nvContentPartPr>
              <p14:xfrm>
                <a:off x="8387176" y="5543094"/>
                <a:ext cx="255240" cy="41040"/>
              </p14:xfrm>
            </p:contentPart>
          </mc:Choice>
          <mc:Fallback>
            <p:pic>
              <p:nvPicPr>
                <p:cNvPr id="133" name="Ink 132">
                  <a:extLst>
                    <a:ext uri="{FF2B5EF4-FFF2-40B4-BE49-F238E27FC236}">
                      <a16:creationId xmlns:a16="http://schemas.microsoft.com/office/drawing/2014/main" id="{FF29162B-8633-4523-998F-CA38EBD8988A}"/>
                    </a:ext>
                  </a:extLst>
                </p:cNvPr>
                <p:cNvPicPr/>
                <p:nvPr/>
              </p:nvPicPr>
              <p:blipFill>
                <a:blip r:embed="rId183"/>
                <a:stretch>
                  <a:fillRect/>
                </a:stretch>
              </p:blipFill>
              <p:spPr>
                <a:xfrm>
                  <a:off x="8369536" y="5525094"/>
                  <a:ext cx="2908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34" name="Ink 133">
                  <a:extLst>
                    <a:ext uri="{FF2B5EF4-FFF2-40B4-BE49-F238E27FC236}">
                      <a16:creationId xmlns:a16="http://schemas.microsoft.com/office/drawing/2014/main" id="{6CC9C61E-98ED-4ED0-B189-DAC3CD9B1E57}"/>
                    </a:ext>
                  </a:extLst>
                </p14:cNvPr>
                <p14:cNvContentPartPr/>
                <p14:nvPr/>
              </p14:nvContentPartPr>
              <p14:xfrm>
                <a:off x="7367296" y="5526894"/>
                <a:ext cx="604440" cy="72720"/>
              </p14:xfrm>
            </p:contentPart>
          </mc:Choice>
          <mc:Fallback>
            <p:pic>
              <p:nvPicPr>
                <p:cNvPr id="134" name="Ink 133">
                  <a:extLst>
                    <a:ext uri="{FF2B5EF4-FFF2-40B4-BE49-F238E27FC236}">
                      <a16:creationId xmlns:a16="http://schemas.microsoft.com/office/drawing/2014/main" id="{6CC9C61E-98ED-4ED0-B189-DAC3CD9B1E57}"/>
                    </a:ext>
                  </a:extLst>
                </p:cNvPr>
                <p:cNvPicPr/>
                <p:nvPr/>
              </p:nvPicPr>
              <p:blipFill>
                <a:blip r:embed="rId185"/>
                <a:stretch>
                  <a:fillRect/>
                </a:stretch>
              </p:blipFill>
              <p:spPr>
                <a:xfrm>
                  <a:off x="7349296" y="5509254"/>
                  <a:ext cx="6400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36" name="Ink 135">
                  <a:extLst>
                    <a:ext uri="{FF2B5EF4-FFF2-40B4-BE49-F238E27FC236}">
                      <a16:creationId xmlns:a16="http://schemas.microsoft.com/office/drawing/2014/main" id="{204B5946-6440-4AEB-839E-7F7C4B705573}"/>
                    </a:ext>
                  </a:extLst>
                </p14:cNvPr>
                <p14:cNvContentPartPr/>
                <p14:nvPr/>
              </p14:nvContentPartPr>
              <p14:xfrm>
                <a:off x="6333376" y="5525454"/>
                <a:ext cx="815400" cy="53280"/>
              </p14:xfrm>
            </p:contentPart>
          </mc:Choice>
          <mc:Fallback>
            <p:pic>
              <p:nvPicPr>
                <p:cNvPr id="136" name="Ink 135">
                  <a:extLst>
                    <a:ext uri="{FF2B5EF4-FFF2-40B4-BE49-F238E27FC236}">
                      <a16:creationId xmlns:a16="http://schemas.microsoft.com/office/drawing/2014/main" id="{204B5946-6440-4AEB-839E-7F7C4B705573}"/>
                    </a:ext>
                  </a:extLst>
                </p:cNvPr>
                <p:cNvPicPr/>
                <p:nvPr/>
              </p:nvPicPr>
              <p:blipFill>
                <a:blip r:embed="rId187"/>
                <a:stretch>
                  <a:fillRect/>
                </a:stretch>
              </p:blipFill>
              <p:spPr>
                <a:xfrm>
                  <a:off x="6315736" y="5507814"/>
                  <a:ext cx="851040" cy="88920"/>
                </a:xfrm>
                <a:prstGeom prst="rect">
                  <a:avLst/>
                </a:prstGeom>
              </p:spPr>
            </p:pic>
          </mc:Fallback>
        </mc:AlternateContent>
      </p:grpSp>
      <p:grpSp>
        <p:nvGrpSpPr>
          <p:cNvPr id="146" name="Group 145">
            <a:extLst>
              <a:ext uri="{FF2B5EF4-FFF2-40B4-BE49-F238E27FC236}">
                <a16:creationId xmlns:a16="http://schemas.microsoft.com/office/drawing/2014/main" id="{A6D65E44-1C26-4914-97AC-DEF50CC712CE}"/>
              </a:ext>
            </a:extLst>
          </p:cNvPr>
          <p:cNvGrpSpPr/>
          <p:nvPr/>
        </p:nvGrpSpPr>
        <p:grpSpPr>
          <a:xfrm>
            <a:off x="678856" y="5489094"/>
            <a:ext cx="5226120" cy="137160"/>
            <a:chOff x="678856" y="5489094"/>
            <a:chExt cx="5226120" cy="137160"/>
          </a:xfrm>
        </p:grpSpPr>
        <mc:AlternateContent xmlns:mc="http://schemas.openxmlformats.org/markup-compatibility/2006">
          <mc:Choice xmlns:p14="http://schemas.microsoft.com/office/powerpoint/2010/main" Requires="p14">
            <p:contentPart p14:bwMode="auto" r:id="rId188">
              <p14:nvContentPartPr>
                <p14:cNvPr id="138" name="Ink 137">
                  <a:extLst>
                    <a:ext uri="{FF2B5EF4-FFF2-40B4-BE49-F238E27FC236}">
                      <a16:creationId xmlns:a16="http://schemas.microsoft.com/office/drawing/2014/main" id="{60399880-5639-4BBA-B8BB-3A1FD0A6B335}"/>
                    </a:ext>
                  </a:extLst>
                </p14:cNvPr>
                <p14:cNvContentPartPr/>
                <p14:nvPr/>
              </p14:nvContentPartPr>
              <p14:xfrm>
                <a:off x="5865736" y="5505654"/>
                <a:ext cx="39240" cy="8640"/>
              </p14:xfrm>
            </p:contentPart>
          </mc:Choice>
          <mc:Fallback>
            <p:pic>
              <p:nvPicPr>
                <p:cNvPr id="138" name="Ink 137">
                  <a:extLst>
                    <a:ext uri="{FF2B5EF4-FFF2-40B4-BE49-F238E27FC236}">
                      <a16:creationId xmlns:a16="http://schemas.microsoft.com/office/drawing/2014/main" id="{60399880-5639-4BBA-B8BB-3A1FD0A6B335}"/>
                    </a:ext>
                  </a:extLst>
                </p:cNvPr>
                <p:cNvPicPr/>
                <p:nvPr/>
              </p:nvPicPr>
              <p:blipFill>
                <a:blip r:embed="rId189"/>
                <a:stretch>
                  <a:fillRect/>
                </a:stretch>
              </p:blipFill>
              <p:spPr>
                <a:xfrm>
                  <a:off x="5847736" y="5487654"/>
                  <a:ext cx="748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39" name="Ink 138">
                  <a:extLst>
                    <a:ext uri="{FF2B5EF4-FFF2-40B4-BE49-F238E27FC236}">
                      <a16:creationId xmlns:a16="http://schemas.microsoft.com/office/drawing/2014/main" id="{32E27AEB-DFC2-4FB3-9AD0-25BFF04AE5CB}"/>
                    </a:ext>
                  </a:extLst>
                </p14:cNvPr>
                <p14:cNvContentPartPr/>
                <p14:nvPr/>
              </p14:nvContentPartPr>
              <p14:xfrm>
                <a:off x="5364976" y="5489094"/>
                <a:ext cx="470880" cy="50400"/>
              </p14:xfrm>
            </p:contentPart>
          </mc:Choice>
          <mc:Fallback>
            <p:pic>
              <p:nvPicPr>
                <p:cNvPr id="139" name="Ink 138">
                  <a:extLst>
                    <a:ext uri="{FF2B5EF4-FFF2-40B4-BE49-F238E27FC236}">
                      <a16:creationId xmlns:a16="http://schemas.microsoft.com/office/drawing/2014/main" id="{32E27AEB-DFC2-4FB3-9AD0-25BFF04AE5CB}"/>
                    </a:ext>
                  </a:extLst>
                </p:cNvPr>
                <p:cNvPicPr/>
                <p:nvPr/>
              </p:nvPicPr>
              <p:blipFill>
                <a:blip r:embed="rId191"/>
                <a:stretch>
                  <a:fillRect/>
                </a:stretch>
              </p:blipFill>
              <p:spPr>
                <a:xfrm>
                  <a:off x="5346976" y="5471454"/>
                  <a:ext cx="5065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40" name="Ink 139">
                  <a:extLst>
                    <a:ext uri="{FF2B5EF4-FFF2-40B4-BE49-F238E27FC236}">
                      <a16:creationId xmlns:a16="http://schemas.microsoft.com/office/drawing/2014/main" id="{4D0290B8-8C72-4F0B-BADA-FE05A1D84F58}"/>
                    </a:ext>
                  </a:extLst>
                </p14:cNvPr>
                <p14:cNvContentPartPr/>
                <p14:nvPr/>
              </p14:nvContentPartPr>
              <p14:xfrm>
                <a:off x="4486576" y="5525454"/>
                <a:ext cx="520560" cy="58680"/>
              </p14:xfrm>
            </p:contentPart>
          </mc:Choice>
          <mc:Fallback>
            <p:pic>
              <p:nvPicPr>
                <p:cNvPr id="140" name="Ink 139">
                  <a:extLst>
                    <a:ext uri="{FF2B5EF4-FFF2-40B4-BE49-F238E27FC236}">
                      <a16:creationId xmlns:a16="http://schemas.microsoft.com/office/drawing/2014/main" id="{4D0290B8-8C72-4F0B-BADA-FE05A1D84F58}"/>
                    </a:ext>
                  </a:extLst>
                </p:cNvPr>
                <p:cNvPicPr/>
                <p:nvPr/>
              </p:nvPicPr>
              <p:blipFill>
                <a:blip r:embed="rId193"/>
                <a:stretch>
                  <a:fillRect/>
                </a:stretch>
              </p:blipFill>
              <p:spPr>
                <a:xfrm>
                  <a:off x="4468936" y="5507454"/>
                  <a:ext cx="5562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41" name="Ink 140">
                  <a:extLst>
                    <a:ext uri="{FF2B5EF4-FFF2-40B4-BE49-F238E27FC236}">
                      <a16:creationId xmlns:a16="http://schemas.microsoft.com/office/drawing/2014/main" id="{E93606DB-F705-47A4-9E57-18945D97833D}"/>
                    </a:ext>
                  </a:extLst>
                </p14:cNvPr>
                <p14:cNvContentPartPr/>
                <p14:nvPr/>
              </p14:nvContentPartPr>
              <p14:xfrm>
                <a:off x="3353296" y="5505654"/>
                <a:ext cx="785160" cy="75240"/>
              </p14:xfrm>
            </p:contentPart>
          </mc:Choice>
          <mc:Fallback>
            <p:pic>
              <p:nvPicPr>
                <p:cNvPr id="141" name="Ink 140">
                  <a:extLst>
                    <a:ext uri="{FF2B5EF4-FFF2-40B4-BE49-F238E27FC236}">
                      <a16:creationId xmlns:a16="http://schemas.microsoft.com/office/drawing/2014/main" id="{E93606DB-F705-47A4-9E57-18945D97833D}"/>
                    </a:ext>
                  </a:extLst>
                </p:cNvPr>
                <p:cNvPicPr/>
                <p:nvPr/>
              </p:nvPicPr>
              <p:blipFill>
                <a:blip r:embed="rId195"/>
                <a:stretch>
                  <a:fillRect/>
                </a:stretch>
              </p:blipFill>
              <p:spPr>
                <a:xfrm>
                  <a:off x="3335656" y="5487654"/>
                  <a:ext cx="8208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43" name="Ink 142">
                  <a:extLst>
                    <a:ext uri="{FF2B5EF4-FFF2-40B4-BE49-F238E27FC236}">
                      <a16:creationId xmlns:a16="http://schemas.microsoft.com/office/drawing/2014/main" id="{E58EA6BC-1E43-471F-900B-22D11701615C}"/>
                    </a:ext>
                  </a:extLst>
                </p14:cNvPr>
                <p14:cNvContentPartPr/>
                <p14:nvPr/>
              </p14:nvContentPartPr>
              <p14:xfrm>
                <a:off x="2388856" y="5526534"/>
                <a:ext cx="514800" cy="31320"/>
              </p14:xfrm>
            </p:contentPart>
          </mc:Choice>
          <mc:Fallback>
            <p:pic>
              <p:nvPicPr>
                <p:cNvPr id="143" name="Ink 142">
                  <a:extLst>
                    <a:ext uri="{FF2B5EF4-FFF2-40B4-BE49-F238E27FC236}">
                      <a16:creationId xmlns:a16="http://schemas.microsoft.com/office/drawing/2014/main" id="{E58EA6BC-1E43-471F-900B-22D11701615C}"/>
                    </a:ext>
                  </a:extLst>
                </p:cNvPr>
                <p:cNvPicPr/>
                <p:nvPr/>
              </p:nvPicPr>
              <p:blipFill>
                <a:blip r:embed="rId197"/>
                <a:stretch>
                  <a:fillRect/>
                </a:stretch>
              </p:blipFill>
              <p:spPr>
                <a:xfrm>
                  <a:off x="2370856" y="5508894"/>
                  <a:ext cx="5504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44" name="Ink 143">
                  <a:extLst>
                    <a:ext uri="{FF2B5EF4-FFF2-40B4-BE49-F238E27FC236}">
                      <a16:creationId xmlns:a16="http://schemas.microsoft.com/office/drawing/2014/main" id="{7EC1C7C8-F773-4ADF-97AE-F0874BDDB48D}"/>
                    </a:ext>
                  </a:extLst>
                </p14:cNvPr>
                <p14:cNvContentPartPr/>
                <p14:nvPr/>
              </p14:nvContentPartPr>
              <p14:xfrm>
                <a:off x="1658416" y="5512134"/>
                <a:ext cx="505080" cy="68400"/>
              </p14:xfrm>
            </p:contentPart>
          </mc:Choice>
          <mc:Fallback>
            <p:pic>
              <p:nvPicPr>
                <p:cNvPr id="144" name="Ink 143">
                  <a:extLst>
                    <a:ext uri="{FF2B5EF4-FFF2-40B4-BE49-F238E27FC236}">
                      <a16:creationId xmlns:a16="http://schemas.microsoft.com/office/drawing/2014/main" id="{7EC1C7C8-F773-4ADF-97AE-F0874BDDB48D}"/>
                    </a:ext>
                  </a:extLst>
                </p:cNvPr>
                <p:cNvPicPr/>
                <p:nvPr/>
              </p:nvPicPr>
              <p:blipFill>
                <a:blip r:embed="rId199"/>
                <a:stretch>
                  <a:fillRect/>
                </a:stretch>
              </p:blipFill>
              <p:spPr>
                <a:xfrm>
                  <a:off x="1640416" y="5494494"/>
                  <a:ext cx="5407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45" name="Ink 144">
                  <a:extLst>
                    <a:ext uri="{FF2B5EF4-FFF2-40B4-BE49-F238E27FC236}">
                      <a16:creationId xmlns:a16="http://schemas.microsoft.com/office/drawing/2014/main" id="{74E828D1-7E02-472F-A6F1-992B4C5A0112}"/>
                    </a:ext>
                  </a:extLst>
                </p14:cNvPr>
                <p14:cNvContentPartPr/>
                <p14:nvPr/>
              </p14:nvContentPartPr>
              <p14:xfrm>
                <a:off x="678856" y="5562894"/>
                <a:ext cx="701640" cy="63360"/>
              </p14:xfrm>
            </p:contentPart>
          </mc:Choice>
          <mc:Fallback>
            <p:pic>
              <p:nvPicPr>
                <p:cNvPr id="145" name="Ink 144">
                  <a:extLst>
                    <a:ext uri="{FF2B5EF4-FFF2-40B4-BE49-F238E27FC236}">
                      <a16:creationId xmlns:a16="http://schemas.microsoft.com/office/drawing/2014/main" id="{74E828D1-7E02-472F-A6F1-992B4C5A0112}"/>
                    </a:ext>
                  </a:extLst>
                </p:cNvPr>
                <p:cNvPicPr/>
                <p:nvPr/>
              </p:nvPicPr>
              <p:blipFill>
                <a:blip r:embed="rId201"/>
                <a:stretch>
                  <a:fillRect/>
                </a:stretch>
              </p:blipFill>
              <p:spPr>
                <a:xfrm>
                  <a:off x="660856" y="5545254"/>
                  <a:ext cx="737280" cy="9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2">
            <p14:nvContentPartPr>
              <p14:cNvPr id="147" name="Ink 146">
                <a:extLst>
                  <a:ext uri="{FF2B5EF4-FFF2-40B4-BE49-F238E27FC236}">
                    <a16:creationId xmlns:a16="http://schemas.microsoft.com/office/drawing/2014/main" id="{4DE9CDFA-0814-4B53-91CC-820E41D8FDF1}"/>
                  </a:ext>
                </a:extLst>
              </p14:cNvPr>
              <p14:cNvContentPartPr/>
              <p14:nvPr/>
            </p14:nvContentPartPr>
            <p14:xfrm>
              <a:off x="9242536" y="6081294"/>
              <a:ext cx="888120" cy="94680"/>
            </p14:xfrm>
          </p:contentPart>
        </mc:Choice>
        <mc:Fallback>
          <p:pic>
            <p:nvPicPr>
              <p:cNvPr id="147" name="Ink 146">
                <a:extLst>
                  <a:ext uri="{FF2B5EF4-FFF2-40B4-BE49-F238E27FC236}">
                    <a16:creationId xmlns:a16="http://schemas.microsoft.com/office/drawing/2014/main" id="{4DE9CDFA-0814-4B53-91CC-820E41D8FDF1}"/>
                  </a:ext>
                </a:extLst>
              </p:cNvPr>
              <p:cNvPicPr/>
              <p:nvPr/>
            </p:nvPicPr>
            <p:blipFill>
              <a:blip r:embed="rId203"/>
              <a:stretch>
                <a:fillRect/>
              </a:stretch>
            </p:blipFill>
            <p:spPr>
              <a:xfrm>
                <a:off x="9224536" y="6063294"/>
                <a:ext cx="923760" cy="130320"/>
              </a:xfrm>
              <a:prstGeom prst="rect">
                <a:avLst/>
              </a:prstGeom>
            </p:spPr>
          </p:pic>
        </mc:Fallback>
      </mc:AlternateContent>
    </p:spTree>
    <p:extLst>
      <p:ext uri="{BB962C8B-B14F-4D97-AF65-F5344CB8AC3E}">
        <p14:creationId xmlns:p14="http://schemas.microsoft.com/office/powerpoint/2010/main" val="3948535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413957"/>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76294" y="-81375"/>
            <a:ext cx="10262330" cy="6201698"/>
          </a:xfrm>
          <a:prstGeom prst="rect">
            <a:avLst/>
          </a:prstGeom>
          <a:noFill/>
        </p:spPr>
        <p:txBody>
          <a:bodyPr wrap="square" rtlCol="0">
            <a:spAutoFit/>
          </a:bodyPr>
          <a:lstStyle/>
          <a:p>
            <a:r>
              <a:rPr lang="en-US" sz="2300" b="1">
                <a:solidFill>
                  <a:srgbClr val="92D050"/>
                </a:solidFill>
                <a:cs typeface="+mj-cs"/>
              </a:rPr>
              <a:t>Romans 15:1-13</a:t>
            </a:r>
          </a:p>
          <a:p>
            <a:r>
              <a:rPr lang="en-US" sz="2200">
                <a:solidFill>
                  <a:srgbClr val="92D050"/>
                </a:solidFill>
                <a:cs typeface="+mj-cs"/>
              </a:rPr>
              <a:t>15:1 We then that are strong ought to bear the infirmities of the weak, and not to please ourselves. 15:2 Let every one of us please his neighbor for his good to edification. 15:3 For even Christ pleased not himself; but, as it is written, The reproaches of them that reproached thee fell on me. 15:4 For whatsoever things were written aforetime were written for our learning, that we through patience and comfort of the scriptures might have hope. 15:5 Now the God of patience and consolation grant you to be like minded one toward another according to Christ Jesus: 15:6 That ye may with one mind and one mouth glorify God, even the Father of our Lord Jesus Christ. 15:7 Wherefore receive ye one another, as Christ also received us to the glory of God. </a:t>
            </a:r>
            <a:r>
              <a:rPr lang="en-US" sz="2200">
                <a:solidFill>
                  <a:srgbClr val="FFC000"/>
                </a:solidFill>
                <a:cs typeface="+mj-cs"/>
              </a:rPr>
              <a:t>15:8 Now I say that Jesus Christ was a minister of the circumcision for the truth of God, to confirm the promises made unto the fathers: 15:9 And that the Gentiles might glorify God for his mercy; as it is written, For this cause I will confess to thee among the Gentiles, and sing unto thy name. </a:t>
            </a:r>
            <a:r>
              <a:rPr lang="en-US" sz="2200">
                <a:solidFill>
                  <a:srgbClr val="92D050"/>
                </a:solidFill>
                <a:cs typeface="+mj-cs"/>
              </a:rPr>
              <a:t>15:10 And again he saith, Rejoice, ye Gentiles, with his people. 15:11 And again, Praise the Lord, all ye Gentiles; and laud him, all ye people. 15:12 And again, Esaias saith, There shall be a root of Jesse, and he that shall rise to reign over the Gentiles; in him shall the Gentiles trust. 15:13 Now the God of hope fill you with all joy and peace in believing, that ye may abound in hope, through the power of the Holy Ghost. (KJV)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9A574ADB-B53B-4354-A42D-F657EA3A2A68}"/>
                  </a:ext>
                </a:extLst>
              </p14:cNvPr>
              <p14:cNvContentPartPr/>
              <p14:nvPr/>
            </p14:nvContentPartPr>
            <p14:xfrm>
              <a:off x="4191736" y="1602894"/>
              <a:ext cx="5701680" cy="159840"/>
            </p14:xfrm>
          </p:contentPart>
        </mc:Choice>
        <mc:Fallback>
          <p:pic>
            <p:nvPicPr>
              <p:cNvPr id="4" name="Ink 3">
                <a:extLst>
                  <a:ext uri="{FF2B5EF4-FFF2-40B4-BE49-F238E27FC236}">
                    <a16:creationId xmlns:a16="http://schemas.microsoft.com/office/drawing/2014/main" id="{9A574ADB-B53B-4354-A42D-F657EA3A2A68}"/>
                  </a:ext>
                </a:extLst>
              </p:cNvPr>
              <p:cNvPicPr/>
              <p:nvPr/>
            </p:nvPicPr>
            <p:blipFill>
              <a:blip r:embed="rId5"/>
              <a:stretch>
                <a:fillRect/>
              </a:stretch>
            </p:blipFill>
            <p:spPr>
              <a:xfrm>
                <a:off x="4173736" y="1585254"/>
                <a:ext cx="57373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BBFAF16A-78DE-43C8-9B4D-F0718A350650}"/>
                  </a:ext>
                </a:extLst>
              </p14:cNvPr>
              <p14:cNvContentPartPr/>
              <p14:nvPr/>
            </p14:nvContentPartPr>
            <p14:xfrm>
              <a:off x="492376" y="1946694"/>
              <a:ext cx="9370080" cy="146160"/>
            </p14:xfrm>
          </p:contentPart>
        </mc:Choice>
        <mc:Fallback>
          <p:pic>
            <p:nvPicPr>
              <p:cNvPr id="5" name="Ink 4">
                <a:extLst>
                  <a:ext uri="{FF2B5EF4-FFF2-40B4-BE49-F238E27FC236}">
                    <a16:creationId xmlns:a16="http://schemas.microsoft.com/office/drawing/2014/main" id="{BBFAF16A-78DE-43C8-9B4D-F0718A350650}"/>
                  </a:ext>
                </a:extLst>
              </p:cNvPr>
              <p:cNvPicPr/>
              <p:nvPr/>
            </p:nvPicPr>
            <p:blipFill>
              <a:blip r:embed="rId7"/>
              <a:stretch>
                <a:fillRect/>
              </a:stretch>
            </p:blipFill>
            <p:spPr>
              <a:xfrm>
                <a:off x="474376" y="1929054"/>
                <a:ext cx="94057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EB5989A2-1A71-43AF-8AF7-E5D864D26EB4}"/>
                  </a:ext>
                </a:extLst>
              </p14:cNvPr>
              <p14:cNvContentPartPr/>
              <p14:nvPr/>
            </p14:nvContentPartPr>
            <p14:xfrm>
              <a:off x="463936" y="2321454"/>
              <a:ext cx="1030320" cy="42480"/>
            </p14:xfrm>
          </p:contentPart>
        </mc:Choice>
        <mc:Fallback>
          <p:pic>
            <p:nvPicPr>
              <p:cNvPr id="7" name="Ink 6">
                <a:extLst>
                  <a:ext uri="{FF2B5EF4-FFF2-40B4-BE49-F238E27FC236}">
                    <a16:creationId xmlns:a16="http://schemas.microsoft.com/office/drawing/2014/main" id="{EB5989A2-1A71-43AF-8AF7-E5D864D26EB4}"/>
                  </a:ext>
                </a:extLst>
              </p:cNvPr>
              <p:cNvPicPr/>
              <p:nvPr/>
            </p:nvPicPr>
            <p:blipFill>
              <a:blip r:embed="rId9"/>
              <a:stretch>
                <a:fillRect/>
              </a:stretch>
            </p:blipFill>
            <p:spPr>
              <a:xfrm>
                <a:off x="445936" y="2303454"/>
                <a:ext cx="10659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451008B4-A841-417C-9D02-AAFF648CE2C3}"/>
                  </a:ext>
                </a:extLst>
              </p14:cNvPr>
              <p14:cNvContentPartPr/>
              <p14:nvPr/>
            </p14:nvContentPartPr>
            <p14:xfrm>
              <a:off x="10033096" y="3087534"/>
              <a:ext cx="519480" cy="1270440"/>
            </p14:xfrm>
          </p:contentPart>
        </mc:Choice>
        <mc:Fallback>
          <p:pic>
            <p:nvPicPr>
              <p:cNvPr id="9" name="Ink 8">
                <a:extLst>
                  <a:ext uri="{FF2B5EF4-FFF2-40B4-BE49-F238E27FC236}">
                    <a16:creationId xmlns:a16="http://schemas.microsoft.com/office/drawing/2014/main" id="{451008B4-A841-417C-9D02-AAFF648CE2C3}"/>
                  </a:ext>
                </a:extLst>
              </p:cNvPr>
              <p:cNvPicPr/>
              <p:nvPr/>
            </p:nvPicPr>
            <p:blipFill>
              <a:blip r:embed="rId11"/>
              <a:stretch>
                <a:fillRect/>
              </a:stretch>
            </p:blipFill>
            <p:spPr>
              <a:xfrm>
                <a:off x="10015096" y="3069894"/>
                <a:ext cx="555120" cy="1306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D6FB104B-9FCE-4EEA-B4D9-73798A9149AF}"/>
                  </a:ext>
                </a:extLst>
              </p14:cNvPr>
              <p14:cNvContentPartPr/>
              <p14:nvPr/>
            </p14:nvContentPartPr>
            <p14:xfrm>
              <a:off x="266296" y="3302814"/>
              <a:ext cx="182520" cy="1078200"/>
            </p14:xfrm>
          </p:contentPart>
        </mc:Choice>
        <mc:Fallback>
          <p:pic>
            <p:nvPicPr>
              <p:cNvPr id="11" name="Ink 10">
                <a:extLst>
                  <a:ext uri="{FF2B5EF4-FFF2-40B4-BE49-F238E27FC236}">
                    <a16:creationId xmlns:a16="http://schemas.microsoft.com/office/drawing/2014/main" id="{D6FB104B-9FCE-4EEA-B4D9-73798A9149AF}"/>
                  </a:ext>
                </a:extLst>
              </p:cNvPr>
              <p:cNvPicPr/>
              <p:nvPr/>
            </p:nvPicPr>
            <p:blipFill>
              <a:blip r:embed="rId13"/>
              <a:stretch>
                <a:fillRect/>
              </a:stretch>
            </p:blipFill>
            <p:spPr>
              <a:xfrm>
                <a:off x="248656" y="3284814"/>
                <a:ext cx="218160" cy="1113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95BB95F2-C913-4994-B289-E16D7F9E1AA4}"/>
                  </a:ext>
                </a:extLst>
              </p14:cNvPr>
              <p14:cNvContentPartPr/>
              <p14:nvPr/>
            </p14:nvContentPartPr>
            <p14:xfrm>
              <a:off x="8275576" y="4964934"/>
              <a:ext cx="1128240" cy="46800"/>
            </p14:xfrm>
          </p:contentPart>
        </mc:Choice>
        <mc:Fallback>
          <p:pic>
            <p:nvPicPr>
              <p:cNvPr id="12" name="Ink 11">
                <a:extLst>
                  <a:ext uri="{FF2B5EF4-FFF2-40B4-BE49-F238E27FC236}">
                    <a16:creationId xmlns:a16="http://schemas.microsoft.com/office/drawing/2014/main" id="{95BB95F2-C913-4994-B289-E16D7F9E1AA4}"/>
                  </a:ext>
                </a:extLst>
              </p:cNvPr>
              <p:cNvPicPr/>
              <p:nvPr/>
            </p:nvPicPr>
            <p:blipFill>
              <a:blip r:embed="rId15"/>
              <a:stretch>
                <a:fillRect/>
              </a:stretch>
            </p:blipFill>
            <p:spPr>
              <a:xfrm>
                <a:off x="8257936" y="4946934"/>
                <a:ext cx="11638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423584E0-4131-49C8-B625-5AEA4DF2129A}"/>
                  </a:ext>
                </a:extLst>
              </p14:cNvPr>
              <p14:cNvContentPartPr/>
              <p14:nvPr/>
            </p14:nvContentPartPr>
            <p14:xfrm>
              <a:off x="469696" y="5315214"/>
              <a:ext cx="2435760" cy="115200"/>
            </p14:xfrm>
          </p:contentPart>
        </mc:Choice>
        <mc:Fallback>
          <p:pic>
            <p:nvPicPr>
              <p:cNvPr id="13" name="Ink 12">
                <a:extLst>
                  <a:ext uri="{FF2B5EF4-FFF2-40B4-BE49-F238E27FC236}">
                    <a16:creationId xmlns:a16="http://schemas.microsoft.com/office/drawing/2014/main" id="{423584E0-4131-49C8-B625-5AEA4DF2129A}"/>
                  </a:ext>
                </a:extLst>
              </p:cNvPr>
              <p:cNvPicPr/>
              <p:nvPr/>
            </p:nvPicPr>
            <p:blipFill>
              <a:blip r:embed="rId17"/>
              <a:stretch>
                <a:fillRect/>
              </a:stretch>
            </p:blipFill>
            <p:spPr>
              <a:xfrm>
                <a:off x="451696" y="5297574"/>
                <a:ext cx="24714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9D784C72-F153-468D-B999-EA5D7164F56B}"/>
                  </a:ext>
                </a:extLst>
              </p14:cNvPr>
              <p14:cNvContentPartPr/>
              <p14:nvPr/>
            </p14:nvContentPartPr>
            <p14:xfrm>
              <a:off x="2901136" y="5266614"/>
              <a:ext cx="7160400" cy="181440"/>
            </p14:xfrm>
          </p:contentPart>
        </mc:Choice>
        <mc:Fallback>
          <p:pic>
            <p:nvPicPr>
              <p:cNvPr id="14" name="Ink 13">
                <a:extLst>
                  <a:ext uri="{FF2B5EF4-FFF2-40B4-BE49-F238E27FC236}">
                    <a16:creationId xmlns:a16="http://schemas.microsoft.com/office/drawing/2014/main" id="{9D784C72-F153-468D-B999-EA5D7164F56B}"/>
                  </a:ext>
                </a:extLst>
              </p:cNvPr>
              <p:cNvPicPr/>
              <p:nvPr/>
            </p:nvPicPr>
            <p:blipFill>
              <a:blip r:embed="rId19"/>
              <a:stretch>
                <a:fillRect/>
              </a:stretch>
            </p:blipFill>
            <p:spPr>
              <a:xfrm>
                <a:off x="2883136" y="5248974"/>
                <a:ext cx="719604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B0E8CC48-D394-439F-90B8-B43F3D8A6D1A}"/>
                  </a:ext>
                </a:extLst>
              </p14:cNvPr>
              <p14:cNvContentPartPr/>
              <p14:nvPr/>
            </p14:nvContentPartPr>
            <p14:xfrm>
              <a:off x="406336" y="5639934"/>
              <a:ext cx="1378800" cy="85320"/>
            </p14:xfrm>
          </p:contentPart>
        </mc:Choice>
        <mc:Fallback>
          <p:pic>
            <p:nvPicPr>
              <p:cNvPr id="15" name="Ink 14">
                <a:extLst>
                  <a:ext uri="{FF2B5EF4-FFF2-40B4-BE49-F238E27FC236}">
                    <a16:creationId xmlns:a16="http://schemas.microsoft.com/office/drawing/2014/main" id="{B0E8CC48-D394-439F-90B8-B43F3D8A6D1A}"/>
                  </a:ext>
                </a:extLst>
              </p:cNvPr>
              <p:cNvPicPr/>
              <p:nvPr/>
            </p:nvPicPr>
            <p:blipFill>
              <a:blip r:embed="rId21"/>
              <a:stretch>
                <a:fillRect/>
              </a:stretch>
            </p:blipFill>
            <p:spPr>
              <a:xfrm>
                <a:off x="388696" y="5621934"/>
                <a:ext cx="14144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7D3E98E6-2D20-400E-9915-808C3916E468}"/>
                  </a:ext>
                </a:extLst>
              </p14:cNvPr>
              <p14:cNvContentPartPr/>
              <p14:nvPr/>
            </p14:nvContentPartPr>
            <p14:xfrm>
              <a:off x="9564376" y="4998774"/>
              <a:ext cx="817200" cy="53280"/>
            </p14:xfrm>
          </p:contentPart>
        </mc:Choice>
        <mc:Fallback>
          <p:pic>
            <p:nvPicPr>
              <p:cNvPr id="16" name="Ink 15">
                <a:extLst>
                  <a:ext uri="{FF2B5EF4-FFF2-40B4-BE49-F238E27FC236}">
                    <a16:creationId xmlns:a16="http://schemas.microsoft.com/office/drawing/2014/main" id="{7D3E98E6-2D20-400E-9915-808C3916E468}"/>
                  </a:ext>
                </a:extLst>
              </p:cNvPr>
              <p:cNvPicPr/>
              <p:nvPr/>
            </p:nvPicPr>
            <p:blipFill>
              <a:blip r:embed="rId23"/>
              <a:stretch>
                <a:fillRect/>
              </a:stretch>
            </p:blipFill>
            <p:spPr>
              <a:xfrm>
                <a:off x="9546376" y="4981134"/>
                <a:ext cx="852840" cy="88920"/>
              </a:xfrm>
              <a:prstGeom prst="rect">
                <a:avLst/>
              </a:prstGeom>
            </p:spPr>
          </p:pic>
        </mc:Fallback>
      </mc:AlternateContent>
    </p:spTree>
    <p:extLst>
      <p:ext uri="{BB962C8B-B14F-4D97-AF65-F5344CB8AC3E}">
        <p14:creationId xmlns:p14="http://schemas.microsoft.com/office/powerpoint/2010/main" val="3625951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413957"/>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73006" y="201497"/>
            <a:ext cx="10262330" cy="4832092"/>
          </a:xfrm>
          <a:prstGeom prst="rect">
            <a:avLst/>
          </a:prstGeom>
          <a:noFill/>
        </p:spPr>
        <p:txBody>
          <a:bodyPr wrap="square" rtlCol="0">
            <a:spAutoFit/>
          </a:bodyPr>
          <a:lstStyle/>
          <a:p>
            <a:r>
              <a:rPr lang="en-US" sz="2800" b="1">
                <a:solidFill>
                  <a:srgbClr val="FFC000"/>
                </a:solidFill>
                <a:cs typeface="+mj-cs"/>
              </a:rPr>
              <a:t>1 John 1:5-10</a:t>
            </a:r>
          </a:p>
          <a:p>
            <a:r>
              <a:rPr lang="en-US" sz="2800">
                <a:solidFill>
                  <a:srgbClr val="FFC000"/>
                </a:solidFill>
                <a:cs typeface="+mj-cs"/>
              </a:rPr>
              <a:t>1:5 This then is the message which we have heard of him, and declare unto you, that God is light, and in him is no darkness at all. 1:6 If we say that we have fellowship with him, and walk in darkness, we lie, and do not the truth: </a:t>
            </a:r>
            <a:r>
              <a:rPr lang="en-US" sz="2800">
                <a:solidFill>
                  <a:srgbClr val="00B0F0"/>
                </a:solidFill>
                <a:cs typeface="+mj-cs"/>
              </a:rPr>
              <a:t>1:7 But if we walk in the light, as he is in the light, we have fellowship one with another, and the blood of Jesus Christ his Son cleanseth us from all sin. </a:t>
            </a:r>
            <a:r>
              <a:rPr lang="en-US" sz="2800">
                <a:solidFill>
                  <a:srgbClr val="FFC000"/>
                </a:solidFill>
                <a:cs typeface="+mj-cs"/>
              </a:rPr>
              <a:t>1:8 If we say that we have no sin, we deceive ourselves, and the truth is not in us. 1:9 If we confess our sins, he is faithful and just to forgive us our sins, and to cleanse us from all unrighteousness. 1:10 If we say that we have not sinned, we make him a liar, and his word is not in us. (KJV)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6C62D1A2-9C11-4516-B6D5-2CF618FF7C93}"/>
                  </a:ext>
                </a:extLst>
              </p14:cNvPr>
              <p14:cNvContentPartPr/>
              <p14:nvPr/>
            </p14:nvContentPartPr>
            <p14:xfrm>
              <a:off x="2007256" y="1496334"/>
              <a:ext cx="6485400" cy="107640"/>
            </p14:xfrm>
          </p:contentPart>
        </mc:Choice>
        <mc:Fallback>
          <p:pic>
            <p:nvPicPr>
              <p:cNvPr id="4" name="Ink 3">
                <a:extLst>
                  <a:ext uri="{FF2B5EF4-FFF2-40B4-BE49-F238E27FC236}">
                    <a16:creationId xmlns:a16="http://schemas.microsoft.com/office/drawing/2014/main" id="{6C62D1A2-9C11-4516-B6D5-2CF618FF7C93}"/>
                  </a:ext>
                </a:extLst>
              </p:cNvPr>
              <p:cNvPicPr/>
              <p:nvPr/>
            </p:nvPicPr>
            <p:blipFill>
              <a:blip r:embed="rId5"/>
              <a:stretch>
                <a:fillRect/>
              </a:stretch>
            </p:blipFill>
            <p:spPr>
              <a:xfrm>
                <a:off x="1989616" y="1478694"/>
                <a:ext cx="65210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0211D910-C833-44E3-AEE3-50C3AB823B04}"/>
                  </a:ext>
                </a:extLst>
              </p14:cNvPr>
              <p14:cNvContentPartPr/>
              <p14:nvPr/>
            </p14:nvContentPartPr>
            <p14:xfrm>
              <a:off x="6174616" y="1886934"/>
              <a:ext cx="3442320" cy="122760"/>
            </p14:xfrm>
          </p:contentPart>
        </mc:Choice>
        <mc:Fallback>
          <p:pic>
            <p:nvPicPr>
              <p:cNvPr id="5" name="Ink 4">
                <a:extLst>
                  <a:ext uri="{FF2B5EF4-FFF2-40B4-BE49-F238E27FC236}">
                    <a16:creationId xmlns:a16="http://schemas.microsoft.com/office/drawing/2014/main" id="{0211D910-C833-44E3-AEE3-50C3AB823B04}"/>
                  </a:ext>
                </a:extLst>
              </p:cNvPr>
              <p:cNvPicPr/>
              <p:nvPr/>
            </p:nvPicPr>
            <p:blipFill>
              <a:blip r:embed="rId7"/>
              <a:stretch>
                <a:fillRect/>
              </a:stretch>
            </p:blipFill>
            <p:spPr>
              <a:xfrm>
                <a:off x="6156976" y="1869294"/>
                <a:ext cx="3477960" cy="158400"/>
              </a:xfrm>
              <a:prstGeom prst="rect">
                <a:avLst/>
              </a:prstGeom>
            </p:spPr>
          </p:pic>
        </mc:Fallback>
      </mc:AlternateContent>
      <p:grpSp>
        <p:nvGrpSpPr>
          <p:cNvPr id="11" name="Group 10">
            <a:extLst>
              <a:ext uri="{FF2B5EF4-FFF2-40B4-BE49-F238E27FC236}">
                <a16:creationId xmlns:a16="http://schemas.microsoft.com/office/drawing/2014/main" id="{C6BA471F-952D-4982-91D6-15B73A65DCE4}"/>
              </a:ext>
            </a:extLst>
          </p:cNvPr>
          <p:cNvGrpSpPr/>
          <p:nvPr/>
        </p:nvGrpSpPr>
        <p:grpSpPr>
          <a:xfrm>
            <a:off x="655456" y="2314614"/>
            <a:ext cx="8967240" cy="106200"/>
            <a:chOff x="655456" y="2314614"/>
            <a:chExt cx="8967240" cy="106200"/>
          </a:xfrm>
        </p:grpSpPr>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9B13E8A6-CB93-4539-A192-395B39E1A7C6}"/>
                    </a:ext>
                  </a:extLst>
                </p14:cNvPr>
                <p14:cNvContentPartPr/>
                <p14:nvPr/>
              </p14:nvContentPartPr>
              <p14:xfrm>
                <a:off x="655456" y="2314614"/>
                <a:ext cx="2380320" cy="36000"/>
              </p14:xfrm>
            </p:contentPart>
          </mc:Choice>
          <mc:Fallback>
            <p:pic>
              <p:nvPicPr>
                <p:cNvPr id="7" name="Ink 6">
                  <a:extLst>
                    <a:ext uri="{FF2B5EF4-FFF2-40B4-BE49-F238E27FC236}">
                      <a16:creationId xmlns:a16="http://schemas.microsoft.com/office/drawing/2014/main" id="{9B13E8A6-CB93-4539-A192-395B39E1A7C6}"/>
                    </a:ext>
                  </a:extLst>
                </p:cNvPr>
                <p:cNvPicPr/>
                <p:nvPr/>
              </p:nvPicPr>
              <p:blipFill>
                <a:blip r:embed="rId9"/>
                <a:stretch>
                  <a:fillRect/>
                </a:stretch>
              </p:blipFill>
              <p:spPr>
                <a:xfrm>
                  <a:off x="637816" y="2296614"/>
                  <a:ext cx="24159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581BC021-991D-47B4-B27A-EF90F48C7FDE}"/>
                    </a:ext>
                  </a:extLst>
                </p14:cNvPr>
                <p14:cNvContentPartPr/>
                <p14:nvPr/>
              </p14:nvContentPartPr>
              <p14:xfrm>
                <a:off x="4096336" y="2352054"/>
                <a:ext cx="5526360" cy="68760"/>
              </p14:xfrm>
            </p:contentPart>
          </mc:Choice>
          <mc:Fallback>
            <p:pic>
              <p:nvPicPr>
                <p:cNvPr id="9" name="Ink 8">
                  <a:extLst>
                    <a:ext uri="{FF2B5EF4-FFF2-40B4-BE49-F238E27FC236}">
                      <a16:creationId xmlns:a16="http://schemas.microsoft.com/office/drawing/2014/main" id="{581BC021-991D-47B4-B27A-EF90F48C7FDE}"/>
                    </a:ext>
                  </a:extLst>
                </p:cNvPr>
                <p:cNvPicPr/>
                <p:nvPr/>
              </p:nvPicPr>
              <p:blipFill>
                <a:blip r:embed="rId11"/>
                <a:stretch>
                  <a:fillRect/>
                </a:stretch>
              </p:blipFill>
              <p:spPr>
                <a:xfrm>
                  <a:off x="4078696" y="2334414"/>
                  <a:ext cx="5562000" cy="104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713B7B96-800A-423F-BF9A-EA64363F1831}"/>
                  </a:ext>
                </a:extLst>
              </p14:cNvPr>
              <p14:cNvContentPartPr/>
              <p14:nvPr/>
            </p14:nvContentPartPr>
            <p14:xfrm>
              <a:off x="781816" y="2776494"/>
              <a:ext cx="8638560" cy="87120"/>
            </p14:xfrm>
          </p:contentPart>
        </mc:Choice>
        <mc:Fallback>
          <p:pic>
            <p:nvPicPr>
              <p:cNvPr id="12" name="Ink 11">
                <a:extLst>
                  <a:ext uri="{FF2B5EF4-FFF2-40B4-BE49-F238E27FC236}">
                    <a16:creationId xmlns:a16="http://schemas.microsoft.com/office/drawing/2014/main" id="{713B7B96-800A-423F-BF9A-EA64363F1831}"/>
                  </a:ext>
                </a:extLst>
              </p:cNvPr>
              <p:cNvPicPr/>
              <p:nvPr/>
            </p:nvPicPr>
            <p:blipFill>
              <a:blip r:embed="rId13"/>
              <a:stretch>
                <a:fillRect/>
              </a:stretch>
            </p:blipFill>
            <p:spPr>
              <a:xfrm>
                <a:off x="764176" y="2758854"/>
                <a:ext cx="86742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9DBFD22B-DFEA-4603-86D5-53F6A0994294}"/>
                  </a:ext>
                </a:extLst>
              </p14:cNvPr>
              <p14:cNvContentPartPr/>
              <p14:nvPr/>
            </p14:nvContentPartPr>
            <p14:xfrm>
              <a:off x="904576" y="3119214"/>
              <a:ext cx="4773600" cy="177120"/>
            </p14:xfrm>
          </p:contentPart>
        </mc:Choice>
        <mc:Fallback>
          <p:pic>
            <p:nvPicPr>
              <p:cNvPr id="13" name="Ink 12">
                <a:extLst>
                  <a:ext uri="{FF2B5EF4-FFF2-40B4-BE49-F238E27FC236}">
                    <a16:creationId xmlns:a16="http://schemas.microsoft.com/office/drawing/2014/main" id="{9DBFD22B-DFEA-4603-86D5-53F6A0994294}"/>
                  </a:ext>
                </a:extLst>
              </p:cNvPr>
              <p:cNvPicPr/>
              <p:nvPr/>
            </p:nvPicPr>
            <p:blipFill>
              <a:blip r:embed="rId15"/>
              <a:stretch>
                <a:fillRect/>
              </a:stretch>
            </p:blipFill>
            <p:spPr>
              <a:xfrm>
                <a:off x="886936" y="3101574"/>
                <a:ext cx="4809240" cy="212760"/>
              </a:xfrm>
              <a:prstGeom prst="rect">
                <a:avLst/>
              </a:prstGeom>
            </p:spPr>
          </p:pic>
        </mc:Fallback>
      </mc:AlternateContent>
    </p:spTree>
    <p:extLst>
      <p:ext uri="{BB962C8B-B14F-4D97-AF65-F5344CB8AC3E}">
        <p14:creationId xmlns:p14="http://schemas.microsoft.com/office/powerpoint/2010/main" val="1743740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TextBox 6">
            <a:extLst>
              <a:ext uri="{FF2B5EF4-FFF2-40B4-BE49-F238E27FC236}">
                <a16:creationId xmlns:a16="http://schemas.microsoft.com/office/drawing/2014/main" id="{DF59A956-57C1-4FB1-BBF0-0C5AB181B4BE}"/>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9" name="Rectangle: Rounded Corners 8">
            <a:extLst>
              <a:ext uri="{FF2B5EF4-FFF2-40B4-BE49-F238E27FC236}">
                <a16:creationId xmlns:a16="http://schemas.microsoft.com/office/drawing/2014/main" id="{2FD25689-984F-4DC6-A64B-F2160904924F}"/>
              </a:ext>
            </a:extLst>
          </p:cNvPr>
          <p:cNvSpPr/>
          <p:nvPr/>
        </p:nvSpPr>
        <p:spPr>
          <a:xfrm>
            <a:off x="3602369" y="1843674"/>
            <a:ext cx="4792928" cy="2589776"/>
          </a:xfrm>
          <a:prstGeom prst="roundRect">
            <a:avLst/>
          </a:prstGeom>
          <a:solidFill>
            <a:schemeClr val="tx1">
              <a:alpha val="5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3184D8B-8436-4563-AA7A-ACADB8ABCA32}"/>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6603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413957"/>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73006" y="116301"/>
            <a:ext cx="10262330" cy="6017032"/>
          </a:xfrm>
          <a:prstGeom prst="rect">
            <a:avLst/>
          </a:prstGeom>
          <a:noFill/>
        </p:spPr>
        <p:txBody>
          <a:bodyPr wrap="square" rtlCol="0">
            <a:spAutoFit/>
          </a:bodyPr>
          <a:lstStyle/>
          <a:p>
            <a:r>
              <a:rPr lang="en-US" sz="2800" b="1">
                <a:solidFill>
                  <a:srgbClr val="FFC000"/>
                </a:solidFill>
                <a:cs typeface="+mj-cs"/>
              </a:rPr>
              <a:t>Targum Jonathan son of Uziel Isaiah 11:10-16</a:t>
            </a:r>
          </a:p>
          <a:p>
            <a:r>
              <a:rPr lang="en-US" sz="2100">
                <a:solidFill>
                  <a:srgbClr val="FFC000"/>
                </a:solidFill>
                <a:cs typeface="+mj-cs"/>
              </a:rPr>
              <a:t>11:10 And there shall be at that time a son of the son of Jesse, who shall stand for an ensign of the people; kings shall obey Him, and the place of His dwelling shall be in glory. </a:t>
            </a:r>
            <a:r>
              <a:rPr lang="en-US" sz="2100">
                <a:solidFill>
                  <a:srgbClr val="92D050"/>
                </a:solidFill>
                <a:cs typeface="+mj-cs"/>
              </a:rPr>
              <a:t>11:11 And it shall come to pass at that time, that the Lord shall use a second time His might to redeem the remnant of His people, which shall be left, from Assyria, and from Egypt, and from Pattros, and from India, and from Elam, and from Babylon, and from Hamath, and from the islands of the sea.</a:t>
            </a:r>
            <a:r>
              <a:rPr lang="en-US" sz="2100">
                <a:solidFill>
                  <a:srgbClr val="FFC000"/>
                </a:solidFill>
                <a:cs typeface="+mj-cs"/>
              </a:rPr>
              <a:t> </a:t>
            </a:r>
            <a:r>
              <a:rPr lang="en-US" sz="2100">
                <a:solidFill>
                  <a:srgbClr val="00B0F0"/>
                </a:solidFill>
                <a:cs typeface="+mj-cs"/>
              </a:rPr>
              <a:t>11:12 And He shall lift up an ensign for the nations, and shall assemble the scattered of Israel, and the captivity of Judah He shall gather together from the four winds of the earth.</a:t>
            </a:r>
            <a:r>
              <a:rPr lang="en-US" sz="2100">
                <a:solidFill>
                  <a:srgbClr val="FFC000"/>
                </a:solidFill>
                <a:cs typeface="+mj-cs"/>
              </a:rPr>
              <a:t> </a:t>
            </a:r>
            <a:r>
              <a:rPr lang="en-US" sz="2100">
                <a:solidFill>
                  <a:srgbClr val="FFFF00"/>
                </a:solidFill>
                <a:cs typeface="+mj-cs"/>
              </a:rPr>
              <a:t>11:13 The envy of the house of Ephraim shall depart, and those that oppress the house of Judah shall come to an end: those of the house of Ephraim shall not envy the house of Judah; and those of the house of Judah shall not oppress the house of Ephraim. </a:t>
            </a:r>
            <a:r>
              <a:rPr lang="en-US" sz="2100">
                <a:solidFill>
                  <a:srgbClr val="FFC000"/>
                </a:solidFill>
                <a:cs typeface="+mj-cs"/>
              </a:rPr>
              <a:t>11:14 They shall be united in one mind to smite the Philistines towards the west: they shall spoil the children of the east. Against Edom and Moab they shall stretch out their hands, and the children of Ammon shall obey them. </a:t>
            </a:r>
            <a:r>
              <a:rPr lang="en-US" sz="2100">
                <a:solidFill>
                  <a:srgbClr val="92D050"/>
                </a:solidFill>
                <a:cs typeface="+mj-cs"/>
              </a:rPr>
              <a:t>11:15 And the Lord shall dry up the tongue of the Egyptian sea, and shall lift the stroke of His strength upon Euphrates by the word of His prophets, and shall smite it in seven streams, and men shall walk through it dryshod. 11:16 And there shall be a paved way for the remnant of His people, which shall be left, from Assyria, like as it was to Israel in the day of their coming up from the land of Egypt.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grpSp>
        <p:nvGrpSpPr>
          <p:cNvPr id="7" name="Group 6">
            <a:extLst>
              <a:ext uri="{FF2B5EF4-FFF2-40B4-BE49-F238E27FC236}">
                <a16:creationId xmlns:a16="http://schemas.microsoft.com/office/drawing/2014/main" id="{615A176D-52EE-4812-B610-5E18E5829427}"/>
              </a:ext>
            </a:extLst>
          </p:cNvPr>
          <p:cNvGrpSpPr/>
          <p:nvPr/>
        </p:nvGrpSpPr>
        <p:grpSpPr>
          <a:xfrm>
            <a:off x="4354456" y="883974"/>
            <a:ext cx="2442960" cy="92880"/>
            <a:chOff x="4354456" y="883974"/>
            <a:chExt cx="2442960" cy="92880"/>
          </a:xfrm>
        </p:grpSpPr>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83EB79C8-6B40-4044-8184-FA4FF3528B10}"/>
                    </a:ext>
                  </a:extLst>
                </p14:cNvPr>
                <p14:cNvContentPartPr/>
                <p14:nvPr/>
              </p14:nvContentPartPr>
              <p14:xfrm>
                <a:off x="4354456" y="954534"/>
                <a:ext cx="25560" cy="22320"/>
              </p14:xfrm>
            </p:contentPart>
          </mc:Choice>
          <mc:Fallback>
            <p:pic>
              <p:nvPicPr>
                <p:cNvPr id="4" name="Ink 3">
                  <a:extLst>
                    <a:ext uri="{FF2B5EF4-FFF2-40B4-BE49-F238E27FC236}">
                      <a16:creationId xmlns:a16="http://schemas.microsoft.com/office/drawing/2014/main" id="{83EB79C8-6B40-4044-8184-FA4FF3528B10}"/>
                    </a:ext>
                  </a:extLst>
                </p:cNvPr>
                <p:cNvPicPr/>
                <p:nvPr/>
              </p:nvPicPr>
              <p:blipFill>
                <a:blip r:embed="rId5"/>
                <a:stretch>
                  <a:fillRect/>
                </a:stretch>
              </p:blipFill>
              <p:spPr>
                <a:xfrm>
                  <a:off x="4336456" y="936534"/>
                  <a:ext cx="612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555F3B20-6B38-4FA8-8E6E-73D7D0D31DE0}"/>
                    </a:ext>
                  </a:extLst>
                </p14:cNvPr>
                <p14:cNvContentPartPr/>
                <p14:nvPr/>
              </p14:nvContentPartPr>
              <p14:xfrm>
                <a:off x="4389016" y="883974"/>
                <a:ext cx="2408400" cy="67680"/>
              </p14:xfrm>
            </p:contentPart>
          </mc:Choice>
          <mc:Fallback>
            <p:pic>
              <p:nvPicPr>
                <p:cNvPr id="5" name="Ink 4">
                  <a:extLst>
                    <a:ext uri="{FF2B5EF4-FFF2-40B4-BE49-F238E27FC236}">
                      <a16:creationId xmlns:a16="http://schemas.microsoft.com/office/drawing/2014/main" id="{555F3B20-6B38-4FA8-8E6E-73D7D0D31DE0}"/>
                    </a:ext>
                  </a:extLst>
                </p:cNvPr>
                <p:cNvPicPr/>
                <p:nvPr/>
              </p:nvPicPr>
              <p:blipFill>
                <a:blip r:embed="rId7"/>
                <a:stretch>
                  <a:fillRect/>
                </a:stretch>
              </p:blipFill>
              <p:spPr>
                <a:xfrm>
                  <a:off x="4371376" y="865974"/>
                  <a:ext cx="2444040" cy="103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EFFE001B-8147-433B-8F9F-69108A3B11E1}"/>
                  </a:ext>
                </a:extLst>
              </p14:cNvPr>
              <p14:cNvContentPartPr/>
              <p14:nvPr/>
            </p14:nvContentPartPr>
            <p14:xfrm>
              <a:off x="8626936" y="2833734"/>
              <a:ext cx="1612800" cy="24120"/>
            </p14:xfrm>
          </p:contentPart>
        </mc:Choice>
        <mc:Fallback>
          <p:pic>
            <p:nvPicPr>
              <p:cNvPr id="9" name="Ink 8">
                <a:extLst>
                  <a:ext uri="{FF2B5EF4-FFF2-40B4-BE49-F238E27FC236}">
                    <a16:creationId xmlns:a16="http://schemas.microsoft.com/office/drawing/2014/main" id="{EFFE001B-8147-433B-8F9F-69108A3B11E1}"/>
                  </a:ext>
                </a:extLst>
              </p:cNvPr>
              <p:cNvPicPr/>
              <p:nvPr/>
            </p:nvPicPr>
            <p:blipFill>
              <a:blip r:embed="rId9"/>
              <a:stretch>
                <a:fillRect/>
              </a:stretch>
            </p:blipFill>
            <p:spPr>
              <a:xfrm>
                <a:off x="8608936" y="2816094"/>
                <a:ext cx="16484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EEA6A480-A628-427A-B99B-1197A87DB3AF}"/>
                  </a:ext>
                </a:extLst>
              </p14:cNvPr>
              <p14:cNvContentPartPr/>
              <p14:nvPr/>
            </p14:nvContentPartPr>
            <p14:xfrm>
              <a:off x="385096" y="3118854"/>
              <a:ext cx="991440" cy="43200"/>
            </p14:xfrm>
          </p:contentPart>
        </mc:Choice>
        <mc:Fallback>
          <p:pic>
            <p:nvPicPr>
              <p:cNvPr id="11" name="Ink 10">
                <a:extLst>
                  <a:ext uri="{FF2B5EF4-FFF2-40B4-BE49-F238E27FC236}">
                    <a16:creationId xmlns:a16="http://schemas.microsoft.com/office/drawing/2014/main" id="{EEA6A480-A628-427A-B99B-1197A87DB3AF}"/>
                  </a:ext>
                </a:extLst>
              </p:cNvPr>
              <p:cNvPicPr/>
              <p:nvPr/>
            </p:nvPicPr>
            <p:blipFill>
              <a:blip r:embed="rId11"/>
              <a:stretch>
                <a:fillRect/>
              </a:stretch>
            </p:blipFill>
            <p:spPr>
              <a:xfrm>
                <a:off x="367456" y="3101214"/>
                <a:ext cx="1027080" cy="78840"/>
              </a:xfrm>
              <a:prstGeom prst="rect">
                <a:avLst/>
              </a:prstGeom>
            </p:spPr>
          </p:pic>
        </mc:Fallback>
      </mc:AlternateContent>
    </p:spTree>
    <p:extLst>
      <p:ext uri="{BB962C8B-B14F-4D97-AF65-F5344CB8AC3E}">
        <p14:creationId xmlns:p14="http://schemas.microsoft.com/office/powerpoint/2010/main" val="2241832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413957"/>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61018" y="49937"/>
            <a:ext cx="10014470" cy="6001643"/>
          </a:xfrm>
          <a:prstGeom prst="rect">
            <a:avLst/>
          </a:prstGeom>
          <a:noFill/>
        </p:spPr>
        <p:txBody>
          <a:bodyPr wrap="square" rtlCol="0">
            <a:spAutoFit/>
          </a:bodyPr>
          <a:lstStyle/>
          <a:p>
            <a:pPr algn="r"/>
            <a:r>
              <a:rPr lang="he-IL" sz="2800" b="1">
                <a:solidFill>
                  <a:srgbClr val="FFFF00"/>
                </a:solidFill>
                <a:cs typeface="+mj-cs"/>
              </a:rPr>
              <a:t>ספר ישעיה פרק מג</a:t>
            </a:r>
          </a:p>
          <a:p>
            <a:pPr algn="r"/>
            <a:r>
              <a:rPr lang="he-IL" sz="2800">
                <a:solidFill>
                  <a:srgbClr val="FFFF00"/>
                </a:solidFill>
                <a:cs typeface="+mj-cs"/>
              </a:rPr>
              <a:t>א  וְעַתָּ֞ה כֹּֽה־אָמַ֤ר יְהוָה֙ בֹּרַאֲךָ֣ יַעֲקֹ֔ב וְיֹצֶרְךָ֖ יִשְׂרָאֵ֑ל אַל־תִּירָא֙ כִּ֣י גְאַלְתִּ֔יךָ קָרָ֥אתִי בְשִׁמְךָ֖ לִי־אָֽתָּה׃ ב   כִּֽי־תַעֲבֹ֤ר בַּמַּ֙יִם֙ אִתְּךָ־אָ֔נִי וּבַנְּהָר֖וֹת לֹ֣א יִשְׁטְפ֑וּךָ כִּֽי־תֵלֵ֤ךְ בְּמוֹ־אֵשׁ֙ לֹ֣א תִכָּוֶ֔ה וְלֶהָבָ֖ה לֹ֥א תִבְעַר־בָּֽךְ׃ ג  כִּ֗י אֲנִי֙ יְהוָ֣ה אֱלֹהֶ֔יךָ קְד֥וֹשׁ יִשְׂרָאֵ֖ל מוֹשִׁיעֶ֑ךָ נָתַ֤תִּי כָפְרְךָ֙ מִצְרַ֔יִם כּ֥וּשׁ וּסְבָ֖א תַּחְתֶּֽיךָ׃</a:t>
            </a:r>
          </a:p>
          <a:p>
            <a:r>
              <a:rPr lang="en-US" sz="2800" b="1">
                <a:solidFill>
                  <a:srgbClr val="FFC000"/>
                </a:solidFill>
                <a:cs typeface="+mj-cs"/>
              </a:rPr>
              <a:t>Isaiah 43:1-3</a:t>
            </a:r>
          </a:p>
          <a:p>
            <a:r>
              <a:rPr lang="en-US" sz="2700">
                <a:solidFill>
                  <a:srgbClr val="FFC000"/>
                </a:solidFill>
                <a:cs typeface="+mj-cs"/>
              </a:rPr>
              <a:t>43:1 But now thus saith the Lord that created thee, O Jacob, and he that formed thee, O Israel, Fear not: for I have redeemed thee, I have called thee by thy name; thou art MINE. 43:2 When thou passest through the waters, I will be with thee; and through the rivers, they shall not overflow thee: when thou walkest through the fire, thou shalt not be burned; neither shall the flame kindle upon THEE. 43:3 For I am the Lord thy God, the Holy One of Israel, thy Saviour: I gave Egypt for thy ransom, Ethiopia and Seba for thee. (KJV)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3AB0CA7C-CBDA-40CC-AFBF-39733F397F1B}"/>
                  </a:ext>
                </a:extLst>
              </p14:cNvPr>
              <p14:cNvContentPartPr/>
              <p14:nvPr/>
            </p14:nvContentPartPr>
            <p14:xfrm>
              <a:off x="6852856" y="939414"/>
              <a:ext cx="2990160" cy="64800"/>
            </p14:xfrm>
          </p:contentPart>
        </mc:Choice>
        <mc:Fallback>
          <p:pic>
            <p:nvPicPr>
              <p:cNvPr id="4" name="Ink 3">
                <a:extLst>
                  <a:ext uri="{FF2B5EF4-FFF2-40B4-BE49-F238E27FC236}">
                    <a16:creationId xmlns:a16="http://schemas.microsoft.com/office/drawing/2014/main" id="{3AB0CA7C-CBDA-40CC-AFBF-39733F397F1B}"/>
                  </a:ext>
                </a:extLst>
              </p:cNvPr>
              <p:cNvPicPr/>
              <p:nvPr/>
            </p:nvPicPr>
            <p:blipFill>
              <a:blip r:embed="rId5"/>
              <a:stretch>
                <a:fillRect/>
              </a:stretch>
            </p:blipFill>
            <p:spPr>
              <a:xfrm>
                <a:off x="6834856" y="921414"/>
                <a:ext cx="3025800" cy="100440"/>
              </a:xfrm>
              <a:prstGeom prst="rect">
                <a:avLst/>
              </a:prstGeom>
            </p:spPr>
          </p:pic>
        </mc:Fallback>
      </mc:AlternateContent>
      <p:grpSp>
        <p:nvGrpSpPr>
          <p:cNvPr id="12" name="Group 11">
            <a:extLst>
              <a:ext uri="{FF2B5EF4-FFF2-40B4-BE49-F238E27FC236}">
                <a16:creationId xmlns:a16="http://schemas.microsoft.com/office/drawing/2014/main" id="{38345A40-78C2-4442-A418-AA1CFD6FBD89}"/>
              </a:ext>
            </a:extLst>
          </p:cNvPr>
          <p:cNvGrpSpPr/>
          <p:nvPr/>
        </p:nvGrpSpPr>
        <p:grpSpPr>
          <a:xfrm>
            <a:off x="3541216" y="914934"/>
            <a:ext cx="3181680" cy="97920"/>
            <a:chOff x="3541216" y="914934"/>
            <a:chExt cx="3181680" cy="97920"/>
          </a:xfrm>
        </p:grpSpPr>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95728EB0-6811-4813-A284-5B0C23544756}"/>
                    </a:ext>
                  </a:extLst>
                </p14:cNvPr>
                <p14:cNvContentPartPr/>
                <p14:nvPr/>
              </p14:nvContentPartPr>
              <p14:xfrm>
                <a:off x="5409256" y="944094"/>
                <a:ext cx="1313640" cy="52200"/>
              </p14:xfrm>
            </p:contentPart>
          </mc:Choice>
          <mc:Fallback>
            <p:pic>
              <p:nvPicPr>
                <p:cNvPr id="5" name="Ink 4">
                  <a:extLst>
                    <a:ext uri="{FF2B5EF4-FFF2-40B4-BE49-F238E27FC236}">
                      <a16:creationId xmlns:a16="http://schemas.microsoft.com/office/drawing/2014/main" id="{95728EB0-6811-4813-A284-5B0C23544756}"/>
                    </a:ext>
                  </a:extLst>
                </p:cNvPr>
                <p:cNvPicPr/>
                <p:nvPr/>
              </p:nvPicPr>
              <p:blipFill>
                <a:blip r:embed="rId7"/>
                <a:stretch>
                  <a:fillRect/>
                </a:stretch>
              </p:blipFill>
              <p:spPr>
                <a:xfrm>
                  <a:off x="5391616" y="926094"/>
                  <a:ext cx="13492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73A78BB7-BF51-46B6-9750-240E351E5558}"/>
                    </a:ext>
                  </a:extLst>
                </p14:cNvPr>
                <p14:cNvContentPartPr/>
                <p14:nvPr/>
              </p14:nvContentPartPr>
              <p14:xfrm>
                <a:off x="4661536" y="958494"/>
                <a:ext cx="586800" cy="54360"/>
              </p14:xfrm>
            </p:contentPart>
          </mc:Choice>
          <mc:Fallback>
            <p:pic>
              <p:nvPicPr>
                <p:cNvPr id="7" name="Ink 6">
                  <a:extLst>
                    <a:ext uri="{FF2B5EF4-FFF2-40B4-BE49-F238E27FC236}">
                      <a16:creationId xmlns:a16="http://schemas.microsoft.com/office/drawing/2014/main" id="{73A78BB7-BF51-46B6-9750-240E351E5558}"/>
                    </a:ext>
                  </a:extLst>
                </p:cNvPr>
                <p:cNvPicPr/>
                <p:nvPr/>
              </p:nvPicPr>
              <p:blipFill>
                <a:blip r:embed="rId9"/>
                <a:stretch>
                  <a:fillRect/>
                </a:stretch>
              </p:blipFill>
              <p:spPr>
                <a:xfrm>
                  <a:off x="4643536" y="940854"/>
                  <a:ext cx="6224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B84599F3-D283-4DD4-936A-90C2EFD17EE2}"/>
                    </a:ext>
                  </a:extLst>
                </p14:cNvPr>
                <p14:cNvContentPartPr/>
                <p14:nvPr/>
              </p14:nvContentPartPr>
              <p14:xfrm>
                <a:off x="3541216" y="914934"/>
                <a:ext cx="873360" cy="45000"/>
              </p14:xfrm>
            </p:contentPart>
          </mc:Choice>
          <mc:Fallback>
            <p:pic>
              <p:nvPicPr>
                <p:cNvPr id="11" name="Ink 10">
                  <a:extLst>
                    <a:ext uri="{FF2B5EF4-FFF2-40B4-BE49-F238E27FC236}">
                      <a16:creationId xmlns:a16="http://schemas.microsoft.com/office/drawing/2014/main" id="{B84599F3-D283-4DD4-936A-90C2EFD17EE2}"/>
                    </a:ext>
                  </a:extLst>
                </p:cNvPr>
                <p:cNvPicPr/>
                <p:nvPr/>
              </p:nvPicPr>
              <p:blipFill>
                <a:blip r:embed="rId11"/>
                <a:stretch>
                  <a:fillRect/>
                </a:stretch>
              </p:blipFill>
              <p:spPr>
                <a:xfrm>
                  <a:off x="3523576" y="897294"/>
                  <a:ext cx="909000" cy="80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3" name="Ink 12">
                <a:extLst>
                  <a:ext uri="{FF2B5EF4-FFF2-40B4-BE49-F238E27FC236}">
                    <a16:creationId xmlns:a16="http://schemas.microsoft.com/office/drawing/2014/main" id="{4BCA7DE5-AB51-4B12-9328-C4B7DF6576C8}"/>
                  </a:ext>
                </a:extLst>
              </p14:cNvPr>
              <p14:cNvContentPartPr/>
              <p14:nvPr/>
            </p14:nvContentPartPr>
            <p14:xfrm>
              <a:off x="2210656" y="989454"/>
              <a:ext cx="1168560" cy="45000"/>
            </p14:xfrm>
          </p:contentPart>
        </mc:Choice>
        <mc:Fallback>
          <p:pic>
            <p:nvPicPr>
              <p:cNvPr id="13" name="Ink 12">
                <a:extLst>
                  <a:ext uri="{FF2B5EF4-FFF2-40B4-BE49-F238E27FC236}">
                    <a16:creationId xmlns:a16="http://schemas.microsoft.com/office/drawing/2014/main" id="{4BCA7DE5-AB51-4B12-9328-C4B7DF6576C8}"/>
                  </a:ext>
                </a:extLst>
              </p:cNvPr>
              <p:cNvPicPr/>
              <p:nvPr/>
            </p:nvPicPr>
            <p:blipFill>
              <a:blip r:embed="rId13"/>
              <a:stretch>
                <a:fillRect/>
              </a:stretch>
            </p:blipFill>
            <p:spPr>
              <a:xfrm>
                <a:off x="2192656" y="971814"/>
                <a:ext cx="12042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Ink 13">
                <a:extLst>
                  <a:ext uri="{FF2B5EF4-FFF2-40B4-BE49-F238E27FC236}">
                    <a16:creationId xmlns:a16="http://schemas.microsoft.com/office/drawing/2014/main" id="{E517A307-8172-4C62-ACF3-21A16B4B4AAC}"/>
                  </a:ext>
                </a:extLst>
              </p14:cNvPr>
              <p14:cNvContentPartPr/>
              <p14:nvPr/>
            </p14:nvContentPartPr>
            <p14:xfrm>
              <a:off x="969736" y="970014"/>
              <a:ext cx="1067040" cy="31680"/>
            </p14:xfrm>
          </p:contentPart>
        </mc:Choice>
        <mc:Fallback>
          <p:pic>
            <p:nvPicPr>
              <p:cNvPr id="14" name="Ink 13">
                <a:extLst>
                  <a:ext uri="{FF2B5EF4-FFF2-40B4-BE49-F238E27FC236}">
                    <a16:creationId xmlns:a16="http://schemas.microsoft.com/office/drawing/2014/main" id="{E517A307-8172-4C62-ACF3-21A16B4B4AAC}"/>
                  </a:ext>
                </a:extLst>
              </p:cNvPr>
              <p:cNvPicPr/>
              <p:nvPr/>
            </p:nvPicPr>
            <p:blipFill>
              <a:blip r:embed="rId15"/>
              <a:stretch>
                <a:fillRect/>
              </a:stretch>
            </p:blipFill>
            <p:spPr>
              <a:xfrm>
                <a:off x="952096" y="952014"/>
                <a:ext cx="1102680" cy="67320"/>
              </a:xfrm>
              <a:prstGeom prst="rect">
                <a:avLst/>
              </a:prstGeom>
            </p:spPr>
          </p:pic>
        </mc:Fallback>
      </mc:AlternateContent>
      <p:grpSp>
        <p:nvGrpSpPr>
          <p:cNvPr id="17" name="Group 16">
            <a:extLst>
              <a:ext uri="{FF2B5EF4-FFF2-40B4-BE49-F238E27FC236}">
                <a16:creationId xmlns:a16="http://schemas.microsoft.com/office/drawing/2014/main" id="{C7E3D6A0-EDD8-4034-8C7C-54EF7C80B188}"/>
              </a:ext>
            </a:extLst>
          </p:cNvPr>
          <p:cNvGrpSpPr/>
          <p:nvPr/>
        </p:nvGrpSpPr>
        <p:grpSpPr>
          <a:xfrm>
            <a:off x="8542696" y="1360254"/>
            <a:ext cx="1666080" cy="129240"/>
            <a:chOff x="8542696" y="1360254"/>
            <a:chExt cx="1666080" cy="129240"/>
          </a:xfrm>
        </p:grpSpPr>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C1CFE4C9-8E02-4C17-A6A4-5AEC7B235C09}"/>
                    </a:ext>
                  </a:extLst>
                </p14:cNvPr>
                <p14:cNvContentPartPr/>
                <p14:nvPr/>
              </p14:nvContentPartPr>
              <p14:xfrm>
                <a:off x="9610816" y="1455654"/>
                <a:ext cx="597960" cy="33840"/>
              </p14:xfrm>
            </p:contentPart>
          </mc:Choice>
          <mc:Fallback>
            <p:pic>
              <p:nvPicPr>
                <p:cNvPr id="15" name="Ink 14">
                  <a:extLst>
                    <a:ext uri="{FF2B5EF4-FFF2-40B4-BE49-F238E27FC236}">
                      <a16:creationId xmlns:a16="http://schemas.microsoft.com/office/drawing/2014/main" id="{C1CFE4C9-8E02-4C17-A6A4-5AEC7B235C09}"/>
                    </a:ext>
                  </a:extLst>
                </p:cNvPr>
                <p:cNvPicPr/>
                <p:nvPr/>
              </p:nvPicPr>
              <p:blipFill>
                <a:blip r:embed="rId17"/>
                <a:stretch>
                  <a:fillRect/>
                </a:stretch>
              </p:blipFill>
              <p:spPr>
                <a:xfrm>
                  <a:off x="9593176" y="1438014"/>
                  <a:ext cx="6336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DB3D2434-F279-4D8E-9834-7CA789440475}"/>
                    </a:ext>
                  </a:extLst>
                </p14:cNvPr>
                <p14:cNvContentPartPr/>
                <p14:nvPr/>
              </p14:nvContentPartPr>
              <p14:xfrm>
                <a:off x="8542696" y="1360254"/>
                <a:ext cx="930240" cy="61920"/>
              </p14:xfrm>
            </p:contentPart>
          </mc:Choice>
          <mc:Fallback>
            <p:pic>
              <p:nvPicPr>
                <p:cNvPr id="16" name="Ink 15">
                  <a:extLst>
                    <a:ext uri="{FF2B5EF4-FFF2-40B4-BE49-F238E27FC236}">
                      <a16:creationId xmlns:a16="http://schemas.microsoft.com/office/drawing/2014/main" id="{DB3D2434-F279-4D8E-9834-7CA789440475}"/>
                    </a:ext>
                  </a:extLst>
                </p:cNvPr>
                <p:cNvPicPr/>
                <p:nvPr/>
              </p:nvPicPr>
              <p:blipFill>
                <a:blip r:embed="rId19"/>
                <a:stretch>
                  <a:fillRect/>
                </a:stretch>
              </p:blipFill>
              <p:spPr>
                <a:xfrm>
                  <a:off x="8525056" y="1342254"/>
                  <a:ext cx="965880" cy="97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8" name="Ink 17">
                <a:extLst>
                  <a:ext uri="{FF2B5EF4-FFF2-40B4-BE49-F238E27FC236}">
                    <a16:creationId xmlns:a16="http://schemas.microsoft.com/office/drawing/2014/main" id="{6FD035FF-133D-4B64-8F33-CE9C6C25582F}"/>
                  </a:ext>
                </a:extLst>
              </p14:cNvPr>
              <p14:cNvContentPartPr/>
              <p14:nvPr/>
            </p14:nvContentPartPr>
            <p14:xfrm>
              <a:off x="3201736" y="1844094"/>
              <a:ext cx="3021120" cy="91440"/>
            </p14:xfrm>
          </p:contentPart>
        </mc:Choice>
        <mc:Fallback>
          <p:pic>
            <p:nvPicPr>
              <p:cNvPr id="18" name="Ink 17">
                <a:extLst>
                  <a:ext uri="{FF2B5EF4-FFF2-40B4-BE49-F238E27FC236}">
                    <a16:creationId xmlns:a16="http://schemas.microsoft.com/office/drawing/2014/main" id="{6FD035FF-133D-4B64-8F33-CE9C6C25582F}"/>
                  </a:ext>
                </a:extLst>
              </p:cNvPr>
              <p:cNvPicPr/>
              <p:nvPr/>
            </p:nvPicPr>
            <p:blipFill>
              <a:blip r:embed="rId21"/>
              <a:stretch>
                <a:fillRect/>
              </a:stretch>
            </p:blipFill>
            <p:spPr>
              <a:xfrm>
                <a:off x="3184096" y="1826454"/>
                <a:ext cx="30567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Ink 18">
                <a:extLst>
                  <a:ext uri="{FF2B5EF4-FFF2-40B4-BE49-F238E27FC236}">
                    <a16:creationId xmlns:a16="http://schemas.microsoft.com/office/drawing/2014/main" id="{BA81A9AB-62E5-4504-B247-F58C08AFC8F5}"/>
                  </a:ext>
                </a:extLst>
              </p14:cNvPr>
              <p14:cNvContentPartPr/>
              <p14:nvPr/>
            </p14:nvContentPartPr>
            <p14:xfrm>
              <a:off x="2347096" y="1865334"/>
              <a:ext cx="947160" cy="61200"/>
            </p14:xfrm>
          </p:contentPart>
        </mc:Choice>
        <mc:Fallback>
          <p:pic>
            <p:nvPicPr>
              <p:cNvPr id="19" name="Ink 18">
                <a:extLst>
                  <a:ext uri="{FF2B5EF4-FFF2-40B4-BE49-F238E27FC236}">
                    <a16:creationId xmlns:a16="http://schemas.microsoft.com/office/drawing/2014/main" id="{BA81A9AB-62E5-4504-B247-F58C08AFC8F5}"/>
                  </a:ext>
                </a:extLst>
              </p:cNvPr>
              <p:cNvPicPr/>
              <p:nvPr/>
            </p:nvPicPr>
            <p:blipFill>
              <a:blip r:embed="rId23"/>
              <a:stretch>
                <a:fillRect/>
              </a:stretch>
            </p:blipFill>
            <p:spPr>
              <a:xfrm>
                <a:off x="2329456" y="1847334"/>
                <a:ext cx="982800" cy="96840"/>
              </a:xfrm>
              <a:prstGeom prst="rect">
                <a:avLst/>
              </a:prstGeom>
            </p:spPr>
          </p:pic>
        </mc:Fallback>
      </mc:AlternateContent>
      <p:grpSp>
        <p:nvGrpSpPr>
          <p:cNvPr id="22" name="Group 21">
            <a:extLst>
              <a:ext uri="{FF2B5EF4-FFF2-40B4-BE49-F238E27FC236}">
                <a16:creationId xmlns:a16="http://schemas.microsoft.com/office/drawing/2014/main" id="{1D6A9BA6-017C-40F9-B372-6B50EF863D6B}"/>
              </a:ext>
            </a:extLst>
          </p:cNvPr>
          <p:cNvGrpSpPr/>
          <p:nvPr/>
        </p:nvGrpSpPr>
        <p:grpSpPr>
          <a:xfrm>
            <a:off x="548536" y="1862814"/>
            <a:ext cx="1846440" cy="104400"/>
            <a:chOff x="548536" y="1862814"/>
            <a:chExt cx="1846440" cy="104400"/>
          </a:xfrm>
        </p:grpSpPr>
        <mc:AlternateContent xmlns:mc="http://schemas.openxmlformats.org/markup-compatibility/2006">
          <mc:Choice xmlns:p14="http://schemas.microsoft.com/office/powerpoint/2010/main" Requires="p14">
            <p:contentPart p14:bwMode="auto" r:id="rId24">
              <p14:nvContentPartPr>
                <p14:cNvPr id="20" name="Ink 19">
                  <a:extLst>
                    <a:ext uri="{FF2B5EF4-FFF2-40B4-BE49-F238E27FC236}">
                      <a16:creationId xmlns:a16="http://schemas.microsoft.com/office/drawing/2014/main" id="{CD86AEA6-3FA3-44C8-8A30-3816A3AD6D8F}"/>
                    </a:ext>
                  </a:extLst>
                </p14:cNvPr>
                <p14:cNvContentPartPr/>
                <p14:nvPr/>
              </p14:nvContentPartPr>
              <p14:xfrm>
                <a:off x="1474456" y="1898454"/>
                <a:ext cx="920520" cy="68760"/>
              </p14:xfrm>
            </p:contentPart>
          </mc:Choice>
          <mc:Fallback>
            <p:pic>
              <p:nvPicPr>
                <p:cNvPr id="20" name="Ink 19">
                  <a:extLst>
                    <a:ext uri="{FF2B5EF4-FFF2-40B4-BE49-F238E27FC236}">
                      <a16:creationId xmlns:a16="http://schemas.microsoft.com/office/drawing/2014/main" id="{CD86AEA6-3FA3-44C8-8A30-3816A3AD6D8F}"/>
                    </a:ext>
                  </a:extLst>
                </p:cNvPr>
                <p:cNvPicPr/>
                <p:nvPr/>
              </p:nvPicPr>
              <p:blipFill>
                <a:blip r:embed="rId25"/>
                <a:stretch>
                  <a:fillRect/>
                </a:stretch>
              </p:blipFill>
              <p:spPr>
                <a:xfrm>
                  <a:off x="1456456" y="1880454"/>
                  <a:ext cx="9561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Ink 20">
                  <a:extLst>
                    <a:ext uri="{FF2B5EF4-FFF2-40B4-BE49-F238E27FC236}">
                      <a16:creationId xmlns:a16="http://schemas.microsoft.com/office/drawing/2014/main" id="{5DE34C52-5A57-43A4-9EAD-0AC5D32FDFF6}"/>
                    </a:ext>
                  </a:extLst>
                </p14:cNvPr>
                <p14:cNvContentPartPr/>
                <p14:nvPr/>
              </p14:nvContentPartPr>
              <p14:xfrm>
                <a:off x="548536" y="1862814"/>
                <a:ext cx="831960" cy="72720"/>
              </p14:xfrm>
            </p:contentPart>
          </mc:Choice>
          <mc:Fallback>
            <p:pic>
              <p:nvPicPr>
                <p:cNvPr id="21" name="Ink 20">
                  <a:extLst>
                    <a:ext uri="{FF2B5EF4-FFF2-40B4-BE49-F238E27FC236}">
                      <a16:creationId xmlns:a16="http://schemas.microsoft.com/office/drawing/2014/main" id="{5DE34C52-5A57-43A4-9EAD-0AC5D32FDFF6}"/>
                    </a:ext>
                  </a:extLst>
                </p:cNvPr>
                <p:cNvPicPr/>
                <p:nvPr/>
              </p:nvPicPr>
              <p:blipFill>
                <a:blip r:embed="rId27"/>
                <a:stretch>
                  <a:fillRect/>
                </a:stretch>
              </p:blipFill>
              <p:spPr>
                <a:xfrm>
                  <a:off x="530536" y="1845174"/>
                  <a:ext cx="867600" cy="108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23" name="Ink 22">
                <a:extLst>
                  <a:ext uri="{FF2B5EF4-FFF2-40B4-BE49-F238E27FC236}">
                    <a16:creationId xmlns:a16="http://schemas.microsoft.com/office/drawing/2014/main" id="{7B9DD9F4-361F-45E6-9224-738A93099912}"/>
                  </a:ext>
                </a:extLst>
              </p14:cNvPr>
              <p14:cNvContentPartPr/>
              <p14:nvPr/>
            </p14:nvContentPartPr>
            <p14:xfrm>
              <a:off x="8699656" y="2278254"/>
              <a:ext cx="1503720" cy="67320"/>
            </p14:xfrm>
          </p:contentPart>
        </mc:Choice>
        <mc:Fallback>
          <p:pic>
            <p:nvPicPr>
              <p:cNvPr id="23" name="Ink 22">
                <a:extLst>
                  <a:ext uri="{FF2B5EF4-FFF2-40B4-BE49-F238E27FC236}">
                    <a16:creationId xmlns:a16="http://schemas.microsoft.com/office/drawing/2014/main" id="{7B9DD9F4-361F-45E6-9224-738A93099912}"/>
                  </a:ext>
                </a:extLst>
              </p:cNvPr>
              <p:cNvPicPr/>
              <p:nvPr/>
            </p:nvPicPr>
            <p:blipFill>
              <a:blip r:embed="rId29"/>
              <a:stretch>
                <a:fillRect/>
              </a:stretch>
            </p:blipFill>
            <p:spPr>
              <a:xfrm>
                <a:off x="8682016" y="2260254"/>
                <a:ext cx="1539360" cy="102960"/>
              </a:xfrm>
              <a:prstGeom prst="rect">
                <a:avLst/>
              </a:prstGeom>
            </p:spPr>
          </p:pic>
        </mc:Fallback>
      </mc:AlternateContent>
      <p:grpSp>
        <p:nvGrpSpPr>
          <p:cNvPr id="26" name="Group 25">
            <a:extLst>
              <a:ext uri="{FF2B5EF4-FFF2-40B4-BE49-F238E27FC236}">
                <a16:creationId xmlns:a16="http://schemas.microsoft.com/office/drawing/2014/main" id="{C0E1449A-A4F6-4627-AFD3-DD2326FB094E}"/>
              </a:ext>
            </a:extLst>
          </p:cNvPr>
          <p:cNvGrpSpPr/>
          <p:nvPr/>
        </p:nvGrpSpPr>
        <p:grpSpPr>
          <a:xfrm>
            <a:off x="6597976" y="2296614"/>
            <a:ext cx="1878480" cy="93600"/>
            <a:chOff x="6597976" y="2296614"/>
            <a:chExt cx="1878480" cy="93600"/>
          </a:xfrm>
        </p:grpSpPr>
        <mc:AlternateContent xmlns:mc="http://schemas.openxmlformats.org/markup-compatibility/2006">
          <mc:Choice xmlns:p14="http://schemas.microsoft.com/office/powerpoint/2010/main" Requires="p14">
            <p:contentPart p14:bwMode="auto" r:id="rId30">
              <p14:nvContentPartPr>
                <p14:cNvPr id="24" name="Ink 23">
                  <a:extLst>
                    <a:ext uri="{FF2B5EF4-FFF2-40B4-BE49-F238E27FC236}">
                      <a16:creationId xmlns:a16="http://schemas.microsoft.com/office/drawing/2014/main" id="{BC89B250-C678-4F11-B76C-432854985D51}"/>
                    </a:ext>
                  </a:extLst>
                </p14:cNvPr>
                <p14:cNvContentPartPr/>
                <p14:nvPr/>
              </p14:nvContentPartPr>
              <p14:xfrm>
                <a:off x="7563496" y="2312094"/>
                <a:ext cx="912960" cy="78120"/>
              </p14:xfrm>
            </p:contentPart>
          </mc:Choice>
          <mc:Fallback>
            <p:pic>
              <p:nvPicPr>
                <p:cNvPr id="24" name="Ink 23">
                  <a:extLst>
                    <a:ext uri="{FF2B5EF4-FFF2-40B4-BE49-F238E27FC236}">
                      <a16:creationId xmlns:a16="http://schemas.microsoft.com/office/drawing/2014/main" id="{BC89B250-C678-4F11-B76C-432854985D51}"/>
                    </a:ext>
                  </a:extLst>
                </p:cNvPr>
                <p:cNvPicPr/>
                <p:nvPr/>
              </p:nvPicPr>
              <p:blipFill>
                <a:blip r:embed="rId31"/>
                <a:stretch>
                  <a:fillRect/>
                </a:stretch>
              </p:blipFill>
              <p:spPr>
                <a:xfrm>
                  <a:off x="7545496" y="2294094"/>
                  <a:ext cx="9486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5" name="Ink 24">
                  <a:extLst>
                    <a:ext uri="{FF2B5EF4-FFF2-40B4-BE49-F238E27FC236}">
                      <a16:creationId xmlns:a16="http://schemas.microsoft.com/office/drawing/2014/main" id="{639DC6B5-3B05-4E4F-A593-B3542AD8347A}"/>
                    </a:ext>
                  </a:extLst>
                </p14:cNvPr>
                <p14:cNvContentPartPr/>
                <p14:nvPr/>
              </p14:nvContentPartPr>
              <p14:xfrm>
                <a:off x="6597976" y="2296614"/>
                <a:ext cx="685080" cy="43560"/>
              </p14:xfrm>
            </p:contentPart>
          </mc:Choice>
          <mc:Fallback>
            <p:pic>
              <p:nvPicPr>
                <p:cNvPr id="25" name="Ink 24">
                  <a:extLst>
                    <a:ext uri="{FF2B5EF4-FFF2-40B4-BE49-F238E27FC236}">
                      <a16:creationId xmlns:a16="http://schemas.microsoft.com/office/drawing/2014/main" id="{639DC6B5-3B05-4E4F-A593-B3542AD8347A}"/>
                    </a:ext>
                  </a:extLst>
                </p:cNvPr>
                <p:cNvPicPr/>
                <p:nvPr/>
              </p:nvPicPr>
              <p:blipFill>
                <a:blip r:embed="rId33"/>
                <a:stretch>
                  <a:fillRect/>
                </a:stretch>
              </p:blipFill>
              <p:spPr>
                <a:xfrm>
                  <a:off x="6579976" y="2278614"/>
                  <a:ext cx="720720" cy="79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
            <p14:nvContentPartPr>
              <p14:cNvPr id="27" name="Ink 26">
                <a:extLst>
                  <a:ext uri="{FF2B5EF4-FFF2-40B4-BE49-F238E27FC236}">
                    <a16:creationId xmlns:a16="http://schemas.microsoft.com/office/drawing/2014/main" id="{B428B278-0375-4F58-94C0-B4CBFF6AAA04}"/>
                  </a:ext>
                </a:extLst>
              </p14:cNvPr>
              <p14:cNvContentPartPr/>
              <p14:nvPr/>
            </p14:nvContentPartPr>
            <p14:xfrm>
              <a:off x="6714976" y="473214"/>
              <a:ext cx="857880" cy="600120"/>
            </p14:xfrm>
          </p:contentPart>
        </mc:Choice>
        <mc:Fallback>
          <p:pic>
            <p:nvPicPr>
              <p:cNvPr id="27" name="Ink 26">
                <a:extLst>
                  <a:ext uri="{FF2B5EF4-FFF2-40B4-BE49-F238E27FC236}">
                    <a16:creationId xmlns:a16="http://schemas.microsoft.com/office/drawing/2014/main" id="{B428B278-0375-4F58-94C0-B4CBFF6AAA04}"/>
                  </a:ext>
                </a:extLst>
              </p:cNvPr>
              <p:cNvPicPr/>
              <p:nvPr/>
            </p:nvPicPr>
            <p:blipFill>
              <a:blip r:embed="rId35"/>
              <a:stretch>
                <a:fillRect/>
              </a:stretch>
            </p:blipFill>
            <p:spPr>
              <a:xfrm>
                <a:off x="6696976" y="455574"/>
                <a:ext cx="893520" cy="635760"/>
              </a:xfrm>
              <a:prstGeom prst="rect">
                <a:avLst/>
              </a:prstGeom>
            </p:spPr>
          </p:pic>
        </mc:Fallback>
      </mc:AlternateContent>
    </p:spTree>
    <p:extLst>
      <p:ext uri="{BB962C8B-B14F-4D97-AF65-F5344CB8AC3E}">
        <p14:creationId xmlns:p14="http://schemas.microsoft.com/office/powerpoint/2010/main" val="2535729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516405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82577"/>
            <a:ext cx="10014470" cy="4401205"/>
          </a:xfrm>
          <a:prstGeom prst="rect">
            <a:avLst/>
          </a:prstGeom>
          <a:noFill/>
        </p:spPr>
        <p:txBody>
          <a:bodyPr wrap="square" rtlCol="0">
            <a:spAutoFit/>
          </a:bodyPr>
          <a:lstStyle/>
          <a:p>
            <a:r>
              <a:rPr lang="en-US" sz="2800" b="1">
                <a:solidFill>
                  <a:srgbClr val="92D050"/>
                </a:solidFill>
                <a:cs typeface="+mj-cs"/>
              </a:rPr>
              <a:t>Ibn Ezra on Isaiah 11:10 Part 1</a:t>
            </a:r>
          </a:p>
          <a:p>
            <a:pPr algn="r"/>
            <a:r>
              <a:rPr lang="he-IL" sz="2800">
                <a:solidFill>
                  <a:srgbClr val="FFFF00"/>
                </a:solidFill>
                <a:cs typeface="+mj-cs"/>
              </a:rPr>
              <a:t>והיה וגו'. אם על המשיח, שכל העולם כלו תחת רשותו, ועל דעת ר' משה הכהן הנזכר על אות השמש, כי כן כתוב לדרוש המופת (דברי הימים ב' ל"ב ל"א):</a:t>
            </a:r>
          </a:p>
          <a:p>
            <a:r>
              <a:rPr lang="en-US" sz="2800" b="1">
                <a:solidFill>
                  <a:srgbClr val="92D050"/>
                </a:solidFill>
                <a:cs typeface="+mj-cs"/>
              </a:rPr>
              <a:t>To him shall nations seek</a:t>
            </a:r>
            <a:r>
              <a:rPr lang="en-US" sz="2800">
                <a:solidFill>
                  <a:srgbClr val="92D050"/>
                </a:solidFill>
                <a:cs typeface="+mj-cs"/>
              </a:rPr>
              <a:t>. To him, that is, to Messiah, shall nations seek, that is, shall all nations be subjected. But according to the above-mentioned view of R. Moses Hakkohen,That this chapter refers to King Hezekiah, not to Messiah. this verse may predict the circumstances which would accompany the miracle of the sun; comp. the princes of Babylon, who sent unto him to enquire of the wonder (2 Chron. 32:31).</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72648088-C254-4910-91BC-4EC28BABD1E8}"/>
                  </a:ext>
                </a:extLst>
              </p14:cNvPr>
              <p14:cNvContentPartPr/>
              <p14:nvPr/>
            </p14:nvContentPartPr>
            <p14:xfrm>
              <a:off x="9294016" y="1219134"/>
              <a:ext cx="889920" cy="36000"/>
            </p14:xfrm>
          </p:contentPart>
        </mc:Choice>
        <mc:Fallback>
          <p:pic>
            <p:nvPicPr>
              <p:cNvPr id="4" name="Ink 3">
                <a:extLst>
                  <a:ext uri="{FF2B5EF4-FFF2-40B4-BE49-F238E27FC236}">
                    <a16:creationId xmlns:a16="http://schemas.microsoft.com/office/drawing/2014/main" id="{72648088-C254-4910-91BC-4EC28BABD1E8}"/>
                  </a:ext>
                </a:extLst>
              </p:cNvPr>
              <p:cNvPicPr/>
              <p:nvPr/>
            </p:nvPicPr>
            <p:blipFill>
              <a:blip r:embed="rId5"/>
              <a:stretch>
                <a:fillRect/>
              </a:stretch>
            </p:blipFill>
            <p:spPr>
              <a:xfrm>
                <a:off x="9276016" y="1201134"/>
                <a:ext cx="9255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1ADDFCB7-2D3D-4EE9-BC58-D91EEA868FE2}"/>
                  </a:ext>
                </a:extLst>
              </p14:cNvPr>
              <p14:cNvContentPartPr/>
              <p14:nvPr/>
            </p14:nvContentPartPr>
            <p14:xfrm>
              <a:off x="4544536" y="1983774"/>
              <a:ext cx="1405440" cy="87480"/>
            </p14:xfrm>
          </p:contentPart>
        </mc:Choice>
        <mc:Fallback>
          <p:pic>
            <p:nvPicPr>
              <p:cNvPr id="5" name="Ink 4">
                <a:extLst>
                  <a:ext uri="{FF2B5EF4-FFF2-40B4-BE49-F238E27FC236}">
                    <a16:creationId xmlns:a16="http://schemas.microsoft.com/office/drawing/2014/main" id="{1ADDFCB7-2D3D-4EE9-BC58-D91EEA868FE2}"/>
                  </a:ext>
                </a:extLst>
              </p:cNvPr>
              <p:cNvPicPr/>
              <p:nvPr/>
            </p:nvPicPr>
            <p:blipFill>
              <a:blip r:embed="rId7"/>
              <a:stretch>
                <a:fillRect/>
              </a:stretch>
            </p:blipFill>
            <p:spPr>
              <a:xfrm>
                <a:off x="4526896" y="1965774"/>
                <a:ext cx="1441080" cy="123120"/>
              </a:xfrm>
              <a:prstGeom prst="rect">
                <a:avLst/>
              </a:prstGeom>
            </p:spPr>
          </p:pic>
        </mc:Fallback>
      </mc:AlternateContent>
      <p:grpSp>
        <p:nvGrpSpPr>
          <p:cNvPr id="11" name="Group 10">
            <a:extLst>
              <a:ext uri="{FF2B5EF4-FFF2-40B4-BE49-F238E27FC236}">
                <a16:creationId xmlns:a16="http://schemas.microsoft.com/office/drawing/2014/main" id="{E57E3A71-EA4A-481D-9FB2-F0AB88EF2397}"/>
              </a:ext>
            </a:extLst>
          </p:cNvPr>
          <p:cNvGrpSpPr/>
          <p:nvPr/>
        </p:nvGrpSpPr>
        <p:grpSpPr>
          <a:xfrm>
            <a:off x="4582696" y="2021574"/>
            <a:ext cx="5064840" cy="94320"/>
            <a:chOff x="4582696" y="2021574"/>
            <a:chExt cx="5064840" cy="94320"/>
          </a:xfrm>
        </p:grpSpPr>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A5C01B07-79C4-48D2-B9F9-341EC4EEA3CA}"/>
                    </a:ext>
                  </a:extLst>
                </p14:cNvPr>
                <p14:cNvContentPartPr/>
                <p14:nvPr/>
              </p14:nvContentPartPr>
              <p14:xfrm>
                <a:off x="4582696" y="2036334"/>
                <a:ext cx="3179520" cy="79560"/>
              </p14:xfrm>
            </p:contentPart>
          </mc:Choice>
          <mc:Fallback>
            <p:pic>
              <p:nvPicPr>
                <p:cNvPr id="7" name="Ink 6">
                  <a:extLst>
                    <a:ext uri="{FF2B5EF4-FFF2-40B4-BE49-F238E27FC236}">
                      <a16:creationId xmlns:a16="http://schemas.microsoft.com/office/drawing/2014/main" id="{A5C01B07-79C4-48D2-B9F9-341EC4EEA3CA}"/>
                    </a:ext>
                  </a:extLst>
                </p:cNvPr>
                <p:cNvPicPr/>
                <p:nvPr/>
              </p:nvPicPr>
              <p:blipFill>
                <a:blip r:embed="rId9"/>
                <a:stretch>
                  <a:fillRect/>
                </a:stretch>
              </p:blipFill>
              <p:spPr>
                <a:xfrm>
                  <a:off x="4565056" y="2018334"/>
                  <a:ext cx="32151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C3AAD300-9768-406D-B472-D0165950DCDC}"/>
                    </a:ext>
                  </a:extLst>
                </p14:cNvPr>
                <p14:cNvContentPartPr/>
                <p14:nvPr/>
              </p14:nvContentPartPr>
              <p14:xfrm>
                <a:off x="8287456" y="2021574"/>
                <a:ext cx="1360080" cy="57960"/>
              </p14:xfrm>
            </p:contentPart>
          </mc:Choice>
          <mc:Fallback>
            <p:pic>
              <p:nvPicPr>
                <p:cNvPr id="9" name="Ink 8">
                  <a:extLst>
                    <a:ext uri="{FF2B5EF4-FFF2-40B4-BE49-F238E27FC236}">
                      <a16:creationId xmlns:a16="http://schemas.microsoft.com/office/drawing/2014/main" id="{C3AAD300-9768-406D-B472-D0165950DCDC}"/>
                    </a:ext>
                  </a:extLst>
                </p:cNvPr>
                <p:cNvPicPr/>
                <p:nvPr/>
              </p:nvPicPr>
              <p:blipFill>
                <a:blip r:embed="rId11"/>
                <a:stretch>
                  <a:fillRect/>
                </a:stretch>
              </p:blipFill>
              <p:spPr>
                <a:xfrm>
                  <a:off x="8269456" y="2003934"/>
                  <a:ext cx="1395720" cy="93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33774668-D9E9-4EAD-8F0B-5EE7323703CA}"/>
                  </a:ext>
                </a:extLst>
              </p14:cNvPr>
              <p14:cNvContentPartPr/>
              <p14:nvPr/>
            </p14:nvContentPartPr>
            <p14:xfrm>
              <a:off x="509296" y="2435574"/>
              <a:ext cx="513000" cy="51840"/>
            </p14:xfrm>
          </p:contentPart>
        </mc:Choice>
        <mc:Fallback>
          <p:pic>
            <p:nvPicPr>
              <p:cNvPr id="12" name="Ink 11">
                <a:extLst>
                  <a:ext uri="{FF2B5EF4-FFF2-40B4-BE49-F238E27FC236}">
                    <a16:creationId xmlns:a16="http://schemas.microsoft.com/office/drawing/2014/main" id="{33774668-D9E9-4EAD-8F0B-5EE7323703CA}"/>
                  </a:ext>
                </a:extLst>
              </p:cNvPr>
              <p:cNvPicPr/>
              <p:nvPr/>
            </p:nvPicPr>
            <p:blipFill>
              <a:blip r:embed="rId13"/>
              <a:stretch>
                <a:fillRect/>
              </a:stretch>
            </p:blipFill>
            <p:spPr>
              <a:xfrm>
                <a:off x="491656" y="2417574"/>
                <a:ext cx="5486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191CF1F5-FE70-40B2-977E-F7D1FED239CB}"/>
                  </a:ext>
                </a:extLst>
              </p14:cNvPr>
              <p14:cNvContentPartPr/>
              <p14:nvPr/>
            </p14:nvContentPartPr>
            <p14:xfrm>
              <a:off x="2492536" y="2470494"/>
              <a:ext cx="3779640" cy="84960"/>
            </p14:xfrm>
          </p:contentPart>
        </mc:Choice>
        <mc:Fallback>
          <p:pic>
            <p:nvPicPr>
              <p:cNvPr id="13" name="Ink 12">
                <a:extLst>
                  <a:ext uri="{FF2B5EF4-FFF2-40B4-BE49-F238E27FC236}">
                    <a16:creationId xmlns:a16="http://schemas.microsoft.com/office/drawing/2014/main" id="{191CF1F5-FE70-40B2-977E-F7D1FED239CB}"/>
                  </a:ext>
                </a:extLst>
              </p:cNvPr>
              <p:cNvPicPr/>
              <p:nvPr/>
            </p:nvPicPr>
            <p:blipFill>
              <a:blip r:embed="rId15"/>
              <a:stretch>
                <a:fillRect/>
              </a:stretch>
            </p:blipFill>
            <p:spPr>
              <a:xfrm>
                <a:off x="2474896" y="2452494"/>
                <a:ext cx="3815280" cy="120600"/>
              </a:xfrm>
              <a:prstGeom prst="rect">
                <a:avLst/>
              </a:prstGeom>
            </p:spPr>
          </p:pic>
        </mc:Fallback>
      </mc:AlternateContent>
      <p:grpSp>
        <p:nvGrpSpPr>
          <p:cNvPr id="18" name="Group 17">
            <a:extLst>
              <a:ext uri="{FF2B5EF4-FFF2-40B4-BE49-F238E27FC236}">
                <a16:creationId xmlns:a16="http://schemas.microsoft.com/office/drawing/2014/main" id="{3BCD0C6C-BBD0-4477-8BDE-CCFD1657122F}"/>
              </a:ext>
            </a:extLst>
          </p:cNvPr>
          <p:cNvGrpSpPr/>
          <p:nvPr/>
        </p:nvGrpSpPr>
        <p:grpSpPr>
          <a:xfrm>
            <a:off x="1650496" y="2785854"/>
            <a:ext cx="4549320" cy="633240"/>
            <a:chOff x="1650496" y="2785854"/>
            <a:chExt cx="4549320" cy="633240"/>
          </a:xfrm>
        </p:grpSpPr>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DA7C097D-AC18-4554-92AD-BEA497B6F4A7}"/>
                    </a:ext>
                  </a:extLst>
                </p14:cNvPr>
                <p14:cNvContentPartPr/>
                <p14:nvPr/>
              </p14:nvContentPartPr>
              <p14:xfrm>
                <a:off x="1767856" y="3335214"/>
                <a:ext cx="1581840" cy="83880"/>
              </p14:xfrm>
            </p:contentPart>
          </mc:Choice>
          <mc:Fallback>
            <p:pic>
              <p:nvPicPr>
                <p:cNvPr id="14" name="Ink 13">
                  <a:extLst>
                    <a:ext uri="{FF2B5EF4-FFF2-40B4-BE49-F238E27FC236}">
                      <a16:creationId xmlns:a16="http://schemas.microsoft.com/office/drawing/2014/main" id="{DA7C097D-AC18-4554-92AD-BEA497B6F4A7}"/>
                    </a:ext>
                  </a:extLst>
                </p:cNvPr>
                <p:cNvPicPr/>
                <p:nvPr/>
              </p:nvPicPr>
              <p:blipFill>
                <a:blip r:embed="rId17"/>
                <a:stretch>
                  <a:fillRect/>
                </a:stretch>
              </p:blipFill>
              <p:spPr>
                <a:xfrm>
                  <a:off x="1750216" y="3317574"/>
                  <a:ext cx="16174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B9496C03-2CAD-4CD6-8B5E-9FAEA8B44B7C}"/>
                    </a:ext>
                  </a:extLst>
                </p14:cNvPr>
                <p14:cNvContentPartPr/>
                <p14:nvPr/>
              </p14:nvContentPartPr>
              <p14:xfrm>
                <a:off x="4011016" y="3283734"/>
                <a:ext cx="1680840" cy="50040"/>
              </p14:xfrm>
            </p:contentPart>
          </mc:Choice>
          <mc:Fallback>
            <p:pic>
              <p:nvPicPr>
                <p:cNvPr id="15" name="Ink 14">
                  <a:extLst>
                    <a:ext uri="{FF2B5EF4-FFF2-40B4-BE49-F238E27FC236}">
                      <a16:creationId xmlns:a16="http://schemas.microsoft.com/office/drawing/2014/main" id="{B9496C03-2CAD-4CD6-8B5E-9FAEA8B44B7C}"/>
                    </a:ext>
                  </a:extLst>
                </p:cNvPr>
                <p:cNvPicPr/>
                <p:nvPr/>
              </p:nvPicPr>
              <p:blipFill>
                <a:blip r:embed="rId19"/>
                <a:stretch>
                  <a:fillRect/>
                </a:stretch>
              </p:blipFill>
              <p:spPr>
                <a:xfrm>
                  <a:off x="3993016" y="3266094"/>
                  <a:ext cx="17164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66A8AE21-9D50-459F-B610-9AE3336C696A}"/>
                    </a:ext>
                  </a:extLst>
                </p14:cNvPr>
                <p14:cNvContentPartPr/>
                <p14:nvPr/>
              </p14:nvContentPartPr>
              <p14:xfrm>
                <a:off x="1650496" y="2785854"/>
                <a:ext cx="4549320" cy="569160"/>
              </p14:xfrm>
            </p:contentPart>
          </mc:Choice>
          <mc:Fallback>
            <p:pic>
              <p:nvPicPr>
                <p:cNvPr id="17" name="Ink 16">
                  <a:extLst>
                    <a:ext uri="{FF2B5EF4-FFF2-40B4-BE49-F238E27FC236}">
                      <a16:creationId xmlns:a16="http://schemas.microsoft.com/office/drawing/2014/main" id="{66A8AE21-9D50-459F-B610-9AE3336C696A}"/>
                    </a:ext>
                  </a:extLst>
                </p:cNvPr>
                <p:cNvPicPr/>
                <p:nvPr/>
              </p:nvPicPr>
              <p:blipFill>
                <a:blip r:embed="rId21"/>
                <a:stretch>
                  <a:fillRect/>
                </a:stretch>
              </p:blipFill>
              <p:spPr>
                <a:xfrm>
                  <a:off x="1632856" y="2768214"/>
                  <a:ext cx="4584960" cy="604800"/>
                </a:xfrm>
                <a:prstGeom prst="rect">
                  <a:avLst/>
                </a:prstGeom>
              </p:spPr>
            </p:pic>
          </mc:Fallback>
        </mc:AlternateContent>
      </p:grpSp>
    </p:spTree>
    <p:extLst>
      <p:ext uri="{BB962C8B-B14F-4D97-AF65-F5344CB8AC3E}">
        <p14:creationId xmlns:p14="http://schemas.microsoft.com/office/powerpoint/2010/main" val="938648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5042"/>
            <a:ext cx="10665954" cy="634639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10146" y="-4431"/>
            <a:ext cx="9845662" cy="6247864"/>
          </a:xfrm>
          <a:prstGeom prst="rect">
            <a:avLst/>
          </a:prstGeom>
          <a:noFill/>
        </p:spPr>
        <p:txBody>
          <a:bodyPr wrap="square" rtlCol="0">
            <a:spAutoFit/>
          </a:bodyPr>
          <a:lstStyle/>
          <a:p>
            <a:r>
              <a:rPr lang="en-US" sz="2800" b="1">
                <a:solidFill>
                  <a:srgbClr val="FFC000"/>
                </a:solidFill>
                <a:cs typeface="+mj-cs"/>
              </a:rPr>
              <a:t>Ibn Ezra on Isaiah 11:11 Part 1</a:t>
            </a:r>
          </a:p>
          <a:p>
            <a:pPr algn="r"/>
            <a:r>
              <a:rPr lang="he-IL" sz="2400">
                <a:solidFill>
                  <a:srgbClr val="FFFF00"/>
                </a:solidFill>
                <a:cs typeface="+mj-cs"/>
              </a:rPr>
              <a:t>והיה. שנית, כנגד גאולת מצרים, והנה לאות כי על ימי המשיח ידבר, כי גאולת בית שני לא היתה גאולה שלימה, כי כל השבטים גם כל יהודה לא שבו אל ארצם, והמפרש על חזקיהו שהתקבצו למלכותו כאשר ראו כי נמלטה ירושלם ומת סנחריב אחרי מות רובי [צ"ל רוב] מחנהו:</a:t>
            </a:r>
          </a:p>
          <a:p>
            <a:r>
              <a:rPr lang="en-US" sz="2000">
                <a:solidFill>
                  <a:srgbClr val="FFC000"/>
                </a:solidFill>
                <a:cs typeface="+mj-cs"/>
              </a:rPr>
              <a:t>The second time, with regard to the deliverance from Egypt. This verse may be taken as a proof According to the view of the majority of commentators mentioned in the beginning of this chapter. The general redemption of Israel, as predicted in this verse, did not take place in the days of Hezekiah; for the ten tribes remained in exile. that the prophet in the whole passage refers to the Messianic period; for the restoration during the second temple was not. Complete, The deliverance of Judah from the Assyrian invasion in the days of Hezekiah did not correspond to the promise given in this and the following verses. since not all the tribes, and not even all the men of Judah, returned to Palestine. He who refers the chapter to Hezekiah finds in this verse the description of the return of the people In consequence of the Assyrian invasion, a great many of the Israelites seem to have left Palestine, in order to avoid the miseries and dangers of war and foreign occupation. to Palestine, when they found that Jerusalem had escaped uninjured, and that Sennacherib had died after the loss of the greater part of his army. This is not quite in accordance with 37:36; there it is said that all his men died, but I. E. in his commentaries frequently remarks that </a:t>
            </a:r>
            <a:r>
              <a:rPr lang="he-IL" sz="2000">
                <a:solidFill>
                  <a:srgbClr val="FFC000"/>
                </a:solidFill>
                <a:cs typeface="+mj-cs"/>
              </a:rPr>
              <a:t>כל </a:t>
            </a:r>
            <a:r>
              <a:rPr lang="en-US" sz="2000">
                <a:solidFill>
                  <a:srgbClr val="FFC000"/>
                </a:solidFill>
                <a:cs typeface="+mj-cs"/>
              </a:rPr>
              <a:t>all, is not to be taken literally. Compare I. E. on Ex. 16:6.</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58F0E5E5-A6A0-46F5-91CA-2587C8DB361C}"/>
                  </a:ext>
                </a:extLst>
              </p14:cNvPr>
              <p14:cNvContentPartPr/>
              <p14:nvPr/>
            </p14:nvContentPartPr>
            <p14:xfrm>
              <a:off x="1808176" y="2431974"/>
              <a:ext cx="7990920" cy="115200"/>
            </p14:xfrm>
          </p:contentPart>
        </mc:Choice>
        <mc:Fallback>
          <p:pic>
            <p:nvPicPr>
              <p:cNvPr id="4" name="Ink 3">
                <a:extLst>
                  <a:ext uri="{FF2B5EF4-FFF2-40B4-BE49-F238E27FC236}">
                    <a16:creationId xmlns:a16="http://schemas.microsoft.com/office/drawing/2014/main" id="{58F0E5E5-A6A0-46F5-91CA-2587C8DB361C}"/>
                  </a:ext>
                </a:extLst>
              </p:cNvPr>
              <p:cNvPicPr/>
              <p:nvPr/>
            </p:nvPicPr>
            <p:blipFill>
              <a:blip r:embed="rId5"/>
              <a:stretch>
                <a:fillRect/>
              </a:stretch>
            </p:blipFill>
            <p:spPr>
              <a:xfrm>
                <a:off x="1790536" y="2414334"/>
                <a:ext cx="80265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33CA3D1C-67BC-4C35-961A-39B1BEF63EF5}"/>
                  </a:ext>
                </a:extLst>
              </p14:cNvPr>
              <p14:cNvContentPartPr/>
              <p14:nvPr/>
            </p14:nvContentPartPr>
            <p14:xfrm>
              <a:off x="567256" y="2761374"/>
              <a:ext cx="1839600" cy="107280"/>
            </p14:xfrm>
          </p:contentPart>
        </mc:Choice>
        <mc:Fallback>
          <p:pic>
            <p:nvPicPr>
              <p:cNvPr id="5" name="Ink 4">
                <a:extLst>
                  <a:ext uri="{FF2B5EF4-FFF2-40B4-BE49-F238E27FC236}">
                    <a16:creationId xmlns:a16="http://schemas.microsoft.com/office/drawing/2014/main" id="{33CA3D1C-67BC-4C35-961A-39B1BEF63EF5}"/>
                  </a:ext>
                </a:extLst>
              </p:cNvPr>
              <p:cNvPicPr/>
              <p:nvPr/>
            </p:nvPicPr>
            <p:blipFill>
              <a:blip r:embed="rId7"/>
              <a:stretch>
                <a:fillRect/>
              </a:stretch>
            </p:blipFill>
            <p:spPr>
              <a:xfrm>
                <a:off x="549256" y="2743734"/>
                <a:ext cx="18752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14E5EC03-D561-4649-99E2-705BDDEA61E3}"/>
                  </a:ext>
                </a:extLst>
              </p14:cNvPr>
              <p14:cNvContentPartPr/>
              <p14:nvPr/>
            </p14:nvContentPartPr>
            <p14:xfrm>
              <a:off x="2616376" y="3064494"/>
              <a:ext cx="1799640" cy="99360"/>
            </p14:xfrm>
          </p:contentPart>
        </mc:Choice>
        <mc:Fallback>
          <p:pic>
            <p:nvPicPr>
              <p:cNvPr id="7" name="Ink 6">
                <a:extLst>
                  <a:ext uri="{FF2B5EF4-FFF2-40B4-BE49-F238E27FC236}">
                    <a16:creationId xmlns:a16="http://schemas.microsoft.com/office/drawing/2014/main" id="{14E5EC03-D561-4649-99E2-705BDDEA61E3}"/>
                  </a:ext>
                </a:extLst>
              </p:cNvPr>
              <p:cNvPicPr/>
              <p:nvPr/>
            </p:nvPicPr>
            <p:blipFill>
              <a:blip r:embed="rId9"/>
              <a:stretch>
                <a:fillRect/>
              </a:stretch>
            </p:blipFill>
            <p:spPr>
              <a:xfrm>
                <a:off x="2598376" y="3046494"/>
                <a:ext cx="18352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12B89355-7237-45E9-8BD3-21ED08C85AAB}"/>
                  </a:ext>
                </a:extLst>
              </p14:cNvPr>
              <p14:cNvContentPartPr/>
              <p14:nvPr/>
            </p14:nvContentPartPr>
            <p14:xfrm>
              <a:off x="5988136" y="5504214"/>
              <a:ext cx="369000" cy="25560"/>
            </p14:xfrm>
          </p:contentPart>
        </mc:Choice>
        <mc:Fallback>
          <p:pic>
            <p:nvPicPr>
              <p:cNvPr id="9" name="Ink 8">
                <a:extLst>
                  <a:ext uri="{FF2B5EF4-FFF2-40B4-BE49-F238E27FC236}">
                    <a16:creationId xmlns:a16="http://schemas.microsoft.com/office/drawing/2014/main" id="{12B89355-7237-45E9-8BD3-21ED08C85AAB}"/>
                  </a:ext>
                </a:extLst>
              </p:cNvPr>
              <p:cNvPicPr/>
              <p:nvPr/>
            </p:nvPicPr>
            <p:blipFill>
              <a:blip r:embed="rId11"/>
              <a:stretch>
                <a:fillRect/>
              </a:stretch>
            </p:blipFill>
            <p:spPr>
              <a:xfrm>
                <a:off x="5970496" y="5486574"/>
                <a:ext cx="4046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C44D5C81-A560-47F3-AC33-8BB7AAB41936}"/>
                  </a:ext>
                </a:extLst>
              </p14:cNvPr>
              <p14:cNvContentPartPr/>
              <p14:nvPr/>
            </p14:nvContentPartPr>
            <p14:xfrm>
              <a:off x="6624976" y="5856654"/>
              <a:ext cx="213480" cy="22320"/>
            </p14:xfrm>
          </p:contentPart>
        </mc:Choice>
        <mc:Fallback>
          <p:pic>
            <p:nvPicPr>
              <p:cNvPr id="11" name="Ink 10">
                <a:extLst>
                  <a:ext uri="{FF2B5EF4-FFF2-40B4-BE49-F238E27FC236}">
                    <a16:creationId xmlns:a16="http://schemas.microsoft.com/office/drawing/2014/main" id="{C44D5C81-A560-47F3-AC33-8BB7AAB41936}"/>
                  </a:ext>
                </a:extLst>
              </p:cNvPr>
              <p:cNvPicPr/>
              <p:nvPr/>
            </p:nvPicPr>
            <p:blipFill>
              <a:blip r:embed="rId13"/>
              <a:stretch>
                <a:fillRect/>
              </a:stretch>
            </p:blipFill>
            <p:spPr>
              <a:xfrm>
                <a:off x="6607336" y="5838654"/>
                <a:ext cx="249120" cy="57960"/>
              </a:xfrm>
              <a:prstGeom prst="rect">
                <a:avLst/>
              </a:prstGeom>
            </p:spPr>
          </p:pic>
        </mc:Fallback>
      </mc:AlternateContent>
    </p:spTree>
    <p:extLst>
      <p:ext uri="{BB962C8B-B14F-4D97-AF65-F5344CB8AC3E}">
        <p14:creationId xmlns:p14="http://schemas.microsoft.com/office/powerpoint/2010/main" val="24484395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15890</TotalTime>
  <Words>2402</Words>
  <Application>Microsoft Office PowerPoint</Application>
  <PresentationFormat>Widescreen</PresentationFormat>
  <Paragraphs>94</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51</cp:revision>
  <dcterms:created xsi:type="dcterms:W3CDTF">2021-02-18T19:11:41Z</dcterms:created>
  <dcterms:modified xsi:type="dcterms:W3CDTF">2022-02-25T00:22:04Z</dcterms:modified>
</cp:coreProperties>
</file>