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3.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notesSlides/notesSlide6.xml" ContentType="application/vnd.openxmlformats-officedocument.presentationml.notesSlide+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notesSlides/notesSlide7.xml" ContentType="application/vnd.openxmlformats-officedocument.presentationml.notesSlide+xml"/>
  <Override PartName="/ppt/ink/ink143.xml" ContentType="application/inkml+xml"/>
  <Override PartName="/ppt/ink/ink144.xml" ContentType="application/inkml+xml"/>
  <Override PartName="/ppt/ink/ink145.xml" ContentType="application/inkml+xml"/>
  <Override PartName="/ppt/notesSlides/notesSlide8.xml" ContentType="application/vnd.openxmlformats-officedocument.presentationml.notesSlide+xml"/>
  <Override PartName="/ppt/ink/ink146.xml" ContentType="application/inkml+xml"/>
  <Override PartName="/ppt/ink/ink147.xml" ContentType="application/inkml+xml"/>
  <Override PartName="/ppt/notesSlides/notesSlide9.xml" ContentType="application/vnd.openxmlformats-officedocument.presentationml.notesSlide+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notesSlides/notesSlide10.xml" ContentType="application/vnd.openxmlformats-officedocument.presentationml.notesSlide+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notesSlides/notesSlide11.xml" ContentType="application/vnd.openxmlformats-officedocument.presentationml.notesSlide+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notesSlides/notesSlide12.xml" ContentType="application/vnd.openxmlformats-officedocument.presentationml.notesSlide+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notesSlides/notesSlide13.xml" ContentType="application/vnd.openxmlformats-officedocument.presentationml.notesSlide+xml"/>
  <Override PartName="/ppt/ink/ink176.xml" ContentType="application/inkml+xml"/>
  <Override PartName="/ppt/ink/ink177.xml" ContentType="application/inkml+xml"/>
  <Override PartName="/ppt/ink/ink178.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5" r:id="rId2"/>
    <p:sldId id="266" r:id="rId3"/>
    <p:sldId id="267" r:id="rId4"/>
    <p:sldId id="268" r:id="rId5"/>
    <p:sldId id="269" r:id="rId6"/>
    <p:sldId id="270" r:id="rId7"/>
    <p:sldId id="271" r:id="rId8"/>
    <p:sldId id="272" r:id="rId9"/>
    <p:sldId id="273" r:id="rId10"/>
    <p:sldId id="274" r:id="rId11"/>
    <p:sldId id="275" r:id="rId12"/>
    <p:sldId id="276" r:id="rId13"/>
    <p:sldId id="27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5115" autoAdjust="0"/>
  </p:normalViewPr>
  <p:slideViewPr>
    <p:cSldViewPr snapToGrid="0">
      <p:cViewPr varScale="1">
        <p:scale>
          <a:sx n="92" d="100"/>
          <a:sy n="92" d="100"/>
        </p:scale>
        <p:origin x="638" y="41"/>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4145DDA5-9AF7-439A-91F9-0D610C5D84E5}"/>
    <pc:docChg chg="modSld">
      <pc:chgData name="Duane Miller" userId="086b8d4e5ca37aec" providerId="LiveId" clId="{4145DDA5-9AF7-439A-91F9-0D610C5D84E5}" dt="2022-02-11T00:41:47.231" v="0" actId="6549"/>
      <pc:docMkLst>
        <pc:docMk/>
      </pc:docMkLst>
      <pc:sldChg chg="modNotesTx">
        <pc:chgData name="Duane Miller" userId="086b8d4e5ca37aec" providerId="LiveId" clId="{4145DDA5-9AF7-439A-91F9-0D610C5D84E5}" dt="2022-02-11T00:41:47.231" v="0" actId="6549"/>
        <pc:sldMkLst>
          <pc:docMk/>
          <pc:sldMk cId="2745187841" sldId="267"/>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31:37.869"/>
    </inkml:context>
    <inkml:brush xml:id="br0">
      <inkml:brushProperty name="width" value="0.1" units="cm"/>
      <inkml:brushProperty name="height" value="0.1" units="cm"/>
      <inkml:brushProperty name="color" value="#66CC00"/>
    </inkml:brush>
  </inkml:definitions>
  <inkml:trace contextRef="#ctx0" brushRef="#br0">10458 182 3712,'-6'-4'502,"5"4"-426,0-1-1,0 0 0,0 0 0,0 1 0,0-1 0,0 1 0,0-1 1,-1 1-1,1-1 0,0 1 0,0 0 0,0 0 0,-1-1 0,1 1 0,0 0 1,-1 0-1,1 0 0,0 0 0,-2 1 0,-8 1 14,10-2-129,0 0 0,1 0 0,-1 0 0,0 0 0,0 0 1,1 0-1,-1 1 0,0-1 0,1 0 0,-1 0 0,0 1 0,1-1 0,-1 1 1,0-1-1,0 1 0,-31 17 1768,14-12 826,14-5-2370,1 0-1,-1 0 1,0 0-1,1 0 1,-1-1-1,-7 1 1,-9 1 377,3 0-181,-1-1 1,0 0 0,-19-3 0,-3 1 48,29 0-368,0 0 0,0-1-1,0 0 1,-17-7 0,17 6-38,0 0-1,0 0 0,0 1 0,-17-1 1,-1 5 57,0 0 1,-51 13 0,1 0 701,-1-8-611,-118-4 1,114-3 50,-142-10 98,57-4-609,67 3 141,-1 2 184,-114-7 315,-2 18 78,-452 46 402,466-38-847,43-4-27,-19 2 17,-62 0 282,145-7-80,-11 0-70,-262 13 193,-2-8-256,233-7-6,47 2 30,-171-22 0,99-1-251,-193-2 0,196 17 318,-99-2 9,-131 1-212,126-14-247,130 9 392,-100-16 350,172 17-530,-1 4-1,-98-1 0,-349-10 313,351 12-421,-4 0 276,-11-16-152,-30-3 301,165 23-203,-1 3 1,1 0-1,-47 8 0,-15 1 372,-182-10 0,239-1-295,24 2-5,-41-3-67,0 3 0,-94 12 0,70 2 56,-207 30 521,86-8-173,38-5-1342,97-21-201,-63 11-2059,42 1-656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33:01.437"/>
    </inkml:context>
    <inkml:brush xml:id="br0">
      <inkml:brushProperty name="width" value="0.1" units="cm"/>
      <inkml:brushProperty name="height" value="0.1" units="cm"/>
      <inkml:brushProperty name="color" value="#66CC00"/>
    </inkml:brush>
  </inkml:definitions>
  <inkml:trace contextRef="#ctx0" brushRef="#br0">81 6 5120,'-24'0'1669,"23"0"-1576,0 0 0,0 0 1,0 0-1,0 0 0,0 0 0,0 0 0,0 1 0,0-1 1,0 0-1,0 1 0,0-1 0,0 1 0,0-1 0,-1 1 1,1 0-99,0-1 1,0 1 0,1-1 0,-1 1-1,0-1 1,0 0 0,0 1-1,0-1 1,0 0 0,1 0 0,-1 1-1,0-1 1,0 0 0,-1 0-1,1 0 201,1 0-1,-1 0 1,0-1-1,1 1 0,-1 0 1,0 0-1,1 0 0,-1-1 1,1 1-1,-1 0 0,0 0 1,1-1-1,-1 1 1,1-1-1,-1 1 0,0-1 1,-14-9 6381,15 34-5697,0-21-811,0-1 1,1 1-1,-1 0 1,1-1 0,0 1-1,-1-1 1,1 1-1,0-1 1,1 1-1,2 3 1,-3-4-56,0 0 0,1 1-1,-1-1 1,0 0 0,0 1 0,0-1 0,-1 1 0,1-1-1,0 1 1,-1 4 0,1 1 37,1 0 0,0 0-1,0 0 1,0 0 0,1 0-1,0-1 1,1 1 0,0-1 0,6 10-1,4 8 40,-7-12 24,-1 0 0,0 1-1,-1-1 1,0 1-1,-1 1 1,0-1 0,-1 1-1,-1-1 1,0 17-1,-2 853 1093,6-763-774,-15-21-359,1 0 40,9-43 91,-8 169-226,-3-161 211,6-38-190,-3 49-1,8-64-48,-1 0 0,2 0 0,0 0 0,0-1 0,2 1 0,3 12 0,34 65 46,-2-4-68,-12-2 229,-17-50-170,0-1-1,23 46 1,35 30 11,-28-47-7,-31-45 32,0 1 0,-1 0 0,-1 0 0,5 19 0,13 75 76,2-9-185,-19-60 147,-3 2-1,1 43 0,-6-65-46,-1 1 1,-1-1-1,-1 0 0,0 0 1,-13 39-1,7-36-35,-2 0 1,0-1-1,-2 0 1,0-1-1,-2 0 1,-25 29-1,19-25 92,2 0 1,0 1-1,2 1 0,1 1 1,1 0-1,2 1 0,-12 41 1,25-71-77,-55 195-188,51-175 112,1 1 0,1-1 0,0 34 0,3-46 71,0 0-1,0-1 1,0 1 0,1-1-1,1 0 1,-1 1 0,2-1 0,-1 0-1,1 0 1,0-1 0,9 13-1,-7-10-11,0-1 0,-1 1 0,0 0 0,7 19 0,10 47 298,-13-42-127,34 111-224,-35-110-403,6 52-1,-10-9-5732</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51:13.796"/>
    </inkml:context>
    <inkml:brush xml:id="br0">
      <inkml:brushProperty name="width" value="0.1" units="cm"/>
      <inkml:brushProperty name="height" value="0.1" units="cm"/>
      <inkml:brushProperty name="color" value="#FFFC18"/>
    </inkml:brush>
  </inkml:definitions>
  <inkml:trace contextRef="#ctx0" brushRef="#br0">4390 10 1280,'5'-3'3233,"-4"3"-2906,0 0 0,0 0 1,0 0-1,0 0 0,0 0 1,1 0-1,-1 0 0,0 0 0,0 0 1,0 1-1,4 1 1848,-32 9-261,-68 12-474,-481 50 2057,507-64-3165,-20-4-135,27-2-95,-89-1-54,81-3 64,-104-8 59,-404 13 1066,537-6-1224,-74-11 1,72 8 7,-44 0-1,6 1-93,-114 2 66,105 4 8,-434-2 383,254-4-501,70-5 229,-458 9 219,646 0-1179,1-1 1,0 0 0,-22-5-1,19 1-750,0 0-1,1 0 1,0-1-1,0 0 0,-13-10 1,-30-20-2674</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51:15.671"/>
    </inkml:context>
    <inkml:brush xml:id="br0">
      <inkml:brushProperty name="width" value="0.1" units="cm"/>
      <inkml:brushProperty name="height" value="0.1" units="cm"/>
      <inkml:brushProperty name="color" value="#FFFC18"/>
    </inkml:brush>
  </inkml:definitions>
  <inkml:trace contextRef="#ctx0" brushRef="#br0">1534 25 3840,'-11'-11'2813,"10"10"-2659,0 0 1,0 0-1,0 0 1,0 0-1,0 0 0,0 0 1,0 0-1,0 0 0,0 1 1,-1-1-1,1 0 1,0 1-1,-1-1 0,1 1 1,0-1-1,-1 1 1,1 0-1,0-1 0,-1 1 1,1 0-1,-1 0 0,1 0 1,-1 0-1,1 0 1,0 1-1,-1-1 0,-2 1 1,-3 1 37,-1 1 0,1 0 0,0 1 0,-10 5 0,-13 7 85,9-8 50,0 0 1,0-1-1,0-2 1,-36 6-1,-83 4 535,-119 19 207,152-12-689,-109 17 274,171-34-586,-161 10 1510,173-14-1580,-1-2-1,0-2 0,0-1 0,-34-9 0,-1-1-4572,47 10 911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51:16.702"/>
    </inkml:context>
    <inkml:brush xml:id="br0">
      <inkml:brushProperty name="width" value="0.1" units="cm"/>
      <inkml:brushProperty name="height" value="0.1" units="cm"/>
      <inkml:brushProperty name="color" value="#FFFC18"/>
    </inkml:brush>
  </inkml:definitions>
  <inkml:trace contextRef="#ctx0" brushRef="#br0">1729 226 3712,'-1'-1'133,"1"0"-1,-1 0 1,0 0 0,1 1 0,-1-1 0,0 0-1,0 0 1,0 1 0,1-1 0,-1 1-1,0-1 1,-2 0 0,2 0-97,1 1-1,-1 0 1,0-1 0,1 1 0,-1 0-1,1-1 1,-1 1 0,0-1 0,1 1-1,-1-1 1,1 1 0,0-1-1,-1 1 1,1-1 0,-1 0 0,1 1-1,0-1 1,-1 0 0,1 1-1,0-1 1,0 0 0,0 1 0,0-1-1,-1 0 1,1 0 0,0 1 0,0-1-1,0 0 1,0 0 0,1 1-1,-1-2 1,0 0 82,-1 1-1,1-1 0,-1 0 1,0 0-1,1 1 1,-1-1-1,0 1 1,0-1-1,0 0 1,0 1-1,0 0 1,0-1-1,-1 1 0,1 0 1,0-1-1,-1 1 1,1 0-1,-1 0 1,1 0-1,-1 0 1,1 1-1,-1-1 1,-2-1-1,-8-3 262,1 1 0,-16-4 0,20 6-303,-101-26 265,47 12 252,25 8-194,6 2-194,-1 1 0,0 2 0,0 1 0,-42 3 0,-33-2 50,-55-5 423,-23-1 36,-49 8 705,98 3-529,76-3-750,-91-4-434,132 1-541,1 0 0,0-1 0,1-1 0,-1-1 0,1 0 0,-26-12 0,-6-10-2797</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51:19.975"/>
    </inkml:context>
    <inkml:brush xml:id="br0">
      <inkml:brushProperty name="width" value="0.1" units="cm"/>
      <inkml:brushProperty name="height" value="0.1" units="cm"/>
      <inkml:brushProperty name="color" value="#FFFC18"/>
    </inkml:brush>
  </inkml:definitions>
  <inkml:trace contextRef="#ctx0" brushRef="#br0">3331 93 3328,'-11'-4'448,"9"4"-356,0 0 1,-1-1-1,1 1 0,0-1 0,0 0 1,0 0-1,1 0 0,-1 0 0,0 0 1,0 0-1,0 0 0,1 0 0,-1-1 1,1 1-1,-1-1 0,1 1 0,-1-1 1,1 0-1,-1-2 0,-1 0 13,1 1 0,0-1 0,-1 1-1,0-1 1,0 1 0,0 0 0,0 0 0,0 0-1,-1 1 1,1-1 0,-1 1 0,0 0 0,0 0-1,0 0 1,0 0 0,0 1 0,0-1 0,0 1 0,0 0-1,-1 1 1,1-1 0,-7 0 0,-6-1 329,-110-7 1729,96 8-1907,10 1-172,1 0 0,-1 1 0,-22 4 0,-74 11 1299,49-8-963,-11-1-30,-99-5 0,113-2-162,-174 11 278,217-9-533,-419 34 593,425-36-534,-206 9-21,116 6 155,-91 9 100,160-22-216,-31 3 408,-134 25-1,-165 35 804,276-52-1018,8-1-1145,-116 0 1,192-12 372,0 0 0,-1 0 0,1-1 0,0 0 0,1 0 0,-1 0 0,0-1 0,0 0 0,-11-6 0,-19-14-3135</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51:51.019"/>
    </inkml:context>
    <inkml:brush xml:id="br0">
      <inkml:brushProperty name="width" value="0.1" units="cm"/>
      <inkml:brushProperty name="height" value="0.1" units="cm"/>
      <inkml:brushProperty name="color" value="#FFFC18"/>
    </inkml:brush>
  </inkml:definitions>
  <inkml:trace contextRef="#ctx0" brushRef="#br0">22 45 3072,'-21'13'13088,"27"-19"-12819,0 0 1,0-1 0,-1 0-1,1 0 1,-2-1 0,5-8-1,-8 16-244,-1 0-1,0 0 0,0 0 0,1 0 0,-1 0 0,0 0 1,1 0-1,-1 0 0,0 0 0,0 0 0,1 0 1,-1 0-1,0 0 0,1 0 0,-1 0 0,0 0 0,0 0 1,1 0-1,-1 1 0,0-1 0,0 0 0,1 0 0,-1 0 1,0 0-1,0 1 0,1-1 0,-1 0 0,0 0 0,0 0 1,0 1-1,0-1 0,1 0 0,-1 0 0,0 1 1,0-1-1,0 0 0,0 1 0,8 9 407,-4-3-294,-1 1-1,0 0 1,0 0 0,2 9 0,4 11-624,-9-27 439,0-1 1,0 0-1,0 1 0,0-1 1,0 0-1,0 1 0,0-1 1,0 0-1,1 1 0,-1-1 1,0 0-1,0 1 0,0-1 0,0 0 1,1 0-1,-1 1 0,0-1 1,0 0-1,0 0 0,1 1 1,-1-1-1,0 0 0,1 0 1,-1 0-1,0 1 0,0-1 1,1 0-1,-1 0 0,0 0 1,1 0-1,-1 0 0,0 0 0,1 0 1,14-17-4870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51:55.372"/>
    </inkml:context>
    <inkml:brush xml:id="br0">
      <inkml:brushProperty name="width" value="0.1" units="cm"/>
      <inkml:brushProperty name="height" value="0.1" units="cm"/>
      <inkml:brushProperty name="color" value="#E71224"/>
    </inkml:brush>
  </inkml:definitions>
  <inkml:trace contextRef="#ctx0" brushRef="#br0">1456 1180 2688,'1'-1'121,"-1"1"1,1 0-1,0-1 1,-1 1-1,1 0 1,0-1-1,-1 1 1,1 0-1,0 0 1,-1 0-1,1 0 1,0 0-1,0 0 1,-1 0-1,1 0 1,0 0-1,0 0 1,-1 0-1,1 0 1,0 0-1,-1 1 1,1-1-1,0 0 1,-1 0-1,1 1 1,0-1-1,-1 0 1,1 1-1,-1-1 1,1 1-1,0-1 1,-1 1-1,0-1 0,2 2 1,-2 1 556,1-1 1,0 1-1,-1 0 0,0 0 1,0 0-1,1-1 0,-2 6 1,1 5-417,-1-13-208,1 1 1,0-1-1,0 1 1,0-1-1,0 1 0,-1-1 1,1 1-1,0-1 0,-1 1 1,1-1-1,0 0 1,-1 1-1,1-1 0,0 1 1,-1-1-1,1 0 1,-1 1-1,1-1 0,-1 0 1,1 0-1,0 1 1,-1-1-1,1 0 0,-1 0 1,0 0-1,1 1 1,-1-1-1,1 0 0,-1 0 1,1 0-1,-1 0 1,1 0-1,-2 0 0,1 0 122,-1 0-1,0 0 0,1 0 0,-1 0 0,0-1 1,1 1-1,-1 0 0,1-1 0,-1 0 0,0 1 1,-1-2-1,3 1-57,-1-1 0,1 0 0,0 0 1,-1 0-1,1 0 0,0 1 0,0-1 1,0 0-1,1-2 0,-1 0-4,0-102 2051,5 86-1958,-4 17-196,0 1-1,0 0 1,0-1 0,0 1 0,-1-1 0,1 1 0,-1-5-1,6-88 721,-7 82-586,1 2-51,0 0 1,1 0 0,0-1 0,3-12 0,-1 6-27,0 0 1,-1-1 0,-1 1-1,-3-35 1,0 6 100,2-12-68,-1-1-50,2 0 1,14-88 0,6 25 33,-16 70 182,-3 29-200,-2 19-80,0 1-1,0 0 1,1 0-1,0 0 1,-1 0-1,3-5 1,19-52-227,-21 57 255,0 0 0,0 0 1,0 0-1,0 0 0,-1 0 0,0 0 1,0-1-1,0-4 0,0 2 157,0 5-156,-1 1 0,1 0 0,-1-1 0,1 1 0,-1 0 0,0 0 0,1-1 0,-1 1 0,0 0 0,0 0 0,0 0 0,0 0 0,0 0 0,0 0 0,0 0 0,0 0 0,0 0 0,0 1 0,-1-1 0,0 0 0,-1-1 11,0 1 0,1-1-1,-1 1 1,0 0 0,0 0-1,0 0 1,0 1 0,-4-1-1,-42 0 180,-76 11-1,-72 12-344,95-11 571,0-6-363,8-1-196,15 0 120,49-4 13,-44 6 0,11 1 59,1-3 0,-79-4 1,52-2-294,31 4 151,27-1 143,1-1 1,-47-6 0,55 1-69,16 3-22,1 1-1,-1 0 1,0 0 0,-9 0 0,14 1 25,0 0 0,0 0 0,0 0 0,1 1 0,-1-1 0,0 0 0,0 0 0,0 1 0,0-1 0,0 1 0,0-1 0,0 1 0,1-1 0,-1 1 0,0-1 0,0 1 0,1 0 1,-1-1-1,0 1 0,1 0 0,-1 0 0,1 0 0,-1-1 0,1 1 0,-1 0 0,1 0 0,0 0 0,-1 0 0,1 1 0,-2 5-41,1-1 1,0 1-1,0 10 0,-1 1 72,-2 21 98,2 1-1,2 51 1,2-27-210,3 242 262,6-179-144,0-2 62,-11-106-111,1 0-1,0-1 1,2 1-1,0 0 0,10 30 1,-12-38 101,-1-10-80,0-1-1,0 1 1,0-1-1,0 1 1,0 0-1,0-1 1,0 1-1,0-1 1,0 1-1,1-1 1,-1 1-1,0 0 1,0-1 0,0 1-1,1-1 1,-1 1-1,0-1 1,1 1-1,-1-1 1,0 1-1,1-1 1,0 1-1,3 1-22,-1 0 0,1 0 0,-1 0-1,1 0 1,0-1 0,0 1 0,-1-1-1,1 0 1,0-1 0,0 1 0,0 0-1,0-1 1,8 0 0,7-2-8,31-4 1,-29 2 65,208-39-63,-9 0 153,-161 36-190,81 1 0,61 12 100,-9 0-17,-161-6-728,1-1 0,-1-2 0,33-7 0,-41 6-1828,3-2-1754</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52:19.091"/>
    </inkml:context>
    <inkml:brush xml:id="br0">
      <inkml:brushProperty name="width" value="0.1" units="cm"/>
      <inkml:brushProperty name="height" value="0.1" units="cm"/>
      <inkml:brushProperty name="color" value="#E71224"/>
    </inkml:brush>
  </inkml:definitions>
  <inkml:trace contextRef="#ctx0" brushRef="#br0">2786 1489 5120,'-21'6'3923,"32"-8"-3318,-4 0-550,-1 0 0,1 0-1,0-1 1,-1 0 0,0 0 0,0-1 0,0 1 0,10-9 0,-12 8 270,1 1-1,-1-1 1,-1 0-1,1-1 1,0 1-1,-1 0 1,0-1 0,0 0-1,0 0 1,-1 0-1,4-8 1,-6 11-181,0 1 0,0-1 0,1 0 0,-1 0 0,0 1 0,0-1 0,-1 0 1,1 0-1,0 1 0,-1-1 0,1 0 0,-1 1 0,1-1 0,-1 0 0,0 1 0,-1-3 0,1 2-7,0 0 0,0-1 0,0 1 0,0 0 0,0 0 0,0-1 0,1 1 0,0 0 0,-1-4-1,1 1-15,0-1-1,1 1 1,0 0-1,0-1 1,0 1-1,1 0 1,-1 0-1,1 0 0,1 0 1,-1 0-1,4-5 1,-5 8-37,0 0 0,-1 1 0,1-1 0,-1 0-1,1 0 1,-1 0 0,0 1 0,1-1 0,-1 0 0,0 0 0,0 0 0,-1 0 0,1 0 0,0 0 0,-1 1 0,1-1 0,-1 0 0,1 0 0,-1 0 0,0 1-1,1-1 1,-3-1 0,1-2-132,1 0 134,-1 0-1,1 0 0,0 0 1,1-1-1,-1 1 0,1-8 1,1 3-57,1 1 0,0-1 1,0 1-1,1 0 0,0 0 1,1 0-1,7-13 0,5-15 41,33-127 303,-47 151-370,0 1 0,0-21 0,3-15-65,16-143 291,-19 20-227,-4 92 140,-3 3-291,4 65 167,-1 0 0,0 0 1,-1 1-1,0-1 0,-1 1 1,0-1-1,-1 1 1,-9-16-1,9 19-3,-1 0 0,0 0-1,0 1 1,-1 0 0,0 0 0,0 0-1,-12-7 1,0 0-5,7 5 47,-1 0 1,0 1-1,0 1 0,-1 0 1,0 1-1,0 1 0,-27-6 1,17 7-1,0 0 0,-25 2 0,24 0-57,-41-5-1,-50-10 33,96 14-58,-22-1 71,-55 4 0,31 0 78,-388-1-22,412 2-8,-53 9-1,14 0-74,-353 13-18,346-21 60,-93 17-1,-48 3-215,-46-30 65,170 6 122,-6 0-387,81-3 331,-16 0 50,44 4-34,0 0 1,0 1 0,0-1-1,1 1 1,-1-1 0,0 1-1,0 0 1,1 0 0,-1-1-1,0 1 1,1 1 0,-1-1-1,1 0 1,-1 0 0,1 0-1,0 1 1,-1-1 0,1 1-1,0-1 1,0 1 0,0-1-1,0 1 1,0 0 0,1 0-1,-1-1 1,0 1 0,0 4-1,-1 2 18,0 1-1,0 0 0,1-1 0,0 19 1,11 284 113,2-184-223,24 196 202,-32-286-70,-2-1 0,-1 1-1,-7 59 1,4-4-159,3-53 133,-1-37-10,-1 0 0,1-1 0,1 1 0,-1 0 0,0-1 0,0 1 0,1 0 0,-1-1 0,0 1 0,1 0 0,0-1 0,-1 1 0,1-1 0,0 1 0,0-1 0,0 1 0,0-1 0,0 0 0,0 1 0,0-1 0,2 1 0,-1-1 0,0 0 0,1 0-1,-1 0 1,0 0 0,0-1 0,0 1-1,0-1 1,1 1 0,-1-1 0,0 0-1,0 0 1,1 0 0,-1 0 0,2-1-1,7-1-5,-1-1 0,0 1 0,0-2 0,-1 0-1,17-8 1,1-3 11,-8 4 0,1 0 0,0 2 0,35-12 0,0 9 0,1 1 0,1 4 0,60-2 0,-8 9-79,-59 1 60,55-6 0,-18-1 123,146 9-1,-132 0-155,24 4 15,-57-2 114,130-8 0,-112-3 144,123 7 1,-148 4-104,0 2 1,-1 3 0,66 20-1,-81-20-120,-28-7-577,-1 0 1,25 11-1,-28-11-1403</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52:43.222"/>
    </inkml:context>
    <inkml:brush xml:id="br0">
      <inkml:brushProperty name="width" value="0.1" units="cm"/>
      <inkml:brushProperty name="height" value="0.1" units="cm"/>
      <inkml:brushProperty name="color" value="#E71224"/>
    </inkml:brush>
  </inkml:definitions>
  <inkml:trace contextRef="#ctx0" brushRef="#br0">1793 1090 3584,'-4'-4'589,"3"3"-526,0 1 0,1-1 0,-1 0 0,0 1 1,1-1-1,-1 0 0,0 1 0,0-1 0,1 1 0,-1-1 0,0 1 0,0-1 0,0 1 0,0-1 0,0 1 0,0 0 0,0 0 1,0 0-1,0-1 0,0 1 0,0 0 0,0 0 0,0 0 0,0 0 0,-1 1 0,-10 2 747,9-2-464,0 0 0,0 0 0,0 0 0,0 0 0,0 1 0,-3 1 0,-37 11 2635,42-14-2851,1 0-1,0-1 0,-1 1 1,1 0-1,0 0 0,-1-1 1,1 1-1,0 0 0,-1 0 0,1-1 1,0 1-1,0 0 0,-1-1 1,1 1-1,0 0 0,0-1 1,0 1-1,-1-1 0,1 1 1,0 0-1,0-1 0,0 1 1,0-1-1,0 1 0,0-1 1,0 1-1,0 0 0,0-1 0,0 1 1,0-1-1,0 1 0,0 0 1,0-2-1,0-23 1267,0 20-464,1 0-754,1 1-1,-1 0 0,1-1 0,-1 1 0,1 0 0,1 0 0,-1 0 0,0 0 0,5-4 0,2-6 223,-8 13-376,-1-1-1,1 0 0,-1 1 1,0-1-1,1 1 1,-1-1-1,0 0 1,0 1-1,0-1 1,0 0-1,-1-2 1,1-10 281,3 3-139,1 0 1,0 0 0,7-12-1,3-3 10,3-2-54,15-38 0,-28 55-105,0-1 0,0 0 0,-1 1 0,-1-1 0,0 0 0,0-24 0,-13-109 159,18 64 14,-4 53-140,3-44-13,-1 9-26,-2 36-63,-4-52-1,0 32 35,1 46 22,0 0 0,0 0 0,-1 1 0,1-1-1,0 0 1,0 0 0,-1 1 0,1-1 0,-1 0 0,1 1-1,-1-1 1,1 0 0,-1 1 0,1-1 0,-1 1 0,1-1-1,-1 1 1,0-1 0,1 1 0,-1-1 0,0 1-1,1 0 1,-1-1 0,0 1 0,0 0 0,1 0 0,-1-1-1,0 1 1,0 0 0,0 0 0,1 0 0,-3 0 0,-31 0-7,23 1 50,-33-2 113,-79 11 0,-34 9-123,136-17-20,-1-1 0,0 0 0,1-2 1,-43-6-1,-61-12-49,-101-10 202,141 16-156,-101-21 191,125 21-158,-120-9 0,51 8-72,103 11 39,1 1 0,-1 1-1,1 2 1,-1 0 0,1 2 0,-31 7-1,47-8 23,-1 0-1,1-1 1,-21-1 0,24 0-13,6 0-22,1 0 0,-1 0 1,1 0-1,-1 0 1,1 0-1,0 0 0,-1 0 1,1 0-1,-1 0 0,1 0 1,-1 0-1,1 0 1,0 0-1,-1 0 0,1 1 1,-1-1-1,1 0 1,0 0-1,-1 0 0,1 1 1,0-1-1,-1 0 0,1 0 1,0 1-1,-1-1 1,1 0-1,0 1 0,-1-1 1,1 0-1,0 1 1,0-1-1,-1 1 0,1 0 1,1 0 0,-1 0 0,0 0 0,0 0 0,0 0 0,1 0 0,-1 0 0,0 0 0,1-1 0,-1 1 0,1 0 0,-1 0 0,2 1 0,21 22 15,1-2 103,-16-15-30,0 1 0,1-1 0,16 11 0,-20-15-83,0 0-1,0 1 0,-1 0 1,1 0-1,6 9 0,9 8 36,-3-3-14,-1-1-1,-1 2 1,16 25-1,-15-21-57,-2-3 15,-2 1-1,0 1 1,-1 0-1,8 25 1,22 94 71,-24-50 65,-6-24-34,4 38-16,-3-13-67,-11-85 6,0 0 1,-1 0 0,0 0-1,0-1 1,0 1 0,-1 0-1,0 0 1,0 0 0,-1 0-1,1 0 1,-5 9 0,4-12-16,1 0 0,0 0 0,-1 0 0,2 0 1,-1 0-1,0 1 0,1-1 0,0 0 1,0 1-1,0-1 0,1 0 0,0 6 1,0-8 3,-1 1 0,1-1 1,0 1-1,0-1 1,0 0-1,0 1 1,0-1-1,0 0 1,1 0-1,-1 1 0,1-1 1,-1 0-1,1-1 1,0 1-1,0 0 1,0 0-1,0-1 1,0 1-1,0-1 1,0 0-1,1 0 0,2 2 1,3-1 9,0 0 0,0-1 0,0 1 1,0-2-1,0 1 0,1-1 0,14-2 0,5-2-12,27-8 0,14-2 5,50 0-66,145 3 0,135 2 358,-336 8-137,-12 0-164,79 8 1,-78-3-815,3-4-3699,-35 0 1359,-19 0 2887,0 0 0,-1 0-1,1 0 1,0 0-1,0 0 1,0 0 0,0 0-1,-1 0 1,1 0 0,0 0-1,0-1 1,0 1-1,-1 0 1,1-1 0,0 1-1,0 0 1,1-2-1,-2 1-133,1 0 0,-1-1 0,0 1 0,1-1 0,-1 1-1,0-1 1,0 1 0,0-1 0,0 1 0,0 0 0,0-1 0,-1-1-1,-3-44-3905</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53:40.198"/>
    </inkml:context>
    <inkml:brush xml:id="br0">
      <inkml:brushProperty name="width" value="0.1" units="cm"/>
      <inkml:brushProperty name="height" value="0.1" units="cm"/>
      <inkml:brushProperty name="color" value="#E71224"/>
    </inkml:brush>
  </inkml:definitions>
  <inkml:trace contextRef="#ctx0" brushRef="#br0">0 1 896,'0'0'512</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53:43.568"/>
    </inkml:context>
    <inkml:brush xml:id="br0">
      <inkml:brushProperty name="width" value="0.1" units="cm"/>
      <inkml:brushProperty name="height" value="0.1" units="cm"/>
      <inkml:brushProperty name="color" value="#E71224"/>
    </inkml:brush>
  </inkml:definitions>
  <inkml:trace contextRef="#ctx0" brushRef="#br0">2600 1279 3456,'-1'0'271,"0"0"1,0 0-1,0 0 1,1 0-1,-1 0 1,0 0-1,0 0 1,0 0-1,1 0 1,-1-1-1,0 1 1,0 0-1,1-1 0,-1 1 1,-4-4 1628,5 4-1628,-1-1-1,1 0 1,-1 1-1,1-1 1,-1-1-1,-7-7-160,8 9-5,-1-1 1,1 0-1,-1 1 1,0-1-1,1 0 1,-1 0-1,1 1 1,0-1-1,-1 0 1,1 0-1,0 0 1,-1 1-1,1-1 1,0 0-1,0 0 1,0 0-1,0 0 1,0 0-1,0 0 1,0 0-1,0 1 1,0-1-1,1-2 1,-1 1 33,1 0 1,0 0-1,1-1 1,-1 1-1,0 0 1,0 0-1,1 0 1,2-3 0,4-2 242,0 1 0,0-1 0,9-5 0,-17 12-312,40-29 913,-36 26-894,-1 0 1,0 1-1,1-2 0,-1 1 1,-1 0-1,1-1 0,0 1 0,2-6 1,-4 4-63,0 1 0,0 0 0,-1-1 0,1 1-1,-1-1 1,-1 1 0,0-7 0,0-5 405,1-16-362,-1 0 46,2 0-1,1 0 1,7-38 0,-5 48-72,-2 0-1,0-1 0,-3-37 0,0 15 9,4 10 71,2-8-52,-5 40-52,0 0 0,0 0 0,-1 0 0,1 0 0,-1 0 0,1 0 0,-1 0 0,0 0 0,0 0 0,-2-4 0,1 5-21,1 0 1,0-1-1,0 1 1,0-1 0,1 1-1,-1 0 1,1-1-1,-1 1 1,1-1-1,0 0 1,0 1-1,0-1 1,0-4 0,11-32-1,0 3 2,-5-104 213,-7 135-213,0 0 0,-1 1 0,1-1 0,-1 0 0,0 1 0,0-1 1,-1 1-1,1-1 0,-7-6 0,-3-9 137,7 10-150,-1 0 0,0 0 0,0 0 0,-1 1 0,-1 0 0,0 0 0,-11-9 0,7 7 30,-1 2 0,0-1 1,-1 2-1,0 0 0,0 0 0,-1 2 1,0-1-1,0 2 0,0 0 0,-1 1 0,-16-2 1,1 1-19,1 1 1,-1 2 0,0 1-1,1 2 1,-1 1 0,0 1-1,-31 8 1,43-7 40,-1-1 0,-38 1 0,34-3-84,-34 5 0,24 0 141,0-2-1,-1-2 0,-61-2 1,65-2-172,10 2 68,-23-5 0,-53-4 100,37 5-113,14 2 145,31 2-54,1-1 1,0 0-1,-22-5 1,10-1-96,10 4 33,0-1 0,1-1-1,-24-10 1,19 6-20,0 0 0,-1 2 1,0 1-1,0 0 0,-38-4 0,25 7 11,-54 4-1,32 0-17,-52 8-138,101-8 177,-18 3 63,-19 2-26,31-5-75,0 0 0,1 0 1,-1 2-1,0-1 0,1 2 0,-16 5 1,22-7 24,-26 11-10,23-9 31,1 0 1,0-1-1,-1 0 0,0-1 1,-11 2-1,-33-3 67,41-2-37,0 1 1,1 0 0,-1 1-1,-18 4 1,-61 13-207,66-14 135,1 0 0,-1 2 0,1 0-1,0 2 1,-27 12 0,42-14 17,1-1 0,-1 1 1,1 1-1,0-1 1,0 2-1,1-1 0,0 1 1,0 0-1,1 0 1,0 1-1,0-1 0,1 1 1,0 1-1,-5 15 1,-43 119 147,50-135-171,2 0 0,-1-1-1,1 1 1,0 0 0,1 1-1,0-1 1,1 13 0,0 9 33,5 27 101,-6-46-113,0 13 18,4 42 0,-2-46 10,0 0 0,-3 33 0,-1-11 16,2 217-80,-5-198 293,-1 11-415,6-36 255,0-36-37,45 4-235,88-1 294,-97-5 190,-13 1-329,1 0 1,44 6 0,-47-3-40,-1-1 0,26 0 0,7 0-20,-23-1 169,-20-1-35,-1 0 0,1 1 0,14 3 0,-10-2-23,0 0-1,26 0 1,9 0 17,-13 1 28,57-4 0,-33 0-24,383 1 503,-292-9-549,136 17-171,-251-6 434,19 2-90,-7 2-397,91-2 0,-104-4 127,121-12 281,-73 4-176,266-30 562,-335 35-835,1 1 0,-1 1 0,0 0 0,1 1 1,-1 0-1,1 1 0,-1 1 0,0 0 0,14 5 0,-23-6-351,-1 0 0,0 0-1,0 0 1,1 0 0,-1-1-1,0 1 1,1-1 0,-1 0-1,1-1 1,-1 1 0,0-1 0,0 0-1,1 0 1,-1 0 0,0-1-1,0 1 1,0-1 0,0 0-1,0 0 1,0-1 0,3-2-1,31-26-4492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33:07.478"/>
    </inkml:context>
    <inkml:brush xml:id="br0">
      <inkml:brushProperty name="width" value="0.1" units="cm"/>
      <inkml:brushProperty name="height" value="0.1" units="cm"/>
      <inkml:brushProperty name="color" value="#66CC00"/>
    </inkml:brush>
  </inkml:definitions>
  <inkml:trace contextRef="#ctx0" brushRef="#br0">28 1 7552,'-22'34'2880,"17"-1"-2240,5 25 480,0-34 0,0 10-288,0 10-32,0-2-448,0 1-128,5 6-160,1-7-128,4-7 32,1-6-672,0-11-256,6-13-1344,4-10-608</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00:00.702"/>
    </inkml:context>
    <inkml:brush xml:id="br0">
      <inkml:brushProperty name="width" value="0.1" units="cm"/>
      <inkml:brushProperty name="height" value="0.1" units="cm"/>
      <inkml:brushProperty name="color" value="#E71224"/>
    </inkml:brush>
  </inkml:definitions>
  <inkml:trace contextRef="#ctx0" brushRef="#br0">1625 189 3328,'19'-7'1754,"4"-3"-2410,-1-1 0,22-14 1,-34 18 952,-8 5-134,0 0 0,0 1-1,0-1 1,0 0-1,1 1 1,-1 0-1,1 0 1,-1-1-1,1 1 1,-1 1 0,1-1-1,0 0 1,0 1-1,-1-1 1,1 1-1,4 0 1,-6 0-145,0-1 0,0 1 0,0-1 0,1 1 0,-1-1 0,0 0 1,0 1-1,0-1 0,0 0 0,0 1 0,0-1 0,-1 0 0,1 0 0,0 0 1,0 0-1,0 0 0,-1 0 0,1 0 0,-1 0 0,1-1 0,-1 1 0,1 0 0,-1 0 1,0 0-1,1-1 0,-1 1 0,0 0 0,0-2 0,4-35 651,-4 36-622,0 0 1,0 0-1,0 1 0,0-1 0,0 0 0,0 1 0,-1-1 0,1 0 0,0 1 0,-1-1 0,0 0 0,1 1 0,-1-1 0,0 1 0,0-1 0,0 1 0,0 0 0,0-1 0,0 1 0,0 0 0,0 0 0,-1-1 0,1 1 0,0 0 0,-1 0 0,1 0 0,-1 1 0,1-1 0,-1 0 1,0 1-1,1-1 0,-1 1 0,0-1 0,1 1 0,-1 0 0,0-1 0,-1 1 0,-8 0 94,0 1 1,0 0 0,0 0-1,-20 7 1,5-3 445,-42 10 679,-128 46-1,12-2 81,-197 19 516,341-71-1601,-31 4 368,-103 1 0,-71-16-399,221 4-758,1-2 0,-1-1 0,1 0 0,0-2 0,0-1 0,-37-14 0,54 17-137,0-1 0,0 0 1,1 0-1,0 0 0,0-1 1,0 0-1,0 0 0,1 0 0,-7-10 1,0 2-668,-34-40-2406</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00:39.014"/>
    </inkml:context>
    <inkml:brush xml:id="br0">
      <inkml:brushProperty name="width" value="0.1" units="cm"/>
      <inkml:brushProperty name="height" value="0.1" units="cm"/>
      <inkml:brushProperty name="color" value="#E71224"/>
    </inkml:brush>
  </inkml:definitions>
  <inkml:trace contextRef="#ctx0" brushRef="#br0">2738 126 1024,'-18'3'363,"17"-3"-358,1 1 1,-1-1-1,1 0 1,-1 1-1,1-1 1,-1 0-1,1 1 1,0-1-1,-1 1 1,1-1-1,-1 1 1,1-1 0,0 1-1,-1-1 1,1 1-1,0-1 1,0 1-1,-1-1 1,1 1-1,0 0 1,0-1-1,0 1 1,0-1-1,0 1 1,0-1-1,0 2 1,-2 7 1747,2-10-1597,-1 1-1,1-1 0,0 1 1,0-1-1,0 1 1,0-1-1,-1 1 1,1-1-1,0 1 1,0-1-1,-1 1 0,1 0 1,0-1-1,-1 1 1,1-1-1,0 1 1,-1 0-1,1-1 1,-1 1-1,1 0 1,-1 0-1,1-1 0,-1 1 1,1 0-1,-1 0 1,1 0-1,-1 0 1,0-1-1,-2 1-4,0-1-1,0 1 1,1 0-1,-1 0 1,0 0-1,0 0 1,0 0-1,0 1 1,0-1 0,1 1-1,-1 0 1,0 0-1,0 0 1,-3 2-1,-3 2-161,1 1-1,0-1 1,-7 8-1,10-8 105,-1 0 0,0 0 0,0-1 1,0 0-1,0 0 0,-11 4 0,-4 0 620,16-6-477,0 0 1,0 0-1,-1-1 0,1 1 0,0-1 0,-1-1 0,-8 2 1,-9 0 548,20-2-677,-1 1 0,0-1 0,1 1 0,-1-1 0,0 0 0,1-1 0,-1 1 0,0 0 0,1-1 0,-7-2 0,-8-5 170,14 5-262,1 1 0,-1 1 0,0-1 0,0 0 0,0 1 0,-1 0 0,1 0-1,0 0 1,-8 0 0,5 0 9,0 1 1,0-1-1,-12-4 0,11 3 107,0 0 0,0 1 0,-15-2 1,-295 3 357,298 0-455,1-2 0,-1 0 0,1-2 0,-32-9-1,-73-33 18,76 27-150,-45-15 525,71 25-350,-1 0-1,-1 2 1,1 1 0,-49-7 0,-97 5-88,59 2 219,-11-1-257,1 0 813,-263 21 574,271-3-1146,-52 6-163,56-1-3945,96-14 2814,3-1-199,-1 1 1,1-1-1,-13 0 1,-20-8-2348</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00:40.384"/>
    </inkml:context>
    <inkml:brush xml:id="br0">
      <inkml:brushProperty name="width" value="0.1" units="cm"/>
      <inkml:brushProperty name="height" value="0.1" units="cm"/>
      <inkml:brushProperty name="color" value="#E71224"/>
    </inkml:brush>
  </inkml:definitions>
  <inkml:trace contextRef="#ctx0" brushRef="#br0">1918 71 3712,'-1'0'44,"1"0"1,0 0-1,-1-1 1,1 1-1,0 0 1,0 0-1,-1 0 1,1-1-1,0 1 1,0 0-1,-1-1 1,1 1-1,0 0 0,0 0 1,0-1-1,-1 1 1,1 0-1,0-1 1,0 1-1,0 0 1,0-1-1,0 1 1,0 0-1,0-1 1,0 1-1,0-1 1,0 1-1,0 0 1,0-1-1,0 1 0,0 0 1,0-1-1,0 1 1,0 0-1,0-1 1,1 1-1,-1 0 1,0-1-1,0 1 1,0 0-1,1-1 1,-1 1-1,0 0 1,16-13 42,-8 6-243,-3 3 324,-1 0 0,0 1 0,1-1 0,-1 1 0,1 0 0,0 0 0,0 0 0,1 1 0,-1 0 0,0 0 0,13-3 1962,-17 5-2078,-1 0 0,1 1 0,0-1 0,-1 0 0,1 0-1,-1 0 1,1 1 0,-1-1 0,1 0 0,-1 0 0,1 1-1,-1-1 1,0 0 0,1 1 0,-1-1 0,1 1 0,-1-1-1,0 1 1,1-1 0,-1 1 0,0-1 0,1 1 0,-1-1-1,0 1 1,0 1 44,0-1 1,0 0-1,0 1 0,0-1 0,-1 0 0,1 1 0,-1-1 0,1 0 1,-1 0-1,1 1 0,-1-1 0,1 0 0,-1 0 0,0 0 0,0 0 0,0 0 1,0 0-1,0 0 0,0 0 0,0 0 0,0 0 0,0 0 0,0-1 1,0 1-1,0 0 0,-1-1 0,1 1 0,0-1 0,0 1 0,-1-1 0,1 0 1,-2 1-1,-6 0 158,1 0 1,-1-1-1,0 1 0,-9-2 1,1 0-124,-86-8 1240,1 12-902,-135 23 0,128-18-419,-14 2 599,14 1-254,79-8-248,-40 0 1,13-1-54,-160 0 366,117-3-67,-204-4 167,240 5-1094,2 1-2073,-64-7-1,113 4 1438,-1 0 1,-17-6-1,-20-13-2803</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01:09.648"/>
    </inkml:context>
    <inkml:brush xml:id="br0">
      <inkml:brushProperty name="width" value="0.1" units="cm"/>
      <inkml:brushProperty name="height" value="0.1" units="cm"/>
      <inkml:brushProperty name="color" value="#E71224"/>
    </inkml:brush>
  </inkml:definitions>
  <inkml:trace contextRef="#ctx0" brushRef="#br0">2350 29 512,'0'0'8682,"-17"0"-6890,14 1-1709,-1 0-1,0 1 1,1-1 0,0 1-1,-1-1 1,1 1-1,-4 3 1,-9 4 94,-42 18 828,-106 32 0,77-40-429,-75 15 75,144-30-577,0-1 0,0-1 0,-1-1-1,-27-1 1,20 0 42,-12-6-233,-65 3 634,67 1-641,-42-7 1,-12-1 50,-66-4 657,112 10-416,-16-5-165,32 5 86,-47-2 0,-318-3 1991,190 0-3646,168 5-255,-1-2-1,1-1 0,-56-19 0,5-10-2609,3-2 1124</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00:02.250"/>
    </inkml:context>
    <inkml:brush xml:id="br0">
      <inkml:brushProperty name="width" value="0.1" units="cm"/>
      <inkml:brushProperty name="height" value="0.1" units="cm"/>
      <inkml:brushProperty name="color" value="#E71224"/>
    </inkml:brush>
  </inkml:definitions>
  <inkml:trace contextRef="#ctx0" brushRef="#br0">0 4 128,'0'-4'0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00:03.681"/>
    </inkml:context>
    <inkml:brush xml:id="br0">
      <inkml:brushProperty name="width" value="0.1" units="cm"/>
      <inkml:brushProperty name="height" value="0.1" units="cm"/>
      <inkml:brushProperty name="color" value="#E71224"/>
    </inkml:brush>
  </inkml:definitions>
  <inkml:trace contextRef="#ctx0" brushRef="#br0">7326 82 2304,'-6'5'436,"0"1"1,1-1-1,-1 1 1,1-1-1,-6 11 1,11-16-376,-1 0 0,1 1 0,0-1 0,0 0 1,-1 1-1,1-1 0,0 0 0,-1 1 1,1-1-1,-1 0 0,1 0 0,0 1 1,-1-1-1,1 0 0,-1 0 0,1 0 1,-1 0-1,1 1 0,-1-1 0,0 0 1,1 0-13,0 0 0,-1 0 1,1 0-1,0 0 1,0 0-1,-1 0 0,1 0 1,0 0-1,-1 0 1,1 0-1,0 1 0,0-1 1,-1 0-1,1 0 1,0 0-1,0 0 1,-1 1-1,1-1 0,0 0 1,0 0-1,0 0 1,0 1-1,-1-1 0,1 0 1,0 0-1,0 1 1,0-1-1,0 0 0,0 0 1,0 1-1,-1-1 1,1 0-1,0 1 1,0-1-1,0 0 0,0 1 1,0-1-1,0 0 1,0 0-1,1 1 0,-5 0 563,3-1-589,1 0-1,0-1 0,-1 1 0,1 0 0,0 0 1,-1 0-1,1 0 0,-1 0 0,1 0 0,0 0 1,-1 0-1,1 1 0,-1-1 0,1 0 0,0 0 1,-1 0-1,1 0 0,0 0 0,-1 1 1,1-1-1,0 0 0,-1 0 0,1 1 0,0-1 1,0 0-1,-1 0 0,1 1 0,0-1 0,0 0 1,-1 1-1,1-1 0,-22 0 847,-2-12-460,14 6-269,-1 0 0,0 1 0,0 0 0,0 1-1,-20-4 1,-2 2 39,-155-28 1493,160 30-1369,0 0-1,0 2 1,0 1 0,-34 3 0,-112 19 200,109-11-397,-94 3 0,84-14 149,-151 6 285,109-3-357,65-3-148,-115-10 179,119 9-108,0-2 1,1-2 0,-91-23-1,101 20-104,0 3-1,-61-5 0,-75 9 4,1-1-8,95-2 40,-101-3 267,155 8-327,0 1 1,0 1-1,-38 9 0,-28 6 130,-158 9-1,130-16-41,56-6 122,21-1-31,0 1 0,-56 14 1,42-6-29,-1-1 1,-91 4-1,-113-11 14,179-4-253,-45-4 447,-43-1-38,77 5-271,-244-10-192,265 7 337,-133 9-1,184-4-194,-391 12 17,131-4 431,-84-1 222,-204-17-647,443 5-686,-60 1-2878,159 3 2859,-74 0-3595,86-2 3363,-1 0 1,1-1 0,0-1-1,0 0 1,-17-7-1,-41-25-2620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00:10.700"/>
    </inkml:context>
    <inkml:brush xml:id="br0">
      <inkml:brushProperty name="width" value="0.1" units="cm"/>
      <inkml:brushProperty name="height" value="0.1" units="cm"/>
      <inkml:brushProperty name="color" value="#E71224"/>
    </inkml:brush>
  </inkml:definitions>
  <inkml:trace contextRef="#ctx0" brushRef="#br0">1545 24 3712,'0'0'33,"-2"-1"177,1 0 1,-1 0-1,1 0 1,-1 0 0,1 1-1,-1-1 1,0 0 0,0 1-1,1-1 1,-1 1-1,0-1 1,0 1 0,0 0-1,0 0 1,1 0 0,-1 0-1,-3 0 1,-1 0 281,-1-1-1,0 0 1,-11-4 0,11 3-83,0 0-1,0 1 1,-13-1 0,17 2-395,1 0 0,0 0 1,0 0-1,0 0 1,0 1-1,0-1 0,-1 1 1,1 0-1,0-1 1,0 1-1,0 0 1,1 0-1,-1 0 0,0 1 1,0-1-1,1 0 1,-3 2-1,2 0 46,0-1-1,-1 0 1,1 1-1,-1-1 1,0-1-1,1 1 1,-1 0-1,0-1 1,0 1 0,0-1-1,-4 1 1,-33 10 1156,34-10-1116,1 0 0,-1 0 0,1 0-1,0 0 1,0 1 0,-10 6 0,10-5-87,0-1 0,0 0-1,-1-1 1,-11 5-1,13-6 45,0-1-1,-1 0 0,1 0 1,0 0-1,0 0 1,0-1-1,-1 1 0,1-1 1,-4-1-1,-23-3 532,27 4-588,1 1 0,-1-1 0,0 0 0,1 0-1,-1 0 1,-6-3 0,7 2 21,-1 0-1,0 1 1,1 0 0,-1 0 0,0 0-1,-7-1 1,-156 11 673,126-7-558,-61-5 0,-13 1 245,98 3-288,0 1 0,1 0 1,-1 1-1,-31 11 0,-23 10 15,-2-3 0,-1-3 0,-102 11 0,142-24-1659,22-2-214,0-1-1,0-1 1,0 0 0,-20-1-1,-10-8-2543</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00:12.088"/>
    </inkml:context>
    <inkml:brush xml:id="br0">
      <inkml:brushProperty name="width" value="0.1" units="cm"/>
      <inkml:brushProperty name="height" value="0.1" units="cm"/>
      <inkml:brushProperty name="color" value="#E71224"/>
    </inkml:brush>
  </inkml:definitions>
  <inkml:trace contextRef="#ctx0" brushRef="#br0">1912 113 2560,'0'-3'64,"-1"1"1,1-1 0,0 1-1,0-1 1,0 0-1,0 1 1,1-1-1,-1 1 1,1-1 0,-1 1-1,1-1 1,2-3-1,3-24 1150,-6 20-150,1 8-712,-1 0-1,0 0 1,0 0-1,0-1 0,0 1 1,0 0-1,0 0 1,-1 0-1,1 0 0,-1 0 1,1 0-1,-1-1 1,-2-2-1,3 5-335,-1-1-1,1 1 1,-1 0 0,1 0-1,-1 0 1,1-1 0,-1 1-1,1 0 1,-1 0 0,1 0-1,-1 0 1,1 0 0,-1 0-1,0 0 1,1 0 0,-1 0-1,1 0 1,-1 0-1,1 0 1,-1 1 0,1-1-1,-1 0 1,0 1 0,-14 6-91,10-4 142,-101 34 1715,7-3-1057,69-21-446,0-2 0,-61 13 0,65-21 173,-47-1 0,52-2-369,-48-4 109,36 5 144,-44 6 0,57-5-249,-27-1 0,27-1-158,-33 3 0,-88 7 202,61-6-6,-151-2 1114,122-3-607,-97-16 814,4 0-4065,198 17 1978,0 0-1,0-1 1,0 1 0,0-1-1,0 0 1,0 1-1,0-2 1,1 1 0,-1 0-1,0-1 1,1 0-1,-1 0 1,1 0 0,-6-4-1,-5-3-1555,-30-14-1211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00:14.559"/>
    </inkml:context>
    <inkml:brush xml:id="br0">
      <inkml:brushProperty name="width" value="0.1" units="cm"/>
      <inkml:brushProperty name="height" value="0.1" units="cm"/>
      <inkml:brushProperty name="color" value="#E71224"/>
    </inkml:brush>
  </inkml:definitions>
  <inkml:trace contextRef="#ctx0" brushRef="#br0">2933 197 5888,'-46'-20'3109,"45"20"-3113,0-1 0,0 0 0,1 1 0,-1-1 0,0 0 0,1 0 0,-1 0 0,0 0 0,1 0 0,-1 0 0,1 0-1,-1 0 1,1 0 0,0 0 0,-1 0 0,1 0 0,0 0 0,0 0 0,0 0 0,0 0 0,0-1 0,0 1 0,0 0 0,0 0 0,0 0 0,1-2 0,-1-7 332,-2 4-121,0 0 0,0 0 0,-1 0-1,1 0 1,-1 1 0,-1-1 0,1 1 0,-1 0 0,0 0 0,0 0 0,0 0 0,-1 1 0,0-1 0,0 1 0,0 1 0,0-1-1,0 1 1,-1 0 0,-11-5 0,-15-2 138,13 3-198,-1 2 1,1 0 0,-1 1-1,-39-3 1,23 9 8,0 1 0,1 2 0,-37 10 1,62-13-67,-97 28 182,104-30-258,-13 3 55,0 1 1,0 0 0,-20 9 0,20-6-48,-1-1 1,0-1-1,0-1 0,-22 3 1,17-4 129,-39 13 0,52-14-103,0 0 0,0-1 1,0 0-1,0 0 0,0-1 1,0 0-1,-10-1 0,9 0-89,0 0 0,0 1 0,0 1 0,0-1 0,-15 4 1,-19 9 367,-101 23-145,28-13-81,31-8-63,-68 8 18,32-21 649,67-3-719,-11-8 88,-69 8 275,-235 6 1417,178 20-1209,118-13-3802,-77 2 0,141-13 2487,0-1 1,0 0 0,0-1-1,0 0 1,0-1 0,0 0-1,1-1 1,-1 0 0,1 0-1,-16-8 1,-30-25-2700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00:23.568"/>
    </inkml:context>
    <inkml:brush xml:id="br0">
      <inkml:brushProperty name="width" value="0.1" units="cm"/>
      <inkml:brushProperty name="height" value="0.1" units="cm"/>
      <inkml:brushProperty name="color" value="#E71224"/>
    </inkml:brush>
  </inkml:definitions>
  <inkml:trace contextRef="#ctx0" brushRef="#br0">1312 56 640,'-6'9'6652,"5"-13"-6968,0 3 418,0 0 0,0 0 0,0 0 0,0 0 0,0 0 0,0 1 0,-1-1 1,1 0-1,0 1 0,-1-1 0,1 1 0,0-1 0,-1 1 0,1-1 0,-1 1 0,1 0 0,-1 0 1,1 0-1,-1 0 0,1 0 0,0 0 0,-2 1 0,-4-1 94,1 1-1,0 0 1,-12 3-1,-1 2 92,-1-1-1,0-1 0,-32 2 0,-61-3 1673,99-3-1697,-19-1 236,-40-8 0,38 4 28,-41 0 0,17 5-60,-108-14 1,-136-30 2018,283 42-2413,-1 1-1,0 1 0,-30 4 1,-62 15-5606,86-14 1412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33:08.323"/>
    </inkml:context>
    <inkml:brush xml:id="br0">
      <inkml:brushProperty name="width" value="0.1" units="cm"/>
      <inkml:brushProperty name="height" value="0.1" units="cm"/>
      <inkml:brushProperty name="color" value="#66CC00"/>
    </inkml:brush>
  </inkml:definitions>
  <inkml:trace contextRef="#ctx0" brushRef="#br0">969 50 3200,'-2'-1'55,"-2"-1"236,0 0 0,-1 0 0,1-1 0,0 1 0,0-1 0,0 0 0,1 0 0,-1-1 0,-5-5 0,8 8-251,0 0-1,0 0 1,-1 0-1,1 0 1,0 0-1,-1 0 1,1 1-1,0-1 1,-1 0-1,1 1 1,-1-1-1,1 1 1,-1 0-1,-1-1 1,-27-1 751,16 1-431,-10 0 26,0 1 0,0 1 0,0 1 1,-46 11-1,49-8-189,0 2-1,1 0 1,0 2 0,-19 10 0,-74 50 349,79-45-212,1 1 0,1 1-1,2 2 1,-43 49-1,28-21 247,-67 108-1,97-137-517,0 0 1,2 0-1,1 1 1,-10 37 0,16-45-42,2 0 1,0 1-1,1 0 1,2-1-1,0 1 1,1 0 0,3 24-1,1-10 0,2 0 0,2 0 0,1-1 0,17 42 0,-17-55 36,1 0 0,1-1 0,1 0-1,1-1 1,0 0 0,2-1 0,27 28 0,-28-33-21,0-1 1,1 0-1,0 0 0,1-2 0,0 0 0,1-1 1,0 0-1,1-1 0,-1-1 0,1-1 0,1-1 0,-1 0 1,24 2-1,-17-5-12,-1-1 1,1-1 0,-1-1-1,1-1 1,-1-1 0,0-1-1,0-2 1,32-10-1,-27 4 21,0 0 0,-1-2-1,0-1 1,-1-2-1,0 0 1,27-25-1,7-9 87,95-104-1,-137 134-60,-1-2 0,-1 0 0,-1-1 0,-1-1 0,-1 0 0,-1-1 0,-2-1 0,11-33 0,-16 35 43,-1 0 0,-1 0 0,-2-1 0,0 1 0,-2-1-1,0 1 1,-8-45 0,5 51-27,-1 0-1,-1 0 0,-1 0 0,0 1 0,-2 0 0,0 0 0,-1 0 0,-1 1 1,0 1-1,-23-28 0,23 34-100,0 1 1,-1 0-1,-1 0 1,1 1-1,-1 0 1,-1 1-1,1 1 0,-1 0 1,0 0-1,-1 2 1,-21-6-1,-7 1-403,-1 2 0,-62-2-1,51 8-1780,-71 7-1,42 2-1800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00:25.924"/>
    </inkml:context>
    <inkml:brush xml:id="br0">
      <inkml:brushProperty name="width" value="0.1" units="cm"/>
      <inkml:brushProperty name="height" value="0.1" units="cm"/>
      <inkml:brushProperty name="color" value="#E71224"/>
    </inkml:brush>
  </inkml:definitions>
  <inkml:trace contextRef="#ctx0" brushRef="#br0">2181 46 1536,'-2'3'136,"0"1"297,0-6-309,2 1-204,0-17 203,0-7 1046,0 19-286,0 18-503,0-11-251,0 1-1,0-1 1,0 0 0,0 1 0,-1-1 0,1 0 0,-1 1-1,1-1 1,-1 0 0,1 0 0,-1 1 0,0-1 0,0 0-1,1 0 1,-1 0 0,0 0 0,0 0 0,0 0-1,0 0 1,-2 1 0,-11 14 1528,14-15-1597,-1 0 0,0-1-1,1 1 1,-1 0 0,0-1 0,0 1-1,1-1 1,-1 1 0,0-1-1,0 1 1,0-1 0,0 0-1,0 1 1,0-1 0,1 0 0,-1 0-1,0 1 1,-2-1 0,-21 1 496,19-2-513,-8 1 273,-96 4 1467,91-2-1590,0 0-1,0 2 1,-34 10-1,-229 86 1493,114-38-1647,160-59-130,4-2 159,1 0 1,-1 1-1,0-2 0,1 1 0,-1 0 1,0-1-1,0 1 0,1-1 1,-5 0-1,-40 10 802,-20-1-309,-9-8-375,-90-3 393,36-18-364,65 8-156,18 6 136,-89 1 1,64 7 575,-86 14 1,-69 23 547,220-38-1292,-10 2-79,-13 4-1095,0-3-1,-39 2 1,67-6 959,1 0 1,0 0 0,-1 0-1,1 0 1,0 0 0,0 0-1,-1 0 1,1 0 0,0-1-1,0 1 1,-1-1 0,1 1-1,0-1 1,0 1 0,0-1-1,0 0 1,-1 1 0,0-2-1,-1-2-767,1-1 0,-1 1 1,1-1-1,0 0 0,-3-8 0,5 13 953</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00:27.983"/>
    </inkml:context>
    <inkml:brush xml:id="br0">
      <inkml:brushProperty name="width" value="0.1" units="cm"/>
      <inkml:brushProperty name="height" value="0.1" units="cm"/>
      <inkml:brushProperty name="color" value="#E71224"/>
    </inkml:brush>
  </inkml:definitions>
  <inkml:trace contextRef="#ctx0" brushRef="#br0">2506 101 3328,'-16'0'4832,"31"-15"-1312,-17 16-3346,-1 0 0,1 0 1,0 0-1,0 0 1,-1 1-1,1-1 1,0 1-1,-3 3 0,-9 5 875,9-8-902,-9 5 11,0 0-1,1 0 0,0 2 0,-15 12 1,21-16 13,-1 0 0,1 0 0,-1-1 0,0 0 0,0 0 0,-10 2 0,-15 8 114,28-12-189,-1 0-1,0-1 1,0 0-1,0 0 1,0 0-1,-1-1 1,1 0-1,-11-1 1,-5 0 265,18 0-319,0 1 0,-1-1-1,1 0 1,0 0-1,0-1 1,-5-1 0,-10-4 120,8 3-144,9 3-14,0 0 0,0 0 0,0 1 0,0-1 0,0 1-1,0-1 1,-1 1 0,-1-1 0,-31-4 251,10 1-110,8 1-72,1-1-1,-23-7 1,-13-4 114,36 11-131,0-1-1,-19-9 1,-7-2-15,-8-2-50,22 8 0,0 0 0,-50-9-1,71 18 7,-34-5 258,-72-20 0,104 23-269,-1 1 0,1 1 1,-1-1-1,-12 1 0,-10-1 8,-42-3-116,-76 4 0,66 2 115,26 2 193,-113 20-1,23-1 234,123-19-241,0-2 0,0-1 1,0-2-1,0 0 0,0-1 0,-48-13 1,34 6-676,-1 2 0,-1 1 0,1 3-1,-73 1 1,87 4-2460,1 1 0,-37 8 0,36-5 138,-35 6-1666</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00:55.803"/>
    </inkml:context>
    <inkml:brush xml:id="br0">
      <inkml:brushProperty name="width" value="0.1" units="cm"/>
      <inkml:brushProperty name="height" value="0.1" units="cm"/>
      <inkml:brushProperty name="color" value="#E71224"/>
    </inkml:brush>
  </inkml:definitions>
  <inkml:trace contextRef="#ctx0" brushRef="#br0">1641 106 4352,'-1'-3'455,"1"3"-392,0-1-1,0 0 1,0 1-1,0-1 1,0 1-1,-1-1 1,1 1-1,0 0 1,0-1-1,0 1 1,-1-1-1,1 1 1,0-1-1,-1 1 1,1 0-1,0-1 1,-1 1-1,1-1 1,0 1-1,-1 0 1,1 0-1,-1-1 1,1 1-1,-1 0 1,1 0-1,0-1 1,-1 1-1,1 0 1,-2 0-1,2-1 35,0 0 0,0 0 0,0 0-1,0 0 1,0 0 0,-1 0-1,1 0 1,0 0 0,-1 0 0,1 0-1,0 1 1,-1-1 0,1 0-1,-2-1 1,0-1 129,-1 0 1,1 0-1,0 0 1,-1 0-1,0 1 0,0-1 1,0 1-1,0 0 0,0 0 1,-7-3-1,5 3-106,-1 1 0,1-1-1,-1 1 1,0 1 0,0-1-1,-9 1 1,-22 0 321,2 1 12,-1-1-1,1-2 0,-60-11 1,8-2-64,60 11-249,-1 1 0,1 1 0,-36 2-1,30 0 187,5 1-54,1 2-1,-48 11 1,-12 1 327,-21 0 49,-41 4 207,-141 12 776,96-5-5773,117-16 430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00:57.694"/>
    </inkml:context>
    <inkml:brush xml:id="br0">
      <inkml:brushProperty name="width" value="0.1" units="cm"/>
      <inkml:brushProperty name="height" value="0.1" units="cm"/>
      <inkml:brushProperty name="color" value="#E71224"/>
    </inkml:brush>
  </inkml:definitions>
  <inkml:trace contextRef="#ctx0" brushRef="#br0">1093 245 2304,'0'-3'90,"0"1"0,0 0 0,1-1 0,-1 1 0,1 0-1,-1 0 1,1-1 0,0 1 0,0 0 0,0 0 0,0 0 0,1 0 0,-1 0 0,0 0 0,1 0 0,0 1 0,-1-1 0,1 0 0,0 1-1,0-1 1,0 1 0,0 0 0,0-1 0,0 1 0,0 0 0,0 0 0,0 1 0,4-2 0,-5 2-5,0-1 1,0 1 0,0-1-1,-1 1 1,1 0-1,0 0 1,0 0 0,0-1-1,0 1 1,0 0-1,0 0 1,0 0-1,0 0 1,0 0 0,0 1-1,-1-1 1,1 0-1,0 0 1,0 1-1,0-1 1,0 0 0,0 1-1,-1-1 1,1 1-1,0-1 1,0 1 0,-1-1-1,1 1 1,0 0-1,-1-1 1,1 1-1,0 0 1,-1-1 0,1 1-1,-1 0 1,1 0-1,-1 0 1,0-1 0,1 1-1,-1 0 1,0 0-1,0 0 1,1 0-1,-1 0 1,0 0 0,0 0-1,0 0 1,0-1-1,0 3 1,0 1 69,-1 1 1,1-1 0,0 1-1,-1-1 1,0 1-1,0-1 1,-1 0-1,1 1 1,-4 5-1,1-4 156,0 0 0,0 1 0,-1-2-1,0 1 1,0 0 0,0-1 0,-1 0 0,0-1-1,0 1 1,-12 6 0,15-10-305,1 0 0,-1-1 0,0 1 1,0-1-1,1 0 0,-1 0 0,0 0 0,0 0 1,-3-1-1,-7 0 113,8 0-38,0 1-1,-1-2 1,1 1 0,0 0-1,0-1 1,0 0 0,0-1-1,0 1 1,0-1-1,-4-3 1,-45-34 504,17 8-197,16 13-72,-45-30-1,-43-15 86,86 52-335,0 2-1,-48-15 0,-143-23 992,183 44-1604,1 0 0,-2 3 0,1 0 1,0 2-1,-32 6 0,-12 10-2205,4 1-1194</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00:58.256"/>
    </inkml:context>
    <inkml:brush xml:id="br0">
      <inkml:brushProperty name="width" value="0.1" units="cm"/>
      <inkml:brushProperty name="height" value="0.1" units="cm"/>
      <inkml:brushProperty name="color" value="#E71224"/>
    </inkml:brush>
  </inkml:definitions>
  <inkml:trace contextRef="#ctx0" brushRef="#br0">1 4 128,'0'-4'0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00:58.658"/>
    </inkml:context>
    <inkml:brush xml:id="br0">
      <inkml:brushProperty name="width" value="0.1" units="cm"/>
      <inkml:brushProperty name="height" value="0.1" units="cm"/>
      <inkml:brushProperty name="color" value="#E71224"/>
    </inkml:brush>
  </inkml:definitions>
  <inkml:trace contextRef="#ctx0" brushRef="#br0">1827 49 5632,'5'-38'5434,"-5"38"-5156,0-1-227,-1 0 1,1 0 0,-1 1 0,0-1 0,1 0 0,-1 1-1,0-1 1,0 0 0,1 1 0,-1-1 0,0 1-1,0 0 1,-2-1 0,-56 0 1731,-95 4 1018,134-2-2733,1 2 0,0 1 0,0 0 0,0 1 0,-32 14 0,-5 6 88,-1-1 0,0-3 0,-66 14 0,-2-12 1289,-236 11 0,297-32-2002,-1-3 0,1-3-1,-67-12 1,79 3-2688,0-2 0,1-2-1,-69-33 1,39 11-72</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00:59.956"/>
    </inkml:context>
    <inkml:brush xml:id="br0">
      <inkml:brushProperty name="width" value="0.1" units="cm"/>
      <inkml:brushProperty name="height" value="0.1" units="cm"/>
      <inkml:brushProperty name="color" value="#E71224"/>
    </inkml:brush>
  </inkml:definitions>
  <inkml:trace contextRef="#ctx0" brushRef="#br0">2462 1 3584,'7'8'3110,"3"3"-274,-10-10-2805,0-1 0,0 1-1,0 0 1,0-1 0,0 1 0,0-1-1,0 1 1,0-1 0,0 1 0,0-1 0,0 1-1,0-1 1,0 1 0,-1-1 0,1 1-1,0-1 1,0 1 0,0-1 0,-1 1-1,1-1 1,0 1 0,-1-1 0,1 0-1,0 1 1,-1-1 0,1 1 0,-1-1-1,1 0 1,-1 1 0,-6 4 204,-1 0 0,0 0 0,0 0 0,0-1 0,0-1 0,-1 1 0,1-1 0,-1-1-1,0 0 1,-13 2 0,-11-1 205,-50 0 1,61-4-242,-199-7 857,-2 8-192,83 13-578,-47 2-34,-209 14 1117,282-16-919,-320 45-1021,145-24-4207,176-33 1567,-1-12-318,114 11 3528</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01:19.436"/>
    </inkml:context>
    <inkml:brush xml:id="br0">
      <inkml:brushProperty name="width" value="0.1" units="cm"/>
      <inkml:brushProperty name="height" value="0.1" units="cm"/>
      <inkml:brushProperty name="color" value="#E71224"/>
    </inkml:brush>
  </inkml:definitions>
  <inkml:trace contextRef="#ctx0" brushRef="#br0">1761 160 5632,'-40'-2'2742,"-1"-1"-3031,34 3 289,-10 1 406,1-2 0,-1 1 1,1-2-1,-1 0 0,-28-9 0,-99-51 1377,50 19-664,78 36-939,-1 1 0,0 1 0,0 0 0,0 1 0,-1 1 0,1 1 0,-31 0 0,-453 2 1953,450 2-1186,0 3-1,-71 16 1,-17 3-1771,131-24 702,-27 5-1629,-1-1 0,1-3 0,-59-3 1,75-2-242,-29-9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01:20.154"/>
    </inkml:context>
    <inkml:brush xml:id="br0">
      <inkml:brushProperty name="width" value="0.1" units="cm"/>
      <inkml:brushProperty name="height" value="0.1" units="cm"/>
      <inkml:brushProperty name="color" value="#E71224"/>
    </inkml:brush>
  </inkml:definitions>
  <inkml:trace contextRef="#ctx0" brushRef="#br0">2419 175 5376,'-9'-2'406,"0"1"-75,0 0-1,1-1 1,-1 0-1,1 0 1,-1-1-1,1-1 1,0 1 0,1-1-1,-1 0 1,-7-6-1,4 2-8,1 0 0,-1 1-1,0 0 1,-1 1 0,-20-8-1,6 5 1021,-45-9 0,-12 3-366,-35-8 405,83 16-1059,-1 1 0,0 1 1,-55 2-1,-110 15 762,-71 31 501,166-23-1223,-42 7 62,-124 20-899,1-18-3208,217-29 1421,1-1 0,0-3-1,0-2 1,-80-21 0,21-1-1226</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03:27.790"/>
    </inkml:context>
    <inkml:brush xml:id="br0">
      <inkml:brushProperty name="width" value="0.1" units="cm"/>
      <inkml:brushProperty name="height" value="0.1" units="cm"/>
      <inkml:brushProperty name="color" value="#E71224"/>
    </inkml:brush>
  </inkml:definitions>
  <inkml:trace contextRef="#ctx0" brushRef="#br0">16521 1743 4096,'-1'-1'79,"-4"-1"330,1-1 0,-1 1 0,1 0 0,-1 1 0,-9-3 0,14 5-380,-1 0-1,1 0 1,-1 0-1,1 0 1,-1 0 0,1 0-1,-1 0 1,1-1-1,-1 1 1,0 0 0,1 0-1,-1-1 1,0 1-1,0 0 1,0 0-1,0 0 6,-1 0 93,1 1 1,-1 0-1,0-1 1,0 0 0,1 1-1,-1-1 1,0 0-1,-1 0 1,1 0-1,0 0 1,0 0-1,0-1 1,0 1-1,-1 0 1,-3-1-1,2 0 322,-1 0 0,0-1 0,1 0 0,-1 1-1,-7-4 1,-7-1 306,17 4-663,-17-3 641,-1 0 0,1 1 0,-25 0 0,21 1-394,1 0 0,0-2 0,-29-7 0,26 4 74,-1 2 1,-27-2 0,-4 6 25,1 2 1,-1 3-1,1 3 1,-86 20-1,53-11-8,-1-3 0,0-4 0,-1-5 0,-140-9 0,171 2-373,10 1 12,-96-16-1,-139-52 35,65 16 203,4 20-64,-1 19-263,-103-13 410,205 15-351,-1 5 0,-159 9 0,189 8 63,1 2 0,-92 27 0,-37 5 174,121-29-234,0-5 1,-142-2 0,29-10 18,-4 0-106,147-1 117,-83-16 0,6-9-49,-177-30 95,252 51-153,-1 2 1,-125 7-1,-488 66-34,516-36 213,1 1-91,-215 5 0,256-33-71,-137-12-1,50-3-36,-22-2-29,106 7 46,-126 11 1,48 0 16,-238 6 53,130-2-5,65-14-48,22-5 150,6 1-189,-104 18 177,37-7-221,154-4 219,-237-25-126,171 7 11,79 9-7,16 1 10,-117 3 1,45 21-6,-44 0-118,-167-19 274,316 3-152,-87-14 0,-66-23 81,89 14-74,-35-7-7,-138-21-126,223 47 182,-135 5 1,32-2-139,54-2 37,-359 43 49,436-34-10,-85-3 1,61-2-92,-272 1 239,159 5-192,135-3-23,-90 14 0,-54 23-42,150-28 246,25-7-155,-1 2 1,1 1 0,1 2-1,-1 0 1,1 1 0,-43 26-1,58-29 18,-5 3 29,-1-1-1,0 0 1,0-1 0,0 0 0,-25 8-1,38-16-19,0 1 1,0-1-1,0 0 0,0 1 0,0-1 0,-1 0 0,1 0 0,0 0 1,0 0-1,0-1 0,0 1 0,0 0 0,0-1 0,0 0 0,1 1 1,-1-1-1,0 0 0,0 0 0,0 0 0,1 0 0,-1 0 0,0-1 1,1 1-1,-1 0 0,1-1 0,-1 1 0,1-1 0,0 1 0,-2-4 1,-1-4 9,0 1 0,0-1 0,1 1 0,0-1 0,-1-12 0,-1 2 2,2 10 2,-26-110-44,21 61-16,3 1 0,2-64 1,14 20 120,-22-116-64,4 157-11,-18-149 30,-18 3-177,40 195 97,1 0 0,0 0-1,0 0 1,1 0 0,0-18-1,1 27-23,13-8-70,-6 9 64,2 1 104,-1 0-1,0 1 1,0-1-1,0 2 1,12 2-1,34 15 138,-43-16-163,0 0 0,1 0 0,0-1 0,-1 0 0,1-1 0,17-1 0,-10-1 22,0-1 0,-1-1 1,1-1-1,24-9 0,17-3 46,151-13-41,-82 15-49,-41 1 17,-31 3-2,105-4-1,155 3 53,-96 20-96,-182-7 48,-8 2 0,0 1 0,0 2-1,0 1 1,35 14 0,-32-10 30,0-1 1,65 10 0,34-6-101,133 18 92,-207-26-38,98 0 0,151-17 224,-120-8-139,42 0-200,-221 18 134,708-12 216,-514 22-418,-1 0 313,-162-10-74,7-1-15,56 7 0,0 0 86,-43-3-51,386 7-92,-196-19-64,-48 0 119,-87 2 13,108-14 61,56-1-56,230 22-153,-223 10 123,-113-1-22,3 1 11,-78-2 30,-1-1-65,81 0 15,-95-2 38,121-8 0,-13-17 154,84-7-291,41-12 183,-214 25-97,190-3-1,-33 5-16,71 5 142,-205 9-67,301-2-25,-204 5 0,252-5 128,-208 9-69,-217-9-24,208 5-81,-143-4 78,-69-2-16,-1 2 0,46 8 0,-49-4-85,59-1-1,13 1-57,-51-1 207,0-2 0,111-13 0,-104 7-154,87 6 0,-87 1 140,90-8 0,-123 1 12,28-2-93,95-22 0,-46 6 8,-37 10 8,37-3 85,-3 9-152,-35 4 137,2-3-41,103-11-145,-135 10 179,73-3 0,-90 10-70,0-2 1,0-1 0,0-2-1,-1 0 1,28-9 0,-28 6 39,0 1 1,0 1-1,43-2 1,86 7-178,-73 1 78,198-15 135,-97 2-41,-2 0-32,-96 6 0,23-3-116,-49 3 171,1 2 0,73 4 0,-49 1-139,292-6 146,-360 4-20,1-1 1,-1-1 0,1 0 0,17-7-1,28-5 24,-35 11-108,45-2-1,-71 6 553,-4 38-610,-2-1 11,-15 65 0,5-33-16,-23 104 76,18-84 49,-12 141-1,11-66 37,2 17-123,9-69 268,-4-43-99,6-37-54,-1-8 4,6-19-37,1 0 0,-1 0-1,1 0 1,0 0 0,0 0-1,0 0 1,1 0 0,0 9-1,-1-14-5,1 1-1,0 0 1,0 0-1,-1-1 1,1 1-1,0 0 1,-1-1-1,1 1 0,-1 0 1,1-1-1,-1 1 1,1 0-1,-1-1 1,0 1-1,1-1 1,-1 1-1,1-1 1,-1 1-1,0-1 1,-1 1-1,-17 8 168,15-8-151,-96 47-286,-158 101 0,215-120-192,30-19-738,0-1 0,-22 11 0,29-18-1260,6-2 2318,-1 0-1,1-1 1,0 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32:16.949"/>
    </inkml:context>
    <inkml:brush xml:id="br0">
      <inkml:brushProperty name="width" value="0.1" units="cm"/>
      <inkml:brushProperty name="height" value="0.1" units="cm"/>
      <inkml:brushProperty name="color" value="#66CC00"/>
    </inkml:brush>
  </inkml:definitions>
  <inkml:trace contextRef="#ctx0" brushRef="#br0">3202 42 4864,'-50'10'2517,"47"-10"-2341,11-5-1180,-3 2 1178,0-1 0,0 0 0,-1-1 0,8-7 0,-2 1 2995,-10 10-3135,0 1 0,0-1 1,-1 1-1,1-1 1,-1 1-1,1 0 0,-1-1 1,1 1-1,0-1 0,-1 1 1,1 0-1,-1-1 0,1 1 1,-1 0-1,0 0 1,1-1-1,-1 1 0,1 0 1,-1 0-1,1 0 0,-1 0 1,0 0-1,1 0 0,-1 0 1,1 0-1,-1 0 1,0 0-1,1 0 0,-1 0 1,1 0-1,-1 0 0,-1 1 1,-19 4 697,-16 2 276,31-5-871,0 0 0,0-1 0,0 0 0,0 0 0,-12 0 0,17 2-251,1-3 117,0 0-1,0 1 0,0-1 1,0 0-1,0 1 1,0-1-1,0 0 1,0 0-1,0 1 0,0-1 1,-1 0-1,1 0 1,0 1-1,0-1 1,0 0-1,0 0 1,0 1-1,-1-1 0,1 0 1,0 0-1,0 0 1,-1 1-1,1-1 1,0 0-1,0 0 1,-1 0-1,1 0 0,0 1 1,-1-1 306,-22 0 774,-89 0 170,111 0-1217,-1 0-1,1 1 0,0-1 1,-1 0-1,1 1 1,0 0-1,-1-1 1,1 1-1,0 0 1,-2 1-1,-8 5 215,1-4-279,3-1 21,1 1 0,-1-1 0,1-1 0,-1 0 0,0 0 0,-9 1 0,-41-2 317,30 6 52,15-2-589,-38 2-9,13-2 810,-4 1-687,-77-1-1,98-4 131,-124 5-112,-136 4 283,205-6 148,-35-1-121,-214-16-497,43-6 312,1 0 1,59 11-462,-50 9 1611,183 7-2042,21 1-504,-133 9-4782,64-14 2267</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06:46.488"/>
    </inkml:context>
    <inkml:brush xml:id="br0">
      <inkml:brushProperty name="width" value="0.1" units="cm"/>
      <inkml:brushProperty name="height" value="0.1" units="cm"/>
      <inkml:brushProperty name="color" value="#E71224"/>
    </inkml:brush>
  </inkml:definitions>
  <inkml:trace contextRef="#ctx0" brushRef="#br0">1 413 384,'0'0'139,"0"-2"-38,31-45 1628,-3 5-610,-21 28-727,-6 11-209,1-1-1,-1 1 1,1 0 0,0 0-1,4-6 1,-5 8 201,22 1 570,-15-1-838,0-1 0,1 0 0,-1 0 0,0-1-1,-1 0 1,1 0 0,12-8 0,10-4 621,-14 8-546,0-1 0,0 0 0,-1-1 0,26-21 0,-31 22-99,0 1-1,1 0 0,-1 0 1,2 1-1,-1 1 1,1 0-1,0 0 1,17-4-1,-7 5 155,1 0 1,1 1-1,37 1 0,4-3 138,-28 2-219,-31 1-119,1 1 1,-1 1-1,1-1 1,0 1-1,-1 0 0,1 1 1,0-1-1,-1 1 1,12 4-1,15 1-19,-27-5-13,0 0 0,0 0 0,1 0-1,6 3 1,34 13 184,60 14-1,-101-30-197,-1 1 0,1 0 1,-1 1-1,9 4 0,17 7-6,80 26 677,-28-8-260,-60-26-390,1-1 0,-1-1 1,1-2-1,0 0 0,38-2 0,-31-1-14,92-2 185,-103 4-160,-1 1 1,0 1-1,34 10 1,-34-8 0,0 0-1,0-2 1,35 3 0,82 6 230,2 0-25,-112-12-239,-1 0 64,-1 0 0,1-2 0,34-6 0,-39 4 2,277-54 35,-186 43-38,-45 4-133,103-2 0,-99 12 135,81-13 0,-108 11 6,72 2 0,-57 2 142,-17 1-145,0 2 0,0 2-1,49 14 1,-23-5-46,36-3-33,-28-5 72,-36-3-85,65-3 0,-52-2 17,158-8 66,-198 9-48,47 0 20,76-9 0,7-11-33,180-3 0,-255 22 51,88-13 0,-117 10-56,0 2 0,0 1 0,41 4 1,113 22 222,-146-17-201,137 11-164,-158-19 157,1-1 0,-1-1 1,41-9-1,36-2-46,-34 12 48,0 3 1,-1 4 0,0 2 0,0 3-1,97 29 1,-122-30 71,1-2 1,1-3-1,63 2 0,15 1 144,190 2-271,-220-10 156,-57 1-111,0 3 0,46 10 1,7 1-94,-39-9 79,1-1 0,0-3 0,0-2 0,95-12 0,44-13 212,-10 15-245,-107 7 120,40-4-117,-5-3 16,-17 3 195,128-28 1,181-47-375,-362 76 205,-10 0 32,1 2 1,30 0-1,22 1-5,95-17 0,-175 20-24,30-3 61,-1 1 1,51 3-1,59 15-126,-82-9 95,53 11-46,16 3 4,-104-19 11,0-1 0,0-1 0,37-4 0,-6-2 5,47-9-24,-4-3 84,108-6 0,-116 15-170,-7-6 99,-5 1 8,81-10-17,91 10 155,31 10-203,-112-9 133,-155 11-69,409-27-128,-387 28 149,40-8-1,-40 5 5,41-2 0,237 3-110,-58 21 138,-102 2 27,26-1-75,53 9-21,-194-20-6,55 8-68,-13-3 313,-52-7-104,0-2 1,41 2 0,69-8-146,154 5-2,-197 5 137,48 3-4,134-18-191,-243 5 65,274 1 146,-161 2-149,21-7-2,-92 6 52,151 5-4,163 8-273,-264-7 343,129 22 0,-140-13-73,-87-11-24,108 7 394,-107-11-354,218 9 356,-214-5-379,168 26 110,-56 11-4,-86-22-83,1-4 1,108 16-1,-73-25-86,129-7 0,-164 0 128,1 2-1,72 13 1,-5 3-146,61 7 30,-137-21 72,88-3-1,-17-5 24,60-6-80,-100 4-5,106 5 0,-114 2 66,40 0-50,228 3-44,-229-2 57,170-20 0,-55 13-48,-38 3 11,56-28 67,-147 15 3,150-4 0,-111 19 91,214 5-227,-306-3 125,-1-3-1,0-2 0,89-19 1,-20 4 66,128-5 0,-192 20-124,36-2 200,-46 5-24,-26 0-63,1 1 0,0 0 0,0 1 0,0 0 0,18 5 0,-6 0-61,0 0-1,0-2 0,35 1 0,87-5 74,-69-1-79,54-10-20,-93 9-17,0-1 0,50-11 1,-7 2 4,1 2 1,102 4 0,223 6 63,-259-6-58,124 2 134,-269 5-309,1-2 1,-1 1 0,0-1-1,0 0 1,0 0-1,-1-1 1,1 1-1,0-1 1,0-1 0,-1 1-1,10-7 1,-3 0-1043,0 0 0,-1-1 1,18-21-1,17-22-2836</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06:51.072"/>
    </inkml:context>
    <inkml:brush xml:id="br0">
      <inkml:brushProperty name="width" value="0.1" units="cm"/>
      <inkml:brushProperty name="height" value="0.1" units="cm"/>
      <inkml:brushProperty name="color" value="#E71224"/>
    </inkml:brush>
  </inkml:definitions>
  <inkml:trace contextRef="#ctx0" brushRef="#br0">0 79 1536,'7'-5'789,"-1"1"-237,1 1-1,0 0 0,0 0 0,1 0 1,-1 1-1,0 0 0,1 1 0,0 0 1,-1 0-1,10 0 0,-16 2-495,0-1 0,1 1 0,-1-1 0,0 1 0,0 0 0,0-1 0,0 1 0,0 0 0,0 0 0,0 0 0,-1 0 0,1 0 0,0 0 0,0 0 0,-1 0 0,2 2 0,3 5 261,12 7-39,-12-11-115,0 1 1,0-1-1,0 0 1,1 0-1,6 3 1,-3-2-74,-1-1 0,1 0 0,0-1 1,1 0-1,-1 0 0,0-1 0,1 0 0,0 0 0,16-1 0,10 0 299,-19 0-311,0-1 1,0 0-1,0-1 0,0-1 1,19-5-1,68-27 36,76-19 108,-16 29 760,-69 13-737,-67 5-230,-22 4 2,0 1 0,-1-1 1,1 1-1,9 0 0,12 0-8,-19 0 24,-1 1-1,1-1 1,0 2 0,-1-1-1,1 1 1,0 0 0,-1 0-1,1 1 1,9 4 0,-3 0 49,-1-1 0,1-1 0,25 5-1,16 5 173,-32-5-135,1-2 0,0 0 1,0-2-1,0-1 0,30 2 0,7-3 10,-37-2-111,-1 0 1,0-1-1,29-5 1,13-9-44,-48 9 39,1 1 0,0 1 0,0 0 0,-1 1-1,36 1 1,89 23 327,-102-19-247,55-4-1,-33 0-77,-7-2 4,98-17-1,-19 0 107,20 18 264,-81 3-433,190 5 144,-191-7-205,83 3 406,-133 0-310,32 10 1,-34-7 33,40 5 0,105 9 18,-98-9-106,90 2 0,-83-14 174,85 5 181,-129 1-190,-17-2-105,-1 0-1,14 0 1,216-13 232,102-2 240,-293 13-455,-28 1-26,-1 2 0,35 7 1,-31-5 10,34 3 0,49 1 154,48 2 124,69-11-241,-211 1-56,0 1-1,-1 0 1,15 4-1,28 4-19,-25-6 129,16 0 71,151 4-184,2-1 403,-130-7-364,177 3 240,-28 2-171,-69 1 75,-54-3-329,29 3 189,65-4-105,-101-3 90,-6 1 92,220-10-199,-187 4 19,-22 2 43,-4-3 105,129-14 190,-131 10-216,1 5 0,165 8 0,-40 0 357,32 1-34,-45 26-246,1-1-67,-140-24-40,-1-3 1,1-2-1,106-17 0,-125 10-191,97-23-1950,-119 24 13,0-2 0,0-1 0,-1 0 0,-1-2 0,36-25-1,-20 3-1602</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07:42.435"/>
    </inkml:context>
    <inkml:brush xml:id="br0">
      <inkml:brushProperty name="width" value="0.1" units="cm"/>
      <inkml:brushProperty name="height" value="0.1" units="cm"/>
      <inkml:brushProperty name="color" value="#E71224"/>
    </inkml:brush>
  </inkml:definitions>
  <inkml:trace contextRef="#ctx0" brushRef="#br0">6 3 2944,'-5'-2'3595,"6"7"-2450,8 11-536,-6-14-447,0-1 1,0 1-1,0-1 0,0 1 0,0-1 1,0 0-1,0-1 0,1 1 1,-1 0-1,0-1 0,6 1 0,45-2 1997,-27 0-1449,-21 0-536,1 1-1,-1-1 1,1 0-1,-1 0 1,0 0 0,0-1-1,0 0 1,9-4 0,-5 3-132,0 1 0,-1 1 0,1-1 1,0 2-1,0-1 0,0 1 0,13 2 1,9 0 24,264-2 1554,-154-10-1130,-60 9-154,95 3-168,-140 3-139,0 1-1,66 21 1,-70-18-23,-9-4 144,0-2-1,0 0 0,0-2 0,45-3 0,-13 1 33,-31 1-83,6-1-65,0 1 1,-1 2-1,1 1 1,53 12-1,-56-9 22,0-1-1,0-2 1,1 0 0,-1-2 0,29-3-1,-5 1 281,-14 2-197,-8-1-126,0 0 1,0-2-1,36-6 1,-40 4 73,0 1 1,0 2-1,41 2 1,-12 1 58,-9-1 21,1 3-1,0 1 0,-1 3 1,59 17-1,-84-21-152,14 5 23,-33-9-53,0 1-1,-1 0 1,1 0 0,0 0-1,0 0 1,-1 1 0,1-1 0,-1 0-1,1 1 1,-1-1 0,1 1-1,-1-1 1,0 1 0,0 0 0,1 1-1,2 6-532,-1 0-1,0-1 0,-1 1 0,3 12 0,0 7-829,13 38-2937,-17-64 3923,0 1 0,0-1-1,0 1 1,0 0-1,-1-1 1,1 1 0,-1-1-1,0 1 1,0 0 0,0-1-1,0 1 1,0 0-1,-1 3 1,-1-5 139,1 0-1,0 0 1,-1 0-1,1 0 1,-1 0-1,0 0 1,1-1-1,-1 1 1,0-1-1,1 1 1,-1-1-1,0 0 1,0 1-1,1-1 1,-1 0-1,-2 0 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07:56.528"/>
    </inkml:context>
    <inkml:brush xml:id="br0">
      <inkml:brushProperty name="width" value="0.1" units="cm"/>
      <inkml:brushProperty name="height" value="0.1" units="cm"/>
      <inkml:brushProperty name="color" value="#E71224"/>
    </inkml:brush>
  </inkml:definitions>
  <inkml:trace contextRef="#ctx0" brushRef="#br0">113 57 2560,'-16'2'1205,"0"0"0,-30-1-1,43-1-1037,2 0-49,-1-1 0,0 0 0,1 1-1,-1-1 1,0 0 0,1 0 0,-1 0 0,1 0-1,-1 0 1,1 0 0,0 0 0,0-1 0,-3-1-1,-5-5 1397,18 7-1218,1 1 0,-1 0 0,10 2 0,14 0 349,103-2 102,-132 0-662,0-1 1,1 1 0,-1-1 0,0 0-1,0-1 1,-1 1 0,5-2 0,16-5 38,4-3 451,-24 9-563,0 0 0,0 0 0,1 0 0,-1 1 0,0 0 0,1-1 0,-1 2 0,9-2 0,-3 3 26,0 0 1,0 1-1,0 0 1,0 0-1,0 1 1,0 0-1,15 8 1,-18-8-38,1-1 21,0 0 1,1 0-1,-1-1 0,1 0 0,-1-1 1,1 0-1,-1 0 0,10-2 0,-5 1-19,0 1 0,17 1-1,-6 2 20,0-1-1,0 0 0,0-2 1,1-1-1,32-6 0,50-7-21,-77 9 107,1 1-1,0 2 1,45 3-1,-27-1 2,74-5 52,23 14 32,-63-2-124,3 1-131,81 3 196,-152-11-17,-1-1 1,1 0-1,-1-1 0,24-5 1,-13 2 2,0 2 1,0 0 0,1 2 0,41 2 0,-12 1-96,-48-2-274,1 0-1,-1 1 0,1 1 1,-1-1-1,0 1 0,0 0 0,0 1 1,9 3-1,-14-4-141,1-1-1,-1 0 1,1 0-1,-1 1 1,1 0 0,-1-1-1,0 1 1,0 0-1,0 0 1,0 0 0,0 0-1,0 1 1,-1-1-1,1 0 1,-1 1-1,1-1 1,-1 1 0,0-1-1,0 1 1,0 0-1,-1 0 1,1-1 0,0 6-1,-4 0-2556</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07:59.333"/>
    </inkml:context>
    <inkml:brush xml:id="br0">
      <inkml:brushProperty name="width" value="0.1" units="cm"/>
      <inkml:brushProperty name="height" value="0.1" units="cm"/>
      <inkml:brushProperty name="color" value="#E71224"/>
    </inkml:brush>
  </inkml:definitions>
  <inkml:trace contextRef="#ctx0" brushRef="#br0">1 3 3456,'1'0'165,"0"-1"1,1 1-1,-1-1 1,1 1-1,-1 0 1,1-1-1,-1 1 1,0 0-1,1 0 0,-1 0 1,1 0-1,-1 1 1,1-1-1,-1 0 1,1 1-1,-1-1 1,2 1-1,20 16 789,1 1-289,-19-16-452,0-1 1,0 1-1,0-1 0,0 0 1,0 0-1,0 0 1,0-1-1,9 0 0,-8 0-71,1 0-1,-1 0 0,0 1 0,0 0 1,7 2-1,-4 0-116,1 0 0,-1-1 0,1 0-1,-1-1 1,1 0 0,-1-1 0,12 0 0,-3-2 177,0-1 0,32-9 0,-48 12-181,5-3 58,1 1 0,-1 1 0,1-1 0,13 1 0,39-8 1,33 18 118,-67-8-67,40 7 1,-40-3 35,45 1 0,-56-6-254,6 0 34,0-1 0,29-4 1,-22 2 156,0 1 1,45 2 0,-47 1 16,0-1 1,0-2-1,43-6 1,-47 3-56,-1 1 0,1 1 0,0 1-1,28 1 1,-38 2-454,-1 0 0,1 0 0,-1 2 0,0-1 0,0 1-1,0 1 1,0 0 0,0 0 0,19 12 0,1 5-2002,-7-8-276</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08:02.702"/>
    </inkml:context>
    <inkml:brush xml:id="br0">
      <inkml:brushProperty name="width" value="0.1" units="cm"/>
      <inkml:brushProperty name="height" value="0.1" units="cm"/>
      <inkml:brushProperty name="color" value="#E71224"/>
    </inkml:brush>
  </inkml:definitions>
  <inkml:trace contextRef="#ctx0" brushRef="#br0">0 16 2432,'0'0'62,"0"-1"0,0 0 0,0 1 0,1-1 1,-1 0-1,0 1 0,0-1 0,0 0 0,1 1 0,-1-1 0,0 0 0,1 1 1,-1-1-1,1 1 0,-1-1 0,0 1 0,1-1 0,-1 1 0,1-1 0,-1 1 1,1 0-1,0-1 0,-1 1 0,1-1 0,-1 1 0,1 0 0,0 0 0,-1-1 1,1 1-1,0 0 0,-1 0 0,1 0 0,0 0 0,-1 0 0,1 0 0,0 0 1,-1 0-1,1 0 0,0 0 0,1 1 0,31 6 1121,-27-5-1121,-1 0 82,-1-1 0,0 1 0,0 0 0,1 1 0,5 4 0,-5-4-12,-1 0 1,1 0-1,0 0 0,8 2 0,3 1 401,30 5 0,-40-10-411,1-1-1,-1 1 0,1-1 1,-1 0-1,1 0 1,-1-1-1,12-2 0,-5 0 135,-1 1 0,1 1 0,-1 0-1,23 2 1,-7-1-15,16 5 63,-36-4-282,0 0 0,0 0 0,0 0 0,-1-1 0,1 0 0,0-1 0,10-1 0,-2-3 47,0 2-1,0 0 0,0 1 0,19 0 1,-3 3 100,0 2-1,-1 1 1,1 1 0,-1 2 0,50 17 0,-2 1 31,109 21 0,-173-44-64,1-1 1,21 0 0,-20-2-119,27 4 0,-39-2-140,1 0 0,-1 0 0,1 1 0,-1 0 1,0 0-1,1 0 0,-1 0 0,8 6 0,62 49-4534,-36-40 1670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08:03.982"/>
    </inkml:context>
    <inkml:brush xml:id="br0">
      <inkml:brushProperty name="width" value="0.1" units="cm"/>
      <inkml:brushProperty name="height" value="0.1" units="cm"/>
      <inkml:brushProperty name="color" value="#E71224"/>
    </inkml:brush>
  </inkml:definitions>
  <inkml:trace contextRef="#ctx0" brushRef="#br0">0 102 3456,'1'-3'149,"0"1"0,0-1 0,1 0 0,-1 0 0,0 0 1,1 1-1,0-1 0,0 1 0,0-1 0,0 1 0,0 0 0,0 0 0,1-1 0,-1 2 0,1-1 1,-1 0-1,1 0 0,0 1 0,-1 0 0,1-1 0,0 1 0,0 0 0,4 0 0,9-3 328,-1 1-1,1 1 1,23 0 0,-23 1-533,9 0 141,107-12 902,-115 11-766,0 0 0,1 1 0,-1 1 0,0 1 0,0 0 0,0 1 0,0 1 0,19 6 0,66 15 211,-88-20-301,1-2-1,0 0 1,0 0-1,-1-1 1,29-3-1,-8 2-102,370 0 233,-365-3-171,1-1-1,75-18 1,5-1 276,51 6-75,-146 17-328,0 0 0,0 2 0,0 0 0,38 10 1,-55-9-314,0 0 0,0 0 1,-1 1-1,0 0 1,0 1-1,0 0 1,0 0-1,-1 0 0,0 1 1,10 10-1,15 16-2796</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08:05.216"/>
    </inkml:context>
    <inkml:brush xml:id="br0">
      <inkml:brushProperty name="width" value="0.1" units="cm"/>
      <inkml:brushProperty name="height" value="0.1" units="cm"/>
      <inkml:brushProperty name="color" value="#E71224"/>
    </inkml:brush>
  </inkml:definitions>
  <inkml:trace contextRef="#ctx0" brushRef="#br0">1 90 3712,'1'-1'120,"0"0"0,-1 0 0,1 0 0,0 1 0,0-1 0,0 0 0,0 1 0,0-1 0,1 0 0,-1 1 0,0-1 0,0 1 0,0 0 0,0-1 0,0 1 0,1 0 0,-1 0 0,0 0 0,0 0 0,1 0 0,1 0 0,0 1-101,0 0-1,0 0 1,0 0-1,0 1 1,0-1-1,4 4 1,17 7 336,-2-7 279,0-1 0,0-1 0,0-1-1,42-1 1,-52-1-454,116 7 1162,-117-6-1265,115 1 611,-68-3-309,-20-1-266,0-3-1,0 0 1,69-21 0,45-8-303,-51 24 715,29-5-154,-24 4-364,-22 3-19,0 1-12,-1 3 0,1 3 0,94 13 0,-67 7 52,-78-12 14,-1-1 0,58 2 0,-42-11 61,0-1 1,49-12-1,56-5 83,24 18-393,-154 4-579,-1 1-1,1 2 0,0 0 0,-1 1 0,37 15 0,-14 0-2295</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08:09.368"/>
    </inkml:context>
    <inkml:brush xml:id="br0">
      <inkml:brushProperty name="width" value="0.1" units="cm"/>
      <inkml:brushProperty name="height" value="0.1" units="cm"/>
      <inkml:brushProperty name="color" value="#E71224"/>
    </inkml:brush>
  </inkml:definitions>
  <inkml:trace contextRef="#ctx0" brushRef="#br0">215 170 2432,'-2'0'95,"1"-1"1,0 1-1,0 0 0,0-1 1,-1 1-1,1 0 1,0-1-1,0 0 0,0 1 1,0-1-1,0 0 0,0 1 1,0-1-1,0 0 0,0 0 1,0 0-1,0 0 1,1 0-1,-1 0 0,0 0 1,0-2-1,0 2-58,0 0 1,1 0-1,-1-1 0,0 1 0,0 0 0,0 0 1,1 0-1,-1 0 0,0 0 0,-1 1 1,1-1-1,0 0 0,0 0 0,0 1 1,0-1-1,0 1 0,-1-1 0,1 1 0,0-1 1,-1 1-1,-1-1 0,-116-4 2235,71 1 1499,54-2-3403,36-22 586,-37 24-905,1 0-1,0 0 1,0 1-1,0 0 1,1 0-1,-1 0 1,8-1-1,11-6 82,-3 2-44,1 0 1,-1 1-1,1 1 1,0 2-1,36-4 1,121 5 147,-121 3-86,7 3-90,-41-2-32,-1 0 1,1-1 0,29-5 0,-27 2 24,35 0 0,-5 1 66,66 0 109,-68 3-143,95 5-61,10 15-22,-120-14 0,8 2-10,-26-4 54,0-1 0,43 2 0,2-6-1,38-1 173,133 16 0,-184-8-115,71 1 1,58-18-92,-98 3-28,46-5 244,-70 6-210,98 5 0,-76 3 16,-56-4 55,27-4 0,-28 3-195,30-1 0,127 0 70,-124 6 17,114 20 0,-150-17 18,1 1 1,-1 2 0,32 14 0,-40-16 11,8 3 73,0-2 1,0 0 0,1-2 0,0 0 0,0-2 0,0 0 0,1-2 0,43-3 0,-19-7 368,-35 6-331,0 1 0,23-2 0,-32 4-85,12 0-512,-1 1 0,20 2 0,-32-2 129,1 0-1,-1 0 1,0 0 0,0 1 0,0-1-1,0 1 1,0 0 0,0 0-1,0 1 1,0-1 0,-1 1 0,1 0-1,2 3 1,8 17-3225</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09:38.307"/>
    </inkml:context>
    <inkml:brush xml:id="br0">
      <inkml:brushProperty name="width" value="0.1" units="cm"/>
      <inkml:brushProperty name="height" value="0.1" units="cm"/>
      <inkml:brushProperty name="color" value="#E71224"/>
    </inkml:brush>
  </inkml:definitions>
  <inkml:trace contextRef="#ctx0" brushRef="#br0">2 34 2048,'0'0'18,"0"0"0,0 0 0,0 0 0,0 0-1,-1 0 1,1-1 0,0 1 0,0 0 0,0 0 0,0 0 0,0 0 0,0 0 0,0 0-1,0 0 1,0 0 0,0-1 0,0 1 0,0 0 0,0 0 0,0 0 0,0 0 0,0 0-1,0 0 1,0 0 0,0-1 0,0 1 0,0 0 0,0 0 0,0 0 0,0 0 0,0 0-1,0 0 1,0 0 0,0 0 0,1-1 0,-1 1 0,0 0 0,0 0 0,0 0 0,0 0 0,0 0-1,0 0 1,0 0 0,0 0 0,0 0 0,0 0 0,1 0 0,-1 0 0,0 0 0,0 0-1,0 0 1,0 0 0,0 0 0,0 0 0,0 0 0,1 0 0,-1 0 0,0 0 0,0 0-1,0 0 1,14-2 822,-10 2-640,-1 1 1,1-1-1,0 1 0,0-1 1,-1 1-1,6 2 0,35 12 1512,-30-9-1401,0-1-1,14 4 0,-15-5-110,0 0 0,20 10 0,49 23 2101,-47-21-1770,-14-9-464,0-1 1,1 0-1,-1-1 1,32 2-1,-29-4-15,32 2 322,0-3 0,68-6 0,-2 1 51,-96 3-327,6 1-65,0-2-1,0-1 1,0-1-1,46-11 1,205-44 641,-233 50-495,80-7-19,-27 4-106,91-17 255,-131 18-184,124-5 1,-114 19-84,138 24 0,-167-20-110,-10-5 143,1 0 1,48-4 0,-25 0-42,-38 1-1,354 14 259,-319-7-242,-1-3 0,104-5 0,-65-5-42,1 4 1,164 19 0,-192-11 57,0-3-1,0-3 0,105-13 1,102 1 346,-23 3-366,197-18 55,-71 14-131,-120 2 108,-101 12-100,42-3 12,154-5-118,-118 16 140,5 0 56,375-5 71,-430-6 78,271 9 158,-391-3-380,113-8-1,-92-1 5,87 6 0,84 17-16,-187-12 74,193-1-130,-26-1 18,-152 2 81,11 1 62,120-6 0,204-6 40,-87 2-116,-121-3 62,-161 6-62,351-10 40,78 0 65,-68 6-227,-111-1 220,43-7-146,60 1 77,-109 12-119,51 2 258,-223 3-184,56 2-83,302 2 236,-417-6-23,293 6-598,125 4 984,-152-12-782,-165-4 593,-113 2-248,311-13-49,2-4 12,-39 4 154,181-1-283,-203 16 84,87 5 137,35 1-104,-102-6 49,106-12 74,-38 3-154,-149 6 80,16 0 94,119-4-157,119 0-44,-170 8 90,106 4-41,-178-2 56,7-1-232,-68 11 110,168 5 194,-231-18-169,139 19 0,-164-10 27,123-3 0,-106-6 61,146 21 0,-142-11-11,147-5 1,48 3-135,-240-3 71,123-5-1,222-7 0,-37 0 172,-384 5-162,391 2-137,-351 0 175,33-3-6,93-12 1,-15-1-15,136 17 113,-244-2-79,182-11-133,-57-2 36,107 17 210,-213-2-162,211-12 3,-52-1-48,-114 11 73,108-2-118,330-9 88,-461 9 41,89-13 1,-14 1 3,68 5 31,125-8-99,-304 12 51,100-5-835,-146 9 557,0 0 0,1 1-1,-1-1 1,0 1-1,0 1 1,0-1-1,7 3 1,-12-4 108,0 1 0,0-1 0,0 1 0,0 0 0,0-1 1,0 1-1,0 0 0,0-1 0,0 1 0,0 0 0,0 0 0,-1 0 0,1 0 0,0 0 0,-1 0 0,1 0 1,-1 0-1,1 0 0,-1 0 0,1 0 0,-1 0 0,0 0 0,1 1 0,-1-1 0,0 0 0,0 0 0,0 0 1,0 0-1,0 1 0,0-1 0,0 0 0,-1 0 0,1 0 0,0 0 0,-1 0 0,1 1 0,0-1 0,-1 0 1,-1 2-1,-15 22-3938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32:18.985"/>
    </inkml:context>
    <inkml:brush xml:id="br0">
      <inkml:brushProperty name="width" value="0.1" units="cm"/>
      <inkml:brushProperty name="height" value="0.1" units="cm"/>
      <inkml:brushProperty name="color" value="#66CC00"/>
    </inkml:brush>
  </inkml:definitions>
  <inkml:trace contextRef="#ctx0" brushRef="#br0">2840 363 6400,'-1'-6'249,"0"-1"0,1 1 0,-1-1 0,1 1 0,1-1 0,-1 1 0,1-1 0,0 1 0,1 0 0,-1 0 0,1-1 0,1 1 0,-1 0 0,1 0 0,6-9 0,3-4-208,1 0 1,0 1 0,2 0 0,0 2 0,18-17-1,-31 32 173,-2 1-184,0-1 0,0 1 0,0 0 1,0 0-1,0-1 0,0 1 1,-1 0-1,1 0 0,0 0 0,0-1 1,0 1-1,0 0 0,-1 0 0,1 0 1,0-1-1,0 1 0,-1 0 1,1 0-1,0 0 0,0 0 0,0 0 1,-1 0-1,1 0 0,0 0 0,0-1 1,-1 1-1,1 0 0,0 0 0,-1 0 1,1 0-1,0 0 0,-1 0 1,-8-1 404,-62 7 1741,67-6-2080,0 0-1,0 1 1,1 0-1,-1 0 0,0 0 1,-5 2-1,5-2-35,0 1-1,0-1 0,1 0 0,-1 0 0,0-1 1,-6 1-1,-78-5 167,-171-31 0,206 26-129,-84-20 610,-61-9 437,-70 20-821,143 12-1,-363 2 538,247 7-717,-214 16-1768,356-13 140,-74 11-3264,88-7 2240,-59 2-1240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09:42.027"/>
    </inkml:context>
    <inkml:brush xml:id="br0">
      <inkml:brushProperty name="width" value="0.1" units="cm"/>
      <inkml:brushProperty name="height" value="0.1" units="cm"/>
      <inkml:brushProperty name="color" value="#E71224"/>
    </inkml:brush>
  </inkml:definitions>
  <inkml:trace contextRef="#ctx0" brushRef="#br0">14 4 2304,'-2'2'255,"1"-1"0,0 1 1,0 0-1,-1 0 0,1 0 0,0 0 1,0 0-1,1 0 0,-1 0 0,0 1 1,1-1-1,-1 0 0,1 0 0,0 0 1,0 1-1,0-1 0,0 0 0,0 0 1,1 4-1,1 5-19,0 0 0,8 19 1,0 4 439,-9-28-537,1 1-1,0-1 1,0 1-1,0-1 1,1 0-1,0 0 0,1 0 1,-1 0-1,1-1 1,0 1-1,0-1 1,1 0-1,-1 0 1,1-1-1,0 1 0,1-1 1,-1 0-1,1-1 1,-1 1-1,1-1 1,0 0-1,1-1 1,7 3-1,8 1 61,0-2 1,0-1-1,0-1 1,0 0-1,32-3 1,111-20 374,-132 14-316,1-3 1,61-24-1,-56 18-262,51-13 1,-60 21 36,19-5 112,0 2 0,1 3 0,80-5 0,-56 15 29,56-2-134,-108-1-12,1-2-1,-1 0 1,36-10 0,-21 4 67,-1 2 0,74-5 0,-39 6 79,143-2-32,3 1 73,211-6 134,-136 11 1,-207-5-428,-39 3 80,59 2-1,274 32 186,-347-27-187,49 1 16,105-8 0,-32-1 10,16 11 50,93-3 78,243-7-96,-237-5-66,-57-2-10,73 16 114,-208-5-99,83-11 0,4 0-29,61 14 119,79-3-104,40-3 102,-134 21-103,30 1 36,-131-17 5,0 5 0,153 28 0,-203-27-33,1-1 0,64-3-1,6 0-6,198 30 156,-242-25-77,150-2-1,-33-4 40,-102 5-129,-39-2 43,1-2-1,100-8 1,-47-7 90,0 6 0,201 16 0,-230-7 1,107-9 0,-123 2-105,245 13-130,-184-2 183,-67-8-62,90-11 0,-3 0-18,51 22 103,-71 0-37,-60-11 139,84-11 0,5 0-244,81 19-168,-144-3 242,118-11 98,-49-2-64,112 16-86,-261-7 80,247-8-40,-17 1-36,-118 12 2,131 1 36,206-7 252,-153-7-350,-67-3 166,-96 15-39,143-2 163,82-2-86,-273 1-104,224-10 87,19 0-69,-248 11-19,174-17 0,197-5 117,-459 19-117,259-15 65,-2 1-2,-167 14-63,244-9 0,-100 2 36,-159 8-13,50 6 23,4 1-23,547-12-49,-539-7 261,-20 0 28,-105 10-486,1 2 0,-1 0-1,36 8 1,-52-8-7,0 0 1,0 1-1,0 0 1,-1 0-1,1 1 1,-1 0-1,0 0 0,0 0 1,0 0-1,0 1 1,0 0-1,-1 0 0,1 0 1,-1 0-1,0 1 1,-1-1-1,1 1 0,-1 0 1,4 7-1,2 8-1096,-1 0 0,5 22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11:01.795"/>
    </inkml:context>
    <inkml:brush xml:id="br0">
      <inkml:brushProperty name="width" value="0.1" units="cm"/>
      <inkml:brushProperty name="height" value="0.1" units="cm"/>
      <inkml:brushProperty name="color" value="#E71224"/>
    </inkml:brush>
  </inkml:definitions>
  <inkml:trace contextRef="#ctx0" brushRef="#br0">1 98 1152,'8'-63'10476,"-5"59"-9534,4 0 920,46-1 873,-29 5-2720,3 0 1010,51-5-1,-57 3-909,0 1-1,36 2 1,-10 0 160,141-9 589,-80 3-437,-75 3-313,39 2 0,-25 1-193,65 4 575,559-5-352,-648 1 122,34 6 0,4 1-382,219 0 271,16 1 10,308-9-149,-419 5 517,-3-5 305,-175 1-885,0 0 1,0 0 0,-1 0 0,1 1 0,-1 0-1,1 0 1,11 7 0,-11-6-608,0 1 0,0-2-1,1 1 1,-1-1 0,0 0 0,12 1-1,-6-1-1017,0 0 1,1 0-1,13 6 0,2-1-2584</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13:20.140"/>
    </inkml:context>
    <inkml:brush xml:id="br0">
      <inkml:brushProperty name="width" value="0.1" units="cm"/>
      <inkml:brushProperty name="height" value="0.1" units="cm"/>
      <inkml:brushProperty name="color" value="#E71224"/>
    </inkml:brush>
  </inkml:definitions>
  <inkml:trace contextRef="#ctx0" brushRef="#br0">1 153 3200,'0'-1'176,"0"1"0,0-1 1,0 1-1,0-1 0,0 1 1,1-1-1,-1 1 0,0-1 0,0 1 1,1-1-1,1-1 882,-2 2-882,1-1 0,198 5 4336,5-4-3515,-187 0-965,1 2 0,17 4 0,10 1-16,65 6 375,141 8 29,-84-16-335,94-1 779,169 25-384,-356-23-216,101-5-1,-82-3-230,283 2-22,-116-11 160,-55 2-150,45 4 384,-73 1-357,135-13 67,-124 4 42,-146 11-103,291-9 132,-86 5-116,230-3 191,-387 9-309,245-5 16,-126 4 64,-114 2-64,65 2 44,158-6 146,47-9 2,-109 6 48,-51 5-94,-111 1-201,-42 2 112,-28 0-843,0-2-1,32-3 1,-48 2 386,-1-1 1,1 1-1,-1-1 0,0-1 1,0 1-1,0-1 0,0 0 0,0-1 1,-1 1-1,0-2 0,11-7 1,-12 7-223,0 0-1,-1 0 1,0 0 0,0 0 0,7-12 0,8-30-2589</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12:37.046"/>
    </inkml:context>
    <inkml:brush xml:id="br0">
      <inkml:brushProperty name="width" value="0.1" units="cm"/>
      <inkml:brushProperty name="height" value="0.1" units="cm"/>
      <inkml:brushProperty name="color" value="#E71224"/>
    </inkml:brush>
  </inkml:definitions>
  <inkml:trace contextRef="#ctx0" brushRef="#br0">0 16 1408,'1'0'62,"0"-1"1,0 0-1,0 1 0,1-1 0,-1 1 1,0-1-1,0 1 0,0 0 1,0 0-1,1-1 0,-1 1 0,0 0 1,0 0-1,1 0 0,1 0 1,32 0 75,-30 0-105,20 0 1067,1-1 1,34-6-1,-54 6-1033,0 0 1,0 0-1,1 1 0,-1 0 0,0 0 1,0 1-1,0 0 0,1 0 0,-1 0 1,0 1-1,0 0 0,-1 0 0,1 0 1,0 1-1,-1 0 0,1 0 1,6 6-1,4 2 142,2 2-45,-17-12-139,0 0 0,0 0-1,0-1 1,0 1 0,0 0 0,1-1 0,-1 1-1,0-1 1,0 0 0,1 1 0,-1-1-1,0 0 1,1 0 0,-1 0 0,0 0 0,3 0-1,15 3 24,60 23 99,-28-9-80,-28-11-23,0-1 0,0 0 1,26 1-1,33 6-56,-42-3 70,0-2 0,0-1 0,1-2 0,0-2 0,-1-2 0,75-9-1,-34-1 130,134 0 0,-187 10-187,122 5 0,-99 1-25,1-3 1,-1-2-1,1-2 1,51-8-1,-53 5 45,71 2 1,-67 3 23,106 9 145,-1 0-26,68-24 111,-81 3-68,18 9-29,93-9-274,310-18 497,-378 20-514,0-1 106,-11 13 117,189-6-85,-303-3-30,57-2 65,173 16-5,-203-8-37,92-11-1,30-1 25,46 21 29,-144-3-111,131-11 0,101 4-69,-236 8 139,173-14 0,-188 5 10,103 10-1,58 0-104,85-12 189,114-6-54,-82 9 243,-68 3-309,39 5 11,12-1 94,148 0-49,-169 0 10,19 1-31,-3-2-220,-233-9 200,-1 5 0,121 17 0,-106-6 16,149-4 1,-195-6-24,0 5-1,90 17 1,-130-16 0,1-3-1,0-1 1,0-3 0,58-5-1,272-10 60,-285 11-57,111-18 0,-90 10-19,120 4 0,-97 5 40,58-17-159,-70 5 143,306 0 41,-215-1-59,-42 0 0,46 13 4,84-4-94,239-1 48,-298 1 201,-14 0-121,193 11-107,80 3 79,-160 0 53,-13-1-136,59 3 87,-154-6 78,150-14 77,-86 0-156,380 1-13,-553 11-30,126-4 134,285-7-229,-397 9 144,2 1-19,177 23 0,-297-21-232,-1 1 1,30 9 0,-48-11 28,1-1 1,-1 1-1,0 0 1,1-1-1,-1 2 0,0-1 1,0 1-1,0-1 0,-1 1 1,1 0-1,-1 0 0,1 1 1,-1-1-1,0 1 0,0-1 1,-1 1-1,5 8 0,-6-8-93,0 1 0,0-1 0,-1 1-1,1-1 1,-1 1 0,0-1-1,0 1 1,-2 6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12:38.497"/>
    </inkml:context>
    <inkml:brush xml:id="br0">
      <inkml:brushProperty name="width" value="0.1" units="cm"/>
      <inkml:brushProperty name="height" value="0.1" units="cm"/>
      <inkml:brushProperty name="color" value="#E71224"/>
    </inkml:brush>
  </inkml:definitions>
  <inkml:trace contextRef="#ctx0" brushRef="#br0">0 126 2816,'1'-10'255,"-1"6"-150,1 0 0,0 0 1,-1 0-1,1 0 0,0 0 1,1 0-1,-1 0 0,1 0 1,0 1-1,2-5 0,-2 4-41,0 0 0,0 1 0,1-1 0,-1 1 0,1 0 0,-1 0 0,1 0 0,0 0 0,0 0 0,0 1 0,1-1 0,-1 1 0,1 0 0,-1 0 0,1 0 0,0 1 0,0-1 0,0 1 0,4-2 0,14-2 69,-1 1 0,1 1 0,-1 1 0,1 1 0,0 1 0,0 0 0,0 2 0,-1 0 0,1 2 0,-1 0 0,0 2 0,0 0 0,0 1 0,28 15 0,110 50 240,-92-44 11,-47-20-219,1-2-1,-1 0 0,1-1 1,0-1-1,34 1 1,-34-4-66,0-2 0,0-1-1,28-5 1,-15 2-41,151-26 85,-31 5-121,203-42 506,-302 57-482,0 3 0,0 2 0,1 2 0,68 5 0,-82 4-46,0 1 0,56 16 0,13 3 0,136 8 101,-161-27-71,116 5 504,-141-10-280,81-10 0,-85 1-179,87-6 63,-123 14-187,38-2 255,104 10 1,-145-6-329,0 1-1,-1 1 1,1 1 0,-1 0 0,0 1-1,0 1 1,-1 1 0,0 0 0,0 1-1,19 15 1,-17-8-849,0 1 1,-1 1-1,21 26 0,5 13-1535</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12:41.574"/>
    </inkml:context>
    <inkml:brush xml:id="br0">
      <inkml:brushProperty name="width" value="0.1" units="cm"/>
      <inkml:brushProperty name="height" value="0.1" units="cm"/>
      <inkml:brushProperty name="color" value="#E71224"/>
    </inkml:brush>
  </inkml:definitions>
  <inkml:trace contextRef="#ctx0" brushRef="#br0">6 95 2816,'-1'-1'93,"0"-1"-1,0 0 1,0 0 0,1 0 0,-1 0-1,1 0 1,0 0 0,0 0-1,-1 0 1,1 0 0,0 1 0,1-1-1,-1 0 1,0 0 0,1-3-1,0 4-45,-1 0 0,1 0-1,0 0 1,0 0-1,0 0 1,0 0 0,0 0-1,0 0 1,0 0-1,0 0 1,0 1-1,0-1 1,0 0 0,0 1-1,0-1 1,1 1-1,-1-1 1,0 1-1,0 0 1,1-1 0,-1 1-1,0 0 1,1 0-1,-1 0 1,0 0 0,3 0-1,4 1-8,1 0-1,0 1 1,-1 0-1,1 0 1,-1 1-1,0 0 1,0 1-1,14 7 1,23 9 24,-19-10-2,0-2 1,0-1-1,1-1 0,-1-2 0,1 0 0,30-1 0,-22-4 194,0-1-1,-1-2 0,68-16 1,-58 10-93,1 2 1,59-4-1,92 7-155,-47 12-16,-78-3 82,81-5 0,-50-8 209,3 0-171,136 4 0,-199 8-66,-5 0 30,42-2 0,84-15-131,126-3 50,73 16 284,50-6-173,-311 8-16,146-10 40,34 1-250,255-2 138,-186 7 23,-56 2-46,151 14 7,-221-7 55,-37-2-62,7 8 49,137 5 38,-191-17-94,493-5-20,-84 27-29,-538-22 62,348 9 98,-94-6-76,68-14-21,-161 2-62,209 17 1,-190-5 113,-2 0 72,96 27-140,-4 11 135,48 9 263,-311-46-491,0 1-1,0 0 1,0 2-1,25 12 1,-32-13-493,1 0 0,-1 1-1,-1 1 1,1 0 0,-1 0 0,18 20 0,-20-17-369,0 0 1,7 13-1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14:49.776"/>
    </inkml:context>
    <inkml:brush xml:id="br0">
      <inkml:brushProperty name="width" value="0.1" units="cm"/>
      <inkml:brushProperty name="height" value="0.1" units="cm"/>
      <inkml:brushProperty name="color" value="#E71224"/>
    </inkml:brush>
  </inkml:definitions>
  <inkml:trace contextRef="#ctx0" brushRef="#br0">1 149 2304,'1'-3'173,"1"0"1,-1 0-1,1 0 1,-1 0-1,1 0 1,0 0-1,3-2 1,-4 4-155,-1 0 1,1 0-1,0 1 1,-1-1-1,1 1 1,0-1-1,0 0 0,0 1 1,0-1-1,0 1 1,-1 0-1,1-1 1,0 1-1,0 0 1,0 0-1,0-1 0,0 1 1,0 0-1,0 0 1,0 0-1,0 0 1,0 0-1,0 0 1,0 0-1,0 1 1,0-1-1,0 0 0,2 1 1,48 23 849,-27-14-132,-21-8-646,-1-1 1,0 0-1,1 0 0,-1 1 0,0-2 0,1 1 0,0 0 0,-1 0 1,1-1-1,-1 1 0,1-1 0,0 0 0,-1 0 0,1 0 0,-1 0 1,1-1-1,0 1 0,-1 0 0,4-2 0,5-2 86,0-1 0,0-1 0,0 0 0,-1 0 0,12-10-1,-14 11-115,1 1 0,-1-1 0,1 1 0,-1 0 0,1 1 0,15-3-1,57-9 263,-70 13-277,21 0-50,0 0 0,0 3-1,0 0 1,56 11 0,-53-9 199,1-1 0,0-2 0,0-2 0,68-11 1,-65 9-183,0 1 0,51 4 0,-31 0-47,-32-1 40,119 5-12,-96 1 70,54-2-1,-77-5 45,1 0 1,-1-2-1,44-11 0,-18 1 10,0 3 0,82-5-1,107 10-119,-228 5 14,70 2-20,-47 0 42,0-1 1,54-6 0,-18-4 45,-1 4 1,102 5 0,144 32-131,-197-24 83,-10-1 99,-30 1-69,68 10-188,-120-13 112,0 1 0,55 20 0,-43-10 15,1-2 0,1-1 0,1-3 0,69 8 0,119-9 367,-120-7-274,-40 1-59,137-2 195,-122-9-205,251-7 33,-325 15-52,102 5-37,120-11 0,-140 0 30,1 5 0,0 4 0,119 19 0,-95-10 29,160-4 1,-269-8-9,332 29-94,-266-20 66,140 2 130,117-17 127,-284 5-257,0-2 0,0-2 0,0-3 0,-1-1 0,48-17 0,-31 9 56,1 2 1,81-5 0,-29 10-63,-77 9 0,0-3 1,0-1-1,52-14 0,-47 7 58,86-10 1,49 8-105,10 20 33,-43 1 25,12-9 33,222 9 128,-284 6-44,-44-5-49,73 1 1,-30-10-86,123 2-65,-180 3 134,-1 1 0,66 18 0,3 1 25,92-1-107,-127-17 8,0 3-1,79 20 1,68 39 33,-183-60-8,0-1 0,60 3 1,80-7-15,-43-3 7,41 1 69,-130-3-32,83-15 0,-45 1 1,1 4 1,145-3 0,-176 15-8,-17 2-24,1-3-1,-1 0 1,67-14-1,-4-12-10,-63 15 31,0 2 0,1 1 1,58-4-1,201 16-54,-239-2 26,1-3 1,96-14-1,-82 6-12,74 0 0,110 24 66,-237-11-85,27 3 29,49 0-1,51-7 35,165 3 12,-233 4 7,-55-2-28,0-2 0,-1-1-1,1-1 1,46-5-1,-14-8 20,66-8-125,81 8 192,-163 13-129,0 2 0,0 1 1,42 10-1,-27-4 116,0-3 1,100-2-1,-47-2-206,-34 4 102,139 31 1,-102-15 98,-61-16-60,1-1-1,80-5 0,-59-1-65,14 1-68,252 6 80,-335-5-73,1-1 0,-1 1-1,1-1 1,-1 1 0,1 0 0,3 2 0,-7-3-2,1 1 0,0-1 0,0 0 0,-1 1 0,1-1 0,0 1 0,0-1 0,-1 1 0,1-1 0,-1 1 0,1-1 0,0 1 0,-1 0 0,1-1 0,-1 1 0,1 0 0,-1-1 0,0 1 0,1 0 0,-1 0 0,0-1 0,0 1 0,1 0 0,-1 0 0,0 0 0,0-1 0,0 1 0,0 0 0,0 1 0,-7 9-2989</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15:01.763"/>
    </inkml:context>
    <inkml:brush xml:id="br0">
      <inkml:brushProperty name="width" value="0.1" units="cm"/>
      <inkml:brushProperty name="height" value="0.1" units="cm"/>
      <inkml:brushProperty name="color" value="#E71224"/>
    </inkml:brush>
  </inkml:definitions>
  <inkml:trace contextRef="#ctx0" brushRef="#br0">16 73 1152,'-16'9'3248,"17"-11"-2688,1-1-498,1-1-1,-1 1 1,1 0 0,0 0 0,0 0 0,0 0 0,0 1-1,1-1 1,-1 1 0,1 0 0,-1 0 0,1 0 0,0 1-1,0-1 1,0 1 0,0 0 0,0 0 0,0 0 0,0 0-1,0 1 1,0 0 0,0-1 0,0 2 0,1-1-1,-1 0 1,5 2 0,61 13 14,-51-10 314,1 0 1,-1-2-1,35 3 0,46-9 441,-47 0-689,80 8 0,-97-3 69,44-2 0,-27-1-84,211-9 668,-109 12-737,176-4 129,-24-13 507,-79-2-398,90-3-6,180 10-39,-155 10-459,-268 4 202,34 2 76,120-3-97,220 29 90,-220-11-40,-46-10-1,126 13-39,-192-13 48,143-5 0,0 0 88,129 0-257,-42-2 175,1-6 5,-2-1 49,95 9-162,-87-3 57,-63-6 7,38 2 19,174 7-108,-201-4 82,8-1-9,76 0 188,78-5-316,-167-3 286,13 0-116,87 1-54,-98 5 126,281-4-173,-346 6 57,294 13 4,-266-9 100,-150-7 154,113 15-1,-209-11-689,0 0-1,-1 1 1,1 1 0,-1 1-1,0 0 1,0 1 0,17 9-1,2 9-2576</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16:29.413"/>
    </inkml:context>
    <inkml:brush xml:id="br0">
      <inkml:brushProperty name="width" value="0.1" units="cm"/>
      <inkml:brushProperty name="height" value="0.1" units="cm"/>
      <inkml:brushProperty name="color" value="#E71224"/>
    </inkml:brush>
  </inkml:definitions>
  <inkml:trace contextRef="#ctx0" brushRef="#br0">17 28 1280,'-11'0'512,"11"-9"-384,-6 9 1952,6-6-1696,0 3-160,0-7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16:32.072"/>
    </inkml:context>
    <inkml:brush xml:id="br0">
      <inkml:brushProperty name="width" value="0.1" units="cm"/>
      <inkml:brushProperty name="height" value="0.1" units="cm"/>
      <inkml:brushProperty name="color" value="#E71224"/>
    </inkml:brush>
  </inkml:definitions>
  <inkml:trace contextRef="#ctx0" brushRef="#br0">5290 1329 5472,'2'-6'281,"-1"0"-1,1-1 1,-1 1 0,-1-1-1,1 0 1,-2-12 0,1 2 735,0 16-983,0 1 0,0-1 0,0 1-1,0-1 1,0 1 0,0-1 0,0 1 0,0-1-1,0 1 1,-1-1 0,1 1 0,0-1 0,0 1 0,0-1-1,-1 1 1,1 0 0,0-1 0,0 1 0,-1-1-1,1 1 1,0 0 0,-1-1 0,1 1 0,0 0-1,-1-1 1,1 1 0,-1 0 0,1-1 0,-1 1 0,0 0-1,-15 0 1020,7 1 1524,7 0-2461,1-1 0,0 0 0,-1 1-1,1-1 1,-1 1 0,1 0 0,0-1-1,0 1 1,-1 0 0,-1 1 0,-7 5 318,-25 6 362,22-9-581,0 0-1,-23 13 0,31-14-131,-1 0-1,-1 0 1,-9 2 0,9-3-18,1 1-1,-1-1 1,-9 6-1,1 0 103,-1-1 0,1-1 1,-1 0-1,0-1 0,-27 4 0,19-4 176,-30 11-1,19-4 42,-70 12-1,66-16-150,23-6-169,0 1-1,1-2 0,-1 0 0,0-1 1,-30-4-1,5-3-38,-41-14 0,23 6 143,-1 3 0,0 2 0,0 2 0,-1 4 0,-119 6 0,-34 1 154,-26 4-124,-68 27 11,235-29-102,-88-5 1,66-1 106,-11 2 99,-165-7-154,238 1-47,-41-12 0,28 6 8,14 3-156,2 0 21,-59-6 0,-84-5 26,134 15-38,-24-2 83,-218 3 174,184-4-308,-1-1 228,31 9-65,-156-6-110,96 3 89,70 3 109,-20 4-135,-112-1-229,115-5 87,20-1 251,-97 10 0,-16 11-317,155-17 171,1-1 0,0 0 0,-1-1 0,1-1 0,0 0 0,-1 0 0,1-1 0,0-1 0,0 0 0,0 0 0,0-1 0,1 0 0,0-1 0,-1 0 0,2-1 0,-17-11 0,22 14-3,0 0-1,0 0 1,1 0-1,-1 0 1,1-1-1,-1 1 0,1-1 1,0 0-1,0 0 1,1 0-1,-1 0 1,1-1-1,0 1 1,0-1-1,1 1 0,-1-1 1,1 1-1,0-1 1,0 0-1,1 0 1,-1 0-1,1 0 1,0-5-1,33-199-315,-1 3 211,-13 60 242,-2 19-6,-6-15-92,11-81-46,-20 213-15,0 1-1,0-1 1,1 1-1,0 0 1,5-10-1,-6 16 11,0-1 1,-1 1-1,1 0 1,0 1-1,0-1 0,1 0 1,-1 1-1,1-1 1,-1 1-1,1-1 0,0 1 1,0 0-1,0 0 1,0 1-1,0-1 0,0 1 1,6-3-1,-6 4-1,0 0-1,0 1 1,0-1-1,1 0 1,-1 1-1,0 0 1,0-1-1,0 1 1,0 0-1,0 1 1,0-1-1,-1 1 1,6 3-1,10 3-2,46 18-3,99 24 0,74 0-68,-74-22 176,2-6-1,197 0 0,-151-20-117,213-4-64,-139-6 43,64-4-22,229-11 187,139 8-101,-132 1-176,-160-5 346,-229 14-167,-181 5-17,-1 0-49,0 1 1,0 0-1,0 1 0,0 0 1,0 1-1,-1 1 1,1 0-1,-1 1 1,0 0-1,0 1 1,-1 1-1,0 0 0,0 0 1,13 11-1,-17-10 128,0-1-1,0 1 0,0 1 0,-1-1 1,-1 1-1,1 0 0,-1 1 0,6 13 1,36 67 105,-33-63-119,0 0 1,-2 0 0,19 58 0,-19-28-7,10 105 0,-11 59 149,-11-212-197,-4 226-272,-1-201-475,0-1 1,-3 1-1,0-1 0,-22 58 1,26-84 134,0 0 1,0 0-1,0 0 0,-1 0 1,0 0-1,0-1 0,0 0 1,-1 0-1,0 0 1,-9 7-1,13-12 278,0 0 0,0 0 0,-1-1 0,1 1 0,-1-1 0,1 1 0,0-1 0,-1 1 0,1-1 0,-1 0 0,1 0 0,-1 0 0,1 0 0,-1 0 0,-1 0 0,-28-7-4031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33:10.174"/>
    </inkml:context>
    <inkml:brush xml:id="br0">
      <inkml:brushProperty name="width" value="0.1" units="cm"/>
      <inkml:brushProperty name="height" value="0.1" units="cm"/>
      <inkml:brushProperty name="color" value="#66CC00"/>
    </inkml:brush>
  </inkml:definitions>
  <inkml:trace contextRef="#ctx0" brushRef="#br0">28 222 5248,'-5'-3'488,"-14"-12"1210,18 14-1656,1 1 1,0-1-1,-1 1 0,1-1 0,0 1 0,0-1 0,-1 1 0,1-1 0,0 1 0,0-1 1,0 1-1,-1-1 0,1 0 0,0 1 0,0-1 0,0 1 0,0-1 0,0 0 1,0 1-1,1-1 0,-1 1 0,0-1 0,0 1 0,0-1 0,0 0 0,1 1 1,-1-1-1,0 1 0,1-1 0,-1 1 0,0-1 0,1 1 0,-1-1 0,0 1 1,1 0-1,-1-1 0,1 1 0,0-1 0,13-10 141,1 1 0,1 0 1,0 1-1,28-11 0,-5 2 362,-3 0-63,78-37 1189,-97 49-1429,1 0 1,-1 0 0,1 2-1,33-5 1,-39 9-148,0 0 0,0 0-1,0 2 1,20 3 0,48 17 189,-62-17-269,-2 0-8,14 4 84,44 18-1,-66-23-46,0 0-1,0 1 1,0 0-1,-1 0 1,1 0 0,-1 1-1,0 0 1,-1 1-1,11 12 1,-8-5 29,-1 0 1,-1 1-1,0 0 1,-1 0-1,0 0 1,-1 1-1,-1 0 1,0 0-1,-2 0 1,2 16-1,-3-4-14,0 1 0,-2-1 0,-1 0 0,-1 0 0,-7 28 0,6-41-88,0 1-1,-1-1 0,-1 0 0,0-1 1,-1 0-1,-15 25 0,15-30-20,1-1-1,-2 0 1,1 0 0,-1 0-1,0-1 1,0 0-1,-1 0 1,0-1 0,0 0-1,-19 8 1,22-12 30,0-1-1,0 1 1,0-1 0,0 0-1,0 0 1,0-1 0,0 0 0,0 0-1,0-1 1,0 1 0,0-1-1,0 0 1,1-1 0,-1 0 0,0 0-1,0 0 1,-8-5 0,8 4 41,0 0 1,1 0-1,-1-1 1,1 0-1,0 0 1,0 0-1,0-1 1,0 0-1,1 0 1,0 0-1,0 0 0,0-1 1,1 1-1,-1-1 1,1 0-1,-2-7 1,5 13-25,0-1 0,0 0 0,0 0 0,0 0 0,0 0 0,0 1 0,0-1 0,1 0 0,-1 0 1,0 0-1,0 1 0,1-1 0,-1 0 0,0 0 0,1 1 0,-1-1 0,1 0 0,-1 1 0,1-1 0,-1 0 0,1 1 0,-1-1 0,1 1 0,0-1 1,-1 1-1,1-1 0,1 0 0,21-11 43,-19 11-25,22-12 57,-14 7-11,1 0 0,0 1 0,0 0 0,0 1 0,28-4 0,-13 5 142,0 1 0,0 2 0,0 1 0,0 2 0,0 0 0,0 2 0,0 1 1,40 14-1,-44-11-134,-1 1 1,0 1-1,-1 0 0,0 2 1,-1 1-1,-1 1 1,0 0-1,-1 2 1,32 35-1,-35-34-565,27 32-4224,-31-36 1158</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16:37.875"/>
    </inkml:context>
    <inkml:brush xml:id="br0">
      <inkml:brushProperty name="width" value="0.1" units="cm"/>
      <inkml:brushProperty name="height" value="0.1" units="cm"/>
      <inkml:brushProperty name="color" value="#E71224"/>
    </inkml:brush>
  </inkml:definitions>
  <inkml:trace contextRef="#ctx0" brushRef="#br0">1 26 128,'41'-26'0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16:38.261"/>
    </inkml:context>
    <inkml:brush xml:id="br0">
      <inkml:brushProperty name="width" value="0.1" units="cm"/>
      <inkml:brushProperty name="height" value="0.1" units="cm"/>
      <inkml:brushProperty name="color" value="#E71224"/>
    </inkml:brush>
  </inkml:definitions>
  <inkml:trace contextRef="#ctx0" brushRef="#br0">0 0 128,'33'15'0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20:53.415"/>
    </inkml:context>
    <inkml:brush xml:id="br0">
      <inkml:brushProperty name="width" value="0.1" units="cm"/>
      <inkml:brushProperty name="height" value="0.1" units="cm"/>
      <inkml:brushProperty name="color" value="#E71224"/>
    </inkml:brush>
  </inkml:definitions>
  <inkml:trace contextRef="#ctx0" brushRef="#br0">6 98 1152,'-6'5'3254,"7"-5"-3205,-1 0 0,0-1 0,0 1 0,0 0 0,1 0 0,-1-1 0,0 1 0,0 0 0,0 0 0,0 0 0,0-1 0,1 1 0,-1 0 0,0-1 0,0 1 0,0 0 0,0 0 0,0-1 0,0 1 0,0 0 0,0-1 0,0 1 0,0 0 0,0 0 1,-2-5 1774,18 0-1307,8 5-318,-13 1-53,-1-1 0,1 0-1,0-1 1,18-3 0,-16 1 69,0 2-1,0-1 1,-1 1 0,24 2-1,-8 0-119,106 4 204,-80-5-249,130 5 305,-151-1-288,36 2 31,0-6 55,0 1 248,70-8 0,-69 2-61,97 6-1,32-1-26,504-30-494,-491 47 311,-102-5 6,20 2-310,135 6 188,371-25 162,-383-13 9,-99 3-162,33 7 86,58-4 28,-71-2-201,195 9 0,-23-6 153,-76-2 3,-264 13-86,324-9-33,197-1 389,-268 11-324,38 2 20,30 12 13,76 5-115,9 13 172,-225-21-76,170 18 131,-273-21-183,109-3-1,11 0 18,54 27-7,-213-26 62,84 4-1,44-13-47,-54 0 108,-53 5-103,82 13-1,-120-12-37,33 1-91,88-3-1,-77-3 73,44-1 85,117 4 115,-150 3-153,148-10-1,-89-1-18,217 17 0,-265-8 38,155-17 1,-2 0 71,-135 17-38,111-5-85,-51-8 61,-80 6-61,0 3 1,123 16-1,-144-10 52,0-3 0,95-9 1,-107 3-44,110 7 1,57 26 79,-152-21-8,0-3 1,89-5 0,-64-2-78,21 3-7,-4 1 109,146-16 1,-165 5-66,0 5 1,193 18-1,-224-12 22,0-2 1,70-10-1,50-1-147,107 25 91,-228-11 40,101-9 1,-14-1-24,149 17 176,-298-9-191,42 3 86,-1-2-1,54-4 0,-66-1-121,131-14-31,181 7 1,-271 12 104,142-13 1,-63 1 20,-79 7-51,213 0 28,-151 5-22,61-6 47,148 5 57,-277 4-155,29 2-3,93-15 134,-106 2-95,1 3 0,0 5-1,128 18 1,-150-13 22,0-3 0,104-7 1,-90 0-15,82 8 1,-60 5 34,-19 0 42,123-2-1,272 3-127,-410-9 100,1-3 0,76-11 0,60-2-118,-113 14-21,44 1 131,139-17-1,-172 4-28,-1 4-1,195 10 0,-22 1-41,-203-7-8,54 0-41,14 5 264,154-3-201,-150-14 0,11 1 85,-53 13-67,101 12 1,-105-5 35,104-7 1,-53-1-93,4 5 10,152-4 66,204-6 44,-452 9-56,76 12 1,-125-12-148,0-1 0,0 1 0,0 0 0,0 1-1,0-1 1,0 1 0,0 0 0,0 0 0,-1 0 0,1 0 0,-1 0 0,6 6 0,-7-6-37,-1 0 1,1 0 0,-1 0-1,0 0 1,0 0-1,0 0 1,0 1-1,0-1 1,0 0-1,0 1 1,-1-1-1,1 0 1,-1 1-1,0-1 1,0 1-1,0-1 1,0 1-1,0-1 1,0 1-1,-1-1 1,1 0-1,-2 4 1,1-2-182,0-1 0,-1 1 0,0 0 0,1-1 0,-1 1 0,-1-1 0,1 1 0,0-1 0,-1 0 0,1 0 0,-1 0 0,-4 3 0,-1-1-433,0 0 0,0-1 0,-1 1 0,-17 5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20:56.251"/>
    </inkml:context>
    <inkml:brush xml:id="br0">
      <inkml:brushProperty name="width" value="0.1" units="cm"/>
      <inkml:brushProperty name="height" value="0.1" units="cm"/>
      <inkml:brushProperty name="color" value="#E71224"/>
    </inkml:brush>
  </inkml:definitions>
  <inkml:trace contextRef="#ctx0" brushRef="#br0">50 96 1024,'-3'-2'201,"-1"1"0,0-1 0,0 1 0,0 0-1,1 0 1,-5 0 0,7 1-137,0 0-1,0 0 0,1 0 0,-1 0 1,0 0-1,1 1 0,-1-1 0,0 0 1,0 0-1,1 0 0,-1 0 0,0 1 1,1-1-1,-1 0 0,1 1 0,-1-1 1,0 1-1,1-1 0,-1 0 0,1 1 1,-1-1-1,1 1 0,-1 0 0,1-1 1,0 1-1,-1-1 0,1 1 0,0 0 1,-1-1-1,1 1 0,0 0 1,0-1-1,-1 1 0,1 0 0,0-1 1,0 1-1,0 0 0,0-1 0,0 1 1,0 1-1,2 1 81,-1 0-1,1-1 1,0 1 0,0 0 0,0-1 0,0 1-1,0-1 1,4 3 0,1 2 220,13 15 89,39 34-1,-50-49-341,0 0-1,0-1 0,0-1 1,1 1-1,0-2 1,0 1-1,0-1 1,13 3-1,24 4 92,-1-2-1,2-2 1,-1-2-1,0-2 1,1-2 0,0-2-1,-1-3 1,1-1-1,61-15 1,116-23 496,4 18-504,67-9 269,-209 19-222,96-12-88,-45 19-60,46-4-58,7-20 41,-120 17-23,74-5 0,124 11 352,-41-9-314,-155 10-14,123 0 0,-25 21-233,69 2 275,-92-14-146,242 33 1,-40-3 126,-68-9-46,83 6 50,-1 1-133,-6-1 157,-204-27-50,323-11 100,-143 1-81,-296 9-98,421 18 86,-55 7-133,-325-17 88,114 26 0,-125-21-17,0-3 0,71 0 0,-5 1-118,-25 1 28,97 9 368,-166-19-269,0-3-1,61-8 0,78-22 355,-168 29-364,6-2-3,0 1 1,0 2-1,0-1 1,1 2-1,24 2 1,-35-1-247,-1 0 1,1 0 0,-1 1-1,0 0 1,1 0 0,-1 0-1,0 1 1,0 0 0,-1 0-1,1 0 1,-1 1-1,0 0 1,1 0 0,-2 1-1,1-1 1,0 1 0,4 7-1,-2-2-918,-1 1 1,6 14-1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21:28.942"/>
    </inkml:context>
    <inkml:brush xml:id="br0">
      <inkml:brushProperty name="width" value="0.1" units="cm"/>
      <inkml:brushProperty name="height" value="0.1" units="cm"/>
      <inkml:brushProperty name="color" value="#FFFC18"/>
    </inkml:brush>
  </inkml:definitions>
  <inkml:trace contextRef="#ctx0" brushRef="#br0">1 107 1792,'22'4'1164,"1"-1"0,1-1 0,25-2 0,-23 0-913,-5-1-113,0 2 1,1 0 0,38 7-1,-35-3-49,0-1 0,1-1 0,-1-1 0,0-1 0,1-2-1,-1-1 1,0 0 0,29-8 0,51-4 162,1 4-1,118 5 1,-174 7-97,55 10-1,-59-6-156,73 13-141,17 3 209,-29-4 78,90 3-20,-146-19-89,96-7 1,152-18 75,-141 13-135,65-1 271,-34 2-204,54 1-19,-144 8 24,163-21 1,-105-1-46,160 0 1,-244 18 18,115-19 1,-92 9-38,0 4 0,180 5 0,-268 6 17,255-2-120,116 4 130,-262 2-32,155-14 141,-15 0-112,-17 21-34,29 1-76,-5 5 155,44 2-101,75-13 590,-262 2-381,141 28 0,-241-32-367,0 0 1,0 1-1,35 16 1,-44-16-812,-1 0 1,1 1 0,-1 1-1,10 8 1,-7-7-1757</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21:32.553"/>
    </inkml:context>
    <inkml:brush xml:id="br0">
      <inkml:brushProperty name="width" value="0.1" units="cm"/>
      <inkml:brushProperty name="height" value="0.1" units="cm"/>
      <inkml:brushProperty name="color" value="#FFFC18"/>
    </inkml:brush>
  </inkml:definitions>
  <inkml:trace contextRef="#ctx0" brushRef="#br0">3 153 1792,'0'0'21,"0"-1"-1,-1 1 1,1 0 0,0 0 0,0 0-1,0 0 1,0 0 0,0-1 0,-1 1-1,1 0 1,0 0 0,0 0 0,0-1-1,0 1 1,0 0 0,0 0 0,0 0-1,0-1 1,0 1 0,0 0 0,0 0-1,0-1 1,0 1 0,0 0-1,0 0 1,0 0 0,0-1 0,0 1-1,0 0 1,0 0 0,0 0 0,0-1-1,0 1 1,0 0 0,0 0 0,1 0-1,-1-1 1,0 1 0,0 0 0,0 0-1,12-10 746,15-5 514,-12 10-819,0 0 0,30-4 1,-27 5 54,29-8 0,3-5 257,-11 2-405,0 2 0,69-13 0,-59 21-165,66 0-1,1 3-165,135 5 1009,-197 1-957,-6 0 88,66-3 0,114-14 265,104 21-409,-71 1 388,58-18 288,20 4 251,-316 5-880,4-1-109,0 2 1,27 4 0,61 8 46,-20-2 65,-14-4-104,130-4 0,-114-4 367,-96 1-345,44 0 185,76-9 0,166-18-244,1 24 84,-183 4 22,1-2-41,182 7-24,-247-2 13,75 11-40,-17 1 86,0-4 1,162-1 0,-184-7-43,117 20 0,-163-20 0,75 8 36,136-4 1,42 3 18,-252-8-56,49 6 7,110-3-1,-141-8 63,324 0 40,6 16-150,44 9-129,-145-13 251,-56-5-64,-207-4-24,222 21 5,-191-17 47,0-3 0,-1-1 0,66-8 0,343-8-17,-331 14 34,158-21 1,90 13-20,-138 9-84,-82-4-1,181 17 0,-44-6 256,-191-9-215,98 11-1,-193-8-1,58 6-50,58 14 0,-71-12 92,-1-2 0,1-2 0,69-2 0,35 2-158,165 38 88,-284-37 104,-1-2-1,47 1 0,67-7-115,-35-1 24,245 7 20,-305-7 34,83-14 1,4-1 13,180 9-133,-262 6 114,0-3 1,71-15 0,61-7-45,217 18 95,-221-4-15,-92 4-71,-14 3-44,1 4 0,104 8 1,-134 0 68,1-2 1,85-6-1,282-8-10,-297 12 46,162-21-105,-8 2 111,144-10 67,-101 4-5,-177 24-859,-134 0 361,1 1 0,0 1 1,-1-1-1,12 4 1,-17-4 204,1 0 0,0-1 1,-1 1-1,1 0 0,-1 0 0,1-1 1,-1 1-1,1 0 0,-1 1 0,0-1 1,1 0-1,-1 0 0,0 1 0,0-1 1,0 0-1,0 1 0,0-1 0,0 1 1,-1-1-1,1 1 0,0 0 1,-1-1-1,1 3 0,-1 0-270,0 0 1,-1-1-1,1 1 1,-1 0-1,0 0 0,-2 5 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21:48.616"/>
    </inkml:context>
    <inkml:brush xml:id="br0">
      <inkml:brushProperty name="width" value="0.1" units="cm"/>
      <inkml:brushProperty name="height" value="0.1" units="cm"/>
      <inkml:brushProperty name="color" value="#FFFC18"/>
    </inkml:brush>
  </inkml:definitions>
  <inkml:trace contextRef="#ctx0" brushRef="#br0">1 197 2304,'2'-1'108,"0"0"0,1 1 0,-1-1-1,0 1 1,1 0 0,-1-1 0,1 1 0,-1 0 0,0 0 0,1 1 0,-1-1 0,0 0 0,1 1-1,-1-1 1,0 1 0,0 0 0,3 1 0,0 1 2,0 1 1,0-1-1,0 1 1,-1 0-1,5 5 1,-4-4-117,1 0 0,-1 0 0,1 0 1,8 4-1,-3-2 179,0-1 1,1-1 0,0 0-1,0 0 1,1-1-1,-1-1 1,1 0-1,0-1 1,0 0 0,16 0-1,32-1 341,-31 0-354,0 0 1,0-2 0,0-2 0,38-7-1,267-51 560,5-2-368,-252 44-176,2 3 0,-1 5 0,151-1 0,-220 12-139,226-10-31,135-18 501,-28 4-14,-143 5-362,58 9-89,-112 3 181,-2 0-158,-148 7-63,456 14 60,-218-7 68,-39-4-164,-11 16-115,-92-6 312,139-1-1,-19-3-108,203 14 431,-309-24-373,235 7 149,9-10-130,-23-1-219,-61 1 82,-87-3 7,221 22 9,-130-15 3,-76-3-4,-58 9-44,84 1 96,-143-11-55,256-1 410,26 0-384,69 9-96,-349 0 42,176-10 58,-65-1-157,-15 16 222,-117-3-156,0-3 0,76-7 0,-23-4 178,125 8-1,-120 8-199,-68-3 92,115-5-1,257-6-51,-328 8 189,180-22 0,-204 13-83,1 2 1,0 4-1,0 4 0,114 18 1,4 26-1436,-70-6-6185,-84-30 4660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21:53.618"/>
    </inkml:context>
    <inkml:brush xml:id="br0">
      <inkml:brushProperty name="width" value="0.1" units="cm"/>
      <inkml:brushProperty name="height" value="0.1" units="cm"/>
      <inkml:brushProperty name="color" value="#FFFC18"/>
    </inkml:brush>
  </inkml:definitions>
  <inkml:trace contextRef="#ctx0" brushRef="#br0">0 62 2560,'0'-2'32,"0"0"1,0-1-1,0 1 0,1 0 0,-1 0 1,0-1-1,1 1 0,-1 0 1,1 0-1,0 0 0,0 0 0,0 0 1,0 0-1,0 0 0,0 0 1,1 0-1,-1 0 0,1 1 1,-1-1-1,1 0 0,0 1 0,-1-1 1,1 1-1,0 0 0,0 0 1,0 0-1,0 0 0,0 0 0,0 0 1,0 0-1,0 1 0,1-1 1,-1 1-1,0-1 0,3 1 1,276-6 2062,-92 18-1301,0 0-617,253 2 287,-131-16 150,-114-5-135,397 2 172,-414 8-457,83-2-57,221-1 209,-174 3 95,120 4-135,-148 0-170,105 6 21,-85 4-211,99 9 172,11 8-11,-150-10-75,48 4-59,147 1 11,-147-14-93,-5 0 154,183 13 19,45-6 11,-214-22 121,-127-3-104,185-6-149,46 0-99,-43 2 240,-118 0-200,230-10 388,-152 4-59,-65 0-171,103-1-20,-298 14-58,152-3-35,259-1 130,-97 4-31,-4 0-29,-13 0 39,2 0 9,-34 2-131,23 1 93,34-12-6,-102-2-16,109-3 119,-133 3 0,23-2-68,271-12-32,-301 12-7,-7-1 12,-142 12-16,247-11-86,-220 3 145,179 11-1,103-7-101,-192 1 196,-184 6-252,0 3-1,77 16 1,-118-17-355,0 0-1,16 6 1,-25-7 206,0-1-1,0 1 0,0-1 0,0 1 0,0 0 0,-1 0 1,1 0-1,0 1 0,-1-1 0,0 1 0,1-1 0,2 6 0,3 12-2172</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22:09.128"/>
    </inkml:context>
    <inkml:brush xml:id="br0">
      <inkml:brushProperty name="width" value="0.1" units="cm"/>
      <inkml:brushProperty name="height" value="0.1" units="cm"/>
      <inkml:brushProperty name="color" value="#FFFC18"/>
    </inkml:brush>
  </inkml:definitions>
  <inkml:trace contextRef="#ctx0" brushRef="#br0">0 48 1152,'1'1'57,"0"0"0,0 0 1,0-1-1,0 1 0,1 0 0,-1-1 0,0 1 1,0-1-1,0 0 0,1 1 0,-1-1 0,0 0 1,0 0-1,1 1 0,-1-1 0,0 0 0,0 0 1,2-1-1,27-5 789,-2 0-560,204-2 962,-181 6-1155,1 2 0,-1 3 1,58 9-1,-76-9 36,0-2 0,-1-1-1,1-1 1,54-11 0,-2 2 59,-15 4-121,1 4 1,96 10-1,-97-6 21,-1-2-1,113-15 1,-103 6-33,121 2 1,-62 21 31,36 0-73,-49-11-11,230 33-1,-249-23 233,194-1 0,-184-9 15,226 36 1,-61-9-181,-48-7-7,97 2 222,4-24-74,-161-2-195,112-14 192,-158 4-208,183 7 0,14-4 249,54 2-242,-279 12 71,150-12-1,-31-6-117,-154 13 41,89 10 1,42 22 103,-27-4-98,333 38 142,-44-37-30,-267-21-46,-68-3 69,725 26-252,85-45 147,-501-12-4,-26 1 46,-357 22-65,596-14-150,-351 17 234,332-3-196,-348-12 124,34 0-47,76 12 64,-3 22-65,239 16-100,-342-24 100,-58-1 126,310 20 27,-272-13-222,-64-5 6,-191-13 72,416 18 181,144-51-3,-177 16-107,0 17-9,-151 2-140,570-15 208,51-17-69,-16 30 112,-164 53-288,-160 9 251,-327-34-198,249 26 65,-176-30 15,80 4 91,190 0-304,-509-26 197,257 4 82,-60-3-19,-205-2-42,284 3 76,456-3-321,-757-1 236,18 0-320,0 1-1,31 6 1,-46-6 58,1 0 1,-1 0 0,0 0 0,0 1 0,0-1-1,0 1 1,0 0 0,-1 1 0,1-1 0,0 1-1,-1-1 1,0 1 0,1 0 0,-1 0 0,-1 0-1,6 7 1,-6-7-95,-1 1 0,1-1 0,-1 0 0,0 1 0,0-1 0,1 7 0,-2-10 355</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22:10.358"/>
    </inkml:context>
    <inkml:brush xml:id="br0">
      <inkml:brushProperty name="width" value="0.1" units="cm"/>
      <inkml:brushProperty name="height" value="0.1" units="cm"/>
      <inkml:brushProperty name="color" value="#FFFC18"/>
    </inkml:brush>
  </inkml:definitions>
  <inkml:trace contextRef="#ctx0" brushRef="#br0">3 287 1664,'-1'-3'50,"0"-3"48,1 1 1,-1-1-1,1 0 0,1 0 0,0-8 0,0 12-68,-1 0 0,1-1 0,0 1 0,0 0 0,0 0 0,0 0 0,0 0-1,0 0 1,0 0 0,1 0 0,-1 1 0,1-1 0,0 1 0,-1-1 0,1 1 0,0-1 0,0 1-1,0 0 1,2-1 0,9-5 72,0 2 0,1 0-1,0 0 1,0 1-1,0 1 1,24-3 0,-1 4 46,53 2 0,50 10-69,84 2 189,-91-18-38,110-2 436,91-15 200,-26-1-527,50 8-224,-234 9-22,82 5 66,-19 1-46,-10-9-33,66-2 69,203-3 27,-119 9 0,0-1-170,-16 1 1,74-3 162,-78-1 18,-70 4-214,-105 1 35,364-9 133,-182 11 26,290 6 231,-277 2-231,-6 1 56,96 8 6,-406-14-251,244 14 34,-221-10-298,0 2-1,-1 1 1,0 2 0,-1 1-1,47 21 1,9 19-1970,-76-43 1904,86 52-2325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33:11.063"/>
    </inkml:context>
    <inkml:brush xml:id="br0">
      <inkml:brushProperty name="width" value="0.1" units="cm"/>
      <inkml:brushProperty name="height" value="0.1" units="cm"/>
      <inkml:brushProperty name="color" value="#66CC00"/>
    </inkml:brush>
  </inkml:definitions>
  <inkml:trace contextRef="#ctx0" brushRef="#br0">1080 233 4608,'-9'-1'205,"-1"1"1,1-1-1,-1-1 0,1 0 0,0 0 1,-1-1-1,1 0 0,1-1 1,-17-8-1,-4-2 338,17 9 42,0-1 0,-17-11 1,-10-10 224,-1 2 0,-46-21 0,62 35-562,0 1 1,-1 1-1,0 2 0,0 0 0,-36-4 1,23 7-227,0 1 0,-49 3 1,72 1-16,0 1 0,0 0 1,0 1-1,0 1 1,0 1-1,0 0 0,1 0 1,-23 14-1,21-10 56,0 2 1,1 0-1,0 1 1,1 0-1,0 1 1,0 1-1,2 0 1,0 1-1,1 0 1,0 1-1,1 0 1,1 1-1,0 0 1,1 0-1,1 1 1,1 0-1,1 0 1,0 0-1,1 1 1,-2 33-1,4-4 0,2 0 0,2 0 0,2 0 0,3 0 0,1-1 0,3 0 0,1 0 0,3-1 0,1-1 1,27 50-1,-29-70 73,0-2 1,2 0 0,0-1-1,2 0 1,0-1 0,1-1-1,1-1 1,1-1 0,38 25-1,-31-25-82,0-1-1,2-2 0,0-1 0,0-1 0,1-2 0,1-1 0,56 10 0,-62-16-4,1-2-1,-1-2 1,1 0-1,-1-1 1,44-9-1,129-39 163,-107 24-174,-79 21-21,207-59-49,-186 51 53,-1-1 1,-1-2-1,0-1 1,40-28-1,-60 36 91,-1-1 0,-1 0-1,15-15 1,-21 19-66,0 0 0,0 0 0,-1 0 0,0 0 0,0-1 0,0 0 1,-1 1-1,0-1 0,0 0 0,2-9 0,-1-8 12,-1 0 0,-1 0 0,-1 0 0,-1 0 0,-1 0 0,-1 0 0,-1 0 0,-1 0 0,-8-23 0,-1 6-28,-3 0 0,0 1 0,-3 1 0,-26-39 0,7 17 379,-83-96 0,101 133-211,-1 1-1,-1 1 1,-1 1-1,0 1 1,-2 1-1,-45-24 1,53 34-214,-1 1 0,0 1 1,0 0-1,-1 1 0,0 1 1,0 1-1,0 1 0,0 1 1,-30 1-1,-3 5-864,0 2-1,-68 18 1,-124 50-6239,117-28 2950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22:16.279"/>
    </inkml:context>
    <inkml:brush xml:id="br0">
      <inkml:brushProperty name="width" value="0.1" units="cm"/>
      <inkml:brushProperty name="height" value="0.1" units="cm"/>
      <inkml:brushProperty name="color" value="#FFFC18"/>
    </inkml:brush>
  </inkml:definitions>
  <inkml:trace contextRef="#ctx0" brushRef="#br0">1 24 1408,'12'1'438,"-1"0"0,1 1-1,15 4 1,-19-4-226,-1 0 1,1 0-1,0-1 0,0 0 0,0 0 0,0-1 0,-1 0 1,1 0-1,0-1 0,8-2 0,23-8 197,1 2-1,0 2 1,0 2-1,56-1 1,601 6 636,-433 14-1201,6 1 397,-264-15-238,114-1 100,163 22-1,-176-8-38,160 1 0,58-27 109,-155 3-122,-32 7 63,54-4-105,214 1 171,-249 7-115,90-10-59,17 5 145,0 22-97,-261-18-57,616 59 158,-442-44-32,175 25-214,-195-18 193,180 3 1,-119-13-57,173-4 145,-15-2 50,0 3-213,-39-3-14,4-3 38,35 3-8,36 0 27,25 3-24,-173-7-85,-64-3 60,-47 9-56,73 3 68,-28-14-75,250 10 231,-379-4-231,-1-2 0,78-10 0,-48 4 80,0 4 1,148 17-1,-176-12 8,0-3 0,76-8-1,27 0 22,-74 7-69,191-6-169,-26-1 279,-1 19-175,55-7 153,2 0-14,70-10-228,-48 10 253,-162 3-73,17-16 47,-52-1-43,2 8-10,218-13-6,-15-11 152,40 6-117,19-19-26,-71 4-134,-22 6 205,3 23-181,-81-7 153,-1 0-135,99-5 184,-239 9-116,301 7 26,-376 1-43,179 14-100,-1-1 211,-123-9-97,-1 3 0,0 3-1,77 21 1,-101-19-3,86 8-1,53-8-49,59 6-86,-123-5 254,142-2-1,-15-1-39,80-1 52,129-5-282,-133-3 336,-140-5-197,122 12-102,-104-12 145,-54 0-49,245 12 155,-221-12-128,-48 0 0,63 6 6,199-5-12,-53-2 32,158-13-116,-209 6 38,-38 4 178,-231 6-139,291-20-62,-223 20 85,134 13-1,-219-10-24,57 8-494,-53-8 220,0 1 1,1-1-1,-1 2 1,0-1-1,-1 1 1,10 5-1,-14-7 184,0-1 0,0 1 0,0-1 0,0 1 0,0 0 0,-1-1 0,1 1 0,0 0-1,-1 0 1,1 0 0,0-1 0,-1 1 0,1 0 0,-1 0 0,1 0 0,-1 0 0,0 0 0,1 0 0,-1 2 0,0-1-98,-1-1 0,1 1 1,-1-1-1,1 1 0,-1 0 1,0-1-1,1 1 1,-1-1-1,0 0 0,0 1 1,-2 1-1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22:18.648"/>
    </inkml:context>
    <inkml:brush xml:id="br0">
      <inkml:brushProperty name="width" value="0.1" units="cm"/>
      <inkml:brushProperty name="height" value="0.1" units="cm"/>
      <inkml:brushProperty name="color" value="#FFFC18"/>
    </inkml:brush>
  </inkml:definitions>
  <inkml:trace contextRef="#ctx0" brushRef="#br0">34 370 1792,'-7'-7'272,"2"1"0,-1-1 0,-8-14 0,13 20-37,3-1-210,1 0 0,-1 1 0,1 0 0,-1-1 0,1 1 0,0 0 0,-1 0 1,1 0-1,0 0 0,0 1 0,3-1 0,-2 0-12,18-2 109,0 0 0,0 1-1,44 3 1,12 0 303,-2-8 551,0-4 0,107-28 0,-68 13-469,1 6-1,121-5 1,-17 3-456,164-5 303,-183 20-84,0-1-193,-32 11 87,219-9 13,101-33 5,-246 14 135,-37 3-245,103 10-164,-72 4 157,-232 8-61,373-5-50,113 29 286,-128 14-310,-214-18 70,290 50 85,-84-11 220,-305-52-236,537 90 310,-212-40-248,-201-35-145,272 17-93,-77-16 284,59 0 46,-248-19-145,111-2-54,220-17-152,-159 4 170,-8-1 38,101-8-90,-63 14-49,-143 6 128,204-9 166,-210-15-131,-34 1-176,-57 19 27,174 17-1,58-6 249,-230-8-192,27 0-7,428 11 50,-273 2-136,-88-5 52,329 6 89,-181 7-38,-160-5 91,236 8-234,-77-16 136,-183-7-55,271-10 190,154-15-143,-390 31-1708,-191-1 277,-1 2 0,0 1-1,50 17 1,-9 5-1524</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23:01.221"/>
    </inkml:context>
    <inkml:brush xml:id="br0">
      <inkml:brushProperty name="width" value="0.1" units="cm"/>
      <inkml:brushProperty name="height" value="0.1" units="cm"/>
      <inkml:brushProperty name="color" value="#FFFC18"/>
    </inkml:brush>
  </inkml:definitions>
  <inkml:trace contextRef="#ctx0" brushRef="#br0">2 44 1152,'-2'-2'3372,"15"-6"-2003,-4 6-1140,0 1 0,1 0 0,-1 1 0,0 0 0,10 1 0,-9 0-170,-1-1 0,1 0 0,-1 0 0,18-3 0,10-6 46,1 2-1,0 1 1,1 2-1,-1 2 0,1 2 1,76 8-1,-62 0 39,306 46 413,-155-25-514,-95-9-11,-7-2-3,-87-16-33,24 4 101,0-3 0,0-1 0,57-4 0,472-18 360,-262 17-518,60 11 180,-46-3 84,-190-6-239,-42 1-27,294-9 469,179-6-341,-527 15-48,395-9 32,269 15 432,-487 2-414,-94-3-62,50-9-9,-36-2 10,272 21-11,-128-9 53,-152-6-33,138 18 0,-152-7 29,124-2-1,170 20 150,-81-12-212,-13-1 168,-282-13-144,54 7 2,111-1 0,-43-14 92,212 2 124,-291 6-161,-1-4-1,76-10 1,348-9 77,-434 19-140,84-12-1,-56 2-3,89 2 0,89 15 82,-3-15-103,-54-1 123,-29 13-143,178-6 313,-239-5-261,211 16 1,-257-6-14,-1-3-1,81-10 1,34-2 139,56 15-25,51 0-265,33 2 123,0 23 84,-93-6 36,-207-19-66,281 29 17,-249-23 16,0-3 0,-1-3-1,90-7 1,109 0 33,-164 6 56,-37 0-100,-18 0-12,1-1 1,-1-3 0,41-6 0,-5-4-1,89-4 0,73 10 72,-90 5-64,-86-3 61,95-20 1,13-2 27,60 18-75,81-10 28,-208 8-100,131 4 1,-56 4-22,-41-9 25,-29 1 84,400 1 7,-346 11-231,-3-4 219,155 6 129,-226 1-209,35 5-48,-117-9-2,0 1-1,0 0 1,0-1-1,-1 1 1,1 0-1,0 0 0,-1 0 1,1 0-1,-1 1 1,1-1-1,-1 1 1,0 0-1,1-1 1,-1 1-1,0 0 1,0 0-1,0 1 1,-1-1-1,1 0 0,0 1 1,-1-1-1,0 1 1,1-1-1,-1 1 1,0-1-1,0 1 1,0 0-1,-1 0 1,1-1-1,-1 1 1,0 0-1,1 0 1,-1 0-1,0 0 0,-1 5 1,0-2 83,0 1-1,0-1 1,-1 1 0,0-1-1,0 0 1,0 1 0,-1-1-1,-3 6 1,3-8 486,1 1 0,-1-2 0,0 1 0,0 0 0,-1-1 0,-4 5 0,2-4 792,-1 0 1,1 0-1,-1-1 0,0 0 0,0 0 0,-12 3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23:03.981"/>
    </inkml:context>
    <inkml:brush xml:id="br0">
      <inkml:brushProperty name="width" value="0.1" units="cm"/>
      <inkml:brushProperty name="height" value="0.1" units="cm"/>
      <inkml:brushProperty name="color" value="#FFFC18"/>
    </inkml:brush>
  </inkml:definitions>
  <inkml:trace contextRef="#ctx0" brushRef="#br0">1 24 1152,'0'0'363,"7"-5"330,0 4-408,0 0 1,0 0-1,10-3 1,13-3 337,-5 4-448,-1 2 0,1 0-1,25 3 1,74 13 371,-108-13-420,54 10 360,-37-6-270,0-1 1,43 1 0,323 20 28,-337-19-155,125 9 284,-48-20-328,32 1 52,-131 4-638,0 2-1,49 10 1,-38 1-1604,-14 6 112</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23:08.742"/>
    </inkml:context>
    <inkml:brush xml:id="br0">
      <inkml:brushProperty name="width" value="0.1" units="cm"/>
      <inkml:brushProperty name="height" value="0.1" units="cm"/>
      <inkml:brushProperty name="color" value="#FFFC18"/>
    </inkml:brush>
  </inkml:definitions>
  <inkml:trace contextRef="#ctx0" brushRef="#br0">1 278 2048,'4'0'55,"0"-1"1,0 1-1,0 1 1,0-1-1,1 0 1,-1 1-1,0 0 1,0 0-1,0 0 1,0 1-1,0-1 1,0 1-1,-1 0 0,1 0 1,-1 0-1,1 1 1,-1-1-1,0 1 1,4 3-1,3 4 262,1-1 0,22 14 0,-28-20-99,0 0 1,0-1-1,1 1 1,-1-1-1,0-1 1,1 1 0,-1-1-1,1 0 1,-1 0-1,8 0 1,-3 0-190,1 0 0,-1 1 0,0 0 1,11 4-1,29 5-21,253-4 2223,-190-8-2131,-54 2 137,49-2 225,170-1-38,-145 4-304,94 1 144,89-1 66,-1-22-146,-222 5-36,31-4 56,-23 9-61,142-7 2,-154 18-151,162-8 60,-181 0 25,71-10 104,50-6 14,33-2 0,477-31 150,-364 31-262,-240 17-46,0 4 0,114 11 1,-115 1-101,45 3 175,180 13-215,7-1 149,-47-24-150,-104-2 246,33 1 70,330 9-188,-108-7 21,-183-5 114,321 30-321,-364-12 320,626 69-362,-773-74 244,83 7 33,329 15-7,-224-11-131,13-9 166,-8-1-30,-199-5-45,88 2-77,437-20 102,-481 10-46,117-21 1,-29 2-108,-78 14 114,154-17 217,-102 1-223,162-20 166,-166 24-287,-65 8 164,120-3 0,-109 13-75,-42 1 17,82 7 1,11 1 3,-56-4 16,73-2-14,-61-3-8,-46 3 23,188-4 185,-195 2-45,25-2-143,-41 0-82,42 2 0,22-1-53,48-7 252,-67 6-139,127 10 1,-26 1-17,483-1 85,-504-14-51,-3 1-8,396 7 86,-390 6-155,-93-2 55,274 25 99,-84-6-35,-257-22-51,82 5 91,149-8 0,204-29 374,-324 24-457,115-20 245,-71 6-251,135 0 47,-97 8 23,65-30-198,-56 5 347,94 23-176,-227 12-70,95-17 1,-103 9 52,135-1 1,8 33-9,-92-5-4,269 28-89,-255-23 180,-73-11-67,116 6 0,202-28-101,-157 3 89,-17-3 132,13-2-76,286-30-167,-398 33 50,188 7 0,-29 2-2,1 0 74,49 39-94,-98-7 125,-3-5-51,124 11-13,-39-12-94,-198-20 147,178-16 1,-215 7-40,-38 3-51,4-1 128,33 2 1,-54 1-172,0 1 0,-1 0 0,1 0 0,0 1 0,-1 0 0,1 0 0,-1 1-1,0 0 1,8 4 0,-12-5-60,-1-1-1,1 1 1,-1 0-1,0 0 1,1 0 0,-1 0-1,0 0 1,-1 1-1,1-1 1,0 1-1,-1-1 1,1 1-1,-1 0 1,0-1 0,1 1-1,-1 0 1,-1 0-1,1 0 1,0 0-1,-1 3 1,1 0-242,-1 1 0,0-1 0,-1 1 0,0-1 0,0 0 0,0 0 1,-1 1-1,-2 6 0,-4 4-1182,-12 23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23:22.213"/>
    </inkml:context>
    <inkml:brush xml:id="br0">
      <inkml:brushProperty name="width" value="0.1" units="cm"/>
      <inkml:brushProperty name="height" value="0.1" units="cm"/>
      <inkml:brushProperty name="color" value="#FFFC18"/>
    </inkml:brush>
  </inkml:definitions>
  <inkml:trace contextRef="#ctx0" brushRef="#br0">0 86 2304,'2'-1'192,"0"0"1,-1 1-1,1-1 1,0 0-1,0 1 1,0 0-1,-1-1 1,1 1-1,2 0 1,14-4 26,8-8 733,27-8 0,-50 16-701,-1 2-227,10 2 95,270 0 3161,-99 5-2832,-129-5-151,-1-2 0,57-11 0,-98 11-260,46-8 45,1 2 0,59-1 0,-36 10-16,96 13 1,-166-13-58,44 7 72,70 1 0,474-9 863,-555-2-719,73-13 1,-2 0-101,-114 15-98,1 0-86,-1-1 0,1 1 1,-1 0-1,1 0 0,-1 1 0,1-1 0,2 1 0,-5-1-3,1 0 0,-1 1 0,1-1 0,-1 0 0,1 1 0,-1-1-1,1 1 1,-1-1 0,1 0 0,-1 1 0,0-1 0,1 1 0,-1-1 0,0 1 0,1-1 0,-1 1-1,0-1 1,0 1 0,1 0 0,-1-1 0,0 1 0,0-1 0,0 1 0,0 0 0,0-1-1,0 1 1,0-1 0,0 1 0,0 0 0,0-1 0,0 1 0,0-1 0,0 1 0,-1-1 0,1 1-1,0 0 1,-9 26-3020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23:26.874"/>
    </inkml:context>
    <inkml:brush xml:id="br0">
      <inkml:brushProperty name="width" value="0.1" units="cm"/>
      <inkml:brushProperty name="height" value="0.1" units="cm"/>
      <inkml:brushProperty name="color" value="#FFFC18"/>
    </inkml:brush>
  </inkml:definitions>
  <inkml:trace contextRef="#ctx0" brushRef="#br0">1 16 2048,'0'0'3829,"17"-6"-2282,-4 3-1161,1 1 1,-1 0 0,17 1-1,16 0 236,-18 0-324,-1 1-1,51 7 1,-28-3-6,-36-3-158,28 3 0,-1 5 74,113 20 336,-132-28-378,0-1 0,-1 0 0,1-2 0,39-8 0,-32 5-53,53-2 0,16 5 39,-38 0-175,117 11 1,-96 5-95,37 4 175,-80-16 126,-1-2-1,60-7 1,24-1 300,-63 5-493,-35 1-72,40 2 0,-60 0-88,0 1 1,0-1 0,0 1-1,-1-1 1,1 1-1,0 0 1,0 0-1,-1 1 1,1-1-1,3 3 1,-5-4 9,0 1 0,-1 0 0,1-1 1,0 1-1,-1-1 0,1 1 0,-1 0 0,1 0 1,-1-1-1,0 1 0,1 0 0,-1 0 0,0-1 0,1 1 1,-1 0-1,0 0 0,0 0 0,0-1 0,0 1 1,0 0-1,0 0 0,0 0 0,0 0 0,0 0 1,0-1-1,0 1 0,0 0 0,-1 0 0,1 0 1,0-1-1,-1 1 0,1 0 0,-1 0 0,1-1 1,0 1-1,-1 0 0,0 0 0,-18 15-3350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23:28.489"/>
    </inkml:context>
    <inkml:brush xml:id="br0">
      <inkml:brushProperty name="width" value="0.1" units="cm"/>
      <inkml:brushProperty name="height" value="0.1" units="cm"/>
      <inkml:brushProperty name="color" value="#FFFC18"/>
    </inkml:brush>
  </inkml:definitions>
  <inkml:trace contextRef="#ctx0" brushRef="#br0">1 49 2944,'38'-13'2055,"-21"6"-1663,1 1 1,-1 0-1,1 2 0,0 0 0,0 1 0,21-1 0,0 4-267,-12-1 120,1 1-1,-1 1 1,40 8 0,-45-5-56,0-2 0,0 0 0,0-1 0,24-3 0,6 1 103,341 15 1041,-128 1-1343,-48-1 120,-116-5-39,-32-3 95,15 1 15,159-5 0,-123-12-16,201 9 1,-283 5-145,1-3 0,-1-1 1,1-2-1,57-10 0,170-30 96,-225 39-117,0 2 0,0 2 1,-1 1-1,65 12 0,-78-8 14,1-2 0,-1 0 0,1-2 0,0-1 0,0-2 0,0 0 0,42-9 0,-11 0-28,1 2 1,-1 3 0,1 2-1,0 3 1,94 12 0,-90-2-19,-17-2 109,81 3 0,190-2-98,-42 15 202,-265-23-173,1 1 0,0 0-1,0 0 1,-1 1 0,12 5-1,-20-7-126,0 0 0,0 1-1,0 0 1,0-1 0,0 1-1,0 1 1,0-1-1,-1 0 1,3 3 0,-4-3-76,1 0 1,-1-1 0,0 1-1,-1 0 1,1-1 0,0 1 0,0 0-1,-1 0 1,1-1 0,-1 1-1,0 0 1,1 0 0,-1 0-1,0 0 1,0 0 0,0 0-1,-1 2 1,1-3 22,0 0-1,0 0 0,-1-1 1,1 1-1,0 0 1,0 0-1,-1-1 1,1 1-1,-1 0 1,1-1-1,-1 1 1,1 0-1,-1-1 0,1 1 1,-1-1-1,-1 2 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23:37.559"/>
    </inkml:context>
    <inkml:brush xml:id="br0">
      <inkml:brushProperty name="width" value="0.1" units="cm"/>
      <inkml:brushProperty name="height" value="0.1" units="cm"/>
      <inkml:brushProperty name="color" value="#FFFC18"/>
    </inkml:brush>
  </inkml:definitions>
  <inkml:trace contextRef="#ctx0" brushRef="#br0">1 1 2816,'0'0'917,"17"9"219,-7-2-1047,1 0 0,-1 0 0,2-1 0,-1-1 0,0 0 0,1 0-1,0-1 1,16 3 0,53 2 965,0-3 0,107-6 0,-77-1-339,190-7-176,-259 6-332,46-2 221,177-2 408,-156 8-835,-65-2-34,298 9 34,0-6 214,-36-2-121,138 10 130,-94-2 59,-49-7-109,-73-3-145,505 6 40,-489-6-122,-60-1 64,171 4 4,33-6 8,-126-3 18,206-12 402,-3 0-70,-273 18-376,316 7 38,-169 0 70,101 8-135,134 31-63,-311-28 287,-163-14-261,134-14-1,-1-1-31,-195 12 105,71 0 129,114-14 1,194-10-115,-159 20-44,165 4-82,-274 8 97,93 3 48,307 18 115,-251-23-74,-185-7-34,190 14-79,-237-10 32,109-11 1,-11 0 9,197 26-208,-297-14 259,112-8 0,-38-1-33,140 26 33,-96-3-165,24-16 9,14 1 78,4 22 130,-194-21-109,12-1-64,84-4-1,-40-1 118,4 0 18,88 4-75,-88 3-3,172-10 1,-160 1 40,172 16 0,-117-1-29,9-16-74,-44 0 135,201 24-48,67-4-96,-57-6 36,-130 3 130,-118-8-62,-61-3-46,-7-1-100,1 0 1,-1 2-1,1 0 1,-1 1-1,31 10 1,-45-12-91,0 1 0,0-1 0,0 1 0,0 0 1,0 0-1,0 0 0,0 1 0,0-1 0,-1 1 0,1-1 0,-1 1 1,0 0-1,0 0 0,0 0 0,0 0 0,-1 0 0,1 0 0,-1 0 1,2 4-1,-1 23-2866</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23:40.865"/>
    </inkml:context>
    <inkml:brush xml:id="br0">
      <inkml:brushProperty name="width" value="0.1" units="cm"/>
      <inkml:brushProperty name="height" value="0.1" units="cm"/>
      <inkml:brushProperty name="color" value="#FFFC18"/>
    </inkml:brush>
  </inkml:definitions>
  <inkml:trace contextRef="#ctx0" brushRef="#br0">22 76 2304,'-1'0'117,"0"0"34,0-1-1,0 1 1,-1 0-1,1-1 1,0 1-1,0-1 0,0 0 1,-1 1-1,1-1 1,0 0-1,0 1 1,0-1-1,0 0 1,0 0-1,0 0 0,1 0 1,-1 0-1,-1-1 1,5 2-14,-1 0 0,1 0 0,-1 1 0,1-1 1,-1 1-1,5 2 0,4 2-122,0 1 1,-1 0 0,0 1-1,10 9 1,-11-9 62,1 0 1,-1-1-1,1 0 0,19 9 0,-7-8 211,0-1-1,0-2 1,1 0-1,30 1 1,22 3 231,63 9-159,-1-6 0,1-6 1,157-15-1,-42 1-116,-96 2-198,0-1 13,323 14 692,-183-17-603,-271 11-130,403-9 213,-246-1-84,443-42 541,-342 20-205,26-3-178,-207 19-120,208-6 1,-10 25-196,251 8 114,-365-5-149,143 13 77,11 45 105,-102-15-57,-105-26-95,216 41-73,0 3 212,-63-14-21,291 25-24,-394-60-32,186-3-27,-151-11-15,171-8-1,-24-2-12,-62 2 9,83 3 43,-41 1 0,-176-5-14,237 0-104,-1 11 83,-278-1 18,206 5 51,-108-20 453,-2 0-243,120 10-118,-154-5-102,50 18-170,1-1 48,-93-23 263,-41 1-223,-67 8-40,70 5-1,100 11 166,-96-9-122,130-2-186,-132-5 221,23 4 84,-32 1-70,206-23 0,126-24-34,-227 28 12,-64 4 51,137 3-141,-92 4 88,236-10 81,553-33-224,-435 15 261,-309 21-221,274-6 48,1 29 125,272 22-133,-649-26 5,288 1 76,136-13-33,-257 4-55,41 1 221,-270 4-610,-1 3 0,130 32-1,-41 13-4077,-94-23 1242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35:47.376"/>
    </inkml:context>
    <inkml:brush xml:id="br0">
      <inkml:brushProperty name="width" value="0.1" units="cm"/>
      <inkml:brushProperty name="height" value="0.1" units="cm"/>
      <inkml:brushProperty name="color" value="#66CC00"/>
    </inkml:brush>
  </inkml:definitions>
  <inkml:trace contextRef="#ctx0" brushRef="#br0">4807 105 3584,'4'-3'-59,"0"0"0,0-1 0,0 1-1,0-1 1,0 0 0,5-8 0,18-17-1532,-13 17 3570,-8 8-828,-1 0 0,0-1-1,0 0 1,6-8 0,-11 13-1120,1 0 0,-1 0-1,0 0 1,0 0 0,0 0 0,0 1 0,1-1 0,-1 0 0,0 0 0,0 0 0,0 0 0,0 0 0,0 0 0,1 0 0,-1 0 0,0 0-1,0 0 1,0 1 0,0-1 0,0 0 0,0 0 0,1 0 0,-1 0 0,0 0 0,0 1 0,0-1 0,0 0 0,0 0 0,0 0 0,0 0-1,0 1 1,0-1 0,0 0 0,0 0 0,0 0 0,0 0 0,0 1 0,0-1 0,0 0 0,0 0 0,0 0 0,2 9 35,-2-5 20,0 0 0,-1 0 0,0 0 0,1 1 0,-2-1 0,1 0 0,0-1 0,-1 1 0,1 0 0,-1 0 0,0-1 0,-1 1 0,1-1 0,-1 0 0,1 1 0,-1-1 0,0 0-1,0-1 1,0 1 0,-1 0 0,1-1 0,0 0 0,-1 0 0,-5 3 0,-29 13 1087,26-12-1139,0 0 0,-1-1 1,0 0-1,-19 4 0,11-1-229,18-6 193,0-1 0,-1 0 1,1 1-1,0-1 0,0 0 0,-5 0 0,-28 3-3,-48 12 0,51-11 28,0-1 1,-1-1-1,1-3 0,-43-3 1,51 1-55,-31-7 1,35 4 11,0 2 0,-29-1 1,-151 11 288,2 1 14,-11-16-550,5 5 107,113 5 216,18-2 21,-122-3 55,150 0-93,0-2 0,-57-14 0,63 10 289,-1 2 1,0 1-1,-75-1 0,-64 15 722,-6-1-443,50-1-675,-160 28 1,-32 3-441,-310-37 309,433-5-319,-36-2-879,175 2-391,-108-24 0,44-2-1589</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25:12.271"/>
    </inkml:context>
    <inkml:brush xml:id="br0">
      <inkml:brushProperty name="width" value="0.1" units="cm"/>
      <inkml:brushProperty name="height" value="0.1" units="cm"/>
      <inkml:brushProperty name="color" value="#FFFC18"/>
    </inkml:brush>
  </inkml:definitions>
  <inkml:trace contextRef="#ctx0" brushRef="#br0">4158 1267 3072,'-4'-3'503,"4"2"-359,-1 1 0,0-1 0,1 0 0,-1 1 0,1-1 0,-1 0-1,1 1 1,-1-1 0,1 0 0,0 1 0,-1-1 0,1 0 0,0 0 0,-1 1 0,1-1-1,0 0 1,0 0 0,0-1 0,-15 2 613,-28 2 649,0 3-1,-46 9 0,22-2-522,-2-1-144,-96 31-1,106-28-350,-1-2 0,-78 6 0,28-5-165,26-5 288,-142-5 0,120-4-88,-132-9-327,87 4 144,-120-24-162,197 19-71,-33-2 47,-126 3-1,110 2-57,-3 1-88,-343 11 257,348 2-50,-177 31-1,295-37-113,-189 29 31,113-17-9,1 2 0,-89 31 0,75-20 62,85-23 14,1 0 0,0 0-1,-1-1 1,1 0 0,-11 1-1,16-2 30,1-10 54,0-21 34,6-39 0,19-203 157,-19 129-368,1-53-5,1 60-112,-10-158 0,0 184-40,3 63 86,-2 46 52,1 0 1,0 0-1,1 0 0,-1 0 1,0-1-1,1 1 1,-1 0-1,1 0 0,-1 0 1,1 0-1,0 0 1,0 0-1,0 0 0,0 0 1,0 1-1,0-1 1,1 0-1,-1 1 0,1-1 1,-1 1-1,1-1 1,0 1-1,-1-1 0,1 1 1,0 0-1,0 0 0,0 0 1,0 0-1,0 0 1,3 0-1,5-1 9,0 0 1,0 1-1,0 0 0,0 1 1,14 1-1,0 0 1,189 13 27,34-1-46,-130-23 61,-18 2-44,168 8 33,102-5-116,-9 1 231,-256 4-234,141-16 0,-5-2 218,-144 17-91,96-5-1,400-27-23,-312 14-123,-112 5 122,75 5-308,-196 9 316,-1 3-1,78 13 1,-120-15-36,1 0 0,-1 1 0,0-1 0,1 1 0,-1 0 0,0 0 0,6 4 0,-8-5 11,-1 0 0,1 0 0,-1 1 0,0-1 0,1 1 0,-1-1-1,0 1 1,0-1 0,0 1 0,0 0 0,0 0 0,0-1 0,0 1 0,0 0-1,-1 0 1,1 0 0,-1 0 0,0 0 0,1 0 0,-1 3 0,-2 34-33,-1 0 1,-10 49 0,-25 78 65,18-83-52,-9 18 73,15-56-14,-9 51-1,11-26-4,-22 164 264,33-180 364,1-53-544,3 2-1224,-3-2 892,1 0 0,0 0 1,-1 0-1,1 0 0,0 1 1,-1-1-1,1 0 0,-1 0 0,0 1 1,0-1-1,1 3 0,0 1-327,-1 0-1,0 0 1,0 0-1,0 0 1,-2 10-1,0-9-461,0 1-1,0-1 1,-6 11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25:36.364"/>
    </inkml:context>
    <inkml:brush xml:id="br0">
      <inkml:brushProperty name="width" value="0.1" units="cm"/>
      <inkml:brushProperty name="height" value="0.1" units="cm"/>
      <inkml:brushProperty name="color" value="#FFFC18"/>
    </inkml:brush>
  </inkml:definitions>
  <inkml:trace contextRef="#ctx0" brushRef="#br0">5448 1012 3968,'1'-1'105,"0"-1"-1,0 1 1,0 0 0,0-1 0,0 1 0,1 0-1,-1 0 1,1 0 0,-1 0 0,1 0-1,-1 0 1,1 0 0,-1 0 0,1 1 0,0-1-1,0 1 1,-1-1 0,1 1 0,0 0-1,0 0 1,-1-1 0,1 1 0,0 0 0,0 1-1,0-1 1,-1 0 0,1 0 0,0 1 0,0-1-1,-1 1 1,1 0 0,0-1 0,1 2-1,18 12 577,-1 0 0,-1 1 0,27 27 0,-24-21-87,-19-19-474,0 1 0,0 0 0,0 1 0,0-1 0,-1 0 0,0 1 0,0-1 1,0 1-1,0 0 0,0 0 0,0 0 0,-1 0 0,0 0 0,0 0 0,0 0 0,-1 0 1,1 0-1,-1 1 0,0-1 0,0 0 0,0 0 0,-2 9 0,1-11-36,0 0 0,0 0 0,0-1-1,-1 1 1,1 0 0,0 0 0,-1-1 0,1 1 0,-1 0-1,0-1 1,1 0 0,-1 1 0,0-1 0,0 0-1,0 0 1,-3 1 0,-39 15 618,31-13-397,-20 7-110,0-2 0,0-1-1,-1-2 1,1-1-1,-54 0 1,-264-1 1725,-221-4-357,296-9-1366,230 8-128,-162 7 225,115-3-250,-19 3 194,-92 8 322,200-13-546,-187 13 282,88-13-204,-119-3-62,82-12-30,-6-1 0,4 5-3,-49-3 76,83 7-43,26 0-21,-1 4 1,-99 11-1,-121 16 98,40 3-86,164-7 38,-13 1 117,-133 1-12,194-21-105,0-3 0,-93-13 0,103 4-7,1-2-1,1-1 1,-71-35 0,26 10 19,66 30-115,-33-22 1,35 20 44,0-1 87,0-2-1,1 0 1,0-1-1,-21-24 1,18 14-49,-23-38-1,25 36-30,12 19 12,0 0 0,1 0 0,0 0 0,0-1 0,1 1 0,0-1 1,0 1-1,0-9 0,0-9 109,1-30 1,2 32-42,1-12-84,2 1 0,1 0 0,13-43 0,0-6-36,21-123 21,-31 174-13,1 0 0,2 0 0,20-42 0,-15 37 19,-15 36-6,0-1 1,0 1-1,0-1 1,0 1-1,0-1 1,0 1-1,0 0 0,1-1 1,-1 1-1,0 0 1,1 0-1,-1 0 1,1 0-1,-1 0 1,1 0-1,0 1 0,-1-1 1,1 0-1,0 1 1,0-1-1,-1 1 1,1 0-1,0 0 1,0 0-1,-1-1 0,1 2 1,0-1-1,0 0 1,0 0-1,-1 0 1,1 1-1,0-1 1,2 2-1,7 1-50,-1 1 0,1 0 0,18 12 0,-26-14 51,47 27-20,-24-12 45,29 12 0,-39-22-19,-1-1 1,2 0 0,-1-2-1,1 0 1,-1 0 0,1-2-1,22 1 1,52 1-35,204 10 300,83-19-351,-66-4 146,-187 8-38,127-19 0,36-1-9,21-5 17,266-26 37,-348 29-30,55-1-127,318-1-387,-339 17 893,-107 5-287,176-14-125,-67 3-93,5-4 263,-83 5-97,-139 9-73,40 0-87,112-2 107,-198 6-22,0 0-1,0 1 1,1-1-1,-1 0 0,0 0 1,0 0-1,0 0 1,0 0-1,0 0 1,1 1-1,-1-1 1,0 0-1,0 0 1,0 0-1,0 0 0,0 1 1,0-1-1,0 0 1,0 0-1,1 0 1,-1 1-1,0-1 1,0 0-1,0 0 0,0 0 1,0 1-1,0-1 1,0 0-1,0 0 1,0 0-1,0 1 1,-1-1-1,1 0 0,0 0 1,0 0-1,0 1 1,0-1-1,0 0 1,0 0-1,0 0 1,0 0-1,-1 1 0,1-1 1,0 0-1,-5 10 5,4-9-16,-22 19-107,10-9 113,0 0-1,0 0 1,1 2 0,1-1 0,0 2 0,-17 26 0,1 20 89,-28 91 1,35-90-56,-92 294 501,73-215-267,-21 151 0,54-233-342,1 92-1,5-146 43,3 11-1022</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25:46.795"/>
    </inkml:context>
    <inkml:brush xml:id="br0">
      <inkml:brushProperty name="width" value="0.1" units="cm"/>
      <inkml:brushProperty name="height" value="0.1" units="cm"/>
      <inkml:brushProperty name="color" value="#FFFC18"/>
    </inkml:brush>
  </inkml:definitions>
  <inkml:trace contextRef="#ctx0" brushRef="#br0">1 6 2176,'39'-5'6277,"-11"4"-5945,1 2 0,-1 2 1,1 0-1,-1 2 0,0 1 0,43 15 0,-53-15-287,0-1 0,0 0 0,1-2 0,31 3 0,79-5-26,-72-2-87,293 14 303,-281-10-165,107-11-1,-11 0-11,-48 9 185,127 16 0,-199-12-71,-1-1 1,85-6-1,-50-4 324,-74 5-507,-1 1 0,1-1 0,-1 1 0,1 0 0,-1 0 0,1 0 1,-1 1-1,0-1 0,1 1 0,-1 0 0,0 0 0,9 4 0,-10-3-101,-1 0 0,1 0 0,0 0 0,-1 0 0,0 0-1,1 1 1,-1-1 0,0 1 0,0-1 0,-1 1 0,1 0 0,0 0 0,-1 0 0,0 0-1,1 0 1,-1 0 0,-1 0 0,2 6 0,5 50-2507,-7-12-287</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25:50.353"/>
    </inkml:context>
    <inkml:brush xml:id="br0">
      <inkml:brushProperty name="width" value="0.1" units="cm"/>
      <inkml:brushProperty name="height" value="0.1" units="cm"/>
      <inkml:brushProperty name="color" value="#FFFC18"/>
    </inkml:brush>
  </inkml:definitions>
  <inkml:trace contextRef="#ctx0" brushRef="#br0">4 110 384,'0'1'7,"0"-1"0,0 0 0,0 0 0,0 0 1,0 0-1,-1 0 0,1 0 0,0 0 0,0 0 0,0 0 0,0 0 0,0 0 1,0 0-1,-1 0 0,1 0 0,0-1 0,0 1 0,0 0 0,0 0 0,0 0 1,-1 0-1,1 0 0,0 0 0,0 0 0,0 0 0,0 0 0,0 0 0,0-1 1,0 1-1,0 0 0,0 0 0,-1 0 0,1 0 0,0 0 0,0 0 0,0 0 1,0-1-1,0 1 0,0 0 0,0 0 0,0 0 0,0 0 0,0 0 0,0-1 0,0 1 1,0 0-1,0 0 0,0 0 0,0 0 0,6-10 216,13-8 462,-18 16-493,9-7 484,-4 5-283,-1-1 0,0 0 1,0 0-1,0-1 0,-1 1 1,5-8-1,-7 9-211,-1 3-137,-1-1 1,1 1 0,0 0 0,-1-1 0,1 1-1,0 0 1,0-1 0,0 1 0,0 0 0,1 0-1,-1 0 1,0 0 0,0 0 0,1 0 0,-1 1-1,3-2 1,-3 1-19,1 1 0,-1 0 0,0 1-1,0-1 1,0 0 0,1 0 0,-1 0 0,0 1-1,0-1 1,0 1 0,0-1 0,0 1 0,1-1-1,-1 1 1,0 0 0,0-1 0,1 3 0,18 13 301,-7-5-277,1 0-1,1-1 1,-1-1 0,1 0 0,1-1-1,0-1 1,0 0 0,21 5 0,-5-3-7,1-2 1,1-1-1,41 2 0,169-6 287,-132-3-75,62-5 933,-173 6-1191,0 0 0,0 0 0,0 0-1,0 0 1,0 0 0,-1 0 0,1 0-1,0 0 1,0 0 0,0 1 0,0-1 0,0 0-1,-1 0 1,1 1 0,0-1 0,0 1-1,0-1 1,-1 1 0,2 0 0,-1 1 5,-1-1 1,1 1-1,-1-1 1,1 1 0,-1-1-1,0 1 1,0 0-1,0-1 1,0 1-1,0 2 1,0-3 16,1 0 0,-1 0 0,1 0 0,-1 0 0,1 0 1,-1 0-1,1 0 0,0 0 0,0 0 0,-1 0 0,1-1 0,0 1 0,0 0 0,0 0 0,0-1 0,0 1 1,0-1-1,0 1 0,0 0 0,0-1 0,0 0 0,0 1 0,0-1 0,0 0 0,0 0 0,1 1 0,-1-1 1,0 0-1,1 0 0,-2 1 19,0-1 0,0 1 0,1 0 0,-1 0 0,0 0 0,0 0 0,0 0 0,1 0 0,-1-1 0,0 1 0,1 0 0,-1 0 0,1 0 0,-1-1 0,2 2 0,-1 0-178,-1-1 0,1 0 1,0 1-1,0-1 0,-1 0 1,1 1-1,-1-1 0,0 1 1,1-1-1,-1 1 1,0-1-1,0 1 0,0 0 1,0-1-1,0 1 0,0 2 1,-1 4-524,1 18-1807</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26:09.609"/>
    </inkml:context>
    <inkml:brush xml:id="br0">
      <inkml:brushProperty name="width" value="0.1" units="cm"/>
      <inkml:brushProperty name="height" value="0.1" units="cm"/>
      <inkml:brushProperty name="color" value="#FFFC18"/>
    </inkml:brush>
  </inkml:definitions>
  <inkml:trace contextRef="#ctx0" brushRef="#br0">17 15 2048,'-3'-1'146,"2"1"-110,1 0 0,-1 0 0,0 0 0,1 0 0,-1 0 1,1-1-1,-1 1 0,1 0 0,-1 0 0,1-1 0,-1 1 0,1 0 1,-1 0-1,1-1 0,-6-9 4518,12 24-3482,0-10-938,0 0 0,0-1 0,0 1 0,0-1 0,0-1-1,1 1 1,0-1 0,-1 0 0,14 1 0,13 6 53,34 15 326,-42-13-349,0-2 0,1-1 1,0-1-1,0-1 0,38 4 0,-22-8-2,73 3-48,138 23 0,-167-15-43,107 4 0,87-14 507,-192-3-306,40 2-153,49 0-46,28-11-27,306 5-215,-455 8 260,222 26-145,-132 2-4335,-111-25 709,-35-7 3510,1 0 1,0 0-1,0 0 0,0 0 1,0-1-1,0 1 0,0 0 0,0 0 1,-1-1-1,1 1 0,0-1 1,0 1-1,0 0 0,-1-1 0,1 0 1,1 0-1</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26:11.220"/>
    </inkml:context>
    <inkml:brush xml:id="br0">
      <inkml:brushProperty name="width" value="0.1" units="cm"/>
      <inkml:brushProperty name="height" value="0.1" units="cm"/>
      <inkml:brushProperty name="color" value="#FFFC18"/>
    </inkml:brush>
  </inkml:definitions>
  <inkml:trace contextRef="#ctx0" brushRef="#br0">40 81 2432,'-7'-6'384,"0"-1"0,1 0 0,-8-10 0,10 13 108,3 6-212,1-1-273,0-1 1,0 1-1,1 0 1,-1-1-1,0 1 0,1 0 1,-1-1-1,1 1 1,-1 0-1,1-1 0,-1 1 1,1-1-1,0 1 1,-1-1-1,2 1 1,16 9 429,1-1 1,0-1 0,29 9 0,-32-12-35,-5-3-276,1 0-1,0 0 0,0-2 1,0 1-1,22-3 1,1 1 10,1006 1 1676,-700 11-1807,-34-21 156,-161 4-180,114-19 199,16-1-314,-89 24 85,160-6 165,51-7 0,-175 3-204,127 0 62,-154 16 15,250 13-54,-229 16-2347,-109-6 118</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31:13.577"/>
    </inkml:context>
    <inkml:brush xml:id="br0">
      <inkml:brushProperty name="width" value="0.1" units="cm"/>
      <inkml:brushProperty name="height" value="0.1" units="cm"/>
      <inkml:brushProperty name="color" value="#FFFC18"/>
    </inkml:brush>
  </inkml:definitions>
  <inkml:trace contextRef="#ctx0" brushRef="#br0">49 1 2048,'0'0'42,"-1"0"1,1 0-1,-1 0 1,0 1-1,1-1 1,-1 0-1,1 1 1,-1-1-1,1 0 1,-1 1-1,1-1 1,-1 0-1,1 1 1,0-1-1,-1 1 1,1-1-1,0 1 1,-1-1-1,1 1 1,0 0-1,-1-1 1,1 1-1,0-1 0,0 1 1,0-1-1,0 1 1,0 0-1,-1 1 961,1-3-872,0 1-1,0-1 1,0 0 0,0 0-1,0 0 1,0 1 0,0-1-1,-1 0 1,1 0-1,0 1 1,-1-1 0,1 0-1,-1 1 1,1-1 0,0 0-1,-1 1 1,0-1 0,0 0-64,0 1 1,1 0-1,-1 0 0,0 0 1,0 0-1,0 0 0,1 0 1,-1 0-1,0 0 0,0 0 1,0 0-1,0 0 0,1 0 1,-1 0-1,0 1 0,0-1 1,1 0-1,-1 1 0,0-1 1,0 1-1,1-1 1,-1 0-1,0 1 0,1 0 1,-1-1-1,1 1 0,-1-1 1,1 1-1,-1 0 0,1-1 1,-1 1-1,1 0 0,0-1 1,-1 1-1,1 0 0,0 0 1,0 0-1,-1 0 0,0 3 36,-1 0-1,1 0 1,0 0-1,0 0 1,0 0-1,0 5 1,1 0 117,0 0 0,1 0 1,0 0-1,4 16 0,-5-23-188,1 0-1,-1 0 0,1-1 1,0 1-1,0 0 0,0-1 1,-1 1-1,2 0 1,-1-1-1,0 1 0,0-1 1,0 0-1,1 1 0,-1-1 1,0 0-1,1 0 1,-1 0-1,1 0 0,0 0 1,-1 0-1,1 0 0,0-1 1,0 1-1,-1 0 0,1-1 1,0 0-1,0 1 1,0-1-1,2 0 0,6 0 202,-4 0-107,0-1 1,0 1 0,-1 0-1,1 1 1,0 0-1,0 0 1,0 0 0,-1 0-1,1 1 1,-1 0 0,1 0-1,-1 1 1,8 4 0,-7-5-124,-1 0 1,1-1-1,0 0 1,-1 0-1,1 0 1,0-1-1,0 1 1,0-1-1,-1-1 1,8 0-1,9 0 140,-13 0-123,1 0 0,-1 0 1,11-4-1,-11 3 16,0 0-1,1 1 1,11-1 0,56 2 321,1-3 1,138-24-1,-154 8-200,-14 4-69,-30 10-89,0 1 0,1 1 0,-1 0 0,23 0 0,164 12 150,-117-7 110,16 2 218,20 13-357,29 3-59,-55-18-123,3 1-4,49 16 97,-71-8-14,102 2-1,-31-12 119,495-10-174,-354-1 141,-196 5-89,318-28-149,-48-6 344,-71 24-80,44 13-176,-2 26 84,-300-21 8,180 24 277,-78-7-317,-62-10-35,181 19 484,-158-22-603,160-9 1,-217-1 198,53-4-26,-1-3-1,94-23 1,-109 16-35,1 3 0,122-6 0,164 17 110,-201 4-26,-107-1-165,304 9 186,-268-5-87,126-13 0,38 1 35,-20 26 73,71 1 87,-231-19-147,274 5 164,33-14 167,-105-1-312,84 29 205,-334-16-986,0-2 0,60-6 1,-63 1-743,1-1 1,-1-1 0,32-12 0,-50 15 451,0-1-1,0 0 1,-1 0 0,16-10-1,-19 9 358,-1 1 0,1-1 1,-1 0-1,1 0 0,4-9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31:52.866"/>
    </inkml:context>
    <inkml:brush xml:id="br0">
      <inkml:brushProperty name="width" value="0.1" units="cm"/>
      <inkml:brushProperty name="height" value="0.1" units="cm"/>
      <inkml:brushProperty name="color" value="#FFFC18"/>
    </inkml:brush>
  </inkml:definitions>
  <inkml:trace contextRef="#ctx0" brushRef="#br0">3145 1023 3456,'0'-1'119,"0"1"0,0-1 1,-1 0-1,1 0 0,0 0 0,0 0 0,0 0 1,0 0-1,0 0 0,0 1 0,0-1 1,1 0-1,-1 0 0,0 0 0,0 0 0,1 0 1,-1 1-1,1-1 0,-1 0 0,1 0 1,-1 0-1,1 1 0,0-2 0,8-17 96,-9 18-136,0 1 0,0-1 0,0 0 0,1 0 1,-1 1-1,0-1 0,0 0 0,0 0 0,0 1 0,-1-1 1,1 0-1,0 0 0,0 1 0,0-1 0,-1 0 0,1 0 1,0 1-1,-1-1 0,1 0 0,0 1 0,-1-1 0,1 1 1,-1-2-1,-2 0 99,1 0 1,0 0-1,-1 1 1,1-1-1,-1 0 1,0 1 0,1-1-1,-1 1 1,0 0-1,0 0 1,0 0-1,0 0 1,0 1-1,0-1 1,0 1-1,0 0 1,0 0 0,0 0-1,0 0 1,0 0-1,0 1 1,-6 1-1,-8 2 200,0 2-1,1 0 1,-1 0 0,-29 18-1,30-16-230,1-1 0,-34 10 0,16-5 143,-143 44 212,93-31-209,-90 18 442,66-14-297,88-24-453,-82 15 126,89-19-99,0 0 0,-1-1 0,1 0 1,0-1-1,-1 0 0,-15-5 0,-17-4-90,18 4 339,0-1-1,-47-18 1,48 14-326,-1 2 0,-1 1 0,1 1 0,-48-5 0,45 10 18,-47 2 0,27 1 391,19 1-348,-56 10 0,22-2 7,-82 9 327,-88 10-623,180-25 514,-53 7 86,4 6-93,-203 8-1,86-25 459,217 0-651,-1-1 0,1 0 1,0 1-1,0-2 0,0 1 0,0 0 0,0-1 1,-4-2-1,-23-8 33,25 10 6,1 0-1,0 0 0,0-1 0,-8-4 0,-10-5 125,19 10-158,1 0-1,-1 0 1,1 0-1,0-1 1,-1 1-1,1-1 1,0 0-1,1 0 1,-1 0-1,1 0 1,-1 0-1,1 0 1,0-1-1,0 1 1,0-1-1,-2-6 1,-1-6 34,0 0-1,-4-30 1,6 26-193,-14-133 396,13 100-232,2-128-100,3 96 218,7-77-36,0-1-146,-9 125 58,0 22-35,1 1 1,0-1 0,1 1 0,6-29-1,-2 24-43,-4 12 38,1 0 0,0 1 0,1-1 0,6-13 0,-8 19 7,0 0 0,0 1 0,0-1-1,1 1 1,-1-1 0,0 1 0,1-1 0,0 1-1,-1 0 1,1-1 0,0 1 0,-1 0-1,1 0 1,0 0 0,0 1 0,0-1 0,0 0-1,0 1 1,0-1 0,0 1 0,0 0-1,0 0 1,3-1 0,124 8-121,-42-2 311,92 7 221,73 3-763,185-5 253,-406-8 105,287 11 100,316-13 52,-417-14-214,-99 3 112,275-21 0,-281 30-74,-67 3-2,-31-1 28,0 1 0,0 0 0,0 1 0,0 1 0,0 0 0,-1 1 0,15 6 0,-22-6 2,1 0 0,-1 0 0,1 1 0,-1 0-1,0 0 1,-1 0 0,0 1 0,1-1 0,-2 2-1,1-1 1,-1 0 0,0 1 0,0 0-1,5 13 1,0 5 20,0 1-1,8 49 0,-9-26 27,-1 0-1,-3 0 1,-3 62-1,-26 148 414,-41 90-93,59-326-319,5-19-35,0-1-1,1 1 1,0 0-1,0 0 1,0 0-1,0 7 1,1-10 114,-6-6 176,4 4-291,0-1 1,1 1 0,-1-1 0,0 1 0,0 0-1,0-1 1,0 1 0,0 0 0,0 0-1,0 0 1,0 1 0,0-1 0,0 1-1,0-1 1,-1 1 0,-2-1 0,-2 2-95,1-1 0,0 1 0,0 0 0,-12 5 0,-1 0-718,-22 12 0,25-11-750,-32 11 0,42-16 1106,1-1-1,-1 0 1,1 0 0,-1-1-1,1 0 1,-1 0-1,1 0 1,-1 0 0,1-1-1,-8-2 1,3 0-556,1-1 0,0 0 0,0-1 0,0 0 0,0 0 0,-9-9 0,2 3-338,-33-22-1634</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0:32:15.209"/>
    </inkml:context>
    <inkml:brush xml:id="br0">
      <inkml:brushProperty name="width" value="0.1" units="cm"/>
      <inkml:brushProperty name="height" value="0.1" units="cm"/>
      <inkml:brushProperty name="color" value="#FFFC18"/>
    </inkml:brush>
  </inkml:definitions>
  <inkml:trace contextRef="#ctx0" brushRef="#br0">4 217 1408,'-1'1'33,"1"-1"0,0 1 0,-1-1 0,1 1 0,0-1 0,0 1 1,-1-1-1,1 1 0,0 0 0,0-1 0,0 1 0,0-1 0,0 1 0,0 0 0,0-1 0,0 1 0,0-1 0,0 2 0,0-2 18,0 0 0,0 1-1,1-1 1,-1 0 0,0 0-1,0 0 1,1 1 0,-1-1-1,0 0 1,0 0 0,1 0-1,-1 0 1,0 0 0,1 0-1,-1 0 1,0 1 0,0-1-1,1 0 1,-1 0 0,0 0-1,1 0 1,-1 0 0,0 0-1,1-1 1,25-6 2383,-18 5-2219,0 1 123,1-1 0,0 2 0,-1 0 0,17 1 0,1 0-146,-11 0 12,0 1-1,0 1 1,0 0-1,17 7 1,6 0 394,3 0-138,0-3 0,1-1 0,61 0 0,-49-3-379,-35-2-51,0 0 1,-1-1-1,36-5 1,239-30 216,-167 23-19,156 5 52,-175 8-246,-56-1-68,352 7 708,-344-5-674,0-2 0,72-9 0,-41 1 170,112 5-1,-113 3-29,119-13 0,-102-6-109,41-5 71,124 8 297,-3-1-99,-199 9-152,-24 2-102,48 1 0,375 5 61,-340-4-90,68 3-2,-48 19-53,-42-3 102,50 15-88,-117-20 43,0-2 1,1-2-1,53 2 1,290 12 310,-92-17-83,-149-6-414,154 18 386,-173-7-288,-94-7 48,32-4 1,3 1 114,63 1 17,240 6 306,-317-5-371,1-2 0,-1-2 0,53-12 0,50-4 106,10 10-136,161-19-43,-186 11 134,251-2-1,-210 11-95,86-2 106,-168 12-117,247-11 0,-47-8 11,-164 19 99,96-8-87,3-10-14,-53 5-28,-115 7 25,114-13 68,-63 8-151,168 4 0,-179 7 60,-2 4 12,116 19-1,-202-21-2,0 1 0,0 1-1,25 11 1,15 4 20,41 15 100,-49-24-118,53 5 1,-63-12-27,0 3 0,73 21 0,-83-19 54,1-2-1,1-1 0,40 4 1,-45-8 19,34-3-1,-40 0-218,-1 0-1,1 2 1,-1 0 0,22 4-1,-39-4-105,1-1 0,-1 1 0,1-1 0,-1 1 0,0 0 0,1-1-1,-1 1 1,0 0 0,0 0 0,0 0 0,1 0 0,-1 0 0,0 0 0,0 1-1,-1-1 1,1 0 0,0 0 0,0 1 0,0-1 0,-1 1 0,1-1 0,-1 1 0,1-1-1,-1 0 1,0 1 0,1 0 0,-1-1 0,0 1 0,0-1 0,0 1 0,0-1 0,-1 3-1,1-3 42,0 0-1,-1 0 0,1-1 1,0 1-1,0 0 1,-1 0-1,1-1 0,-1 1 1,1 0-1,-1-1 0,1 1 1,-1 0-1,1-1 0,-1 1 1,-1 0-1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35:52.180"/>
    </inkml:context>
    <inkml:brush xml:id="br0">
      <inkml:brushProperty name="width" value="0.1" units="cm"/>
      <inkml:brushProperty name="height" value="0.1" units="cm"/>
      <inkml:brushProperty name="color" value="#66CC00"/>
    </inkml:brush>
  </inkml:definitions>
  <inkml:trace contextRef="#ctx0" brushRef="#br0">6813 120 3200,'-3'3'262,"-1"-1"0,0 1 1,0-1-1,0 0 0,0 0 0,0 0 1,0-1-1,-1 1 0,1-1 1,-6 1-1,-20 7 767,9-2-629,1-1 0,0-1 0,-1 0-1,0-1 1,-23 0 0,-112-2 770,92-2-936,-28-6-271,-54 1 1055,63 4-747,14-1-65,-91 10 0,99-3-197,0-4-1,-97-9 1,53 2 61,-37 6 258,82 1-343,-98-9 1,41-5 350,-129 3 0,-34-1-112,235 7-251,-228-16 512,261 22-539,-1-1 0,1 2 0,0-1 0,0 2 0,0 0 0,-21 10 0,-20 6-58,22-11 166,0-2 0,0-1 1,-1-1-1,-51 0 1,-48 1-311,62-5 192,25 0-11,-1-1 0,-43-7 1,36 5 18,9 0 53,-62 2 106,78 1-92,0-1 1,0 0 0,-35-7-1,9-1 35,30 5-48,-34-9 1,28 2-66,1-2 0,0-1-1,-49-31 1,22 12 288,45 27-223,0 0 0,0 1-1,-1 1 1,1 0 0,-1 0 0,0 1 0,-14-1 0,-81 1 94,66 3-210,-97 10 188,0 1-28,-85-6-90,-188-6 283,380-2-265,-1-1 0,-43-10 0,-34-4 56,70 13-207,26 2 202,0 1 0,-1 0-1,1 0 1,0 2 0,0-1-1,-1 2 1,1 0 0,-14 3-1,-6 7 47,16-6-4,0 0 0,-23 4 0,-200 25 614,205-32-567,-1-2 1,1-1-1,0-2 0,0-1 1,-35-8-1,18-4-80,37 10 1,-1 0 0,-25-3 0,-155-2 481,152 11-714,22 0-592,0 0 0,1-2 1,-1 0-1,-30-7 0,7-9-2699</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36:01.416"/>
    </inkml:context>
    <inkml:brush xml:id="br0">
      <inkml:brushProperty name="width" value="0.1" units="cm"/>
      <inkml:brushProperty name="height" value="0.1" units="cm"/>
      <inkml:brushProperty name="color" value="#66CC00"/>
    </inkml:brush>
  </inkml:definitions>
  <inkml:trace contextRef="#ctx0" brushRef="#br0">8103 188 1280,'11'-10'560,"-9"5"-452,0-1 0,0 1 0,0-1 0,-1 1 1,0-1-1,0 0 0,-1 0 0,1 1 0,-1-1 0,-1-6 0,1 5 484,0 2-282,0-1-1,-1 1 1,1-1-1,-1 1 1,0 0-1,0-1 1,-1 1 0,0 0-1,0 0 1,0 0-1,-6-8 1,7 10-241,-1 1 0,0-1 0,-1 1 1,1 0-1,0 0 0,-1 0 0,1 0 0,-1 0 1,1 0-1,-1 1 0,0 0 0,0-1 0,0 1 1,0 0-1,0 0 0,0 0 0,0 1 0,0-1 1,0 1-1,-6 0 0,-4 0 94,1 1-1,0 1 0,0 0 1,0 0-1,0 1 1,-13 6-1,-66 33 846,49-22-897,23-10 4,-1-1 0,0-1 1,-1-1-1,-35 7 0,-14-2 682,-141 5 1,155-17-249,-104 15 0,120-11-313,0-1 0,-57-4 0,-22 1-85,-82 4 162,-69 5-551,248-7 258,-392 33 82,338-32-72,-49 5-188,67-1 133,-1-2 0,-115-7 1,97-5-184,-107-25 0,155 24 199,-81-16-24,94 22 62,0 0 0,0 1 0,1 1 1,-1 1-1,-17 2 0,-211 43 1139,23-21-262,181-22-978,-1-3-1,-51-6 0,54 3 250,-61 3 0,36 2-3,-16-2-494,-107-15 0,146 11 352,-59 2 0,1 0 165,64 2-198,-1 1-1,1 1 1,-37 9 0,30-5 67,-63 2 1,83-8-93,-147-3-51,129 0 168,1-2 0,-52-13 1,73 14-47,-26-8 84,-1 2 0,-64-6 0,-367 6 253,407 10-311,20 2-31,0 3 0,-68 15 0,-46 5 192,-161-10-216,322-15-15,-59 0 153,-73 9 0,59-1-100,-136-2-1,-72-25 198,234 17-326,0 2 0,-72 9 1,36-2-657,36-3 103,-76 3-1782,102-8 1366,0 0-1,0-1 1,-35-8-1,32 3-552,-26-13 0,-24-12-1411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31:42.166"/>
    </inkml:context>
    <inkml:brush xml:id="br0">
      <inkml:brushProperty name="width" value="0.1" units="cm"/>
      <inkml:brushProperty name="height" value="0.1" units="cm"/>
      <inkml:brushProperty name="color" value="#66CC00"/>
    </inkml:brush>
  </inkml:definitions>
  <inkml:trace contextRef="#ctx0" brushRef="#br0">920 36 4480,'-10'-5'881,"-12"-9"230,21 14-1066,0-1 0,0 1-1,1-1 1,-1 0 0,0 1-1,0-1 1,1 0 0,-1 0-1,0 1 1,1-1 0,-1 0-1,0 0 1,1 0 0,0 0-1,-1 0 1,0-1 0,1 1 77,12-1-645,-10 5 881,-6 1 53,-8 4 34,0-1 0,0-1 0,0 0-1,-1-1 1,0 0 0,0-1 0,-15 3 0,1-3-165,0 0 0,-47-2 1,-221 2 1281,106 2-660,157-3-1130,1 1 0,-50 12 1,80-15 63,-1-1 0,1 1 1,0-1-1,0 1 0,0 0 1,0 0-1,-1-1 0,1 1 0,0 0 1,0 0-1,-1 2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36:14.626"/>
    </inkml:context>
    <inkml:brush xml:id="br0">
      <inkml:brushProperty name="width" value="0.1" units="cm"/>
      <inkml:brushProperty name="height" value="0.1" units="cm"/>
      <inkml:brushProperty name="color" value="#66CC00"/>
    </inkml:brush>
  </inkml:definitions>
  <inkml:trace contextRef="#ctx0" brushRef="#br0">0 0 128,'6'0'0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35:42.581"/>
    </inkml:context>
    <inkml:brush xml:id="br0">
      <inkml:brushProperty name="width" value="0.1" units="cm"/>
      <inkml:brushProperty name="height" value="0.1" units="cm"/>
      <inkml:brushProperty name="color" value="#66CC00"/>
    </inkml:brush>
  </inkml:definitions>
  <inkml:trace contextRef="#ctx0" brushRef="#br0">481 135 2688,'-1'1'226,"-1"1"0,0 0 0,0-1 0,0 1 0,0-1 0,0 0 0,-6 3 1728,17-25-1230,-2 9-392,-4 5-202,-1-1 1,0 0 0,0 0-1,-1 1 1,0-1 0,0 0-1,-1 0 1,0 0 0,-2-13-1,2 20-94,0 0-1,-1-1 0,1 1 0,0 0 1,0 0-1,-1 0 0,1 0 1,-1 0-1,1 0 0,-1 0 0,1 0 1,-1 0-1,0 0 0,1 0 0,-1 0 1,0 0-1,0 1 0,0-1 1,0 0-1,0 0 0,0 1 0,-1-1 1,0 0 19,1 1 1,-1-1-1,0 1 0,1 0 1,-1 0-1,0 0 1,0 0-1,1 0 1,-1 0-1,0 0 1,0 0-1,1 1 1,-3 0-1,-4 2 190,0 0-1,0 1 1,0 0-1,-11 8 1,-9 7 405,-2 2-390,0-2-1,-59 28 1,61-36-188,0-2 0,0 0 0,-34 4 0,44-11-192,-30-3-1,44 1 58,18-1 134,1-1-1,-1-1 1,23-7-1,-20 6-138,51-21-17,-53 19 109,1 0 0,0 0 1,0 2-1,25-5 1,-39 9-126,1 0-1,0 0 1,0 0 0,-1 0-1,1 0 1,0 1 0,-1-1-1,1 1 1,0-1 0,-1 1-1,1 0 1,-1 0 0,1 1-1,-1-1 1,1 0 0,-1 1-1,0-1 1,0 1 0,1 0-1,-1 0 1,-1 0 0,1 0-1,0 0 1,1 3 0,7 4-2843</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35:44.027"/>
    </inkml:context>
    <inkml:brush xml:id="br0">
      <inkml:brushProperty name="width" value="0.1" units="cm"/>
      <inkml:brushProperty name="height" value="0.1" units="cm"/>
      <inkml:brushProperty name="color" value="#66CC00"/>
    </inkml:brush>
  </inkml:definitions>
  <inkml:trace contextRef="#ctx0" brushRef="#br0">815 1 4736,'-2'1'268,"0"1"-90,0 0-1,-1 0 0,1 0 0,0 0 0,0 0 0,0 0 0,0 1 0,1-1 0,-1 1 0,1 0 0,-1-1 0,0 4 0,2-5-187,-1 0 0,1 1 0,-1-1-1,1 0 1,-1 0 0,1 0 0,-1 0-1,0 0 1,1 0 0,-1 0 0,0 0-1,0 0 1,0 0 0,0 0-1,1 0 1,-1-1 0,0 1 0,-1 0-1,1-1 1,0 1 0,0-1 0,0 1-1,0-1 1,-2 1 0,-1 0 85,0 1-1,0-1 1,-1 0 0,1 0 0,-8 0-1,-23-1 784,3-1-353,-1 1-1,0 2 1,1 2 0,-35 7 0,6 8 28,1 3 1,-79 41-1,-31 13-1099,149-69 500,-29 6-1,176-4 474,3 0 429,118-9-1444,-244 0 498,2 1-245,0-1 0,0 0 0,1 0 0,-1-1 0,0 1 0,0-1-1,0 0 1,-1-1 0,1 1 0,8-4 0,-11 3 65,0 1 1,-1-1-1,0 1 0,1-1 1,-1 1-1,0-1 1,0 0-1,1 0 0,0-2 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36:17.844"/>
    </inkml:context>
    <inkml:brush xml:id="br0">
      <inkml:brushProperty name="width" value="0.1" units="cm"/>
      <inkml:brushProperty name="height" value="0.1" units="cm"/>
      <inkml:brushProperty name="color" value="#66CC00"/>
    </inkml:brush>
  </inkml:definitions>
  <inkml:trace contextRef="#ctx0" brushRef="#br0">4852 1452 3072,'0'0'6469,"6"0"-5504,-3-1-781,0 1 0,0-1-1,-1 0 1,1 1 0,0-1-1,-1-1 1,1 1-1,0 0 1,-1-1 0,0 1-1,1-1 1,2-2 0,4-3 2959,-8 7-3099,-1 0 0,0 0 1,1-1-1,-1 1 0,0 0 0,1 0 1,-1 0-1,0-1 0,1 1 0,-1 0 1,0-1-1,0 1 0,0 0 0,1-1 1,-1 1-1,0 0 0,0-1 0,0 1 1,0 0-1,0-1 0,1 1 0,-1 0 1,0-1-1,0 1 0,0 0 0,0-1 1,0 1-1,0-1 0,0 1 0,0 0 1,0-1-1,-1 0 0,1-13 624,-10-3-396,0 0 0,1-1 0,1 0 0,-7-22 0,9 23-229,-12-25-1,13 32 85,1 0 0,-1 1 0,2-2-1,-1 1 1,2 0 0,-1-1 0,1 0 0,0-10-1,1 11-101,1-1-1,1 1 0,-1 0 1,2 0-1,-1 0 0,2 0 0,-1 0 1,5-11-1,-1 6 50,-1 1 0,0-1 0,-2 0 0,1 0 0,-2-1 0,0 1 1,-1-1-1,-1-16 0,1 9 12,-1 12-53,1 1 0,-2-1 0,1 1 0,-5-21-1,4 25-23,0 0 0,1 1 0,0-1 0,0 0 0,1 1 0,-1-1 0,1 1 0,0-1 0,1 1 0,2-8 0,3-20-76,0-160 230,-7 151-48,-1 25-53,0-1-1,-1 1 1,-1-1 0,-7-21 0,7 28-47,-2 0-1,1 1 1,-1 0 0,-1 0-1,0 0 1,0 1 0,-1 0-1,0 0 1,-1 0 0,0 1-1,-14-11 1,18 14-27,-1 0 0,1 0 1,0 0-1,1-1 0,-1 1 0,1-1 0,0 0 1,0 0-1,1 0 0,0 0 0,0 0 1,1-1-1,-1 1 0,1 0 0,1-1 0,-1 1 1,1-1-1,1-7 0,-1 9 28,-1 0 0,1 0 0,-1 0 0,1 0 0,-1 0 1,-1 0-1,-1-6 0,2 9-2,0 0 1,0-1-1,-1 1 1,1 0 0,-1 0-1,1 1 1,-1-1-1,1 0 1,-1 0-1,0 1 1,0-1-1,0 1 1,0-1 0,0 1-1,0 0 1,0 0-1,0 0 1,-3-1-1,-10-1-90,1 0-1,-1 1 1,0 1 0,0 0-1,0 1 1,0 0-1,-20 4 1,2-1 79,7 0 24,1 2 0,-49 14-1,44-10 62,-42 7 0,-19-4 54,-112 0-1,-847-12 232,887 10-311,0 0 15,-426-7-210,220 3 250,285-6-87,-208-5-135,137-1 94,-92-7-26,235 11 37,-160-10 11,-459 15-278,613 1 204,17-4 52,-1 1-1,0-1 0,1 0 1,-1 1-1,0-1 0,1 0 0,-1 0 1,0 0-1,0 0 0,-3 0 0,5 24 210,3 9-197,-2-25 42,-1-1 1,1 1-1,-1 0 0,0-1 0,-1 1 0,-3 14 1,2-11-20,0 1 0,-1 23 0,0-8 26,1 15-5,2 58 0,2-34-65,-2-34-23,-1 49 18,3-1 0,18 110 0,-11-146 88,-3-1-1,1 62 0,-8-64 3,0-28-58,0 1-1,1-1 1,0 1-1,1-1 1,1 0-1,0 1 1,8 24-1,4 3-134,-12-31 109,1 0 0,1 0-1,-1-1 1,7 10-1,-8-16 33,0 0-1,0 1 0,0-1 0,1-1 0,0 1 0,-1 0 0,1-1 1,0 1-1,0-1 0,1 0 0,-1 0 0,0 0 0,1-1 0,6 3 1,3 0-21,1-1 0,-1 0 0,0-1 0,1 0 0,-1-1 0,21-2 1,82-14-137,-10 1 273,-4 1-58,-62 7-74,60-2-1,59 17-87,2 1 156,75-4-151,-193-2 49,60 15 0,-43-3 110,32 5-77,7-5-63,157 3 1,-33-2-12,-100-5 92,22-3 128,184 21-194,-256-16 158,44 5-292,184 9 277,-93-2-234,-37-4 174,188 1 38,-216-16 1,-79-3 1,56 2-73,-26-7 76,152 5 103,-74 2-2842,-166-6 2423,-3 0-155,1 0-1,0 0 1,0-1-1,-1 1 1,1-1-1,0 0 1,-1 0-1,1 0 1,5-3-1,-8 4 169,0-1 1,1 0-1,-1 0 0,0 0 1,0 0-1,0 0 0,0 0 1,0-1-1,0 1 0,-1 0 1,1 0-1,0-1 0,-1 1 1,1 0-1,0-1 0,-1 1 1,0-1-1,1 1 0,-1 0 1,0-1-1,0 1 0,0-1 1,0 1-1,0-1 0,0 1 1,0-3-1,-1 0-451,0 0 1,0 0-1,0 0 1,0 0-1,0 0 0,-4-6 1,-20-31-2921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39:32.030"/>
    </inkml:context>
    <inkml:brush xml:id="br0">
      <inkml:brushProperty name="width" value="0.1" units="cm"/>
      <inkml:brushProperty name="height" value="0.1" units="cm"/>
      <inkml:brushProperty name="color" value="#66CC00"/>
    </inkml:brush>
  </inkml:definitions>
  <inkml:trace contextRef="#ctx0" brushRef="#br0">1377 92 1920,'0'0'11,"0"0"0,0 0 0,0 0 1,0 0-1,0 0 0,0 0 0,0 0 0,-1-1 0,1 1 1,0 0-1,0 0 0,0 0 0,0 0 0,0 0 0,0 0 1,0 0-1,0 0 0,0-1 0,0 1 0,0 0 0,0 0 1,-1 0-1,1 0 0,0 0 0,0 0 0,0-1 1,0 1-1,0 0 0,0 0 0,0 0 0,0 0 0,0 0 1,1 0-1,-1-1 0,0 1 0,0 0 0,0 0 0,0 0 1,0 0-1,0 0 0,0 0 0,0-1 0,0 1 0,0 0 1,0 0-1,0 0 0,1 0 0,5-12-1060,-5 9 1223,0 1 0,0 0 0,1 0 1,-1 0-1,-1-1 0,1 1 0,0 0 0,0-1 0,-1 1 0,1-5 1,-2 5-6,1-1 0,-1 1 0,1 0 0,-1 0 0,0 0 1,0 0-1,0 0 0,0 0 0,-1 0 0,1 0 0,0 0 1,-1 1-1,1-1 0,-1 0 0,0 1 0,1-1 0,-1 1 0,0 0 1,0-1-1,0 1 0,0 0 0,0 0 0,0 1 0,0-1 1,-1 0-1,1 1 0,0-1 0,0 1 0,-1-1 0,1 1 1,-3 0-1,-23 0 1011,-1 0 0,0 2 0,-52 11 0,12 1-64,-116 7 0,153-18-804,-279 3 1682,195-7-1989,18-1-2996,-122-20-1,146 7-459,7-4 102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39:32.793"/>
    </inkml:context>
    <inkml:brush xml:id="br0">
      <inkml:brushProperty name="width" value="0.1" units="cm"/>
      <inkml:brushProperty name="height" value="0.1" units="cm"/>
      <inkml:brushProperty name="color" value="#66CC00"/>
    </inkml:brush>
  </inkml:definitions>
  <inkml:trace contextRef="#ctx0" brushRef="#br0">1323 106 2560,'-4'-4'349,"0"0"0,0-1 0,0 1 0,1-1 0,0 0 0,-3-5 0,3 4-301,-1 1 0,1-1 0,-1 1 0,-8-9 0,8 11 61,0 1 0,-1-1 1,1 1-1,0-1 1,-1 1-1,0 0 1,1 1-1,-1-1 1,0 1-1,-6-1 1,-51-4 1380,56 5-1379,-92-1 1161,-101 10 0,17-7 29,117-3-176,-90 10 1,42 9-1055,-21 4-1686,103-18-9,1-2 0,-44-2 0,11-8-1240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39:33.821"/>
    </inkml:context>
    <inkml:brush xml:id="br0">
      <inkml:brushProperty name="width" value="0.1" units="cm"/>
      <inkml:brushProperty name="height" value="0.1" units="cm"/>
      <inkml:brushProperty name="color" value="#66CC00"/>
    </inkml:brush>
  </inkml:definitions>
  <inkml:trace contextRef="#ctx0" brushRef="#br0">1685 77 2304,'0'0'25,"0"0"0,-1 0 1,1 0-1,0 0 0,0 0 0,0 0 0,0 0 1,-1-1-1,1 1 0,0 0 0,0 0 1,0 0-1,0 0 0,-1 0 0,1 0 0,0 0 1,0 0-1,0 0 0,0-1 0,0 1 0,0 0 1,0 0-1,-1 0 0,1 0 0,0 0 1,0-1-1,0 1 0,0 0 0,0 0 0,0 0 1,0 0-1,0 0 0,0-1 0,0 1 1,0 0-1,0 0 0,0 0 0,0 0 0,0-1 1,0 1-1,0 0 0,3-11 323,9-11 112,-7 14 356,1 0-1,1 0 1,7-7 1440,-24 21-1344,3 3-613,0 0 0,-1-1 0,1 1 0,-2-2 0,-9 8 0,14-12-196,-1 0 1,0 0 0,0 0-1,0-1 1,0 0 0,0 0 0,0 0-1,0-1 1,-1 0 0,1 0-1,0 0 1,-8 0 0,-11-2 180,1 0 0,-45-8 1,-6-5 141,-46-10-292,81 14-49,-1 2 1,0 3 0,-42-2-1,-124 6-290,99 2 345,25 3 658,-83 13-1,7 13 62,96-16-2249,-86 8 1,80-17-974,-14 0-1247</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39:36.527"/>
    </inkml:context>
    <inkml:brush xml:id="br0">
      <inkml:brushProperty name="width" value="0.1" units="cm"/>
      <inkml:brushProperty name="height" value="0.1" units="cm"/>
      <inkml:brushProperty name="color" value="#66CC00"/>
    </inkml:brush>
  </inkml:definitions>
  <inkml:trace contextRef="#ctx0" brushRef="#br0">2813 26 3456,'-15'0'1749,"8"-14"-2959,7 13 1292,-1 1 0,1-1 1,-1 0-1,1 0 1,-1 1-1,1-1 0,-1 0 1,0 1-1,1-1 1,-1 1-1,0-1 0,0 1 1,1-1-1,-1 1 1,0-1-1,0 1 0,0 0 1,0-1-1,0 1 1,1 0-1,-1 0 0,0 0 1,0 0-1,0 0 1,0 0-1,0 0 0,0 0 1,0 0-1,0 0 1,1 0-1,-1 1 0,0-1 1,0 0-1,0 0 1,0 1-1,1-1 0,-1 1 1,0-1-1,0 1 1,1-1-1,-2 2 0,-2 2 188,0 0 0,0 1 0,0-1 0,0 1 0,-3 6 1,1-2-350,-57 68 586,57-70-383,0-1 0,-1 0 0,0 0 0,0 0 0,0-1 0,0 0 0,-1 0 0,0-1 0,0 0 0,0-1 0,-1 1 0,1-2 0,-1 1 0,0-1 1,-12 1-1,-11 1 225,-1-2 1,-59-3 0,-100-23 166,109 11-424,-70-18-188,93 17 507,-79-9 0,-256-19 831,179 26-608,-2 19 577,49-1-277,-164-6-2428,109-9-5711,132 6 2790,-3-1 1396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39:04.009"/>
    </inkml:context>
    <inkml:brush xml:id="br0">
      <inkml:brushProperty name="width" value="0.1" units="cm"/>
      <inkml:brushProperty name="height" value="0.1" units="cm"/>
      <inkml:brushProperty name="color" value="#66CC00"/>
    </inkml:brush>
  </inkml:definitions>
  <inkml:trace contextRef="#ctx0" brushRef="#br0">2947 244 1792,'-6'20'840,"6"-19"-807,0-1 0,0 1 0,0-1 1,0 1-1,0 0 0,-1-1 0,1 1 0,0 0 0,1-1 1,-1 1-1,0-1 0,0 1 0,0 0 0,0-1 0,0 1 0,1 0 1,-1-1-1,0 1 0,12 13 6272,-12-13-6077,-2 17 1400,0-13-1494,0 0-1,-1 0 1,1 0-1,-5 5 0,2 5 520,0-5 98,4-10-697,0 1 1,0-1-1,0 0 1,1 0-1,-1 0 0,0 0 1,0 0-1,0 0 1,0 0-1,1 0 0,-1 0 1,0 0-1,0 0 1,0 0-1,0-1 0,1 1 1,-1 0-1,-1-1 1,-25-17 681,13 10-599,-1-1 0,1 0 0,1-1 0,0 0 0,-14-15 0,-18-14 97,43 37-226,-59-46 87,-67-40 1,105 74-19,-1 2-1,0 0 1,0 2 0,-1 1-1,0 1 1,-49-10-1,19 12 87,0 1 0,1 3-1,-1 2 1,0 3-1,-69 12 1,45 0-203,1 4 0,1 3 0,-75 32 0,-99 30 615,-8-17 122,150-40-321,-307 50 539,369-70-843,-30 3-1237,-117 0-1,165-11-127,-39-5 0,-29-14-2776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39:06.424"/>
    </inkml:context>
    <inkml:brush xml:id="br0">
      <inkml:brushProperty name="width" value="0.1" units="cm"/>
      <inkml:brushProperty name="height" value="0.1" units="cm"/>
      <inkml:brushProperty name="color" value="#66CC00"/>
    </inkml:brush>
  </inkml:definitions>
  <inkml:trace contextRef="#ctx0" brushRef="#br0">8421 51 2688,'-7'-6'411,"5"5"-308,0-1 0,1 1 0,-1-1 0,0 1-1,0 0 1,-1-1 0,1 1 0,0 0 0,-4-1 0,5 2-23,1 1-160,-1-1 1,1 1-1,0 0 1,0-1-1,0 1 0,-1-1 1,1 1-1,0 0 1,-1-1-1,1 1 1,0-1-1,-1 1 0,1-1 1,-1 1-1,1-1 1,-1 0-1,1 1 1,-1-1-1,1 1 0,-1-1 1,1 0-1,-1 1 1,0-1-1,1 0 1,-1 0-1,1 0 0,-1 1 1,0-1-1,-1 0 1,-19 2 967,20-2-653,-7 0 440,-76 2 2941,73 0-3491,-1 0-1,0 0 1,1 1 0,-1 1 0,-11 4 0,-1 4 120,-2-2 0,1-1 1,-1-1-1,-1-1 0,1-1 1,-42 3-1,-131-3 838,-63-4 118,141-4-706,-13-3-269,63 0-154,-58-6 288,-170-39-1,175 25-54,-189-12-1,-91 35-187,219 3-228,158-1 79,-210 3-85,0 18 287,-291 32-95,-51-34 394,574-19-469,-115 0-149,-161 20-1,43 0 173,181-16 2,-233 2 124,43-2 86,4-2-460,196-4 165,0-3 0,0-2 1,-53-15-1,51 9 32,0 3 1,0 2-1,-1 2 0,-67 0 1,40 6 33,-255-5 94,163 7 204,55 1-245,102-3-71,-384-11-35,-125 1 1359,350 11-1152,81 1-596,-42 0-3234,74-6 134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31:50.031"/>
    </inkml:context>
    <inkml:brush xml:id="br0">
      <inkml:brushProperty name="width" value="0.1" units="cm"/>
      <inkml:brushProperty name="height" value="0.1" units="cm"/>
      <inkml:brushProperty name="color" value="#66CC00"/>
    </inkml:brush>
  </inkml:definitions>
  <inkml:trace contextRef="#ctx0" brushRef="#br0">2317 196 4096,'-21'3'1827,"18"-2"-1665,0 0 0,0-1 0,0 0 1,0 1-1,0-1 0,0 0 0,0 0 1,0-1-1,0 1 0,0 0 0,0-1 1,-5-2-1,7 2-43,-1 0-1,1 0 1,0 0 0,0 0 0,0 0 0,0-1-1,0 1 1,1 0 0,-1-1 0,0 1-1,1 0 1,-1-1 0,1 1 0,-1-1 0,1 1-1,-1-1 1,1 0 0,0-2 0,-1 1 50,1-1 1,-1 1 0,0 0-1,0 0 1,-3-6-1,1 5-46,1 1 0,-1 0 0,0-1 0,-1 1 0,1 0-1,0 1 1,-1-1 0,-5-3 0,-15-11-226,15 10 211,-1 0 1,1 0-1,-1 1 1,-1 0-1,1 1 1,-1 0-1,0 0 0,-20-4 1,3 2 181,1 2-1,-45-3 1,-190 6 315,136 3 145,-6-2-648,-157 3 15,146 10 285,-65 1 918,-186-19-1395,317 3-4079,-87-16 0,118 13 1556,-45-4-1279</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39:12.234"/>
    </inkml:context>
    <inkml:brush xml:id="br0">
      <inkml:brushProperty name="width" value="0.1" units="cm"/>
      <inkml:brushProperty name="height" value="0.1" units="cm"/>
      <inkml:brushProperty name="color" value="#66CC00"/>
    </inkml:brush>
  </inkml:definitions>
  <inkml:trace contextRef="#ctx0" brushRef="#br0">2840 285 3456,'0'-10'1685,"1"2"-1655,0 0-1,1 0 1,0 0-1,0 0 1,1 0-1,0 1 1,5-10-1,12-33 29,-19 46 124,0 1 0,-1-1 1,1 0-1,-1 0 0,0 0 0,1 0 1,-2 0-1,1 1 0,0-1 1,-2-7-1,1 8-98,0 1 0,0 0 0,0 0 1,0 0-1,0 0 0,-1 0 0,1 0 1,-1 0-1,1 0 0,-1 0 0,0 1 0,1-1 1,-1 1-1,0-1 0,0 1 0,0 0 0,0 0 1,0 0-1,0 0 0,-1 0 0,1 0 1,0 0-1,-1 1 0,-2-1 0,-7-1 45,0 1-1,0 1 0,-22 1 1,4 0 414,-8 2-209,0 0 0,-41 10 0,41-5-284,0-3 0,-44 2 0,53-7 261,-1-2 0,1 0-1,-35-9 1,30 5-261,-1 1-1,0 1 1,-40 2 0,-104 12 347,90-4-246,3-5 110,-169-19 0,56 5-106,-113 0 69,244 10 273,-86-15 0,-30-2-504,89 16-44,-134 12 0,66 5-8983,83-12 5162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39:13.578"/>
    </inkml:context>
    <inkml:brush xml:id="br0">
      <inkml:brushProperty name="width" value="0.1" units="cm"/>
      <inkml:brushProperty name="height" value="0.1" units="cm"/>
      <inkml:brushProperty name="color" value="#66CC00"/>
    </inkml:brush>
  </inkml:definitions>
  <inkml:trace contextRef="#ctx0" brushRef="#br0">1356 173 3968,'-3'-2'405,"2"1"-308,0 0 0,0 1 0,0-1 0,0 0 0,1 1 0,-1-1 0,0 0 0,0 0 0,1 0 0,-1 0 0,0 0 0,1 0 0,-1 0 0,1 0 0,-1 0 0,1 0 0,0 0 0,-1 0 0,1 0 0,0-2 0,-1-2-35,0 0 0,-1 0 0,1 0 0,-1 0 0,0 0 0,0 0 0,-1 1 0,1-1 0,-1 1 0,-4-5 0,-5-11 840,8 15-791,1 0-1,-1 0 1,0 1-1,-1 0 1,1 0-1,-1 0 1,1 0-1,-1 0 1,0 1-1,-1 0 1,1 0-1,-1 1 1,1-1-1,-1 1 1,0 0-1,-9-1 1,-5-1 95,-1 0 0,1 2 1,-34-1-1,51 3-188,-89 0 408,-119 15 0,-49 28 187,238-39-367,-1-2 0,-1-1 0,-26-2 0,21 1 243,-39 3 1,14 4 360,-90 25 1,112-19-1107,29-10-88,-1-1 1,0-1-1,1 1 0,-1-1 0,0 1 0,0-1 1,0 0-1,0 0 0,0-1 0,0 1 0,0-1 0,-6 0 1,-16-5-3033</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39:15.430"/>
    </inkml:context>
    <inkml:brush xml:id="br0">
      <inkml:brushProperty name="width" value="0.1" units="cm"/>
      <inkml:brushProperty name="height" value="0.1" units="cm"/>
      <inkml:brushProperty name="color" value="#66CC00"/>
    </inkml:brush>
  </inkml:definitions>
  <inkml:trace contextRef="#ctx0" brushRef="#br0">3137 115 1920,'11'-16'928,"10"-6"3226,-22 32-2778,-9 11-602,-15 23-1,23-42-690,1 0-1,-1 0 1,1-1-1,-1 1 1,0-1 0,0 1-1,1-1 1,-1 0-1,0 1 1,0-1 0,-1 0-1,1 0 1,0-1-1,0 1 1,0 0 0,0-1-1,-1 1 1,-2-1-1,-20 8 237,15-4-312,0-1 1,1-1 0,-1 1-1,0-2 1,0 1-1,0-1 1,0-1-1,-1 0 1,-10-1-1,-3 1 89,-102-6 842,-132 17-650,233-10-213,1 2 0,-34 7 1,33-5 80,0-2 0,-33 2 0,20-5 108,-30 1-178,-130-16 1,174 12 91,0-2 0,0-1 0,0 0 0,-25-12 1,15 5-79,23 10-251,1-1 0,-17-9 1,16 7-62,-1 0 0,0 2 0,-21-7 0,-17-6 585,-74-35 374,100 42-699,-1 2 1,0 1-1,0 1 1,-46-4-1,-104 3-248,151 9 289,0 0-1,-35 9 1,14-2 24,-72 11-54,-92 15 28,143-27 3,-76 0-1,91-7 230,-1 3-1,0 1 1,-95 25 0,131-26-485,0-1 1,0-1-1,-23 2 1,31-4-179,0 0 1,1-1 0,-1 0-1,0 0 1,1 0-1,-1-1 1,1 0 0,0-1-1,-11-4 1,4-2-963,1 0-1,-14-12 1,27 21 1300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39:16.849"/>
    </inkml:context>
    <inkml:brush xml:id="br0">
      <inkml:brushProperty name="width" value="0.1" units="cm"/>
      <inkml:brushProperty name="height" value="0.1" units="cm"/>
      <inkml:brushProperty name="color" value="#66CC00"/>
    </inkml:brush>
  </inkml:definitions>
  <inkml:trace contextRef="#ctx0" brushRef="#br0">2582 76 3968,'-1'0'78,"1"1"0,-1-1 1,0 0-1,1 1 0,-1-1 0,0 0 0,0 1 1,0-1-1,1 0 0,-1 0 0,0 0 1,0 1-1,0-1 0,0 0 0,1 0 0,-1 0 1,0-1-1,0 1 0,0 0 0,1 0 0,-1 0 1,0-1-1,0 1 0,0 0 0,1-1 1,-2 1-1,-3-1 139,1 0 0,-1 0-1,0 1 1,0 0 0,0 0 0,0 0 0,0 1 0,-5 1 0,-9 1 75,1 1 0,0 1 0,0 1 0,0 1 0,0 0 1,1 2-1,0-1 0,-18 14 0,20-12-177,-1-1 1,-1-1-1,1 0 0,-1-1 1,-1-1-1,1-1 0,-1 0 0,-33 3 1,16-5-10,-1-2 0,1-1-1,-57-8 1,-313-39 1868,329 34-1901,-33-3-34,-78-1 602,-263-34 1949,185 14-3473,86 17-3375,163 19 3698,-31-4-3056,-72 3 1,22 9 804</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39:25.719"/>
    </inkml:context>
    <inkml:brush xml:id="br0">
      <inkml:brushProperty name="width" value="0.1" units="cm"/>
      <inkml:brushProperty name="height" value="0.1" units="cm"/>
      <inkml:brushProperty name="color" value="#66CC00"/>
    </inkml:brush>
  </inkml:definitions>
  <inkml:trace contextRef="#ctx0" brushRef="#br0">17 1 128,'-17'5'0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39:26.513"/>
    </inkml:context>
    <inkml:brush xml:id="br0">
      <inkml:brushProperty name="width" value="0.1" units="cm"/>
      <inkml:brushProperty name="height" value="0.1" units="cm"/>
      <inkml:brushProperty name="color" value="#66CC00"/>
    </inkml:brush>
  </inkml:definitions>
  <inkml:trace contextRef="#ctx0" brushRef="#br0">1950 297 2816,'1'-1'1470,"9"-7"2051,32-21-3158,-38 26-303,-1 1 0,0-1 0,1 0 0,-1 0 0,0 0-1,4-6 1,15-13 3409,-23 3-1933,-4 13-1327,0 0-1,-1 0 0,0 1 0,0 0 1,0 0-1,0 0 0,-9-4 0,5 3-316,5 3 41,1 1 1,-1 0 0,1 1 0,-1-1-1,0 1 1,-6-2 0,4 2 172,1 0 1,0-1 0,-10-4-1,1-1-48,1 1 0,-2 1 0,1 0-1,-1 1 1,-28-4 0,24 4 512,-41-12 0,19 4-212,-196-31-16,199 39-257,0 3 0,-1 2 0,1 1 0,-48 9 0,-81 3 18,-148-4 905,215-1-438,-121 25 1,62-12-4212,97-15 434,-18 2-2243,6-4 874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39:27.846"/>
    </inkml:context>
    <inkml:brush xml:id="br0">
      <inkml:brushProperty name="width" value="0.1" units="cm"/>
      <inkml:brushProperty name="height" value="0.1" units="cm"/>
      <inkml:brushProperty name="color" value="#66CC00"/>
    </inkml:brush>
  </inkml:definitions>
  <inkml:trace contextRef="#ctx0" brushRef="#br0">1501 240 2304,'0'1'-5,"0"-1"0,0 0 0,0 1 0,0-1 0,0 0 0,0 0 0,0 1 0,-1-1 0,1 0 0,0 1 0,1-1 1,-1 0-1,0 1 0,0-1 0,0 0 0,0 1 0,0-1 0,0 0 0,0 0 0,0 1 0,0-1 0,1 0 0,-1 1 0,0-1 0,0 0 0,0 0 0,1 1 0,5-4 187,0 0-1,0 0 0,0 0 0,-1-1 1,1 0-1,-1 0 0,7-8 0,0 0 902,20-26 0,32-51 2341,-64 88-3377,1 1 0,-1-1 0,0 1 0,1-1 0,-1 1 0,0-1 0,1 1 0,-1-1 0,0 1 0,0-1 0,1 1 0,-1-1 0,0 0 0,0 1 0,0-1 0,0 1 0,0-1 0,0 0 0,0 1 0,0-1 0,0 0 0,0 1 0,0-1 1,-1 1-1,1-1 0,0 1 0,0-1 0,0 0 0,-1 1 0,1-1 0,0 1 0,-1-1 0,1 1 0,-1-1 0,1 1 0,0 0 0,-1-1 0,1 1 0,-1-1 0,1 1 0,-1 0 0,1-1 0,-1 1 0,1 0 0,-1 0 0,0-1 0,-6-1 70,1-1-1,0 1 1,-13-2 0,-1-2 299,7 1-271,0 0-1,-1 1 1,1 0 0,-1 1-1,0 1 1,0 0-1,0 0 1,-25 2 0,-223 0 1012,120-6-1338,-203 6 997,322 2-632,0 0 0,-28 6 0,28-3 116,0-2-1,-29 1 0,13-2 110,-53 9-1,1 1-468,-19-2-940,-1 10-3391,47-2 631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39:30.046"/>
    </inkml:context>
    <inkml:brush xml:id="br0">
      <inkml:brushProperty name="width" value="0.1" units="cm"/>
      <inkml:brushProperty name="height" value="0.1" units="cm"/>
      <inkml:brushProperty name="color" value="#66CC00"/>
    </inkml:brush>
  </inkml:definitions>
  <inkml:trace contextRef="#ctx0" brushRef="#br0">2738 42 384,'4'-6'1188,"0"0"0,1 0 0,9-9 3440,-17 17-4317,0 1 1,-1-1-1,0 0 1,0 0-1,1 0 0,-1 0 1,-5 1-1,5-2-248,-108 47 1265,69-32-965,-1-2 0,0-2-1,-63 8 1,106-20-361,-16 4 83,-1-1 0,1-1 0,0-1 0,-1 0 0,1-1 0,-1-1 0,-21-4 1,-62-22-11,36 8 93,-115-17-1,-23 20 181,-43-6-328,127 9 607,-226 3-1,102 27 494,94-13-368,-151 8-3119,246-5-1199,-59 15 1,16 1-152</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39:58.477"/>
    </inkml:context>
    <inkml:brush xml:id="br0">
      <inkml:brushProperty name="width" value="0.1" units="cm"/>
      <inkml:brushProperty name="height" value="0.1" units="cm"/>
      <inkml:brushProperty name="color" value="#66CC00"/>
    </inkml:brush>
  </inkml:definitions>
  <inkml:trace contextRef="#ctx0" brushRef="#br0">5262 1181 1792,'0'0'5781,"-5"6"-3738,2-6-1620,-1 0 0,0 1 1,0 0-1,1-1 0,-1 1 1,0 1-1,1-1 0,-1 0 1,-5 4-1,7-4-96,-8 1 278,9-2-587,1 0 0,-1 0 0,0 0 0,1 0 1,-1 0-1,0 0 0,0 0 0,1 0 0,-1 1 0,0-1 1,1 0-1,-1 0 0,0 1 0,1-1 0,-2 1 1,0 1 72,0-1 0,0 1 0,0-1 1,0 0-1,-1 1 0,1-1 0,0 0 1,-1 0-1,1-1 0,-1 1 0,1 0 1,-1-1-1,1 0 0,-1 1 1,1-1-1,-1 0 0,1-1 0,-1 1 1,1 0-1,-1-1 0,1 1 0,-1-1 1,-3-1-1,-5-3 146,1 0 0,1 0 0,-1-1 1,-11-10-1,11 9 189,1 0 1,-17-8-1,6 8-44,0 1 0,0 0 0,-1 2 0,-40-5 0,41 7-393,-116-13 219,51 4 242,-2 4 0,-156 7-1,58 16 79,75-5-277,-199 3-144,-172-18 634,210-1-688,-116 19 198,337-12-319,-95 11 109,-409 59 526,428-58-547,44 0-3,-3 0 25,-26-13-168,59-1 310,-122-4 67,88 3-199,-149 6 104,214-1-149,0 0 1,-38 14 0,36-11 76,-37 8 1,-282 38 224,217-29-298,71-10 6,40-9 34,0-1 0,0-1 0,0 0 0,-25 1 0,37-4-47,1-1 1,-1 1 0,1 0-1,-1 0 1,1-1-1,0 1 1,-1-1 0,1 1-1,-1-1 1,1 1-1,0-1 1,0 0 0,-1 0-1,1 0 1,0 0-1,0 0 1,0 0 0,0 0-1,0 0 1,0 0-1,0 0 1,-1-3 0,-1-2 21,0 0 1,1 0 0,-4-12 0,1 2-11,0 1 1,1 0-1,-2-21 1,5 30-8,-1-13 19,1 0 0,2-29 0,0 8 133,1 10-112,2 0 1,0 0-1,11-33 0,4-29 5,19-157-33,-30 187 22,21-82-1,-21 116-46,-2 0 0,-1-1 0,-1 0-1,0-35 1,-4 54-4,1 0 0,0 0 0,1 0 0,0 0 0,0 0 0,1 1 0,7-17 0,-9 24 1,0 1 0,1-1 0,-1 1 0,0 0 0,0-1-1,1 1 1,-1 0 0,1 0 0,-1 0 0,1 0 0,-1 0 0,1 0 0,0 0 0,-1 0 0,1 1-1,0-1 1,0 1 0,0-1 0,-1 1 0,1 0 0,0 0 0,0 0 0,2 0 0,5 0-53,0 0 0,-1 1 0,14 3-1,72 23 113,-63-16-51,44 9 0,23-8 20,15 4-5,-41-5-16,100 3 0,-103-10 0,318 25 32,-188-16-60,-95-7 24,92 9 53,77 4 30,239-31-81,-239-2 15,362-41 88,-363 33-173,29-5 208,178-50-200,-398 62 34,145-48 0,-219 60 37,28-7 43,50-19-26,-60 21-29,14-7-11,-38 14 10,0 0-1,0 1 1,0-1-1,1 1 0,-1-1 1,0 1-1,0-1 1,1 1-1,-1 0 1,0-1-1,1 1 1,-1 0-1,0 0 1,1 0-1,-1 0 0,0 0 1,1 1-1,-1-1 1,0 0-1,1 1 1,-1-1-1,0 1 1,0-1-1,1 1 1,-1-1-1,0 1 0,0 0 1,0 0-1,0-1 1,0 1-1,0 0 1,0 0-1,0 0 1,0 0-1,0 0 1,-1 0-1,1 1 0,0-1 1,-1 0-1,1 0 1,-1 0-1,1 1 1,0 0-1,2 9-21,1 0 0,-2 0 0,1 1 0,0 12 0,-1-10-8,9 77 53,-3 0 1,-5 1-1,-9 109 0,-5 251 27,11-432-114,0-8-297,-1 29-785,1-39 700,0 1-1,-1 0 1,1 0-1,-1-1 1,0 1-1,1 0 1,-1-1-1,-1 1 1,1-1-1,-3 5 1,-1-5-1769,-6-8-107,-32-30-2349</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40:00.972"/>
    </inkml:context>
    <inkml:brush xml:id="br0">
      <inkml:brushProperty name="width" value="0.1" units="cm"/>
      <inkml:brushProperty name="height" value="0.1" units="cm"/>
      <inkml:brushProperty name="color" value="#66CC00"/>
    </inkml:brush>
  </inkml:definitions>
  <inkml:trace contextRef="#ctx0" brushRef="#br0">2845 1232 3456,'-3'0'214,"-1"0"9,0 0-1,0 0 1,0 0-1,0 1 1,0 0-1,0-1 1,-5 3 0,9-3-184,0 0 1,-1 0 0,1 0 0,0 0 0,-1 1-1,1-1 1,0 0 0,-1 0 0,1 0 0,0 0-1,-1 0 1,1 0 0,-1 0 0,1 0 0,0 0-1,-1 0 1,1-1 0,0 1 0,-1 0 0,1 0 0,0 0-1,-1 0 1,1 0 0,0-1 0,-1 1 0,1 0-1,0 0 1,0-1 0,-1 1 0,1 0 0,0 0-1,0-1 1,-1 1 0,1 0 0,0-1 0,0 1 0,0 0-1,0-1 1,-1 1 0,1 0 0,0-1 0,0 1-1,0 0 1,0-1 0,0 1 0,0-1 0,0 1-1,0 0 1,0-1 0,0-28 5713,0 29-5628,1-1 0,0 0 1,-1 1-1,1-1 0,0 0 0,0 1 0,0-1 0,-1 1 0,1-1 0,0 1 0,0-1 0,0 1 1,0 0-1,0-1 0,1 1 0,0-1 76,9-3 193,-5 2-184,-1 0 0,0 0 0,-1 0-1,1 0 1,0-1 0,-1 1 0,1-1 0,-1 0-1,0-1 1,0 1 0,0-1 0,0 1 0,-1-1-1,4-6 1,-5 7-31,1-1-1,-1 0 1,-1 0 0,1 0-1,0-1 1,-1 1 0,0 0-1,0 0 1,-1-1 0,1 1-1,-1-9 1,11-217 1074,0 145-1003,16-126-137,-12 142-233,-10 49 184,0 0 1,-2 0 0,2-35 0,-5 47-59,0 0 1,0 1-1,-1-1 1,0 0-1,0 0 1,-1 1 0,0-1-1,-1 1 1,0-1-1,0 1 1,0 0-1,-5-7 1,7 12 26,0-1 0,-1 1 0,1 0 0,0 0 0,-1 0 0,0 0 0,1 0 0,-1 0 1,0 1-1,0-1 0,0 0 0,0 1 0,0 0 0,-1-1 0,1 1 0,0 0 0,-1 0 0,1 0 0,0 1 0,-1-1 0,1 0 0,-1 1 0,1 0 1,-6-1-1,-86 4-12,-173 29 0,196-23 31,-1-3-1,-109-4 1,-170-37 86,107 5-57,-294-43 196,434 49-224,-101-19-383,30 1 510,85 18-147,79 21-27,-1 1-1,1 0 1,-1 0 0,0 1 0,-22 1-1,30 1-20,1-1-1,-1 1 0,0-1 0,0 1 0,1 0 0,-1 1 0,1-1 0,-1 1 1,1-1-1,0 1 0,-1 0 0,1 0 0,0 0 0,0 1 0,0-1 0,1 1 1,-1 0-1,1 0 0,-1 0 0,1 0 0,0 0 0,-2 4 0,-3 8 59,1 1 0,1 0 0,-4 18 0,-8 26-12,6-33 25,-1-1 1,-2 0 0,0-1-1,-28 37 1,10-19-65,2 2 0,-31 64 0,46-78 23,2-1 1,2 2-1,1-1 1,-12 65-1,15-51-4,-3 74-1,10-107-22,1 1-1,0-1 1,0 1-1,2-1 1,-1 1-1,2-1 0,5 15 1,-6-21 7,0 0 0,0 0 0,0 0 0,1 0 0,0-1 0,1 1 0,-1-1 0,1 0 0,0 0-1,0-1 1,0 1 0,1-1 0,0 0 0,11 5 0,2 0-4,1 0 0,-1-2 1,1 0-1,0-2 0,33 6 0,110 2 175,19 3-135,5 18-97,70 8 111,151-28 494,-55-35-468,-4 1 679,-176 12-500,1 0-381,-139 8-641,1 2 0,65 12 0,14 14-5415,-74-15 1585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31:52.661"/>
    </inkml:context>
    <inkml:brush xml:id="br0">
      <inkml:brushProperty name="width" value="0.1" units="cm"/>
      <inkml:brushProperty name="height" value="0.1" units="cm"/>
      <inkml:brushProperty name="color" value="#66CC00"/>
    </inkml:brush>
  </inkml:definitions>
  <inkml:trace contextRef="#ctx0" brushRef="#br0">1728 130 3456,'-69'0'2096,"66"-1"-1905,-1 1 0,1-1 0,0 0 0,-1 1 0,1-1 0,-4-2 0,-16-4 237,0 5 517,15 1-451,1 1-1,-1-2 1,0 1 0,-9-3-1,-4-5 164,0 0-1,-27-17 0,34 17-184,-1 1 0,-1 0 0,1 1-1,-1 1 1,-33-9 0,18 11-50,-1 1-1,0 1 0,-57 5 0,-67 3 625,-21-5-507,24-1 153,118 1-576,0 3-1,-46 9 1,-1 7-1649,-1-5 0,-1-2 0,-103 1-1,121-18-2636</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41:14.068"/>
    </inkml:context>
    <inkml:brush xml:id="br0">
      <inkml:brushProperty name="width" value="0.1" units="cm"/>
      <inkml:brushProperty name="height" value="0.1" units="cm"/>
      <inkml:brushProperty name="color" value="#FFFC18"/>
    </inkml:brush>
  </inkml:definitions>
  <inkml:trace contextRef="#ctx0" brushRef="#br0">50 0 2560,'-22'10'1056,"16"-7"-832,-4 3-352,4-1-1152,1-1-32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41:15.190"/>
    </inkml:context>
    <inkml:brush xml:id="br0">
      <inkml:brushProperty name="width" value="0.1" units="cm"/>
      <inkml:brushProperty name="height" value="0.1" units="cm"/>
      <inkml:brushProperty name="color" value="#FFFC18"/>
    </inkml:brush>
  </inkml:definitions>
  <inkml:trace contextRef="#ctx0" brushRef="#br0">4864 173 4224,'-5'11'3744,"25"-11"-2230,-18 0-1337,0-1-1,0 1 1,-1-1-1,1 1 1,0-1-1,-1 0 1,1 0-1,-1 0 0,1 0 1,-1 0-1,1 0 1,-1-1-1,0 1 1,0 0-1,2-3 1,16-22 941,-18 24-975,0 0-1,1 0 1,-1 0 0,0 0 0,-1 0 0,1 0 0,0 0 0,-1 0 0,1-1 0,0-3 0,-1 6-102,-1-1 0,1 0-1,0 1 1,-1-1 0,1 0 0,0 1 0,-1-1 0,1 0 0,-1 1 0,1-1 0,-1 1 0,1-1 0,-1 1 0,1-1 0,-1 1-1,1-1 1,-1 1 0,0 0 0,1-1 0,-1 1 0,0 0 0,1 0 0,-1-1 0,0 1 0,0 0 0,1 0 0,-1 0-1,0 0 1,1 0 0,-1 0 0,0 0 0,0 0 0,1 0 0,-1 0 0,-1 1 0,-152-1 1916,145-1-1841,0 0-1,0 0 0,-12-4 1,13 3-61,-1 0 0,0 1 1,-11-1-1,-18 0 83,-48-8 0,48 5 95,-48-2-1,-107 16 820,72-2-749,-142 20 162,-9 1-493,-266 11 817,433-33-729,-178-13-1,55-2 345,159 10-447,-7 0 33,-104-12-1,-62-15 286,124 14-241,-159-22-199,2 5 901,1 32 191,0 22-2063,18-1-5572,235-23 5676,0-1 0,-1-1 0,1 0 0,0-2 0,0 0 0,0-2 0,0 0 0,0-1 0,-27-13 0,-86-44-3037</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41:18.521"/>
    </inkml:context>
    <inkml:brush xml:id="br0">
      <inkml:brushProperty name="width" value="0.1" units="cm"/>
      <inkml:brushProperty name="height" value="0.1" units="cm"/>
      <inkml:brushProperty name="color" value="#FFFC18"/>
    </inkml:brush>
  </inkml:definitions>
  <inkml:trace contextRef="#ctx0" brushRef="#br0">1928 1 3072,'-3'0'207,"0"0"1,-1 1-1,1-1 1,0 1-1,-1 0 0,1 0 1,0 0-1,-5 2 1,-5 0 1111,13-3-1290,-1 0 0,0 0 0,1 0 0,-1 0 0,1 0 0,-1 0 0,0 0 0,1 0-1,-1 0 1,1 0 0,-1 1 0,0-1 0,1 0 0,-1 1 0,1-1 0,-1 0 0,0 1-1,-70 47 1903,62-41-1828,-1-1-1,-1 0 0,1 0 1,-15 6-1,12-7 231,0 1-1,-19 14 0,-108 69 1145,107-69-948,20-12-210,-1-1 1,0-1 0,0-1 0,-18 6 0,-62 10 739,70-17-805,-7 0 56,0-1 0,1-1 0,-36-4 0,8 1 49,-67 4 485,-91-3 312,71-17-495,30 1-159,-115-3 202,184 16-1051,33 3-504,-1-1 1,0-1-1,1 0 1,-1 0-1,-20-8 1,-11-10-2830,-12-11-432</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41:23.689"/>
    </inkml:context>
    <inkml:brush xml:id="br0">
      <inkml:brushProperty name="width" value="0.1" units="cm"/>
      <inkml:brushProperty name="height" value="0.1" units="cm"/>
      <inkml:brushProperty name="color" value="#FFFC18"/>
    </inkml:brush>
  </inkml:definitions>
  <inkml:trace contextRef="#ctx0" brushRef="#br0">3780 86 2560,'-1'0'38,"1"0"0,0-1 0,0 1 0,0-1 0,-1 1 0,1-1 0,0 1 0,0 0 0,0-1 0,0 1 0,0-1 0,0 1 0,0-1 0,0 1 0,0-1 0,0 1 0,0-1 0,0 1 0,0 0 0,0-1 0,0 1 0,1-1 0,-1 1 0,0-1 0,0 1 0,0 0 0,1-1 0,-1 1 0,0 0 0,1-1 0,-1 0 0,16-19-417,-6 7 198,-9 11 112,0 0 280,1-1 0,-1 0 0,0 0 0,1 0 0,-1 0 0,0-3-1,-1 5-132,0 1 0,0-1-1,0 0 1,0 1-1,0-1 1,0 1 0,0-1-1,0 1 1,0-1-1,0 1 1,-1-1-1,1 1 1,0-1 0,0 1-1,-1 0 1,1-1-1,0 1 1,-1-1 0,1 1-1,0 0 1,-1-1-1,1 1 1,-1 0-1,1-1 1,0 1 0,-1 0-1,1-1 1,-1 1-1,1 0 1,-1 0 0,1 0-1,-1 0 1,1-1-1,-1 1 1,1 0-1,-1 0 1,0 0 0,1 0-1,-1 0 1,1 0-1,-1 0 1,1 1 0,-2-1-1,-28 2 1010,-1 1-1,-31 7 1,-14 2 314,-6 0-1550,59-11 388,-29-1 0,33-1 33,-1 1 1,-28 4 0,24 2-194,18-4-43,0-1 1,0 1-1,0-1 1,-9 0-1,-58 2 234,38-2 139,-68-4 0,-13-11 135,67 11-643,-58 3 0,33 2 239,-147 3 286,-94 23-419,227-17 114,14 2 95,26-3-53,29-6-151,-1-1 0,1-1 0,-1-1 1,0 0-1,1-2 0,-31-4 0,-66-11 55,48 8-17,-8 2 146,0 2 0,-106 9-1,34 1 708,1-6 0,-196-25 0,278 15-848,-76-7-680,-46 20-2662,135 2-221,-82 20-1,45-3-64</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41:28.899"/>
    </inkml:context>
    <inkml:brush xml:id="br0">
      <inkml:brushProperty name="width" value="0.1" units="cm"/>
      <inkml:brushProperty name="height" value="0.1" units="cm"/>
      <inkml:brushProperty name="color" value="#FFFC18"/>
    </inkml:brush>
  </inkml:definitions>
  <inkml:trace contextRef="#ctx0" brushRef="#br0">17 1 128,'-11'11'64,"11"-8"-32,-5 3-96</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41:30.224"/>
    </inkml:context>
    <inkml:brush xml:id="br0">
      <inkml:brushProperty name="width" value="0.1" units="cm"/>
      <inkml:brushProperty name="height" value="0.1" units="cm"/>
      <inkml:brushProperty name="color" value="#FFFC18"/>
    </inkml:brush>
  </inkml:definitions>
  <inkml:trace contextRef="#ctx0" brushRef="#br0">6989 199 3456,'-5'0'1787,"5"-1"-1700,0 1 0,-1 0 0,1 0-1,0 0 1,0 1 0,-1-1 0,1 0-1,0 0 1,0 0 0,-1 0-1,1 0 1,0 0 0,0 0 0,-1 0-1,1 0 1,0 1 0,0-1-1,-1 0 1,1 0 173,0 1-173,-1-1 0,1 0 0,0 0-1,0 1 1,0-1 0,0 0-1,-6 6-324,4-4 332,0 0-1,0 1 1,-1-1 0,1 0 0,-1-1 0,1 1 0,-1 0 0,0-1 0,0 1-1,0-1 1,0 0 0,0 0 0,0 0 0,-4 0 0,-47 14 964,41-11-805,-1 0 1,-1 0-1,1-1 1,-26 1-1,-306-4 3224,304-6-3022,8 0-142,-132-12 482,14 10-518,-58 2 214,159 6-209,-66-9 1,-1 2-75,47 4-149,-103 1 16,14 0 74,-42-17 555,197 18-688,-36-4 39,-181-14-121,-5 10 247,-610 9-335,725-7 231,28 0-64,-493 6 281,268 3 618,166-3-752,29 1-105,-211-6 12,-49-3 920,-1 23-199,283-10-691,-116 14 98,118-8-509,0-3 0,-112-8 1,146-4-1896,-91-20 0,112 16-253,2-1 0,-1-2 0,-61-32-1,-12-19-1979</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42:59.588"/>
    </inkml:context>
    <inkml:brush xml:id="br0">
      <inkml:brushProperty name="width" value="0.1" units="cm"/>
      <inkml:brushProperty name="height" value="0.1" units="cm"/>
      <inkml:brushProperty name="color" value="#FFFC18"/>
    </inkml:brush>
  </inkml:definitions>
  <inkml:trace contextRef="#ctx0" brushRef="#br0">5119 75 3200,'-3'-3'121,"1"1"0,-1-1 1,1 1-1,-1 0 0,0 0 0,0 0 1,0 0-1,0 0 0,0 0 0,0 1 1,0 0-1,0-1 0,-1 1 0,-3 0 1,5 0-27,1 1 0,-1-1 0,0 0 1,0 0-1,1 0 0,-1 0 1,0 0-1,1 0 0,-1 0 1,1-1-1,-1 1 0,1 0 1,0-1-1,-2-1 0,2 1 101,-1 0 0,1 1-1,-1-1 1,1 1 0,-1-1-1,0 1 1,0-1 0,0 1-1,-2-1 1,-2-1 61,0 1 0,0 0 0,0 1 0,0-1 0,-1 1 0,1 0-1,0 1 1,-1-1 0,1 1 0,-1 1 0,1-1 0,-12 3 0,-2 3 95,0 0-1,-31 15 1,31-13-370,3 1 60,-1-2 0,0 0 0,0-1 0,-27 4 0,-107 11 1100,-46 7-199,167-25-920,0-1 0,-41-2 0,23-1 47,-167-8 692,-86-6-165,217 8-226,-145 6 0,105 7-484,-84 2 274,206-8-163,-242 9 446,-207 14-150,291-24-435,-245 8 820,234 2-743,-95 10-480,58 2 1068,116-13-434,-79-1 132,3 0 78,14 9-152,-175 8-3399,324-24 2761,-1 0 0,1 0 0,-1-1 0,1 1 0,0-2 0,-1 1 0,1 0 0,0-1 0,0 0 0,0-1 0,0 0 0,0 1 0,1-2 0,-1 1 0,1-1 0,0 1 0,0-2 0,0 1 0,0 0 0,1-1 0,0 0 0,-5-7 1,-30-42-2578</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46:21.866"/>
    </inkml:context>
    <inkml:brush xml:id="br0">
      <inkml:brushProperty name="width" value="0.1" units="cm"/>
      <inkml:brushProperty name="height" value="0.1" units="cm"/>
      <inkml:brushProperty name="color" value="#FFFC18"/>
    </inkml:brush>
  </inkml:definitions>
  <inkml:trace contextRef="#ctx0" brushRef="#br0">5989 69 2304,'-1'-2'214,"0"0"-1,0 1 1,0-1 0,0 1-1,1-1 1,-1 0 0,1 0-1,-1 1 1,1-1 0,0 0-1,-1 0 1,1 0 0,0 0-1,0 1 1,0-1 0,1-2-1,-1 2-78,0-1 0,0 1-1,0-1 1,0 1 0,0 0-1,-1-1 1,1 1-1,-2-4 1,1 6-66,1-1 1,-1 0-1,1 0 0,-1 0 0,0 1 1,1-1-1,-1 0 0,0 1 0,0-1 1,0 0-1,0 1 0,0-1 1,1 1-1,-1 0 0,0-1 0,0 1 1,0 0-1,0-1 0,0 1 0,0 0 1,0 0-1,0 0 0,0 0 1,0 0-1,-2 0 0,-34 9 608,15-7-265,0 1-1,0 1 1,1 1-1,-1 1 1,-39 16-1,0 0-346,-104 19 122,54-15 372,-37 0 189,-6 1-50,112-18-708,-80 6 1,75-10 22,-70 0 227,24-2 43,-3-1-146,61-3-87,1 2 0,-44 7 1,29 1 136,-2-2-1,-60 1 1,56-9-121,0-2-1,-94-17 1,116 13-104,-80-14 156,90 20-109,1 1-1,0 1 1,0 1 0,0 1-1,0 1 1,-25 7 0,-38 6 421,-42-1-25,-21 2-533,19-1 22,-33 5 356,120-16-155,0-2-1,-1-2 1,-67-6 0,73 0-117,-46-10 0,-25-4-190,-57-6 485,108 14-365,40 8 62,0 0 0,-1 1 0,0 1 0,-17 3 0,-71 13 131,16-1-196,-261 3 282,327-19-209,-38-7 1,38 4-16,-39-1-1,-297 29 668,218-10-188,-59 14 204,141-19-495,-1-2-1,0-3 1,0-2 0,0-3 0,0-3 0,-69-13 0,99 11-819,0-1 0,-54-21 0,62 18-1084,0 0 1,-23-17-1,-3-5-2194</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46:37.231"/>
    </inkml:context>
    <inkml:brush xml:id="br0">
      <inkml:brushProperty name="width" value="0.1" units="cm"/>
      <inkml:brushProperty name="height" value="0.1" units="cm"/>
      <inkml:brushProperty name="color" value="#FFFC18"/>
    </inkml:brush>
  </inkml:definitions>
  <inkml:trace contextRef="#ctx0" brushRef="#br0">1 31 1152,'16'-15'1973,"-14"13"-1908,0 1-1,0-1 1,0 1-1,0-1 1,1 1-1,-1 0 1,0 0 0,1 0-1,-1 0 1,1 0-1,-1 1 1,1-1-1,0 1 1,-1 0-1,1-1 1,-1 1-1,1 0 1,0 1 0,3-1-1,6 1-1077,-2-1-758</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46:40.300"/>
    </inkml:context>
    <inkml:brush xml:id="br0">
      <inkml:brushProperty name="width" value="0.1" units="cm"/>
      <inkml:brushProperty name="height" value="0.1" units="cm"/>
      <inkml:brushProperty name="color" value="#FFFC18"/>
    </inkml:brush>
  </inkml:definitions>
  <inkml:trace contextRef="#ctx0" brushRef="#br0">1871 1200 1408,'6'4'3653,"-2"-12"-3256,-1 1-1,0-1 1,-1 1 0,0-1-1,0 0 1,-1 0 0,1-13-1,4 12 531,-1-3-147,1-40 495,-1 18-598,-4 25-618,0 1-1,0-1 1,4-14 0,-2 15-10,-1 0 0,-1-1 1,2-13-1,2-64 404,-5-130 571,5 77-618,-5-116-22,0 250-364,0 1 0,-1-1-1,0 1 1,0-1 0,-4-7 0,4 7 2,-1 1 0,1-1 0,0 1 0,0-1-1,-1-8 1,-3-21 16,5 32-34,0 0 1,0 1 0,-1-1 0,1 1 0,0-1 0,0 0 0,-1 1 0,1-1 0,-1 1-1,0-1 1,1 1 0,-1-1 0,0 1 0,0 0 0,0-1 0,0 1 0,0 0 0,0 0-1,0-1 1,0 1 0,-1 0 0,1 0 0,0 0 0,-1 1 0,1-1 0,-1 0 0,1 0-1,-1 1 1,-1-1 0,-4-1 21,0 0-1,-1 1 0,1 0 1,0 1-1,-10 0 0,-22-1 58,0-1 0,0-1-1,0-3 1,1-1 0,-54-17-1,62 15 4,0 1-1,-1 2 0,-46-3 1,-94 4 612,144 6-617,0 2-1,-42 9 1,43-6 28,-1-2 1,-42 3 0,-243-7 140,198 5-4,108-5-234,-1 1 0,1 0 0,-1 0 0,1 1 0,0-1 0,0 1 0,-9 4 0,7-3 8,0-1 0,-1 0 1,1 0-1,-1-1 0,0 0 0,1-1 1,-1 0-1,0 0 0,1-1 0,-1 0 1,0 0-1,1-1 0,-1 0 1,-15-7-1,7 4 55,0 0 1,-1 1-1,1 1 1,-1 1-1,0 0 1,0 2 0,-23 1-1,10-1 41,28 0-122,0 1 1,0-1 0,0 0 0,0 1-1,0 0 1,0 0 0,0 0 0,0 0-1,0 0 1,-3 3 0,4-3 10,1 0 0,0-1-1,0 1 1,-1 0 0,1 0 0,0 0 0,0 1-1,0-1 1,0 0 0,0 0 0,0 1 0,1-1-1,-1 0 1,0 1 0,1-1 0,-1 1 0,1-1 0,-1 0-1,1 1 1,-1 0 0,1 1 0,2 61 268,0-38-32,-2 1 1,-4 44-1,-2-31-212,-53 287 475,52-302-494,2-5 13,0 1-1,1-1 1,1 1-1,-1 26 1,4-42-7,0 1-16,0 1 1,0-1-1,0 0 1,1 0-1,-1 0 1,2 0-1,-1 0 1,1 0-1,-1 0 0,2-1 1,4 11-1,-5-10 6,0 0-1,-1 0 0,0 1 0,0-1 1,0 0-1,-1 1 0,1-1 0,-2 1 1,-1 11-1,1 7 49,1 7-68,-1-14-11,1-1 0,0 1 1,1-1-1,1 1 1,1-1-1,9 29 0,-12-44 21,1 0 0,0 0-1,1 0 1,-1 0-1,0 0 1,1 0 0,-1 0-1,1-1 1,-1 1 0,1 0-1,0-1 1,-1 1-1,1-1 1,0 0 0,0 0-1,0 0 1,0 0-1,0 0 1,1 0 0,-1 0-1,0-1 1,0 1-1,0-1 1,1 0 0,2 1-1,6-1 2,1 0-1,-1-1 0,22-4 1,-12 2-50,31-2 164,30-5-313,4-1 213,-74 10 6,1 0 0,-1 1 1,1 0-1,0 0 0,-1 2 0,1 0 0,-1 0 1,14 5-1,56 5-78,-25-5 36,18 7 47,-37-5 26,0-3 0,59 3 0,-82-9-69,1-2 0,-1 0 1,1-1-1,-1-1 0,28-10 1,-33 11 0,14-4 28,28-6 0,-31 10 37,-14 2-39,1 0 1,0 0-1,-1-1 1,0 0-1,1-1 1,6-3-1,7-2 11,-17 6-14,1 1 0,-1-1-1,1 0 1,-1 0-1,0-1 1,1 1-1,3-5 1,-7 6-3,1 0 0,-1 1 0,1-1 0,-1 0 0,0 1 0,1-1 0,-1 1 0,1-1 0,0 1 0,-1 0 0,1-1 0,-1 1 0,3 0 0,27 1 87,-16 0-25,-7-1-54,-1 1-1,0 0 1,0 0 0,0 1-1,0 0 1,0 0 0,-1 1-1,1-1 1,11 8 0,-17-10-10,13 2 89,-13-3-121,0 1-1,0 0 1,0 0-1,0 0 1,0 0-1,0 0 1,0 0-1,-1 0 1,1 0-1,0 0 1,0 1-1,0-1 1,0 0-1,0 1 1,0-1-1,0 0 1,-1 1-1,1-1 1,1 2-1,7 6-867,0 0 1,1-1-1,-1 0 0,1 0 0,1-1 1,-1-1-1,1 0 0,0 0 0,0-1 1,0 0-1,24 4 0,28-1-2431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31:57.462"/>
    </inkml:context>
    <inkml:brush xml:id="br0">
      <inkml:brushProperty name="width" value="0.1" units="cm"/>
      <inkml:brushProperty name="height" value="0.1" units="cm"/>
      <inkml:brushProperty name="color" value="#66CC00"/>
    </inkml:brush>
  </inkml:definitions>
  <inkml:trace contextRef="#ctx0" brushRef="#br0">4606 136 5760,'-27'-5'3130,"28"3"-2948,55-80 351,-55 81-458,0 0 1,0 0-1,-1 0 0,1 0 1,-1 0-1,1-1 1,-1 1-1,1 0 0,-1 0 1,1-1-1,-1 1 0,0 0 1,0-1-1,0 1 0,0 0 1,0-1-1,0 1 1,0 0-1,0-1 0,-1-1 1,0 2-18,0 0 1,0 0-1,1 0 0,-1 0 1,0 0-1,0 0 1,0 0-1,0 0 0,0 0 1,-1 1-1,1-1 1,0 0-1,0 1 1,0-1-1,-1 1 0,1 0 1,-2-1-1,-7-1 113,-1 1-1,1 0 1,-1 0-1,-13 2 0,10 0-157,5-1 49,-102 3 1467,92-2-1316,-1 2 0,1 0 0,-30 10-1,12 0-209,-22 7 65,-72 14 0,88-26 31,-37 7 230,-93 30 0,128-30-127,-187 55 396,-31 9 269,-2 1-1137,186-65 327,0-4-1,-116 1 0,88-7 165,-72 8 64,11 0-46,-180-10-1,144-16 144,-203-41-1,241 26-75,-76-15-148,-101-25-643,258 59-363,-192-32-8091,171 13 5009</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46:59.078"/>
    </inkml:context>
    <inkml:brush xml:id="br0">
      <inkml:brushProperty name="width" value="0.1" units="cm"/>
      <inkml:brushProperty name="height" value="0.1" units="cm"/>
      <inkml:brushProperty name="color" value="#FFFC18"/>
    </inkml:brush>
  </inkml:definitions>
  <inkml:trace contextRef="#ctx0" brushRef="#br0">2153 1544 1536,'0'0'34,"0"0"1,0-1-1,0 1 0,-1 0 1,1-1-1,0 1 0,0 0 1,0-1-1,0 1 0,0-1 0,0 1 1,0 0-1,0-1 0,0 1 1,0 0-1,0-1 0,1 1 1,-1 0-1,0-1 0,0 1 1,0 0-1,0-1 0,0 1 1,1 0-1,-1-1 0,0 1 1,0 0-1,1 0 0,-1-1 1,1 1-1,15-19 324,20-13-217,-4 8 5421,-32 24-5507,-1 0 0,1-1 0,0 1-1,-1 0 1,1 0 0,-1 0 0,1 0 0,-1-1 0,1 1-1,-1 0 1,-16-4 7107,17-5-5788,0 5-1227,0 1-1,0 0 0,0-1 1,0 1-1,0 0 0,1 0 1,0-1-1,-1 1 0,3-5 0,-2 5-67,0-1-1,-1 1 0,1-1 1,-1 1-1,0-1 0,0 0 0,0 1 1,-1-5-1,0-5 151,-10-141 928,10 99-899,0 15-32,4-47-1,2 56 10,14-47 0,-6 27-59,-8 26-66,-2 0 0,-1 0 1,-1-38-1,-1 50-39,-10-231 137,9 175-271,2 48 43,-2 0 0,-4-37 0,-4-16 127,0-1-205,8 65 173,-2 1 0,1 0 0,-2 0 0,1 0 0,-1 0-1,-5-8 1,5 12-86,0-1 0,0 1 0,-1 0 0,1 0 0,-1 1 0,0-1 0,-1 1 0,1 0 0,-1 1 0,0-1 0,0 1 0,0 0 0,0 1 0,0-1 0,-12-2 0,-48 0 219,49 3-213,0 0-1,0 2 1,-24 1-1,-2 1 247,-654 3-81,262-5-219,294 6 118,106-5-29,1 3-1,-47 10 1,35-6-18,-169 22-44,102-16 32,58-3-96,25-4-207,29-7 287,0 1 0,0-1 0,0 1-1,0-1 1,0 1 0,0-1 0,1 1-1,-1-1 1,0 1 0,0 0 0,0-1-1,1 1 1,-1 0 0,0 0 0,1 0-1,-1-1 1,1 1 0,-1 0 0,1 0-1,-1 0 1,1 0 0,0 0 0,-1 0-1,1 0 1,0 2 0,1 52 216,8 59 0,10 108-279,-15-163 3,2 7 65,2 42 28,-7 5-82,-3 124 167,-2-192-43,-2 0-1,-2 0 1,-15 45 0,20-75-111,0 0 1,1-1 0,0 1 0,1 22 0,1-36 29,0 0 1,1-1-1,-1 1 1,0 0-1,1 0 1,-1 0-1,0 0 1,1 0-1,-1 0 1,1-1-1,-1 1 1,1 0-1,0 0 1,-1-1-1,1 1 1,0 0-1,0-1 1,-1 1-1,1-1 1,2 2-1,18 8 12,-17-9 2,2 1 8,0 0 1,1-1-1,-1 0 0,0 0 0,0-1 0,1 0 1,-1 0-1,7-1 0,27 1-87,101 7 157,-88-6 2,75 10-1,-100-7-66,33-1-1,-13-1-7,32 0 9,1-3 1,-1-4 0,152-29-1,-62 10 28,-62 10 12,326-52 520,-399 61-284,62-2 0,-79 7-265,0 1 0,0 1 0,0 1 0,-1 1 0,23 6 0,-36-8-275,-3-2 158,0 1 1,0-1 0,0 1 0,0-1-1,0 0 1,0 1 0,0-1-1,0 0 1,0 0 0,0 0 0,0 0-1,1 0 1,-1 0 0,0 0-1,0 0 1,0 0 0,0 0-1,0 0 1,0-1 0,0 1 0,0-1-1,0 1 1,0 0 0,0-1-1,0 0 1,0 1 0,-1-1 0,1 1-1,1-3 1,28-38-5767,3-11-102</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47:34.801"/>
    </inkml:context>
    <inkml:brush xml:id="br0">
      <inkml:brushProperty name="width" value="0.1" units="cm"/>
      <inkml:brushProperty name="height" value="0.1" units="cm"/>
      <inkml:brushProperty name="color" value="#FFFC18"/>
    </inkml:brush>
  </inkml:definitions>
  <inkml:trace contextRef="#ctx0" brushRef="#br0">7992 1620 19583,'22'-24'214,"-13"15"-232,0 0 1,12-9-1,-12 10 103,0 0 0,14-16 0,19-27 109,-26 34-148,0-1-1,24-40 1,-32 44-33,45-90 249,-48 92-199,-1 0 0,0 0-1,-1-1 1,0 1 0,-1-1 0,1-25 0,-3 31-49,1-11 29,-2 1 0,0 0 0,0 0 0,-8-28 0,5 30-45,0 0-1,0-1 1,1 0 0,1 0-1,1 0 1,0 0-1,1 0 1,5-31 0,3-19 179,-2-131 1,-6 178-123,-7-96 83,3 66-180,2 33 64,-1 0-1,0 0 0,-1 0 0,-8-18 0,-27-58-244,36 85 243,-1 1 0,1 0 0,-1 0-1,-1 0 1,1 1 0,-1 0 0,0 0 0,0 0 0,0 0-1,-1 1 1,1-1 0,-1 1 0,0 1 0,-1-1 0,1 1-1,-1 0 1,-9-2 0,6 2-27,0 1 0,-1 0 0,1 0 0,-1 1 0,1 1 0,-1 0 0,1 0-1,-1 1 1,1 0 0,-1 1 0,-11 3 0,-21 5 133,-1-2 0,-49 3 0,8-2-19,-17 0-107,16-3 0,-308 14 102,290-19-78,-72 0-21,128-4-3,-77-12-1,82 6 1,-71-10 0,-84 7 235,41 5-230,-318-4 338,333 12-286,-219-6 71,319 5-134,-155 5 119,-5 6 364,28-2-266,15-3-239,45-4 29,-205 0 193,172-3-126,-119-11-149,61 1 258,-113-10-151,236 6 128,-14-2 108,-443-41-27,469 48-181,43 5-52,0 1 0,0 2 0,0 0 0,-51 5 0,-14 6-18,-112-4 0,-126-5 101,291 2-73,-58 10-1,27-2 57,-280 15-148,309-26 44,0-1 1,-66-15-1,81 14 56,1 1-1,-51 1 1,36 2 97,20 0-172,-1 2 0,1 0 0,-36 11 0,23-6-18,23-5 57,2 0-1,-1 1 1,0-1-1,1 2 1,0-1 0,0 1-1,-12 10 1,-47 45 163,57-48-117,0 1 0,1-1-1,1 1 1,0 1 0,1 0 0,-10 24 0,4-10-100,3-2 46,0 0 1,-10 46-1,-5 58 28,16-73-7,-56 313 9,62-348-7,0 0 0,2 0 0,1 0 1,1 0-1,1 0 0,7 37 0,-3-22-57,-6-29 43,1-1 0,0 1 0,0-1 0,1 1 0,0-1 0,1 0-1,-1 1 1,1-1 0,1-1 0,4 9 0,-1-6 9,0 0 1,1 0-1,0-1 0,0 1 0,1-2 1,0 0-1,1 0 0,-1 0 0,1-1 0,0-1 1,19 8-1,10 1-49,0-2 0,55 10 0,-46-14 39,1-2 0,65-1 0,31 6 336,-97-11-279,23 1-27,140-17 0,28-32-50,100-14 152,-280 54-126,33-4 72,1 3 0,106 4 0,-158 7-5,272 5 14,-182-13 13,85-1 35,286 10-77,-284 12-42,-2 18 0,47-4 0,-92-12 0,-48 0 0,74 7 0,176-18-128,-4 0 212,-108 2-98,55 9 72,-196-4-67,1-6 0,176-11 1,-80 0 59,-144 6-2,139-15 0,-171 7-83,54-10 168,152-4 1,-186 20-40,143-2 58,-149-1-480,89-18 0,-131 19-145,-1-2 0,0 0-1,-1 0 1,1-1 0,-1 0-1,17-11 1,-20 10-291,1 0-1,-1-1 1,0 1-1,-1-2 1,0 1 0,0-1-1,0 0 1,-1 0-1,0-1 1,-1 0-1,0 0 1,0 0-1,3-11 1,-5 8-236,0 0-1,-1 0 1,0 0-1,0-14 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42:26.594"/>
    </inkml:context>
    <inkml:brush xml:id="br0">
      <inkml:brushProperty name="width" value="0.1" units="cm"/>
      <inkml:brushProperty name="height" value="0.1" units="cm"/>
      <inkml:brushProperty name="color" value="#FFFC18"/>
    </inkml:brush>
  </inkml:definitions>
  <inkml:trace contextRef="#ctx0" brushRef="#br0">1852 202 3584,'-10'-2'4779,"9"1"-4595,0 1-60,0-1 0,0 0 1,0 1-1,0-1 0,0 1 0,-1-1 1,1 1-1,0-1 0,0 1 0,-1 0 0,1 0 1,0-1-1,-1 1 0,-1 0 0,-72 17 1178,66-15-949,0 0 0,-1-1 1,-12 0-1,6 2 207,15-2-530,-1 0 1,0-1-1,0 1 1,0-1-1,1 0 1,-1 1-1,0-1 1,0 0-1,0 0 1,0 0-1,1-1 1,-1 1-1,-3-1 1,-42-23 731,32 17-639,-23-15 0,28 15-125,0 1-1,0 1 1,0 0 0,0 0-1,-1 1 1,-11-3 0,-34-7 7,-17-5 155,49 16-105,-168-23-19,156 24 42,0 1 0,-71 10 0,9 6 739,-63 8 350,112-18-1163,-153 9 763,174-14-1491,0-2 0,0-1 0,0-1 0,0-1 0,-36-12 0,-79-42-7657,137 57 8069,-75-36-3016</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42:27.220"/>
    </inkml:context>
    <inkml:brush xml:id="br0">
      <inkml:brushProperty name="width" value="0.1" units="cm"/>
      <inkml:brushProperty name="height" value="0.1" units="cm"/>
      <inkml:brushProperty name="color" value="#FFFC18"/>
    </inkml:brush>
  </inkml:definitions>
  <inkml:trace contextRef="#ctx0" brushRef="#br0">1367 64 4608,'-31'-5'2309,"29"5"-2336,-20-4-965,18 2 1260,0 1 0,0 0 0,0 0 0,0 0-1,0 0 1,-1 1 0,1-1 0,0 1-1,0 0 1,-1 1 0,-6 0 0,-7 0 214,-258-10 2868,-177-4-252,146 10-5599,176-8-3040,61-2 2469</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42:29.238"/>
    </inkml:context>
    <inkml:brush xml:id="br0">
      <inkml:brushProperty name="width" value="0.1" units="cm"/>
      <inkml:brushProperty name="height" value="0.1" units="cm"/>
      <inkml:brushProperty name="color" value="#FFFC18"/>
    </inkml:brush>
  </inkml:definitions>
  <inkml:trace contextRef="#ctx0" brushRef="#br0">4278 221 3456,'-18'-5'1282,"14"4"-1117,0 0-1,0 0 0,0-1 0,0 1 1,1-1-1,-1 1 0,1-1 0,-1 0 0,1-1 1,0 1-1,-5-4 0,-8-10 1217,-28-20 1,40 33-1255,0 1 1,0-1 0,-1 1 0,1 0-1,-1 1 1,1-1 0,-1 1-1,0 0 1,-5 0 0,-45-2 655,52 3-747,-29 2 277,-60 10 1,23-1-157,62-10-153,-331 26 1597,40-40-1201,249 7-385,-167-25-21,170 22-4,1-2 0,-73-28 0,88 26 22,-1 2 1,-1 1 0,1 2 0,-1 1 0,-1 2-1,1 0 1,-1 3 0,0 0 0,-59 7 0,-263 18 520,257-16-561,0 1 35,-171-3 339,206-5-112,-83 1-19,111 1-263,0 1-1,-38 10 1,-395 53 810,274-46 209,18-5-453,11-11-2374,116-4 283,-16-2-1147,0-5-1040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42:30.210"/>
    </inkml:context>
    <inkml:brush xml:id="br0">
      <inkml:brushProperty name="width" value="0.1" units="cm"/>
      <inkml:brushProperty name="height" value="0.1" units="cm"/>
      <inkml:brushProperty name="color" value="#FFFC18"/>
    </inkml:brush>
  </inkml:definitions>
  <inkml:trace contextRef="#ctx0" brushRef="#br0">1350 0 2304,'-3'1'199,"0"0"-1,0-1 1,0 1 0,0 1-1,1-1 1,-1 0 0,0 1 0,1-1-1,-1 1 1,1 0 0,-1 0-1,-2 3 1,-21 12 1218,18-13-1043,0 0 0,-1 0 0,1 1 0,1 0 0,-1 1 0,-9 8 0,12-10-274,0-1 1,-1 1-1,1-2 0,-1 1 0,0-1 0,0 1 0,0-2 0,-11 3 0,-12 5 391,13-5-113,-1 0-1,0-1 0,-19 0 0,2 1 77,-64 9 102,-84 13 792,-40-5 749,0-18-1144,197-3-1043,-11 1-1277,1-2 1,-1-2-1,-46-10 0,76 12 820,1-1-1,-1 0 1,1 0-1,0 0 1,-6-4-1,-23-21-2689</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42:31.422"/>
    </inkml:context>
    <inkml:brush xml:id="br0">
      <inkml:brushProperty name="width" value="0.1" units="cm"/>
      <inkml:brushProperty name="height" value="0.1" units="cm"/>
      <inkml:brushProperty name="color" value="#FFFC18"/>
    </inkml:brush>
  </inkml:definitions>
  <inkml:trace contextRef="#ctx0" brushRef="#br0">1911 158 640,'-1'-3'252,"0"0"0,0 0-1,0 0 1,0 0 0,1-1 0,-1 1 0,1 0 0,0-1-1,0 1 1,0 0 0,1-5 0,-1-6 3606,-21 10-2274,19 4-1557,-66-1 1048,-121 16-1,33 1-923,69-9 535,-245 0 538,211-8-709,9 3-63,18 0 826,-100-11-1,121 1-989,-86-11-91,124 12-988,-1-1 0,-49-18 1,84 26 745,-92-39-4929,45 11 1545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42:33.478"/>
    </inkml:context>
    <inkml:brush xml:id="br0">
      <inkml:brushProperty name="width" value="0.1" units="cm"/>
      <inkml:brushProperty name="height" value="0.1" units="cm"/>
      <inkml:brushProperty name="color" value="#FFFC18"/>
    </inkml:brush>
  </inkml:definitions>
  <inkml:trace contextRef="#ctx0" brushRef="#br0">1674 115 4864,'-5'-2'278,"1"-1"1,-1 1-1,1-1 0,0 0 1,-1-1-1,1 1 0,-5-6 1,-5-5-858,7 8 875,0 0 0,0 1 1,-1-1-1,0 2 0,0-1 0,0 1 0,0 0 1,-1 1-1,1 0 0,-16-4 0,-11 1 495,0 0 1,-69 0-1,-171 6 974,241 2-1404,-67 12 1,19-1 8,-274 21 1230,119-12-1243,198-17-2399,0-3-1,0-1 1,-48-6-1,33-7-1210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42:44.684"/>
    </inkml:context>
    <inkml:brush xml:id="br0">
      <inkml:brushProperty name="width" value="0.1" units="cm"/>
      <inkml:brushProperty name="height" value="0.1" units="cm"/>
      <inkml:brushProperty name="color" value="#FFFC18"/>
    </inkml:brush>
  </inkml:definitions>
  <inkml:trace contextRef="#ctx0" brushRef="#br0">1918 117 2304,'0'0'3301,"-7"-6"-1461,-1 0-959,7 4-717,-1 1 1,1 0-1,0 0 0,-1 0 0,0 0 1,1 0-1,-1 1 0,0-1 0,1 0 1,-1 1-1,0-1 0,0 1 1,1 0-1,-1-1 0,-3 1 0,-32-10 1378,24 3-672,12 7-801,0-1 1,0 0-1,0 0 0,0 1 0,0-1 1,0 1-1,-1-1 0,1 1 0,0-1 1,0 1-1,-1 0 0,1 0 0,0 0 1,-2-1-1,-3 1 60,0 0 0,0 1 0,0 0 0,0 0 0,0 0 0,0 0 0,1 1 0,-1 0 0,-7 4 1,6-3 37,0 0 1,0 0 0,0-1 0,0 0 0,-1 0 0,1-1 0,-13 1 0,-57-1 614,40-2-662,-7 1 300,-96-2 341,116 0-558,0-2 1,1 0-1,-45-14 0,-137-48 421,194 64-594,-1 0 0,0 1-1,0 0 1,0 1-1,-12 1 1,-8 0-96,-15 1 152,-79 15-1,25-3 59,-57 17 660,29-4-8,89-21-509,12 0-763,-53 2-1,73-8-69,0 0 0,-1-1 0,1 0 0,0 0 0,-1 0 0,1-1 0,0-1 0,0 1 0,0-1 0,-13-8 0,9 3-944,1 0 1,-15-15-1,-23-24-2915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42:46.171"/>
    </inkml:context>
    <inkml:brush xml:id="br0">
      <inkml:brushProperty name="width" value="0.1" units="cm"/>
      <inkml:brushProperty name="height" value="0.1" units="cm"/>
      <inkml:brushProperty name="color" value="#FFFC18"/>
    </inkml:brush>
  </inkml:definitions>
  <inkml:trace contextRef="#ctx0" brushRef="#br0">1632 308 4096,'0'0'48,"0"0"0,0 0 0,-1 0 1,1 0-1,0 0 0,0 1 0,0-1 0,-1 0 0,1 0 1,0 0-1,0 0 0,0 0 0,0 1 0,0-1 1,-1 0-1,1 0 0,0 0 0,0 1 0,0-1 0,0 0 1,0 0-1,0 0 0,0 1 0,0-1 0,0 0 0,0 0 1,0 1-1,0-1 0,0 0 0,5 0-123,0-1 1,0 0-1,0 0 0,0-1 1,0 1-1,0-1 0,-1 0 1,8-4-1,36-25 2406,-39 23-1477,-1 1 1,1-2 0,8-11-1,-9 7 1133,-8 12-1916,0 1 0,0 0 0,0 0 1,0-1-1,0 1 0,0 0 0,0-1 1,0 1-1,-1 0 0,1 0 1,0-1-1,0 1 0,0 0 0,0 0 1,0-1-1,0 1 0,-1 0 0,1 0 1,0-1-1,0 1 0,0 0 1,0 0-1,-1 0 0,1-1 0,0 1 1,0 0-1,-1 0 0,1 0 0,-3-1 173,0 0 0,0 1 1,0-1-1,0 1 0,0 0 0,1 0 0,-5 0 0,4 0-378,-14 1 694,-26 4 0,27-3-357,-12 1 117,-58-4 1,34 0-178,-39-2 246,-175-28 0,242 28-107,0 1 0,-29 2-1,29 1-191,1-2 0,-29-4 0,-174-22 582,159 15-364,1-1-76,0 4-1,-76-2 1,109 12 133,-59 8 0,80-7-743,0 0-1,0-2 1,0 1-1,0-2 1,-21-2-1,25 1-463,1 0-1,-1 0 0,0-1 0,1 0 1,-1 0-1,1-1 0,0 0 0,0 0 1,-11-9-1,-19-19-4522,-1 2 1189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32:33.533"/>
    </inkml:context>
    <inkml:brush xml:id="br0">
      <inkml:brushProperty name="width" value="0.1" units="cm"/>
      <inkml:brushProperty name="height" value="0.1" units="cm"/>
      <inkml:brushProperty name="color" value="#66CC00"/>
    </inkml:brush>
  </inkml:definitions>
  <inkml:trace contextRef="#ctx0" brushRef="#br0">1 18 1536,'33'-8'668,"-28"6"-600,1 0-1,0 1 0,0 0 1,0 0-1,0 0 0,0 0 1,0 1-1,6 0 1,66 7 310,1 0 22,-17 3-160,119 3 0,94-13 827,-139 10-1072,122-25 788,-232 13-769,0 0 0,0 2 0,0 1 0,0 1-1,0 1 1,-1 1 0,1 1 0,-1 2-1,0 0 1,-1 2 0,42 20 0,-49-21 48,0 0 0,1-1 0,0-1-1,19 4 1,78 10 247,-68-12-293,239 21 144,-108-27-40,-96-3-10,91-9-164,4 0 145,16 4-80,-20-1-72,-128 4 116,83-5-43,154-6 131,-111 10-243,184 8 173,-45 43-14,-40-8 25,1-26-77,-194-11-2,349-3 187,-37 6 420,-282 0-696,257-11-48,-104-2 451,-190 8-319,191-5 149,111 1-104,-26 2 123,-214-3-50,173 16-1,-9-4-80,-4 0-63,180 17 308,1088-24-362,-1205 23 160,-265-17-72,94-5 0,-85-2 56,-53 1-56,198 5 22,75-3-214,-11 0 341,-203 6-132,186 3-119,199-5 72,-197-6 226,-121-5-360,46 14 50,104-4 282,108-19-182,-136-8-116,-4 0 292,-276 22-174,93 0 30,113-14 0,70-6 17,3 22-86,-76 1-133,224 8 363,-46-12-281,-165-3 252,75-10-193,98 4 6,-338 13 42,256 3-85,18-20 95,1-1 109,129 15-15,-54 3-46,-211-6-72,408 9-239,-449-4 358,181-6 52,-332 3-174,434-26-40,-46 0 72,-242 11-35,203-16-36,-325 29 14,-1 2 0,1 1-1,52 7 1,-75-5-412,0 0 1,-1 1-1,1 0 1,-1 1-1,0 0 0,0 1 1,0 0-1,-1 1 1,0 1-1,0-1 0,0 2 1,14 12-1,1 10-1852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42:53.661"/>
    </inkml:context>
    <inkml:brush xml:id="br0">
      <inkml:brushProperty name="width" value="0.1" units="cm"/>
      <inkml:brushProperty name="height" value="0.1" units="cm"/>
      <inkml:brushProperty name="color" value="#FFFC18"/>
    </inkml:brush>
  </inkml:definitions>
  <inkml:trace contextRef="#ctx0" brushRef="#br0">2474 0 384,'0'0'139,"4"19"1674,-6-17-1528,-1-1-1,1 1 1,-1-1 0,1 0-1,-1 0 1,1 0 0,-1 0 0,0 0-1,0-1 1,0 1 0,1-1-1,-1 0 1,0 0 0,0 0 0,-4 0-1,2-1-114,0 1 0,1 1-1,-1-1 1,1 1-1,-6 1 1,-11 3 300,15-3-299,0-1 1,0 1 0,-1 1-1,-6 3 1,-63 23 2063,73-28-2105,0 1 1,0-1 0,0 0-1,-1 0 1,1 0 0,0 0-1,0-1 1,-1 1 0,-5-1-1,-14 5 430,20-4-511,1-1-1,-1 1 1,1 0-1,-1 0 0,1 0 1,-1 0-1,1 1 1,-1-1-1,1 1 1,0-1-1,-3 3 0,-15 9 502,11-9-424,0-1 0,-1-1 0,1 0 0,-1 0 0,1-1-1,-1 0 1,0 0 0,-16-2 0,8 1 48,-58-1 93,27-1-219,-89 9-1,57 0 532,-132-4 1,111-4-304,-38 6-20,-11 4-128,-276-3 1456,401-6-1355,0-1 0,1-1 1,-49-10-1,41 5 165,-1 1-1,-41-2 1,-69 5 314,129 3-725,8 1-284,0-1 1,0 1-1,0 0 1,-13 4-1,18-5-41,-1 1 0,0 0-1,1 0 1,-1 0-1,1 1 1,0-1 0,-1 1-1,1-1 1,0 1-1,0 0 1,0 0-1,0 0 1,0 0 0,0 0-1,-2 3 1,0 3-1102,3-5 1026,0 0 1,-1-1-1,1 1 1,0-1-1,-1 0 1,0 1-1,0-1 1,0 0 0,0 0-1,0 0 1,0 0-1,0 0 1,0 0-1,-1-1 1,1 1-1,-1-1 1,0 0 0,-4 2-1,-10 2-816,1-2 1,-19 3-1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42:55.026"/>
    </inkml:context>
    <inkml:brush xml:id="br0">
      <inkml:brushProperty name="width" value="0.1" units="cm"/>
      <inkml:brushProperty name="height" value="0.1" units="cm"/>
      <inkml:brushProperty name="color" value="#FFFC18"/>
    </inkml:brush>
  </inkml:definitions>
  <inkml:trace contextRef="#ctx0" brushRef="#br0">5518 96 4864,'-16'-1'885,"12"1"-718,0 0 1,0 0-1,1-1 0,-1 1 0,0-1 0,1 0 0,-1 0 0,1 0 0,-1 0 0,1 0 0,-1-1 0,1 0 1,0 0-1,0 0 0,0 0 0,0 0 0,-4-4 0,2 0-32,0 0 0,0 1 0,-1-1 0,0 1 0,0 0 0,-1 0 0,1 1-1,-1 0 1,0 0 0,0 1 0,-1-1 0,1 2 0,-1-1 0,1 1 0,-1 0 0,0 1 0,0-1 0,0 2 0,-14-1 0,-642 1 5694,530 11-6026,52-3 239,-336 2 178,394-10-115,-694 0 877,599 7-966,0-1 21,-184-1 294,241-4-270,24 1 25,0-2 0,-55-8 1,71 5-7,-37 1 0,-13-2 5,-79-2-24,45 4 17,-12-5 132,-194 13 1,166 2-165,35-2-1,31-1 79,-88 8 248,-29 10-18,-161 21 44,86-11-312,90-25-2876,118-10-239,9-7-811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46:05.424"/>
    </inkml:context>
    <inkml:brush xml:id="br0">
      <inkml:brushProperty name="width" value="0.1" units="cm"/>
      <inkml:brushProperty name="height" value="0.1" units="cm"/>
      <inkml:brushProperty name="color" value="#FFFC18"/>
    </inkml:brush>
  </inkml:definitions>
  <inkml:trace contextRef="#ctx0" brushRef="#br0">8007 91 2816,'-26'2'11461,"24"-3"-10816,-12-5-1551,-21-5 1072,22 7-164,1 0-1,-1 1 1,1 0-1,-1 1 1,-19-1 0,-51 4 16,-131-5 620,176 2-434,23 2-163,0-1 0,1 0 0,-23-6 0,-110-27 232,123 31-192,0 0 0,1 2-1,-1 1 1,-31 3 0,-290 45 31,313-41-105,-41 15 0,41-12-17,-42 8 1,32-12 9,0-2 0,0-2 0,-53-5 0,-126-22-211,204 23 198,-124-7-213,44 4 377,-16-1 46,49 2-182,-74 3 0,60 2-167,-79 9 120,72 3 32,51-7 21,-69 3 0,65-9-33,-172-4 83,169 1-19,-139-14-317,114 11 321,-79 2 0,-29 15 74,46-2-228,29 0 58,-34 0 213,107-9-74,-343-8-17,41 13-242,153 19 279,51-5-35,-291 5 87,363-22-311,0 3 0,0 2 0,-78 21 0,-59 9 226,185-36-82,-159 21-92,-26 5 118,187-27-33,-158 38-16,19-4-77,84-21 154,-81 6 0,26-4 13,79-11-33,1-2 0,-37-2 1,31 0 6,-66-6 179,46 4-176,-95-18 0,-23-2 181,17 8-1253,113 13-1068,30 2 524,0-1 1,-26-4 0,25 0-49,-29-11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46:07.261"/>
    </inkml:context>
    <inkml:brush xml:id="br0">
      <inkml:brushProperty name="width" value="0.1" units="cm"/>
      <inkml:brushProperty name="height" value="0.1" units="cm"/>
      <inkml:brushProperty name="color" value="#FFFC18"/>
    </inkml:brush>
  </inkml:definitions>
  <inkml:trace contextRef="#ctx0" brushRef="#br0">1942 0 3328,'0'0'2608,"-10"14"-2006,-1-1-442,9-11-115,1 0 0,0 0 0,-1-1-1,0 1 1,1 0 0,-1 0 0,0-1 0,0 1-1,0-1 1,0 0 0,0 0 0,0 0 0,0 0 0,0 0-1,0 0 1,-1 0 0,1 0 0,0-1 0,-4 1-1,-9 0 415,-1 1-1,1 1 0,0 0 1,-25 10-1,-16 3-131,-311 55 1620,276-56-1515,41-4-214,-24 1 340,48-7-244,0-1-1,-37 2 1,51-6-259,-44 0 183,0-2-1,-57-9 1,83 5-63,1-1-1,-1-1 1,1-1 0,0-2-1,1-1 1,1-1 0,-36-22-1,50 26-276,-1 0-1,-1 2 1,0-1-1,0 2 1,0 0-1,-1 1 1,0 0-1,0 1 1,0 1-1,0 1 1,-1 0-1,1 1 1,-18 1 0,1 5-1589,-1 0 0,-46 16 0,8-3-2202,2-6 315</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46:10.130"/>
    </inkml:context>
    <inkml:brush xml:id="br0">
      <inkml:brushProperty name="width" value="0.1" units="cm"/>
      <inkml:brushProperty name="height" value="0.1" units="cm"/>
      <inkml:brushProperty name="color" value="#FFFC18"/>
    </inkml:brush>
  </inkml:definitions>
  <inkml:trace contextRef="#ctx0" brushRef="#br0">4196 355 4480,'-50'5'2992,"47"-6"-2989,0-1 0,1 1 1,-1-1-1,0 0 0,1 0 0,-1 0 1,1 0-1,-4-5 0,-4-2 298,-6-6 239,-1 0 0,-1 1 0,-1 1 0,0 1 0,0 1 0,-1 0 0,-24-8 0,-252-59 712,220 60-1160,18 7-73,-73-6 0,76 14-72,29 3 98,-41-7 0,-368-50 531,351 48-300,-59-2-323,6 2 202,-193 37-8,215-14 202,71-6-301,0 1 0,-48 17 0,-17 4 27,-237 66 138,195-57 20,-21 8 297,106-28-212,0-2 0,-82 10 0,-268 14 301,396-40-1141,0-2 0,1 0 0,-23-4 0,30 2-143,0 0 1,1 0-1,-1-1 0,1-1 0,0 0 0,-19-12 1,13 5-929,1 0 0,-19-19 0,-26-34-2188</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47:48.532"/>
    </inkml:context>
    <inkml:brush xml:id="br0">
      <inkml:brushProperty name="width" value="0.1" units="cm"/>
      <inkml:brushProperty name="height" value="0.1" units="cm"/>
      <inkml:brushProperty name="color" value="#FFFC18"/>
    </inkml:brush>
  </inkml:definitions>
  <inkml:trace contextRef="#ctx0" brushRef="#br0">4234 1512 5120,'-4'1'307,"0"0"1,0 1-1,0 0 0,0-1 1,0 1-1,1 1 1,-1-1-1,1 1 0,-1-1 1,-4 8 2238,12-13-2154,5-5-420,-4 0 559,0-1 1,0 0-1,0 0 1,-1 0-1,4-14 1,-5-2 677,-3 22-1101,0-1-1,0 1 1,0 0 0,1-1-1,-1 1 1,2-5 0,28-54 1120,-19 41-1024,14-35 1,-11 15-155,14-42 482,64-134 0,-2 20-441,-75 154-38,-1-1 1,13-78-1,-15 10 185,-12 99-208,-1 0 0,0 1 0,0-1 0,-1 0 0,-1 1 0,-7-22 0,7 24-28,-1 0 0,0 1-1,-1 0 1,0 0 0,0 0 0,-1 0 0,0 1-1,-9-10 1,10 15 22,0 1 0,-1-1 0,1 1 0,0-1 0,-1 1 0,1 1 0,-1-1 1,-10 0-1,-1-2-12,1 1 63,0 1-1,-33-1 0,32 3-15,0-1 0,-23-4 0,-40-15-6,40 9 24,0 2 1,-1 2-1,-73-5 1,-118 3 99,162 5-114,-86 2 50,92 3-77,-180 4 236,-333-5-293,153-33 224,297 19-123,77 8-87,-272-17 270,109 9-341,-1-1 236,-412 15 7,450 14-262,81-3-46,52-7 182,-1 2 0,-73 22 0,111-26-47,0 0 0,0 0 0,0 1 0,0 0 0,1 0 0,-1 1 0,1-1 0,0 1 0,0 0 0,0 1 0,1-1 0,-1 1-1,1 0 1,0 0 0,1 0 0,-1 1 0,1-1 0,0 1 0,1 0 0,-4 8 0,0 9 70,0 1 1,1-1-1,2 1 1,-1 28-1,2-25-125,-17 213 164,-11 118-234,19-161 85,11-185 60,0 0-1,1 0 0,0-1 1,1 1-1,0-1 0,6 15 0,-7-22-19,1 1 0,0-1 0,1 1-1,-1-1 1,1 0 0,0 0 0,0 0-1,0 0 1,0-1 0,1 1 0,0-1-1,-1 0 1,1 0 0,1 0 0,-1-1-1,0 1 1,6 1 0,2 1-10,0-1-1,1-1 1,-1 0-1,1-1 1,0 0-1,0-1 1,0 0-1,23-2 1,5-4 10,55-13 1,-74 13-15,23-2 10,0 1-1,85-1 0,88 19 98,-176-9-116,192 21-64,-7 0 372,-182-20-331,356 16 12,-115-25 96,114 2 41,-203 24 38,-117-10-53,404 24 155,-378-31 40,80 0 21,23 1-572,-95-1-1624,-92-4 407,0-1 0,39-6 0,-40 2-1343,-1 0 0,37-15 0,-5-3-1910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46:25.982"/>
    </inkml:context>
    <inkml:brush xml:id="br0">
      <inkml:brushProperty name="width" value="0.1" units="cm"/>
      <inkml:brushProperty name="height" value="0.1" units="cm"/>
      <inkml:brushProperty name="color" value="#FFFC18"/>
    </inkml:brush>
  </inkml:definitions>
  <inkml:trace contextRef="#ctx0" brushRef="#br0">1627 16 3712,'-6'-4'1544,"1"-2"586,5 6-2025,0-1-1,-1 1 1,1 0-1,0-1 0,0 1 1,-1 0-1,1-1 0,0 1 1,-1 0-1,1 0 1,0-1-1,-1 1 0,1 0 1,0 0-1,-1 0 0,1-1 1,-1 1-1,1 0 1,0 0-1,-1 0 0,1 0 1,-1 0-1,1 0 0,0 0 1,-1 0-1,1 0 1,-1 0-1,-16 0 5112,-5 9-4203,5 0-985,15-7-25,-1 0 0,0 0 0,0-1 0,-1 1-1,1-1 1,0 1 0,0-1 0,-5 0-1,-6 2 72,1 1-1,0 0 0,-1 0 1,2 2-1,-1-1 0,1 2 1,-15 9-1,20-12-30,1 0 0,-1-1 0,0 0 1,0 0-1,0 0 0,0-1 0,-1 0 0,1-1 0,0 1 0,-1-2 0,-12 1 0,-77 5-112,-211-6 1024,222-9-1094,65 8 205,-30-6-1,30 4-66,-31-1-1,-25-1 429,41 5 11,2-2-404,0 3 0,0 0 0,0 3 0,-59 13 0,48-2-151,20-6-285,-35 7-1,52-14-4,1-1-1,-1 0 1,0 0-1,1-1 0,-1 0 1,0-1-1,0 1 1,1-2-1,-10-1 1,4-2-747,1 0 0,-16-8 0,-26-19-2760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46:26.917"/>
    </inkml:context>
    <inkml:brush xml:id="br0">
      <inkml:brushProperty name="width" value="0.1" units="cm"/>
      <inkml:brushProperty name="height" value="0.1" units="cm"/>
      <inkml:brushProperty name="color" value="#FFFC18"/>
    </inkml:brush>
  </inkml:definitions>
  <inkml:trace contextRef="#ctx0" brushRef="#br0">848 10 3456,'-5'-6'5730,"4"6"-5501,-12-3 2092,-20 3-2155,21 0 764,2 0-769,-15 0 600,-30 4 0,48-3-709,-1 0 0,0 1 1,1 0-1,0 0 1,-1 1-1,1 0 0,0 0 1,-7 5-1,-10 6 312,-26 12 0,-12 5 535,21-9-494,-68 24-1,61-27-285,35-14-145,-82 31-286,84-33-79,1-1 0,-1 1 0,0-2-1,0 0 1,0 0 0,0 0 0,-11-2 0,16 0-119,0 0 1,0-1-1,0 1 0,-9-5 0,-26-16-3111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46:28.317"/>
    </inkml:context>
    <inkml:brush xml:id="br0">
      <inkml:brushProperty name="width" value="0.1" units="cm"/>
      <inkml:brushProperty name="height" value="0.1" units="cm"/>
      <inkml:brushProperty name="color" value="#FFFC18"/>
    </inkml:brush>
  </inkml:definitions>
  <inkml:trace contextRef="#ctx0" brushRef="#br0">3747 11 3328,'0'-1'135,"0"1"-1,0-1 1,0 1-1,0 0 1,0-1 0,0 1-1,0-1 1,-1 1 0,-2-5 2019,3 5-2019,-1 0-1,1 0 1,0-1 0,-1 1-1,1 0 1,0 0 0,-1 0-1,1 0 1,-1 0-1,1 0 1,0 0 0,-1-1-1,1 1 1,0 0 0,-1 1-1,1-1 1,-1 0 0,1 0-1,0 0 1,-1 0 0,-23 8-7,11-3 531,-21 5 67,10-2-60,-26 4 1,49-12-650,-53 9 689,-100 5 0,-64-14 243,202 1-893,-1 1 0,1 0 0,-30 9 0,-9 2-226,-26-2 684,-151 2 1,197-13-488,-7 1 157,0-2 1,-77-12 0,91 9-185,1 1 0,-1 1 0,-38 3 0,33 1 277,-61-7 1,34-3 233,-122-14 300,92 11-909,58 6 187,-51-2 0,1 6 189,-146 7-406,-2 3 341,-9 1-128,96 8-205,-140 13 603,-3-8-1059,267-23-381,0 0 1,0-2-1,0 0 1,0 0-1,0-2 0,1-1 1,-28-9-1,-24-15-3016</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47:52.167"/>
    </inkml:context>
    <inkml:brush xml:id="br0">
      <inkml:brushProperty name="width" value="0.1" units="cm"/>
      <inkml:brushProperty name="height" value="0.1" units="cm"/>
      <inkml:brushProperty name="color" value="#FFFC18"/>
    </inkml:brush>
  </inkml:definitions>
  <inkml:trace contextRef="#ctx0" brushRef="#br0">7321 380 3456,'-27'0'2234,"27"0"-2132,0-1-59,0 1 1,0-1-1,0 1 0,0-1 0,0 1 1,-1-1-1,1 1 0,0-1 1,0 1-1,0 0 0,0-1 1,-1 1-1,1-1 0,0 1 0,-1 0 1,1-1-1,0 1 0,0-1 1,-1 1-1,1 0 0,-1 0 1,1-1-1,0 1 0,-1-1 0,-74-8 5440,-329-5-1926,192-9-2846,-188-16 119,154 7-37,2 1-39,171 25-548,-485-15 271,390 33-241,43-2-88,-246 9 92,-374 15-203,270-24-32,375-10 108,-195-5 500,161 6-506,46 3-86,-489-4-32,548 1 1,-31 6 1,4 0-25,-162-2-179,159-5 154,13-2 71,-50-9 0,50 5-86,-51-1 1,15 7-39,-490-15 336,549 13-212,-42 3 0,55 0 47,-1 0 1,1 1 0,0 0 0,0 1 0,0 0 0,-13 7 0,-9 7-41,1 3 1,1 0-1,0 2 1,2 1-1,-38 39 1,51-46-46,1 1 1,0 0-1,1 1 0,1 0 1,-16 33-1,-37 105 86,60-144-46,-13 36 49,2 0-1,3 0 1,-12 72 0,19-67-163,2-1 1,6 98-1,-1-142 104,0 1 1,0-1-1,1 0 0,0 1 1,0-1-1,1 0 0,0 0 1,0-1-1,1 1 0,0-1 1,1 1-1,-1-1 0,1-1 0,1 1 1,-1-1-1,1 0 0,0 0 1,1 0-1,-1-1 0,14 8 1,18 10-12,0-3 1,79 31 0,89 9-173,-94-29 282,-53-14-181,73 12 0,175 5 158,-174-16-137,16 2 178,-26-14-25,136-12 0,-94-2-42,145-14-145,-123-9-44,-104 15 229,124-7 0,-1 20-52,93-4-180,83 5 253,-320 4-113,108 2 14,148 6 102,142-11 111,-378-2-202,116 9-33,-65 1 6,-24-6 0,153-16 0,118-3 102,-48 6 106,-234 5-184,189 11 0,-146 6 307,197 9-380,-267-19 195,0-3 0,117-19 0,-148 14-41,0 1-98,0-2-1,48-18 0,-76 22-33,0-1 0,0 0 0,0 0 1,0-1-1,-1-1 0,0 0 0,-1 0 0,0-1 1,0 0-1,15-21 0,-16 19 53,0 0 0,-1-1 0,-1 0 0,0-1 0,0 0 0,-2 0 0,8-22 0,-10 17-5,0 1 1,-1-1-1,-1 1 1,0-1-1,-3-19 1,-14-89 133,8 78-151,-42-213 270,35 185-127,-41-113 180,36 130-485,-17-80 0,28 89-628,-24-142-7718,26 133 4184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32:36.012"/>
    </inkml:context>
    <inkml:brush xml:id="br0">
      <inkml:brushProperty name="width" value="0.1" units="cm"/>
      <inkml:brushProperty name="height" value="0.1" units="cm"/>
      <inkml:brushProperty name="color" value="#66CC00"/>
    </inkml:brush>
  </inkml:definitions>
  <inkml:trace contextRef="#ctx0" brushRef="#br0">2 3 896,'-2'-2'290,"3"2"-97,8 2-12,10 7-40,-7 1 188,1-2-1,0 0 0,23 10 1,-29-15-156,1 0 0,0-1-1,0 0 1,-1-1 0,2 0 0,-1 0 0,0 0 0,12-2 0,7-2 302,46-12 1,-5 1-158,-1 4-28,124-3 1,149 16-182,0 22-111,383 47-116,-621-62 199,47 3 89,578 31 230,-316 0-282,-45-2 52,-209-31-123,303 17 39,376-4 122,-518-17-107,7 0-52,-70-5-9,229-3 101,-140 4 9,47-2 73,89-2-445,-231 3 332,474-7 29,-371 5-324,21 0 258,82 13 218,-225-3-315,83 11-65,49 1 263,61-8 2,-18-11-171,-118-4 43,126 1 112,-21 8-145,-60 1-104,18 8 250,-246-10-109,134 0 68,-46-3-43,101 12-130,126 6 5,-170-6 121,60 1-151,-231-15 42,282 10 66,80 10 132,-172-10-217,259-12 101,-226-5 31,-160 5-152,381 11-5,-361 1 105,320 29 67,159-8-182,-502-29 141,123 1-12,401 16 16,-4 1-104,-180-35 262,-54 7 67,-376 9-516,0 2 0,0 3 1,-1 1-1,-1 3 0,0 1 0,81 36 0,-5 18-1999,-119-65 2172</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48:53.820"/>
    </inkml:context>
    <inkml:brush xml:id="br0">
      <inkml:brushProperty name="width" value="0.1" units="cm"/>
      <inkml:brushProperty name="height" value="0.1" units="cm"/>
      <inkml:brushProperty name="color" value="#FFFC18"/>
    </inkml:brush>
  </inkml:definitions>
  <inkml:trace contextRef="#ctx0" brushRef="#br0">5918 185 5376,'-3'-1'287,"0"0"-1,0 0 1,0 0 0,0-1 0,0 1 0,0-1-1,0 0 1,-4-3 0,5 3-458,5-18-2166,-2 19 2492,-1-1 0,1 0 0,-1 0-1,0 0 1,1 0 0,-1 0-1,0 0 1,0 1 0,0-1 0,0 0-1,0 0 1,-1 0 0,1 0-1,-1 0 1,1 0 0,-1 1 0,1-1-1,-3-3 1,-5-5 845,8 8-840,-1 1 0,0 0 0,0 0-1,0 0 1,0-1 0,0 1 0,0 0-1,0 0 1,0 1 0,0-1 0,-3-2-1,-10-6 299,13 8-410,-1-1 0,1 1 0,-1 0-1,0 0 1,1 0 0,-1 0-1,0 0 1,0 0 0,0 0 0,0 1-1,0-1 1,0 1 0,0-1-1,0 1 1,0 0 0,-2 0 0,-44 2 912,-80 15-1,81-9-377,-82 3-1,111-11-477,0 0 1,-1-1-1,1-1 0,0-1 1,0-1-1,1 0 0,-1-1 1,-22-10-1,7 2 30,0 1 1,-1 2 0,-50-8-1,37 12 121,-1 2 0,1 2-1,-75 6 1,-169 4-207,238-9-62,24-1 91,0 2 0,-1 2 0,-29 4-1,-47 6-9,33-5-59,-7 4 81,7-1-40,-97 3 0,127-14 49,22 0-12,0 0 0,0 2 0,-39 6 0,33-2-71,-1-2-1,0-1 0,1-1 0,-33-2 0,29-1 5,0 2 0,-52 7 0,23-1-19,-1-1 0,-84-6 0,56 0 0,43 3-21,0 3-1,-77 17 0,30-4-9,20-3 106,-21 4 288,68-17-321,-40-2 0,23-1 50,24 0-29,1-1 0,-1-1 0,1-1-1,-34-10 1,32 9 52,0 2 0,0 0-1,-1 1 1,1 1-1,-38 3 1,7-1-77,7 2-79,0 1-1,-47 12 1,24-5 26,26-4 115,0 0 87,-78 3 1,5-4-7,94-6-145,0 1-1,-32 6 1,36-5 9,0-1 1,0 0-1,-22-3 1,-1 1 76,-257 1-48,151 3 342,-7-6-298,54 12 170,-19 0 368,72-9-563,0 1-666,-66-8 0,95 5-617,1-1 0,-1-1-1,1 0 1,-1-1-1,1-1 1,1 0-1,-27-16 1,-16-16-4527,-8-10 1365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48:55.858"/>
    </inkml:context>
    <inkml:brush xml:id="br0">
      <inkml:brushProperty name="width" value="0.1" units="cm"/>
      <inkml:brushProperty name="height" value="0.1" units="cm"/>
      <inkml:brushProperty name="color" value="#FFFC18"/>
    </inkml:brush>
  </inkml:definitions>
  <inkml:trace contextRef="#ctx0" brushRef="#br0">3371 138 2560,'-4'1'2081,"5"-2"-2087,-1 1 0,1-1 0,0 1 0,-1-1 0,1 1 0,0-1 0,-1 0 0,1 1 0,-1-1-1,1 0 1,-1 1 0,1-1 0,-1 0 0,0 1 0,1-2 0,1-4 155,0 0 1,0 1 0,0-1-1,-1 0 1,0 0 0,0 0-1,-1 0 1,1-11 0,-1 16-41,0-1 0,0 0 0,-1 1 0,1-1 0,0 0 0,0 1 0,-1-1 0,1 0 0,-1 1 0,1-1 0,-1 1 0,0-1 0,0 1 0,0-1 0,0 1 0,0 0 0,0-1 0,0 1 0,0 0 0,0 0 0,0 0 0,-1 0 0,1 0 1,0 0-1,-1 0 0,1 0 0,-1 1 0,1-1 0,-1 0 0,1 1 0,-1-1 0,0 1 0,1 0 0,-1 0 0,0-1 0,-1 1 0,-8 0-63,0-1 0,0-1 0,0 0 0,-11-3 0,-16-4 652,16 7-264,0 1 1,-34 2-1,12 0-308,21-1-93,14-1-15,0 1-1,0 0 1,0 1 0,-1 0-1,-14 4 1,-73 14 926,64-10-560,16-5-251,0 1-1,0 0 0,1 1 1,0 1-1,-19 10 1,22-10 10,0-2 1,0 1 0,0-2-1,-27 7 1,-14 4 402,-108 28 429,16-19-815,96-17 187,-1-2-1,-88-2 1,94-4-11,28 0-229,1 0-1,-26-7 0,27 5-74,0 0 1,-26-1-1,-9 5-37,-63 9 0,-44 16 92,-31 5 50,-50-20 87,196-11-131,-11 0 37,-105-11-1,74 1 222,-26-5 226,-13-21 41,29 6-458,-41 4 449,83 18-1010,-54-16 0,91 20-606,0-1 0,1-1 0,-1 0-1,1-1 1,1-1 0,-1 0 0,-23-19 0,2-8-3462</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49:06.623"/>
    </inkml:context>
    <inkml:brush xml:id="br0">
      <inkml:brushProperty name="width" value="0.1" units="cm"/>
      <inkml:brushProperty name="height" value="0.1" units="cm"/>
      <inkml:brushProperty name="color" value="#FFFC18"/>
    </inkml:brush>
  </inkml:definitions>
  <inkml:trace contextRef="#ctx0" brushRef="#br0">28 0 2688,'-17'11'1056,"12"-2"-832,-1 0 96,6-3-704,0-1-224</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49:07.560"/>
    </inkml:context>
    <inkml:brush xml:id="br0">
      <inkml:brushProperty name="width" value="0.1" units="cm"/>
      <inkml:brushProperty name="height" value="0.1" units="cm"/>
      <inkml:brushProperty name="color" value="#FFFC18"/>
    </inkml:brush>
  </inkml:definitions>
  <inkml:trace contextRef="#ctx0" brushRef="#br0">2570 59 2816,'3'-6'3100,"-12"22"-1822,-4-2-929,0 0 0,-2-1-1,1 0 1,-2-1 0,0-1-1,-22 13 1,2-1-32,14-9 181,-41 21 0,54-31-391,0 0 0,0-1 0,-1 0-1,0-1 1,0 0 0,0 0 0,-16 0-1,-17-1 213,5-1 508,-48-4 1,63 2-333,-45 2 1,49 1-361,0 0 0,-1-2-1,-26-4 1,35 3-72,-124-30 744,65 16-562,48 12-216,0-1-1,-21-8 0,-23-9 6,-30-13 71,64 23 28,0 1 0,-65-11 0,80 18-122,-7 1 13,0 1-1,0 1 1,-33 2-1,8 0-106,-307-1 606,334-1-403,1-1 0,0-2-1,-30-8 1,-29-4 563,41 13-681,-1 2-1,0 1 0,-62 10 1,-125-1 1187,225-8-1319,1-1 0,-1 0 0,1-1-1,-1 1 1,1 0 0,0 0 0,-1 0 0,1-1 0,-1 1-1,1-1 1,0 1 0,-1-1 0,1 0 0,0 1 0,0-1-1,-1 0 1,1 0 0,0 0 0,0 0 0,0 0 0,0 0-1,0 0 1,0 0 0,1 0 0,-1-1 0,0 1 0,0 0 0,1-1-1,-1 1 1,1 0 0,-1-3 0,-5-22-3395</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49:09.507"/>
    </inkml:context>
    <inkml:brush xml:id="br0">
      <inkml:brushProperty name="width" value="0.1" units="cm"/>
      <inkml:brushProperty name="height" value="0.1" units="cm"/>
      <inkml:brushProperty name="color" value="#FFFC18"/>
    </inkml:brush>
  </inkml:definitions>
  <inkml:trace contextRef="#ctx0" brushRef="#br0">1561 182 1792,'4'-10'432,"-2"5"-29,1-1 0,-2 1 0,1-1 0,0 0 0,-1 1 0,0-9 0,11-38 6771,-18 52-7287,-77 7 2937,73-6-2682,-20 2 323,-53-4 0,28 0-377,-229-8 637,-52 9 1403,304-2-1984,0-1 0,1-2 0,-51-14 0,-32-5 400,84 19-294,-1 2-1,1 1 0,-1 1 0,1 2 0,-1 1 0,-29 6 0,10 1-1143,43-9 272,0 1 1,0-1-1,0 0 0,0 0 0,0-1 0,0 0 1,0 0-1,-13-5 0,-22-15-3527</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49:10.388"/>
    </inkml:context>
    <inkml:brush xml:id="br0">
      <inkml:brushProperty name="width" value="0.1" units="cm"/>
      <inkml:brushProperty name="height" value="0.1" units="cm"/>
      <inkml:brushProperty name="color" value="#FFFC18"/>
    </inkml:brush>
  </inkml:definitions>
  <inkml:trace contextRef="#ctx0" brushRef="#br0">1917 38 2816,'-4'-4'607,"3"4"-416,0-1 1,0 0-1,0 1 0,0-1 0,1 0 0,-1 0 0,0 1 0,0-1 1,1 0-1,-1 0 0,1 0 0,-1 0 0,1 0 0,-1 0 0,1 0 1,0 0-1,-1-2 0,1 2-114,0 1 1,0-1-1,-1 0 1,1 0-1,0 1 0,0-1 1,0 0-1,-1 1 1,1-1-1,0 0 1,-1 1-1,1-1 1,0 0-1,-1 1 0,1-1 1,-1 1-1,1-1 1,-1 1-1,1-1 1,-1 1-1,0-1 1,1 1-1,-1 0 1,1-1-1,-1 1 0,0 0 1,1-1-1,-1 1 1,0 0-1,0 0 1,1 0-1,-1 0 1,0 0-1,1 0 0,-1 0 1,0 0-1,0 0 1,1 0-1,-2 0 1,-32 6 1233,28-4-1006,-91 25 2186,66-17-2119,0-1-1,0-1 1,0-2-1,-1-1 1,-33 1-1,16-6-171,-19 1 772,-90-11 0,73 2-444,-140 5-1,119 4-281,-335 30 793,364-23-931,-26 6-180,-55 4-6154,106-18 1810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49:21.775"/>
    </inkml:context>
    <inkml:brush xml:id="br0">
      <inkml:brushProperty name="width" value="0.1" units="cm"/>
      <inkml:brushProperty name="height" value="0.1" units="cm"/>
      <inkml:brushProperty name="color" value="#FFFC18"/>
    </inkml:brush>
  </inkml:definitions>
  <inkml:trace contextRef="#ctx0" brushRef="#br0">4113 87 4480,'-1'1'138,"-1"-1"1,0 1 0,0-1-1,0 1 1,1-1-1,-1 1 1,0 0 0,0 0-1,1 0 1,-1 0-1,1 0 1,-1 0 0,1 0-1,-2 2 1,2-1-27,0 0 1,0 0-1,0 0 1,1 1-1,-1-1 1,1 0-1,-1 0 1,1 0-1,0 1 1,-1-1-1,1 0 1,1 3-1,-15-13 4799,-15-9-4089,14 10-557,0-1 1,0 2-1,-1 0 0,0 1 0,-33-7 1,13 4 89,25 6-269,1 0 1,-1 1-1,-15 0 1,-18-3-22,-62-4 317,51 5-162,-117 2 302,83 3-319,4-6 261,-7-3-626,31 0 218,-12 1 38,-68-3-162,112 9 54,13-1 10,0 1-1,0 1 1,-22 3-1,-103 21 171,60-16 212,52-5-388,-35 1-1,-15 1 43,-36 8 275,-83 14-59,150-20-10,-83 4 1,-51-12 119,90 0-217,-248 5 269,118-19-152,109 4-36,-268-15-1118,327 22-1040,1 3 1,-1 2-1,-91 15 0,19 6-3243,-11-4 982</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49:28.712"/>
    </inkml:context>
    <inkml:brush xml:id="br0">
      <inkml:brushProperty name="width" value="0.1" units="cm"/>
      <inkml:brushProperty name="height" value="0.1" units="cm"/>
      <inkml:brushProperty name="color" value="#FFFC18"/>
    </inkml:brush>
  </inkml:definitions>
  <inkml:trace contextRef="#ctx0" brushRef="#br0">4675 130 2304,'-2'-28'1350,"1"22"-1389,1 0 0,0-1-1,0 1 1,0 0 0,2-11 0,-1 12 22,0 0 1,-1 0-1,0 0 1,0-8-1,-1-3 3838,1 16-3784,0 0 1,0 0-1,0-1 0,0 1 1,0 0-1,0 0 0,0 0 1,-1-1-1,1 1 0,0 0 1,0 0-1,0 0 0,0-1 1,0 1-1,0 0 0,-1 0 0,1 0 1,0 0-1,0 0 0,0-1 1,0 1-1,-1 0 0,1 0 1,0 0-1,0 0 0,0 0 1,-1 0-1,1 0 0,0 0 1,0 0-1,0 0 0,-1 0 1,1 0-1,0 0 0,-1 0 0,-12 1 576,-11 8-222,-6 3 216,1-2 1,-39 9-1,27-8 179,28-9-525,-1 0 0,0 0 1,0-2-1,0 1 0,1-2 1,-1 0-1,-19-4 0,13 3-93,-1 1-1,-30 2 1,15 0-68,-73 0 239,-176-5 1162,228-1-1442,-23-1 4,-141 2 839,142 7-713,1 3 0,1 3 1,-136 35-1,165-32 49,0-2 1,-68 6-1,-155-14-325,144-4 307,43 3 183,20 1-95,-86-9 0,114 1-149,18 3-153,-37-2-1,-54-2 372,-5-1-343,8 1-94,-6 0-19,76 7 85,-1-1 15,-37 5 0,38-2 29,0-1-1,-38-4 0,-12 0 11,-253 17 260,305-13-97,1-1 0,-1-1 0,1-2 0,-66-14 0,-9-1-239,-167-7-800,121 2-5690,92 19 2554</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49:37.228"/>
    </inkml:context>
    <inkml:brush xml:id="br0">
      <inkml:brushProperty name="width" value="0.1" units="cm"/>
      <inkml:brushProperty name="height" value="0.1" units="cm"/>
      <inkml:brushProperty name="color" value="#FFFC18"/>
    </inkml:brush>
  </inkml:definitions>
  <inkml:trace contextRef="#ctx0" brushRef="#br0">1884 6 2944,'0'-6'4069,"-2"20"-3392,-5-11-104,-6 1-68,11-3-367,0-1 1,0 1 0,0-1 0,0 1-1,0-1 1,0 0 0,0 0 0,0 0-1,0 0 1,0 0 0,0 0 0,0-1-1,0 1 1,0-1 0,0 0 0,-2 0-1,-23-4 346,15 4-379,1 0 0,-20-4 0,20 2 198,-1 1-1,-20-1 0,-270 3 1847,285 1-2005,0 1 0,1 0 1,-19 6-1,18-4-96,0-1-1,0 0 1,-20 0 0,3-3 11,-84-1 570,-151 20 0,180-9-321,-49 9 701,95-13-446,-81 1 0,75-5-201,-144 16-776,148-13-548,-39 7-4056,55-15 821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49:39.030"/>
    </inkml:context>
    <inkml:brush xml:id="br0">
      <inkml:brushProperty name="width" value="0.1" units="cm"/>
      <inkml:brushProperty name="height" value="0.1" units="cm"/>
      <inkml:brushProperty name="color" value="#FFFC18"/>
    </inkml:brush>
  </inkml:definitions>
  <inkml:trace contextRef="#ctx0" brushRef="#br0">1592 18 2560,'-4'0'298,"4"0"-268,-1 0 0,1 0 0,-1 0 0,1 0-1,-1 0 1,1 0 0,-1 0 0,1 0 0,0 0-1,-1 0 1,1 0 0,-1-1 0,1 1 0,-1 0-1,1 0 1,0 0 0,-1-1 0,1 1 0,0 0 0,-1 0-1,1-1 1,0 1 0,-1 0 0,1-1 0,0 1-1,-1 0 1,1-1 0,0 1 0,0-1 0,0 1-1,-1 0 1,1-1 0,0 0 0,0 0 71,22-8 2000,-15 10-1881,1-1-1,-1 1 0,1 1 0,-1-1 0,0 1 0,1 0 0,-1 1 0,0 0 0,0 0 1,-1 1-1,13 7 0,22 15-212,-12-7 941,46 23 1,-43-32-757,-24-8-128,-1 0 0,0 1 0,10 4 0,-14-6 46,0 0 1,0 0 0,1 0-1,-1 0 1,0-1 0,1 1-1,-1-1 1,1 0 0,-1 0-1,5 0 1,4-1 1557,-13 0-1617,1 0 0,0 0 0,-1 0 0,1 0 0,-1 0 0,1 0 0,-1 0 0,0 0 0,1 0 0,-1 0 0,0 0 0,0 0 0,0 0 0,0 1 0,0-1 0,0 0 0,0 0 0,0 1 0,0-1 0,0 1 0,0-1 0,0 1 1,0 0-1,0-1 0,0 1 0,-1 0 0,1 0 0,0 0 0,-2 0 0,-37-3-26,39 3-29,-18 0 52,-5 0 112,-31-3 1,47 1-127,0 1-1,0-1 1,1 0 0,-1 0-1,1-1 1,0 0 0,0 0-1,-8-6 1,6 4 21,-1 0 1,1 1-1,-1 0 1,0 0-1,0 1 1,0 0-1,-1 1 1,-18-2-1,-10 2 47,-41 3 0,25 0 331,36-2-285,0-1 1,-20-4-1,19 2-99,1 2 0,-21-1 0,24 3 66,-2 0 57,-1 0-1,-31-6 0,26 3 44,0 1 0,-32 0 1,3 1 71,-95 0-11,81 1-226,-52 9 840,-114-18-495,207 9-1034,1 2-1,0 0 1,0 1 0,0 2-1,1 1 1,-1 0 0,-31 14 0,15-1-1609,21-9-27,-1-1 0,-39 11 1,-24-7-1886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32:11.654"/>
    </inkml:context>
    <inkml:brush xml:id="br0">
      <inkml:brushProperty name="width" value="0.1" units="cm"/>
      <inkml:brushProperty name="height" value="0.1" units="cm"/>
      <inkml:brushProperty name="color" value="#66CC00"/>
    </inkml:brush>
  </inkml:definitions>
  <inkml:trace contextRef="#ctx0" brushRef="#br0">6 4 128,'-6'-3'0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49:40.885"/>
    </inkml:context>
    <inkml:brush xml:id="br0">
      <inkml:brushProperty name="width" value="0.1" units="cm"/>
      <inkml:brushProperty name="height" value="0.1" units="cm"/>
      <inkml:brushProperty name="color" value="#FFFC18"/>
    </inkml:brush>
  </inkml:definitions>
  <inkml:trace contextRef="#ctx0" brushRef="#br0">2246 15 3072,'-3'-1'179,"3"0"-107,-1 1 0,0-1 0,0 1 0,0 0 0,0-1-1,0 1 1,0 0 0,0 0 0,0 0 0,0-1 0,0 1 0,0 0-1,0 0 1,0 1 0,0-1 0,0 0 0,0 0 0,0 0 0,0 1-1,0-1 1,-2 2 1370,-2-5 225,-2 0-171,0 1-1074,0 1 0,0-1 0,0 1 0,-1 0 0,1 1 0,0 0 0,0 0 0,-11 2 0,-9-1 489,-86 4 124,-2 1-27,85-7-729,1 2 1,-1 1-1,1 2 1,-36 8-1,48-9-101,0 0 0,0-2 0,-1 0-1,-34-2 1,6-1-38,-8 2 134,-3-1-216,-101 11 0,95-1-135,31-5 170,0 1-1,0 1 1,-57 19-1,29-5 76,40-15-25,-26 12-1,17-7 219,0-2 0,0 0 1,-1-2-1,-48 3 0,57-6-209,-323 17 1464,313-21-2380,0-1 0,0-1 0,0-2 1,-47-13-1,23 3-2153,-13 1-1216</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49:43.924"/>
    </inkml:context>
    <inkml:brush xml:id="br0">
      <inkml:brushProperty name="width" value="0.1" units="cm"/>
      <inkml:brushProperty name="height" value="0.1" units="cm"/>
      <inkml:brushProperty name="color" value="#FFFC18"/>
    </inkml:brush>
  </inkml:definitions>
  <inkml:trace contextRef="#ctx0" brushRef="#br0">3996 118 3456,'-3'-4'111,"0"0"0,0 0 0,1-1 0,-1 1 0,1-1-1,0 0 1,1 0 0,-1 0 0,1 1 0,0-2 0,0 1 0,0 0 0,1 0 0,0-5 0,0 8-22,-1 0 1,1 1-1,0-1 1,0 1 0,0-1-1,-1 0 1,1 1-1,-1-1 1,0 1-1,1-1 1,-1 1-1,0-1 1,0 1-1,0-1 1,0 1 0,0 0-1,0-1 1,0 1-1,0 0 1,-1 0-1,1 0 1,0 0-1,-1 0 1,1 0 0,0 0-1,-1 1 1,0-1-1,1 1 1,-1-1-1,-2 0 1,-2 0 119,1 0 0,0 0-1,0 1 1,-1 0 0,1 0 0,0 0 0,-1 1 0,-8 2 0,-82 17 607,42-10 152,-65 22 0,97-25-821,-12 6 279,-1-3-1,-36 7 1,-345 36 2139,276-33-2008,87-11-496,-324 57 607,323-56-301,-80 23 394,131-32-765,-38 4-49,35-4 78,0 0-1,0 0 1,0-1 0,0 0-1,-12-1 1,-1 0 110,-914 1 2318,835-5-2330,-161-5 437,50-9-443,145 13 272,-106-27 1,16 3-901,33 8-3485,71 13 547,-19-4-5048,31 0 4417</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49:56.537"/>
    </inkml:context>
    <inkml:brush xml:id="br0">
      <inkml:brushProperty name="width" value="0.1" units="cm"/>
      <inkml:brushProperty name="height" value="0.1" units="cm"/>
      <inkml:brushProperty name="color" value="#FFFC18"/>
    </inkml:brush>
  </inkml:definitions>
  <inkml:trace contextRef="#ctx0" brushRef="#br0">1501 193 4352,'-8'3'557,"-11"0"912,41-51-695,-2 16-601,-16 26 58,0 1 1,-1-1-1,1 0 0,-1 0 1,0 0-1,0 0 0,-1 0 1,0-1-1,0 1 0,-1-1 1,2-10-1,-3 16-141,0-1 0,0 1-1,0-1 1,-1 1 0,1 0 0,0-1-1,-1 1 1,1-1 0,-1 1 0,1 0 0,-1 0-1,0-1 1,0 1 0,1 0 0,-1 0 0,0 0-1,0 0 1,0 0 0,0 0 0,0 0-1,0 0 1,-1 0 0,1 0 0,0 1 0,0-1-1,-1 0 1,1 1 0,0-1 0,-1 1-1,1-1 1,0 1 0,-1 0 0,-1-1 0,-2 1 129,-1-1 1,1 1-1,0 0 1,0 1 0,-1-1-1,1 1 1,0 0 0,-8 3-1,-4 4 34,14-6-217,0 0 0,0 0 0,-1-1 0,1 0 0,-7 3 1,-9 1 288,0 0 0,-25 13 0,44-18-325,-10 3 180,-1-1-1,1 1 0,-1-2 0,0 0 0,0 0 1,1-1-1,-1 0 0,0-1 0,-12-2 0,-30 0-29,-42 1-287,-107 5 764,88 11 29,82-10-292,7-1 28,-27 0-1,-221 12-1110,93 17-6370,91-13 1489,-16-9 1110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49:57.628"/>
    </inkml:context>
    <inkml:brush xml:id="br0">
      <inkml:brushProperty name="width" value="0.1" units="cm"/>
      <inkml:brushProperty name="height" value="0.1" units="cm"/>
      <inkml:brushProperty name="color" value="#FFFC18"/>
    </inkml:brush>
  </inkml:definitions>
  <inkml:trace contextRef="#ctx0" brushRef="#br0">1630 44 4736,'-1'-1'270,"1"-1"0,-2 1 0,1 0 0,0 0 0,0 0-1,0 0 1,0 0 0,-1 0 0,1 0 0,0 0 0,-1 1 0,1-1 0,-1 1 0,1-1 0,-1 1 0,1-1 0,-1 1 0,1 0 0,-1-1 0,-2 1 0,-41 0 929,24 1-617,-17-1-87,0 2-1,-64 11 0,76-10-175,0-1 0,0-1 0,0-1 0,0-2 0,-29-4 0,18 2-89,-25-4 418,-86-3 106,-20 16-876,52-1 605,55 0 342,-69-6 0,26-3-9,-19 3 306,34 2-2557,66-1-1753,-43-8 1,23-4-1239</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49:58.502"/>
    </inkml:context>
    <inkml:brush xml:id="br0">
      <inkml:brushProperty name="width" value="0.1" units="cm"/>
      <inkml:brushProperty name="height" value="0.1" units="cm"/>
      <inkml:brushProperty name="color" value="#FFFC18"/>
    </inkml:brush>
  </inkml:definitions>
  <inkml:trace contextRef="#ctx0" brushRef="#br0">1562 16 4480,'-11'-4'1109,"11"4"-1080,0 0 0,0-1 0,0 1 0,0 0 0,0 0 0,0 0 1,0 0-1,0 0 0,0 0 0,-1 0 0,1-1 0,0 1 0,0 0 0,0 0 0,0 0 0,0 0 0,0 0 0,-1 0 0,1 0 0,0 0 0,0 0 0,0 0 0,0 0 0,0 0 0,-1 0 0,1 0 0,0 0 0,0 0 0,0 0 0,0 0 0,0 0 0,-1 0 0,1 0 0,0 0 0,0 0 0,0 0 1,0 0-1,0 0 0,0 0 0,-1 0 0,1 0 0,0 0 0,0 1 0,0-1 0,0 0 0,0 0 0,0 0 0,0 0 0,0 0 0,-1 0 0,1 0 0,0 1 0,0-1 0,-22 0 1459,-70-11 3051,23 14-3133,0 3 0,-91 20 0,-75 12 256,-63 14-305,234-41-2056,-1-3 0,-71 1 0,-40-13-6196,173 4 6709,-14-1-1535,-1 0 0,-22-6 0,17 0-183,-34-15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50:00.320"/>
    </inkml:context>
    <inkml:brush xml:id="br0">
      <inkml:brushProperty name="width" value="0.1" units="cm"/>
      <inkml:brushProperty name="height" value="0.1" units="cm"/>
      <inkml:brushProperty name="color" value="#FFFC18"/>
    </inkml:brush>
  </inkml:definitions>
  <inkml:trace contextRef="#ctx0" brushRef="#br0">1896 109 4480,'-1'0'91,"1"0"-1,-1-1 1,1 1 0,-1 0 0,1 0 0,-1 0-1,1-1 1,-1 1 0,1 0 0,-1 0 0,0 0-1,1 0 1,-1 0 0,1 0 0,-1 0 0,1 0-1,-1 0 1,0 0 0,1 0 0,-1 0 0,1 0-1,-1 0 1,1 1 0,-1-1 0,1 0 0,-1 0-1,1 1 1,-1-1 0,1 0 0,-1 1 0,1-1-1,-1 0 1,1 1 0,0-1 0,-1 1 0,0 0-1,1 0-37,-1-1-1,1 1 1,-1-1-1,0 1 1,1 0-1,-1-1 0,0 1 1,1-1-1,-1 0 1,0 1-1,0-1 0,0 0 1,1 1-1,-1-1 1,0 0-1,-1 0 0,-42 5 4055,-9 9-2848,-66 15 79,79-23-1018,0-1 0,0-2 0,0-2 0,0-2 0,-63-8 0,-66 1-72,57 6-85,93 1-159,-39-2 201,1-2 0,-71-15-1,56-2 63,49 13 39,0 2 0,-44-7-1,49 12-198,-196-16 565,183 18-631,-104-3-3790,111 1 1362,1-2-1,-1 0 0,-40-14 1,-18-13-1885</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50:06.974"/>
    </inkml:context>
    <inkml:brush xml:id="br0">
      <inkml:brushProperty name="width" value="0.1" units="cm"/>
      <inkml:brushProperty name="height" value="0.1" units="cm"/>
      <inkml:brushProperty name="color" value="#FFFC18"/>
    </inkml:brush>
  </inkml:definitions>
  <inkml:trace contextRef="#ctx0" brushRef="#br0">2085 182 3968,'-2'-2'428,"2"2"-440,-1-1 0,1 0 0,-1 1 0,0-1 0,1 0 0,-1 1 0,0-1 0,1 1 0,-1 0 0,0-1 0,0 1 0,1-1 0,-1 1 0,0 0 0,0 0 0,0-1 0,0 1 0,0 0 0,1 0 0,-1 0 0,0 0 0,0 0 0,0 0 0,-1 0 0,0 0 472,0-1 1,-1 1 0,1-1-1,0 0 1,0 0-1,0 0 1,1 0 0,-1-1-1,0 1 1,0 0-1,-1-2 1,-16-10 2129,-18-4-1178,28 12-1127,-1 0 0,-15-5 0,-137-43 1587,76 20-790,68 29-1072,-1 0-1,0 1 1,0 1 0,-32 1-1,-37 1 454,-184-5 498,244 3-783,0 1-1,0 1 1,0 1-1,0 2 1,0 0-1,-41 12 1,1 4-18,-107 14 0,64-20 696,67-10-690,0 3-1,0 1 1,1 2 0,-44 16 0,-146 45-8372,187-58 5810,-25 8-1796</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50:08.077"/>
    </inkml:context>
    <inkml:brush xml:id="br0">
      <inkml:brushProperty name="width" value="0.1" units="cm"/>
      <inkml:brushProperty name="height" value="0.1" units="cm"/>
      <inkml:brushProperty name="color" value="#FFFC18"/>
    </inkml:brush>
  </inkml:definitions>
  <inkml:trace contextRef="#ctx0" brushRef="#br0">1641 8 2816,'4'-2'535,"0"1"0,0 0 0,0 0 0,0 0 0,0 0 0,0 1 0,0 0 0,8 0 1,-10 1-391,0-1 0,0 1 0,-1-1 0,1 1 0,0 0 0,-1 0 0,1 0 0,0 0 0,-1 0 0,1 0 0,-1 0 0,1 0 0,-1 1 0,0-1 0,0 1 0,0-1 0,0 1 0,0-1 0,0 1 0,2 3 0,-3-4-58,0 0-1,1 0 1,-1 0-1,0 0 1,0 0-1,0 0 1,1 0 0,-1 0-1,0 0 1,0 0-1,-1 0 1,1 0-1,0 0 1,0 0 0,0 0-1,-1 0 1,1 0-1,-1 0 1,1 0-1,0 0 1,-1 0 0,0 0-1,1 0 1,-1 0-1,0 0 1,1-1-1,-1 1 1,0 0 0,0-1-1,1 1 1,-1 0-1,0-1 1,0 1-1,0-1 1,0 1 0,-2 0-1,-5 3 173,0-1 0,0 0 0,-13 4 0,12-5 57,-26 11 314,20-7-312,0 0 0,-17 2-1,-13 2 199,-1-2 0,-84 3-1,-308-11 770,415-1-958,1-1 0,-42-10 0,-6-2 68,-241-11 198,154 29-3135,109 1-958,-57 13 0,15 6-798</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50:11.819"/>
    </inkml:context>
    <inkml:brush xml:id="br0">
      <inkml:brushProperty name="width" value="0.1" units="cm"/>
      <inkml:brushProperty name="height" value="0.1" units="cm"/>
      <inkml:brushProperty name="color" value="#FFFC18"/>
    </inkml:brush>
  </inkml:definitions>
  <inkml:trace contextRef="#ctx0" brushRef="#br0">903 0 3456,'0'0'3530,"-1"14"-1876,-10-9 751,9-4-2214,-1-1-1,1 1 1,-1-1-1,0 0 1,1 1-1,-1-1 1,1 0 0,-6-1-1,-2 0 15,-189 1 4163,170 5-4263,8 0 30,-22 3 151,22-4 132,1-1 1,-30 1-1,-138 0 1235,146-2-2986,-55 10 0,8-1-4187,35-7 1387</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50:13.022"/>
    </inkml:context>
    <inkml:brush xml:id="br0">
      <inkml:brushProperty name="width" value="0.1" units="cm"/>
      <inkml:brushProperty name="height" value="0.1" units="cm"/>
      <inkml:brushProperty name="color" value="#FFFC18"/>
    </inkml:brush>
  </inkml:definitions>
  <inkml:trace contextRef="#ctx0" brushRef="#br0">2640 115 3072,'0'-1'63,"0"1"0,0-1-1,-1 0 1,1 1 0,0-1 0,0 0 0,0 0 0,0 1 0,0-1-1,0 0 1,0 1 0,0-1 0,0 0 0,0 1 0,0-1 0,0 0-1,1 1 1,-1-1 0,0 0 0,0 1 0,1-1 0,-1 0 0,0 1-1,1-1 1,-1 1 0,1-1 0,-1 1 0,1-1 0,-1 1 0,1-1-1,-1 1 1,1 0 0,-1-1 0,1 1 0,0-1 0,0 1 0,34-17 1430,6 3 8060,-49 14-9059,-31-5 354,-68 1 347,-34-7-769,-172 11 1116,291-1-1336,0-1 0,-32-8 1,-5 0 11,-205-9-90,131 19 46,-350 5 457,324 4-287,-88 1 523,195-10-873,-208 1-1074,87 2-2831,85 0 546,-12-6-1067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32:12.198"/>
    </inkml:context>
    <inkml:brush xml:id="br0">
      <inkml:brushProperty name="width" value="0.1" units="cm"/>
      <inkml:brushProperty name="height" value="0.1" units="cm"/>
      <inkml:brushProperty name="color" value="#66CC00"/>
    </inkml:brush>
  </inkml:definitions>
  <inkml:trace contextRef="#ctx0" brushRef="#br0">2826 20 3712,'-1'0'203,"0"0"1,0 0-1,0 0 1,0 0-1,0 0 1,1 0-1,-1 0 1,0 1-1,0-1 0,0 0 1,0 1-1,0-1 1,1 0-1,-1 1 1,0-1-1,0 1 1,1-1-1,-1 1 1,0 0-1,1-1 1,-2 2-1,-1 1-477,0-1 290,0 0 0,0-1-1,0 1 1,0 0 0,-1-1-1,1 0 1,-1 0 0,1 0-1,-1 0 1,1 0 0,-7 0-1,-43-2 1354,27 0-835,-141 5 474,9 1-933,-122 1 1173,-49 2 64,53-2-779,163-4 452,0-5 0,-221-35-1,234 23-756,-108-3-1,139 17-2270,0 3 0,-105 16 0,33 7-2864,-6 3 945</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50:27.272"/>
    </inkml:context>
    <inkml:brush xml:id="br0">
      <inkml:brushProperty name="width" value="0.1" units="cm"/>
      <inkml:brushProperty name="height" value="0.1" units="cm"/>
      <inkml:brushProperty name="color" value="#FFFC18"/>
    </inkml:brush>
  </inkml:definitions>
  <inkml:trace contextRef="#ctx0" brushRef="#br0">6 39 2560,'-6'-5'1056,"12"1"-832,5-2-416,0 1-160,5-4-640,0 0-256</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50:27.827"/>
    </inkml:context>
    <inkml:brush xml:id="br0">
      <inkml:brushProperty name="width" value="0.1" units="cm"/>
      <inkml:brushProperty name="height" value="0.1" units="cm"/>
      <inkml:brushProperty name="color" value="#FFFC18"/>
    </inkml:brush>
  </inkml:definitions>
  <inkml:trace contextRef="#ctx0" brushRef="#br0">1 1 3712,'21'24'9462,"-20"-24"-9298,2 2-131,-2-2-23,0 0 0,-1 1-1,1-1 1,0 1 0,0-1-1,0 1 1,0 0 0,0-1 0,0 1-1,-1 0 1,1 0 0,0 0 0,-1-1-1,1 1 1,-1 0 0,1 0 0,0 1-1,-1-1 14,0-1-1,1 0 1,-1 1-1,0-1 1,0 0-1,1 1 1,-1-1-1,0 0 0,1 0 1,-1 1-1,0-1 1,1 0-1,-1 0 1,0 0-1,1 1 1,-1-1-1,0 0 1,1 0-1,-1 0 1,1 0-1,-1 0 0,0 0 1,1 0-1,-1 0 1,1 0-1,-1 0-6,1 0 1,-1 0-1,0 0 0,1 0 0,-1 0 0,0 0 0,0 0 1,1 1-1,-1-1 0,0 0 0,0 0 0,1 0 0,-1 0 1,0 0-1,0 0 0,1 1 0,-1-1 0,0 0 0,0 0 1,1 0-1,-1 1 0,0-1 0,0 0 0,0 0 0,0 0 1,0 1-1,1-1 0,-1 0 0,0 1 0,0-1 0,0 0 1,0 0-1,0 1 0,0-1 0,0 0 0,0 0 0,0 1 1,0-1-1,0 0 0,0 1 0,0-1 0,0 0 0,0 0 1,0 1-1,0-1 0,0 0 0,-1 1 0,1-1 8,0 1 0,0-1 0,0 1-1,1 0 1,-1-1 0,0 1 0,0-1 0,0 1-1,0-1 1,0 1 0,1-1 0,-1 1 0,0-1-1,0 0 1,1 1 0,-1-1 0,0 1 0,1-1-1,-1 1 1,0-1 0,1 0 0,0 1 0,-1-1-6,1 1 0,-1-1 1,1 0-1,-1 1 1,0-1-1,1 1 0,-1-1 1,0 1-1,1-1 1,-1 1-1,0-1 0,0 1 1,1-1-1,-1 1 1,0 0-1,0-1 0,0 1 1,0-1-1,0 1 1,0 0-1,0-1 0,0 2 1,0 26 514,0-27-458,0 2-201,-29 16-11188,-2-14 8189</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50:29.091"/>
    </inkml:context>
    <inkml:brush xml:id="br0">
      <inkml:brushProperty name="width" value="0.1" units="cm"/>
      <inkml:brushProperty name="height" value="0.1" units="cm"/>
      <inkml:brushProperty name="color" value="#FFFC18"/>
    </inkml:brush>
  </inkml:definitions>
  <inkml:trace contextRef="#ctx0" brushRef="#br0">2092 47 3840,'-4'-7'867,"4"7"-846,0 0 0,0-1 0,0 1 1,0 0-1,0 0 0,0 0 0,-1 0 0,1-1 0,0 1 1,0 0-1,0 0 0,0 0 0,0-1 0,0 1 0,0 0 1,0 0-1,0 0 0,0 0 0,0-1 0,0 1 0,0 0 1,0 0-1,0 0 0,0-1 0,0 1 0,0 0 0,1 0 0,-1 0 1,0 0-1,0-1 0,0 1 0,0 0 0,0 0 0,0 0 1,0 0-1,1 0 0,-1-1 0,0 1 0,0 0 0,0 0 1,0 0-1,0 0 0,1 0 0,-1 0 0,0 0 0,0 0 1,0 0-1,1 0 0,-1-1 0,1 1-149,7-17 6617,-22 15-4327,-56-8-770,26 9-1377,27 0 103,0 0-1,-1 2 0,1 0 1,-32 6-1,40-6-72,-1 1-1,1-1 1,-19 0-1,18-1-5,-1 0-1,-16 4 0,-117 19 261,-73-13 288,-142 14-30,162-6-165,136-16 164,-101-11 0,-5-1-121,-27 16-1504,153-2-1511,-45 10 0,28-2-1383,-5-6 150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50:31.415"/>
    </inkml:context>
    <inkml:brush xml:id="br0">
      <inkml:brushProperty name="width" value="0.1" units="cm"/>
      <inkml:brushProperty name="height" value="0.1" units="cm"/>
      <inkml:brushProperty name="color" value="#FFFC18"/>
    </inkml:brush>
  </inkml:definitions>
  <inkml:trace contextRef="#ctx0" brushRef="#br0">2396 78 3584,'-16'-8'1169,"12"6"-1039,-1-1 1,1 1 0,-1 0 0,1 1 0,-1-1 0,0 1 0,0 0 0,-7-1-1,7 2 113,-1-1 0,1 0 0,0 0 0,0-1 0,0 0 0,-9-3 0,-21-7 1091,-5 7-542,-43 1 0,6 0 29,73 3-748,-102-4 1476,22-4-1064,52 8-60,10 1-198,1 0 1,-1 1-1,0 1 1,-21 5 0,-23 6 45,-1-3 0,-84 2 1,116-10-257,-44 2 174,-122 13 780,95-7-597,-129-2-1,48 2 467,-3 0 747,64-7-2193,-62 12-12495,124-9 9091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50:32.263"/>
    </inkml:context>
    <inkml:brush xml:id="br0">
      <inkml:brushProperty name="width" value="0.1" units="cm"/>
      <inkml:brushProperty name="height" value="0.1" units="cm"/>
      <inkml:brushProperty name="color" value="#FFFC18"/>
    </inkml:brush>
  </inkml:definitions>
  <inkml:trace contextRef="#ctx0" brushRef="#br0">1170 70 4864,'-1'-6'480,"1"4"-349,-1-1 0,1 1 0,0 0-1,-1 0 1,0 0 0,1 0 0,-1 0 0,0 0 0,0 0-1,0 0 1,-1 0 0,1 0 0,0 1 0,-2-3-1,2 3-76,-8-13-161,6 12 330,0 0 0,0 0 0,1 1 0,-1-1 0,0 1 0,-1-1 0,1 1 0,0 0 0,0 0 0,0 1 0,-1-1 0,1 1 0,0-1 1,-4 1-1,-49 3 944,53-3-1125,-42 5 534,-61 4 1056,-138-9 1317,132 9-709,-79 0-2946,4 16-5500,111-12 2505,1-7 229</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50:33.958"/>
    </inkml:context>
    <inkml:brush xml:id="br0">
      <inkml:brushProperty name="width" value="0.1" units="cm"/>
      <inkml:brushProperty name="height" value="0.1" units="cm"/>
      <inkml:brushProperty name="color" value="#FFFC18"/>
    </inkml:brush>
  </inkml:definitions>
  <inkml:trace contextRef="#ctx0" brushRef="#br0">2451 47 3968,'-22'-10'3514,"21"0"-2031,0 9-1387,1-1-1,-1 1 1,0 0 0,0-1-1,0 1 1,0 0 0,-1 0-1,1 0 1,0 0 0,0 0-1,-1 0 1,1 0 0,0 0-1,-1 1 1,1-1 0,-1 1-1,1-1 1,-1 1 0,0-1-1,1 1 1,-1 0 0,1 0-1,-3-1 1,-7 1 167,-1-1-1,-14 2 1,5 0-24,-108 5 1510,99-5-1413,-35 7-1,32-4-163,0-1 183,-49-3 0,29-2 156,-21-4-181,18 1-265,-33-3 264,56 4-327,1 1 1,-1 2-1,0 1 0,-55 7 1,-236 32 829,-28-4 419,29-3 132,140-16-3895,56-3-4623,57-6 2095,-13-5 1504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50:35.193"/>
    </inkml:context>
    <inkml:brush xml:id="br0">
      <inkml:brushProperty name="width" value="0.1" units="cm"/>
      <inkml:brushProperty name="height" value="0.1" units="cm"/>
      <inkml:brushProperty name="color" value="#FFFC18"/>
    </inkml:brush>
  </inkml:definitions>
  <inkml:trace contextRef="#ctx0" brushRef="#br0">2377 110 1664,'-8'6'858,"12"-14"-57,10-14 20,-13 21-725,0 0 0,0 0-1,-1 0 1,1 0 0,-1 0 0,1 0 0,-1 0 0,1-1 0,-1 1 0,0 0-1,1 0 1,-1-1 0,0 1 0,0 0 0,0-5 2460,-8 6-1473,-151 5 1898,64 2-2261,1 1-202,-2-1-118,4 0 304,59-6-428,-36 7 0,38-3-267,-37-1 0,-575 2 2487,609-8-2454,-57-10-1,20 2 95,-51 1 584,-224 12 0,319-2-1529,1-2 0,-34-4 0,37 2-845,1-1 1,-1-1 0,1-2 0,0 0 0,-28-13-1,-16-19-2484</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50:54.775"/>
    </inkml:context>
    <inkml:brush xml:id="br0">
      <inkml:brushProperty name="width" value="0.1" units="cm"/>
      <inkml:brushProperty name="height" value="0.1" units="cm"/>
      <inkml:brushProperty name="color" value="#FFFC18"/>
    </inkml:brush>
  </inkml:definitions>
  <inkml:trace contextRef="#ctx0" brushRef="#br0">4670 63 3072,'-1'0'38,"1"0"0,-1-1 0,0 1 0,1 0 0,-1-1 0,0 1 0,1-1 0,-1 1 0,1 0 0,-1-1 0,1 1 0,-1-1 0,1 1 0,-1-1 0,1 0 0,-1 1 0,1-1 0,0 1 0,-1-1 0,1 0 0,0 1 0,0-1 0,-1 0 0,1 1 0,0-1 0,0 0 0,0 0 0,0 1 0,0-1 0,0 0 0,0 1 0,0-1 0,0 0 0,0 0 0,1 1 0,-1-2 0,0 1 42,1 0 0,-1 0 0,0 0 0,0 1 0,0-1-1,0 0 1,0 0 0,0 0 0,0 0 0,0 0 0,-1 0-1,1 0 1,0 0 0,0 0 0,-1 0 0,1 0 0,-1 1-1,1-1 1,-1 0 0,1 0 0,-1 0 0,0 0-1,-8-7 1202,8 7-1168,0 0-1,1 0 1,-1 0 0,-1 0 0,1 1 0,0-1 0,0 0 0,0 0 0,0 1 0,-1-1 0,1 1 0,0-1 0,0 1 0,-1 0 0,1-1 0,0 1 0,-1 0 0,1 0 0,0 0 0,-1 0 0,-1 0 0,-4 1-59,1 0 0,-1 1 0,1-1 0,-1 2 0,1-1 1,0 0-1,0 1 0,0 0 0,0 1 0,-8 5 0,6-4 119,0 0 1,0 0-1,-1-1 0,-12 4 0,-11 0 289,-1-2 0,-1-1 0,1-2-1,-52-1 1,62-2-417,4 1 4,0-2 0,-37-4 0,4-3 296,-1 2 0,-85 1 0,-40 0 188,137 5-525,-330 14 272,254 1-249,-175 18 429,-24 1-220,-177 10 21,355-31-116,-27 1 270,72-14-255,-193-3 512,202 1-428,-30-1-200,-44-3 660,45 3-489,43 2-83,-51-1-263,-136 13 0,202-7-1747,-98-7 0,-47-17-6755,107 6 4511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50:58.154"/>
    </inkml:context>
    <inkml:brush xml:id="br0">
      <inkml:brushProperty name="width" value="0.1" units="cm"/>
      <inkml:brushProperty name="height" value="0.1" units="cm"/>
      <inkml:brushProperty name="color" value="#FFFC18"/>
    </inkml:brush>
  </inkml:definitions>
  <inkml:trace contextRef="#ctx0" brushRef="#br0">1619 68 3072,'-5'0'1020,"-1"-1"374,11-11-509,-4 10-766,6-11 667,-5 9-518,0 0 1,0 0-1,0 0 1,-1 0-1,1 0 1,-1 0-1,2-6 1,-4 10-249,1 0-1,0 0 1,-1-1 0,1 1 0,0 0 0,-1 0-1,1 0 1,0 0 0,-1-1 0,1 1 0,0 0-1,-1 0 1,1 0 0,0 0 0,-1 0 0,1 0 0,0 0-1,-1 0 1,1 0 0,-1 0 0,1 0 0,0 0-1,-1 0 1,1 1 0,0-1 0,-1 0 0,1 0 0,0 0-1,-1 0 1,1 1 0,-11 3 288,-45 29 732,5-11-754,-1-2 0,-1-3-1,0-2 1,-1-2 0,-1-2 0,-94 5-1,-36-20 1062,55-1-694,-263-9 739,358 11-1516,10 2-593,-1-1 0,0-2 0,-26-7 0,-53-25-4824,67 22 3365,-38-15-1461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23:51:11.896"/>
    </inkml:context>
    <inkml:brush xml:id="br0">
      <inkml:brushProperty name="width" value="0.1" units="cm"/>
      <inkml:brushProperty name="height" value="0.1" units="cm"/>
      <inkml:brushProperty name="color" value="#FFFC18"/>
    </inkml:brush>
  </inkml:definitions>
  <inkml:trace contextRef="#ctx0" brushRef="#br0">1285 44 1408,'4'-10'10840,"-4"5"-11440,-1 3 655,0 0 1,0 1 0,0-1-1,0 0 1,0 1 0,0-1-1,-1 1 1,1-1 0,-1 1-1,1-1 1,-1 1 0,1 0-1,-1 0 1,0 0-1,1 0 1,-1 0 0,0 0-1,0 1 1,0-1 0,0 0-1,0 1 1,0 0 0,0-1-1,0 1 1,0 0 0,0 0-1,0 0 1,0 0 0,0 0-1,0 1 1,0-1 0,0 1-1,0-1 1,0 1 0,0 0-1,1-1 1,-1 1 0,-3 2-1,-28 12 1060,0-7-237,26-7-815,0 0 1,0 1-1,0-1 1,0 2-1,-12 4 1,-18 8 197,29-13-228,0 1 0,1 0 0,-1 0 0,-7 6 0,-3 1-18,0 0 1,0-1-1,-1-1 0,0-1 1,0 0-1,-28 5 0,-125 14 342,113-19-160,-223 23 1441,170-15-1055,28-2-2094,-11-4-3044,40-5 465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2/10/2022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2820030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1502055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616918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484190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1313362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3636715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1273721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1695397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1196786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788600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5431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2/10/2022</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2/10/2022</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2/10/2022</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2/10/2022</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2/10/2022</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2/10/2022</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2/10/2022</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2/10/2022</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2/10/2022</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2/10/2022</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2/10/2022</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2/10/2022</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158.xml"/><Relationship Id="rId13" Type="http://schemas.openxmlformats.org/officeDocument/2006/relationships/image" Target="../media/image164.png"/><Relationship Id="rId3" Type="http://schemas.openxmlformats.org/officeDocument/2006/relationships/image" Target="../media/image1.jpg"/><Relationship Id="rId7" Type="http://schemas.openxmlformats.org/officeDocument/2006/relationships/image" Target="../media/image161.png"/><Relationship Id="rId12" Type="http://schemas.openxmlformats.org/officeDocument/2006/relationships/customXml" Target="../ink/ink160.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ustomXml" Target="../ink/ink157.xml"/><Relationship Id="rId11" Type="http://schemas.openxmlformats.org/officeDocument/2006/relationships/image" Target="../media/image163.png"/><Relationship Id="rId5" Type="http://schemas.openxmlformats.org/officeDocument/2006/relationships/image" Target="../media/image160.png"/><Relationship Id="rId15" Type="http://schemas.openxmlformats.org/officeDocument/2006/relationships/image" Target="../media/image165.png"/><Relationship Id="rId10" Type="http://schemas.openxmlformats.org/officeDocument/2006/relationships/customXml" Target="../ink/ink159.xml"/><Relationship Id="rId4" Type="http://schemas.openxmlformats.org/officeDocument/2006/relationships/customXml" Target="../ink/ink156.xml"/><Relationship Id="rId9" Type="http://schemas.openxmlformats.org/officeDocument/2006/relationships/image" Target="../media/image162.png"/><Relationship Id="rId14" Type="http://schemas.openxmlformats.org/officeDocument/2006/relationships/customXml" Target="../ink/ink161.xml"/></Relationships>
</file>

<file path=ppt/slides/_rels/slide11.xml.rels><?xml version="1.0" encoding="UTF-8" standalone="yes"?>
<Relationships xmlns="http://schemas.openxmlformats.org/package/2006/relationships"><Relationship Id="rId8" Type="http://schemas.openxmlformats.org/officeDocument/2006/relationships/customXml" Target="../ink/ink164.xml"/><Relationship Id="rId13" Type="http://schemas.openxmlformats.org/officeDocument/2006/relationships/image" Target="../media/image170.png"/><Relationship Id="rId18" Type="http://schemas.openxmlformats.org/officeDocument/2006/relationships/customXml" Target="../ink/ink169.xml"/><Relationship Id="rId3" Type="http://schemas.openxmlformats.org/officeDocument/2006/relationships/image" Target="../media/image1.jpg"/><Relationship Id="rId7" Type="http://schemas.openxmlformats.org/officeDocument/2006/relationships/image" Target="../media/image167.png"/><Relationship Id="rId12" Type="http://schemas.openxmlformats.org/officeDocument/2006/relationships/customXml" Target="../ink/ink166.xml"/><Relationship Id="rId17" Type="http://schemas.openxmlformats.org/officeDocument/2006/relationships/image" Target="../media/image172.png"/><Relationship Id="rId2" Type="http://schemas.openxmlformats.org/officeDocument/2006/relationships/notesSlide" Target="../notesSlides/notesSlide11.xml"/><Relationship Id="rId16" Type="http://schemas.openxmlformats.org/officeDocument/2006/relationships/customXml" Target="../ink/ink168.xml"/><Relationship Id="rId1" Type="http://schemas.openxmlformats.org/officeDocument/2006/relationships/slideLayout" Target="../slideLayouts/slideLayout1.xml"/><Relationship Id="rId6" Type="http://schemas.openxmlformats.org/officeDocument/2006/relationships/customXml" Target="../ink/ink163.xml"/><Relationship Id="rId11" Type="http://schemas.openxmlformats.org/officeDocument/2006/relationships/image" Target="../media/image169.png"/><Relationship Id="rId5" Type="http://schemas.openxmlformats.org/officeDocument/2006/relationships/image" Target="../media/image166.png"/><Relationship Id="rId15" Type="http://schemas.openxmlformats.org/officeDocument/2006/relationships/image" Target="../media/image171.png"/><Relationship Id="rId10" Type="http://schemas.openxmlformats.org/officeDocument/2006/relationships/customXml" Target="../ink/ink165.xml"/><Relationship Id="rId19" Type="http://schemas.openxmlformats.org/officeDocument/2006/relationships/image" Target="../media/image173.png"/><Relationship Id="rId4" Type="http://schemas.openxmlformats.org/officeDocument/2006/relationships/customXml" Target="../ink/ink162.xml"/><Relationship Id="rId9" Type="http://schemas.openxmlformats.org/officeDocument/2006/relationships/image" Target="../media/image168.png"/><Relationship Id="rId14" Type="http://schemas.openxmlformats.org/officeDocument/2006/relationships/customXml" Target="../ink/ink167.xml"/></Relationships>
</file>

<file path=ppt/slides/_rels/slide12.xml.rels><?xml version="1.0" encoding="UTF-8" standalone="yes"?>
<Relationships xmlns="http://schemas.openxmlformats.org/package/2006/relationships"><Relationship Id="rId8" Type="http://schemas.openxmlformats.org/officeDocument/2006/relationships/customXml" Target="../ink/ink172.xml"/><Relationship Id="rId13" Type="http://schemas.openxmlformats.org/officeDocument/2006/relationships/image" Target="../media/image178.png"/><Relationship Id="rId3" Type="http://schemas.openxmlformats.org/officeDocument/2006/relationships/image" Target="../media/image1.jpg"/><Relationship Id="rId7" Type="http://schemas.openxmlformats.org/officeDocument/2006/relationships/image" Target="../media/image175.png"/><Relationship Id="rId12" Type="http://schemas.openxmlformats.org/officeDocument/2006/relationships/customXml" Target="../ink/ink174.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ustomXml" Target="../ink/ink171.xml"/><Relationship Id="rId11" Type="http://schemas.openxmlformats.org/officeDocument/2006/relationships/image" Target="../media/image177.png"/><Relationship Id="rId5" Type="http://schemas.openxmlformats.org/officeDocument/2006/relationships/image" Target="../media/image174.png"/><Relationship Id="rId15" Type="http://schemas.openxmlformats.org/officeDocument/2006/relationships/image" Target="../media/image179.png"/><Relationship Id="rId10" Type="http://schemas.openxmlformats.org/officeDocument/2006/relationships/customXml" Target="../ink/ink173.xml"/><Relationship Id="rId4" Type="http://schemas.openxmlformats.org/officeDocument/2006/relationships/customXml" Target="../ink/ink170.xml"/><Relationship Id="rId9" Type="http://schemas.openxmlformats.org/officeDocument/2006/relationships/image" Target="../media/image176.png"/><Relationship Id="rId14" Type="http://schemas.openxmlformats.org/officeDocument/2006/relationships/customXml" Target="../ink/ink175.xml"/></Relationships>
</file>

<file path=ppt/slides/_rels/slide13.xml.rels><?xml version="1.0" encoding="UTF-8" standalone="yes"?>
<Relationships xmlns="http://schemas.openxmlformats.org/package/2006/relationships"><Relationship Id="rId8" Type="http://schemas.openxmlformats.org/officeDocument/2006/relationships/customXml" Target="../ink/ink178.xml"/><Relationship Id="rId3" Type="http://schemas.openxmlformats.org/officeDocument/2006/relationships/image" Target="../media/image1.jpg"/><Relationship Id="rId7" Type="http://schemas.openxmlformats.org/officeDocument/2006/relationships/image" Target="../media/image18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ustomXml" Target="../ink/ink177.xml"/><Relationship Id="rId5" Type="http://schemas.openxmlformats.org/officeDocument/2006/relationships/image" Target="../media/image180.png"/><Relationship Id="rId4" Type="http://schemas.openxmlformats.org/officeDocument/2006/relationships/customXml" Target="../ink/ink176.xml"/><Relationship Id="rId9" Type="http://schemas.openxmlformats.org/officeDocument/2006/relationships/image" Target="../media/image182.png"/></Relationships>
</file>

<file path=ppt/slides/_rels/slide2.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0.png"/><Relationship Id="rId18" Type="http://schemas.openxmlformats.org/officeDocument/2006/relationships/customXml" Target="../ink/ink8.xml"/><Relationship Id="rId26" Type="http://schemas.openxmlformats.org/officeDocument/2006/relationships/customXml" Target="../ink/ink12.xml"/><Relationship Id="rId3" Type="http://schemas.openxmlformats.org/officeDocument/2006/relationships/image" Target="../media/image1.jpg"/><Relationship Id="rId21" Type="http://schemas.openxmlformats.org/officeDocument/2006/relationships/image" Target="../media/image14.png"/><Relationship Id="rId34" Type="http://schemas.openxmlformats.org/officeDocument/2006/relationships/customXml" Target="../ink/ink16.xml"/><Relationship Id="rId7" Type="http://schemas.openxmlformats.org/officeDocument/2006/relationships/image" Target="../media/image7.png"/><Relationship Id="rId12" Type="http://schemas.openxmlformats.org/officeDocument/2006/relationships/customXml" Target="../ink/ink5.xml"/><Relationship Id="rId17" Type="http://schemas.openxmlformats.org/officeDocument/2006/relationships/image" Target="../media/image12.png"/><Relationship Id="rId25" Type="http://schemas.openxmlformats.org/officeDocument/2006/relationships/image" Target="../media/image16.png"/><Relationship Id="rId33"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9.png"/><Relationship Id="rId24" Type="http://schemas.openxmlformats.org/officeDocument/2006/relationships/customXml" Target="../ink/ink11.xml"/><Relationship Id="rId32" Type="http://schemas.openxmlformats.org/officeDocument/2006/relationships/customXml" Target="../ink/ink15.xml"/><Relationship Id="rId5" Type="http://schemas.openxmlformats.org/officeDocument/2006/relationships/image" Target="../media/image6.png"/><Relationship Id="rId15" Type="http://schemas.openxmlformats.org/officeDocument/2006/relationships/image" Target="../media/image11.png"/><Relationship Id="rId23" Type="http://schemas.openxmlformats.org/officeDocument/2006/relationships/image" Target="../media/image15.png"/><Relationship Id="rId28" Type="http://schemas.openxmlformats.org/officeDocument/2006/relationships/customXml" Target="../ink/ink13.xml"/><Relationship Id="rId10" Type="http://schemas.openxmlformats.org/officeDocument/2006/relationships/customXml" Target="../ink/ink4.xml"/><Relationship Id="rId19" Type="http://schemas.openxmlformats.org/officeDocument/2006/relationships/image" Target="../media/image13.png"/><Relationship Id="rId31" Type="http://schemas.openxmlformats.org/officeDocument/2006/relationships/image" Target="../media/image19.png"/><Relationship Id="rId4" Type="http://schemas.openxmlformats.org/officeDocument/2006/relationships/customXml" Target="../ink/ink1.xml"/><Relationship Id="rId9" Type="http://schemas.openxmlformats.org/officeDocument/2006/relationships/image" Target="../media/image8.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7.png"/><Relationship Id="rId30" Type="http://schemas.openxmlformats.org/officeDocument/2006/relationships/customXml" Target="../ink/ink14.xml"/><Relationship Id="rId35" Type="http://schemas.openxmlformats.org/officeDocument/2006/relationships/image" Target="../media/image21.png"/></Relationships>
</file>

<file path=ppt/slides/_rels/slide3.xml.rels><?xml version="1.0" encoding="UTF-8" standalone="yes"?>
<Relationships xmlns="http://schemas.openxmlformats.org/package/2006/relationships"><Relationship Id="rId117" Type="http://schemas.openxmlformats.org/officeDocument/2006/relationships/image" Target="../media/image78.png"/><Relationship Id="rId21" Type="http://schemas.openxmlformats.org/officeDocument/2006/relationships/image" Target="../media/image30.png"/><Relationship Id="rId42" Type="http://schemas.openxmlformats.org/officeDocument/2006/relationships/customXml" Target="../ink/ink36.xml"/><Relationship Id="rId63" Type="http://schemas.openxmlformats.org/officeDocument/2006/relationships/image" Target="../media/image51.png"/><Relationship Id="rId84" Type="http://schemas.openxmlformats.org/officeDocument/2006/relationships/customXml" Target="../ink/ink57.xml"/><Relationship Id="rId138" Type="http://schemas.openxmlformats.org/officeDocument/2006/relationships/customXml" Target="../ink/ink84.xml"/><Relationship Id="rId159" Type="http://schemas.openxmlformats.org/officeDocument/2006/relationships/image" Target="../media/image99.png"/><Relationship Id="rId170" Type="http://schemas.openxmlformats.org/officeDocument/2006/relationships/customXml" Target="../ink/ink100.xml"/><Relationship Id="rId191" Type="http://schemas.openxmlformats.org/officeDocument/2006/relationships/image" Target="../media/image115.png"/><Relationship Id="rId205" Type="http://schemas.openxmlformats.org/officeDocument/2006/relationships/image" Target="../media/image122.png"/><Relationship Id="rId226" Type="http://schemas.openxmlformats.org/officeDocument/2006/relationships/image" Target="../media/image132.png"/><Relationship Id="rId107" Type="http://schemas.openxmlformats.org/officeDocument/2006/relationships/image" Target="../media/image73.png"/><Relationship Id="rId11" Type="http://schemas.openxmlformats.org/officeDocument/2006/relationships/image" Target="../media/image25.png"/><Relationship Id="rId32" Type="http://schemas.openxmlformats.org/officeDocument/2006/relationships/customXml" Target="../ink/ink31.xml"/><Relationship Id="rId53" Type="http://schemas.openxmlformats.org/officeDocument/2006/relationships/image" Target="../media/image46.png"/><Relationship Id="rId74" Type="http://schemas.openxmlformats.org/officeDocument/2006/relationships/customXml" Target="../ink/ink52.xml"/><Relationship Id="rId128" Type="http://schemas.openxmlformats.org/officeDocument/2006/relationships/customXml" Target="../ink/ink79.xml"/><Relationship Id="rId149" Type="http://schemas.openxmlformats.org/officeDocument/2006/relationships/image" Target="../media/image94.png"/><Relationship Id="rId5" Type="http://schemas.openxmlformats.org/officeDocument/2006/relationships/image" Target="../media/image22.png"/><Relationship Id="rId95" Type="http://schemas.openxmlformats.org/officeDocument/2006/relationships/image" Target="../media/image67.png"/><Relationship Id="rId160" Type="http://schemas.openxmlformats.org/officeDocument/2006/relationships/customXml" Target="../ink/ink95.xml"/><Relationship Id="rId181" Type="http://schemas.openxmlformats.org/officeDocument/2006/relationships/image" Target="../media/image110.png"/><Relationship Id="rId216" Type="http://schemas.openxmlformats.org/officeDocument/2006/relationships/customXml" Target="../ink/ink123.xml"/><Relationship Id="rId211" Type="http://schemas.openxmlformats.org/officeDocument/2006/relationships/image" Target="../media/image125.png"/><Relationship Id="rId22" Type="http://schemas.openxmlformats.org/officeDocument/2006/relationships/customXml" Target="../ink/ink26.xml"/><Relationship Id="rId27" Type="http://schemas.openxmlformats.org/officeDocument/2006/relationships/image" Target="../media/image33.png"/><Relationship Id="rId43" Type="http://schemas.openxmlformats.org/officeDocument/2006/relationships/image" Target="../media/image41.png"/><Relationship Id="rId48" Type="http://schemas.openxmlformats.org/officeDocument/2006/relationships/customXml" Target="../ink/ink39.xml"/><Relationship Id="rId64" Type="http://schemas.openxmlformats.org/officeDocument/2006/relationships/customXml" Target="../ink/ink47.xml"/><Relationship Id="rId69" Type="http://schemas.openxmlformats.org/officeDocument/2006/relationships/image" Target="../media/image54.png"/><Relationship Id="rId113" Type="http://schemas.openxmlformats.org/officeDocument/2006/relationships/image" Target="../media/image76.png"/><Relationship Id="rId118" Type="http://schemas.openxmlformats.org/officeDocument/2006/relationships/customXml" Target="../ink/ink74.xml"/><Relationship Id="rId134" Type="http://schemas.openxmlformats.org/officeDocument/2006/relationships/customXml" Target="../ink/ink82.xml"/><Relationship Id="rId139" Type="http://schemas.openxmlformats.org/officeDocument/2006/relationships/image" Target="../media/image89.png"/><Relationship Id="rId80" Type="http://schemas.openxmlformats.org/officeDocument/2006/relationships/customXml" Target="../ink/ink55.xml"/><Relationship Id="rId85" Type="http://schemas.openxmlformats.org/officeDocument/2006/relationships/image" Target="../media/image62.png"/><Relationship Id="rId150" Type="http://schemas.openxmlformats.org/officeDocument/2006/relationships/customXml" Target="../ink/ink90.xml"/><Relationship Id="rId155" Type="http://schemas.openxmlformats.org/officeDocument/2006/relationships/image" Target="../media/image97.png"/><Relationship Id="rId171" Type="http://schemas.openxmlformats.org/officeDocument/2006/relationships/image" Target="../media/image105.png"/><Relationship Id="rId176" Type="http://schemas.openxmlformats.org/officeDocument/2006/relationships/customXml" Target="../ink/ink103.xml"/><Relationship Id="rId192" Type="http://schemas.openxmlformats.org/officeDocument/2006/relationships/customXml" Target="../ink/ink111.xml"/><Relationship Id="rId197" Type="http://schemas.openxmlformats.org/officeDocument/2006/relationships/image" Target="../media/image118.png"/><Relationship Id="rId206" Type="http://schemas.openxmlformats.org/officeDocument/2006/relationships/customXml" Target="../ink/ink118.xml"/><Relationship Id="rId227" Type="http://schemas.openxmlformats.org/officeDocument/2006/relationships/customXml" Target="../ink/ink129.xml"/><Relationship Id="rId201" Type="http://schemas.openxmlformats.org/officeDocument/2006/relationships/image" Target="../media/image120.png"/><Relationship Id="rId222" Type="http://schemas.openxmlformats.org/officeDocument/2006/relationships/image" Target="../media/image130.png"/><Relationship Id="rId12" Type="http://schemas.openxmlformats.org/officeDocument/2006/relationships/customXml" Target="../ink/ink21.xml"/><Relationship Id="rId17" Type="http://schemas.openxmlformats.org/officeDocument/2006/relationships/image" Target="../media/image28.png"/><Relationship Id="rId33" Type="http://schemas.openxmlformats.org/officeDocument/2006/relationships/image" Target="../media/image36.png"/><Relationship Id="rId38" Type="http://schemas.openxmlformats.org/officeDocument/2006/relationships/customXml" Target="../ink/ink34.xml"/><Relationship Id="rId59" Type="http://schemas.openxmlformats.org/officeDocument/2006/relationships/image" Target="../media/image49.png"/><Relationship Id="rId103" Type="http://schemas.openxmlformats.org/officeDocument/2006/relationships/image" Target="../media/image71.png"/><Relationship Id="rId108" Type="http://schemas.openxmlformats.org/officeDocument/2006/relationships/customXml" Target="../ink/ink69.xml"/><Relationship Id="rId124" Type="http://schemas.openxmlformats.org/officeDocument/2006/relationships/customXml" Target="../ink/ink77.xml"/><Relationship Id="rId129" Type="http://schemas.openxmlformats.org/officeDocument/2006/relationships/image" Target="../media/image84.png"/><Relationship Id="rId54" Type="http://schemas.openxmlformats.org/officeDocument/2006/relationships/customXml" Target="../ink/ink42.xml"/><Relationship Id="rId70" Type="http://schemas.openxmlformats.org/officeDocument/2006/relationships/customXml" Target="../ink/ink50.xml"/><Relationship Id="rId75" Type="http://schemas.openxmlformats.org/officeDocument/2006/relationships/image" Target="../media/image57.png"/><Relationship Id="rId91" Type="http://schemas.openxmlformats.org/officeDocument/2006/relationships/image" Target="../media/image65.png"/><Relationship Id="rId96" Type="http://schemas.openxmlformats.org/officeDocument/2006/relationships/customXml" Target="../ink/ink63.xml"/><Relationship Id="rId140" Type="http://schemas.openxmlformats.org/officeDocument/2006/relationships/customXml" Target="../ink/ink85.xml"/><Relationship Id="rId145" Type="http://schemas.openxmlformats.org/officeDocument/2006/relationships/image" Target="../media/image92.png"/><Relationship Id="rId161" Type="http://schemas.openxmlformats.org/officeDocument/2006/relationships/image" Target="../media/image100.png"/><Relationship Id="rId166" Type="http://schemas.openxmlformats.org/officeDocument/2006/relationships/customXml" Target="../ink/ink98.xml"/><Relationship Id="rId182" Type="http://schemas.openxmlformats.org/officeDocument/2006/relationships/customXml" Target="../ink/ink106.xml"/><Relationship Id="rId187" Type="http://schemas.openxmlformats.org/officeDocument/2006/relationships/image" Target="../media/image113.png"/><Relationship Id="rId217" Type="http://schemas.openxmlformats.org/officeDocument/2006/relationships/image" Target="../media/image128.png"/><Relationship Id="rId1" Type="http://schemas.openxmlformats.org/officeDocument/2006/relationships/slideLayout" Target="../slideLayouts/slideLayout1.xml"/><Relationship Id="rId6" Type="http://schemas.openxmlformats.org/officeDocument/2006/relationships/customXml" Target="../ink/ink18.xml"/><Relationship Id="rId212" Type="http://schemas.openxmlformats.org/officeDocument/2006/relationships/customXml" Target="../ink/ink121.xml"/><Relationship Id="rId23" Type="http://schemas.openxmlformats.org/officeDocument/2006/relationships/image" Target="../media/image31.png"/><Relationship Id="rId28" Type="http://schemas.openxmlformats.org/officeDocument/2006/relationships/customXml" Target="../ink/ink29.xml"/><Relationship Id="rId49" Type="http://schemas.openxmlformats.org/officeDocument/2006/relationships/image" Target="../media/image44.png"/><Relationship Id="rId114" Type="http://schemas.openxmlformats.org/officeDocument/2006/relationships/customXml" Target="../ink/ink72.xml"/><Relationship Id="rId119" Type="http://schemas.openxmlformats.org/officeDocument/2006/relationships/image" Target="../media/image79.png"/><Relationship Id="rId44" Type="http://schemas.openxmlformats.org/officeDocument/2006/relationships/customXml" Target="../ink/ink37.xml"/><Relationship Id="rId60" Type="http://schemas.openxmlformats.org/officeDocument/2006/relationships/customXml" Target="../ink/ink45.xml"/><Relationship Id="rId65" Type="http://schemas.openxmlformats.org/officeDocument/2006/relationships/image" Target="../media/image52.png"/><Relationship Id="rId81" Type="http://schemas.openxmlformats.org/officeDocument/2006/relationships/image" Target="../media/image60.png"/><Relationship Id="rId86" Type="http://schemas.openxmlformats.org/officeDocument/2006/relationships/customXml" Target="../ink/ink58.xml"/><Relationship Id="rId130" Type="http://schemas.openxmlformats.org/officeDocument/2006/relationships/customXml" Target="../ink/ink80.xml"/><Relationship Id="rId135" Type="http://schemas.openxmlformats.org/officeDocument/2006/relationships/image" Target="../media/image87.png"/><Relationship Id="rId151" Type="http://schemas.openxmlformats.org/officeDocument/2006/relationships/image" Target="../media/image95.png"/><Relationship Id="rId156" Type="http://schemas.openxmlformats.org/officeDocument/2006/relationships/customXml" Target="../ink/ink93.xml"/><Relationship Id="rId177" Type="http://schemas.openxmlformats.org/officeDocument/2006/relationships/image" Target="../media/image108.png"/><Relationship Id="rId198" Type="http://schemas.openxmlformats.org/officeDocument/2006/relationships/customXml" Target="../ink/ink114.xml"/><Relationship Id="rId172" Type="http://schemas.openxmlformats.org/officeDocument/2006/relationships/customXml" Target="../ink/ink101.xml"/><Relationship Id="rId193" Type="http://schemas.openxmlformats.org/officeDocument/2006/relationships/image" Target="../media/image116.png"/><Relationship Id="rId202" Type="http://schemas.openxmlformats.org/officeDocument/2006/relationships/customXml" Target="../ink/ink116.xml"/><Relationship Id="rId207" Type="http://schemas.openxmlformats.org/officeDocument/2006/relationships/image" Target="../media/image123.png"/><Relationship Id="rId223" Type="http://schemas.openxmlformats.org/officeDocument/2006/relationships/customXml" Target="../ink/ink127.xml"/><Relationship Id="rId228" Type="http://schemas.openxmlformats.org/officeDocument/2006/relationships/image" Target="../media/image133.png"/><Relationship Id="rId13" Type="http://schemas.openxmlformats.org/officeDocument/2006/relationships/image" Target="../media/image26.png"/><Relationship Id="rId18" Type="http://schemas.openxmlformats.org/officeDocument/2006/relationships/customXml" Target="../ink/ink24.xml"/><Relationship Id="rId39" Type="http://schemas.openxmlformats.org/officeDocument/2006/relationships/image" Target="../media/image39.png"/><Relationship Id="rId109" Type="http://schemas.openxmlformats.org/officeDocument/2006/relationships/image" Target="../media/image74.png"/><Relationship Id="rId34" Type="http://schemas.openxmlformats.org/officeDocument/2006/relationships/customXml" Target="../ink/ink32.xml"/><Relationship Id="rId50" Type="http://schemas.openxmlformats.org/officeDocument/2006/relationships/customXml" Target="../ink/ink40.xml"/><Relationship Id="rId55" Type="http://schemas.openxmlformats.org/officeDocument/2006/relationships/image" Target="../media/image47.png"/><Relationship Id="rId76" Type="http://schemas.openxmlformats.org/officeDocument/2006/relationships/customXml" Target="../ink/ink53.xml"/><Relationship Id="rId97" Type="http://schemas.openxmlformats.org/officeDocument/2006/relationships/image" Target="../media/image68.png"/><Relationship Id="rId104" Type="http://schemas.openxmlformats.org/officeDocument/2006/relationships/customXml" Target="../ink/ink67.xml"/><Relationship Id="rId120" Type="http://schemas.openxmlformats.org/officeDocument/2006/relationships/customXml" Target="../ink/ink75.xml"/><Relationship Id="rId125" Type="http://schemas.openxmlformats.org/officeDocument/2006/relationships/image" Target="../media/image82.png"/><Relationship Id="rId141" Type="http://schemas.openxmlformats.org/officeDocument/2006/relationships/image" Target="../media/image90.png"/><Relationship Id="rId146" Type="http://schemas.openxmlformats.org/officeDocument/2006/relationships/customXml" Target="../ink/ink88.xml"/><Relationship Id="rId167" Type="http://schemas.openxmlformats.org/officeDocument/2006/relationships/image" Target="../media/image103.png"/><Relationship Id="rId188" Type="http://schemas.openxmlformats.org/officeDocument/2006/relationships/customXml" Target="../ink/ink109.xml"/><Relationship Id="rId7" Type="http://schemas.openxmlformats.org/officeDocument/2006/relationships/image" Target="../media/image23.png"/><Relationship Id="rId71" Type="http://schemas.openxmlformats.org/officeDocument/2006/relationships/image" Target="../media/image55.png"/><Relationship Id="rId92" Type="http://schemas.openxmlformats.org/officeDocument/2006/relationships/customXml" Target="../ink/ink61.xml"/><Relationship Id="rId162" Type="http://schemas.openxmlformats.org/officeDocument/2006/relationships/customXml" Target="../ink/ink96.xml"/><Relationship Id="rId183" Type="http://schemas.openxmlformats.org/officeDocument/2006/relationships/image" Target="../media/image111.png"/><Relationship Id="rId213" Type="http://schemas.openxmlformats.org/officeDocument/2006/relationships/image" Target="../media/image126.png"/><Relationship Id="rId218" Type="http://schemas.openxmlformats.org/officeDocument/2006/relationships/customXml" Target="../ink/ink124.xml"/><Relationship Id="rId2" Type="http://schemas.openxmlformats.org/officeDocument/2006/relationships/notesSlide" Target="../notesSlides/notesSlide3.xml"/><Relationship Id="rId29" Type="http://schemas.openxmlformats.org/officeDocument/2006/relationships/image" Target="../media/image34.png"/><Relationship Id="rId24" Type="http://schemas.openxmlformats.org/officeDocument/2006/relationships/customXml" Target="../ink/ink27.xml"/><Relationship Id="rId40" Type="http://schemas.openxmlformats.org/officeDocument/2006/relationships/customXml" Target="../ink/ink35.xml"/><Relationship Id="rId45" Type="http://schemas.openxmlformats.org/officeDocument/2006/relationships/image" Target="../media/image42.png"/><Relationship Id="rId66" Type="http://schemas.openxmlformats.org/officeDocument/2006/relationships/customXml" Target="../ink/ink48.xml"/><Relationship Id="rId87" Type="http://schemas.openxmlformats.org/officeDocument/2006/relationships/image" Target="../media/image63.png"/><Relationship Id="rId110" Type="http://schemas.openxmlformats.org/officeDocument/2006/relationships/customXml" Target="../ink/ink70.xml"/><Relationship Id="rId115" Type="http://schemas.openxmlformats.org/officeDocument/2006/relationships/image" Target="../media/image77.png"/><Relationship Id="rId131" Type="http://schemas.openxmlformats.org/officeDocument/2006/relationships/image" Target="../media/image85.png"/><Relationship Id="rId136" Type="http://schemas.openxmlformats.org/officeDocument/2006/relationships/customXml" Target="../ink/ink83.xml"/><Relationship Id="rId157" Type="http://schemas.openxmlformats.org/officeDocument/2006/relationships/image" Target="../media/image98.png"/><Relationship Id="rId178" Type="http://schemas.openxmlformats.org/officeDocument/2006/relationships/customXml" Target="../ink/ink104.xml"/><Relationship Id="rId61" Type="http://schemas.openxmlformats.org/officeDocument/2006/relationships/image" Target="../media/image50.png"/><Relationship Id="rId82" Type="http://schemas.openxmlformats.org/officeDocument/2006/relationships/customXml" Target="../ink/ink56.xml"/><Relationship Id="rId152" Type="http://schemas.openxmlformats.org/officeDocument/2006/relationships/customXml" Target="../ink/ink91.xml"/><Relationship Id="rId173" Type="http://schemas.openxmlformats.org/officeDocument/2006/relationships/image" Target="../media/image106.png"/><Relationship Id="rId194" Type="http://schemas.openxmlformats.org/officeDocument/2006/relationships/customXml" Target="../ink/ink112.xml"/><Relationship Id="rId199" Type="http://schemas.openxmlformats.org/officeDocument/2006/relationships/image" Target="../media/image119.png"/><Relationship Id="rId203" Type="http://schemas.openxmlformats.org/officeDocument/2006/relationships/image" Target="../media/image121.png"/><Relationship Id="rId208" Type="http://schemas.openxmlformats.org/officeDocument/2006/relationships/customXml" Target="../ink/ink119.xml"/><Relationship Id="rId19" Type="http://schemas.openxmlformats.org/officeDocument/2006/relationships/image" Target="../media/image29.png"/><Relationship Id="rId224" Type="http://schemas.openxmlformats.org/officeDocument/2006/relationships/image" Target="../media/image131.png"/><Relationship Id="rId14" Type="http://schemas.openxmlformats.org/officeDocument/2006/relationships/customXml" Target="../ink/ink22.xml"/><Relationship Id="rId30" Type="http://schemas.openxmlformats.org/officeDocument/2006/relationships/customXml" Target="../ink/ink30.xml"/><Relationship Id="rId35" Type="http://schemas.openxmlformats.org/officeDocument/2006/relationships/image" Target="../media/image37.png"/><Relationship Id="rId56" Type="http://schemas.openxmlformats.org/officeDocument/2006/relationships/customXml" Target="../ink/ink43.xml"/><Relationship Id="rId77" Type="http://schemas.openxmlformats.org/officeDocument/2006/relationships/image" Target="../media/image58.png"/><Relationship Id="rId100" Type="http://schemas.openxmlformats.org/officeDocument/2006/relationships/customXml" Target="../ink/ink65.xml"/><Relationship Id="rId105" Type="http://schemas.openxmlformats.org/officeDocument/2006/relationships/image" Target="../media/image72.png"/><Relationship Id="rId126" Type="http://schemas.openxmlformats.org/officeDocument/2006/relationships/customXml" Target="../ink/ink78.xml"/><Relationship Id="rId147" Type="http://schemas.openxmlformats.org/officeDocument/2006/relationships/image" Target="../media/image93.png"/><Relationship Id="rId168" Type="http://schemas.openxmlformats.org/officeDocument/2006/relationships/customXml" Target="../ink/ink99.xml"/><Relationship Id="rId8" Type="http://schemas.openxmlformats.org/officeDocument/2006/relationships/customXml" Target="../ink/ink19.xml"/><Relationship Id="rId51" Type="http://schemas.openxmlformats.org/officeDocument/2006/relationships/image" Target="../media/image45.png"/><Relationship Id="rId72" Type="http://schemas.openxmlformats.org/officeDocument/2006/relationships/customXml" Target="../ink/ink51.xml"/><Relationship Id="rId93" Type="http://schemas.openxmlformats.org/officeDocument/2006/relationships/image" Target="../media/image66.png"/><Relationship Id="rId98" Type="http://schemas.openxmlformats.org/officeDocument/2006/relationships/customXml" Target="../ink/ink64.xml"/><Relationship Id="rId121" Type="http://schemas.openxmlformats.org/officeDocument/2006/relationships/image" Target="../media/image80.png"/><Relationship Id="rId142" Type="http://schemas.openxmlformats.org/officeDocument/2006/relationships/customXml" Target="../ink/ink86.xml"/><Relationship Id="rId163" Type="http://schemas.openxmlformats.org/officeDocument/2006/relationships/image" Target="../media/image101.png"/><Relationship Id="rId184" Type="http://schemas.openxmlformats.org/officeDocument/2006/relationships/customXml" Target="../ink/ink107.xml"/><Relationship Id="rId189" Type="http://schemas.openxmlformats.org/officeDocument/2006/relationships/image" Target="../media/image114.png"/><Relationship Id="rId219" Type="http://schemas.openxmlformats.org/officeDocument/2006/relationships/customXml" Target="../ink/ink125.xml"/><Relationship Id="rId3" Type="http://schemas.openxmlformats.org/officeDocument/2006/relationships/image" Target="../media/image1.jpg"/><Relationship Id="rId214" Type="http://schemas.openxmlformats.org/officeDocument/2006/relationships/customXml" Target="../ink/ink122.xml"/><Relationship Id="rId25" Type="http://schemas.openxmlformats.org/officeDocument/2006/relationships/image" Target="../media/image32.png"/><Relationship Id="rId46" Type="http://schemas.openxmlformats.org/officeDocument/2006/relationships/customXml" Target="../ink/ink38.xml"/><Relationship Id="rId67" Type="http://schemas.openxmlformats.org/officeDocument/2006/relationships/image" Target="../media/image53.png"/><Relationship Id="rId116" Type="http://schemas.openxmlformats.org/officeDocument/2006/relationships/customXml" Target="../ink/ink73.xml"/><Relationship Id="rId137" Type="http://schemas.openxmlformats.org/officeDocument/2006/relationships/image" Target="../media/image88.png"/><Relationship Id="rId158" Type="http://schemas.openxmlformats.org/officeDocument/2006/relationships/customXml" Target="../ink/ink94.xml"/><Relationship Id="rId20" Type="http://schemas.openxmlformats.org/officeDocument/2006/relationships/customXml" Target="../ink/ink25.xml"/><Relationship Id="rId41" Type="http://schemas.openxmlformats.org/officeDocument/2006/relationships/image" Target="../media/image40.png"/><Relationship Id="rId62" Type="http://schemas.openxmlformats.org/officeDocument/2006/relationships/customXml" Target="../ink/ink46.xml"/><Relationship Id="rId83" Type="http://schemas.openxmlformats.org/officeDocument/2006/relationships/image" Target="../media/image61.png"/><Relationship Id="rId88" Type="http://schemas.openxmlformats.org/officeDocument/2006/relationships/customXml" Target="../ink/ink59.xml"/><Relationship Id="rId111" Type="http://schemas.openxmlformats.org/officeDocument/2006/relationships/image" Target="../media/image75.png"/><Relationship Id="rId132" Type="http://schemas.openxmlformats.org/officeDocument/2006/relationships/customXml" Target="../ink/ink81.xml"/><Relationship Id="rId153" Type="http://schemas.openxmlformats.org/officeDocument/2006/relationships/image" Target="../media/image96.png"/><Relationship Id="rId174" Type="http://schemas.openxmlformats.org/officeDocument/2006/relationships/customXml" Target="../ink/ink102.xml"/><Relationship Id="rId179" Type="http://schemas.openxmlformats.org/officeDocument/2006/relationships/image" Target="../media/image109.png"/><Relationship Id="rId195" Type="http://schemas.openxmlformats.org/officeDocument/2006/relationships/image" Target="../media/image117.png"/><Relationship Id="rId209" Type="http://schemas.openxmlformats.org/officeDocument/2006/relationships/image" Target="../media/image124.png"/><Relationship Id="rId190" Type="http://schemas.openxmlformats.org/officeDocument/2006/relationships/customXml" Target="../ink/ink110.xml"/><Relationship Id="rId204" Type="http://schemas.openxmlformats.org/officeDocument/2006/relationships/customXml" Target="../ink/ink117.xml"/><Relationship Id="rId220" Type="http://schemas.openxmlformats.org/officeDocument/2006/relationships/image" Target="../media/image129.png"/><Relationship Id="rId225" Type="http://schemas.openxmlformats.org/officeDocument/2006/relationships/customXml" Target="../ink/ink128.xml"/><Relationship Id="rId15" Type="http://schemas.openxmlformats.org/officeDocument/2006/relationships/image" Target="../media/image27.png"/><Relationship Id="rId36" Type="http://schemas.openxmlformats.org/officeDocument/2006/relationships/customXml" Target="../ink/ink33.xml"/><Relationship Id="rId57" Type="http://schemas.openxmlformats.org/officeDocument/2006/relationships/image" Target="../media/image48.png"/><Relationship Id="rId106" Type="http://schemas.openxmlformats.org/officeDocument/2006/relationships/customXml" Target="../ink/ink68.xml"/><Relationship Id="rId127" Type="http://schemas.openxmlformats.org/officeDocument/2006/relationships/image" Target="../media/image83.png"/><Relationship Id="rId10" Type="http://schemas.openxmlformats.org/officeDocument/2006/relationships/customXml" Target="../ink/ink20.xml"/><Relationship Id="rId31" Type="http://schemas.openxmlformats.org/officeDocument/2006/relationships/image" Target="../media/image35.png"/><Relationship Id="rId52" Type="http://schemas.openxmlformats.org/officeDocument/2006/relationships/customXml" Target="../ink/ink41.xml"/><Relationship Id="rId73" Type="http://schemas.openxmlformats.org/officeDocument/2006/relationships/image" Target="../media/image56.png"/><Relationship Id="rId78" Type="http://schemas.openxmlformats.org/officeDocument/2006/relationships/customXml" Target="../ink/ink54.xml"/><Relationship Id="rId94" Type="http://schemas.openxmlformats.org/officeDocument/2006/relationships/customXml" Target="../ink/ink62.xml"/><Relationship Id="rId99" Type="http://schemas.openxmlformats.org/officeDocument/2006/relationships/image" Target="../media/image69.png"/><Relationship Id="rId101" Type="http://schemas.openxmlformats.org/officeDocument/2006/relationships/image" Target="../media/image70.png"/><Relationship Id="rId122" Type="http://schemas.openxmlformats.org/officeDocument/2006/relationships/customXml" Target="../ink/ink76.xml"/><Relationship Id="rId143" Type="http://schemas.openxmlformats.org/officeDocument/2006/relationships/image" Target="../media/image91.png"/><Relationship Id="rId148" Type="http://schemas.openxmlformats.org/officeDocument/2006/relationships/customXml" Target="../ink/ink89.xml"/><Relationship Id="rId164" Type="http://schemas.openxmlformats.org/officeDocument/2006/relationships/customXml" Target="../ink/ink97.xml"/><Relationship Id="rId169" Type="http://schemas.openxmlformats.org/officeDocument/2006/relationships/image" Target="../media/image104.png"/><Relationship Id="rId185" Type="http://schemas.openxmlformats.org/officeDocument/2006/relationships/image" Target="../media/image112.png"/><Relationship Id="rId4" Type="http://schemas.openxmlformats.org/officeDocument/2006/relationships/customXml" Target="../ink/ink17.xml"/><Relationship Id="rId9" Type="http://schemas.openxmlformats.org/officeDocument/2006/relationships/image" Target="../media/image24.png"/><Relationship Id="rId180" Type="http://schemas.openxmlformats.org/officeDocument/2006/relationships/customXml" Target="../ink/ink105.xml"/><Relationship Id="rId210" Type="http://schemas.openxmlformats.org/officeDocument/2006/relationships/customXml" Target="../ink/ink120.xml"/><Relationship Id="rId215" Type="http://schemas.openxmlformats.org/officeDocument/2006/relationships/image" Target="../media/image127.png"/><Relationship Id="rId26" Type="http://schemas.openxmlformats.org/officeDocument/2006/relationships/customXml" Target="../ink/ink28.xml"/><Relationship Id="rId47" Type="http://schemas.openxmlformats.org/officeDocument/2006/relationships/image" Target="../media/image43.png"/><Relationship Id="rId68" Type="http://schemas.openxmlformats.org/officeDocument/2006/relationships/customXml" Target="../ink/ink49.xml"/><Relationship Id="rId89" Type="http://schemas.openxmlformats.org/officeDocument/2006/relationships/image" Target="../media/image64.png"/><Relationship Id="rId112" Type="http://schemas.openxmlformats.org/officeDocument/2006/relationships/customXml" Target="../ink/ink71.xml"/><Relationship Id="rId133" Type="http://schemas.openxmlformats.org/officeDocument/2006/relationships/image" Target="../media/image86.png"/><Relationship Id="rId154" Type="http://schemas.openxmlformats.org/officeDocument/2006/relationships/customXml" Target="../ink/ink92.xml"/><Relationship Id="rId175" Type="http://schemas.openxmlformats.org/officeDocument/2006/relationships/image" Target="../media/image107.png"/><Relationship Id="rId196" Type="http://schemas.openxmlformats.org/officeDocument/2006/relationships/customXml" Target="../ink/ink113.xml"/><Relationship Id="rId200" Type="http://schemas.openxmlformats.org/officeDocument/2006/relationships/customXml" Target="../ink/ink115.xml"/><Relationship Id="rId16" Type="http://schemas.openxmlformats.org/officeDocument/2006/relationships/customXml" Target="../ink/ink23.xml"/><Relationship Id="rId221" Type="http://schemas.openxmlformats.org/officeDocument/2006/relationships/customXml" Target="../ink/ink126.xml"/><Relationship Id="rId37" Type="http://schemas.openxmlformats.org/officeDocument/2006/relationships/image" Target="../media/image38.png"/><Relationship Id="rId58" Type="http://schemas.openxmlformats.org/officeDocument/2006/relationships/customXml" Target="../ink/ink44.xml"/><Relationship Id="rId79" Type="http://schemas.openxmlformats.org/officeDocument/2006/relationships/image" Target="../media/image59.png"/><Relationship Id="rId102" Type="http://schemas.openxmlformats.org/officeDocument/2006/relationships/customXml" Target="../ink/ink66.xml"/><Relationship Id="rId123" Type="http://schemas.openxmlformats.org/officeDocument/2006/relationships/image" Target="../media/image81.png"/><Relationship Id="rId144" Type="http://schemas.openxmlformats.org/officeDocument/2006/relationships/customXml" Target="../ink/ink87.xml"/><Relationship Id="rId90" Type="http://schemas.openxmlformats.org/officeDocument/2006/relationships/customXml" Target="../ink/ink60.xml"/><Relationship Id="rId165" Type="http://schemas.openxmlformats.org/officeDocument/2006/relationships/image" Target="../media/image102.png"/><Relationship Id="rId186" Type="http://schemas.openxmlformats.org/officeDocument/2006/relationships/customXml" Target="../ink/ink108.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customXml" Target="../ink/ink132.xml"/><Relationship Id="rId13" Type="http://schemas.openxmlformats.org/officeDocument/2006/relationships/image" Target="../media/image138.png"/><Relationship Id="rId18" Type="http://schemas.openxmlformats.org/officeDocument/2006/relationships/customXml" Target="../ink/ink137.xml"/><Relationship Id="rId3" Type="http://schemas.openxmlformats.org/officeDocument/2006/relationships/image" Target="../media/image1.jpg"/><Relationship Id="rId21" Type="http://schemas.openxmlformats.org/officeDocument/2006/relationships/image" Target="../media/image142.png"/><Relationship Id="rId7" Type="http://schemas.openxmlformats.org/officeDocument/2006/relationships/image" Target="../media/image135.png"/><Relationship Id="rId12" Type="http://schemas.openxmlformats.org/officeDocument/2006/relationships/customXml" Target="../ink/ink134.xml"/><Relationship Id="rId17" Type="http://schemas.openxmlformats.org/officeDocument/2006/relationships/image" Target="../media/image140.png"/><Relationship Id="rId2" Type="http://schemas.openxmlformats.org/officeDocument/2006/relationships/notesSlide" Target="../notesSlides/notesSlide5.xml"/><Relationship Id="rId16" Type="http://schemas.openxmlformats.org/officeDocument/2006/relationships/customXml" Target="../ink/ink136.xml"/><Relationship Id="rId20" Type="http://schemas.openxmlformats.org/officeDocument/2006/relationships/customXml" Target="../ink/ink138.xml"/><Relationship Id="rId1" Type="http://schemas.openxmlformats.org/officeDocument/2006/relationships/slideLayout" Target="../slideLayouts/slideLayout1.xml"/><Relationship Id="rId6" Type="http://schemas.openxmlformats.org/officeDocument/2006/relationships/customXml" Target="../ink/ink131.xml"/><Relationship Id="rId11" Type="http://schemas.openxmlformats.org/officeDocument/2006/relationships/image" Target="../media/image137.png"/><Relationship Id="rId5" Type="http://schemas.openxmlformats.org/officeDocument/2006/relationships/image" Target="../media/image134.png"/><Relationship Id="rId15" Type="http://schemas.openxmlformats.org/officeDocument/2006/relationships/image" Target="../media/image139.png"/><Relationship Id="rId10" Type="http://schemas.openxmlformats.org/officeDocument/2006/relationships/customXml" Target="../ink/ink133.xml"/><Relationship Id="rId19" Type="http://schemas.openxmlformats.org/officeDocument/2006/relationships/image" Target="../media/image141.png"/><Relationship Id="rId4" Type="http://schemas.openxmlformats.org/officeDocument/2006/relationships/customXml" Target="../ink/ink130.xml"/><Relationship Id="rId9" Type="http://schemas.openxmlformats.org/officeDocument/2006/relationships/image" Target="../media/image136.png"/><Relationship Id="rId14" Type="http://schemas.openxmlformats.org/officeDocument/2006/relationships/customXml" Target="../ink/ink135.xml"/></Relationships>
</file>

<file path=ppt/slides/_rels/slide6.xml.rels><?xml version="1.0" encoding="UTF-8" standalone="yes"?>
<Relationships xmlns="http://schemas.openxmlformats.org/package/2006/relationships"><Relationship Id="rId8" Type="http://schemas.openxmlformats.org/officeDocument/2006/relationships/customXml" Target="../ink/ink141.xml"/><Relationship Id="rId3" Type="http://schemas.openxmlformats.org/officeDocument/2006/relationships/image" Target="../media/image1.jpg"/><Relationship Id="rId7" Type="http://schemas.openxmlformats.org/officeDocument/2006/relationships/image" Target="../media/image14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ustomXml" Target="../ink/ink140.xml"/><Relationship Id="rId11" Type="http://schemas.openxmlformats.org/officeDocument/2006/relationships/image" Target="../media/image146.png"/><Relationship Id="rId5" Type="http://schemas.openxmlformats.org/officeDocument/2006/relationships/image" Target="../media/image143.png"/><Relationship Id="rId10" Type="http://schemas.openxmlformats.org/officeDocument/2006/relationships/customXml" Target="../ink/ink142.xml"/><Relationship Id="rId4" Type="http://schemas.openxmlformats.org/officeDocument/2006/relationships/customXml" Target="../ink/ink139.xml"/><Relationship Id="rId9" Type="http://schemas.openxmlformats.org/officeDocument/2006/relationships/image" Target="../media/image145.png"/></Relationships>
</file>

<file path=ppt/slides/_rels/slide7.xml.rels><?xml version="1.0" encoding="UTF-8" standalone="yes"?>
<Relationships xmlns="http://schemas.openxmlformats.org/package/2006/relationships"><Relationship Id="rId8" Type="http://schemas.openxmlformats.org/officeDocument/2006/relationships/customXml" Target="../ink/ink145.xml"/><Relationship Id="rId3" Type="http://schemas.openxmlformats.org/officeDocument/2006/relationships/image" Target="../media/image1.jpg"/><Relationship Id="rId7" Type="http://schemas.openxmlformats.org/officeDocument/2006/relationships/image" Target="../media/image14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ustomXml" Target="../ink/ink144.xml"/><Relationship Id="rId5" Type="http://schemas.openxmlformats.org/officeDocument/2006/relationships/image" Target="../media/image147.png"/><Relationship Id="rId4" Type="http://schemas.openxmlformats.org/officeDocument/2006/relationships/customXml" Target="../ink/ink143.xml"/><Relationship Id="rId9" Type="http://schemas.openxmlformats.org/officeDocument/2006/relationships/image" Target="../media/image149.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5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ustomXml" Target="../ink/ink147.xml"/><Relationship Id="rId5" Type="http://schemas.openxmlformats.org/officeDocument/2006/relationships/image" Target="../media/image150.png"/><Relationship Id="rId4" Type="http://schemas.openxmlformats.org/officeDocument/2006/relationships/customXml" Target="../ink/ink146.xml"/></Relationships>
</file>

<file path=ppt/slides/_rels/slide9.xml.rels><?xml version="1.0" encoding="UTF-8" standalone="yes"?>
<Relationships xmlns="http://schemas.openxmlformats.org/package/2006/relationships"><Relationship Id="rId8" Type="http://schemas.openxmlformats.org/officeDocument/2006/relationships/customXml" Target="../ink/ink150.xml"/><Relationship Id="rId13" Type="http://schemas.openxmlformats.org/officeDocument/2006/relationships/image" Target="../media/image156.png"/><Relationship Id="rId18" Type="http://schemas.openxmlformats.org/officeDocument/2006/relationships/customXml" Target="../ink/ink155.xml"/><Relationship Id="rId3" Type="http://schemas.openxmlformats.org/officeDocument/2006/relationships/image" Target="../media/image1.jpg"/><Relationship Id="rId7" Type="http://schemas.openxmlformats.org/officeDocument/2006/relationships/image" Target="../media/image153.png"/><Relationship Id="rId12" Type="http://schemas.openxmlformats.org/officeDocument/2006/relationships/customXml" Target="../ink/ink152.xml"/><Relationship Id="rId17" Type="http://schemas.openxmlformats.org/officeDocument/2006/relationships/image" Target="../media/image158.png"/><Relationship Id="rId2" Type="http://schemas.openxmlformats.org/officeDocument/2006/relationships/notesSlide" Target="../notesSlides/notesSlide9.xml"/><Relationship Id="rId16" Type="http://schemas.openxmlformats.org/officeDocument/2006/relationships/customXml" Target="../ink/ink154.xml"/><Relationship Id="rId1" Type="http://schemas.openxmlformats.org/officeDocument/2006/relationships/slideLayout" Target="../slideLayouts/slideLayout1.xml"/><Relationship Id="rId6" Type="http://schemas.openxmlformats.org/officeDocument/2006/relationships/customXml" Target="../ink/ink149.xml"/><Relationship Id="rId11" Type="http://schemas.openxmlformats.org/officeDocument/2006/relationships/image" Target="../media/image155.png"/><Relationship Id="rId5" Type="http://schemas.openxmlformats.org/officeDocument/2006/relationships/image" Target="../media/image152.png"/><Relationship Id="rId15" Type="http://schemas.openxmlformats.org/officeDocument/2006/relationships/image" Target="../media/image157.png"/><Relationship Id="rId10" Type="http://schemas.openxmlformats.org/officeDocument/2006/relationships/customXml" Target="../ink/ink151.xml"/><Relationship Id="rId19" Type="http://schemas.openxmlformats.org/officeDocument/2006/relationships/image" Target="../media/image159.png"/><Relationship Id="rId4" Type="http://schemas.openxmlformats.org/officeDocument/2006/relationships/customXml" Target="../ink/ink148.xml"/><Relationship Id="rId9" Type="http://schemas.openxmlformats.org/officeDocument/2006/relationships/image" Target="../media/image154.png"/><Relationship Id="rId14" Type="http://schemas.openxmlformats.org/officeDocument/2006/relationships/customXml" Target="../ink/ink15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55061" y="598342"/>
            <a:ext cx="7028775" cy="1277959"/>
          </a:xfrm>
          <a:prstGeom prst="rect">
            <a:avLst/>
          </a:prstGeom>
        </p:spPr>
      </p:pic>
      <p:pic>
        <p:nvPicPr>
          <p:cNvPr id="9" name="Graphic 8">
            <a:extLst>
              <a:ext uri="{FF2B5EF4-FFF2-40B4-BE49-F238E27FC236}">
                <a16:creationId xmlns:a16="http://schemas.microsoft.com/office/drawing/2014/main" id="{FE6B979E-ACC9-4960-AEAF-F165BDFB301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01907" y="2546576"/>
            <a:ext cx="6634651" cy="1930421"/>
          </a:xfrm>
          <a:prstGeom prst="rect">
            <a:avLst/>
          </a:prstGeom>
        </p:spPr>
      </p:pic>
    </p:spTree>
    <p:extLst>
      <p:ext uri="{BB962C8B-B14F-4D97-AF65-F5344CB8AC3E}">
        <p14:creationId xmlns:p14="http://schemas.microsoft.com/office/powerpoint/2010/main" val="283239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459092" cy="556952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43444" y="286713"/>
            <a:ext cx="10052058" cy="4832092"/>
          </a:xfrm>
          <a:prstGeom prst="rect">
            <a:avLst/>
          </a:prstGeom>
          <a:noFill/>
        </p:spPr>
        <p:txBody>
          <a:bodyPr wrap="square" rtlCol="0">
            <a:spAutoFit/>
          </a:bodyPr>
          <a:lstStyle/>
          <a:p>
            <a:r>
              <a:rPr lang="en-US" sz="2800" b="1">
                <a:solidFill>
                  <a:srgbClr val="92D050"/>
                </a:solidFill>
                <a:cs typeface="+mj-cs"/>
              </a:rPr>
              <a:t>Tehillim / Psalm 79:6</a:t>
            </a:r>
          </a:p>
          <a:p>
            <a:r>
              <a:rPr lang="en-US" sz="2800">
                <a:solidFill>
                  <a:srgbClr val="92D050"/>
                </a:solidFill>
                <a:cs typeface="+mj-cs"/>
              </a:rPr>
              <a:t>Pour out thy wrath upon the nations that have not known thee: and upon the kingdoms that have not called upon thy name.</a:t>
            </a:r>
          </a:p>
          <a:p>
            <a:endParaRPr lang="en-US" sz="2800" b="1">
              <a:solidFill>
                <a:schemeClr val="bg1"/>
              </a:solidFill>
              <a:cs typeface="+mj-cs"/>
            </a:endParaRPr>
          </a:p>
          <a:p>
            <a:r>
              <a:rPr lang="en-US" sz="2800" b="1">
                <a:solidFill>
                  <a:srgbClr val="FFC000"/>
                </a:solidFill>
                <a:cs typeface="+mj-cs"/>
              </a:rPr>
              <a:t>Matthew 7:23</a:t>
            </a:r>
          </a:p>
          <a:p>
            <a:r>
              <a:rPr lang="en-US" sz="2800">
                <a:solidFill>
                  <a:srgbClr val="FFC000"/>
                </a:solidFill>
                <a:cs typeface="+mj-cs"/>
              </a:rPr>
              <a:t>And then will I profess unto them, I never knew you: depart from me, ye that work iniquity.</a:t>
            </a:r>
          </a:p>
          <a:p>
            <a:endParaRPr lang="en-US" sz="2800" b="1">
              <a:solidFill>
                <a:schemeClr val="bg1"/>
              </a:solidFill>
              <a:cs typeface="+mj-cs"/>
            </a:endParaRPr>
          </a:p>
          <a:p>
            <a:r>
              <a:rPr lang="en-US" sz="2800" b="1">
                <a:solidFill>
                  <a:srgbClr val="00B0F0"/>
                </a:solidFill>
                <a:cs typeface="+mj-cs"/>
              </a:rPr>
              <a:t>2 Thessalonians 1:8 </a:t>
            </a:r>
          </a:p>
          <a:p>
            <a:r>
              <a:rPr lang="en-US" sz="2800">
                <a:solidFill>
                  <a:srgbClr val="00B0F0"/>
                </a:solidFill>
                <a:cs typeface="+mj-cs"/>
              </a:rPr>
              <a:t>In a flame of fire, giving vengeance to them who know not God and who obey not the gospel of our Lord Jesus Christ.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9070527C-DD84-4B81-94DF-69B3ABA0D376}"/>
                  </a:ext>
                </a:extLst>
              </p14:cNvPr>
              <p14:cNvContentPartPr/>
              <p14:nvPr/>
            </p14:nvContentPartPr>
            <p14:xfrm>
              <a:off x="520925" y="1173216"/>
              <a:ext cx="4735080" cy="108720"/>
            </p14:xfrm>
          </p:contentPart>
        </mc:Choice>
        <mc:Fallback>
          <p:pic>
            <p:nvPicPr>
              <p:cNvPr id="4" name="Ink 3">
                <a:extLst>
                  <a:ext uri="{FF2B5EF4-FFF2-40B4-BE49-F238E27FC236}">
                    <a16:creationId xmlns:a16="http://schemas.microsoft.com/office/drawing/2014/main" id="{9070527C-DD84-4B81-94DF-69B3ABA0D376}"/>
                  </a:ext>
                </a:extLst>
              </p:cNvPr>
              <p:cNvPicPr/>
              <p:nvPr/>
            </p:nvPicPr>
            <p:blipFill>
              <a:blip r:embed="rId5"/>
              <a:stretch>
                <a:fillRect/>
              </a:stretch>
            </p:blipFill>
            <p:spPr>
              <a:xfrm>
                <a:off x="503285" y="1155576"/>
                <a:ext cx="47707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5FC73219-6FE6-4015-812E-412DD3FC7CC1}"/>
                  </a:ext>
                </a:extLst>
              </p14:cNvPr>
              <p14:cNvContentPartPr/>
              <p14:nvPr/>
            </p14:nvContentPartPr>
            <p14:xfrm>
              <a:off x="969845" y="1717536"/>
              <a:ext cx="7059960" cy="106920"/>
            </p14:xfrm>
          </p:contentPart>
        </mc:Choice>
        <mc:Fallback>
          <p:pic>
            <p:nvPicPr>
              <p:cNvPr id="5" name="Ink 4">
                <a:extLst>
                  <a:ext uri="{FF2B5EF4-FFF2-40B4-BE49-F238E27FC236}">
                    <a16:creationId xmlns:a16="http://schemas.microsoft.com/office/drawing/2014/main" id="{5FC73219-6FE6-4015-812E-412DD3FC7CC1}"/>
                  </a:ext>
                </a:extLst>
              </p:cNvPr>
              <p:cNvPicPr/>
              <p:nvPr/>
            </p:nvPicPr>
            <p:blipFill>
              <a:blip r:embed="rId7"/>
              <a:stretch>
                <a:fillRect/>
              </a:stretch>
            </p:blipFill>
            <p:spPr>
              <a:xfrm>
                <a:off x="951845" y="1699536"/>
                <a:ext cx="70956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0F3768DF-8C50-4C5C-9F14-0764977A9442}"/>
                  </a:ext>
                </a:extLst>
              </p14:cNvPr>
              <p14:cNvContentPartPr/>
              <p14:nvPr/>
            </p14:nvContentPartPr>
            <p14:xfrm>
              <a:off x="445325" y="2828496"/>
              <a:ext cx="9219600" cy="254520"/>
            </p14:xfrm>
          </p:contentPart>
        </mc:Choice>
        <mc:Fallback>
          <p:pic>
            <p:nvPicPr>
              <p:cNvPr id="7" name="Ink 6">
                <a:extLst>
                  <a:ext uri="{FF2B5EF4-FFF2-40B4-BE49-F238E27FC236}">
                    <a16:creationId xmlns:a16="http://schemas.microsoft.com/office/drawing/2014/main" id="{0F3768DF-8C50-4C5C-9F14-0764977A9442}"/>
                  </a:ext>
                </a:extLst>
              </p:cNvPr>
              <p:cNvPicPr/>
              <p:nvPr/>
            </p:nvPicPr>
            <p:blipFill>
              <a:blip r:embed="rId9"/>
              <a:stretch>
                <a:fillRect/>
              </a:stretch>
            </p:blipFill>
            <p:spPr>
              <a:xfrm>
                <a:off x="427325" y="2810496"/>
                <a:ext cx="925524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B89C9B46-7212-4BFC-A300-2068A7CEA860}"/>
                  </a:ext>
                </a:extLst>
              </p14:cNvPr>
              <p14:cNvContentPartPr/>
              <p14:nvPr/>
            </p14:nvContentPartPr>
            <p14:xfrm>
              <a:off x="446405" y="3329976"/>
              <a:ext cx="3101400" cy="103680"/>
            </p14:xfrm>
          </p:contentPart>
        </mc:Choice>
        <mc:Fallback>
          <p:pic>
            <p:nvPicPr>
              <p:cNvPr id="9" name="Ink 8">
                <a:extLst>
                  <a:ext uri="{FF2B5EF4-FFF2-40B4-BE49-F238E27FC236}">
                    <a16:creationId xmlns:a16="http://schemas.microsoft.com/office/drawing/2014/main" id="{B89C9B46-7212-4BFC-A300-2068A7CEA860}"/>
                  </a:ext>
                </a:extLst>
              </p:cNvPr>
              <p:cNvPicPr/>
              <p:nvPr/>
            </p:nvPicPr>
            <p:blipFill>
              <a:blip r:embed="rId11"/>
              <a:stretch>
                <a:fillRect/>
              </a:stretch>
            </p:blipFill>
            <p:spPr>
              <a:xfrm>
                <a:off x="428405" y="3311976"/>
                <a:ext cx="31370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9EDACAAA-6290-44AF-A530-9B318134BF9C}"/>
                  </a:ext>
                </a:extLst>
              </p14:cNvPr>
              <p14:cNvContentPartPr/>
              <p14:nvPr/>
            </p14:nvContentPartPr>
            <p14:xfrm>
              <a:off x="367205" y="4540296"/>
              <a:ext cx="9512640" cy="110520"/>
            </p14:xfrm>
          </p:contentPart>
        </mc:Choice>
        <mc:Fallback>
          <p:pic>
            <p:nvPicPr>
              <p:cNvPr id="11" name="Ink 10">
                <a:extLst>
                  <a:ext uri="{FF2B5EF4-FFF2-40B4-BE49-F238E27FC236}">
                    <a16:creationId xmlns:a16="http://schemas.microsoft.com/office/drawing/2014/main" id="{9EDACAAA-6290-44AF-A530-9B318134BF9C}"/>
                  </a:ext>
                </a:extLst>
              </p:cNvPr>
              <p:cNvPicPr/>
              <p:nvPr/>
            </p:nvPicPr>
            <p:blipFill>
              <a:blip r:embed="rId13"/>
              <a:stretch>
                <a:fillRect/>
              </a:stretch>
            </p:blipFill>
            <p:spPr>
              <a:xfrm>
                <a:off x="349565" y="4522656"/>
                <a:ext cx="95482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7051A7BB-B3E5-4B56-A51F-8C3960A9FAB0}"/>
                  </a:ext>
                </a:extLst>
              </p14:cNvPr>
              <p14:cNvContentPartPr/>
              <p14:nvPr/>
            </p14:nvContentPartPr>
            <p14:xfrm>
              <a:off x="507245" y="4979136"/>
              <a:ext cx="6667200" cy="191880"/>
            </p14:xfrm>
          </p:contentPart>
        </mc:Choice>
        <mc:Fallback>
          <p:pic>
            <p:nvPicPr>
              <p:cNvPr id="12" name="Ink 11">
                <a:extLst>
                  <a:ext uri="{FF2B5EF4-FFF2-40B4-BE49-F238E27FC236}">
                    <a16:creationId xmlns:a16="http://schemas.microsoft.com/office/drawing/2014/main" id="{7051A7BB-B3E5-4B56-A51F-8C3960A9FAB0}"/>
                  </a:ext>
                </a:extLst>
              </p:cNvPr>
              <p:cNvPicPr/>
              <p:nvPr/>
            </p:nvPicPr>
            <p:blipFill>
              <a:blip r:embed="rId15"/>
              <a:stretch>
                <a:fillRect/>
              </a:stretch>
            </p:blipFill>
            <p:spPr>
              <a:xfrm>
                <a:off x="489605" y="4961496"/>
                <a:ext cx="6702840" cy="227520"/>
              </a:xfrm>
              <a:prstGeom prst="rect">
                <a:avLst/>
              </a:prstGeom>
            </p:spPr>
          </p:pic>
        </mc:Fallback>
      </mc:AlternateContent>
    </p:spTree>
    <p:extLst>
      <p:ext uri="{BB962C8B-B14F-4D97-AF65-F5344CB8AC3E}">
        <p14:creationId xmlns:p14="http://schemas.microsoft.com/office/powerpoint/2010/main" val="1343560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459092" cy="634639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43444" y="286713"/>
            <a:ext cx="10052058" cy="5632311"/>
          </a:xfrm>
          <a:prstGeom prst="rect">
            <a:avLst/>
          </a:prstGeom>
          <a:noFill/>
        </p:spPr>
        <p:txBody>
          <a:bodyPr wrap="square" rtlCol="0">
            <a:spAutoFit/>
          </a:bodyPr>
          <a:lstStyle/>
          <a:p>
            <a:pPr algn="r"/>
            <a:r>
              <a:rPr lang="he-IL" sz="2800" b="1">
                <a:solidFill>
                  <a:srgbClr val="FFFF00"/>
                </a:solidFill>
                <a:cs typeface="+mj-cs"/>
              </a:rPr>
              <a:t>ספר שמות פרק כב</a:t>
            </a:r>
          </a:p>
          <a:p>
            <a:pPr algn="r"/>
            <a:r>
              <a:rPr lang="he-IL" sz="2800">
                <a:solidFill>
                  <a:srgbClr val="FFFF00"/>
                </a:solidFill>
                <a:cs typeface="+mj-cs"/>
              </a:rPr>
              <a:t>יח   כָּל-שֹׁכֵב עִם-בְּהֵמָה מוֹת יוּמָת:   ס   יט   זֹבֵחַ לָאֱלֹהִים יָחֳרָם בִּלְתִּי לַיהוָֹה לְבַדּוֹ: כ   וְגֵר לֹא-תוֹנֶה וְלֹא תִלְחָצֶנּוּ כִּי-גֵרִים הֱיִיתֶם בְּאֶרֶץ מִצְרָיִם: כא   כָּל-אַלְמָנָה וְיָתוֹם לֹא תְעַנּוּן: כב   אִם-עַנֵּה תְעַנֶּה אֹתוֹ כִּי אִם-צָעֹק יִצְעַק אֵלַי שָׁמֹעַ אֶשְׁמַע צַעֲקָתוֹ: כג   וְחָרָה אַפִּי וְהָרַגְתִּי אֶתְכֶם בֶּחָרֶב וְהָיוּ נְשֵׁיכֶם אַלְמָנוֹת וּבְנֵיכֶם יְתֹמִים:  </a:t>
            </a:r>
          </a:p>
          <a:p>
            <a:endParaRPr lang="he-IL" sz="2800" b="1">
              <a:solidFill>
                <a:srgbClr val="92D050"/>
              </a:solidFill>
              <a:cs typeface="+mj-cs"/>
            </a:endParaRPr>
          </a:p>
          <a:p>
            <a:r>
              <a:rPr lang="en-US" sz="2400" b="1">
                <a:solidFill>
                  <a:srgbClr val="FFC000"/>
                </a:solidFill>
                <a:cs typeface="+mj-cs"/>
              </a:rPr>
              <a:t>Shemot / Exodus 22:19-24</a:t>
            </a:r>
          </a:p>
          <a:p>
            <a:r>
              <a:rPr lang="en-US" sz="2400">
                <a:solidFill>
                  <a:srgbClr val="FFC000"/>
                </a:solidFill>
                <a:cs typeface="+mj-cs"/>
              </a:rPr>
              <a:t>22:19  Whosoever lieth with a beast shall surely be put to death. 22:20  He that sacrificeth unto any god, save unto the LORD only, he shall be utterly destroyed. 22:21  Thou shalt neither vex a stranger, nor oppress him: for ye were strangers in the land of Egypt. 22:22  Ye shall not afflict any widow, or fatherless child. 22:23  If thou afflict them in any wise, and they cry at all unto me, I will surely hear their cry; 22:24  And my wrath shall wax hot, and I will kill you with the sword; and your wives shall be widows, and your children fatherless.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D52AAC51-3DBC-4890-9399-869B4CA7C088}"/>
                  </a:ext>
                </a:extLst>
              </p14:cNvPr>
              <p14:cNvContentPartPr/>
              <p14:nvPr/>
            </p14:nvContentPartPr>
            <p14:xfrm>
              <a:off x="1194845" y="3554256"/>
              <a:ext cx="6867360" cy="96840"/>
            </p14:xfrm>
          </p:contentPart>
        </mc:Choice>
        <mc:Fallback>
          <p:pic>
            <p:nvPicPr>
              <p:cNvPr id="4" name="Ink 3">
                <a:extLst>
                  <a:ext uri="{FF2B5EF4-FFF2-40B4-BE49-F238E27FC236}">
                    <a16:creationId xmlns:a16="http://schemas.microsoft.com/office/drawing/2014/main" id="{D52AAC51-3DBC-4890-9399-869B4CA7C088}"/>
                  </a:ext>
                </a:extLst>
              </p:cNvPr>
              <p:cNvPicPr/>
              <p:nvPr/>
            </p:nvPicPr>
            <p:blipFill>
              <a:blip r:embed="rId5"/>
              <a:stretch>
                <a:fillRect/>
              </a:stretch>
            </p:blipFill>
            <p:spPr>
              <a:xfrm>
                <a:off x="1176845" y="3536616"/>
                <a:ext cx="69030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1DEDE94D-9783-4EBF-88FB-D36F0946AA78}"/>
                  </a:ext>
                </a:extLst>
              </p14:cNvPr>
              <p14:cNvContentPartPr/>
              <p14:nvPr/>
            </p14:nvContentPartPr>
            <p14:xfrm>
              <a:off x="9164525" y="3572976"/>
              <a:ext cx="636120" cy="50760"/>
            </p14:xfrm>
          </p:contentPart>
        </mc:Choice>
        <mc:Fallback>
          <p:pic>
            <p:nvPicPr>
              <p:cNvPr id="5" name="Ink 4">
                <a:extLst>
                  <a:ext uri="{FF2B5EF4-FFF2-40B4-BE49-F238E27FC236}">
                    <a16:creationId xmlns:a16="http://schemas.microsoft.com/office/drawing/2014/main" id="{1DEDE94D-9783-4EBF-88FB-D36F0946AA78}"/>
                  </a:ext>
                </a:extLst>
              </p:cNvPr>
              <p:cNvPicPr/>
              <p:nvPr/>
            </p:nvPicPr>
            <p:blipFill>
              <a:blip r:embed="rId7"/>
              <a:stretch>
                <a:fillRect/>
              </a:stretch>
            </p:blipFill>
            <p:spPr>
              <a:xfrm>
                <a:off x="9146885" y="3554976"/>
                <a:ext cx="6717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D88C7146-5DCB-4FA8-A0E5-8C1CBABE429B}"/>
                  </a:ext>
                </a:extLst>
              </p14:cNvPr>
              <p14:cNvContentPartPr/>
              <p14:nvPr/>
            </p14:nvContentPartPr>
            <p14:xfrm>
              <a:off x="336605" y="3936216"/>
              <a:ext cx="9619560" cy="158760"/>
            </p14:xfrm>
          </p:contentPart>
        </mc:Choice>
        <mc:Fallback>
          <p:pic>
            <p:nvPicPr>
              <p:cNvPr id="7" name="Ink 6">
                <a:extLst>
                  <a:ext uri="{FF2B5EF4-FFF2-40B4-BE49-F238E27FC236}">
                    <a16:creationId xmlns:a16="http://schemas.microsoft.com/office/drawing/2014/main" id="{D88C7146-5DCB-4FA8-A0E5-8C1CBABE429B}"/>
                  </a:ext>
                </a:extLst>
              </p:cNvPr>
              <p:cNvPicPr/>
              <p:nvPr/>
            </p:nvPicPr>
            <p:blipFill>
              <a:blip r:embed="rId9"/>
              <a:stretch>
                <a:fillRect/>
              </a:stretch>
            </p:blipFill>
            <p:spPr>
              <a:xfrm>
                <a:off x="318965" y="3918576"/>
                <a:ext cx="96552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8E25B8A0-3806-4810-A6CC-734683900DAC}"/>
                  </a:ext>
                </a:extLst>
              </p14:cNvPr>
              <p14:cNvContentPartPr/>
              <p14:nvPr/>
            </p14:nvContentPartPr>
            <p14:xfrm>
              <a:off x="4087805" y="4359216"/>
              <a:ext cx="874800" cy="31320"/>
            </p14:xfrm>
          </p:contentPart>
        </mc:Choice>
        <mc:Fallback>
          <p:pic>
            <p:nvPicPr>
              <p:cNvPr id="9" name="Ink 8">
                <a:extLst>
                  <a:ext uri="{FF2B5EF4-FFF2-40B4-BE49-F238E27FC236}">
                    <a16:creationId xmlns:a16="http://schemas.microsoft.com/office/drawing/2014/main" id="{8E25B8A0-3806-4810-A6CC-734683900DAC}"/>
                  </a:ext>
                </a:extLst>
              </p:cNvPr>
              <p:cNvPicPr/>
              <p:nvPr/>
            </p:nvPicPr>
            <p:blipFill>
              <a:blip r:embed="rId11"/>
              <a:stretch>
                <a:fillRect/>
              </a:stretch>
            </p:blipFill>
            <p:spPr>
              <a:xfrm>
                <a:off x="4069805" y="4341216"/>
                <a:ext cx="910440" cy="66960"/>
              </a:xfrm>
              <a:prstGeom prst="rect">
                <a:avLst/>
              </a:prstGeom>
            </p:spPr>
          </p:pic>
        </mc:Fallback>
      </mc:AlternateContent>
      <p:grpSp>
        <p:nvGrpSpPr>
          <p:cNvPr id="13" name="Group 12">
            <a:extLst>
              <a:ext uri="{FF2B5EF4-FFF2-40B4-BE49-F238E27FC236}">
                <a16:creationId xmlns:a16="http://schemas.microsoft.com/office/drawing/2014/main" id="{7EF8D83C-4405-47C2-9DDA-1F2EC4579896}"/>
              </a:ext>
            </a:extLst>
          </p:cNvPr>
          <p:cNvGrpSpPr/>
          <p:nvPr/>
        </p:nvGrpSpPr>
        <p:grpSpPr>
          <a:xfrm>
            <a:off x="6518885" y="4660896"/>
            <a:ext cx="3115440" cy="97560"/>
            <a:chOff x="6518885" y="4660896"/>
            <a:chExt cx="3115440" cy="97560"/>
          </a:xfrm>
        </p:grpSpPr>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7664C2BF-1D4F-4B50-8BA4-F3A9C5BD5E78}"/>
                    </a:ext>
                  </a:extLst>
                </p14:cNvPr>
                <p14:cNvContentPartPr/>
                <p14:nvPr/>
              </p14:nvContentPartPr>
              <p14:xfrm>
                <a:off x="6518885" y="4660896"/>
                <a:ext cx="662760" cy="38880"/>
              </p14:xfrm>
            </p:contentPart>
          </mc:Choice>
          <mc:Fallback>
            <p:pic>
              <p:nvPicPr>
                <p:cNvPr id="11" name="Ink 10">
                  <a:extLst>
                    <a:ext uri="{FF2B5EF4-FFF2-40B4-BE49-F238E27FC236}">
                      <a16:creationId xmlns:a16="http://schemas.microsoft.com/office/drawing/2014/main" id="{7664C2BF-1D4F-4B50-8BA4-F3A9C5BD5E78}"/>
                    </a:ext>
                  </a:extLst>
                </p:cNvPr>
                <p:cNvPicPr/>
                <p:nvPr/>
              </p:nvPicPr>
              <p:blipFill>
                <a:blip r:embed="rId13"/>
                <a:stretch>
                  <a:fillRect/>
                </a:stretch>
              </p:blipFill>
              <p:spPr>
                <a:xfrm>
                  <a:off x="6501245" y="4642896"/>
                  <a:ext cx="6984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E2DCE554-E9F1-4818-AA63-F269660D259D}"/>
                    </a:ext>
                  </a:extLst>
                </p14:cNvPr>
                <p14:cNvContentPartPr/>
                <p14:nvPr/>
              </p14:nvContentPartPr>
              <p14:xfrm>
                <a:off x="7896965" y="4695456"/>
                <a:ext cx="1737360" cy="63000"/>
              </p14:xfrm>
            </p:contentPart>
          </mc:Choice>
          <mc:Fallback>
            <p:pic>
              <p:nvPicPr>
                <p:cNvPr id="12" name="Ink 11">
                  <a:extLst>
                    <a:ext uri="{FF2B5EF4-FFF2-40B4-BE49-F238E27FC236}">
                      <a16:creationId xmlns:a16="http://schemas.microsoft.com/office/drawing/2014/main" id="{E2DCE554-E9F1-4818-AA63-F269660D259D}"/>
                    </a:ext>
                  </a:extLst>
                </p:cNvPr>
                <p:cNvPicPr/>
                <p:nvPr/>
              </p:nvPicPr>
              <p:blipFill>
                <a:blip r:embed="rId15"/>
                <a:stretch>
                  <a:fillRect/>
                </a:stretch>
              </p:blipFill>
              <p:spPr>
                <a:xfrm>
                  <a:off x="7879325" y="4677816"/>
                  <a:ext cx="1773000" cy="98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7AB90A4E-B033-4B5C-B6E1-238A20BA2003}"/>
                  </a:ext>
                </a:extLst>
              </p14:cNvPr>
              <p14:cNvContentPartPr/>
              <p14:nvPr/>
            </p14:nvContentPartPr>
            <p14:xfrm>
              <a:off x="3107885" y="5404296"/>
              <a:ext cx="6618960" cy="138240"/>
            </p14:xfrm>
          </p:contentPart>
        </mc:Choice>
        <mc:Fallback>
          <p:pic>
            <p:nvPicPr>
              <p:cNvPr id="14" name="Ink 13">
                <a:extLst>
                  <a:ext uri="{FF2B5EF4-FFF2-40B4-BE49-F238E27FC236}">
                    <a16:creationId xmlns:a16="http://schemas.microsoft.com/office/drawing/2014/main" id="{7AB90A4E-B033-4B5C-B6E1-238A20BA2003}"/>
                  </a:ext>
                </a:extLst>
              </p:cNvPr>
              <p:cNvPicPr/>
              <p:nvPr/>
            </p:nvPicPr>
            <p:blipFill>
              <a:blip r:embed="rId17"/>
              <a:stretch>
                <a:fillRect/>
              </a:stretch>
            </p:blipFill>
            <p:spPr>
              <a:xfrm>
                <a:off x="3090245" y="5386656"/>
                <a:ext cx="66546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9EF0EAB2-0146-46D7-BC8E-9270BF21E165}"/>
                  </a:ext>
                </a:extLst>
              </p14:cNvPr>
              <p14:cNvContentPartPr/>
              <p14:nvPr/>
            </p14:nvContentPartPr>
            <p14:xfrm>
              <a:off x="423725" y="5776176"/>
              <a:ext cx="8277120" cy="171000"/>
            </p14:xfrm>
          </p:contentPart>
        </mc:Choice>
        <mc:Fallback>
          <p:pic>
            <p:nvPicPr>
              <p:cNvPr id="15" name="Ink 14">
                <a:extLst>
                  <a:ext uri="{FF2B5EF4-FFF2-40B4-BE49-F238E27FC236}">
                    <a16:creationId xmlns:a16="http://schemas.microsoft.com/office/drawing/2014/main" id="{9EF0EAB2-0146-46D7-BC8E-9270BF21E165}"/>
                  </a:ext>
                </a:extLst>
              </p:cNvPr>
              <p:cNvPicPr/>
              <p:nvPr/>
            </p:nvPicPr>
            <p:blipFill>
              <a:blip r:embed="rId19"/>
              <a:stretch>
                <a:fillRect/>
              </a:stretch>
            </p:blipFill>
            <p:spPr>
              <a:xfrm>
                <a:off x="405725" y="5758176"/>
                <a:ext cx="8312760" cy="206640"/>
              </a:xfrm>
              <a:prstGeom prst="rect">
                <a:avLst/>
              </a:prstGeom>
            </p:spPr>
          </p:pic>
        </mc:Fallback>
      </mc:AlternateContent>
    </p:spTree>
    <p:extLst>
      <p:ext uri="{BB962C8B-B14F-4D97-AF65-F5344CB8AC3E}">
        <p14:creationId xmlns:p14="http://schemas.microsoft.com/office/powerpoint/2010/main" val="2337708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459092" cy="6014852"/>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73132" y="138826"/>
            <a:ext cx="10052058" cy="5539978"/>
          </a:xfrm>
          <a:prstGeom prst="rect">
            <a:avLst/>
          </a:prstGeom>
          <a:noFill/>
        </p:spPr>
        <p:txBody>
          <a:bodyPr wrap="square" rtlCol="0">
            <a:spAutoFit/>
          </a:bodyPr>
          <a:lstStyle/>
          <a:p>
            <a:r>
              <a:rPr lang="en-US" sz="2950" b="1">
                <a:solidFill>
                  <a:srgbClr val="FFFF00"/>
                </a:solidFill>
                <a:cs typeface="+mj-cs"/>
              </a:rPr>
              <a:t>Rashi on Isaiah 10:26, Part 1 and 2</a:t>
            </a:r>
          </a:p>
          <a:p>
            <a:pPr algn="r"/>
            <a:r>
              <a:rPr lang="he-IL" sz="2950">
                <a:solidFill>
                  <a:srgbClr val="FFFF00"/>
                </a:solidFill>
                <a:cs typeface="+mj-cs"/>
              </a:rPr>
              <a:t>כמכת מדין. שנהרגו בלילה אחת והמלכים שברחו מהם ונמלטו נהרגו עורב בצור עורב כדמפורש בספר שופטים אף זה לאחר שישוב לארצו ימות שם בחרב: </a:t>
            </a:r>
          </a:p>
          <a:p>
            <a:r>
              <a:rPr lang="en-US" sz="2950">
                <a:solidFill>
                  <a:srgbClr val="92D050"/>
                </a:solidFill>
                <a:cs typeface="+mj-cs"/>
              </a:rPr>
              <a:t>like the smiting of Midian who were slain in one night, and as for the kings who fled from them and escaped, Oreb was slain at the Rock of Oreb, and is related in the Book of Judges (7:25). This one, too, after he returns to his land, will die there by the sword.</a:t>
            </a:r>
          </a:p>
          <a:p>
            <a:pPr algn="r"/>
            <a:r>
              <a:rPr lang="he-IL" sz="2950">
                <a:solidFill>
                  <a:srgbClr val="FFFF00"/>
                </a:solidFill>
                <a:cs typeface="+mj-cs"/>
              </a:rPr>
              <a:t>ומטהו על הים. ועוד יעורר עליו את מטהו אשר היה על הים בפרעה ובחילו: </a:t>
            </a:r>
          </a:p>
          <a:p>
            <a:r>
              <a:rPr lang="en-US" sz="2950">
                <a:solidFill>
                  <a:srgbClr val="FFC000"/>
                </a:solidFill>
                <a:cs typeface="+mj-cs"/>
              </a:rPr>
              <a:t>and his staff on the sea And furthermore, He shall stir up against him, His staff, which was on the sea against Pharaoh and his army.</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BB646534-8F13-4E08-9431-A5E14B1DEFBF}"/>
                  </a:ext>
                </a:extLst>
              </p14:cNvPr>
              <p14:cNvContentPartPr/>
              <p14:nvPr/>
            </p14:nvContentPartPr>
            <p14:xfrm>
              <a:off x="8865005" y="637536"/>
              <a:ext cx="1545840" cy="536040"/>
            </p14:xfrm>
          </p:contentPart>
        </mc:Choice>
        <mc:Fallback>
          <p:pic>
            <p:nvPicPr>
              <p:cNvPr id="4" name="Ink 3">
                <a:extLst>
                  <a:ext uri="{FF2B5EF4-FFF2-40B4-BE49-F238E27FC236}">
                    <a16:creationId xmlns:a16="http://schemas.microsoft.com/office/drawing/2014/main" id="{BB646534-8F13-4E08-9431-A5E14B1DEFBF}"/>
                  </a:ext>
                </a:extLst>
              </p:cNvPr>
              <p:cNvPicPr/>
              <p:nvPr/>
            </p:nvPicPr>
            <p:blipFill>
              <a:blip r:embed="rId5"/>
              <a:stretch>
                <a:fillRect/>
              </a:stretch>
            </p:blipFill>
            <p:spPr>
              <a:xfrm>
                <a:off x="8847365" y="619896"/>
                <a:ext cx="1581480" cy="571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C20F9B2D-6A94-4653-80D2-9979DBBA8B62}"/>
                  </a:ext>
                </a:extLst>
              </p14:cNvPr>
              <p14:cNvContentPartPr/>
              <p14:nvPr/>
            </p14:nvContentPartPr>
            <p14:xfrm>
              <a:off x="8422205" y="3788976"/>
              <a:ext cx="2193120" cy="516960"/>
            </p14:xfrm>
          </p:contentPart>
        </mc:Choice>
        <mc:Fallback>
          <p:pic>
            <p:nvPicPr>
              <p:cNvPr id="5" name="Ink 4">
                <a:extLst>
                  <a:ext uri="{FF2B5EF4-FFF2-40B4-BE49-F238E27FC236}">
                    <a16:creationId xmlns:a16="http://schemas.microsoft.com/office/drawing/2014/main" id="{C20F9B2D-6A94-4653-80D2-9979DBBA8B62}"/>
                  </a:ext>
                </a:extLst>
              </p:cNvPr>
              <p:cNvPicPr/>
              <p:nvPr/>
            </p:nvPicPr>
            <p:blipFill>
              <a:blip r:embed="rId7"/>
              <a:stretch>
                <a:fillRect/>
              </a:stretch>
            </p:blipFill>
            <p:spPr>
              <a:xfrm>
                <a:off x="8404205" y="3770976"/>
                <a:ext cx="2228760" cy="552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409772B1-39EB-48A8-A5C4-15995127DCC7}"/>
                  </a:ext>
                </a:extLst>
              </p14:cNvPr>
              <p14:cNvContentPartPr/>
              <p14:nvPr/>
            </p14:nvContentPartPr>
            <p14:xfrm>
              <a:off x="1339205" y="5176056"/>
              <a:ext cx="762480" cy="90720"/>
            </p14:xfrm>
          </p:contentPart>
        </mc:Choice>
        <mc:Fallback>
          <p:pic>
            <p:nvPicPr>
              <p:cNvPr id="7" name="Ink 6">
                <a:extLst>
                  <a:ext uri="{FF2B5EF4-FFF2-40B4-BE49-F238E27FC236}">
                    <a16:creationId xmlns:a16="http://schemas.microsoft.com/office/drawing/2014/main" id="{409772B1-39EB-48A8-A5C4-15995127DCC7}"/>
                  </a:ext>
                </a:extLst>
              </p:cNvPr>
              <p:cNvPicPr/>
              <p:nvPr/>
            </p:nvPicPr>
            <p:blipFill>
              <a:blip r:embed="rId9"/>
              <a:stretch>
                <a:fillRect/>
              </a:stretch>
            </p:blipFill>
            <p:spPr>
              <a:xfrm>
                <a:off x="1321565" y="5158056"/>
                <a:ext cx="7981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01F51D13-EF31-4AB0-935F-15FD416FBDB3}"/>
                  </a:ext>
                </a:extLst>
              </p14:cNvPr>
              <p14:cNvContentPartPr/>
              <p14:nvPr/>
            </p14:nvContentPartPr>
            <p14:xfrm>
              <a:off x="5310725" y="5112336"/>
              <a:ext cx="381600" cy="91800"/>
            </p14:xfrm>
          </p:contentPart>
        </mc:Choice>
        <mc:Fallback>
          <p:pic>
            <p:nvPicPr>
              <p:cNvPr id="9" name="Ink 8">
                <a:extLst>
                  <a:ext uri="{FF2B5EF4-FFF2-40B4-BE49-F238E27FC236}">
                    <a16:creationId xmlns:a16="http://schemas.microsoft.com/office/drawing/2014/main" id="{01F51D13-EF31-4AB0-935F-15FD416FBDB3}"/>
                  </a:ext>
                </a:extLst>
              </p:cNvPr>
              <p:cNvPicPr/>
              <p:nvPr/>
            </p:nvPicPr>
            <p:blipFill>
              <a:blip r:embed="rId11"/>
              <a:stretch>
                <a:fillRect/>
              </a:stretch>
            </p:blipFill>
            <p:spPr>
              <a:xfrm>
                <a:off x="5292725" y="5094336"/>
                <a:ext cx="4172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907A1959-E0BF-4D7B-9925-B1ECB119099D}"/>
                  </a:ext>
                </a:extLst>
              </p14:cNvPr>
              <p14:cNvContentPartPr/>
              <p14:nvPr/>
            </p14:nvContentPartPr>
            <p14:xfrm>
              <a:off x="6936845" y="2859456"/>
              <a:ext cx="1073520" cy="93960"/>
            </p14:xfrm>
          </p:contentPart>
        </mc:Choice>
        <mc:Fallback>
          <p:pic>
            <p:nvPicPr>
              <p:cNvPr id="11" name="Ink 10">
                <a:extLst>
                  <a:ext uri="{FF2B5EF4-FFF2-40B4-BE49-F238E27FC236}">
                    <a16:creationId xmlns:a16="http://schemas.microsoft.com/office/drawing/2014/main" id="{907A1959-E0BF-4D7B-9925-B1ECB119099D}"/>
                  </a:ext>
                </a:extLst>
              </p:cNvPr>
              <p:cNvPicPr/>
              <p:nvPr/>
            </p:nvPicPr>
            <p:blipFill>
              <a:blip r:embed="rId13"/>
              <a:stretch>
                <a:fillRect/>
              </a:stretch>
            </p:blipFill>
            <p:spPr>
              <a:xfrm>
                <a:off x="6918845" y="2841816"/>
                <a:ext cx="11091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6A28566E-F7F5-4E8D-B048-3E4B3EA96867}"/>
                  </a:ext>
                </a:extLst>
              </p14:cNvPr>
              <p14:cNvContentPartPr/>
              <p14:nvPr/>
            </p14:nvContentPartPr>
            <p14:xfrm>
              <a:off x="337325" y="3267336"/>
              <a:ext cx="1836360" cy="41760"/>
            </p14:xfrm>
          </p:contentPart>
        </mc:Choice>
        <mc:Fallback>
          <p:pic>
            <p:nvPicPr>
              <p:cNvPr id="12" name="Ink 11">
                <a:extLst>
                  <a:ext uri="{FF2B5EF4-FFF2-40B4-BE49-F238E27FC236}">
                    <a16:creationId xmlns:a16="http://schemas.microsoft.com/office/drawing/2014/main" id="{6A28566E-F7F5-4E8D-B048-3E4B3EA96867}"/>
                  </a:ext>
                </a:extLst>
              </p:cNvPr>
              <p:cNvPicPr/>
              <p:nvPr/>
            </p:nvPicPr>
            <p:blipFill>
              <a:blip r:embed="rId15"/>
              <a:stretch>
                <a:fillRect/>
              </a:stretch>
            </p:blipFill>
            <p:spPr>
              <a:xfrm>
                <a:off x="319685" y="3249336"/>
                <a:ext cx="1872000" cy="77400"/>
              </a:xfrm>
              <a:prstGeom prst="rect">
                <a:avLst/>
              </a:prstGeom>
            </p:spPr>
          </p:pic>
        </mc:Fallback>
      </mc:AlternateContent>
    </p:spTree>
    <p:extLst>
      <p:ext uri="{BB962C8B-B14F-4D97-AF65-F5344CB8AC3E}">
        <p14:creationId xmlns:p14="http://schemas.microsoft.com/office/powerpoint/2010/main" val="2859216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459092" cy="6282047"/>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43444" y="286713"/>
            <a:ext cx="10052058" cy="5816977"/>
          </a:xfrm>
          <a:prstGeom prst="rect">
            <a:avLst/>
          </a:prstGeom>
          <a:noFill/>
        </p:spPr>
        <p:txBody>
          <a:bodyPr wrap="square" rtlCol="0">
            <a:spAutoFit/>
          </a:bodyPr>
          <a:lstStyle/>
          <a:p>
            <a:r>
              <a:rPr lang="en-US" sz="2400" b="1">
                <a:solidFill>
                  <a:srgbClr val="FFC000"/>
                </a:solidFill>
                <a:cs typeface="+mj-cs"/>
              </a:rPr>
              <a:t>Talmud Bavli Sanhedrin 94b:13</a:t>
            </a:r>
          </a:p>
          <a:p>
            <a:r>
              <a:rPr lang="en-US" sz="2300">
                <a:solidFill>
                  <a:srgbClr val="FFC000"/>
                </a:solidFill>
                <a:cs typeface="+mj-cs"/>
              </a:rPr>
              <a:t>§ It is stated with regard to the downfall of Assyria: “And it shall come to pass on that day, his burden shall be taken from on your shoulder, and his yoke from on your neck, and the yoke shall be destroyed due to fatness [shamen]” (Isaiah 10:27). Rabbi Yitzḥak Nappaḥa says: The yoke of Sennacherib was destroyed due to the oil [shemen] of Hezekiah that would burn in the synagogues and study halls when the Jewish people were engaged in Torah study at night.</a:t>
            </a:r>
          </a:p>
          <a:p>
            <a:pPr algn="r"/>
            <a:endParaRPr lang="en-US" sz="800" b="1">
              <a:solidFill>
                <a:srgbClr val="FFC000"/>
              </a:solidFill>
              <a:cs typeface="+mj-cs"/>
            </a:endParaRPr>
          </a:p>
          <a:p>
            <a:r>
              <a:rPr lang="en-US" sz="2400" b="1">
                <a:solidFill>
                  <a:schemeClr val="bg1"/>
                </a:solidFill>
                <a:cs typeface="+mj-cs"/>
              </a:rPr>
              <a:t>Rashi on Isaiah 10:27 Part 1</a:t>
            </a:r>
          </a:p>
          <a:p>
            <a:pPr algn="r"/>
            <a:r>
              <a:rPr lang="he-IL" sz="2400">
                <a:solidFill>
                  <a:srgbClr val="FFFF00"/>
                </a:solidFill>
                <a:cs typeface="+mj-cs"/>
              </a:rPr>
              <a:t>וחובל עול. סנחריב מפני חזקיהו שהיה נוח לדורו כשמן, ורבותינו פירשו מפני שמנו של חזקיהו שהי' דולק בבתי כנסיות ובבתי מדרשות שהשיאם לעסוק בתורה כענין שנאמר אשר העתיקו אנשי חזקיהו וגו' (משלי כה):</a:t>
            </a:r>
          </a:p>
          <a:p>
            <a:r>
              <a:rPr lang="he-IL" sz="2100">
                <a:solidFill>
                  <a:schemeClr val="bg1"/>
                </a:solidFill>
                <a:cs typeface="+mj-cs"/>
              </a:rPr>
              <a:t> </a:t>
            </a:r>
            <a:r>
              <a:rPr lang="en-US" sz="2100">
                <a:solidFill>
                  <a:schemeClr val="bg1"/>
                </a:solidFill>
                <a:cs typeface="+mj-cs"/>
              </a:rPr>
              <a:t>and the yoke shall be destroyed The yoke of Sennacherib shall be destroyed because of Hezekiah, who was mild to his generation, as oil. Our Rabbis, however, explained [that Sennacherib’s yoke would be destroyed] because of Hezekiah’s oil which burnt in the synagogues and in the study-halls, for he persuaded them to engage in Torah, after the matter that is written (Proverbs 25: 1): “Which the men of Hezekiah strengthened</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418A7D97-5CDC-4F7F-B742-9D6C3D45CC5E}"/>
                  </a:ext>
                </a:extLst>
              </p14:cNvPr>
              <p14:cNvContentPartPr/>
              <p14:nvPr/>
            </p14:nvContentPartPr>
            <p14:xfrm>
              <a:off x="377285" y="680736"/>
              <a:ext cx="3928680" cy="65160"/>
            </p14:xfrm>
          </p:contentPart>
        </mc:Choice>
        <mc:Fallback>
          <p:pic>
            <p:nvPicPr>
              <p:cNvPr id="4" name="Ink 3">
                <a:extLst>
                  <a:ext uri="{FF2B5EF4-FFF2-40B4-BE49-F238E27FC236}">
                    <a16:creationId xmlns:a16="http://schemas.microsoft.com/office/drawing/2014/main" id="{418A7D97-5CDC-4F7F-B742-9D6C3D45CC5E}"/>
                  </a:ext>
                </a:extLst>
              </p:cNvPr>
              <p:cNvPicPr/>
              <p:nvPr/>
            </p:nvPicPr>
            <p:blipFill>
              <a:blip r:embed="rId5"/>
              <a:stretch>
                <a:fillRect/>
              </a:stretch>
            </p:blipFill>
            <p:spPr>
              <a:xfrm>
                <a:off x="359285" y="663096"/>
                <a:ext cx="39643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3ED6BEF2-6FA2-4040-9329-F0698BABAEE9}"/>
                  </a:ext>
                </a:extLst>
              </p14:cNvPr>
              <p14:cNvContentPartPr/>
              <p14:nvPr/>
            </p14:nvContentPartPr>
            <p14:xfrm>
              <a:off x="9084245" y="3277416"/>
              <a:ext cx="1189800" cy="447840"/>
            </p14:xfrm>
          </p:contentPart>
        </mc:Choice>
        <mc:Fallback>
          <p:pic>
            <p:nvPicPr>
              <p:cNvPr id="5" name="Ink 4">
                <a:extLst>
                  <a:ext uri="{FF2B5EF4-FFF2-40B4-BE49-F238E27FC236}">
                    <a16:creationId xmlns:a16="http://schemas.microsoft.com/office/drawing/2014/main" id="{3ED6BEF2-6FA2-4040-9329-F0698BABAEE9}"/>
                  </a:ext>
                </a:extLst>
              </p:cNvPr>
              <p:cNvPicPr/>
              <p:nvPr/>
            </p:nvPicPr>
            <p:blipFill>
              <a:blip r:embed="rId7"/>
              <a:stretch>
                <a:fillRect/>
              </a:stretch>
            </p:blipFill>
            <p:spPr>
              <a:xfrm>
                <a:off x="9066605" y="3259416"/>
                <a:ext cx="1225440" cy="483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1DF34083-B6B5-4F14-AFEA-B808DFB9C9C5}"/>
                  </a:ext>
                </a:extLst>
              </p14:cNvPr>
              <p14:cNvContentPartPr/>
              <p14:nvPr/>
            </p14:nvContentPartPr>
            <p14:xfrm>
              <a:off x="4148645" y="5606256"/>
              <a:ext cx="4479120" cy="102240"/>
            </p14:xfrm>
          </p:contentPart>
        </mc:Choice>
        <mc:Fallback>
          <p:pic>
            <p:nvPicPr>
              <p:cNvPr id="7" name="Ink 6">
                <a:extLst>
                  <a:ext uri="{FF2B5EF4-FFF2-40B4-BE49-F238E27FC236}">
                    <a16:creationId xmlns:a16="http://schemas.microsoft.com/office/drawing/2014/main" id="{1DF34083-B6B5-4F14-AFEA-B808DFB9C9C5}"/>
                  </a:ext>
                </a:extLst>
              </p:cNvPr>
              <p:cNvPicPr/>
              <p:nvPr/>
            </p:nvPicPr>
            <p:blipFill>
              <a:blip r:embed="rId9"/>
              <a:stretch>
                <a:fillRect/>
              </a:stretch>
            </p:blipFill>
            <p:spPr>
              <a:xfrm>
                <a:off x="4131005" y="5588256"/>
                <a:ext cx="4514760" cy="137880"/>
              </a:xfrm>
              <a:prstGeom prst="rect">
                <a:avLst/>
              </a:prstGeom>
            </p:spPr>
          </p:pic>
        </mc:Fallback>
      </mc:AlternateContent>
    </p:spTree>
    <p:extLst>
      <p:ext uri="{BB962C8B-B14F-4D97-AF65-F5344CB8AC3E}">
        <p14:creationId xmlns:p14="http://schemas.microsoft.com/office/powerpoint/2010/main" val="1557049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539351" cy="5047013"/>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54055" y="347600"/>
            <a:ext cx="9431239" cy="4339650"/>
          </a:xfrm>
          <a:prstGeom prst="rect">
            <a:avLst/>
          </a:prstGeom>
          <a:noFill/>
        </p:spPr>
        <p:txBody>
          <a:bodyPr wrap="square" rtlCol="0">
            <a:spAutoFit/>
          </a:bodyPr>
          <a:lstStyle/>
          <a:p>
            <a:pPr algn="r"/>
            <a:r>
              <a:rPr lang="he-IL" sz="4800" b="1">
                <a:solidFill>
                  <a:srgbClr val="FFFF00"/>
                </a:solidFill>
                <a:cs typeface="+mj-cs"/>
              </a:rPr>
              <a:t>ספר משלי פרק יג</a:t>
            </a:r>
          </a:p>
          <a:p>
            <a:pPr algn="r"/>
            <a:r>
              <a:rPr lang="he-IL" sz="4800">
                <a:solidFill>
                  <a:srgbClr val="FFFF00"/>
                </a:solidFill>
                <a:cs typeface="+mj-cs"/>
              </a:rPr>
              <a:t>ו   צְדָקָה תִּצֹּר תָּם-דָּרֶךְ וְרִשְׁעָה תְּסַלֵּף חַטָּאת</a:t>
            </a:r>
            <a:endParaRPr lang="en-US" sz="4800">
              <a:solidFill>
                <a:srgbClr val="FFFF00"/>
              </a:solidFill>
              <a:cs typeface="+mj-cs"/>
            </a:endParaRPr>
          </a:p>
          <a:p>
            <a:endParaRPr lang="en-US" sz="3600" b="1">
              <a:solidFill>
                <a:schemeClr val="bg1"/>
              </a:solidFill>
              <a:cs typeface="+mj-cs"/>
            </a:endParaRPr>
          </a:p>
          <a:p>
            <a:r>
              <a:rPr lang="en-US" sz="3600" b="1">
                <a:solidFill>
                  <a:schemeClr val="bg1"/>
                </a:solidFill>
                <a:cs typeface="+mj-cs"/>
              </a:rPr>
              <a:t>Mishley / Proverbs 13:6</a:t>
            </a:r>
          </a:p>
          <a:p>
            <a:r>
              <a:rPr lang="en-US" sz="3600">
                <a:solidFill>
                  <a:schemeClr val="bg1"/>
                </a:solidFill>
                <a:cs typeface="+mj-cs"/>
              </a:rPr>
              <a:t>Righteousness keepeth him that is upright in the way: but wickedness overthroweth the sinner. (KJV)</a:t>
            </a:r>
            <a:endParaRPr lang="he-IL" sz="3600">
              <a:solidFill>
                <a:schemeClr val="bg1"/>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88678C06-A6AD-4F5E-9703-A1E4A12CC5B4}"/>
                  </a:ext>
                </a:extLst>
              </p14:cNvPr>
              <p14:cNvContentPartPr/>
              <p14:nvPr/>
            </p14:nvContentPartPr>
            <p14:xfrm>
              <a:off x="6089765" y="1068096"/>
              <a:ext cx="3765240" cy="97560"/>
            </p14:xfrm>
          </p:contentPart>
        </mc:Choice>
        <mc:Fallback>
          <p:pic>
            <p:nvPicPr>
              <p:cNvPr id="4" name="Ink 3">
                <a:extLst>
                  <a:ext uri="{FF2B5EF4-FFF2-40B4-BE49-F238E27FC236}">
                    <a16:creationId xmlns:a16="http://schemas.microsoft.com/office/drawing/2014/main" id="{88678C06-A6AD-4F5E-9703-A1E4A12CC5B4}"/>
                  </a:ext>
                </a:extLst>
              </p:cNvPr>
              <p:cNvPicPr/>
              <p:nvPr/>
            </p:nvPicPr>
            <p:blipFill>
              <a:blip r:embed="rId5"/>
              <a:stretch>
                <a:fillRect/>
              </a:stretch>
            </p:blipFill>
            <p:spPr>
              <a:xfrm>
                <a:off x="6072125" y="1050456"/>
                <a:ext cx="38008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FEB96FFB-4D06-48C6-8D18-F7AA838CE829}"/>
                  </a:ext>
                </a:extLst>
              </p14:cNvPr>
              <p14:cNvContentPartPr/>
              <p14:nvPr/>
            </p14:nvContentPartPr>
            <p14:xfrm>
              <a:off x="9644045" y="1844616"/>
              <a:ext cx="331560" cy="39240"/>
            </p14:xfrm>
          </p:contentPart>
        </mc:Choice>
        <mc:Fallback>
          <p:pic>
            <p:nvPicPr>
              <p:cNvPr id="5" name="Ink 4">
                <a:extLst>
                  <a:ext uri="{FF2B5EF4-FFF2-40B4-BE49-F238E27FC236}">
                    <a16:creationId xmlns:a16="http://schemas.microsoft.com/office/drawing/2014/main" id="{FEB96FFB-4D06-48C6-8D18-F7AA838CE829}"/>
                  </a:ext>
                </a:extLst>
              </p:cNvPr>
              <p:cNvPicPr/>
              <p:nvPr/>
            </p:nvPicPr>
            <p:blipFill>
              <a:blip r:embed="rId7"/>
              <a:stretch>
                <a:fillRect/>
              </a:stretch>
            </p:blipFill>
            <p:spPr>
              <a:xfrm>
                <a:off x="9626045" y="1826616"/>
                <a:ext cx="367200" cy="74880"/>
              </a:xfrm>
              <a:prstGeom prst="rect">
                <a:avLst/>
              </a:prstGeom>
            </p:spPr>
          </p:pic>
        </mc:Fallback>
      </mc:AlternateContent>
      <p:grpSp>
        <p:nvGrpSpPr>
          <p:cNvPr id="11" name="Group 10">
            <a:extLst>
              <a:ext uri="{FF2B5EF4-FFF2-40B4-BE49-F238E27FC236}">
                <a16:creationId xmlns:a16="http://schemas.microsoft.com/office/drawing/2014/main" id="{8C3165F3-9387-4C40-B30C-05228B5147EE}"/>
              </a:ext>
            </a:extLst>
          </p:cNvPr>
          <p:cNvGrpSpPr/>
          <p:nvPr/>
        </p:nvGrpSpPr>
        <p:grpSpPr>
          <a:xfrm>
            <a:off x="7376405" y="1869816"/>
            <a:ext cx="1786320" cy="181800"/>
            <a:chOff x="7376405" y="1869816"/>
            <a:chExt cx="1786320" cy="181800"/>
          </a:xfrm>
        </p:grpSpPr>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72FA6FEA-6CC9-4A26-8B85-61FD1E558DC8}"/>
                    </a:ext>
                  </a:extLst>
                </p14:cNvPr>
                <p14:cNvContentPartPr/>
                <p14:nvPr/>
              </p14:nvContentPartPr>
              <p14:xfrm>
                <a:off x="8328605" y="1978536"/>
                <a:ext cx="834120" cy="73080"/>
              </p14:xfrm>
            </p:contentPart>
          </mc:Choice>
          <mc:Fallback>
            <p:pic>
              <p:nvPicPr>
                <p:cNvPr id="7" name="Ink 6">
                  <a:extLst>
                    <a:ext uri="{FF2B5EF4-FFF2-40B4-BE49-F238E27FC236}">
                      <a16:creationId xmlns:a16="http://schemas.microsoft.com/office/drawing/2014/main" id="{72FA6FEA-6CC9-4A26-8B85-61FD1E558DC8}"/>
                    </a:ext>
                  </a:extLst>
                </p:cNvPr>
                <p:cNvPicPr/>
                <p:nvPr/>
              </p:nvPicPr>
              <p:blipFill>
                <a:blip r:embed="rId9"/>
                <a:stretch>
                  <a:fillRect/>
                </a:stretch>
              </p:blipFill>
              <p:spPr>
                <a:xfrm>
                  <a:off x="8310965" y="1960536"/>
                  <a:ext cx="8697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A7A88340-41A3-4877-A88A-9F57E80C9137}"/>
                    </a:ext>
                  </a:extLst>
                </p14:cNvPr>
                <p14:cNvContentPartPr/>
                <p14:nvPr/>
              </p14:nvContentPartPr>
              <p14:xfrm>
                <a:off x="7376405" y="1869816"/>
                <a:ext cx="622440" cy="46800"/>
              </p14:xfrm>
            </p:contentPart>
          </mc:Choice>
          <mc:Fallback>
            <p:pic>
              <p:nvPicPr>
                <p:cNvPr id="9" name="Ink 8">
                  <a:extLst>
                    <a:ext uri="{FF2B5EF4-FFF2-40B4-BE49-F238E27FC236}">
                      <a16:creationId xmlns:a16="http://schemas.microsoft.com/office/drawing/2014/main" id="{A7A88340-41A3-4877-A88A-9F57E80C9137}"/>
                    </a:ext>
                  </a:extLst>
                </p:cNvPr>
                <p:cNvPicPr/>
                <p:nvPr/>
              </p:nvPicPr>
              <p:blipFill>
                <a:blip r:embed="rId11"/>
                <a:stretch>
                  <a:fillRect/>
                </a:stretch>
              </p:blipFill>
              <p:spPr>
                <a:xfrm>
                  <a:off x="7358405" y="1851816"/>
                  <a:ext cx="658080" cy="82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56CF9A84-6B07-4FB5-A109-9A11815C5634}"/>
                  </a:ext>
                </a:extLst>
              </p14:cNvPr>
              <p14:cNvContentPartPr/>
              <p14:nvPr/>
            </p14:nvContentPartPr>
            <p14:xfrm>
              <a:off x="5193725" y="1915896"/>
              <a:ext cx="1671840" cy="171720"/>
            </p14:xfrm>
          </p:contentPart>
        </mc:Choice>
        <mc:Fallback>
          <p:pic>
            <p:nvPicPr>
              <p:cNvPr id="12" name="Ink 11">
                <a:extLst>
                  <a:ext uri="{FF2B5EF4-FFF2-40B4-BE49-F238E27FC236}">
                    <a16:creationId xmlns:a16="http://schemas.microsoft.com/office/drawing/2014/main" id="{56CF9A84-6B07-4FB5-A109-9A11815C5634}"/>
                  </a:ext>
                </a:extLst>
              </p:cNvPr>
              <p:cNvPicPr/>
              <p:nvPr/>
            </p:nvPicPr>
            <p:blipFill>
              <a:blip r:embed="rId13"/>
              <a:stretch>
                <a:fillRect/>
              </a:stretch>
            </p:blipFill>
            <p:spPr>
              <a:xfrm>
                <a:off x="5176085" y="1897896"/>
                <a:ext cx="17074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9" name="Ink 18">
                <a:extLst>
                  <a:ext uri="{FF2B5EF4-FFF2-40B4-BE49-F238E27FC236}">
                    <a16:creationId xmlns:a16="http://schemas.microsoft.com/office/drawing/2014/main" id="{B08FAC14-BBA7-4BFB-BFD8-550AAA61C687}"/>
                  </a:ext>
                </a:extLst>
              </p14:cNvPr>
              <p14:cNvContentPartPr/>
              <p14:nvPr/>
            </p14:nvContentPartPr>
            <p14:xfrm>
              <a:off x="1167845" y="3481536"/>
              <a:ext cx="8317440" cy="120960"/>
            </p14:xfrm>
          </p:contentPart>
        </mc:Choice>
        <mc:Fallback>
          <p:pic>
            <p:nvPicPr>
              <p:cNvPr id="19" name="Ink 18">
                <a:extLst>
                  <a:ext uri="{FF2B5EF4-FFF2-40B4-BE49-F238E27FC236}">
                    <a16:creationId xmlns:a16="http://schemas.microsoft.com/office/drawing/2014/main" id="{B08FAC14-BBA7-4BFB-BFD8-550AAA61C687}"/>
                  </a:ext>
                </a:extLst>
              </p:cNvPr>
              <p:cNvPicPr/>
              <p:nvPr/>
            </p:nvPicPr>
            <p:blipFill>
              <a:blip r:embed="rId15"/>
              <a:stretch>
                <a:fillRect/>
              </a:stretch>
            </p:blipFill>
            <p:spPr>
              <a:xfrm>
                <a:off x="1150205" y="3463896"/>
                <a:ext cx="83530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0" name="Ink 19">
                <a:extLst>
                  <a:ext uri="{FF2B5EF4-FFF2-40B4-BE49-F238E27FC236}">
                    <a16:creationId xmlns:a16="http://schemas.microsoft.com/office/drawing/2014/main" id="{EE64316E-4C18-4749-83BF-355F0BF1B92D}"/>
                  </a:ext>
                </a:extLst>
              </p14:cNvPr>
              <p14:cNvContentPartPr/>
              <p14:nvPr/>
            </p14:nvContentPartPr>
            <p14:xfrm>
              <a:off x="670325" y="3993456"/>
              <a:ext cx="8049240" cy="320760"/>
            </p14:xfrm>
          </p:contentPart>
        </mc:Choice>
        <mc:Fallback>
          <p:pic>
            <p:nvPicPr>
              <p:cNvPr id="20" name="Ink 19">
                <a:extLst>
                  <a:ext uri="{FF2B5EF4-FFF2-40B4-BE49-F238E27FC236}">
                    <a16:creationId xmlns:a16="http://schemas.microsoft.com/office/drawing/2014/main" id="{EE64316E-4C18-4749-83BF-355F0BF1B92D}"/>
                  </a:ext>
                </a:extLst>
              </p:cNvPr>
              <p:cNvPicPr/>
              <p:nvPr/>
            </p:nvPicPr>
            <p:blipFill>
              <a:blip r:embed="rId17"/>
              <a:stretch>
                <a:fillRect/>
              </a:stretch>
            </p:blipFill>
            <p:spPr>
              <a:xfrm>
                <a:off x="652325" y="3975816"/>
                <a:ext cx="8084880" cy="356400"/>
              </a:xfrm>
              <a:prstGeom prst="rect">
                <a:avLst/>
              </a:prstGeom>
            </p:spPr>
          </p:pic>
        </mc:Fallback>
      </mc:AlternateContent>
      <p:grpSp>
        <p:nvGrpSpPr>
          <p:cNvPr id="22" name="Group 21">
            <a:extLst>
              <a:ext uri="{FF2B5EF4-FFF2-40B4-BE49-F238E27FC236}">
                <a16:creationId xmlns:a16="http://schemas.microsoft.com/office/drawing/2014/main" id="{34E3C7D9-28A8-4FB2-978C-93847CE3C32E}"/>
              </a:ext>
            </a:extLst>
          </p:cNvPr>
          <p:cNvGrpSpPr/>
          <p:nvPr/>
        </p:nvGrpSpPr>
        <p:grpSpPr>
          <a:xfrm>
            <a:off x="4118405" y="675696"/>
            <a:ext cx="1247040" cy="1712520"/>
            <a:chOff x="4118405" y="675696"/>
            <a:chExt cx="1247040" cy="1712520"/>
          </a:xfrm>
        </p:grpSpPr>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C23CDDB8-68FB-4CFB-93FE-2D4F50F954A3}"/>
                    </a:ext>
                  </a:extLst>
                </p14:cNvPr>
                <p14:cNvContentPartPr/>
                <p14:nvPr/>
              </p14:nvContentPartPr>
              <p14:xfrm>
                <a:off x="5133605" y="1969896"/>
                <a:ext cx="2160" cy="1800"/>
              </p14:xfrm>
            </p:contentPart>
          </mc:Choice>
          <mc:Fallback>
            <p:pic>
              <p:nvPicPr>
                <p:cNvPr id="13" name="Ink 12">
                  <a:extLst>
                    <a:ext uri="{FF2B5EF4-FFF2-40B4-BE49-F238E27FC236}">
                      <a16:creationId xmlns:a16="http://schemas.microsoft.com/office/drawing/2014/main" id="{C23CDDB8-68FB-4CFB-93FE-2D4F50F954A3}"/>
                    </a:ext>
                  </a:extLst>
                </p:cNvPr>
                <p:cNvPicPr/>
                <p:nvPr/>
              </p:nvPicPr>
              <p:blipFill>
                <a:blip r:embed="rId19"/>
                <a:stretch>
                  <a:fillRect/>
                </a:stretch>
              </p:blipFill>
              <p:spPr>
                <a:xfrm>
                  <a:off x="5115605" y="1952256"/>
                  <a:ext cx="378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79A19924-300B-411F-92F6-D6321D03CAE0}"/>
                    </a:ext>
                  </a:extLst>
                </p14:cNvPr>
                <p14:cNvContentPartPr/>
                <p14:nvPr/>
              </p14:nvContentPartPr>
              <p14:xfrm>
                <a:off x="4118405" y="1929576"/>
                <a:ext cx="1017360" cy="27360"/>
              </p14:xfrm>
            </p:contentPart>
          </mc:Choice>
          <mc:Fallback>
            <p:pic>
              <p:nvPicPr>
                <p:cNvPr id="14" name="Ink 13">
                  <a:extLst>
                    <a:ext uri="{FF2B5EF4-FFF2-40B4-BE49-F238E27FC236}">
                      <a16:creationId xmlns:a16="http://schemas.microsoft.com/office/drawing/2014/main" id="{79A19924-300B-411F-92F6-D6321D03CAE0}"/>
                    </a:ext>
                  </a:extLst>
                </p:cNvPr>
                <p:cNvPicPr/>
                <p:nvPr/>
              </p:nvPicPr>
              <p:blipFill>
                <a:blip r:embed="rId21"/>
                <a:stretch>
                  <a:fillRect/>
                </a:stretch>
              </p:blipFill>
              <p:spPr>
                <a:xfrm>
                  <a:off x="4100765" y="1911936"/>
                  <a:ext cx="10530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1" name="Ink 20">
                  <a:extLst>
                    <a:ext uri="{FF2B5EF4-FFF2-40B4-BE49-F238E27FC236}">
                      <a16:creationId xmlns:a16="http://schemas.microsoft.com/office/drawing/2014/main" id="{26860880-C978-47E9-B004-BDCA126066C6}"/>
                    </a:ext>
                  </a:extLst>
                </p14:cNvPr>
                <p14:cNvContentPartPr/>
                <p14:nvPr/>
              </p14:nvContentPartPr>
              <p14:xfrm>
                <a:off x="5193725" y="675696"/>
                <a:ext cx="171720" cy="1712520"/>
              </p14:xfrm>
            </p:contentPart>
          </mc:Choice>
          <mc:Fallback>
            <p:pic>
              <p:nvPicPr>
                <p:cNvPr id="21" name="Ink 20">
                  <a:extLst>
                    <a:ext uri="{FF2B5EF4-FFF2-40B4-BE49-F238E27FC236}">
                      <a16:creationId xmlns:a16="http://schemas.microsoft.com/office/drawing/2014/main" id="{26860880-C978-47E9-B004-BDCA126066C6}"/>
                    </a:ext>
                  </a:extLst>
                </p:cNvPr>
                <p:cNvPicPr/>
                <p:nvPr/>
              </p:nvPicPr>
              <p:blipFill>
                <a:blip r:embed="rId23"/>
                <a:stretch>
                  <a:fillRect/>
                </a:stretch>
              </p:blipFill>
              <p:spPr>
                <a:xfrm>
                  <a:off x="5176085" y="657696"/>
                  <a:ext cx="207360" cy="1748160"/>
                </a:xfrm>
                <a:prstGeom prst="rect">
                  <a:avLst/>
                </a:prstGeom>
              </p:spPr>
            </p:pic>
          </mc:Fallback>
        </mc:AlternateContent>
      </p:grpSp>
      <p:grpSp>
        <p:nvGrpSpPr>
          <p:cNvPr id="25" name="Group 24">
            <a:extLst>
              <a:ext uri="{FF2B5EF4-FFF2-40B4-BE49-F238E27FC236}">
                <a16:creationId xmlns:a16="http://schemas.microsoft.com/office/drawing/2014/main" id="{4BF2B886-B830-49C7-90BB-6B25CB5BDC41}"/>
              </a:ext>
            </a:extLst>
          </p:cNvPr>
          <p:cNvGrpSpPr/>
          <p:nvPr/>
        </p:nvGrpSpPr>
        <p:grpSpPr>
          <a:xfrm>
            <a:off x="7138085" y="2183736"/>
            <a:ext cx="465480" cy="512640"/>
            <a:chOff x="7138085" y="2183736"/>
            <a:chExt cx="465480" cy="512640"/>
          </a:xfrm>
        </p:grpSpPr>
        <mc:AlternateContent xmlns:mc="http://schemas.openxmlformats.org/markup-compatibility/2006">
          <mc:Choice xmlns:p14="http://schemas.microsoft.com/office/powerpoint/2010/main" Requires="p14">
            <p:contentPart p14:bwMode="auto" r:id="rId24">
              <p14:nvContentPartPr>
                <p14:cNvPr id="23" name="Ink 22">
                  <a:extLst>
                    <a:ext uri="{FF2B5EF4-FFF2-40B4-BE49-F238E27FC236}">
                      <a16:creationId xmlns:a16="http://schemas.microsoft.com/office/drawing/2014/main" id="{F0EC72B6-B8B7-4795-8960-EAA53DD08C38}"/>
                    </a:ext>
                  </a:extLst>
                </p14:cNvPr>
                <p14:cNvContentPartPr/>
                <p14:nvPr/>
              </p14:nvContentPartPr>
              <p14:xfrm>
                <a:off x="7346885" y="2351136"/>
                <a:ext cx="29880" cy="177120"/>
              </p14:xfrm>
            </p:contentPart>
          </mc:Choice>
          <mc:Fallback>
            <p:pic>
              <p:nvPicPr>
                <p:cNvPr id="23" name="Ink 22">
                  <a:extLst>
                    <a:ext uri="{FF2B5EF4-FFF2-40B4-BE49-F238E27FC236}">
                      <a16:creationId xmlns:a16="http://schemas.microsoft.com/office/drawing/2014/main" id="{F0EC72B6-B8B7-4795-8960-EAA53DD08C38}"/>
                    </a:ext>
                  </a:extLst>
                </p:cNvPr>
                <p:cNvPicPr/>
                <p:nvPr/>
              </p:nvPicPr>
              <p:blipFill>
                <a:blip r:embed="rId25"/>
                <a:stretch>
                  <a:fillRect/>
                </a:stretch>
              </p:blipFill>
              <p:spPr>
                <a:xfrm>
                  <a:off x="7329245" y="2333496"/>
                  <a:ext cx="6552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4" name="Ink 23">
                  <a:extLst>
                    <a:ext uri="{FF2B5EF4-FFF2-40B4-BE49-F238E27FC236}">
                      <a16:creationId xmlns:a16="http://schemas.microsoft.com/office/drawing/2014/main" id="{5678F9EB-8A00-486D-9CAC-C759FE2F0DE1}"/>
                    </a:ext>
                  </a:extLst>
                </p14:cNvPr>
                <p14:cNvContentPartPr/>
                <p14:nvPr/>
              </p14:nvContentPartPr>
              <p14:xfrm>
                <a:off x="7138085" y="2183736"/>
                <a:ext cx="465480" cy="512640"/>
              </p14:xfrm>
            </p:contentPart>
          </mc:Choice>
          <mc:Fallback>
            <p:pic>
              <p:nvPicPr>
                <p:cNvPr id="24" name="Ink 23">
                  <a:extLst>
                    <a:ext uri="{FF2B5EF4-FFF2-40B4-BE49-F238E27FC236}">
                      <a16:creationId xmlns:a16="http://schemas.microsoft.com/office/drawing/2014/main" id="{5678F9EB-8A00-486D-9CAC-C759FE2F0DE1}"/>
                    </a:ext>
                  </a:extLst>
                </p:cNvPr>
                <p:cNvPicPr/>
                <p:nvPr/>
              </p:nvPicPr>
              <p:blipFill>
                <a:blip r:embed="rId27"/>
                <a:stretch>
                  <a:fillRect/>
                </a:stretch>
              </p:blipFill>
              <p:spPr>
                <a:xfrm>
                  <a:off x="7120445" y="2166096"/>
                  <a:ext cx="501120" cy="548280"/>
                </a:xfrm>
                <a:prstGeom prst="rect">
                  <a:avLst/>
                </a:prstGeom>
              </p:spPr>
            </p:pic>
          </mc:Fallback>
        </mc:AlternateContent>
      </p:grpSp>
      <p:grpSp>
        <p:nvGrpSpPr>
          <p:cNvPr id="28" name="Group 27">
            <a:extLst>
              <a:ext uri="{FF2B5EF4-FFF2-40B4-BE49-F238E27FC236}">
                <a16:creationId xmlns:a16="http://schemas.microsoft.com/office/drawing/2014/main" id="{5987AD11-9D5C-4D92-A0EB-660F7748BAEB}"/>
              </a:ext>
            </a:extLst>
          </p:cNvPr>
          <p:cNvGrpSpPr/>
          <p:nvPr/>
        </p:nvGrpSpPr>
        <p:grpSpPr>
          <a:xfrm>
            <a:off x="1259645" y="1883856"/>
            <a:ext cx="2511000" cy="683640"/>
            <a:chOff x="1259645" y="1883856"/>
            <a:chExt cx="2511000" cy="683640"/>
          </a:xfrm>
        </p:grpSpPr>
        <mc:AlternateContent xmlns:mc="http://schemas.openxmlformats.org/markup-compatibility/2006">
          <mc:Choice xmlns:p14="http://schemas.microsoft.com/office/powerpoint/2010/main" Requires="p14">
            <p:contentPart p14:bwMode="auto" r:id="rId28">
              <p14:nvContentPartPr>
                <p14:cNvPr id="16" name="Ink 15">
                  <a:extLst>
                    <a:ext uri="{FF2B5EF4-FFF2-40B4-BE49-F238E27FC236}">
                      <a16:creationId xmlns:a16="http://schemas.microsoft.com/office/drawing/2014/main" id="{F5D09FF7-F4AB-45EB-917C-D7369290A432}"/>
                    </a:ext>
                  </a:extLst>
                </p14:cNvPr>
                <p14:cNvContentPartPr/>
                <p14:nvPr/>
              </p14:nvContentPartPr>
              <p14:xfrm>
                <a:off x="2617925" y="1941096"/>
                <a:ext cx="1152720" cy="39240"/>
              </p14:xfrm>
            </p:contentPart>
          </mc:Choice>
          <mc:Fallback>
            <p:pic>
              <p:nvPicPr>
                <p:cNvPr id="16" name="Ink 15">
                  <a:extLst>
                    <a:ext uri="{FF2B5EF4-FFF2-40B4-BE49-F238E27FC236}">
                      <a16:creationId xmlns:a16="http://schemas.microsoft.com/office/drawing/2014/main" id="{F5D09FF7-F4AB-45EB-917C-D7369290A432}"/>
                    </a:ext>
                  </a:extLst>
                </p:cNvPr>
                <p:cNvPicPr/>
                <p:nvPr/>
              </p:nvPicPr>
              <p:blipFill>
                <a:blip r:embed="rId29"/>
                <a:stretch>
                  <a:fillRect/>
                </a:stretch>
              </p:blipFill>
              <p:spPr>
                <a:xfrm>
                  <a:off x="2600285" y="1923456"/>
                  <a:ext cx="11883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7" name="Ink 16">
                  <a:extLst>
                    <a:ext uri="{FF2B5EF4-FFF2-40B4-BE49-F238E27FC236}">
                      <a16:creationId xmlns:a16="http://schemas.microsoft.com/office/drawing/2014/main" id="{58D129B5-CE91-4AC6-8488-BF6CD90981AC}"/>
                    </a:ext>
                  </a:extLst>
                </p14:cNvPr>
                <p14:cNvContentPartPr/>
                <p14:nvPr/>
              </p14:nvContentPartPr>
              <p14:xfrm>
                <a:off x="1259645" y="1883856"/>
                <a:ext cx="1067760" cy="131040"/>
              </p14:xfrm>
            </p:contentPart>
          </mc:Choice>
          <mc:Fallback>
            <p:pic>
              <p:nvPicPr>
                <p:cNvPr id="17" name="Ink 16">
                  <a:extLst>
                    <a:ext uri="{FF2B5EF4-FFF2-40B4-BE49-F238E27FC236}">
                      <a16:creationId xmlns:a16="http://schemas.microsoft.com/office/drawing/2014/main" id="{58D129B5-CE91-4AC6-8488-BF6CD90981AC}"/>
                    </a:ext>
                  </a:extLst>
                </p:cNvPr>
                <p:cNvPicPr/>
                <p:nvPr/>
              </p:nvPicPr>
              <p:blipFill>
                <a:blip r:embed="rId31"/>
                <a:stretch>
                  <a:fillRect/>
                </a:stretch>
              </p:blipFill>
              <p:spPr>
                <a:xfrm>
                  <a:off x="1241645" y="1865856"/>
                  <a:ext cx="11034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6" name="Ink 25">
                  <a:extLst>
                    <a:ext uri="{FF2B5EF4-FFF2-40B4-BE49-F238E27FC236}">
                      <a16:creationId xmlns:a16="http://schemas.microsoft.com/office/drawing/2014/main" id="{E9AD32C3-5084-4C95-B568-2B877CD41550}"/>
                    </a:ext>
                  </a:extLst>
                </p14:cNvPr>
                <p14:cNvContentPartPr/>
                <p14:nvPr/>
              </p14:nvContentPartPr>
              <p14:xfrm>
                <a:off x="3137405" y="2189136"/>
                <a:ext cx="459000" cy="304200"/>
              </p14:xfrm>
            </p:contentPart>
          </mc:Choice>
          <mc:Fallback>
            <p:pic>
              <p:nvPicPr>
                <p:cNvPr id="26" name="Ink 25">
                  <a:extLst>
                    <a:ext uri="{FF2B5EF4-FFF2-40B4-BE49-F238E27FC236}">
                      <a16:creationId xmlns:a16="http://schemas.microsoft.com/office/drawing/2014/main" id="{E9AD32C3-5084-4C95-B568-2B877CD41550}"/>
                    </a:ext>
                  </a:extLst>
                </p:cNvPr>
                <p:cNvPicPr/>
                <p:nvPr/>
              </p:nvPicPr>
              <p:blipFill>
                <a:blip r:embed="rId33"/>
                <a:stretch>
                  <a:fillRect/>
                </a:stretch>
              </p:blipFill>
              <p:spPr>
                <a:xfrm>
                  <a:off x="3119405" y="2171496"/>
                  <a:ext cx="494640" cy="339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7" name="Ink 26">
                  <a:extLst>
                    <a:ext uri="{FF2B5EF4-FFF2-40B4-BE49-F238E27FC236}">
                      <a16:creationId xmlns:a16="http://schemas.microsoft.com/office/drawing/2014/main" id="{FF5538A8-0C17-4661-A666-4CBD36ED1777}"/>
                    </a:ext>
                  </a:extLst>
                </p14:cNvPr>
                <p14:cNvContentPartPr/>
                <p14:nvPr/>
              </p14:nvContentPartPr>
              <p14:xfrm>
                <a:off x="2999165" y="2089776"/>
                <a:ext cx="596880" cy="477720"/>
              </p14:xfrm>
            </p:contentPart>
          </mc:Choice>
          <mc:Fallback>
            <p:pic>
              <p:nvPicPr>
                <p:cNvPr id="27" name="Ink 26">
                  <a:extLst>
                    <a:ext uri="{FF2B5EF4-FFF2-40B4-BE49-F238E27FC236}">
                      <a16:creationId xmlns:a16="http://schemas.microsoft.com/office/drawing/2014/main" id="{FF5538A8-0C17-4661-A666-4CBD36ED1777}"/>
                    </a:ext>
                  </a:extLst>
                </p:cNvPr>
                <p:cNvPicPr/>
                <p:nvPr/>
              </p:nvPicPr>
              <p:blipFill>
                <a:blip r:embed="rId35"/>
                <a:stretch>
                  <a:fillRect/>
                </a:stretch>
              </p:blipFill>
              <p:spPr>
                <a:xfrm>
                  <a:off x="2981525" y="2072136"/>
                  <a:ext cx="632520" cy="513360"/>
                </a:xfrm>
                <a:prstGeom prst="rect">
                  <a:avLst/>
                </a:prstGeom>
              </p:spPr>
            </p:pic>
          </mc:Fallback>
        </mc:AlternateContent>
      </p:grpSp>
    </p:spTree>
    <p:extLst>
      <p:ext uri="{BB962C8B-B14F-4D97-AF65-F5344CB8AC3E}">
        <p14:creationId xmlns:p14="http://schemas.microsoft.com/office/powerpoint/2010/main" val="784122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599110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0" y="10795"/>
            <a:ext cx="10310013" cy="5816977"/>
          </a:xfrm>
          <a:prstGeom prst="rect">
            <a:avLst/>
          </a:prstGeom>
          <a:noFill/>
        </p:spPr>
        <p:txBody>
          <a:bodyPr wrap="square" rtlCol="0">
            <a:spAutoFit/>
          </a:bodyPr>
          <a:lstStyle/>
          <a:p>
            <a:pPr algn="r"/>
            <a:r>
              <a:rPr lang="he-IL" sz="3100" b="1">
                <a:solidFill>
                  <a:srgbClr val="FFFF00"/>
                </a:solidFill>
                <a:cs typeface="+mj-cs"/>
              </a:rPr>
              <a:t>ספר ישעיה פרק י</a:t>
            </a:r>
          </a:p>
          <a:p>
            <a:pPr algn="r"/>
            <a:r>
              <a:rPr lang="he-IL" sz="3100">
                <a:solidFill>
                  <a:srgbClr val="FFFF00"/>
                </a:solidFill>
                <a:cs typeface="+mj-cs"/>
              </a:rPr>
              <a:t>﻿כג   כִּי כָלָה וְנֶחֱרָצָה אֲדֹנָי יְהֶוִֹה צְבָאוֹת עֹשֶֹה בְּקֶרֶב כָּל-הָאָרֶץ: </a:t>
            </a:r>
            <a:r>
              <a:rPr lang="he-IL" sz="3100">
                <a:solidFill>
                  <a:srgbClr val="FFC000"/>
                </a:solidFill>
                <a:cs typeface="+mj-cs"/>
              </a:rPr>
              <a:t>כד   לָכֵן כֹּה-אָמַר אֲדֹנָי יְהֶוִֹה צְבָאוֹת אַל-תִּירָא עַמִּי ישֵׁב צִיּוֹן מֵאַשּׁוּר בַּשֵּׁבֶט יַכֶּכָּה וּמַטֵּהוּ יִשָּׂא-עָלֶיךָ בְּדֶרֶךְ מִצְרָיִם: </a:t>
            </a:r>
            <a:r>
              <a:rPr lang="he-IL" sz="3100">
                <a:solidFill>
                  <a:srgbClr val="92D050"/>
                </a:solidFill>
                <a:cs typeface="+mj-cs"/>
              </a:rPr>
              <a:t>כה   כִּי-עוֹד מְעַט מִזְעָר וְכָלָה זַעַם וְאַפִּי עַל-תַּבְלִיתָם: </a:t>
            </a:r>
            <a:r>
              <a:rPr lang="he-IL" sz="3100">
                <a:solidFill>
                  <a:srgbClr val="00B0F0"/>
                </a:solidFill>
                <a:cs typeface="+mj-cs"/>
              </a:rPr>
              <a:t>כו   וְעוֹרֵר עָלָיו יְהֹוָה צְבָאוֹת שׁוֹט כְּמַכַּת מִדְיָן בְּצוּר עוֹרֵב וּמַטֵּהוּ עַל-הַיָּם וּנְשָֹאוֹ בְּדֶרֶךְ מִצְרָיִם: </a:t>
            </a:r>
            <a:r>
              <a:rPr lang="he-IL" sz="3100">
                <a:solidFill>
                  <a:srgbClr val="FFFF00"/>
                </a:solidFill>
                <a:cs typeface="+mj-cs"/>
              </a:rPr>
              <a:t>כז   וְהָיָה | בַּיּוֹם הַהוּא יָסוּר סֻבֳּלוֹ מֵעַל שִׁכְמֶךָ וְעֻלּוֹ מֵעַל צַוָּארֶךָ וְחֻבַּל עֹל מִפְּנֵי-שָׁמֶן: </a:t>
            </a:r>
            <a:r>
              <a:rPr lang="he-IL" sz="3100">
                <a:solidFill>
                  <a:srgbClr val="FFC000"/>
                </a:solidFill>
                <a:cs typeface="+mj-cs"/>
              </a:rPr>
              <a:t>כח   בָּא עַל-עַיַּת עָבַר בְּמִגְרוֹן לְמִכְמָשֹ יַפְקִיד כֵּלָיו: כט   עָבְרוּ מַעְבָּרָה גֶּבַע מָלוֹן לָנוּ חָרְדָה הָרָמָה גִּבְעַת שָׁאוּל נָסָה: ל   צַהֲלִי קוֹלֵךְ בַּת-גַּלִּים הַקְשִׁיבִי לַיְשָׁה עֲנִיָּה עֲנָתוֹת: לא   נָדְדָה מַדְמֵנָה יֹשְׁבֵי הַגֵּבִים הֵעִיזוּ: לב   עוֹד הַיּוֹם בְּנֹב לַעֲמֹד יְנֹפֵף יָדוֹ הַר בַּית [בַּת] -צִיּוֹן גִּבְעַת יְרוּשָׁלָם: </a:t>
            </a:r>
            <a:r>
              <a:rPr lang="he-IL" sz="3100">
                <a:solidFill>
                  <a:srgbClr val="92D050"/>
                </a:solidFill>
                <a:cs typeface="+mj-cs"/>
              </a:rPr>
              <a:t>לג   הִנֵּה הָאָדוֹן יְהֹוָה צְבָאוֹת מְסָעֵף פֻּארָה בְּמַעֲרָצָה וְרָמֵי הַקּוֹמָה גְּדוּעִים וְהַגְּבֹהִים יִשְׁפָּלוּ: לד   וְנִקַּף סִבְכֵי הַיַּעַר בַּבַּרְזֶל וְהַלְּבָנוֹן בְּאַדִּיר יִפּוֹל:</a:t>
            </a:r>
            <a:r>
              <a:rPr lang="he-IL" sz="3100">
                <a:solidFill>
                  <a:schemeClr val="bg1"/>
                </a:solidFill>
                <a:cs typeface="+mj-cs"/>
              </a:rPr>
              <a:t>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DA4706A8-318A-4B6E-9917-D4EB9373FC19}"/>
                  </a:ext>
                </a:extLst>
              </p14:cNvPr>
              <p14:cNvContentPartPr/>
              <p14:nvPr/>
            </p14:nvContentPartPr>
            <p14:xfrm>
              <a:off x="7902725" y="1038936"/>
              <a:ext cx="1770840" cy="75960"/>
            </p14:xfrm>
          </p:contentPart>
        </mc:Choice>
        <mc:Fallback>
          <p:pic>
            <p:nvPicPr>
              <p:cNvPr id="7" name="Ink 6">
                <a:extLst>
                  <a:ext uri="{FF2B5EF4-FFF2-40B4-BE49-F238E27FC236}">
                    <a16:creationId xmlns:a16="http://schemas.microsoft.com/office/drawing/2014/main" id="{DA4706A8-318A-4B6E-9917-D4EB9373FC19}"/>
                  </a:ext>
                </a:extLst>
              </p:cNvPr>
              <p:cNvPicPr/>
              <p:nvPr/>
            </p:nvPicPr>
            <p:blipFill>
              <a:blip r:embed="rId5"/>
              <a:stretch>
                <a:fillRect/>
              </a:stretch>
            </p:blipFill>
            <p:spPr>
              <a:xfrm>
                <a:off x="7885085" y="1020936"/>
                <a:ext cx="18064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02E2F91D-5CF6-4121-B9A0-0A44174AF722}"/>
                  </a:ext>
                </a:extLst>
              </p14:cNvPr>
              <p14:cNvContentPartPr/>
              <p14:nvPr/>
            </p14:nvContentPartPr>
            <p14:xfrm>
              <a:off x="5302445" y="1047216"/>
              <a:ext cx="2453040" cy="70560"/>
            </p14:xfrm>
          </p:contentPart>
        </mc:Choice>
        <mc:Fallback>
          <p:pic>
            <p:nvPicPr>
              <p:cNvPr id="9" name="Ink 8">
                <a:extLst>
                  <a:ext uri="{FF2B5EF4-FFF2-40B4-BE49-F238E27FC236}">
                    <a16:creationId xmlns:a16="http://schemas.microsoft.com/office/drawing/2014/main" id="{02E2F91D-5CF6-4121-B9A0-0A44174AF722}"/>
                  </a:ext>
                </a:extLst>
              </p:cNvPr>
              <p:cNvPicPr/>
              <p:nvPr/>
            </p:nvPicPr>
            <p:blipFill>
              <a:blip r:embed="rId7"/>
              <a:stretch>
                <a:fillRect/>
              </a:stretch>
            </p:blipFill>
            <p:spPr>
              <a:xfrm>
                <a:off x="5284445" y="1029216"/>
                <a:ext cx="24886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1" name="Ink 10">
                <a:extLst>
                  <a:ext uri="{FF2B5EF4-FFF2-40B4-BE49-F238E27FC236}">
                    <a16:creationId xmlns:a16="http://schemas.microsoft.com/office/drawing/2014/main" id="{D8B1EF8A-D44E-408D-A6DB-8D4CBA137CCF}"/>
                  </a:ext>
                </a:extLst>
              </p14:cNvPr>
              <p14:cNvContentPartPr/>
              <p14:nvPr/>
            </p14:nvContentPartPr>
            <p14:xfrm>
              <a:off x="2317325" y="998616"/>
              <a:ext cx="2925720" cy="95760"/>
            </p14:xfrm>
          </p:contentPart>
        </mc:Choice>
        <mc:Fallback>
          <p:pic>
            <p:nvPicPr>
              <p:cNvPr id="11" name="Ink 10">
                <a:extLst>
                  <a:ext uri="{FF2B5EF4-FFF2-40B4-BE49-F238E27FC236}">
                    <a16:creationId xmlns:a16="http://schemas.microsoft.com/office/drawing/2014/main" id="{D8B1EF8A-D44E-408D-A6DB-8D4CBA137CCF}"/>
                  </a:ext>
                </a:extLst>
              </p:cNvPr>
              <p:cNvPicPr/>
              <p:nvPr/>
            </p:nvPicPr>
            <p:blipFill>
              <a:blip r:embed="rId9"/>
              <a:stretch>
                <a:fillRect/>
              </a:stretch>
            </p:blipFill>
            <p:spPr>
              <a:xfrm>
                <a:off x="2299325" y="980976"/>
                <a:ext cx="29613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2" name="Ink 11">
                <a:extLst>
                  <a:ext uri="{FF2B5EF4-FFF2-40B4-BE49-F238E27FC236}">
                    <a16:creationId xmlns:a16="http://schemas.microsoft.com/office/drawing/2014/main" id="{FD3D0E6A-F9CE-44EA-9518-A3D5DD58B41C}"/>
                  </a:ext>
                </a:extLst>
              </p14:cNvPr>
              <p14:cNvContentPartPr/>
              <p14:nvPr/>
            </p14:nvContentPartPr>
            <p14:xfrm>
              <a:off x="9302765" y="1090416"/>
              <a:ext cx="2160" cy="360"/>
            </p14:xfrm>
          </p:contentPart>
        </mc:Choice>
        <mc:Fallback>
          <p:pic>
            <p:nvPicPr>
              <p:cNvPr id="12" name="Ink 11">
                <a:extLst>
                  <a:ext uri="{FF2B5EF4-FFF2-40B4-BE49-F238E27FC236}">
                    <a16:creationId xmlns:a16="http://schemas.microsoft.com/office/drawing/2014/main" id="{FD3D0E6A-F9CE-44EA-9518-A3D5DD58B41C}"/>
                  </a:ext>
                </a:extLst>
              </p:cNvPr>
              <p:cNvPicPr/>
              <p:nvPr/>
            </p:nvPicPr>
            <p:blipFill>
              <a:blip r:embed="rId11"/>
              <a:stretch>
                <a:fillRect/>
              </a:stretch>
            </p:blipFill>
            <p:spPr>
              <a:xfrm>
                <a:off x="9284765" y="1072416"/>
                <a:ext cx="37800" cy="36000"/>
              </a:xfrm>
              <a:prstGeom prst="rect">
                <a:avLst/>
              </a:prstGeom>
            </p:spPr>
          </p:pic>
        </mc:Fallback>
      </mc:AlternateContent>
      <p:grpSp>
        <p:nvGrpSpPr>
          <p:cNvPr id="14" name="Group 13">
            <a:extLst>
              <a:ext uri="{FF2B5EF4-FFF2-40B4-BE49-F238E27FC236}">
                <a16:creationId xmlns:a16="http://schemas.microsoft.com/office/drawing/2014/main" id="{D4EC8E2B-367B-4E22-964E-08CEC505763C}"/>
              </a:ext>
            </a:extLst>
          </p:cNvPr>
          <p:cNvGrpSpPr/>
          <p:nvPr/>
        </p:nvGrpSpPr>
        <p:grpSpPr>
          <a:xfrm>
            <a:off x="7567925" y="511536"/>
            <a:ext cx="2613600" cy="648360"/>
            <a:chOff x="7567925" y="511536"/>
            <a:chExt cx="2613600" cy="648360"/>
          </a:xfrm>
        </p:grpSpPr>
        <mc:AlternateContent xmlns:mc="http://schemas.openxmlformats.org/markup-compatibility/2006">
          <mc:Choice xmlns:p14="http://schemas.microsoft.com/office/powerpoint/2010/main" Requires="p14">
            <p:contentPart p14:bwMode="auto" r:id="rId12">
              <p14:nvContentPartPr>
                <p14:cNvPr id="4" name="Ink 3">
                  <a:extLst>
                    <a:ext uri="{FF2B5EF4-FFF2-40B4-BE49-F238E27FC236}">
                      <a16:creationId xmlns:a16="http://schemas.microsoft.com/office/drawing/2014/main" id="{33A28EBC-E742-45D1-8854-27D460E317FD}"/>
                    </a:ext>
                  </a:extLst>
                </p14:cNvPr>
                <p14:cNvContentPartPr/>
                <p14:nvPr/>
              </p14:nvContentPartPr>
              <p14:xfrm>
                <a:off x="7689245" y="511536"/>
                <a:ext cx="175680" cy="64440"/>
              </p14:xfrm>
            </p:contentPart>
          </mc:Choice>
          <mc:Fallback>
            <p:pic>
              <p:nvPicPr>
                <p:cNvPr id="4" name="Ink 3">
                  <a:extLst>
                    <a:ext uri="{FF2B5EF4-FFF2-40B4-BE49-F238E27FC236}">
                      <a16:creationId xmlns:a16="http://schemas.microsoft.com/office/drawing/2014/main" id="{33A28EBC-E742-45D1-8854-27D460E317FD}"/>
                    </a:ext>
                  </a:extLst>
                </p:cNvPr>
                <p:cNvPicPr/>
                <p:nvPr/>
              </p:nvPicPr>
              <p:blipFill>
                <a:blip r:embed="rId13"/>
                <a:stretch>
                  <a:fillRect/>
                </a:stretch>
              </p:blipFill>
              <p:spPr>
                <a:xfrm>
                  <a:off x="7671605" y="493896"/>
                  <a:ext cx="2113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 name="Ink 4">
                  <a:extLst>
                    <a:ext uri="{FF2B5EF4-FFF2-40B4-BE49-F238E27FC236}">
                      <a16:creationId xmlns:a16="http://schemas.microsoft.com/office/drawing/2014/main" id="{F829A276-43E8-4CE2-9F23-3736438B9A88}"/>
                    </a:ext>
                  </a:extLst>
                </p14:cNvPr>
                <p14:cNvContentPartPr/>
                <p14:nvPr/>
              </p14:nvContentPartPr>
              <p14:xfrm>
                <a:off x="9887765" y="977736"/>
                <a:ext cx="293760" cy="108000"/>
              </p14:xfrm>
            </p:contentPart>
          </mc:Choice>
          <mc:Fallback>
            <p:pic>
              <p:nvPicPr>
                <p:cNvPr id="5" name="Ink 4">
                  <a:extLst>
                    <a:ext uri="{FF2B5EF4-FFF2-40B4-BE49-F238E27FC236}">
                      <a16:creationId xmlns:a16="http://schemas.microsoft.com/office/drawing/2014/main" id="{F829A276-43E8-4CE2-9F23-3736438B9A88}"/>
                    </a:ext>
                  </a:extLst>
                </p:cNvPr>
                <p:cNvPicPr/>
                <p:nvPr/>
              </p:nvPicPr>
              <p:blipFill>
                <a:blip r:embed="rId15"/>
                <a:stretch>
                  <a:fillRect/>
                </a:stretch>
              </p:blipFill>
              <p:spPr>
                <a:xfrm>
                  <a:off x="9869765" y="960096"/>
                  <a:ext cx="3294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6E06F2CF-C90E-436C-8F43-DC5F8E1ECACC}"/>
                    </a:ext>
                  </a:extLst>
                </p14:cNvPr>
                <p14:cNvContentPartPr/>
                <p14:nvPr/>
              </p14:nvContentPartPr>
              <p14:xfrm>
                <a:off x="7567925" y="550776"/>
                <a:ext cx="1767600" cy="609120"/>
              </p14:xfrm>
            </p:contentPart>
          </mc:Choice>
          <mc:Fallback>
            <p:pic>
              <p:nvPicPr>
                <p:cNvPr id="13" name="Ink 12">
                  <a:extLst>
                    <a:ext uri="{FF2B5EF4-FFF2-40B4-BE49-F238E27FC236}">
                      <a16:creationId xmlns:a16="http://schemas.microsoft.com/office/drawing/2014/main" id="{6E06F2CF-C90E-436C-8F43-DC5F8E1ECACC}"/>
                    </a:ext>
                  </a:extLst>
                </p:cNvPr>
                <p:cNvPicPr/>
                <p:nvPr/>
              </p:nvPicPr>
              <p:blipFill>
                <a:blip r:embed="rId17"/>
                <a:stretch>
                  <a:fillRect/>
                </a:stretch>
              </p:blipFill>
              <p:spPr>
                <a:xfrm>
                  <a:off x="7550285" y="533136"/>
                  <a:ext cx="1803240" cy="644760"/>
                </a:xfrm>
                <a:prstGeom prst="rect">
                  <a:avLst/>
                </a:prstGeom>
              </p:spPr>
            </p:pic>
          </mc:Fallback>
        </mc:AlternateContent>
      </p:grpSp>
      <p:grpSp>
        <p:nvGrpSpPr>
          <p:cNvPr id="34" name="Group 33">
            <a:extLst>
              <a:ext uri="{FF2B5EF4-FFF2-40B4-BE49-F238E27FC236}">
                <a16:creationId xmlns:a16="http://schemas.microsoft.com/office/drawing/2014/main" id="{F9663645-CAE5-4204-B1E0-DBD09E7D12B5}"/>
              </a:ext>
            </a:extLst>
          </p:cNvPr>
          <p:cNvGrpSpPr/>
          <p:nvPr/>
        </p:nvGrpSpPr>
        <p:grpSpPr>
          <a:xfrm>
            <a:off x="7061765" y="1965936"/>
            <a:ext cx="3199320" cy="91800"/>
            <a:chOff x="7061765" y="1965936"/>
            <a:chExt cx="3199320" cy="91800"/>
          </a:xfrm>
        </p:grpSpPr>
        <mc:AlternateContent xmlns:mc="http://schemas.openxmlformats.org/markup-compatibility/2006">
          <mc:Choice xmlns:p14="http://schemas.microsoft.com/office/powerpoint/2010/main" Requires="p14">
            <p:contentPart p14:bwMode="auto" r:id="rId18">
              <p14:nvContentPartPr>
                <p14:cNvPr id="29" name="Ink 28">
                  <a:extLst>
                    <a:ext uri="{FF2B5EF4-FFF2-40B4-BE49-F238E27FC236}">
                      <a16:creationId xmlns:a16="http://schemas.microsoft.com/office/drawing/2014/main" id="{27540A79-F0D8-4B71-9917-9843E4A9DF10}"/>
                    </a:ext>
                  </a:extLst>
                </p14:cNvPr>
                <p14:cNvContentPartPr/>
                <p14:nvPr/>
              </p14:nvContentPartPr>
              <p14:xfrm>
                <a:off x="9759245" y="2024616"/>
                <a:ext cx="501840" cy="33120"/>
              </p14:xfrm>
            </p:contentPart>
          </mc:Choice>
          <mc:Fallback>
            <p:pic>
              <p:nvPicPr>
                <p:cNvPr id="29" name="Ink 28">
                  <a:extLst>
                    <a:ext uri="{FF2B5EF4-FFF2-40B4-BE49-F238E27FC236}">
                      <a16:creationId xmlns:a16="http://schemas.microsoft.com/office/drawing/2014/main" id="{27540A79-F0D8-4B71-9917-9843E4A9DF10}"/>
                    </a:ext>
                  </a:extLst>
                </p:cNvPr>
                <p:cNvPicPr/>
                <p:nvPr/>
              </p:nvPicPr>
              <p:blipFill>
                <a:blip r:embed="rId19"/>
                <a:stretch>
                  <a:fillRect/>
                </a:stretch>
              </p:blipFill>
              <p:spPr>
                <a:xfrm>
                  <a:off x="9741245" y="2006976"/>
                  <a:ext cx="5374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0" name="Ink 29">
                  <a:extLst>
                    <a:ext uri="{FF2B5EF4-FFF2-40B4-BE49-F238E27FC236}">
                      <a16:creationId xmlns:a16="http://schemas.microsoft.com/office/drawing/2014/main" id="{67AADA8A-22AD-4EBA-B1C5-8E89ACA4969D}"/>
                    </a:ext>
                  </a:extLst>
                </p14:cNvPr>
                <p14:cNvContentPartPr/>
                <p14:nvPr/>
              </p14:nvContentPartPr>
              <p14:xfrm>
                <a:off x="9172445" y="2002656"/>
                <a:ext cx="476640" cy="38160"/>
              </p14:xfrm>
            </p:contentPart>
          </mc:Choice>
          <mc:Fallback>
            <p:pic>
              <p:nvPicPr>
                <p:cNvPr id="30" name="Ink 29">
                  <a:extLst>
                    <a:ext uri="{FF2B5EF4-FFF2-40B4-BE49-F238E27FC236}">
                      <a16:creationId xmlns:a16="http://schemas.microsoft.com/office/drawing/2014/main" id="{67AADA8A-22AD-4EBA-B1C5-8E89ACA4969D}"/>
                    </a:ext>
                  </a:extLst>
                </p:cNvPr>
                <p:cNvPicPr/>
                <p:nvPr/>
              </p:nvPicPr>
              <p:blipFill>
                <a:blip r:embed="rId21"/>
                <a:stretch>
                  <a:fillRect/>
                </a:stretch>
              </p:blipFill>
              <p:spPr>
                <a:xfrm>
                  <a:off x="9154805" y="1985016"/>
                  <a:ext cx="5122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1" name="Ink 30">
                  <a:extLst>
                    <a:ext uri="{FF2B5EF4-FFF2-40B4-BE49-F238E27FC236}">
                      <a16:creationId xmlns:a16="http://schemas.microsoft.com/office/drawing/2014/main" id="{4A9CF6E3-3AE8-4526-BC1C-AB511B1E91DF}"/>
                    </a:ext>
                  </a:extLst>
                </p14:cNvPr>
                <p14:cNvContentPartPr/>
                <p14:nvPr/>
              </p14:nvContentPartPr>
              <p14:xfrm>
                <a:off x="8268485" y="1992216"/>
                <a:ext cx="622440" cy="38160"/>
              </p14:xfrm>
            </p:contentPart>
          </mc:Choice>
          <mc:Fallback>
            <p:pic>
              <p:nvPicPr>
                <p:cNvPr id="31" name="Ink 30">
                  <a:extLst>
                    <a:ext uri="{FF2B5EF4-FFF2-40B4-BE49-F238E27FC236}">
                      <a16:creationId xmlns:a16="http://schemas.microsoft.com/office/drawing/2014/main" id="{4A9CF6E3-3AE8-4526-BC1C-AB511B1E91DF}"/>
                    </a:ext>
                  </a:extLst>
                </p:cNvPr>
                <p:cNvPicPr/>
                <p:nvPr/>
              </p:nvPicPr>
              <p:blipFill>
                <a:blip r:embed="rId23"/>
                <a:stretch>
                  <a:fillRect/>
                </a:stretch>
              </p:blipFill>
              <p:spPr>
                <a:xfrm>
                  <a:off x="8250845" y="1974216"/>
                  <a:ext cx="6580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3" name="Ink 32">
                  <a:extLst>
                    <a:ext uri="{FF2B5EF4-FFF2-40B4-BE49-F238E27FC236}">
                      <a16:creationId xmlns:a16="http://schemas.microsoft.com/office/drawing/2014/main" id="{3BF7110D-2795-4992-85D9-C85920FD5E85}"/>
                    </a:ext>
                  </a:extLst>
                </p14:cNvPr>
                <p14:cNvContentPartPr/>
                <p14:nvPr/>
              </p14:nvContentPartPr>
              <p14:xfrm>
                <a:off x="7061765" y="1965936"/>
                <a:ext cx="1012680" cy="73440"/>
              </p14:xfrm>
            </p:contentPart>
          </mc:Choice>
          <mc:Fallback>
            <p:pic>
              <p:nvPicPr>
                <p:cNvPr id="33" name="Ink 32">
                  <a:extLst>
                    <a:ext uri="{FF2B5EF4-FFF2-40B4-BE49-F238E27FC236}">
                      <a16:creationId xmlns:a16="http://schemas.microsoft.com/office/drawing/2014/main" id="{3BF7110D-2795-4992-85D9-C85920FD5E85}"/>
                    </a:ext>
                  </a:extLst>
                </p:cNvPr>
                <p:cNvPicPr/>
                <p:nvPr/>
              </p:nvPicPr>
              <p:blipFill>
                <a:blip r:embed="rId25"/>
                <a:stretch>
                  <a:fillRect/>
                </a:stretch>
              </p:blipFill>
              <p:spPr>
                <a:xfrm>
                  <a:off x="7044125" y="1948296"/>
                  <a:ext cx="1048320" cy="109080"/>
                </a:xfrm>
                <a:prstGeom prst="rect">
                  <a:avLst/>
                </a:prstGeom>
              </p:spPr>
            </p:pic>
          </mc:Fallback>
        </mc:AlternateContent>
      </p:grpSp>
      <p:grpSp>
        <p:nvGrpSpPr>
          <p:cNvPr id="37" name="Group 36">
            <a:extLst>
              <a:ext uri="{FF2B5EF4-FFF2-40B4-BE49-F238E27FC236}">
                <a16:creationId xmlns:a16="http://schemas.microsoft.com/office/drawing/2014/main" id="{C45CAD2B-AA26-4A2C-9A01-F40C331383BD}"/>
              </a:ext>
            </a:extLst>
          </p:cNvPr>
          <p:cNvGrpSpPr/>
          <p:nvPr/>
        </p:nvGrpSpPr>
        <p:grpSpPr>
          <a:xfrm>
            <a:off x="676805" y="968016"/>
            <a:ext cx="9624960" cy="659520"/>
            <a:chOff x="676805" y="968016"/>
            <a:chExt cx="9624960" cy="659520"/>
          </a:xfrm>
        </p:grpSpPr>
        <mc:AlternateContent xmlns:mc="http://schemas.openxmlformats.org/markup-compatibility/2006">
          <mc:Choice xmlns:p14="http://schemas.microsoft.com/office/powerpoint/2010/main" Requires="p14">
            <p:contentPart p14:bwMode="auto" r:id="rId26">
              <p14:nvContentPartPr>
                <p14:cNvPr id="15" name="Ink 14">
                  <a:extLst>
                    <a:ext uri="{FF2B5EF4-FFF2-40B4-BE49-F238E27FC236}">
                      <a16:creationId xmlns:a16="http://schemas.microsoft.com/office/drawing/2014/main" id="{0C9B4FD1-BF68-4AFC-BF3D-2539F5BAC02A}"/>
                    </a:ext>
                  </a:extLst>
                </p14:cNvPr>
                <p14:cNvContentPartPr/>
                <p14:nvPr/>
              </p14:nvContentPartPr>
              <p14:xfrm>
                <a:off x="676805" y="968016"/>
                <a:ext cx="1063800" cy="147960"/>
              </p14:xfrm>
            </p:contentPart>
          </mc:Choice>
          <mc:Fallback>
            <p:pic>
              <p:nvPicPr>
                <p:cNvPr id="15" name="Ink 14">
                  <a:extLst>
                    <a:ext uri="{FF2B5EF4-FFF2-40B4-BE49-F238E27FC236}">
                      <a16:creationId xmlns:a16="http://schemas.microsoft.com/office/drawing/2014/main" id="{0C9B4FD1-BF68-4AFC-BF3D-2539F5BAC02A}"/>
                    </a:ext>
                  </a:extLst>
                </p:cNvPr>
                <p:cNvPicPr/>
                <p:nvPr/>
              </p:nvPicPr>
              <p:blipFill>
                <a:blip r:embed="rId27"/>
                <a:stretch>
                  <a:fillRect/>
                </a:stretch>
              </p:blipFill>
              <p:spPr>
                <a:xfrm>
                  <a:off x="658805" y="950376"/>
                  <a:ext cx="10994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6" name="Ink 15">
                  <a:extLst>
                    <a:ext uri="{FF2B5EF4-FFF2-40B4-BE49-F238E27FC236}">
                      <a16:creationId xmlns:a16="http://schemas.microsoft.com/office/drawing/2014/main" id="{E2592EEC-C5F9-4B30-8D71-652421984A8D}"/>
                    </a:ext>
                  </a:extLst>
                </p14:cNvPr>
                <p14:cNvContentPartPr/>
                <p14:nvPr/>
              </p14:nvContentPartPr>
              <p14:xfrm>
                <a:off x="7269845" y="1571736"/>
                <a:ext cx="3031920" cy="55800"/>
              </p14:xfrm>
            </p:contentPart>
          </mc:Choice>
          <mc:Fallback>
            <p:pic>
              <p:nvPicPr>
                <p:cNvPr id="16" name="Ink 15">
                  <a:extLst>
                    <a:ext uri="{FF2B5EF4-FFF2-40B4-BE49-F238E27FC236}">
                      <a16:creationId xmlns:a16="http://schemas.microsoft.com/office/drawing/2014/main" id="{E2592EEC-C5F9-4B30-8D71-652421984A8D}"/>
                    </a:ext>
                  </a:extLst>
                </p:cNvPr>
                <p:cNvPicPr/>
                <p:nvPr/>
              </p:nvPicPr>
              <p:blipFill>
                <a:blip r:embed="rId29"/>
                <a:stretch>
                  <a:fillRect/>
                </a:stretch>
              </p:blipFill>
              <p:spPr>
                <a:xfrm>
                  <a:off x="7251845" y="1554096"/>
                  <a:ext cx="30675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7" name="Ink 16">
                  <a:extLst>
                    <a:ext uri="{FF2B5EF4-FFF2-40B4-BE49-F238E27FC236}">
                      <a16:creationId xmlns:a16="http://schemas.microsoft.com/office/drawing/2014/main" id="{98200AC0-9270-4DDE-8BFD-971447F5B88F}"/>
                    </a:ext>
                  </a:extLst>
                </p14:cNvPr>
                <p14:cNvContentPartPr/>
                <p14:nvPr/>
              </p14:nvContentPartPr>
              <p14:xfrm>
                <a:off x="6206405" y="1497216"/>
                <a:ext cx="1038960" cy="102960"/>
              </p14:xfrm>
            </p:contentPart>
          </mc:Choice>
          <mc:Fallback>
            <p:pic>
              <p:nvPicPr>
                <p:cNvPr id="17" name="Ink 16">
                  <a:extLst>
                    <a:ext uri="{FF2B5EF4-FFF2-40B4-BE49-F238E27FC236}">
                      <a16:creationId xmlns:a16="http://schemas.microsoft.com/office/drawing/2014/main" id="{98200AC0-9270-4DDE-8BFD-971447F5B88F}"/>
                    </a:ext>
                  </a:extLst>
                </p:cNvPr>
                <p:cNvPicPr/>
                <p:nvPr/>
              </p:nvPicPr>
              <p:blipFill>
                <a:blip r:embed="rId31"/>
                <a:stretch>
                  <a:fillRect/>
                </a:stretch>
              </p:blipFill>
              <p:spPr>
                <a:xfrm>
                  <a:off x="6188405" y="1479216"/>
                  <a:ext cx="10746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8" name="Ink 17">
                  <a:extLst>
                    <a:ext uri="{FF2B5EF4-FFF2-40B4-BE49-F238E27FC236}">
                      <a16:creationId xmlns:a16="http://schemas.microsoft.com/office/drawing/2014/main" id="{535D6D26-42B1-42D2-A0EE-B040CD24927E}"/>
                    </a:ext>
                  </a:extLst>
                </p14:cNvPr>
                <p14:cNvContentPartPr/>
                <p14:nvPr/>
              </p14:nvContentPartPr>
              <p14:xfrm>
                <a:off x="5518085" y="1466976"/>
                <a:ext cx="488160" cy="62640"/>
              </p14:xfrm>
            </p:contentPart>
          </mc:Choice>
          <mc:Fallback>
            <p:pic>
              <p:nvPicPr>
                <p:cNvPr id="18" name="Ink 17">
                  <a:extLst>
                    <a:ext uri="{FF2B5EF4-FFF2-40B4-BE49-F238E27FC236}">
                      <a16:creationId xmlns:a16="http://schemas.microsoft.com/office/drawing/2014/main" id="{535D6D26-42B1-42D2-A0EE-B040CD24927E}"/>
                    </a:ext>
                  </a:extLst>
                </p:cNvPr>
                <p:cNvPicPr/>
                <p:nvPr/>
              </p:nvPicPr>
              <p:blipFill>
                <a:blip r:embed="rId33"/>
                <a:stretch>
                  <a:fillRect/>
                </a:stretch>
              </p:blipFill>
              <p:spPr>
                <a:xfrm>
                  <a:off x="5500445" y="1448976"/>
                  <a:ext cx="5238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0" name="Ink 19">
                  <a:extLst>
                    <a:ext uri="{FF2B5EF4-FFF2-40B4-BE49-F238E27FC236}">
                      <a16:creationId xmlns:a16="http://schemas.microsoft.com/office/drawing/2014/main" id="{13676FB1-AEDE-4392-B485-E0C2D89CF524}"/>
                    </a:ext>
                  </a:extLst>
                </p14:cNvPr>
                <p14:cNvContentPartPr/>
                <p14:nvPr/>
              </p14:nvContentPartPr>
              <p14:xfrm>
                <a:off x="4289765" y="1517376"/>
                <a:ext cx="1141200" cy="83160"/>
              </p14:xfrm>
            </p:contentPart>
          </mc:Choice>
          <mc:Fallback>
            <p:pic>
              <p:nvPicPr>
                <p:cNvPr id="20" name="Ink 19">
                  <a:extLst>
                    <a:ext uri="{FF2B5EF4-FFF2-40B4-BE49-F238E27FC236}">
                      <a16:creationId xmlns:a16="http://schemas.microsoft.com/office/drawing/2014/main" id="{13676FB1-AEDE-4392-B485-E0C2D89CF524}"/>
                    </a:ext>
                  </a:extLst>
                </p:cNvPr>
                <p:cNvPicPr/>
                <p:nvPr/>
              </p:nvPicPr>
              <p:blipFill>
                <a:blip r:embed="rId35"/>
                <a:stretch>
                  <a:fillRect/>
                </a:stretch>
              </p:blipFill>
              <p:spPr>
                <a:xfrm>
                  <a:off x="4272125" y="1499376"/>
                  <a:ext cx="11768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1" name="Ink 20">
                  <a:extLst>
                    <a:ext uri="{FF2B5EF4-FFF2-40B4-BE49-F238E27FC236}">
                      <a16:creationId xmlns:a16="http://schemas.microsoft.com/office/drawing/2014/main" id="{07493DC7-A400-48B0-B2E6-D9540C2253D4}"/>
                    </a:ext>
                  </a:extLst>
                </p14:cNvPr>
                <p14:cNvContentPartPr/>
                <p14:nvPr/>
              </p14:nvContentPartPr>
              <p14:xfrm>
                <a:off x="3319925" y="1464096"/>
                <a:ext cx="929880" cy="78480"/>
              </p14:xfrm>
            </p:contentPart>
          </mc:Choice>
          <mc:Fallback>
            <p:pic>
              <p:nvPicPr>
                <p:cNvPr id="21" name="Ink 20">
                  <a:extLst>
                    <a:ext uri="{FF2B5EF4-FFF2-40B4-BE49-F238E27FC236}">
                      <a16:creationId xmlns:a16="http://schemas.microsoft.com/office/drawing/2014/main" id="{07493DC7-A400-48B0-B2E6-D9540C2253D4}"/>
                    </a:ext>
                  </a:extLst>
                </p:cNvPr>
                <p:cNvPicPr/>
                <p:nvPr/>
              </p:nvPicPr>
              <p:blipFill>
                <a:blip r:embed="rId37"/>
                <a:stretch>
                  <a:fillRect/>
                </a:stretch>
              </p:blipFill>
              <p:spPr>
                <a:xfrm>
                  <a:off x="3301925" y="1446456"/>
                  <a:ext cx="9655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Ink 22">
                  <a:extLst>
                    <a:ext uri="{FF2B5EF4-FFF2-40B4-BE49-F238E27FC236}">
                      <a16:creationId xmlns:a16="http://schemas.microsoft.com/office/drawing/2014/main" id="{B8A01E4C-0C0B-4E61-A2D6-B505309ACEA5}"/>
                    </a:ext>
                  </a:extLst>
                </p14:cNvPr>
                <p14:cNvContentPartPr/>
                <p14:nvPr/>
              </p14:nvContentPartPr>
              <p14:xfrm>
                <a:off x="3187805" y="1537536"/>
                <a:ext cx="6120" cy="2160"/>
              </p14:xfrm>
            </p:contentPart>
          </mc:Choice>
          <mc:Fallback>
            <p:pic>
              <p:nvPicPr>
                <p:cNvPr id="23" name="Ink 22">
                  <a:extLst>
                    <a:ext uri="{FF2B5EF4-FFF2-40B4-BE49-F238E27FC236}">
                      <a16:creationId xmlns:a16="http://schemas.microsoft.com/office/drawing/2014/main" id="{B8A01E4C-0C0B-4E61-A2D6-B505309ACEA5}"/>
                    </a:ext>
                  </a:extLst>
                </p:cNvPr>
                <p:cNvPicPr/>
                <p:nvPr/>
              </p:nvPicPr>
              <p:blipFill>
                <a:blip r:embed="rId39"/>
                <a:stretch>
                  <a:fillRect/>
                </a:stretch>
              </p:blipFill>
              <p:spPr>
                <a:xfrm>
                  <a:off x="3169805" y="1519896"/>
                  <a:ext cx="417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Ink 23">
                  <a:extLst>
                    <a:ext uri="{FF2B5EF4-FFF2-40B4-BE49-F238E27FC236}">
                      <a16:creationId xmlns:a16="http://schemas.microsoft.com/office/drawing/2014/main" id="{E3D82434-19FB-4FED-A1FB-159E106422A5}"/>
                    </a:ext>
                  </a:extLst>
                </p14:cNvPr>
                <p14:cNvContentPartPr/>
                <p14:nvPr/>
              </p14:nvContentPartPr>
              <p14:xfrm>
                <a:off x="2443325" y="1430976"/>
                <a:ext cx="738720" cy="107280"/>
              </p14:xfrm>
            </p:contentPart>
          </mc:Choice>
          <mc:Fallback>
            <p:pic>
              <p:nvPicPr>
                <p:cNvPr id="24" name="Ink 23">
                  <a:extLst>
                    <a:ext uri="{FF2B5EF4-FFF2-40B4-BE49-F238E27FC236}">
                      <a16:creationId xmlns:a16="http://schemas.microsoft.com/office/drawing/2014/main" id="{E3D82434-19FB-4FED-A1FB-159E106422A5}"/>
                    </a:ext>
                  </a:extLst>
                </p:cNvPr>
                <p:cNvPicPr/>
                <p:nvPr/>
              </p:nvPicPr>
              <p:blipFill>
                <a:blip r:embed="rId41"/>
                <a:stretch>
                  <a:fillRect/>
                </a:stretch>
              </p:blipFill>
              <p:spPr>
                <a:xfrm>
                  <a:off x="2425685" y="1412976"/>
                  <a:ext cx="7743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Ink 24">
                  <a:extLst>
                    <a:ext uri="{FF2B5EF4-FFF2-40B4-BE49-F238E27FC236}">
                      <a16:creationId xmlns:a16="http://schemas.microsoft.com/office/drawing/2014/main" id="{2D6DF295-545D-4D5E-BD07-5E758515398F}"/>
                    </a:ext>
                  </a:extLst>
                </p14:cNvPr>
                <p14:cNvContentPartPr/>
                <p14:nvPr/>
              </p14:nvContentPartPr>
              <p14:xfrm>
                <a:off x="1819445" y="1466976"/>
                <a:ext cx="600480" cy="89640"/>
              </p14:xfrm>
            </p:contentPart>
          </mc:Choice>
          <mc:Fallback>
            <p:pic>
              <p:nvPicPr>
                <p:cNvPr id="25" name="Ink 24">
                  <a:extLst>
                    <a:ext uri="{FF2B5EF4-FFF2-40B4-BE49-F238E27FC236}">
                      <a16:creationId xmlns:a16="http://schemas.microsoft.com/office/drawing/2014/main" id="{2D6DF295-545D-4D5E-BD07-5E758515398F}"/>
                    </a:ext>
                  </a:extLst>
                </p:cNvPr>
                <p:cNvPicPr/>
                <p:nvPr/>
              </p:nvPicPr>
              <p:blipFill>
                <a:blip r:embed="rId43"/>
                <a:stretch>
                  <a:fillRect/>
                </a:stretch>
              </p:blipFill>
              <p:spPr>
                <a:xfrm>
                  <a:off x="1801445" y="1448976"/>
                  <a:ext cx="6361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Ink 26">
                  <a:extLst>
                    <a:ext uri="{FF2B5EF4-FFF2-40B4-BE49-F238E27FC236}">
                      <a16:creationId xmlns:a16="http://schemas.microsoft.com/office/drawing/2014/main" id="{2A8D63C4-E1E3-490C-993C-06DD92BC6FD0}"/>
                    </a:ext>
                  </a:extLst>
                </p14:cNvPr>
                <p14:cNvContentPartPr/>
                <p14:nvPr/>
              </p14:nvContentPartPr>
              <p14:xfrm>
                <a:off x="691925" y="1445016"/>
                <a:ext cx="995760" cy="54000"/>
              </p14:xfrm>
            </p:contentPart>
          </mc:Choice>
          <mc:Fallback>
            <p:pic>
              <p:nvPicPr>
                <p:cNvPr id="27" name="Ink 26">
                  <a:extLst>
                    <a:ext uri="{FF2B5EF4-FFF2-40B4-BE49-F238E27FC236}">
                      <a16:creationId xmlns:a16="http://schemas.microsoft.com/office/drawing/2014/main" id="{2A8D63C4-E1E3-490C-993C-06DD92BC6FD0}"/>
                    </a:ext>
                  </a:extLst>
                </p:cNvPr>
                <p:cNvPicPr/>
                <p:nvPr/>
              </p:nvPicPr>
              <p:blipFill>
                <a:blip r:embed="rId45"/>
                <a:stretch>
                  <a:fillRect/>
                </a:stretch>
              </p:blipFill>
              <p:spPr>
                <a:xfrm>
                  <a:off x="673925" y="1427016"/>
                  <a:ext cx="10314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5" name="Ink 34">
                  <a:extLst>
                    <a:ext uri="{FF2B5EF4-FFF2-40B4-BE49-F238E27FC236}">
                      <a16:creationId xmlns:a16="http://schemas.microsoft.com/office/drawing/2014/main" id="{92CF117C-A6A7-43E7-8D83-98627E34E648}"/>
                    </a:ext>
                  </a:extLst>
                </p14:cNvPr>
                <p14:cNvContentPartPr/>
                <p14:nvPr/>
              </p14:nvContentPartPr>
              <p14:xfrm>
                <a:off x="5433845" y="1017696"/>
                <a:ext cx="1894680" cy="509760"/>
              </p14:xfrm>
            </p:contentPart>
          </mc:Choice>
          <mc:Fallback>
            <p:pic>
              <p:nvPicPr>
                <p:cNvPr id="35" name="Ink 34">
                  <a:extLst>
                    <a:ext uri="{FF2B5EF4-FFF2-40B4-BE49-F238E27FC236}">
                      <a16:creationId xmlns:a16="http://schemas.microsoft.com/office/drawing/2014/main" id="{92CF117C-A6A7-43E7-8D83-98627E34E648}"/>
                    </a:ext>
                  </a:extLst>
                </p:cNvPr>
                <p:cNvPicPr/>
                <p:nvPr/>
              </p:nvPicPr>
              <p:blipFill>
                <a:blip r:embed="rId47"/>
                <a:stretch>
                  <a:fillRect/>
                </a:stretch>
              </p:blipFill>
              <p:spPr>
                <a:xfrm>
                  <a:off x="5415845" y="999696"/>
                  <a:ext cx="1930320" cy="5454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6" name="Ink 35">
                  <a:extLst>
                    <a:ext uri="{FF2B5EF4-FFF2-40B4-BE49-F238E27FC236}">
                      <a16:creationId xmlns:a16="http://schemas.microsoft.com/office/drawing/2014/main" id="{1FBB63D1-9FB5-4978-AC12-B5F65894B3C1}"/>
                    </a:ext>
                  </a:extLst>
                </p14:cNvPr>
                <p14:cNvContentPartPr/>
                <p14:nvPr/>
              </p14:nvContentPartPr>
              <p14:xfrm>
                <a:off x="3234245" y="1035336"/>
                <a:ext cx="1075680" cy="468000"/>
              </p14:xfrm>
            </p:contentPart>
          </mc:Choice>
          <mc:Fallback>
            <p:pic>
              <p:nvPicPr>
                <p:cNvPr id="36" name="Ink 35">
                  <a:extLst>
                    <a:ext uri="{FF2B5EF4-FFF2-40B4-BE49-F238E27FC236}">
                      <a16:creationId xmlns:a16="http://schemas.microsoft.com/office/drawing/2014/main" id="{1FBB63D1-9FB5-4978-AC12-B5F65894B3C1}"/>
                    </a:ext>
                  </a:extLst>
                </p:cNvPr>
                <p:cNvPicPr/>
                <p:nvPr/>
              </p:nvPicPr>
              <p:blipFill>
                <a:blip r:embed="rId49"/>
                <a:stretch>
                  <a:fillRect/>
                </a:stretch>
              </p:blipFill>
              <p:spPr>
                <a:xfrm>
                  <a:off x="3216245" y="1017336"/>
                  <a:ext cx="1111320" cy="503640"/>
                </a:xfrm>
                <a:prstGeom prst="rect">
                  <a:avLst/>
                </a:prstGeom>
              </p:spPr>
            </p:pic>
          </mc:Fallback>
        </mc:AlternateContent>
      </p:grpSp>
      <p:grpSp>
        <p:nvGrpSpPr>
          <p:cNvPr id="40" name="Group 39">
            <a:extLst>
              <a:ext uri="{FF2B5EF4-FFF2-40B4-BE49-F238E27FC236}">
                <a16:creationId xmlns:a16="http://schemas.microsoft.com/office/drawing/2014/main" id="{21222180-C0F4-4B3B-8D3E-1EB0C2D5022D}"/>
              </a:ext>
            </a:extLst>
          </p:cNvPr>
          <p:cNvGrpSpPr/>
          <p:nvPr/>
        </p:nvGrpSpPr>
        <p:grpSpPr>
          <a:xfrm>
            <a:off x="4655525" y="1922736"/>
            <a:ext cx="1784520" cy="66240"/>
            <a:chOff x="4655525" y="1922736"/>
            <a:chExt cx="1784520" cy="66240"/>
          </a:xfrm>
        </p:grpSpPr>
        <mc:AlternateContent xmlns:mc="http://schemas.openxmlformats.org/markup-compatibility/2006">
          <mc:Choice xmlns:p14="http://schemas.microsoft.com/office/powerpoint/2010/main" Requires="p14">
            <p:contentPart p14:bwMode="auto" r:id="rId50">
              <p14:nvContentPartPr>
                <p14:cNvPr id="38" name="Ink 37">
                  <a:extLst>
                    <a:ext uri="{FF2B5EF4-FFF2-40B4-BE49-F238E27FC236}">
                      <a16:creationId xmlns:a16="http://schemas.microsoft.com/office/drawing/2014/main" id="{DE2C69AE-ECF9-49EB-AFAB-FEE7912FFD30}"/>
                    </a:ext>
                  </a:extLst>
                </p14:cNvPr>
                <p14:cNvContentPartPr/>
                <p14:nvPr/>
              </p14:nvContentPartPr>
              <p14:xfrm>
                <a:off x="6422045" y="1956216"/>
                <a:ext cx="18000" cy="10080"/>
              </p14:xfrm>
            </p:contentPart>
          </mc:Choice>
          <mc:Fallback>
            <p:pic>
              <p:nvPicPr>
                <p:cNvPr id="38" name="Ink 37">
                  <a:extLst>
                    <a:ext uri="{FF2B5EF4-FFF2-40B4-BE49-F238E27FC236}">
                      <a16:creationId xmlns:a16="http://schemas.microsoft.com/office/drawing/2014/main" id="{DE2C69AE-ECF9-49EB-AFAB-FEE7912FFD30}"/>
                    </a:ext>
                  </a:extLst>
                </p:cNvPr>
                <p:cNvPicPr/>
                <p:nvPr/>
              </p:nvPicPr>
              <p:blipFill>
                <a:blip r:embed="rId51"/>
                <a:stretch>
                  <a:fillRect/>
                </a:stretch>
              </p:blipFill>
              <p:spPr>
                <a:xfrm>
                  <a:off x="6404405" y="1938216"/>
                  <a:ext cx="536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9" name="Ink 38">
                  <a:extLst>
                    <a:ext uri="{FF2B5EF4-FFF2-40B4-BE49-F238E27FC236}">
                      <a16:creationId xmlns:a16="http://schemas.microsoft.com/office/drawing/2014/main" id="{D026C236-0421-4017-8DC5-6BA44050C93D}"/>
                    </a:ext>
                  </a:extLst>
                </p14:cNvPr>
                <p14:cNvContentPartPr/>
                <p14:nvPr/>
              </p14:nvContentPartPr>
              <p14:xfrm>
                <a:off x="4655525" y="1922736"/>
                <a:ext cx="1776240" cy="66240"/>
              </p14:xfrm>
            </p:contentPart>
          </mc:Choice>
          <mc:Fallback>
            <p:pic>
              <p:nvPicPr>
                <p:cNvPr id="39" name="Ink 38">
                  <a:extLst>
                    <a:ext uri="{FF2B5EF4-FFF2-40B4-BE49-F238E27FC236}">
                      <a16:creationId xmlns:a16="http://schemas.microsoft.com/office/drawing/2014/main" id="{D026C236-0421-4017-8DC5-6BA44050C93D}"/>
                    </a:ext>
                  </a:extLst>
                </p:cNvPr>
                <p:cNvPicPr/>
                <p:nvPr/>
              </p:nvPicPr>
              <p:blipFill>
                <a:blip r:embed="rId53"/>
                <a:stretch>
                  <a:fillRect/>
                </a:stretch>
              </p:blipFill>
              <p:spPr>
                <a:xfrm>
                  <a:off x="4637525" y="1905096"/>
                  <a:ext cx="1811880" cy="101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4">
            <p14:nvContentPartPr>
              <p14:cNvPr id="41" name="Ink 40">
                <a:extLst>
                  <a:ext uri="{FF2B5EF4-FFF2-40B4-BE49-F238E27FC236}">
                    <a16:creationId xmlns:a16="http://schemas.microsoft.com/office/drawing/2014/main" id="{9AB78953-500A-4DE2-9915-BF0FC6335052}"/>
                  </a:ext>
                </a:extLst>
              </p14:cNvPr>
              <p14:cNvContentPartPr/>
              <p14:nvPr/>
            </p14:nvContentPartPr>
            <p14:xfrm>
              <a:off x="4114445" y="1883496"/>
              <a:ext cx="694440" cy="111960"/>
            </p14:xfrm>
          </p:contentPart>
        </mc:Choice>
        <mc:Fallback>
          <p:pic>
            <p:nvPicPr>
              <p:cNvPr id="41" name="Ink 40">
                <a:extLst>
                  <a:ext uri="{FF2B5EF4-FFF2-40B4-BE49-F238E27FC236}">
                    <a16:creationId xmlns:a16="http://schemas.microsoft.com/office/drawing/2014/main" id="{9AB78953-500A-4DE2-9915-BF0FC6335052}"/>
                  </a:ext>
                </a:extLst>
              </p:cNvPr>
              <p:cNvPicPr/>
              <p:nvPr/>
            </p:nvPicPr>
            <p:blipFill>
              <a:blip r:embed="rId55"/>
              <a:stretch>
                <a:fillRect/>
              </a:stretch>
            </p:blipFill>
            <p:spPr>
              <a:xfrm>
                <a:off x="4096805" y="1865856"/>
                <a:ext cx="7300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2" name="Ink 41">
                <a:extLst>
                  <a:ext uri="{FF2B5EF4-FFF2-40B4-BE49-F238E27FC236}">
                    <a16:creationId xmlns:a16="http://schemas.microsoft.com/office/drawing/2014/main" id="{71455496-BFD7-4FB8-BE56-5F25602DCBEE}"/>
                  </a:ext>
                </a:extLst>
              </p14:cNvPr>
              <p14:cNvContentPartPr/>
              <p14:nvPr/>
            </p14:nvContentPartPr>
            <p14:xfrm>
              <a:off x="2647445" y="1950816"/>
              <a:ext cx="1374480" cy="43920"/>
            </p14:xfrm>
          </p:contentPart>
        </mc:Choice>
        <mc:Fallback>
          <p:pic>
            <p:nvPicPr>
              <p:cNvPr id="42" name="Ink 41">
                <a:extLst>
                  <a:ext uri="{FF2B5EF4-FFF2-40B4-BE49-F238E27FC236}">
                    <a16:creationId xmlns:a16="http://schemas.microsoft.com/office/drawing/2014/main" id="{71455496-BFD7-4FB8-BE56-5F25602DCBEE}"/>
                  </a:ext>
                </a:extLst>
              </p:cNvPr>
              <p:cNvPicPr/>
              <p:nvPr/>
            </p:nvPicPr>
            <p:blipFill>
              <a:blip r:embed="rId57"/>
              <a:stretch>
                <a:fillRect/>
              </a:stretch>
            </p:blipFill>
            <p:spPr>
              <a:xfrm>
                <a:off x="2629805" y="1932816"/>
                <a:ext cx="1410120" cy="79560"/>
              </a:xfrm>
              <a:prstGeom prst="rect">
                <a:avLst/>
              </a:prstGeom>
            </p:spPr>
          </p:pic>
        </mc:Fallback>
      </mc:AlternateContent>
      <p:grpSp>
        <p:nvGrpSpPr>
          <p:cNvPr id="45" name="Group 44">
            <a:extLst>
              <a:ext uri="{FF2B5EF4-FFF2-40B4-BE49-F238E27FC236}">
                <a16:creationId xmlns:a16="http://schemas.microsoft.com/office/drawing/2014/main" id="{786F86F3-0FE9-43CD-8153-CF9354FA49B9}"/>
              </a:ext>
            </a:extLst>
          </p:cNvPr>
          <p:cNvGrpSpPr/>
          <p:nvPr/>
        </p:nvGrpSpPr>
        <p:grpSpPr>
          <a:xfrm>
            <a:off x="217445" y="1912296"/>
            <a:ext cx="2530800" cy="95760"/>
            <a:chOff x="217445" y="1912296"/>
            <a:chExt cx="2530800" cy="95760"/>
          </a:xfrm>
        </p:grpSpPr>
        <mc:AlternateContent xmlns:mc="http://schemas.openxmlformats.org/markup-compatibility/2006">
          <mc:Choice xmlns:p14="http://schemas.microsoft.com/office/powerpoint/2010/main" Requires="p14">
            <p:contentPart p14:bwMode="auto" r:id="rId58">
              <p14:nvContentPartPr>
                <p14:cNvPr id="43" name="Ink 42">
                  <a:extLst>
                    <a:ext uri="{FF2B5EF4-FFF2-40B4-BE49-F238E27FC236}">
                      <a16:creationId xmlns:a16="http://schemas.microsoft.com/office/drawing/2014/main" id="{23B2177E-B286-49A9-B25A-3D519A14B570}"/>
                    </a:ext>
                  </a:extLst>
                </p14:cNvPr>
                <p14:cNvContentPartPr/>
                <p14:nvPr/>
              </p14:nvContentPartPr>
              <p14:xfrm>
                <a:off x="2742125" y="1976376"/>
                <a:ext cx="6120" cy="7560"/>
              </p14:xfrm>
            </p:contentPart>
          </mc:Choice>
          <mc:Fallback>
            <p:pic>
              <p:nvPicPr>
                <p:cNvPr id="43" name="Ink 42">
                  <a:extLst>
                    <a:ext uri="{FF2B5EF4-FFF2-40B4-BE49-F238E27FC236}">
                      <a16:creationId xmlns:a16="http://schemas.microsoft.com/office/drawing/2014/main" id="{23B2177E-B286-49A9-B25A-3D519A14B570}"/>
                    </a:ext>
                  </a:extLst>
                </p:cNvPr>
                <p:cNvPicPr/>
                <p:nvPr/>
              </p:nvPicPr>
              <p:blipFill>
                <a:blip r:embed="rId59"/>
                <a:stretch>
                  <a:fillRect/>
                </a:stretch>
              </p:blipFill>
              <p:spPr>
                <a:xfrm>
                  <a:off x="2724485" y="1958736"/>
                  <a:ext cx="417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4" name="Ink 43">
                  <a:extLst>
                    <a:ext uri="{FF2B5EF4-FFF2-40B4-BE49-F238E27FC236}">
                      <a16:creationId xmlns:a16="http://schemas.microsoft.com/office/drawing/2014/main" id="{83FEF6B8-2D38-4654-AAB9-774C68BE524A}"/>
                    </a:ext>
                  </a:extLst>
                </p14:cNvPr>
                <p14:cNvContentPartPr/>
                <p14:nvPr/>
              </p14:nvContentPartPr>
              <p14:xfrm>
                <a:off x="217445" y="1912296"/>
                <a:ext cx="2516040" cy="95760"/>
              </p14:xfrm>
            </p:contentPart>
          </mc:Choice>
          <mc:Fallback>
            <p:pic>
              <p:nvPicPr>
                <p:cNvPr id="44" name="Ink 43">
                  <a:extLst>
                    <a:ext uri="{FF2B5EF4-FFF2-40B4-BE49-F238E27FC236}">
                      <a16:creationId xmlns:a16="http://schemas.microsoft.com/office/drawing/2014/main" id="{83FEF6B8-2D38-4654-AAB9-774C68BE524A}"/>
                    </a:ext>
                  </a:extLst>
                </p:cNvPr>
                <p:cNvPicPr/>
                <p:nvPr/>
              </p:nvPicPr>
              <p:blipFill>
                <a:blip r:embed="rId61"/>
                <a:stretch>
                  <a:fillRect/>
                </a:stretch>
              </p:blipFill>
              <p:spPr>
                <a:xfrm>
                  <a:off x="199805" y="1894656"/>
                  <a:ext cx="2551680" cy="131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2">
            <p14:nvContentPartPr>
              <p14:cNvPr id="62" name="Ink 61">
                <a:extLst>
                  <a:ext uri="{FF2B5EF4-FFF2-40B4-BE49-F238E27FC236}">
                    <a16:creationId xmlns:a16="http://schemas.microsoft.com/office/drawing/2014/main" id="{5D94894E-30FF-4A53-8A5F-BA3F66B6EA0A}"/>
                  </a:ext>
                </a:extLst>
              </p14:cNvPr>
              <p14:cNvContentPartPr/>
              <p14:nvPr/>
            </p14:nvContentPartPr>
            <p14:xfrm>
              <a:off x="8408525" y="2881056"/>
              <a:ext cx="1842840" cy="96840"/>
            </p14:xfrm>
          </p:contentPart>
        </mc:Choice>
        <mc:Fallback>
          <p:pic>
            <p:nvPicPr>
              <p:cNvPr id="62" name="Ink 61">
                <a:extLst>
                  <a:ext uri="{FF2B5EF4-FFF2-40B4-BE49-F238E27FC236}">
                    <a16:creationId xmlns:a16="http://schemas.microsoft.com/office/drawing/2014/main" id="{5D94894E-30FF-4A53-8A5F-BA3F66B6EA0A}"/>
                  </a:ext>
                </a:extLst>
              </p:cNvPr>
              <p:cNvPicPr/>
              <p:nvPr/>
            </p:nvPicPr>
            <p:blipFill>
              <a:blip r:embed="rId63"/>
              <a:stretch>
                <a:fillRect/>
              </a:stretch>
            </p:blipFill>
            <p:spPr>
              <a:xfrm>
                <a:off x="8390525" y="2863056"/>
                <a:ext cx="18784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68" name="Ink 67">
                <a:extLst>
                  <a:ext uri="{FF2B5EF4-FFF2-40B4-BE49-F238E27FC236}">
                    <a16:creationId xmlns:a16="http://schemas.microsoft.com/office/drawing/2014/main" id="{704DA48B-B389-44A2-B065-DD9402BA91E0}"/>
                  </a:ext>
                </a:extLst>
              </p14:cNvPr>
              <p14:cNvContentPartPr/>
              <p14:nvPr/>
            </p14:nvContentPartPr>
            <p14:xfrm>
              <a:off x="415805" y="2834976"/>
              <a:ext cx="2156040" cy="136080"/>
            </p14:xfrm>
          </p:contentPart>
        </mc:Choice>
        <mc:Fallback>
          <p:pic>
            <p:nvPicPr>
              <p:cNvPr id="68" name="Ink 67">
                <a:extLst>
                  <a:ext uri="{FF2B5EF4-FFF2-40B4-BE49-F238E27FC236}">
                    <a16:creationId xmlns:a16="http://schemas.microsoft.com/office/drawing/2014/main" id="{704DA48B-B389-44A2-B065-DD9402BA91E0}"/>
                  </a:ext>
                </a:extLst>
              </p:cNvPr>
              <p:cNvPicPr/>
              <p:nvPr/>
            </p:nvPicPr>
            <p:blipFill>
              <a:blip r:embed="rId65"/>
              <a:stretch>
                <a:fillRect/>
              </a:stretch>
            </p:blipFill>
            <p:spPr>
              <a:xfrm>
                <a:off x="397805" y="2817336"/>
                <a:ext cx="21916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73" name="Ink 72">
                <a:extLst>
                  <a:ext uri="{FF2B5EF4-FFF2-40B4-BE49-F238E27FC236}">
                    <a16:creationId xmlns:a16="http://schemas.microsoft.com/office/drawing/2014/main" id="{07A4FB5C-CDA4-4588-9E0C-1CD50803EA02}"/>
                  </a:ext>
                </a:extLst>
              </p14:cNvPr>
              <p14:cNvContentPartPr/>
              <p14:nvPr/>
            </p14:nvContentPartPr>
            <p14:xfrm>
              <a:off x="8272445" y="3398016"/>
              <a:ext cx="33120" cy="11160"/>
            </p14:xfrm>
          </p:contentPart>
        </mc:Choice>
        <mc:Fallback>
          <p:pic>
            <p:nvPicPr>
              <p:cNvPr id="73" name="Ink 72">
                <a:extLst>
                  <a:ext uri="{FF2B5EF4-FFF2-40B4-BE49-F238E27FC236}">
                    <a16:creationId xmlns:a16="http://schemas.microsoft.com/office/drawing/2014/main" id="{07A4FB5C-CDA4-4588-9E0C-1CD50803EA02}"/>
                  </a:ext>
                </a:extLst>
              </p:cNvPr>
              <p:cNvPicPr/>
              <p:nvPr/>
            </p:nvPicPr>
            <p:blipFill>
              <a:blip r:embed="rId67"/>
              <a:stretch>
                <a:fillRect/>
              </a:stretch>
            </p:blipFill>
            <p:spPr>
              <a:xfrm>
                <a:off x="8254805" y="3380016"/>
                <a:ext cx="687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74" name="Ink 73">
                <a:extLst>
                  <a:ext uri="{FF2B5EF4-FFF2-40B4-BE49-F238E27FC236}">
                    <a16:creationId xmlns:a16="http://schemas.microsoft.com/office/drawing/2014/main" id="{582E9CCB-CF3F-4DC6-ABEC-487496FC279A}"/>
                  </a:ext>
                </a:extLst>
              </p14:cNvPr>
              <p14:cNvContentPartPr/>
              <p14:nvPr/>
            </p14:nvContentPartPr>
            <p14:xfrm>
              <a:off x="7686725" y="2958096"/>
              <a:ext cx="700560" cy="440640"/>
            </p14:xfrm>
          </p:contentPart>
        </mc:Choice>
        <mc:Fallback>
          <p:pic>
            <p:nvPicPr>
              <p:cNvPr id="74" name="Ink 73">
                <a:extLst>
                  <a:ext uri="{FF2B5EF4-FFF2-40B4-BE49-F238E27FC236}">
                    <a16:creationId xmlns:a16="http://schemas.microsoft.com/office/drawing/2014/main" id="{582E9CCB-CF3F-4DC6-ABEC-487496FC279A}"/>
                  </a:ext>
                </a:extLst>
              </p:cNvPr>
              <p:cNvPicPr/>
              <p:nvPr/>
            </p:nvPicPr>
            <p:blipFill>
              <a:blip r:embed="rId69"/>
              <a:stretch>
                <a:fillRect/>
              </a:stretch>
            </p:blipFill>
            <p:spPr>
              <a:xfrm>
                <a:off x="7669085" y="2940456"/>
                <a:ext cx="736200" cy="4762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77" name="Ink 76">
                <a:extLst>
                  <a:ext uri="{FF2B5EF4-FFF2-40B4-BE49-F238E27FC236}">
                    <a16:creationId xmlns:a16="http://schemas.microsoft.com/office/drawing/2014/main" id="{F40B9297-6CBA-40FC-92A6-100F1E0E84D3}"/>
                  </a:ext>
                </a:extLst>
              </p14:cNvPr>
              <p14:cNvContentPartPr/>
              <p14:nvPr/>
            </p14:nvContentPartPr>
            <p14:xfrm>
              <a:off x="1831325" y="2446896"/>
              <a:ext cx="814680" cy="556200"/>
            </p14:xfrm>
          </p:contentPart>
        </mc:Choice>
        <mc:Fallback>
          <p:pic>
            <p:nvPicPr>
              <p:cNvPr id="77" name="Ink 76">
                <a:extLst>
                  <a:ext uri="{FF2B5EF4-FFF2-40B4-BE49-F238E27FC236}">
                    <a16:creationId xmlns:a16="http://schemas.microsoft.com/office/drawing/2014/main" id="{F40B9297-6CBA-40FC-92A6-100F1E0E84D3}"/>
                  </a:ext>
                </a:extLst>
              </p:cNvPr>
              <p:cNvPicPr/>
              <p:nvPr/>
            </p:nvPicPr>
            <p:blipFill>
              <a:blip r:embed="rId71"/>
              <a:stretch>
                <a:fillRect/>
              </a:stretch>
            </p:blipFill>
            <p:spPr>
              <a:xfrm>
                <a:off x="1813325" y="2429256"/>
                <a:ext cx="850320" cy="5918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79" name="Ink 78">
                <a:extLst>
                  <a:ext uri="{FF2B5EF4-FFF2-40B4-BE49-F238E27FC236}">
                    <a16:creationId xmlns:a16="http://schemas.microsoft.com/office/drawing/2014/main" id="{27483CF4-3413-4091-963A-6C64EB63EEE1}"/>
                  </a:ext>
                </a:extLst>
              </p14:cNvPr>
              <p14:cNvContentPartPr/>
              <p14:nvPr/>
            </p14:nvContentPartPr>
            <p14:xfrm>
              <a:off x="2577245" y="2404056"/>
              <a:ext cx="2986200" cy="583200"/>
            </p14:xfrm>
          </p:contentPart>
        </mc:Choice>
        <mc:Fallback>
          <p:pic>
            <p:nvPicPr>
              <p:cNvPr id="79" name="Ink 78">
                <a:extLst>
                  <a:ext uri="{FF2B5EF4-FFF2-40B4-BE49-F238E27FC236}">
                    <a16:creationId xmlns:a16="http://schemas.microsoft.com/office/drawing/2014/main" id="{27483CF4-3413-4091-963A-6C64EB63EEE1}"/>
                  </a:ext>
                </a:extLst>
              </p:cNvPr>
              <p:cNvPicPr/>
              <p:nvPr/>
            </p:nvPicPr>
            <p:blipFill>
              <a:blip r:embed="rId73"/>
              <a:stretch>
                <a:fillRect/>
              </a:stretch>
            </p:blipFill>
            <p:spPr>
              <a:xfrm>
                <a:off x="2559245" y="2386056"/>
                <a:ext cx="3021840" cy="618840"/>
              </a:xfrm>
              <a:prstGeom prst="rect">
                <a:avLst/>
              </a:prstGeom>
            </p:spPr>
          </p:pic>
        </mc:Fallback>
      </mc:AlternateContent>
      <p:grpSp>
        <p:nvGrpSpPr>
          <p:cNvPr id="82" name="Group 81">
            <a:extLst>
              <a:ext uri="{FF2B5EF4-FFF2-40B4-BE49-F238E27FC236}">
                <a16:creationId xmlns:a16="http://schemas.microsoft.com/office/drawing/2014/main" id="{1E56AA0C-7CEF-4CBE-874B-DFEF87834089}"/>
              </a:ext>
            </a:extLst>
          </p:cNvPr>
          <p:cNvGrpSpPr/>
          <p:nvPr/>
        </p:nvGrpSpPr>
        <p:grpSpPr>
          <a:xfrm>
            <a:off x="58685" y="2361576"/>
            <a:ext cx="9686880" cy="654120"/>
            <a:chOff x="58685" y="2361576"/>
            <a:chExt cx="9686880" cy="654120"/>
          </a:xfrm>
        </p:grpSpPr>
        <mc:AlternateContent xmlns:mc="http://schemas.openxmlformats.org/markup-compatibility/2006">
          <mc:Choice xmlns:p14="http://schemas.microsoft.com/office/powerpoint/2010/main" Requires="p14">
            <p:contentPart p14:bwMode="auto" r:id="rId74">
              <p14:nvContentPartPr>
                <p14:cNvPr id="46" name="Ink 45">
                  <a:extLst>
                    <a:ext uri="{FF2B5EF4-FFF2-40B4-BE49-F238E27FC236}">
                      <a16:creationId xmlns:a16="http://schemas.microsoft.com/office/drawing/2014/main" id="{E4B72A37-0C25-4792-A740-A4F91255F4DF}"/>
                    </a:ext>
                  </a:extLst>
                </p14:cNvPr>
                <p14:cNvContentPartPr/>
                <p14:nvPr/>
              </p14:nvContentPartPr>
              <p14:xfrm>
                <a:off x="9078845" y="2396496"/>
                <a:ext cx="666720" cy="80640"/>
              </p14:xfrm>
            </p:contentPart>
          </mc:Choice>
          <mc:Fallback>
            <p:pic>
              <p:nvPicPr>
                <p:cNvPr id="46" name="Ink 45">
                  <a:extLst>
                    <a:ext uri="{FF2B5EF4-FFF2-40B4-BE49-F238E27FC236}">
                      <a16:creationId xmlns:a16="http://schemas.microsoft.com/office/drawing/2014/main" id="{E4B72A37-0C25-4792-A740-A4F91255F4DF}"/>
                    </a:ext>
                  </a:extLst>
                </p:cNvPr>
                <p:cNvPicPr/>
                <p:nvPr/>
              </p:nvPicPr>
              <p:blipFill>
                <a:blip r:embed="rId75"/>
                <a:stretch>
                  <a:fillRect/>
                </a:stretch>
              </p:blipFill>
              <p:spPr>
                <a:xfrm>
                  <a:off x="9061205" y="2378496"/>
                  <a:ext cx="7023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7" name="Ink 46">
                  <a:extLst>
                    <a:ext uri="{FF2B5EF4-FFF2-40B4-BE49-F238E27FC236}">
                      <a16:creationId xmlns:a16="http://schemas.microsoft.com/office/drawing/2014/main" id="{616D8FAE-0FCA-442C-9862-E782D7AD697A}"/>
                    </a:ext>
                  </a:extLst>
                </p14:cNvPr>
                <p14:cNvContentPartPr/>
                <p14:nvPr/>
              </p14:nvContentPartPr>
              <p14:xfrm>
                <a:off x="8390885" y="2461656"/>
                <a:ext cx="492120" cy="23400"/>
              </p14:xfrm>
            </p:contentPart>
          </mc:Choice>
          <mc:Fallback>
            <p:pic>
              <p:nvPicPr>
                <p:cNvPr id="47" name="Ink 46">
                  <a:extLst>
                    <a:ext uri="{FF2B5EF4-FFF2-40B4-BE49-F238E27FC236}">
                      <a16:creationId xmlns:a16="http://schemas.microsoft.com/office/drawing/2014/main" id="{616D8FAE-0FCA-442C-9862-E782D7AD697A}"/>
                    </a:ext>
                  </a:extLst>
                </p:cNvPr>
                <p:cNvPicPr/>
                <p:nvPr/>
              </p:nvPicPr>
              <p:blipFill>
                <a:blip r:embed="rId77"/>
                <a:stretch>
                  <a:fillRect/>
                </a:stretch>
              </p:blipFill>
              <p:spPr>
                <a:xfrm>
                  <a:off x="8372885" y="2444016"/>
                  <a:ext cx="52776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9" name="Ink 48">
                  <a:extLst>
                    <a:ext uri="{FF2B5EF4-FFF2-40B4-BE49-F238E27FC236}">
                      <a16:creationId xmlns:a16="http://schemas.microsoft.com/office/drawing/2014/main" id="{F9BFE74B-A986-4373-AFEF-FDEB3A3C3F16}"/>
                    </a:ext>
                  </a:extLst>
                </p14:cNvPr>
                <p14:cNvContentPartPr/>
                <p14:nvPr/>
              </p14:nvContentPartPr>
              <p14:xfrm>
                <a:off x="6600605" y="2375976"/>
                <a:ext cx="1540080" cy="79560"/>
              </p14:xfrm>
            </p:contentPart>
          </mc:Choice>
          <mc:Fallback>
            <p:pic>
              <p:nvPicPr>
                <p:cNvPr id="49" name="Ink 48">
                  <a:extLst>
                    <a:ext uri="{FF2B5EF4-FFF2-40B4-BE49-F238E27FC236}">
                      <a16:creationId xmlns:a16="http://schemas.microsoft.com/office/drawing/2014/main" id="{F9BFE74B-A986-4373-AFEF-FDEB3A3C3F16}"/>
                    </a:ext>
                  </a:extLst>
                </p:cNvPr>
                <p:cNvPicPr/>
                <p:nvPr/>
              </p:nvPicPr>
              <p:blipFill>
                <a:blip r:embed="rId79"/>
                <a:stretch>
                  <a:fillRect/>
                </a:stretch>
              </p:blipFill>
              <p:spPr>
                <a:xfrm>
                  <a:off x="6582965" y="2357976"/>
                  <a:ext cx="15757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1" name="Ink 50">
                  <a:extLst>
                    <a:ext uri="{FF2B5EF4-FFF2-40B4-BE49-F238E27FC236}">
                      <a16:creationId xmlns:a16="http://schemas.microsoft.com/office/drawing/2014/main" id="{C4EBD28F-5467-422F-9622-58E9C320C928}"/>
                    </a:ext>
                  </a:extLst>
                </p14:cNvPr>
                <p14:cNvContentPartPr/>
                <p14:nvPr/>
              </p14:nvContentPartPr>
              <p14:xfrm>
                <a:off x="6035045" y="2414136"/>
                <a:ext cx="486360" cy="71280"/>
              </p14:xfrm>
            </p:contentPart>
          </mc:Choice>
          <mc:Fallback>
            <p:pic>
              <p:nvPicPr>
                <p:cNvPr id="51" name="Ink 50">
                  <a:extLst>
                    <a:ext uri="{FF2B5EF4-FFF2-40B4-BE49-F238E27FC236}">
                      <a16:creationId xmlns:a16="http://schemas.microsoft.com/office/drawing/2014/main" id="{C4EBD28F-5467-422F-9622-58E9C320C928}"/>
                    </a:ext>
                  </a:extLst>
                </p:cNvPr>
                <p:cNvPicPr/>
                <p:nvPr/>
              </p:nvPicPr>
              <p:blipFill>
                <a:blip r:embed="rId81"/>
                <a:stretch>
                  <a:fillRect/>
                </a:stretch>
              </p:blipFill>
              <p:spPr>
                <a:xfrm>
                  <a:off x="6017045" y="2396136"/>
                  <a:ext cx="5220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2" name="Ink 51">
                  <a:extLst>
                    <a:ext uri="{FF2B5EF4-FFF2-40B4-BE49-F238E27FC236}">
                      <a16:creationId xmlns:a16="http://schemas.microsoft.com/office/drawing/2014/main" id="{DD3DD830-8C08-4957-A777-B6F495A2457E}"/>
                    </a:ext>
                  </a:extLst>
                </p14:cNvPr>
                <p14:cNvContentPartPr/>
                <p14:nvPr/>
              </p14:nvContentPartPr>
              <p14:xfrm>
                <a:off x="5216765" y="2406936"/>
                <a:ext cx="688320" cy="57240"/>
              </p14:xfrm>
            </p:contentPart>
          </mc:Choice>
          <mc:Fallback>
            <p:pic>
              <p:nvPicPr>
                <p:cNvPr id="52" name="Ink 51">
                  <a:extLst>
                    <a:ext uri="{FF2B5EF4-FFF2-40B4-BE49-F238E27FC236}">
                      <a16:creationId xmlns:a16="http://schemas.microsoft.com/office/drawing/2014/main" id="{DD3DD830-8C08-4957-A777-B6F495A2457E}"/>
                    </a:ext>
                  </a:extLst>
                </p:cNvPr>
                <p:cNvPicPr/>
                <p:nvPr/>
              </p:nvPicPr>
              <p:blipFill>
                <a:blip r:embed="rId83"/>
                <a:stretch>
                  <a:fillRect/>
                </a:stretch>
              </p:blipFill>
              <p:spPr>
                <a:xfrm>
                  <a:off x="5198765" y="2388936"/>
                  <a:ext cx="7239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4" name="Ink 53">
                  <a:extLst>
                    <a:ext uri="{FF2B5EF4-FFF2-40B4-BE49-F238E27FC236}">
                      <a16:creationId xmlns:a16="http://schemas.microsoft.com/office/drawing/2014/main" id="{80329240-1E96-4CEC-BF1D-92A2845EAB60}"/>
                    </a:ext>
                  </a:extLst>
                </p14:cNvPr>
                <p14:cNvContentPartPr/>
                <p14:nvPr/>
              </p14:nvContentPartPr>
              <p14:xfrm>
                <a:off x="4567685" y="2411976"/>
                <a:ext cx="602640" cy="41400"/>
              </p14:xfrm>
            </p:contentPart>
          </mc:Choice>
          <mc:Fallback>
            <p:pic>
              <p:nvPicPr>
                <p:cNvPr id="54" name="Ink 53">
                  <a:extLst>
                    <a:ext uri="{FF2B5EF4-FFF2-40B4-BE49-F238E27FC236}">
                      <a16:creationId xmlns:a16="http://schemas.microsoft.com/office/drawing/2014/main" id="{80329240-1E96-4CEC-BF1D-92A2845EAB60}"/>
                    </a:ext>
                  </a:extLst>
                </p:cNvPr>
                <p:cNvPicPr/>
                <p:nvPr/>
              </p:nvPicPr>
              <p:blipFill>
                <a:blip r:embed="rId85"/>
                <a:stretch>
                  <a:fillRect/>
                </a:stretch>
              </p:blipFill>
              <p:spPr>
                <a:xfrm>
                  <a:off x="4550045" y="2394336"/>
                  <a:ext cx="6382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6" name="Ink 55">
                  <a:extLst>
                    <a:ext uri="{FF2B5EF4-FFF2-40B4-BE49-F238E27FC236}">
                      <a16:creationId xmlns:a16="http://schemas.microsoft.com/office/drawing/2014/main" id="{5B307548-E60E-405B-81A5-02610F96A8C4}"/>
                    </a:ext>
                  </a:extLst>
                </p14:cNvPr>
                <p14:cNvContentPartPr/>
                <p14:nvPr/>
              </p14:nvContentPartPr>
              <p14:xfrm>
                <a:off x="3731765" y="2402976"/>
                <a:ext cx="690480" cy="42480"/>
              </p14:xfrm>
            </p:contentPart>
          </mc:Choice>
          <mc:Fallback>
            <p:pic>
              <p:nvPicPr>
                <p:cNvPr id="56" name="Ink 55">
                  <a:extLst>
                    <a:ext uri="{FF2B5EF4-FFF2-40B4-BE49-F238E27FC236}">
                      <a16:creationId xmlns:a16="http://schemas.microsoft.com/office/drawing/2014/main" id="{5B307548-E60E-405B-81A5-02610F96A8C4}"/>
                    </a:ext>
                  </a:extLst>
                </p:cNvPr>
                <p:cNvPicPr/>
                <p:nvPr/>
              </p:nvPicPr>
              <p:blipFill>
                <a:blip r:embed="rId87"/>
                <a:stretch>
                  <a:fillRect/>
                </a:stretch>
              </p:blipFill>
              <p:spPr>
                <a:xfrm>
                  <a:off x="3714125" y="2384976"/>
                  <a:ext cx="7261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7" name="Ink 56">
                  <a:extLst>
                    <a:ext uri="{FF2B5EF4-FFF2-40B4-BE49-F238E27FC236}">
                      <a16:creationId xmlns:a16="http://schemas.microsoft.com/office/drawing/2014/main" id="{2E6ECB56-CDC3-4711-A3BB-4542C4B232C5}"/>
                    </a:ext>
                  </a:extLst>
                </p14:cNvPr>
                <p14:cNvContentPartPr/>
                <p14:nvPr/>
              </p14:nvContentPartPr>
              <p14:xfrm>
                <a:off x="2954165" y="2361576"/>
                <a:ext cx="640440" cy="112680"/>
              </p14:xfrm>
            </p:contentPart>
          </mc:Choice>
          <mc:Fallback>
            <p:pic>
              <p:nvPicPr>
                <p:cNvPr id="57" name="Ink 56">
                  <a:extLst>
                    <a:ext uri="{FF2B5EF4-FFF2-40B4-BE49-F238E27FC236}">
                      <a16:creationId xmlns:a16="http://schemas.microsoft.com/office/drawing/2014/main" id="{2E6ECB56-CDC3-4711-A3BB-4542C4B232C5}"/>
                    </a:ext>
                  </a:extLst>
                </p:cNvPr>
                <p:cNvPicPr/>
                <p:nvPr/>
              </p:nvPicPr>
              <p:blipFill>
                <a:blip r:embed="rId89"/>
                <a:stretch>
                  <a:fillRect/>
                </a:stretch>
              </p:blipFill>
              <p:spPr>
                <a:xfrm>
                  <a:off x="2936525" y="2343936"/>
                  <a:ext cx="6760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9" name="Ink 58">
                  <a:extLst>
                    <a:ext uri="{FF2B5EF4-FFF2-40B4-BE49-F238E27FC236}">
                      <a16:creationId xmlns:a16="http://schemas.microsoft.com/office/drawing/2014/main" id="{B6F9E1E9-8DEF-48E5-AD3E-365A4BC244EB}"/>
                    </a:ext>
                  </a:extLst>
                </p14:cNvPr>
                <p14:cNvContentPartPr/>
                <p14:nvPr/>
              </p14:nvContentPartPr>
              <p14:xfrm>
                <a:off x="2035085" y="2382816"/>
                <a:ext cx="892080" cy="83520"/>
              </p14:xfrm>
            </p:contentPart>
          </mc:Choice>
          <mc:Fallback>
            <p:pic>
              <p:nvPicPr>
                <p:cNvPr id="59" name="Ink 58">
                  <a:extLst>
                    <a:ext uri="{FF2B5EF4-FFF2-40B4-BE49-F238E27FC236}">
                      <a16:creationId xmlns:a16="http://schemas.microsoft.com/office/drawing/2014/main" id="{B6F9E1E9-8DEF-48E5-AD3E-365A4BC244EB}"/>
                    </a:ext>
                  </a:extLst>
                </p:cNvPr>
                <p:cNvPicPr/>
                <p:nvPr/>
              </p:nvPicPr>
              <p:blipFill>
                <a:blip r:embed="rId91"/>
                <a:stretch>
                  <a:fillRect/>
                </a:stretch>
              </p:blipFill>
              <p:spPr>
                <a:xfrm>
                  <a:off x="2017445" y="2364816"/>
                  <a:ext cx="9277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0" name="Ink 59">
                  <a:extLst>
                    <a:ext uri="{FF2B5EF4-FFF2-40B4-BE49-F238E27FC236}">
                      <a16:creationId xmlns:a16="http://schemas.microsoft.com/office/drawing/2014/main" id="{2246D090-6097-415B-9260-D693EE9F3135}"/>
                    </a:ext>
                  </a:extLst>
                </p14:cNvPr>
                <p14:cNvContentPartPr/>
                <p14:nvPr/>
              </p14:nvContentPartPr>
              <p14:xfrm>
                <a:off x="58685" y="2446896"/>
                <a:ext cx="1986840" cy="59400"/>
              </p14:xfrm>
            </p:contentPart>
          </mc:Choice>
          <mc:Fallback>
            <p:pic>
              <p:nvPicPr>
                <p:cNvPr id="60" name="Ink 59">
                  <a:extLst>
                    <a:ext uri="{FF2B5EF4-FFF2-40B4-BE49-F238E27FC236}">
                      <a16:creationId xmlns:a16="http://schemas.microsoft.com/office/drawing/2014/main" id="{2246D090-6097-415B-9260-D693EE9F3135}"/>
                    </a:ext>
                  </a:extLst>
                </p:cNvPr>
                <p:cNvPicPr/>
                <p:nvPr/>
              </p:nvPicPr>
              <p:blipFill>
                <a:blip r:embed="rId93"/>
                <a:stretch>
                  <a:fillRect/>
                </a:stretch>
              </p:blipFill>
              <p:spPr>
                <a:xfrm>
                  <a:off x="40685" y="2428896"/>
                  <a:ext cx="20224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3" name="Ink 62">
                  <a:extLst>
                    <a:ext uri="{FF2B5EF4-FFF2-40B4-BE49-F238E27FC236}">
                      <a16:creationId xmlns:a16="http://schemas.microsoft.com/office/drawing/2014/main" id="{32D17D88-5B25-4CEF-B8E5-0251A9736875}"/>
                    </a:ext>
                  </a:extLst>
                </p14:cNvPr>
                <p14:cNvContentPartPr/>
                <p14:nvPr/>
              </p14:nvContentPartPr>
              <p14:xfrm>
                <a:off x="4880525" y="2861616"/>
                <a:ext cx="2882880" cy="154080"/>
              </p14:xfrm>
            </p:contentPart>
          </mc:Choice>
          <mc:Fallback>
            <p:pic>
              <p:nvPicPr>
                <p:cNvPr id="63" name="Ink 62">
                  <a:extLst>
                    <a:ext uri="{FF2B5EF4-FFF2-40B4-BE49-F238E27FC236}">
                      <a16:creationId xmlns:a16="http://schemas.microsoft.com/office/drawing/2014/main" id="{32D17D88-5B25-4CEF-B8E5-0251A9736875}"/>
                    </a:ext>
                  </a:extLst>
                </p:cNvPr>
                <p:cNvPicPr/>
                <p:nvPr/>
              </p:nvPicPr>
              <p:blipFill>
                <a:blip r:embed="rId95"/>
                <a:stretch>
                  <a:fillRect/>
                </a:stretch>
              </p:blipFill>
              <p:spPr>
                <a:xfrm>
                  <a:off x="4862525" y="2843976"/>
                  <a:ext cx="29185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4" name="Ink 63">
                  <a:extLst>
                    <a:ext uri="{FF2B5EF4-FFF2-40B4-BE49-F238E27FC236}">
                      <a16:creationId xmlns:a16="http://schemas.microsoft.com/office/drawing/2014/main" id="{63E9F0C2-25DC-403F-BE37-1831D10C67E0}"/>
                    </a:ext>
                  </a:extLst>
                </p14:cNvPr>
                <p14:cNvContentPartPr/>
                <p14:nvPr/>
              </p14:nvContentPartPr>
              <p14:xfrm>
                <a:off x="4241525" y="2885736"/>
                <a:ext cx="699480" cy="77760"/>
              </p14:xfrm>
            </p:contentPart>
          </mc:Choice>
          <mc:Fallback>
            <p:pic>
              <p:nvPicPr>
                <p:cNvPr id="64" name="Ink 63">
                  <a:extLst>
                    <a:ext uri="{FF2B5EF4-FFF2-40B4-BE49-F238E27FC236}">
                      <a16:creationId xmlns:a16="http://schemas.microsoft.com/office/drawing/2014/main" id="{63E9F0C2-25DC-403F-BE37-1831D10C67E0}"/>
                    </a:ext>
                  </a:extLst>
                </p:cNvPr>
                <p:cNvPicPr/>
                <p:nvPr/>
              </p:nvPicPr>
              <p:blipFill>
                <a:blip r:embed="rId97"/>
                <a:stretch>
                  <a:fillRect/>
                </a:stretch>
              </p:blipFill>
              <p:spPr>
                <a:xfrm>
                  <a:off x="4223525" y="2867736"/>
                  <a:ext cx="7351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6" name="Ink 65">
                  <a:extLst>
                    <a:ext uri="{FF2B5EF4-FFF2-40B4-BE49-F238E27FC236}">
                      <a16:creationId xmlns:a16="http://schemas.microsoft.com/office/drawing/2014/main" id="{23302284-40D4-4B37-93A6-C985FD9E7E42}"/>
                    </a:ext>
                  </a:extLst>
                </p14:cNvPr>
                <p14:cNvContentPartPr/>
                <p14:nvPr/>
              </p14:nvContentPartPr>
              <p14:xfrm>
                <a:off x="2689925" y="2799336"/>
                <a:ext cx="1510560" cy="144720"/>
              </p14:xfrm>
            </p:contentPart>
          </mc:Choice>
          <mc:Fallback>
            <p:pic>
              <p:nvPicPr>
                <p:cNvPr id="66" name="Ink 65">
                  <a:extLst>
                    <a:ext uri="{FF2B5EF4-FFF2-40B4-BE49-F238E27FC236}">
                      <a16:creationId xmlns:a16="http://schemas.microsoft.com/office/drawing/2014/main" id="{23302284-40D4-4B37-93A6-C985FD9E7E42}"/>
                    </a:ext>
                  </a:extLst>
                </p:cNvPr>
                <p:cNvPicPr/>
                <p:nvPr/>
              </p:nvPicPr>
              <p:blipFill>
                <a:blip r:embed="rId99"/>
                <a:stretch>
                  <a:fillRect/>
                </a:stretch>
              </p:blipFill>
              <p:spPr>
                <a:xfrm>
                  <a:off x="2672285" y="2781336"/>
                  <a:ext cx="15462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81" name="Ink 80">
                  <a:extLst>
                    <a:ext uri="{FF2B5EF4-FFF2-40B4-BE49-F238E27FC236}">
                      <a16:creationId xmlns:a16="http://schemas.microsoft.com/office/drawing/2014/main" id="{E0B398C1-975A-4744-89BD-17D383A34578}"/>
                    </a:ext>
                  </a:extLst>
                </p14:cNvPr>
                <p14:cNvContentPartPr/>
                <p14:nvPr/>
              </p14:nvContentPartPr>
              <p14:xfrm>
                <a:off x="271805" y="2436456"/>
                <a:ext cx="1654920" cy="555120"/>
              </p14:xfrm>
            </p:contentPart>
          </mc:Choice>
          <mc:Fallback>
            <p:pic>
              <p:nvPicPr>
                <p:cNvPr id="81" name="Ink 80">
                  <a:extLst>
                    <a:ext uri="{FF2B5EF4-FFF2-40B4-BE49-F238E27FC236}">
                      <a16:creationId xmlns:a16="http://schemas.microsoft.com/office/drawing/2014/main" id="{E0B398C1-975A-4744-89BD-17D383A34578}"/>
                    </a:ext>
                  </a:extLst>
                </p:cNvPr>
                <p:cNvPicPr/>
                <p:nvPr/>
              </p:nvPicPr>
              <p:blipFill>
                <a:blip r:embed="rId101"/>
                <a:stretch>
                  <a:fillRect/>
                </a:stretch>
              </p:blipFill>
              <p:spPr>
                <a:xfrm>
                  <a:off x="254165" y="2418456"/>
                  <a:ext cx="1690560" cy="590760"/>
                </a:xfrm>
                <a:prstGeom prst="rect">
                  <a:avLst/>
                </a:prstGeom>
              </p:spPr>
            </p:pic>
          </mc:Fallback>
        </mc:AlternateContent>
      </p:grpSp>
      <p:grpSp>
        <p:nvGrpSpPr>
          <p:cNvPr id="84" name="Group 83">
            <a:extLst>
              <a:ext uri="{FF2B5EF4-FFF2-40B4-BE49-F238E27FC236}">
                <a16:creationId xmlns:a16="http://schemas.microsoft.com/office/drawing/2014/main" id="{FA93F87C-5A60-4AA5-8313-B8D44BA4A731}"/>
              </a:ext>
            </a:extLst>
          </p:cNvPr>
          <p:cNvGrpSpPr/>
          <p:nvPr/>
        </p:nvGrpSpPr>
        <p:grpSpPr>
          <a:xfrm>
            <a:off x="7609685" y="2869896"/>
            <a:ext cx="2783160" cy="624240"/>
            <a:chOff x="7609685" y="2869896"/>
            <a:chExt cx="2783160" cy="624240"/>
          </a:xfrm>
        </p:grpSpPr>
        <mc:AlternateContent xmlns:mc="http://schemas.openxmlformats.org/markup-compatibility/2006">
          <mc:Choice xmlns:p14="http://schemas.microsoft.com/office/powerpoint/2010/main" Requires="p14">
            <p:contentPart p14:bwMode="auto" r:id="rId102">
              <p14:nvContentPartPr>
                <p14:cNvPr id="69" name="Ink 68">
                  <a:extLst>
                    <a:ext uri="{FF2B5EF4-FFF2-40B4-BE49-F238E27FC236}">
                      <a16:creationId xmlns:a16="http://schemas.microsoft.com/office/drawing/2014/main" id="{33E849C9-D2BC-4DDC-A37E-932FEA76B8EC}"/>
                    </a:ext>
                  </a:extLst>
                </p14:cNvPr>
                <p14:cNvContentPartPr/>
                <p14:nvPr/>
              </p14:nvContentPartPr>
              <p14:xfrm>
                <a:off x="9693005" y="3381096"/>
                <a:ext cx="585720" cy="55080"/>
              </p14:xfrm>
            </p:contentPart>
          </mc:Choice>
          <mc:Fallback>
            <p:pic>
              <p:nvPicPr>
                <p:cNvPr id="69" name="Ink 68">
                  <a:extLst>
                    <a:ext uri="{FF2B5EF4-FFF2-40B4-BE49-F238E27FC236}">
                      <a16:creationId xmlns:a16="http://schemas.microsoft.com/office/drawing/2014/main" id="{33E849C9-D2BC-4DDC-A37E-932FEA76B8EC}"/>
                    </a:ext>
                  </a:extLst>
                </p:cNvPr>
                <p:cNvPicPr/>
                <p:nvPr/>
              </p:nvPicPr>
              <p:blipFill>
                <a:blip r:embed="rId103"/>
                <a:stretch>
                  <a:fillRect/>
                </a:stretch>
              </p:blipFill>
              <p:spPr>
                <a:xfrm>
                  <a:off x="9675365" y="3363456"/>
                  <a:ext cx="6213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0" name="Ink 69">
                  <a:extLst>
                    <a:ext uri="{FF2B5EF4-FFF2-40B4-BE49-F238E27FC236}">
                      <a16:creationId xmlns:a16="http://schemas.microsoft.com/office/drawing/2014/main" id="{2A6788F5-984E-4E82-95C1-DB91CD0F2D58}"/>
                    </a:ext>
                  </a:extLst>
                </p14:cNvPr>
                <p14:cNvContentPartPr/>
                <p14:nvPr/>
              </p14:nvContentPartPr>
              <p14:xfrm>
                <a:off x="9178205" y="3370656"/>
                <a:ext cx="305280" cy="86760"/>
              </p14:xfrm>
            </p:contentPart>
          </mc:Choice>
          <mc:Fallback>
            <p:pic>
              <p:nvPicPr>
                <p:cNvPr id="70" name="Ink 69">
                  <a:extLst>
                    <a:ext uri="{FF2B5EF4-FFF2-40B4-BE49-F238E27FC236}">
                      <a16:creationId xmlns:a16="http://schemas.microsoft.com/office/drawing/2014/main" id="{2A6788F5-984E-4E82-95C1-DB91CD0F2D58}"/>
                    </a:ext>
                  </a:extLst>
                </p:cNvPr>
                <p:cNvPicPr/>
                <p:nvPr/>
              </p:nvPicPr>
              <p:blipFill>
                <a:blip r:embed="rId105"/>
                <a:stretch>
                  <a:fillRect/>
                </a:stretch>
              </p:blipFill>
              <p:spPr>
                <a:xfrm>
                  <a:off x="9160565" y="3353016"/>
                  <a:ext cx="3409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1" name="Ink 70">
                  <a:extLst>
                    <a:ext uri="{FF2B5EF4-FFF2-40B4-BE49-F238E27FC236}">
                      <a16:creationId xmlns:a16="http://schemas.microsoft.com/office/drawing/2014/main" id="{9006B667-B7A6-4531-8C97-E3082DB5ED66}"/>
                    </a:ext>
                  </a:extLst>
                </p14:cNvPr>
                <p14:cNvContentPartPr/>
                <p14:nvPr/>
              </p14:nvContentPartPr>
              <p14:xfrm>
                <a:off x="7734245" y="3401976"/>
                <a:ext cx="1348920" cy="50400"/>
              </p14:xfrm>
            </p:contentPart>
          </mc:Choice>
          <mc:Fallback>
            <p:pic>
              <p:nvPicPr>
                <p:cNvPr id="71" name="Ink 70">
                  <a:extLst>
                    <a:ext uri="{FF2B5EF4-FFF2-40B4-BE49-F238E27FC236}">
                      <a16:creationId xmlns:a16="http://schemas.microsoft.com/office/drawing/2014/main" id="{9006B667-B7A6-4531-8C97-E3082DB5ED66}"/>
                    </a:ext>
                  </a:extLst>
                </p:cNvPr>
                <p:cNvPicPr/>
                <p:nvPr/>
              </p:nvPicPr>
              <p:blipFill>
                <a:blip r:embed="rId107"/>
                <a:stretch>
                  <a:fillRect/>
                </a:stretch>
              </p:blipFill>
              <p:spPr>
                <a:xfrm>
                  <a:off x="7716245" y="3383976"/>
                  <a:ext cx="13845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3" name="Ink 82">
                  <a:extLst>
                    <a:ext uri="{FF2B5EF4-FFF2-40B4-BE49-F238E27FC236}">
                      <a16:creationId xmlns:a16="http://schemas.microsoft.com/office/drawing/2014/main" id="{C385F97D-0F67-4319-B82C-3D8E96A6A246}"/>
                    </a:ext>
                  </a:extLst>
                </p14:cNvPr>
                <p14:cNvContentPartPr/>
                <p14:nvPr/>
              </p14:nvContentPartPr>
              <p14:xfrm>
                <a:off x="7609685" y="2869896"/>
                <a:ext cx="2783160" cy="624240"/>
              </p14:xfrm>
            </p:contentPart>
          </mc:Choice>
          <mc:Fallback>
            <p:pic>
              <p:nvPicPr>
                <p:cNvPr id="83" name="Ink 82">
                  <a:extLst>
                    <a:ext uri="{FF2B5EF4-FFF2-40B4-BE49-F238E27FC236}">
                      <a16:creationId xmlns:a16="http://schemas.microsoft.com/office/drawing/2014/main" id="{C385F97D-0F67-4319-B82C-3D8E96A6A246}"/>
                    </a:ext>
                  </a:extLst>
                </p:cNvPr>
                <p:cNvPicPr/>
                <p:nvPr/>
              </p:nvPicPr>
              <p:blipFill>
                <a:blip r:embed="rId109"/>
                <a:stretch>
                  <a:fillRect/>
                </a:stretch>
              </p:blipFill>
              <p:spPr>
                <a:xfrm>
                  <a:off x="7591685" y="2852256"/>
                  <a:ext cx="2818800" cy="659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0">
            <p14:nvContentPartPr>
              <p14:cNvPr id="85" name="Ink 84">
                <a:extLst>
                  <a:ext uri="{FF2B5EF4-FFF2-40B4-BE49-F238E27FC236}">
                    <a16:creationId xmlns:a16="http://schemas.microsoft.com/office/drawing/2014/main" id="{FCE871A1-0339-43BB-A0A3-B8ADAFD4931B}"/>
                  </a:ext>
                </a:extLst>
              </p14:cNvPr>
              <p14:cNvContentPartPr/>
              <p14:nvPr/>
            </p14:nvContentPartPr>
            <p14:xfrm>
              <a:off x="4898165" y="3407736"/>
              <a:ext cx="2130840" cy="86400"/>
            </p14:xfrm>
          </p:contentPart>
        </mc:Choice>
        <mc:Fallback>
          <p:pic>
            <p:nvPicPr>
              <p:cNvPr id="85" name="Ink 84">
                <a:extLst>
                  <a:ext uri="{FF2B5EF4-FFF2-40B4-BE49-F238E27FC236}">
                    <a16:creationId xmlns:a16="http://schemas.microsoft.com/office/drawing/2014/main" id="{FCE871A1-0339-43BB-A0A3-B8ADAFD4931B}"/>
                  </a:ext>
                </a:extLst>
              </p:cNvPr>
              <p:cNvPicPr/>
              <p:nvPr/>
            </p:nvPicPr>
            <p:blipFill>
              <a:blip r:embed="rId111"/>
              <a:stretch>
                <a:fillRect/>
              </a:stretch>
            </p:blipFill>
            <p:spPr>
              <a:xfrm>
                <a:off x="4880165" y="3390096"/>
                <a:ext cx="21664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6" name="Ink 85">
                <a:extLst>
                  <a:ext uri="{FF2B5EF4-FFF2-40B4-BE49-F238E27FC236}">
                    <a16:creationId xmlns:a16="http://schemas.microsoft.com/office/drawing/2014/main" id="{9B3431C6-65FF-44EA-B25D-7F682D758C2B}"/>
                  </a:ext>
                </a:extLst>
              </p14:cNvPr>
              <p14:cNvContentPartPr/>
              <p14:nvPr/>
            </p14:nvContentPartPr>
            <p14:xfrm>
              <a:off x="3716285" y="3362736"/>
              <a:ext cx="1219680" cy="97200"/>
            </p14:xfrm>
          </p:contentPart>
        </mc:Choice>
        <mc:Fallback>
          <p:pic>
            <p:nvPicPr>
              <p:cNvPr id="86" name="Ink 85">
                <a:extLst>
                  <a:ext uri="{FF2B5EF4-FFF2-40B4-BE49-F238E27FC236}">
                    <a16:creationId xmlns:a16="http://schemas.microsoft.com/office/drawing/2014/main" id="{9B3431C6-65FF-44EA-B25D-7F682D758C2B}"/>
                  </a:ext>
                </a:extLst>
              </p:cNvPr>
              <p:cNvPicPr/>
              <p:nvPr/>
            </p:nvPicPr>
            <p:blipFill>
              <a:blip r:embed="rId113"/>
              <a:stretch>
                <a:fillRect/>
              </a:stretch>
            </p:blipFill>
            <p:spPr>
              <a:xfrm>
                <a:off x="3698285" y="3345096"/>
                <a:ext cx="1255320" cy="132840"/>
              </a:xfrm>
              <a:prstGeom prst="rect">
                <a:avLst/>
              </a:prstGeom>
            </p:spPr>
          </p:pic>
        </mc:Fallback>
      </mc:AlternateContent>
      <p:grpSp>
        <p:nvGrpSpPr>
          <p:cNvPr id="93" name="Group 92">
            <a:extLst>
              <a:ext uri="{FF2B5EF4-FFF2-40B4-BE49-F238E27FC236}">
                <a16:creationId xmlns:a16="http://schemas.microsoft.com/office/drawing/2014/main" id="{33C160AF-E020-4EAC-8695-8BB13123E046}"/>
              </a:ext>
            </a:extLst>
          </p:cNvPr>
          <p:cNvGrpSpPr/>
          <p:nvPr/>
        </p:nvGrpSpPr>
        <p:grpSpPr>
          <a:xfrm>
            <a:off x="1226885" y="3365616"/>
            <a:ext cx="2574360" cy="95760"/>
            <a:chOff x="1226885" y="3365616"/>
            <a:chExt cx="2574360" cy="95760"/>
          </a:xfrm>
        </p:grpSpPr>
        <mc:AlternateContent xmlns:mc="http://schemas.openxmlformats.org/markup-compatibility/2006">
          <mc:Choice xmlns:p14="http://schemas.microsoft.com/office/powerpoint/2010/main" Requires="p14">
            <p:contentPart p14:bwMode="auto" r:id="rId114">
              <p14:nvContentPartPr>
                <p14:cNvPr id="88" name="Ink 87">
                  <a:extLst>
                    <a:ext uri="{FF2B5EF4-FFF2-40B4-BE49-F238E27FC236}">
                      <a16:creationId xmlns:a16="http://schemas.microsoft.com/office/drawing/2014/main" id="{B4F0C292-CFC3-4474-A303-A06E3521C1EC}"/>
                    </a:ext>
                  </a:extLst>
                </p14:cNvPr>
                <p14:cNvContentPartPr/>
                <p14:nvPr/>
              </p14:nvContentPartPr>
              <p14:xfrm>
                <a:off x="3780365" y="3396576"/>
                <a:ext cx="10080" cy="14760"/>
              </p14:xfrm>
            </p:contentPart>
          </mc:Choice>
          <mc:Fallback>
            <p:pic>
              <p:nvPicPr>
                <p:cNvPr id="88" name="Ink 87">
                  <a:extLst>
                    <a:ext uri="{FF2B5EF4-FFF2-40B4-BE49-F238E27FC236}">
                      <a16:creationId xmlns:a16="http://schemas.microsoft.com/office/drawing/2014/main" id="{B4F0C292-CFC3-4474-A303-A06E3521C1EC}"/>
                    </a:ext>
                  </a:extLst>
                </p:cNvPr>
                <p:cNvPicPr/>
                <p:nvPr/>
              </p:nvPicPr>
              <p:blipFill>
                <a:blip r:embed="rId115"/>
                <a:stretch>
                  <a:fillRect/>
                </a:stretch>
              </p:blipFill>
              <p:spPr>
                <a:xfrm>
                  <a:off x="3762365" y="3378576"/>
                  <a:ext cx="457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9" name="Ink 88">
                  <a:extLst>
                    <a:ext uri="{FF2B5EF4-FFF2-40B4-BE49-F238E27FC236}">
                      <a16:creationId xmlns:a16="http://schemas.microsoft.com/office/drawing/2014/main" id="{191DD4D9-7246-418C-A5A5-8F696FB6E342}"/>
                    </a:ext>
                  </a:extLst>
                </p14:cNvPr>
                <p14:cNvContentPartPr/>
                <p14:nvPr/>
              </p14:nvContentPartPr>
              <p14:xfrm>
                <a:off x="2874965" y="3365616"/>
                <a:ext cx="926280" cy="95760"/>
              </p14:xfrm>
            </p:contentPart>
          </mc:Choice>
          <mc:Fallback>
            <p:pic>
              <p:nvPicPr>
                <p:cNvPr id="89" name="Ink 88">
                  <a:extLst>
                    <a:ext uri="{FF2B5EF4-FFF2-40B4-BE49-F238E27FC236}">
                      <a16:creationId xmlns:a16="http://schemas.microsoft.com/office/drawing/2014/main" id="{191DD4D9-7246-418C-A5A5-8F696FB6E342}"/>
                    </a:ext>
                  </a:extLst>
                </p:cNvPr>
                <p:cNvPicPr/>
                <p:nvPr/>
              </p:nvPicPr>
              <p:blipFill>
                <a:blip r:embed="rId117"/>
                <a:stretch>
                  <a:fillRect/>
                </a:stretch>
              </p:blipFill>
              <p:spPr>
                <a:xfrm>
                  <a:off x="2857325" y="3347976"/>
                  <a:ext cx="9619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91" name="Ink 90">
                  <a:extLst>
                    <a:ext uri="{FF2B5EF4-FFF2-40B4-BE49-F238E27FC236}">
                      <a16:creationId xmlns:a16="http://schemas.microsoft.com/office/drawing/2014/main" id="{526FAA76-2E4F-4A14-A536-F872FDC85687}"/>
                    </a:ext>
                  </a:extLst>
                </p14:cNvPr>
                <p14:cNvContentPartPr/>
                <p14:nvPr/>
              </p14:nvContentPartPr>
              <p14:xfrm>
                <a:off x="2215805" y="3384696"/>
                <a:ext cx="572400" cy="65880"/>
              </p14:xfrm>
            </p:contentPart>
          </mc:Choice>
          <mc:Fallback>
            <p:pic>
              <p:nvPicPr>
                <p:cNvPr id="91" name="Ink 90">
                  <a:extLst>
                    <a:ext uri="{FF2B5EF4-FFF2-40B4-BE49-F238E27FC236}">
                      <a16:creationId xmlns:a16="http://schemas.microsoft.com/office/drawing/2014/main" id="{526FAA76-2E4F-4A14-A536-F872FDC85687}"/>
                    </a:ext>
                  </a:extLst>
                </p:cNvPr>
                <p:cNvPicPr/>
                <p:nvPr/>
              </p:nvPicPr>
              <p:blipFill>
                <a:blip r:embed="rId119"/>
                <a:stretch>
                  <a:fillRect/>
                </a:stretch>
              </p:blipFill>
              <p:spPr>
                <a:xfrm>
                  <a:off x="2197805" y="3366696"/>
                  <a:ext cx="6080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2" name="Ink 91">
                  <a:extLst>
                    <a:ext uri="{FF2B5EF4-FFF2-40B4-BE49-F238E27FC236}">
                      <a16:creationId xmlns:a16="http://schemas.microsoft.com/office/drawing/2014/main" id="{B3001F0B-B160-4CFD-9883-71CA8E7FE742}"/>
                    </a:ext>
                  </a:extLst>
                </p14:cNvPr>
                <p14:cNvContentPartPr/>
                <p14:nvPr/>
              </p14:nvContentPartPr>
              <p14:xfrm>
                <a:off x="1226885" y="3373176"/>
                <a:ext cx="690480" cy="47880"/>
              </p14:xfrm>
            </p:contentPart>
          </mc:Choice>
          <mc:Fallback>
            <p:pic>
              <p:nvPicPr>
                <p:cNvPr id="92" name="Ink 91">
                  <a:extLst>
                    <a:ext uri="{FF2B5EF4-FFF2-40B4-BE49-F238E27FC236}">
                      <a16:creationId xmlns:a16="http://schemas.microsoft.com/office/drawing/2014/main" id="{B3001F0B-B160-4CFD-9883-71CA8E7FE742}"/>
                    </a:ext>
                  </a:extLst>
                </p:cNvPr>
                <p:cNvPicPr/>
                <p:nvPr/>
              </p:nvPicPr>
              <p:blipFill>
                <a:blip r:embed="rId121"/>
                <a:stretch>
                  <a:fillRect/>
                </a:stretch>
              </p:blipFill>
              <p:spPr>
                <a:xfrm>
                  <a:off x="1208885" y="3355536"/>
                  <a:ext cx="726120" cy="83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2">
            <p14:nvContentPartPr>
              <p14:cNvPr id="94" name="Ink 93">
                <a:extLst>
                  <a:ext uri="{FF2B5EF4-FFF2-40B4-BE49-F238E27FC236}">
                    <a16:creationId xmlns:a16="http://schemas.microsoft.com/office/drawing/2014/main" id="{5777527F-053A-492B-AB12-C8C7646CECBA}"/>
                  </a:ext>
                </a:extLst>
              </p14:cNvPr>
              <p14:cNvContentPartPr/>
              <p14:nvPr/>
            </p14:nvContentPartPr>
            <p14:xfrm>
              <a:off x="8688605" y="3828216"/>
              <a:ext cx="1481040" cy="47520"/>
            </p14:xfrm>
          </p:contentPart>
        </mc:Choice>
        <mc:Fallback>
          <p:pic>
            <p:nvPicPr>
              <p:cNvPr id="94" name="Ink 93">
                <a:extLst>
                  <a:ext uri="{FF2B5EF4-FFF2-40B4-BE49-F238E27FC236}">
                    <a16:creationId xmlns:a16="http://schemas.microsoft.com/office/drawing/2014/main" id="{5777527F-053A-492B-AB12-C8C7646CECBA}"/>
                  </a:ext>
                </a:extLst>
              </p:cNvPr>
              <p:cNvPicPr/>
              <p:nvPr/>
            </p:nvPicPr>
            <p:blipFill>
              <a:blip r:embed="rId123"/>
              <a:stretch>
                <a:fillRect/>
              </a:stretch>
            </p:blipFill>
            <p:spPr>
              <a:xfrm>
                <a:off x="8670605" y="3810576"/>
                <a:ext cx="15166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5" name="Ink 94">
                <a:extLst>
                  <a:ext uri="{FF2B5EF4-FFF2-40B4-BE49-F238E27FC236}">
                    <a16:creationId xmlns:a16="http://schemas.microsoft.com/office/drawing/2014/main" id="{95D94789-CAEF-4DE7-BDC0-8BA033B86836}"/>
                  </a:ext>
                </a:extLst>
              </p14:cNvPr>
              <p14:cNvContentPartPr/>
              <p14:nvPr/>
            </p14:nvContentPartPr>
            <p14:xfrm>
              <a:off x="6770165" y="3890856"/>
              <a:ext cx="1683720" cy="52920"/>
            </p14:xfrm>
          </p:contentPart>
        </mc:Choice>
        <mc:Fallback>
          <p:pic>
            <p:nvPicPr>
              <p:cNvPr id="95" name="Ink 94">
                <a:extLst>
                  <a:ext uri="{FF2B5EF4-FFF2-40B4-BE49-F238E27FC236}">
                    <a16:creationId xmlns:a16="http://schemas.microsoft.com/office/drawing/2014/main" id="{95D94789-CAEF-4DE7-BDC0-8BA033B86836}"/>
                  </a:ext>
                </a:extLst>
              </p:cNvPr>
              <p:cNvPicPr/>
              <p:nvPr/>
            </p:nvPicPr>
            <p:blipFill>
              <a:blip r:embed="rId125"/>
              <a:stretch>
                <a:fillRect/>
              </a:stretch>
            </p:blipFill>
            <p:spPr>
              <a:xfrm>
                <a:off x="6752165" y="3873216"/>
                <a:ext cx="1719360" cy="88560"/>
              </a:xfrm>
              <a:prstGeom prst="rect">
                <a:avLst/>
              </a:prstGeom>
            </p:spPr>
          </p:pic>
        </mc:Fallback>
      </mc:AlternateContent>
      <p:grpSp>
        <p:nvGrpSpPr>
          <p:cNvPr id="102" name="Group 101">
            <a:extLst>
              <a:ext uri="{FF2B5EF4-FFF2-40B4-BE49-F238E27FC236}">
                <a16:creationId xmlns:a16="http://schemas.microsoft.com/office/drawing/2014/main" id="{3C8A9E72-B115-4585-B962-A0166D7AF16A}"/>
              </a:ext>
            </a:extLst>
          </p:cNvPr>
          <p:cNvGrpSpPr/>
          <p:nvPr/>
        </p:nvGrpSpPr>
        <p:grpSpPr>
          <a:xfrm>
            <a:off x="2886125" y="3824256"/>
            <a:ext cx="3862800" cy="113040"/>
            <a:chOff x="2886125" y="3824256"/>
            <a:chExt cx="3862800" cy="113040"/>
          </a:xfrm>
        </p:grpSpPr>
        <mc:AlternateContent xmlns:mc="http://schemas.openxmlformats.org/markup-compatibility/2006">
          <mc:Choice xmlns:p14="http://schemas.microsoft.com/office/powerpoint/2010/main" Requires="p14">
            <p:contentPart p14:bwMode="auto" r:id="rId126">
              <p14:nvContentPartPr>
                <p14:cNvPr id="96" name="Ink 95">
                  <a:extLst>
                    <a:ext uri="{FF2B5EF4-FFF2-40B4-BE49-F238E27FC236}">
                      <a16:creationId xmlns:a16="http://schemas.microsoft.com/office/drawing/2014/main" id="{1625A4D5-CCD4-4A80-B52F-F798478E425F}"/>
                    </a:ext>
                  </a:extLst>
                </p14:cNvPr>
                <p14:cNvContentPartPr/>
                <p14:nvPr/>
              </p14:nvContentPartPr>
              <p14:xfrm>
                <a:off x="6070325" y="3889056"/>
                <a:ext cx="678600" cy="44640"/>
              </p14:xfrm>
            </p:contentPart>
          </mc:Choice>
          <mc:Fallback>
            <p:pic>
              <p:nvPicPr>
                <p:cNvPr id="96" name="Ink 95">
                  <a:extLst>
                    <a:ext uri="{FF2B5EF4-FFF2-40B4-BE49-F238E27FC236}">
                      <a16:creationId xmlns:a16="http://schemas.microsoft.com/office/drawing/2014/main" id="{1625A4D5-CCD4-4A80-B52F-F798478E425F}"/>
                    </a:ext>
                  </a:extLst>
                </p:cNvPr>
                <p:cNvPicPr/>
                <p:nvPr/>
              </p:nvPicPr>
              <p:blipFill>
                <a:blip r:embed="rId127"/>
                <a:stretch>
                  <a:fillRect/>
                </a:stretch>
              </p:blipFill>
              <p:spPr>
                <a:xfrm>
                  <a:off x="6052325" y="3871056"/>
                  <a:ext cx="7142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7" name="Ink 96">
                  <a:extLst>
                    <a:ext uri="{FF2B5EF4-FFF2-40B4-BE49-F238E27FC236}">
                      <a16:creationId xmlns:a16="http://schemas.microsoft.com/office/drawing/2014/main" id="{4F60ADF2-703B-4CF6-85BD-469E46C1D7D6}"/>
                    </a:ext>
                  </a:extLst>
                </p14:cNvPr>
                <p14:cNvContentPartPr/>
                <p14:nvPr/>
              </p14:nvContentPartPr>
              <p14:xfrm>
                <a:off x="5207405" y="3853056"/>
                <a:ext cx="707400" cy="54360"/>
              </p14:xfrm>
            </p:contentPart>
          </mc:Choice>
          <mc:Fallback>
            <p:pic>
              <p:nvPicPr>
                <p:cNvPr id="97" name="Ink 96">
                  <a:extLst>
                    <a:ext uri="{FF2B5EF4-FFF2-40B4-BE49-F238E27FC236}">
                      <a16:creationId xmlns:a16="http://schemas.microsoft.com/office/drawing/2014/main" id="{4F60ADF2-703B-4CF6-85BD-469E46C1D7D6}"/>
                    </a:ext>
                  </a:extLst>
                </p:cNvPr>
                <p:cNvPicPr/>
                <p:nvPr/>
              </p:nvPicPr>
              <p:blipFill>
                <a:blip r:embed="rId129"/>
                <a:stretch>
                  <a:fillRect/>
                </a:stretch>
              </p:blipFill>
              <p:spPr>
                <a:xfrm>
                  <a:off x="5189765" y="3835056"/>
                  <a:ext cx="7430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9" name="Ink 98">
                  <a:extLst>
                    <a:ext uri="{FF2B5EF4-FFF2-40B4-BE49-F238E27FC236}">
                      <a16:creationId xmlns:a16="http://schemas.microsoft.com/office/drawing/2014/main" id="{D90C1AD9-3179-44F0-B4D4-C702455EC17C}"/>
                    </a:ext>
                  </a:extLst>
                </p14:cNvPr>
                <p14:cNvContentPartPr/>
                <p14:nvPr/>
              </p14:nvContentPartPr>
              <p14:xfrm>
                <a:off x="4352045" y="3839376"/>
                <a:ext cx="808920" cy="72720"/>
              </p14:xfrm>
            </p:contentPart>
          </mc:Choice>
          <mc:Fallback>
            <p:pic>
              <p:nvPicPr>
                <p:cNvPr id="99" name="Ink 98">
                  <a:extLst>
                    <a:ext uri="{FF2B5EF4-FFF2-40B4-BE49-F238E27FC236}">
                      <a16:creationId xmlns:a16="http://schemas.microsoft.com/office/drawing/2014/main" id="{D90C1AD9-3179-44F0-B4D4-C702455EC17C}"/>
                    </a:ext>
                  </a:extLst>
                </p:cNvPr>
                <p:cNvPicPr/>
                <p:nvPr/>
              </p:nvPicPr>
              <p:blipFill>
                <a:blip r:embed="rId131"/>
                <a:stretch>
                  <a:fillRect/>
                </a:stretch>
              </p:blipFill>
              <p:spPr>
                <a:xfrm>
                  <a:off x="4334045" y="3821736"/>
                  <a:ext cx="8445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1" name="Ink 100">
                  <a:extLst>
                    <a:ext uri="{FF2B5EF4-FFF2-40B4-BE49-F238E27FC236}">
                      <a16:creationId xmlns:a16="http://schemas.microsoft.com/office/drawing/2014/main" id="{3726E73D-E465-4856-AB6A-36BC46018586}"/>
                    </a:ext>
                  </a:extLst>
                </p14:cNvPr>
                <p14:cNvContentPartPr/>
                <p14:nvPr/>
              </p14:nvContentPartPr>
              <p14:xfrm>
                <a:off x="2886125" y="3824256"/>
                <a:ext cx="1438560" cy="113040"/>
              </p14:xfrm>
            </p:contentPart>
          </mc:Choice>
          <mc:Fallback>
            <p:pic>
              <p:nvPicPr>
                <p:cNvPr id="101" name="Ink 100">
                  <a:extLst>
                    <a:ext uri="{FF2B5EF4-FFF2-40B4-BE49-F238E27FC236}">
                      <a16:creationId xmlns:a16="http://schemas.microsoft.com/office/drawing/2014/main" id="{3726E73D-E465-4856-AB6A-36BC46018586}"/>
                    </a:ext>
                  </a:extLst>
                </p:cNvPr>
                <p:cNvPicPr/>
                <p:nvPr/>
              </p:nvPicPr>
              <p:blipFill>
                <a:blip r:embed="rId133"/>
                <a:stretch>
                  <a:fillRect/>
                </a:stretch>
              </p:blipFill>
              <p:spPr>
                <a:xfrm>
                  <a:off x="2868485" y="3806256"/>
                  <a:ext cx="1474200" cy="148680"/>
                </a:xfrm>
                <a:prstGeom prst="rect">
                  <a:avLst/>
                </a:prstGeom>
              </p:spPr>
            </p:pic>
          </mc:Fallback>
        </mc:AlternateContent>
      </p:grpSp>
      <p:grpSp>
        <p:nvGrpSpPr>
          <p:cNvPr id="106" name="Group 105">
            <a:extLst>
              <a:ext uri="{FF2B5EF4-FFF2-40B4-BE49-F238E27FC236}">
                <a16:creationId xmlns:a16="http://schemas.microsoft.com/office/drawing/2014/main" id="{11F4771B-463D-4150-961F-38969D6DC149}"/>
              </a:ext>
            </a:extLst>
          </p:cNvPr>
          <p:cNvGrpSpPr/>
          <p:nvPr/>
        </p:nvGrpSpPr>
        <p:grpSpPr>
          <a:xfrm>
            <a:off x="307085" y="3809856"/>
            <a:ext cx="2043360" cy="81360"/>
            <a:chOff x="307085" y="3809856"/>
            <a:chExt cx="2043360" cy="81360"/>
          </a:xfrm>
        </p:grpSpPr>
        <mc:AlternateContent xmlns:mc="http://schemas.openxmlformats.org/markup-compatibility/2006">
          <mc:Choice xmlns:p14="http://schemas.microsoft.com/office/powerpoint/2010/main" Requires="p14">
            <p:contentPart p14:bwMode="auto" r:id="rId134">
              <p14:nvContentPartPr>
                <p14:cNvPr id="103" name="Ink 102">
                  <a:extLst>
                    <a:ext uri="{FF2B5EF4-FFF2-40B4-BE49-F238E27FC236}">
                      <a16:creationId xmlns:a16="http://schemas.microsoft.com/office/drawing/2014/main" id="{EFA62B1B-F5AD-4C21-988B-9B96A37A37C4}"/>
                    </a:ext>
                  </a:extLst>
                </p14:cNvPr>
                <p14:cNvContentPartPr/>
                <p14:nvPr/>
              </p14:nvContentPartPr>
              <p14:xfrm>
                <a:off x="1792085" y="3819576"/>
                <a:ext cx="558360" cy="71640"/>
              </p14:xfrm>
            </p:contentPart>
          </mc:Choice>
          <mc:Fallback>
            <p:pic>
              <p:nvPicPr>
                <p:cNvPr id="103" name="Ink 102">
                  <a:extLst>
                    <a:ext uri="{FF2B5EF4-FFF2-40B4-BE49-F238E27FC236}">
                      <a16:creationId xmlns:a16="http://schemas.microsoft.com/office/drawing/2014/main" id="{EFA62B1B-F5AD-4C21-988B-9B96A37A37C4}"/>
                    </a:ext>
                  </a:extLst>
                </p:cNvPr>
                <p:cNvPicPr/>
                <p:nvPr/>
              </p:nvPicPr>
              <p:blipFill>
                <a:blip r:embed="rId135"/>
                <a:stretch>
                  <a:fillRect/>
                </a:stretch>
              </p:blipFill>
              <p:spPr>
                <a:xfrm>
                  <a:off x="1774085" y="3801576"/>
                  <a:ext cx="5940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4" name="Ink 103">
                  <a:extLst>
                    <a:ext uri="{FF2B5EF4-FFF2-40B4-BE49-F238E27FC236}">
                      <a16:creationId xmlns:a16="http://schemas.microsoft.com/office/drawing/2014/main" id="{22A9EE5F-3966-4A90-9B22-57FE5C496405}"/>
                    </a:ext>
                  </a:extLst>
                </p14:cNvPr>
                <p14:cNvContentPartPr/>
                <p14:nvPr/>
              </p14:nvContentPartPr>
              <p14:xfrm>
                <a:off x="1061285" y="3809856"/>
                <a:ext cx="587160" cy="18000"/>
              </p14:xfrm>
            </p:contentPart>
          </mc:Choice>
          <mc:Fallback>
            <p:pic>
              <p:nvPicPr>
                <p:cNvPr id="104" name="Ink 103">
                  <a:extLst>
                    <a:ext uri="{FF2B5EF4-FFF2-40B4-BE49-F238E27FC236}">
                      <a16:creationId xmlns:a16="http://schemas.microsoft.com/office/drawing/2014/main" id="{22A9EE5F-3966-4A90-9B22-57FE5C496405}"/>
                    </a:ext>
                  </a:extLst>
                </p:cNvPr>
                <p:cNvPicPr/>
                <p:nvPr/>
              </p:nvPicPr>
              <p:blipFill>
                <a:blip r:embed="rId137"/>
                <a:stretch>
                  <a:fillRect/>
                </a:stretch>
              </p:blipFill>
              <p:spPr>
                <a:xfrm>
                  <a:off x="1043645" y="3791856"/>
                  <a:ext cx="6228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5" name="Ink 104">
                  <a:extLst>
                    <a:ext uri="{FF2B5EF4-FFF2-40B4-BE49-F238E27FC236}">
                      <a16:creationId xmlns:a16="http://schemas.microsoft.com/office/drawing/2014/main" id="{8BCA1658-1251-4A1C-ADD2-741DF4C07E47}"/>
                    </a:ext>
                  </a:extLst>
                </p14:cNvPr>
                <p14:cNvContentPartPr/>
                <p14:nvPr/>
              </p14:nvContentPartPr>
              <p14:xfrm>
                <a:off x="307085" y="3810936"/>
                <a:ext cx="562320" cy="55440"/>
              </p14:xfrm>
            </p:contentPart>
          </mc:Choice>
          <mc:Fallback>
            <p:pic>
              <p:nvPicPr>
                <p:cNvPr id="105" name="Ink 104">
                  <a:extLst>
                    <a:ext uri="{FF2B5EF4-FFF2-40B4-BE49-F238E27FC236}">
                      <a16:creationId xmlns:a16="http://schemas.microsoft.com/office/drawing/2014/main" id="{8BCA1658-1251-4A1C-ADD2-741DF4C07E47}"/>
                    </a:ext>
                  </a:extLst>
                </p:cNvPr>
                <p:cNvPicPr/>
                <p:nvPr/>
              </p:nvPicPr>
              <p:blipFill>
                <a:blip r:embed="rId139"/>
                <a:stretch>
                  <a:fillRect/>
                </a:stretch>
              </p:blipFill>
              <p:spPr>
                <a:xfrm>
                  <a:off x="289445" y="3793296"/>
                  <a:ext cx="597960" cy="91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0">
            <p14:nvContentPartPr>
              <p14:cNvPr id="107" name="Ink 106">
                <a:extLst>
                  <a:ext uri="{FF2B5EF4-FFF2-40B4-BE49-F238E27FC236}">
                    <a16:creationId xmlns:a16="http://schemas.microsoft.com/office/drawing/2014/main" id="{407528A7-0269-40AA-8FD7-802213F9C5CE}"/>
                  </a:ext>
                </a:extLst>
              </p14:cNvPr>
              <p14:cNvContentPartPr/>
              <p14:nvPr/>
            </p14:nvContentPartPr>
            <p14:xfrm>
              <a:off x="9650525" y="4302336"/>
              <a:ext cx="682560" cy="65880"/>
            </p14:xfrm>
          </p:contentPart>
        </mc:Choice>
        <mc:Fallback>
          <p:pic>
            <p:nvPicPr>
              <p:cNvPr id="107" name="Ink 106">
                <a:extLst>
                  <a:ext uri="{FF2B5EF4-FFF2-40B4-BE49-F238E27FC236}">
                    <a16:creationId xmlns:a16="http://schemas.microsoft.com/office/drawing/2014/main" id="{407528A7-0269-40AA-8FD7-802213F9C5CE}"/>
                  </a:ext>
                </a:extLst>
              </p:cNvPr>
              <p:cNvPicPr/>
              <p:nvPr/>
            </p:nvPicPr>
            <p:blipFill>
              <a:blip r:embed="rId141"/>
              <a:stretch>
                <a:fillRect/>
              </a:stretch>
            </p:blipFill>
            <p:spPr>
              <a:xfrm>
                <a:off x="9632885" y="4284336"/>
                <a:ext cx="718200" cy="101520"/>
              </a:xfrm>
              <a:prstGeom prst="rect">
                <a:avLst/>
              </a:prstGeom>
            </p:spPr>
          </p:pic>
        </mc:Fallback>
      </mc:AlternateContent>
      <p:grpSp>
        <p:nvGrpSpPr>
          <p:cNvPr id="110" name="Group 109">
            <a:extLst>
              <a:ext uri="{FF2B5EF4-FFF2-40B4-BE49-F238E27FC236}">
                <a16:creationId xmlns:a16="http://schemas.microsoft.com/office/drawing/2014/main" id="{B742235F-4C5B-485C-9124-5D89721D0605}"/>
              </a:ext>
            </a:extLst>
          </p:cNvPr>
          <p:cNvGrpSpPr/>
          <p:nvPr/>
        </p:nvGrpSpPr>
        <p:grpSpPr>
          <a:xfrm>
            <a:off x="7786445" y="4240416"/>
            <a:ext cx="1732320" cy="130680"/>
            <a:chOff x="7786445" y="4240416"/>
            <a:chExt cx="1732320" cy="130680"/>
          </a:xfrm>
        </p:grpSpPr>
        <mc:AlternateContent xmlns:mc="http://schemas.openxmlformats.org/markup-compatibility/2006">
          <mc:Choice xmlns:p14="http://schemas.microsoft.com/office/powerpoint/2010/main" Requires="p14">
            <p:contentPart p14:bwMode="auto" r:id="rId142">
              <p14:nvContentPartPr>
                <p14:cNvPr id="108" name="Ink 107">
                  <a:extLst>
                    <a:ext uri="{FF2B5EF4-FFF2-40B4-BE49-F238E27FC236}">
                      <a16:creationId xmlns:a16="http://schemas.microsoft.com/office/drawing/2014/main" id="{BDAC70A7-DD40-42DB-837E-20C9E0FC43FB}"/>
                    </a:ext>
                  </a:extLst>
                </p14:cNvPr>
                <p14:cNvContentPartPr/>
                <p14:nvPr/>
              </p14:nvContentPartPr>
              <p14:xfrm>
                <a:off x="8768165" y="4240416"/>
                <a:ext cx="750600" cy="86400"/>
              </p14:xfrm>
            </p:contentPart>
          </mc:Choice>
          <mc:Fallback>
            <p:pic>
              <p:nvPicPr>
                <p:cNvPr id="108" name="Ink 107">
                  <a:extLst>
                    <a:ext uri="{FF2B5EF4-FFF2-40B4-BE49-F238E27FC236}">
                      <a16:creationId xmlns:a16="http://schemas.microsoft.com/office/drawing/2014/main" id="{BDAC70A7-DD40-42DB-837E-20C9E0FC43FB}"/>
                    </a:ext>
                  </a:extLst>
                </p:cNvPr>
                <p:cNvPicPr/>
                <p:nvPr/>
              </p:nvPicPr>
              <p:blipFill>
                <a:blip r:embed="rId143"/>
                <a:stretch>
                  <a:fillRect/>
                </a:stretch>
              </p:blipFill>
              <p:spPr>
                <a:xfrm>
                  <a:off x="8750525" y="4222776"/>
                  <a:ext cx="7862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9" name="Ink 108">
                  <a:extLst>
                    <a:ext uri="{FF2B5EF4-FFF2-40B4-BE49-F238E27FC236}">
                      <a16:creationId xmlns:a16="http://schemas.microsoft.com/office/drawing/2014/main" id="{1488C8A6-A00A-4A9C-AF1F-08809D5A43CD}"/>
                    </a:ext>
                  </a:extLst>
                </p14:cNvPr>
                <p14:cNvContentPartPr/>
                <p14:nvPr/>
              </p14:nvContentPartPr>
              <p14:xfrm>
                <a:off x="7786445" y="4319976"/>
                <a:ext cx="618840" cy="51120"/>
              </p14:xfrm>
            </p:contentPart>
          </mc:Choice>
          <mc:Fallback>
            <p:pic>
              <p:nvPicPr>
                <p:cNvPr id="109" name="Ink 108">
                  <a:extLst>
                    <a:ext uri="{FF2B5EF4-FFF2-40B4-BE49-F238E27FC236}">
                      <a16:creationId xmlns:a16="http://schemas.microsoft.com/office/drawing/2014/main" id="{1488C8A6-A00A-4A9C-AF1F-08809D5A43CD}"/>
                    </a:ext>
                  </a:extLst>
                </p:cNvPr>
                <p:cNvPicPr/>
                <p:nvPr/>
              </p:nvPicPr>
              <p:blipFill>
                <a:blip r:embed="rId145"/>
                <a:stretch>
                  <a:fillRect/>
                </a:stretch>
              </p:blipFill>
              <p:spPr>
                <a:xfrm>
                  <a:off x="7768805" y="4302336"/>
                  <a:ext cx="654480" cy="86760"/>
                </a:xfrm>
                <a:prstGeom prst="rect">
                  <a:avLst/>
                </a:prstGeom>
              </p:spPr>
            </p:pic>
          </mc:Fallback>
        </mc:AlternateContent>
      </p:grpSp>
      <p:grpSp>
        <p:nvGrpSpPr>
          <p:cNvPr id="113" name="Group 112">
            <a:extLst>
              <a:ext uri="{FF2B5EF4-FFF2-40B4-BE49-F238E27FC236}">
                <a16:creationId xmlns:a16="http://schemas.microsoft.com/office/drawing/2014/main" id="{C7363469-FECB-4113-9E21-1628ACC7893B}"/>
              </a:ext>
            </a:extLst>
          </p:cNvPr>
          <p:cNvGrpSpPr/>
          <p:nvPr/>
        </p:nvGrpSpPr>
        <p:grpSpPr>
          <a:xfrm>
            <a:off x="5990405" y="4303776"/>
            <a:ext cx="1620000" cy="83520"/>
            <a:chOff x="5990405" y="4303776"/>
            <a:chExt cx="1620000" cy="83520"/>
          </a:xfrm>
        </p:grpSpPr>
        <mc:AlternateContent xmlns:mc="http://schemas.openxmlformats.org/markup-compatibility/2006">
          <mc:Choice xmlns:p14="http://schemas.microsoft.com/office/powerpoint/2010/main" Requires="p14">
            <p:contentPart p14:bwMode="auto" r:id="rId146">
              <p14:nvContentPartPr>
                <p14:cNvPr id="111" name="Ink 110">
                  <a:extLst>
                    <a:ext uri="{FF2B5EF4-FFF2-40B4-BE49-F238E27FC236}">
                      <a16:creationId xmlns:a16="http://schemas.microsoft.com/office/drawing/2014/main" id="{8F27D332-49E7-4FE4-A2A0-2A4F3BC3C01B}"/>
                    </a:ext>
                  </a:extLst>
                </p14:cNvPr>
                <p14:cNvContentPartPr/>
                <p14:nvPr/>
              </p14:nvContentPartPr>
              <p14:xfrm>
                <a:off x="7284965" y="4303776"/>
                <a:ext cx="325440" cy="29880"/>
              </p14:xfrm>
            </p:contentPart>
          </mc:Choice>
          <mc:Fallback>
            <p:pic>
              <p:nvPicPr>
                <p:cNvPr id="111" name="Ink 110">
                  <a:extLst>
                    <a:ext uri="{FF2B5EF4-FFF2-40B4-BE49-F238E27FC236}">
                      <a16:creationId xmlns:a16="http://schemas.microsoft.com/office/drawing/2014/main" id="{8F27D332-49E7-4FE4-A2A0-2A4F3BC3C01B}"/>
                    </a:ext>
                  </a:extLst>
                </p:cNvPr>
                <p:cNvPicPr/>
                <p:nvPr/>
              </p:nvPicPr>
              <p:blipFill>
                <a:blip r:embed="rId147"/>
                <a:stretch>
                  <a:fillRect/>
                </a:stretch>
              </p:blipFill>
              <p:spPr>
                <a:xfrm>
                  <a:off x="7266965" y="4285776"/>
                  <a:ext cx="3610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12" name="Ink 111">
                  <a:extLst>
                    <a:ext uri="{FF2B5EF4-FFF2-40B4-BE49-F238E27FC236}">
                      <a16:creationId xmlns:a16="http://schemas.microsoft.com/office/drawing/2014/main" id="{D217E0AD-1AA1-4F42-9528-9F0AB83C3AA9}"/>
                    </a:ext>
                  </a:extLst>
                </p14:cNvPr>
                <p14:cNvContentPartPr/>
                <p14:nvPr/>
              </p14:nvContentPartPr>
              <p14:xfrm>
                <a:off x="5990405" y="4345536"/>
                <a:ext cx="981360" cy="41760"/>
              </p14:xfrm>
            </p:contentPart>
          </mc:Choice>
          <mc:Fallback>
            <p:pic>
              <p:nvPicPr>
                <p:cNvPr id="112" name="Ink 111">
                  <a:extLst>
                    <a:ext uri="{FF2B5EF4-FFF2-40B4-BE49-F238E27FC236}">
                      <a16:creationId xmlns:a16="http://schemas.microsoft.com/office/drawing/2014/main" id="{D217E0AD-1AA1-4F42-9528-9F0AB83C3AA9}"/>
                    </a:ext>
                  </a:extLst>
                </p:cNvPr>
                <p:cNvPicPr/>
                <p:nvPr/>
              </p:nvPicPr>
              <p:blipFill>
                <a:blip r:embed="rId149"/>
                <a:stretch>
                  <a:fillRect/>
                </a:stretch>
              </p:blipFill>
              <p:spPr>
                <a:xfrm>
                  <a:off x="5972765" y="4327536"/>
                  <a:ext cx="1017000" cy="77400"/>
                </a:xfrm>
                <a:prstGeom prst="rect">
                  <a:avLst/>
                </a:prstGeom>
              </p:spPr>
            </p:pic>
          </mc:Fallback>
        </mc:AlternateContent>
      </p:grpSp>
      <p:grpSp>
        <p:nvGrpSpPr>
          <p:cNvPr id="123" name="Group 122">
            <a:extLst>
              <a:ext uri="{FF2B5EF4-FFF2-40B4-BE49-F238E27FC236}">
                <a16:creationId xmlns:a16="http://schemas.microsoft.com/office/drawing/2014/main" id="{F325FEF2-7CEC-4BEE-8442-3B2B2CF5C6C8}"/>
              </a:ext>
            </a:extLst>
          </p:cNvPr>
          <p:cNvGrpSpPr/>
          <p:nvPr/>
        </p:nvGrpSpPr>
        <p:grpSpPr>
          <a:xfrm>
            <a:off x="1163885" y="4312056"/>
            <a:ext cx="4256640" cy="107640"/>
            <a:chOff x="1163885" y="4312056"/>
            <a:chExt cx="4256640" cy="107640"/>
          </a:xfrm>
        </p:grpSpPr>
        <mc:AlternateContent xmlns:mc="http://schemas.openxmlformats.org/markup-compatibility/2006">
          <mc:Choice xmlns:p14="http://schemas.microsoft.com/office/powerpoint/2010/main" Requires="p14">
            <p:contentPart p14:bwMode="auto" r:id="rId150">
              <p14:nvContentPartPr>
                <p14:cNvPr id="114" name="Ink 113">
                  <a:extLst>
                    <a:ext uri="{FF2B5EF4-FFF2-40B4-BE49-F238E27FC236}">
                      <a16:creationId xmlns:a16="http://schemas.microsoft.com/office/drawing/2014/main" id="{8591B5CC-011F-44AC-A730-748B90173F03}"/>
                    </a:ext>
                  </a:extLst>
                </p14:cNvPr>
                <p14:cNvContentPartPr/>
                <p14:nvPr/>
              </p14:nvContentPartPr>
              <p14:xfrm>
                <a:off x="5290565" y="4340136"/>
                <a:ext cx="21960" cy="14040"/>
              </p14:xfrm>
            </p:contentPart>
          </mc:Choice>
          <mc:Fallback>
            <p:pic>
              <p:nvPicPr>
                <p:cNvPr id="114" name="Ink 113">
                  <a:extLst>
                    <a:ext uri="{FF2B5EF4-FFF2-40B4-BE49-F238E27FC236}">
                      <a16:creationId xmlns:a16="http://schemas.microsoft.com/office/drawing/2014/main" id="{8591B5CC-011F-44AC-A730-748B90173F03}"/>
                    </a:ext>
                  </a:extLst>
                </p:cNvPr>
                <p:cNvPicPr/>
                <p:nvPr/>
              </p:nvPicPr>
              <p:blipFill>
                <a:blip r:embed="rId151"/>
                <a:stretch>
                  <a:fillRect/>
                </a:stretch>
              </p:blipFill>
              <p:spPr>
                <a:xfrm>
                  <a:off x="5272565" y="4322496"/>
                  <a:ext cx="576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5" name="Ink 114">
                  <a:extLst>
                    <a:ext uri="{FF2B5EF4-FFF2-40B4-BE49-F238E27FC236}">
                      <a16:creationId xmlns:a16="http://schemas.microsoft.com/office/drawing/2014/main" id="{61559B1E-BFC7-403F-A53A-5FDDB14F3701}"/>
                    </a:ext>
                  </a:extLst>
                </p14:cNvPr>
                <p14:cNvContentPartPr/>
                <p14:nvPr/>
              </p14:nvContentPartPr>
              <p14:xfrm>
                <a:off x="5356445" y="4312056"/>
                <a:ext cx="23760" cy="48600"/>
              </p14:xfrm>
            </p:contentPart>
          </mc:Choice>
          <mc:Fallback>
            <p:pic>
              <p:nvPicPr>
                <p:cNvPr id="115" name="Ink 114">
                  <a:extLst>
                    <a:ext uri="{FF2B5EF4-FFF2-40B4-BE49-F238E27FC236}">
                      <a16:creationId xmlns:a16="http://schemas.microsoft.com/office/drawing/2014/main" id="{61559B1E-BFC7-403F-A53A-5FDDB14F3701}"/>
                    </a:ext>
                  </a:extLst>
                </p:cNvPr>
                <p:cNvPicPr/>
                <p:nvPr/>
              </p:nvPicPr>
              <p:blipFill>
                <a:blip r:embed="rId153"/>
                <a:stretch>
                  <a:fillRect/>
                </a:stretch>
              </p:blipFill>
              <p:spPr>
                <a:xfrm>
                  <a:off x="5338805" y="4294416"/>
                  <a:ext cx="594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6" name="Ink 115">
                  <a:extLst>
                    <a:ext uri="{FF2B5EF4-FFF2-40B4-BE49-F238E27FC236}">
                      <a16:creationId xmlns:a16="http://schemas.microsoft.com/office/drawing/2014/main" id="{0EE6DD90-7E07-4D13-B3A9-EFB4E1604648}"/>
                    </a:ext>
                  </a:extLst>
                </p14:cNvPr>
                <p14:cNvContentPartPr/>
                <p14:nvPr/>
              </p14:nvContentPartPr>
              <p14:xfrm>
                <a:off x="4664525" y="4347696"/>
                <a:ext cx="756000" cy="42840"/>
              </p14:xfrm>
            </p:contentPart>
          </mc:Choice>
          <mc:Fallback>
            <p:pic>
              <p:nvPicPr>
                <p:cNvPr id="116" name="Ink 115">
                  <a:extLst>
                    <a:ext uri="{FF2B5EF4-FFF2-40B4-BE49-F238E27FC236}">
                      <a16:creationId xmlns:a16="http://schemas.microsoft.com/office/drawing/2014/main" id="{0EE6DD90-7E07-4D13-B3A9-EFB4E1604648}"/>
                    </a:ext>
                  </a:extLst>
                </p:cNvPr>
                <p:cNvPicPr/>
                <p:nvPr/>
              </p:nvPicPr>
              <p:blipFill>
                <a:blip r:embed="rId155"/>
                <a:stretch>
                  <a:fillRect/>
                </a:stretch>
              </p:blipFill>
              <p:spPr>
                <a:xfrm>
                  <a:off x="4646885" y="4329696"/>
                  <a:ext cx="7916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8" name="Ink 117">
                  <a:extLst>
                    <a:ext uri="{FF2B5EF4-FFF2-40B4-BE49-F238E27FC236}">
                      <a16:creationId xmlns:a16="http://schemas.microsoft.com/office/drawing/2014/main" id="{038D6D15-5257-4DC6-B1EB-66DBE1DCCB69}"/>
                    </a:ext>
                  </a:extLst>
                </p14:cNvPr>
                <p14:cNvContentPartPr/>
                <p14:nvPr/>
              </p14:nvContentPartPr>
              <p14:xfrm>
                <a:off x="3767405" y="4326096"/>
                <a:ext cx="862920" cy="47160"/>
              </p14:xfrm>
            </p:contentPart>
          </mc:Choice>
          <mc:Fallback>
            <p:pic>
              <p:nvPicPr>
                <p:cNvPr id="118" name="Ink 117">
                  <a:extLst>
                    <a:ext uri="{FF2B5EF4-FFF2-40B4-BE49-F238E27FC236}">
                      <a16:creationId xmlns:a16="http://schemas.microsoft.com/office/drawing/2014/main" id="{038D6D15-5257-4DC6-B1EB-66DBE1DCCB69}"/>
                    </a:ext>
                  </a:extLst>
                </p:cNvPr>
                <p:cNvPicPr/>
                <p:nvPr/>
              </p:nvPicPr>
              <p:blipFill>
                <a:blip r:embed="rId157"/>
                <a:stretch>
                  <a:fillRect/>
                </a:stretch>
              </p:blipFill>
              <p:spPr>
                <a:xfrm>
                  <a:off x="3749405" y="4308456"/>
                  <a:ext cx="8985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9" name="Ink 118">
                  <a:extLst>
                    <a:ext uri="{FF2B5EF4-FFF2-40B4-BE49-F238E27FC236}">
                      <a16:creationId xmlns:a16="http://schemas.microsoft.com/office/drawing/2014/main" id="{2993BDC9-C5EB-48B0-86FD-8684541835FA}"/>
                    </a:ext>
                  </a:extLst>
                </p14:cNvPr>
                <p14:cNvContentPartPr/>
                <p14:nvPr/>
              </p14:nvContentPartPr>
              <p14:xfrm>
                <a:off x="3149285" y="4391256"/>
                <a:ext cx="421560" cy="28440"/>
              </p14:xfrm>
            </p:contentPart>
          </mc:Choice>
          <mc:Fallback>
            <p:pic>
              <p:nvPicPr>
                <p:cNvPr id="119" name="Ink 118">
                  <a:extLst>
                    <a:ext uri="{FF2B5EF4-FFF2-40B4-BE49-F238E27FC236}">
                      <a16:creationId xmlns:a16="http://schemas.microsoft.com/office/drawing/2014/main" id="{2993BDC9-C5EB-48B0-86FD-8684541835FA}"/>
                    </a:ext>
                  </a:extLst>
                </p:cNvPr>
                <p:cNvPicPr/>
                <p:nvPr/>
              </p:nvPicPr>
              <p:blipFill>
                <a:blip r:embed="rId159"/>
                <a:stretch>
                  <a:fillRect/>
                </a:stretch>
              </p:blipFill>
              <p:spPr>
                <a:xfrm>
                  <a:off x="3131285" y="4373256"/>
                  <a:ext cx="4572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21" name="Ink 120">
                  <a:extLst>
                    <a:ext uri="{FF2B5EF4-FFF2-40B4-BE49-F238E27FC236}">
                      <a16:creationId xmlns:a16="http://schemas.microsoft.com/office/drawing/2014/main" id="{68A984EA-5F40-4265-A2D3-368571BDFC72}"/>
                    </a:ext>
                  </a:extLst>
                </p14:cNvPr>
                <p14:cNvContentPartPr/>
                <p14:nvPr/>
              </p14:nvContentPartPr>
              <p14:xfrm>
                <a:off x="2053085" y="4335456"/>
                <a:ext cx="882720" cy="54720"/>
              </p14:xfrm>
            </p:contentPart>
          </mc:Choice>
          <mc:Fallback>
            <p:pic>
              <p:nvPicPr>
                <p:cNvPr id="121" name="Ink 120">
                  <a:extLst>
                    <a:ext uri="{FF2B5EF4-FFF2-40B4-BE49-F238E27FC236}">
                      <a16:creationId xmlns:a16="http://schemas.microsoft.com/office/drawing/2014/main" id="{68A984EA-5F40-4265-A2D3-368571BDFC72}"/>
                    </a:ext>
                  </a:extLst>
                </p:cNvPr>
                <p:cNvPicPr/>
                <p:nvPr/>
              </p:nvPicPr>
              <p:blipFill>
                <a:blip r:embed="rId161"/>
                <a:stretch>
                  <a:fillRect/>
                </a:stretch>
              </p:blipFill>
              <p:spPr>
                <a:xfrm>
                  <a:off x="2035085" y="4317816"/>
                  <a:ext cx="9183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22" name="Ink 121">
                  <a:extLst>
                    <a:ext uri="{FF2B5EF4-FFF2-40B4-BE49-F238E27FC236}">
                      <a16:creationId xmlns:a16="http://schemas.microsoft.com/office/drawing/2014/main" id="{296C2859-2BEA-4719-ABDE-5546AA311808}"/>
                    </a:ext>
                  </a:extLst>
                </p14:cNvPr>
                <p14:cNvContentPartPr/>
                <p14:nvPr/>
              </p14:nvContentPartPr>
              <p14:xfrm>
                <a:off x="1163885" y="4340136"/>
                <a:ext cx="861840" cy="43560"/>
              </p14:xfrm>
            </p:contentPart>
          </mc:Choice>
          <mc:Fallback>
            <p:pic>
              <p:nvPicPr>
                <p:cNvPr id="122" name="Ink 121">
                  <a:extLst>
                    <a:ext uri="{FF2B5EF4-FFF2-40B4-BE49-F238E27FC236}">
                      <a16:creationId xmlns:a16="http://schemas.microsoft.com/office/drawing/2014/main" id="{296C2859-2BEA-4719-ABDE-5546AA311808}"/>
                    </a:ext>
                  </a:extLst>
                </p:cNvPr>
                <p:cNvPicPr/>
                <p:nvPr/>
              </p:nvPicPr>
              <p:blipFill>
                <a:blip r:embed="rId163"/>
                <a:stretch>
                  <a:fillRect/>
                </a:stretch>
              </p:blipFill>
              <p:spPr>
                <a:xfrm>
                  <a:off x="1146245" y="4322496"/>
                  <a:ext cx="897480" cy="79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4">
            <p14:nvContentPartPr>
              <p14:cNvPr id="124" name="Ink 123">
                <a:extLst>
                  <a:ext uri="{FF2B5EF4-FFF2-40B4-BE49-F238E27FC236}">
                    <a16:creationId xmlns:a16="http://schemas.microsoft.com/office/drawing/2014/main" id="{5DBF3078-F0A2-4376-AC49-7B5CFDCC876E}"/>
                  </a:ext>
                </a:extLst>
              </p14:cNvPr>
              <p14:cNvContentPartPr/>
              <p14:nvPr/>
            </p14:nvContentPartPr>
            <p14:xfrm>
              <a:off x="8486285" y="4806336"/>
              <a:ext cx="1681200" cy="79920"/>
            </p14:xfrm>
          </p:contentPart>
        </mc:Choice>
        <mc:Fallback>
          <p:pic>
            <p:nvPicPr>
              <p:cNvPr id="124" name="Ink 123">
                <a:extLst>
                  <a:ext uri="{FF2B5EF4-FFF2-40B4-BE49-F238E27FC236}">
                    <a16:creationId xmlns:a16="http://schemas.microsoft.com/office/drawing/2014/main" id="{5DBF3078-F0A2-4376-AC49-7B5CFDCC876E}"/>
                  </a:ext>
                </a:extLst>
              </p:cNvPr>
              <p:cNvPicPr/>
              <p:nvPr/>
            </p:nvPicPr>
            <p:blipFill>
              <a:blip r:embed="rId165"/>
              <a:stretch>
                <a:fillRect/>
              </a:stretch>
            </p:blipFill>
            <p:spPr>
              <a:xfrm>
                <a:off x="8468645" y="4788696"/>
                <a:ext cx="17168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25" name="Ink 124">
                <a:extLst>
                  <a:ext uri="{FF2B5EF4-FFF2-40B4-BE49-F238E27FC236}">
                    <a16:creationId xmlns:a16="http://schemas.microsoft.com/office/drawing/2014/main" id="{2C43D94D-F737-443B-9E2F-8FF5BFF4AF86}"/>
                  </a:ext>
                </a:extLst>
              </p14:cNvPr>
              <p14:cNvContentPartPr/>
              <p14:nvPr/>
            </p14:nvContentPartPr>
            <p14:xfrm>
              <a:off x="7747925" y="4758096"/>
              <a:ext cx="588960" cy="55440"/>
            </p14:xfrm>
          </p:contentPart>
        </mc:Choice>
        <mc:Fallback>
          <p:pic>
            <p:nvPicPr>
              <p:cNvPr id="125" name="Ink 124">
                <a:extLst>
                  <a:ext uri="{FF2B5EF4-FFF2-40B4-BE49-F238E27FC236}">
                    <a16:creationId xmlns:a16="http://schemas.microsoft.com/office/drawing/2014/main" id="{2C43D94D-F737-443B-9E2F-8FF5BFF4AF86}"/>
                  </a:ext>
                </a:extLst>
              </p:cNvPr>
              <p:cNvPicPr/>
              <p:nvPr/>
            </p:nvPicPr>
            <p:blipFill>
              <a:blip r:embed="rId167"/>
              <a:stretch>
                <a:fillRect/>
              </a:stretch>
            </p:blipFill>
            <p:spPr>
              <a:xfrm>
                <a:off x="7729925" y="4740096"/>
                <a:ext cx="624600" cy="91080"/>
              </a:xfrm>
              <a:prstGeom prst="rect">
                <a:avLst/>
              </a:prstGeom>
            </p:spPr>
          </p:pic>
        </mc:Fallback>
      </mc:AlternateContent>
      <p:grpSp>
        <p:nvGrpSpPr>
          <p:cNvPr id="133" name="Group 132">
            <a:extLst>
              <a:ext uri="{FF2B5EF4-FFF2-40B4-BE49-F238E27FC236}">
                <a16:creationId xmlns:a16="http://schemas.microsoft.com/office/drawing/2014/main" id="{E512E045-4A52-4497-91BA-412C39C21BA3}"/>
              </a:ext>
            </a:extLst>
          </p:cNvPr>
          <p:cNvGrpSpPr/>
          <p:nvPr/>
        </p:nvGrpSpPr>
        <p:grpSpPr>
          <a:xfrm>
            <a:off x="2033285" y="4760976"/>
            <a:ext cx="5583960" cy="108000"/>
            <a:chOff x="2033285" y="4760976"/>
            <a:chExt cx="5583960" cy="108000"/>
          </a:xfrm>
        </p:grpSpPr>
        <mc:AlternateContent xmlns:mc="http://schemas.openxmlformats.org/markup-compatibility/2006">
          <mc:Choice xmlns:p14="http://schemas.microsoft.com/office/powerpoint/2010/main" Requires="p14">
            <p:contentPart p14:bwMode="auto" r:id="rId168">
              <p14:nvContentPartPr>
                <p14:cNvPr id="126" name="Ink 125">
                  <a:extLst>
                    <a:ext uri="{FF2B5EF4-FFF2-40B4-BE49-F238E27FC236}">
                      <a16:creationId xmlns:a16="http://schemas.microsoft.com/office/drawing/2014/main" id="{22288D4D-72FA-42B4-B883-9EDAB8534825}"/>
                    </a:ext>
                  </a:extLst>
                </p14:cNvPr>
                <p14:cNvContentPartPr/>
                <p14:nvPr/>
              </p14:nvContentPartPr>
              <p14:xfrm>
                <a:off x="7152845" y="4772136"/>
                <a:ext cx="464400" cy="89640"/>
              </p14:xfrm>
            </p:contentPart>
          </mc:Choice>
          <mc:Fallback>
            <p:pic>
              <p:nvPicPr>
                <p:cNvPr id="126" name="Ink 125">
                  <a:extLst>
                    <a:ext uri="{FF2B5EF4-FFF2-40B4-BE49-F238E27FC236}">
                      <a16:creationId xmlns:a16="http://schemas.microsoft.com/office/drawing/2014/main" id="{22288D4D-72FA-42B4-B883-9EDAB8534825}"/>
                    </a:ext>
                  </a:extLst>
                </p:cNvPr>
                <p:cNvPicPr/>
                <p:nvPr/>
              </p:nvPicPr>
              <p:blipFill>
                <a:blip r:embed="rId169"/>
                <a:stretch>
                  <a:fillRect/>
                </a:stretch>
              </p:blipFill>
              <p:spPr>
                <a:xfrm>
                  <a:off x="7134845" y="4754496"/>
                  <a:ext cx="5000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27" name="Ink 126">
                  <a:extLst>
                    <a:ext uri="{FF2B5EF4-FFF2-40B4-BE49-F238E27FC236}">
                      <a16:creationId xmlns:a16="http://schemas.microsoft.com/office/drawing/2014/main" id="{05226639-F924-486C-AA6E-FEA0D0651E8B}"/>
                    </a:ext>
                  </a:extLst>
                </p14:cNvPr>
                <p14:cNvContentPartPr/>
                <p14:nvPr/>
              </p14:nvContentPartPr>
              <p14:xfrm>
                <a:off x="5403605" y="4801296"/>
                <a:ext cx="1588320" cy="48960"/>
              </p14:xfrm>
            </p:contentPart>
          </mc:Choice>
          <mc:Fallback>
            <p:pic>
              <p:nvPicPr>
                <p:cNvPr id="127" name="Ink 126">
                  <a:extLst>
                    <a:ext uri="{FF2B5EF4-FFF2-40B4-BE49-F238E27FC236}">
                      <a16:creationId xmlns:a16="http://schemas.microsoft.com/office/drawing/2014/main" id="{05226639-F924-486C-AA6E-FEA0D0651E8B}"/>
                    </a:ext>
                  </a:extLst>
                </p:cNvPr>
                <p:cNvPicPr/>
                <p:nvPr/>
              </p:nvPicPr>
              <p:blipFill>
                <a:blip r:embed="rId171"/>
                <a:stretch>
                  <a:fillRect/>
                </a:stretch>
              </p:blipFill>
              <p:spPr>
                <a:xfrm>
                  <a:off x="5385965" y="4783656"/>
                  <a:ext cx="16239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29" name="Ink 128">
                  <a:extLst>
                    <a:ext uri="{FF2B5EF4-FFF2-40B4-BE49-F238E27FC236}">
                      <a16:creationId xmlns:a16="http://schemas.microsoft.com/office/drawing/2014/main" id="{01C0B0B4-740E-467D-808B-21EEFAE0795C}"/>
                    </a:ext>
                  </a:extLst>
                </p14:cNvPr>
                <p14:cNvContentPartPr/>
                <p14:nvPr/>
              </p14:nvContentPartPr>
              <p14:xfrm>
                <a:off x="4099325" y="4771776"/>
                <a:ext cx="552240" cy="75600"/>
              </p14:xfrm>
            </p:contentPart>
          </mc:Choice>
          <mc:Fallback>
            <p:pic>
              <p:nvPicPr>
                <p:cNvPr id="129" name="Ink 128">
                  <a:extLst>
                    <a:ext uri="{FF2B5EF4-FFF2-40B4-BE49-F238E27FC236}">
                      <a16:creationId xmlns:a16="http://schemas.microsoft.com/office/drawing/2014/main" id="{01C0B0B4-740E-467D-808B-21EEFAE0795C}"/>
                    </a:ext>
                  </a:extLst>
                </p:cNvPr>
                <p:cNvPicPr/>
                <p:nvPr/>
              </p:nvPicPr>
              <p:blipFill>
                <a:blip r:embed="rId173"/>
                <a:stretch>
                  <a:fillRect/>
                </a:stretch>
              </p:blipFill>
              <p:spPr>
                <a:xfrm>
                  <a:off x="4081685" y="4753776"/>
                  <a:ext cx="5878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30" name="Ink 129">
                  <a:extLst>
                    <a:ext uri="{FF2B5EF4-FFF2-40B4-BE49-F238E27FC236}">
                      <a16:creationId xmlns:a16="http://schemas.microsoft.com/office/drawing/2014/main" id="{4B6A5A9D-5E9D-4F2A-9687-27688253D281}"/>
                    </a:ext>
                  </a:extLst>
                </p14:cNvPr>
                <p14:cNvContentPartPr/>
                <p14:nvPr/>
              </p14:nvContentPartPr>
              <p14:xfrm>
                <a:off x="3364205" y="4787616"/>
                <a:ext cx="622440" cy="81360"/>
              </p14:xfrm>
            </p:contentPart>
          </mc:Choice>
          <mc:Fallback>
            <p:pic>
              <p:nvPicPr>
                <p:cNvPr id="130" name="Ink 129">
                  <a:extLst>
                    <a:ext uri="{FF2B5EF4-FFF2-40B4-BE49-F238E27FC236}">
                      <a16:creationId xmlns:a16="http://schemas.microsoft.com/office/drawing/2014/main" id="{4B6A5A9D-5E9D-4F2A-9687-27688253D281}"/>
                    </a:ext>
                  </a:extLst>
                </p:cNvPr>
                <p:cNvPicPr/>
                <p:nvPr/>
              </p:nvPicPr>
              <p:blipFill>
                <a:blip r:embed="rId175"/>
                <a:stretch>
                  <a:fillRect/>
                </a:stretch>
              </p:blipFill>
              <p:spPr>
                <a:xfrm>
                  <a:off x="3346565" y="4769976"/>
                  <a:ext cx="6580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32" name="Ink 131">
                  <a:extLst>
                    <a:ext uri="{FF2B5EF4-FFF2-40B4-BE49-F238E27FC236}">
                      <a16:creationId xmlns:a16="http://schemas.microsoft.com/office/drawing/2014/main" id="{F0B22108-AEAB-43F5-92D8-C7A0077495B7}"/>
                    </a:ext>
                  </a:extLst>
                </p14:cNvPr>
                <p14:cNvContentPartPr/>
                <p14:nvPr/>
              </p14:nvContentPartPr>
              <p14:xfrm>
                <a:off x="2033285" y="4760976"/>
                <a:ext cx="1199160" cy="99720"/>
              </p14:xfrm>
            </p:contentPart>
          </mc:Choice>
          <mc:Fallback>
            <p:pic>
              <p:nvPicPr>
                <p:cNvPr id="132" name="Ink 131">
                  <a:extLst>
                    <a:ext uri="{FF2B5EF4-FFF2-40B4-BE49-F238E27FC236}">
                      <a16:creationId xmlns:a16="http://schemas.microsoft.com/office/drawing/2014/main" id="{F0B22108-AEAB-43F5-92D8-C7A0077495B7}"/>
                    </a:ext>
                  </a:extLst>
                </p:cNvPr>
                <p:cNvPicPr/>
                <p:nvPr/>
              </p:nvPicPr>
              <p:blipFill>
                <a:blip r:embed="rId177"/>
                <a:stretch>
                  <a:fillRect/>
                </a:stretch>
              </p:blipFill>
              <p:spPr>
                <a:xfrm>
                  <a:off x="2015645" y="4743336"/>
                  <a:ext cx="1234800" cy="135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8">
            <p14:nvContentPartPr>
              <p14:cNvPr id="134" name="Ink 133">
                <a:extLst>
                  <a:ext uri="{FF2B5EF4-FFF2-40B4-BE49-F238E27FC236}">
                    <a16:creationId xmlns:a16="http://schemas.microsoft.com/office/drawing/2014/main" id="{66163049-51E7-4282-A152-13F9DFF70E61}"/>
                  </a:ext>
                </a:extLst>
              </p14:cNvPr>
              <p14:cNvContentPartPr/>
              <p14:nvPr/>
            </p14:nvContentPartPr>
            <p14:xfrm>
              <a:off x="5982845" y="3384336"/>
              <a:ext cx="39240" cy="36360"/>
            </p14:xfrm>
          </p:contentPart>
        </mc:Choice>
        <mc:Fallback>
          <p:pic>
            <p:nvPicPr>
              <p:cNvPr id="134" name="Ink 133">
                <a:extLst>
                  <a:ext uri="{FF2B5EF4-FFF2-40B4-BE49-F238E27FC236}">
                    <a16:creationId xmlns:a16="http://schemas.microsoft.com/office/drawing/2014/main" id="{66163049-51E7-4282-A152-13F9DFF70E61}"/>
                  </a:ext>
                </a:extLst>
              </p:cNvPr>
              <p:cNvPicPr/>
              <p:nvPr/>
            </p:nvPicPr>
            <p:blipFill>
              <a:blip r:embed="rId179"/>
              <a:stretch>
                <a:fillRect/>
              </a:stretch>
            </p:blipFill>
            <p:spPr>
              <a:xfrm>
                <a:off x="5965205" y="3366696"/>
                <a:ext cx="748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35" name="Ink 134">
                <a:extLst>
                  <a:ext uri="{FF2B5EF4-FFF2-40B4-BE49-F238E27FC236}">
                    <a16:creationId xmlns:a16="http://schemas.microsoft.com/office/drawing/2014/main" id="{36181178-868F-4A7F-B8EF-CB05338FE086}"/>
                  </a:ext>
                </a:extLst>
              </p14:cNvPr>
              <p14:cNvContentPartPr/>
              <p14:nvPr/>
            </p14:nvContentPartPr>
            <p14:xfrm>
              <a:off x="5435645" y="2977176"/>
              <a:ext cx="557280" cy="444600"/>
            </p14:xfrm>
          </p:contentPart>
        </mc:Choice>
        <mc:Fallback>
          <p:pic>
            <p:nvPicPr>
              <p:cNvPr id="135" name="Ink 134">
                <a:extLst>
                  <a:ext uri="{FF2B5EF4-FFF2-40B4-BE49-F238E27FC236}">
                    <a16:creationId xmlns:a16="http://schemas.microsoft.com/office/drawing/2014/main" id="{36181178-868F-4A7F-B8EF-CB05338FE086}"/>
                  </a:ext>
                </a:extLst>
              </p:cNvPr>
              <p:cNvPicPr/>
              <p:nvPr/>
            </p:nvPicPr>
            <p:blipFill>
              <a:blip r:embed="rId181"/>
              <a:stretch>
                <a:fillRect/>
              </a:stretch>
            </p:blipFill>
            <p:spPr>
              <a:xfrm>
                <a:off x="5418005" y="2959176"/>
                <a:ext cx="592920" cy="4802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36" name="Ink 135">
                <a:extLst>
                  <a:ext uri="{FF2B5EF4-FFF2-40B4-BE49-F238E27FC236}">
                    <a16:creationId xmlns:a16="http://schemas.microsoft.com/office/drawing/2014/main" id="{9BE16447-655A-4408-A589-03D2C5FC2ABC}"/>
                  </a:ext>
                </a:extLst>
              </p14:cNvPr>
              <p14:cNvContentPartPr/>
              <p14:nvPr/>
            </p14:nvContentPartPr>
            <p14:xfrm>
              <a:off x="2733125" y="2909136"/>
              <a:ext cx="1083240" cy="538560"/>
            </p14:xfrm>
          </p:contentPart>
        </mc:Choice>
        <mc:Fallback>
          <p:pic>
            <p:nvPicPr>
              <p:cNvPr id="136" name="Ink 135">
                <a:extLst>
                  <a:ext uri="{FF2B5EF4-FFF2-40B4-BE49-F238E27FC236}">
                    <a16:creationId xmlns:a16="http://schemas.microsoft.com/office/drawing/2014/main" id="{9BE16447-655A-4408-A589-03D2C5FC2ABC}"/>
                  </a:ext>
                </a:extLst>
              </p:cNvPr>
              <p:cNvPicPr/>
              <p:nvPr/>
            </p:nvPicPr>
            <p:blipFill>
              <a:blip r:embed="rId183"/>
              <a:stretch>
                <a:fillRect/>
              </a:stretch>
            </p:blipFill>
            <p:spPr>
              <a:xfrm>
                <a:off x="2715485" y="2891136"/>
                <a:ext cx="1118880" cy="5742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37" name="Ink 136">
                <a:extLst>
                  <a:ext uri="{FF2B5EF4-FFF2-40B4-BE49-F238E27FC236}">
                    <a16:creationId xmlns:a16="http://schemas.microsoft.com/office/drawing/2014/main" id="{7C2C5DEB-7979-4607-8D42-7A7BFACAD08D}"/>
                  </a:ext>
                </a:extLst>
              </p14:cNvPr>
              <p14:cNvContentPartPr/>
              <p14:nvPr/>
            </p14:nvContentPartPr>
            <p14:xfrm>
              <a:off x="7871765" y="3463896"/>
              <a:ext cx="663480" cy="408240"/>
            </p14:xfrm>
          </p:contentPart>
        </mc:Choice>
        <mc:Fallback>
          <p:pic>
            <p:nvPicPr>
              <p:cNvPr id="137" name="Ink 136">
                <a:extLst>
                  <a:ext uri="{FF2B5EF4-FFF2-40B4-BE49-F238E27FC236}">
                    <a16:creationId xmlns:a16="http://schemas.microsoft.com/office/drawing/2014/main" id="{7C2C5DEB-7979-4607-8D42-7A7BFACAD08D}"/>
                  </a:ext>
                </a:extLst>
              </p:cNvPr>
              <p:cNvPicPr/>
              <p:nvPr/>
            </p:nvPicPr>
            <p:blipFill>
              <a:blip r:embed="rId185"/>
              <a:stretch>
                <a:fillRect/>
              </a:stretch>
            </p:blipFill>
            <p:spPr>
              <a:xfrm>
                <a:off x="7853765" y="3445896"/>
                <a:ext cx="699120" cy="4438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38" name="Ink 137">
                <a:extLst>
                  <a:ext uri="{FF2B5EF4-FFF2-40B4-BE49-F238E27FC236}">
                    <a16:creationId xmlns:a16="http://schemas.microsoft.com/office/drawing/2014/main" id="{665983B2-3CD6-4C70-985D-08FF34C27FF8}"/>
                  </a:ext>
                </a:extLst>
              </p14:cNvPr>
              <p14:cNvContentPartPr/>
              <p14:nvPr/>
            </p14:nvContentPartPr>
            <p14:xfrm>
              <a:off x="6974285" y="4343376"/>
              <a:ext cx="360" cy="360"/>
            </p14:xfrm>
          </p:contentPart>
        </mc:Choice>
        <mc:Fallback>
          <p:pic>
            <p:nvPicPr>
              <p:cNvPr id="138" name="Ink 137">
                <a:extLst>
                  <a:ext uri="{FF2B5EF4-FFF2-40B4-BE49-F238E27FC236}">
                    <a16:creationId xmlns:a16="http://schemas.microsoft.com/office/drawing/2014/main" id="{665983B2-3CD6-4C70-985D-08FF34C27FF8}"/>
                  </a:ext>
                </a:extLst>
              </p:cNvPr>
              <p:cNvPicPr/>
              <p:nvPr/>
            </p:nvPicPr>
            <p:blipFill>
              <a:blip r:embed="rId187"/>
              <a:stretch>
                <a:fillRect/>
              </a:stretch>
            </p:blipFill>
            <p:spPr>
              <a:xfrm>
                <a:off x="6956285" y="4325736"/>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39" name="Ink 138">
                <a:extLst>
                  <a:ext uri="{FF2B5EF4-FFF2-40B4-BE49-F238E27FC236}">
                    <a16:creationId xmlns:a16="http://schemas.microsoft.com/office/drawing/2014/main" id="{CA481C1A-6EE9-408D-A1BA-B9C8211085A2}"/>
                  </a:ext>
                </a:extLst>
              </p14:cNvPr>
              <p14:cNvContentPartPr/>
              <p14:nvPr/>
            </p14:nvContentPartPr>
            <p14:xfrm>
              <a:off x="6014885" y="3885096"/>
              <a:ext cx="1056240" cy="477720"/>
            </p14:xfrm>
          </p:contentPart>
        </mc:Choice>
        <mc:Fallback>
          <p:pic>
            <p:nvPicPr>
              <p:cNvPr id="139" name="Ink 138">
                <a:extLst>
                  <a:ext uri="{FF2B5EF4-FFF2-40B4-BE49-F238E27FC236}">
                    <a16:creationId xmlns:a16="http://schemas.microsoft.com/office/drawing/2014/main" id="{CA481C1A-6EE9-408D-A1BA-B9C8211085A2}"/>
                  </a:ext>
                </a:extLst>
              </p:cNvPr>
              <p:cNvPicPr/>
              <p:nvPr/>
            </p:nvPicPr>
            <p:blipFill>
              <a:blip r:embed="rId189"/>
              <a:stretch>
                <a:fillRect/>
              </a:stretch>
            </p:blipFill>
            <p:spPr>
              <a:xfrm>
                <a:off x="5997245" y="3867096"/>
                <a:ext cx="1091880" cy="5133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40" name="Ink 139">
                <a:extLst>
                  <a:ext uri="{FF2B5EF4-FFF2-40B4-BE49-F238E27FC236}">
                    <a16:creationId xmlns:a16="http://schemas.microsoft.com/office/drawing/2014/main" id="{8BF8ECBF-2542-49B6-AF9E-9AD7DE87760F}"/>
                  </a:ext>
                </a:extLst>
              </p14:cNvPr>
              <p14:cNvContentPartPr/>
              <p14:nvPr/>
            </p14:nvContentPartPr>
            <p14:xfrm>
              <a:off x="721085" y="4778616"/>
              <a:ext cx="653400" cy="93600"/>
            </p14:xfrm>
          </p:contentPart>
        </mc:Choice>
        <mc:Fallback>
          <p:pic>
            <p:nvPicPr>
              <p:cNvPr id="140" name="Ink 139">
                <a:extLst>
                  <a:ext uri="{FF2B5EF4-FFF2-40B4-BE49-F238E27FC236}">
                    <a16:creationId xmlns:a16="http://schemas.microsoft.com/office/drawing/2014/main" id="{8BF8ECBF-2542-49B6-AF9E-9AD7DE87760F}"/>
                  </a:ext>
                </a:extLst>
              </p:cNvPr>
              <p:cNvPicPr/>
              <p:nvPr/>
            </p:nvPicPr>
            <p:blipFill>
              <a:blip r:embed="rId191"/>
              <a:stretch>
                <a:fillRect/>
              </a:stretch>
            </p:blipFill>
            <p:spPr>
              <a:xfrm>
                <a:off x="703445" y="4760616"/>
                <a:ext cx="689040" cy="129240"/>
              </a:xfrm>
              <a:prstGeom prst="rect">
                <a:avLst/>
              </a:prstGeom>
            </p:spPr>
          </p:pic>
        </mc:Fallback>
      </mc:AlternateContent>
      <p:grpSp>
        <p:nvGrpSpPr>
          <p:cNvPr id="155" name="Group 154">
            <a:extLst>
              <a:ext uri="{FF2B5EF4-FFF2-40B4-BE49-F238E27FC236}">
                <a16:creationId xmlns:a16="http://schemas.microsoft.com/office/drawing/2014/main" id="{A7D95FFE-81BF-4CF2-90AA-8B9EF82114F9}"/>
              </a:ext>
            </a:extLst>
          </p:cNvPr>
          <p:cNvGrpSpPr/>
          <p:nvPr/>
        </p:nvGrpSpPr>
        <p:grpSpPr>
          <a:xfrm>
            <a:off x="285485" y="5297016"/>
            <a:ext cx="1878480" cy="92520"/>
            <a:chOff x="285485" y="5297016"/>
            <a:chExt cx="1878480" cy="92520"/>
          </a:xfrm>
        </p:grpSpPr>
        <mc:AlternateContent xmlns:mc="http://schemas.openxmlformats.org/markup-compatibility/2006">
          <mc:Choice xmlns:p14="http://schemas.microsoft.com/office/powerpoint/2010/main" Requires="p14">
            <p:contentPart p14:bwMode="auto" r:id="rId192">
              <p14:nvContentPartPr>
                <p14:cNvPr id="153" name="Ink 152">
                  <a:extLst>
                    <a:ext uri="{FF2B5EF4-FFF2-40B4-BE49-F238E27FC236}">
                      <a16:creationId xmlns:a16="http://schemas.microsoft.com/office/drawing/2014/main" id="{AD8CF1A7-9F64-4B33-9C15-F665F0B50724}"/>
                    </a:ext>
                  </a:extLst>
                </p14:cNvPr>
                <p14:cNvContentPartPr/>
                <p14:nvPr/>
              </p14:nvContentPartPr>
              <p14:xfrm>
                <a:off x="1177925" y="5297016"/>
                <a:ext cx="986040" cy="84960"/>
              </p14:xfrm>
            </p:contentPart>
          </mc:Choice>
          <mc:Fallback>
            <p:pic>
              <p:nvPicPr>
                <p:cNvPr id="153" name="Ink 152">
                  <a:extLst>
                    <a:ext uri="{FF2B5EF4-FFF2-40B4-BE49-F238E27FC236}">
                      <a16:creationId xmlns:a16="http://schemas.microsoft.com/office/drawing/2014/main" id="{AD8CF1A7-9F64-4B33-9C15-F665F0B50724}"/>
                    </a:ext>
                  </a:extLst>
                </p:cNvPr>
                <p:cNvPicPr/>
                <p:nvPr/>
              </p:nvPicPr>
              <p:blipFill>
                <a:blip r:embed="rId193"/>
                <a:stretch>
                  <a:fillRect/>
                </a:stretch>
              </p:blipFill>
              <p:spPr>
                <a:xfrm>
                  <a:off x="1159925" y="5279376"/>
                  <a:ext cx="10216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54" name="Ink 153">
                  <a:extLst>
                    <a:ext uri="{FF2B5EF4-FFF2-40B4-BE49-F238E27FC236}">
                      <a16:creationId xmlns:a16="http://schemas.microsoft.com/office/drawing/2014/main" id="{E0D3F9D5-4636-461F-A4C5-D5760EF7108B}"/>
                    </a:ext>
                  </a:extLst>
                </p14:cNvPr>
                <p14:cNvContentPartPr/>
                <p14:nvPr/>
              </p14:nvContentPartPr>
              <p14:xfrm>
                <a:off x="285485" y="5352816"/>
                <a:ext cx="727560" cy="36720"/>
              </p14:xfrm>
            </p:contentPart>
          </mc:Choice>
          <mc:Fallback>
            <p:pic>
              <p:nvPicPr>
                <p:cNvPr id="154" name="Ink 153">
                  <a:extLst>
                    <a:ext uri="{FF2B5EF4-FFF2-40B4-BE49-F238E27FC236}">
                      <a16:creationId xmlns:a16="http://schemas.microsoft.com/office/drawing/2014/main" id="{E0D3F9D5-4636-461F-A4C5-D5760EF7108B}"/>
                    </a:ext>
                  </a:extLst>
                </p:cNvPr>
                <p:cNvPicPr/>
                <p:nvPr/>
              </p:nvPicPr>
              <p:blipFill>
                <a:blip r:embed="rId195"/>
                <a:stretch>
                  <a:fillRect/>
                </a:stretch>
              </p:blipFill>
              <p:spPr>
                <a:xfrm>
                  <a:off x="267845" y="5334816"/>
                  <a:ext cx="763200" cy="72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6">
            <p14:nvContentPartPr>
              <p14:cNvPr id="162" name="Ink 161">
                <a:extLst>
                  <a:ext uri="{FF2B5EF4-FFF2-40B4-BE49-F238E27FC236}">
                    <a16:creationId xmlns:a16="http://schemas.microsoft.com/office/drawing/2014/main" id="{824C7E13-2B70-42CD-86D3-43AD06854BF7}"/>
                  </a:ext>
                </a:extLst>
              </p14:cNvPr>
              <p14:cNvContentPartPr/>
              <p14:nvPr/>
            </p14:nvContentPartPr>
            <p14:xfrm>
              <a:off x="5622845" y="5817216"/>
              <a:ext cx="846000" cy="73080"/>
            </p14:xfrm>
          </p:contentPart>
        </mc:Choice>
        <mc:Fallback>
          <p:pic>
            <p:nvPicPr>
              <p:cNvPr id="162" name="Ink 161">
                <a:extLst>
                  <a:ext uri="{FF2B5EF4-FFF2-40B4-BE49-F238E27FC236}">
                    <a16:creationId xmlns:a16="http://schemas.microsoft.com/office/drawing/2014/main" id="{824C7E13-2B70-42CD-86D3-43AD06854BF7}"/>
                  </a:ext>
                </a:extLst>
              </p:cNvPr>
              <p:cNvPicPr/>
              <p:nvPr/>
            </p:nvPicPr>
            <p:blipFill>
              <a:blip r:embed="rId197"/>
              <a:stretch>
                <a:fillRect/>
              </a:stretch>
            </p:blipFill>
            <p:spPr>
              <a:xfrm>
                <a:off x="5604845" y="5799216"/>
                <a:ext cx="881640" cy="108720"/>
              </a:xfrm>
              <a:prstGeom prst="rect">
                <a:avLst/>
              </a:prstGeom>
            </p:spPr>
          </p:pic>
        </mc:Fallback>
      </mc:AlternateContent>
      <p:grpSp>
        <p:nvGrpSpPr>
          <p:cNvPr id="167" name="Group 166">
            <a:extLst>
              <a:ext uri="{FF2B5EF4-FFF2-40B4-BE49-F238E27FC236}">
                <a16:creationId xmlns:a16="http://schemas.microsoft.com/office/drawing/2014/main" id="{AD746478-7A8A-4FB5-9283-CF73D614B82E}"/>
              </a:ext>
            </a:extLst>
          </p:cNvPr>
          <p:cNvGrpSpPr/>
          <p:nvPr/>
        </p:nvGrpSpPr>
        <p:grpSpPr>
          <a:xfrm>
            <a:off x="2311205" y="5226456"/>
            <a:ext cx="8080200" cy="676080"/>
            <a:chOff x="2311205" y="5226456"/>
            <a:chExt cx="8080200" cy="676080"/>
          </a:xfrm>
        </p:grpSpPr>
        <mc:AlternateContent xmlns:mc="http://schemas.openxmlformats.org/markup-compatibility/2006">
          <mc:Choice xmlns:p14="http://schemas.microsoft.com/office/powerpoint/2010/main" Requires="p14">
            <p:contentPart p14:bwMode="auto" r:id="rId198">
              <p14:nvContentPartPr>
                <p14:cNvPr id="141" name="Ink 140">
                  <a:extLst>
                    <a:ext uri="{FF2B5EF4-FFF2-40B4-BE49-F238E27FC236}">
                      <a16:creationId xmlns:a16="http://schemas.microsoft.com/office/drawing/2014/main" id="{92273BEF-0E07-4E6F-8C66-95C0710F5D1F}"/>
                    </a:ext>
                  </a:extLst>
                </p14:cNvPr>
                <p14:cNvContentPartPr/>
                <p14:nvPr/>
              </p14:nvContentPartPr>
              <p14:xfrm>
                <a:off x="10391045" y="5312856"/>
                <a:ext cx="360" cy="1800"/>
              </p14:xfrm>
            </p:contentPart>
          </mc:Choice>
          <mc:Fallback>
            <p:pic>
              <p:nvPicPr>
                <p:cNvPr id="141" name="Ink 140">
                  <a:extLst>
                    <a:ext uri="{FF2B5EF4-FFF2-40B4-BE49-F238E27FC236}">
                      <a16:creationId xmlns:a16="http://schemas.microsoft.com/office/drawing/2014/main" id="{92273BEF-0E07-4E6F-8C66-95C0710F5D1F}"/>
                    </a:ext>
                  </a:extLst>
                </p:cNvPr>
                <p:cNvPicPr/>
                <p:nvPr/>
              </p:nvPicPr>
              <p:blipFill>
                <a:blip r:embed="rId199"/>
                <a:stretch>
                  <a:fillRect/>
                </a:stretch>
              </p:blipFill>
              <p:spPr>
                <a:xfrm>
                  <a:off x="10373045" y="5294856"/>
                  <a:ext cx="360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42" name="Ink 141">
                  <a:extLst>
                    <a:ext uri="{FF2B5EF4-FFF2-40B4-BE49-F238E27FC236}">
                      <a16:creationId xmlns:a16="http://schemas.microsoft.com/office/drawing/2014/main" id="{FCFDD88F-8835-49A7-A520-42E3085957DC}"/>
                    </a:ext>
                  </a:extLst>
                </p14:cNvPr>
                <p14:cNvContentPartPr/>
                <p14:nvPr/>
              </p14:nvContentPartPr>
              <p14:xfrm>
                <a:off x="7743965" y="5293776"/>
                <a:ext cx="2637720" cy="56880"/>
              </p14:xfrm>
            </p:contentPart>
          </mc:Choice>
          <mc:Fallback>
            <p:pic>
              <p:nvPicPr>
                <p:cNvPr id="142" name="Ink 141">
                  <a:extLst>
                    <a:ext uri="{FF2B5EF4-FFF2-40B4-BE49-F238E27FC236}">
                      <a16:creationId xmlns:a16="http://schemas.microsoft.com/office/drawing/2014/main" id="{FCFDD88F-8835-49A7-A520-42E3085957DC}"/>
                    </a:ext>
                  </a:extLst>
                </p:cNvPr>
                <p:cNvPicPr/>
                <p:nvPr/>
              </p:nvPicPr>
              <p:blipFill>
                <a:blip r:embed="rId201"/>
                <a:stretch>
                  <a:fillRect/>
                </a:stretch>
              </p:blipFill>
              <p:spPr>
                <a:xfrm>
                  <a:off x="7725965" y="5276136"/>
                  <a:ext cx="26733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44" name="Ink 143">
                  <a:extLst>
                    <a:ext uri="{FF2B5EF4-FFF2-40B4-BE49-F238E27FC236}">
                      <a16:creationId xmlns:a16="http://schemas.microsoft.com/office/drawing/2014/main" id="{7EA9B9A5-75D6-4EEF-B4E7-60D6F3D4E502}"/>
                    </a:ext>
                  </a:extLst>
                </p14:cNvPr>
                <p14:cNvContentPartPr/>
                <p14:nvPr/>
              </p14:nvContentPartPr>
              <p14:xfrm>
                <a:off x="7100285" y="5243376"/>
                <a:ext cx="556200" cy="70560"/>
              </p14:xfrm>
            </p:contentPart>
          </mc:Choice>
          <mc:Fallback>
            <p:pic>
              <p:nvPicPr>
                <p:cNvPr id="144" name="Ink 143">
                  <a:extLst>
                    <a:ext uri="{FF2B5EF4-FFF2-40B4-BE49-F238E27FC236}">
                      <a16:creationId xmlns:a16="http://schemas.microsoft.com/office/drawing/2014/main" id="{7EA9B9A5-75D6-4EEF-B4E7-60D6F3D4E502}"/>
                    </a:ext>
                  </a:extLst>
                </p:cNvPr>
                <p:cNvPicPr/>
                <p:nvPr/>
              </p:nvPicPr>
              <p:blipFill>
                <a:blip r:embed="rId203"/>
                <a:stretch>
                  <a:fillRect/>
                </a:stretch>
              </p:blipFill>
              <p:spPr>
                <a:xfrm>
                  <a:off x="7082645" y="5225736"/>
                  <a:ext cx="5918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45" name="Ink 144">
                  <a:extLst>
                    <a:ext uri="{FF2B5EF4-FFF2-40B4-BE49-F238E27FC236}">
                      <a16:creationId xmlns:a16="http://schemas.microsoft.com/office/drawing/2014/main" id="{62D28DE7-0967-4842-A285-58E93680AE3F}"/>
                    </a:ext>
                  </a:extLst>
                </p14:cNvPr>
                <p14:cNvContentPartPr/>
                <p14:nvPr/>
              </p14:nvContentPartPr>
              <p14:xfrm>
                <a:off x="6285965" y="5270376"/>
                <a:ext cx="693000" cy="59040"/>
              </p14:xfrm>
            </p:contentPart>
          </mc:Choice>
          <mc:Fallback>
            <p:pic>
              <p:nvPicPr>
                <p:cNvPr id="145" name="Ink 144">
                  <a:extLst>
                    <a:ext uri="{FF2B5EF4-FFF2-40B4-BE49-F238E27FC236}">
                      <a16:creationId xmlns:a16="http://schemas.microsoft.com/office/drawing/2014/main" id="{62D28DE7-0967-4842-A285-58E93680AE3F}"/>
                    </a:ext>
                  </a:extLst>
                </p:cNvPr>
                <p:cNvPicPr/>
                <p:nvPr/>
              </p:nvPicPr>
              <p:blipFill>
                <a:blip r:embed="rId205"/>
                <a:stretch>
                  <a:fillRect/>
                </a:stretch>
              </p:blipFill>
              <p:spPr>
                <a:xfrm>
                  <a:off x="6268325" y="5252736"/>
                  <a:ext cx="7286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47" name="Ink 146">
                  <a:extLst>
                    <a:ext uri="{FF2B5EF4-FFF2-40B4-BE49-F238E27FC236}">
                      <a16:creationId xmlns:a16="http://schemas.microsoft.com/office/drawing/2014/main" id="{263B8FC9-81DC-4625-A69B-D2A14E51786A}"/>
                    </a:ext>
                  </a:extLst>
                </p14:cNvPr>
                <p14:cNvContentPartPr/>
                <p14:nvPr/>
              </p14:nvContentPartPr>
              <p14:xfrm>
                <a:off x="5028125" y="5261016"/>
                <a:ext cx="1055880" cy="106920"/>
              </p14:xfrm>
            </p:contentPart>
          </mc:Choice>
          <mc:Fallback>
            <p:pic>
              <p:nvPicPr>
                <p:cNvPr id="147" name="Ink 146">
                  <a:extLst>
                    <a:ext uri="{FF2B5EF4-FFF2-40B4-BE49-F238E27FC236}">
                      <a16:creationId xmlns:a16="http://schemas.microsoft.com/office/drawing/2014/main" id="{263B8FC9-81DC-4625-A69B-D2A14E51786A}"/>
                    </a:ext>
                  </a:extLst>
                </p:cNvPr>
                <p:cNvPicPr/>
                <p:nvPr/>
              </p:nvPicPr>
              <p:blipFill>
                <a:blip r:embed="rId207"/>
                <a:stretch>
                  <a:fillRect/>
                </a:stretch>
              </p:blipFill>
              <p:spPr>
                <a:xfrm>
                  <a:off x="5010485" y="5243376"/>
                  <a:ext cx="10915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49" name="Ink 148">
                  <a:extLst>
                    <a:ext uri="{FF2B5EF4-FFF2-40B4-BE49-F238E27FC236}">
                      <a16:creationId xmlns:a16="http://schemas.microsoft.com/office/drawing/2014/main" id="{9403C35E-717E-49A7-93C9-D87CF9B28BEA}"/>
                    </a:ext>
                  </a:extLst>
                </p14:cNvPr>
                <p14:cNvContentPartPr/>
                <p14:nvPr/>
              </p14:nvContentPartPr>
              <p14:xfrm>
                <a:off x="4342325" y="5299536"/>
                <a:ext cx="472680" cy="29520"/>
              </p14:xfrm>
            </p:contentPart>
          </mc:Choice>
          <mc:Fallback>
            <p:pic>
              <p:nvPicPr>
                <p:cNvPr id="149" name="Ink 148">
                  <a:extLst>
                    <a:ext uri="{FF2B5EF4-FFF2-40B4-BE49-F238E27FC236}">
                      <a16:creationId xmlns:a16="http://schemas.microsoft.com/office/drawing/2014/main" id="{9403C35E-717E-49A7-93C9-D87CF9B28BEA}"/>
                    </a:ext>
                  </a:extLst>
                </p:cNvPr>
                <p:cNvPicPr/>
                <p:nvPr/>
              </p:nvPicPr>
              <p:blipFill>
                <a:blip r:embed="rId209"/>
                <a:stretch>
                  <a:fillRect/>
                </a:stretch>
              </p:blipFill>
              <p:spPr>
                <a:xfrm>
                  <a:off x="4324325" y="5281536"/>
                  <a:ext cx="5083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50" name="Ink 149">
                  <a:extLst>
                    <a:ext uri="{FF2B5EF4-FFF2-40B4-BE49-F238E27FC236}">
                      <a16:creationId xmlns:a16="http://schemas.microsoft.com/office/drawing/2014/main" id="{B76386C5-1E49-4F04-9815-6099B064C998}"/>
                    </a:ext>
                  </a:extLst>
                </p14:cNvPr>
                <p14:cNvContentPartPr/>
                <p14:nvPr/>
              </p14:nvContentPartPr>
              <p14:xfrm>
                <a:off x="3347285" y="5228976"/>
                <a:ext cx="785160" cy="113760"/>
              </p14:xfrm>
            </p:contentPart>
          </mc:Choice>
          <mc:Fallback>
            <p:pic>
              <p:nvPicPr>
                <p:cNvPr id="150" name="Ink 149">
                  <a:extLst>
                    <a:ext uri="{FF2B5EF4-FFF2-40B4-BE49-F238E27FC236}">
                      <a16:creationId xmlns:a16="http://schemas.microsoft.com/office/drawing/2014/main" id="{B76386C5-1E49-4F04-9815-6099B064C998}"/>
                    </a:ext>
                  </a:extLst>
                </p:cNvPr>
                <p:cNvPicPr/>
                <p:nvPr/>
              </p:nvPicPr>
              <p:blipFill>
                <a:blip r:embed="rId211"/>
                <a:stretch>
                  <a:fillRect/>
                </a:stretch>
              </p:blipFill>
              <p:spPr>
                <a:xfrm>
                  <a:off x="3329645" y="5211336"/>
                  <a:ext cx="8208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51" name="Ink 150">
                  <a:extLst>
                    <a:ext uri="{FF2B5EF4-FFF2-40B4-BE49-F238E27FC236}">
                      <a16:creationId xmlns:a16="http://schemas.microsoft.com/office/drawing/2014/main" id="{9E7DD1D6-72FB-4EDB-A562-17538D94C5A1}"/>
                    </a:ext>
                  </a:extLst>
                </p14:cNvPr>
                <p14:cNvContentPartPr/>
                <p14:nvPr/>
              </p14:nvContentPartPr>
              <p14:xfrm>
                <a:off x="2311205" y="5226456"/>
                <a:ext cx="902160" cy="78840"/>
              </p14:xfrm>
            </p:contentPart>
          </mc:Choice>
          <mc:Fallback>
            <p:pic>
              <p:nvPicPr>
                <p:cNvPr id="151" name="Ink 150">
                  <a:extLst>
                    <a:ext uri="{FF2B5EF4-FFF2-40B4-BE49-F238E27FC236}">
                      <a16:creationId xmlns:a16="http://schemas.microsoft.com/office/drawing/2014/main" id="{9E7DD1D6-72FB-4EDB-A562-17538D94C5A1}"/>
                    </a:ext>
                  </a:extLst>
                </p:cNvPr>
                <p:cNvPicPr/>
                <p:nvPr/>
              </p:nvPicPr>
              <p:blipFill>
                <a:blip r:embed="rId213"/>
                <a:stretch>
                  <a:fillRect/>
                </a:stretch>
              </p:blipFill>
              <p:spPr>
                <a:xfrm>
                  <a:off x="2293565" y="5208816"/>
                  <a:ext cx="9378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56" name="Ink 155">
                  <a:extLst>
                    <a:ext uri="{FF2B5EF4-FFF2-40B4-BE49-F238E27FC236}">
                      <a16:creationId xmlns:a16="http://schemas.microsoft.com/office/drawing/2014/main" id="{DA67485E-CFFF-4077-B51F-6866396CD81F}"/>
                    </a:ext>
                  </a:extLst>
                </p14:cNvPr>
                <p14:cNvContentPartPr/>
                <p14:nvPr/>
              </p14:nvContentPartPr>
              <p14:xfrm>
                <a:off x="9036365" y="5799936"/>
                <a:ext cx="591120" cy="48960"/>
              </p14:xfrm>
            </p:contentPart>
          </mc:Choice>
          <mc:Fallback>
            <p:pic>
              <p:nvPicPr>
                <p:cNvPr id="156" name="Ink 155">
                  <a:extLst>
                    <a:ext uri="{FF2B5EF4-FFF2-40B4-BE49-F238E27FC236}">
                      <a16:creationId xmlns:a16="http://schemas.microsoft.com/office/drawing/2014/main" id="{DA67485E-CFFF-4077-B51F-6866396CD81F}"/>
                    </a:ext>
                  </a:extLst>
                </p:cNvPr>
                <p:cNvPicPr/>
                <p:nvPr/>
              </p:nvPicPr>
              <p:blipFill>
                <a:blip r:embed="rId215"/>
                <a:stretch>
                  <a:fillRect/>
                </a:stretch>
              </p:blipFill>
              <p:spPr>
                <a:xfrm>
                  <a:off x="9018725" y="5782296"/>
                  <a:ext cx="6267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57" name="Ink 156">
                  <a:extLst>
                    <a:ext uri="{FF2B5EF4-FFF2-40B4-BE49-F238E27FC236}">
                      <a16:creationId xmlns:a16="http://schemas.microsoft.com/office/drawing/2014/main" id="{A0247042-57C5-4D8C-94F1-3DBD964EC26F}"/>
                    </a:ext>
                  </a:extLst>
                </p14:cNvPr>
                <p14:cNvContentPartPr/>
                <p14:nvPr/>
              </p14:nvContentPartPr>
              <p14:xfrm>
                <a:off x="8447045" y="5737656"/>
                <a:ext cx="420120" cy="120600"/>
              </p14:xfrm>
            </p:contentPart>
          </mc:Choice>
          <mc:Fallback>
            <p:pic>
              <p:nvPicPr>
                <p:cNvPr id="157" name="Ink 156">
                  <a:extLst>
                    <a:ext uri="{FF2B5EF4-FFF2-40B4-BE49-F238E27FC236}">
                      <a16:creationId xmlns:a16="http://schemas.microsoft.com/office/drawing/2014/main" id="{A0247042-57C5-4D8C-94F1-3DBD964EC26F}"/>
                    </a:ext>
                  </a:extLst>
                </p:cNvPr>
                <p:cNvPicPr/>
                <p:nvPr/>
              </p:nvPicPr>
              <p:blipFill>
                <a:blip r:embed="rId217"/>
                <a:stretch>
                  <a:fillRect/>
                </a:stretch>
              </p:blipFill>
              <p:spPr>
                <a:xfrm>
                  <a:off x="8429405" y="5719656"/>
                  <a:ext cx="4557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58" name="Ink 157">
                  <a:extLst>
                    <a:ext uri="{FF2B5EF4-FFF2-40B4-BE49-F238E27FC236}">
                      <a16:creationId xmlns:a16="http://schemas.microsoft.com/office/drawing/2014/main" id="{59CE55FC-0115-4642-A99B-9D5A8BAFF6C9}"/>
                    </a:ext>
                  </a:extLst>
                </p14:cNvPr>
                <p14:cNvContentPartPr/>
                <p14:nvPr/>
              </p14:nvContentPartPr>
              <p14:xfrm>
                <a:off x="8200445" y="5848536"/>
                <a:ext cx="360" cy="1800"/>
              </p14:xfrm>
            </p:contentPart>
          </mc:Choice>
          <mc:Fallback>
            <p:pic>
              <p:nvPicPr>
                <p:cNvPr id="158" name="Ink 157">
                  <a:extLst>
                    <a:ext uri="{FF2B5EF4-FFF2-40B4-BE49-F238E27FC236}">
                      <a16:creationId xmlns:a16="http://schemas.microsoft.com/office/drawing/2014/main" id="{59CE55FC-0115-4642-A99B-9D5A8BAFF6C9}"/>
                    </a:ext>
                  </a:extLst>
                </p:cNvPr>
                <p:cNvPicPr/>
                <p:nvPr/>
              </p:nvPicPr>
              <p:blipFill>
                <a:blip r:embed="rId199"/>
                <a:stretch>
                  <a:fillRect/>
                </a:stretch>
              </p:blipFill>
              <p:spPr>
                <a:xfrm>
                  <a:off x="8182805" y="5830536"/>
                  <a:ext cx="360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59" name="Ink 158">
                  <a:extLst>
                    <a:ext uri="{FF2B5EF4-FFF2-40B4-BE49-F238E27FC236}">
                      <a16:creationId xmlns:a16="http://schemas.microsoft.com/office/drawing/2014/main" id="{E3F43212-9B43-4F1C-94B8-4804E06D913A}"/>
                    </a:ext>
                  </a:extLst>
                </p14:cNvPr>
                <p14:cNvContentPartPr/>
                <p14:nvPr/>
              </p14:nvContentPartPr>
              <p14:xfrm>
                <a:off x="7556765" y="5797776"/>
                <a:ext cx="659520" cy="73440"/>
              </p14:xfrm>
            </p:contentPart>
          </mc:Choice>
          <mc:Fallback>
            <p:pic>
              <p:nvPicPr>
                <p:cNvPr id="159" name="Ink 158">
                  <a:extLst>
                    <a:ext uri="{FF2B5EF4-FFF2-40B4-BE49-F238E27FC236}">
                      <a16:creationId xmlns:a16="http://schemas.microsoft.com/office/drawing/2014/main" id="{E3F43212-9B43-4F1C-94B8-4804E06D913A}"/>
                    </a:ext>
                  </a:extLst>
                </p:cNvPr>
                <p:cNvPicPr/>
                <p:nvPr/>
              </p:nvPicPr>
              <p:blipFill>
                <a:blip r:embed="rId220"/>
                <a:stretch>
                  <a:fillRect/>
                </a:stretch>
              </p:blipFill>
              <p:spPr>
                <a:xfrm>
                  <a:off x="7539125" y="5780136"/>
                  <a:ext cx="6951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60" name="Ink 159">
                  <a:extLst>
                    <a:ext uri="{FF2B5EF4-FFF2-40B4-BE49-F238E27FC236}">
                      <a16:creationId xmlns:a16="http://schemas.microsoft.com/office/drawing/2014/main" id="{28649659-C7E2-4A67-BDDE-7BF0151FFEED}"/>
                    </a:ext>
                  </a:extLst>
                </p14:cNvPr>
                <p14:cNvContentPartPr/>
                <p14:nvPr/>
              </p14:nvContentPartPr>
              <p14:xfrm>
                <a:off x="6602765" y="5811816"/>
                <a:ext cx="892800" cy="85680"/>
              </p14:xfrm>
            </p:contentPart>
          </mc:Choice>
          <mc:Fallback>
            <p:pic>
              <p:nvPicPr>
                <p:cNvPr id="160" name="Ink 159">
                  <a:extLst>
                    <a:ext uri="{FF2B5EF4-FFF2-40B4-BE49-F238E27FC236}">
                      <a16:creationId xmlns:a16="http://schemas.microsoft.com/office/drawing/2014/main" id="{28649659-C7E2-4A67-BDDE-7BF0151FFEED}"/>
                    </a:ext>
                  </a:extLst>
                </p:cNvPr>
                <p:cNvPicPr/>
                <p:nvPr/>
              </p:nvPicPr>
              <p:blipFill>
                <a:blip r:embed="rId222"/>
                <a:stretch>
                  <a:fillRect/>
                </a:stretch>
              </p:blipFill>
              <p:spPr>
                <a:xfrm>
                  <a:off x="6584765" y="5794176"/>
                  <a:ext cx="9284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63" name="Ink 162">
                  <a:extLst>
                    <a:ext uri="{FF2B5EF4-FFF2-40B4-BE49-F238E27FC236}">
                      <a16:creationId xmlns:a16="http://schemas.microsoft.com/office/drawing/2014/main" id="{B5EFABAE-92A2-433E-BA46-9016D39F445F}"/>
                    </a:ext>
                  </a:extLst>
                </p14:cNvPr>
                <p14:cNvContentPartPr/>
                <p14:nvPr/>
              </p14:nvContentPartPr>
              <p14:xfrm>
                <a:off x="4750205" y="5844576"/>
                <a:ext cx="634320" cy="57960"/>
              </p14:xfrm>
            </p:contentPart>
          </mc:Choice>
          <mc:Fallback>
            <p:pic>
              <p:nvPicPr>
                <p:cNvPr id="163" name="Ink 162">
                  <a:extLst>
                    <a:ext uri="{FF2B5EF4-FFF2-40B4-BE49-F238E27FC236}">
                      <a16:creationId xmlns:a16="http://schemas.microsoft.com/office/drawing/2014/main" id="{B5EFABAE-92A2-433E-BA46-9016D39F445F}"/>
                    </a:ext>
                  </a:extLst>
                </p:cNvPr>
                <p:cNvPicPr/>
                <p:nvPr/>
              </p:nvPicPr>
              <p:blipFill>
                <a:blip r:embed="rId224"/>
                <a:stretch>
                  <a:fillRect/>
                </a:stretch>
              </p:blipFill>
              <p:spPr>
                <a:xfrm>
                  <a:off x="4732565" y="5826936"/>
                  <a:ext cx="6699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64" name="Ink 163">
                  <a:extLst>
                    <a:ext uri="{FF2B5EF4-FFF2-40B4-BE49-F238E27FC236}">
                      <a16:creationId xmlns:a16="http://schemas.microsoft.com/office/drawing/2014/main" id="{83D722D1-CCD3-49A8-86FD-1FBF3C5B0936}"/>
                    </a:ext>
                  </a:extLst>
                </p14:cNvPr>
                <p14:cNvContentPartPr/>
                <p14:nvPr/>
              </p14:nvContentPartPr>
              <p14:xfrm>
                <a:off x="3679565" y="5783736"/>
                <a:ext cx="870840" cy="64800"/>
              </p14:xfrm>
            </p:contentPart>
          </mc:Choice>
          <mc:Fallback>
            <p:pic>
              <p:nvPicPr>
                <p:cNvPr id="164" name="Ink 163">
                  <a:extLst>
                    <a:ext uri="{FF2B5EF4-FFF2-40B4-BE49-F238E27FC236}">
                      <a16:creationId xmlns:a16="http://schemas.microsoft.com/office/drawing/2014/main" id="{83D722D1-CCD3-49A8-86FD-1FBF3C5B0936}"/>
                    </a:ext>
                  </a:extLst>
                </p:cNvPr>
                <p:cNvPicPr/>
                <p:nvPr/>
              </p:nvPicPr>
              <p:blipFill>
                <a:blip r:embed="rId226"/>
                <a:stretch>
                  <a:fillRect/>
                </a:stretch>
              </p:blipFill>
              <p:spPr>
                <a:xfrm>
                  <a:off x="3661925" y="5766096"/>
                  <a:ext cx="9064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66" name="Ink 165">
                  <a:extLst>
                    <a:ext uri="{FF2B5EF4-FFF2-40B4-BE49-F238E27FC236}">
                      <a16:creationId xmlns:a16="http://schemas.microsoft.com/office/drawing/2014/main" id="{5AF42FBB-FD6D-4976-9E6F-606BE0E94DEE}"/>
                    </a:ext>
                  </a:extLst>
                </p14:cNvPr>
                <p14:cNvContentPartPr/>
                <p14:nvPr/>
              </p14:nvContentPartPr>
              <p14:xfrm>
                <a:off x="3755525" y="5238336"/>
                <a:ext cx="5975280" cy="639720"/>
              </p14:xfrm>
            </p:contentPart>
          </mc:Choice>
          <mc:Fallback>
            <p:pic>
              <p:nvPicPr>
                <p:cNvPr id="166" name="Ink 165">
                  <a:extLst>
                    <a:ext uri="{FF2B5EF4-FFF2-40B4-BE49-F238E27FC236}">
                      <a16:creationId xmlns:a16="http://schemas.microsoft.com/office/drawing/2014/main" id="{5AF42FBB-FD6D-4976-9E6F-606BE0E94DEE}"/>
                    </a:ext>
                  </a:extLst>
                </p:cNvPr>
                <p:cNvPicPr/>
                <p:nvPr/>
              </p:nvPicPr>
              <p:blipFill>
                <a:blip r:embed="rId228"/>
                <a:stretch>
                  <a:fillRect/>
                </a:stretch>
              </p:blipFill>
              <p:spPr>
                <a:xfrm>
                  <a:off x="3737525" y="5220336"/>
                  <a:ext cx="6010920" cy="675360"/>
                </a:xfrm>
                <a:prstGeom prst="rect">
                  <a:avLst/>
                </a:prstGeom>
              </p:spPr>
            </p:pic>
          </mc:Fallback>
        </mc:AlternateContent>
      </p:grpSp>
    </p:spTree>
    <p:extLst>
      <p:ext uri="{BB962C8B-B14F-4D97-AF65-F5344CB8AC3E}">
        <p14:creationId xmlns:p14="http://schemas.microsoft.com/office/powerpoint/2010/main" val="2745187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5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459092" cy="6460177"/>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 name="TextBox 2">
            <a:extLst>
              <a:ext uri="{FF2B5EF4-FFF2-40B4-BE49-F238E27FC236}">
                <a16:creationId xmlns:a16="http://schemas.microsoft.com/office/drawing/2014/main" id="{D3EFC0C3-FD39-449B-AD90-C042901F23F4}"/>
              </a:ext>
            </a:extLst>
          </p:cNvPr>
          <p:cNvSpPr txBox="1"/>
          <p:nvPr/>
        </p:nvSpPr>
        <p:spPr>
          <a:xfrm>
            <a:off x="200171" y="10795"/>
            <a:ext cx="10109842" cy="6186309"/>
          </a:xfrm>
          <a:prstGeom prst="rect">
            <a:avLst/>
          </a:prstGeom>
          <a:noFill/>
        </p:spPr>
        <p:txBody>
          <a:bodyPr wrap="square" rtlCol="0">
            <a:spAutoFit/>
          </a:bodyPr>
          <a:lstStyle/>
          <a:p>
            <a:r>
              <a:rPr lang="en-US" sz="2200" b="1">
                <a:solidFill>
                  <a:schemeClr val="bg1"/>
                </a:solidFill>
                <a:cs typeface="+mj-cs"/>
              </a:rPr>
              <a:t>Targum Jonathan son of Uziel Isaiah 10:23-31</a:t>
            </a:r>
          </a:p>
          <a:p>
            <a:r>
              <a:rPr lang="en-US" sz="2200">
                <a:solidFill>
                  <a:schemeClr val="bg1"/>
                </a:solidFill>
                <a:cs typeface="+mj-cs"/>
              </a:rPr>
              <a:t>10:23 For a completion, and an end, the Lord, the God of hosts is making with all the wicked in the midst of the earth. 10:24 Therefore, thus saith the Lord, the God of hosts, O my people, that dwellest in Zion, be not afraid of the Assyrian: he shall smite thee with his government, and his dominion he shall lift up upon thee, after the manner of Egypt. 10:25 For yet a little while, and the curses shall cease from you of the house of Jacob; and mine anger shall be upon the people that work iniquity, to destroy them. 10:26 And the Lord of hosts shall bring upon him a stroke, as the stroke of Midian at the rock of Oreb: and his dominion shall depart from you, as the dominion of Pharaoh departed by the sea, and mighty works shall be done for you after the manner of Egypt. 10:27 And it shall come to pass at that time, that his dominion shall depart from you, and his yoke from off thy neck, and the nations shall be broken from before the Messiah. 10:28 He is come to Aiath, he has passed through Migron; at Micmash he shall appoint the princes of his army. 10:29 They waded, they passed through the Jordan: at Geba they passed the night; the inhabitants of Ramah are broken; the men of Gibeah of Saul have fled. 10:30 Lift up your voice, men of the daughter of Gallim: give ear, ye who are dwelling in Laish, who are dwelling in poor Anathoth. 10:31 The men of Madmenah are broken; the inhabitants of Gebim are fled.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ED9959A3-20CA-45AC-AF6A-7D69BB5FBCB9}"/>
                  </a:ext>
                </a:extLst>
              </p14:cNvPr>
              <p14:cNvContentPartPr/>
              <p14:nvPr/>
            </p14:nvContentPartPr>
            <p14:xfrm>
              <a:off x="979565" y="619536"/>
              <a:ext cx="8933760" cy="158040"/>
            </p14:xfrm>
          </p:contentPart>
        </mc:Choice>
        <mc:Fallback>
          <p:pic>
            <p:nvPicPr>
              <p:cNvPr id="4" name="Ink 3">
                <a:extLst>
                  <a:ext uri="{FF2B5EF4-FFF2-40B4-BE49-F238E27FC236}">
                    <a16:creationId xmlns:a16="http://schemas.microsoft.com/office/drawing/2014/main" id="{ED9959A3-20CA-45AC-AF6A-7D69BB5FBCB9}"/>
                  </a:ext>
                </a:extLst>
              </p:cNvPr>
              <p:cNvPicPr/>
              <p:nvPr/>
            </p:nvPicPr>
            <p:blipFill>
              <a:blip r:embed="rId5"/>
              <a:stretch>
                <a:fillRect/>
              </a:stretch>
            </p:blipFill>
            <p:spPr>
              <a:xfrm>
                <a:off x="961925" y="601896"/>
                <a:ext cx="89694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5E8064CB-3478-4B02-B52D-DE228CB604A4}"/>
                  </a:ext>
                </a:extLst>
              </p14:cNvPr>
              <p14:cNvContentPartPr/>
              <p14:nvPr/>
            </p14:nvContentPartPr>
            <p14:xfrm>
              <a:off x="305285" y="1047216"/>
              <a:ext cx="3668400" cy="78840"/>
            </p14:xfrm>
          </p:contentPart>
        </mc:Choice>
        <mc:Fallback>
          <p:pic>
            <p:nvPicPr>
              <p:cNvPr id="5" name="Ink 4">
                <a:extLst>
                  <a:ext uri="{FF2B5EF4-FFF2-40B4-BE49-F238E27FC236}">
                    <a16:creationId xmlns:a16="http://schemas.microsoft.com/office/drawing/2014/main" id="{5E8064CB-3478-4B02-B52D-DE228CB604A4}"/>
                  </a:ext>
                </a:extLst>
              </p:cNvPr>
              <p:cNvPicPr/>
              <p:nvPr/>
            </p:nvPicPr>
            <p:blipFill>
              <a:blip r:embed="rId7"/>
              <a:stretch>
                <a:fillRect/>
              </a:stretch>
            </p:blipFill>
            <p:spPr>
              <a:xfrm>
                <a:off x="287285" y="1029216"/>
                <a:ext cx="37040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B8FEC27B-D54D-4633-AF4A-E2551200A00A}"/>
                  </a:ext>
                </a:extLst>
              </p14:cNvPr>
              <p14:cNvContentPartPr/>
              <p14:nvPr/>
            </p14:nvContentPartPr>
            <p14:xfrm>
              <a:off x="254885" y="4376136"/>
              <a:ext cx="988560" cy="128880"/>
            </p14:xfrm>
          </p:contentPart>
        </mc:Choice>
        <mc:Fallback>
          <p:pic>
            <p:nvPicPr>
              <p:cNvPr id="7" name="Ink 6">
                <a:extLst>
                  <a:ext uri="{FF2B5EF4-FFF2-40B4-BE49-F238E27FC236}">
                    <a16:creationId xmlns:a16="http://schemas.microsoft.com/office/drawing/2014/main" id="{B8FEC27B-D54D-4633-AF4A-E2551200A00A}"/>
                  </a:ext>
                </a:extLst>
              </p:cNvPr>
              <p:cNvPicPr/>
              <p:nvPr/>
            </p:nvPicPr>
            <p:blipFill>
              <a:blip r:embed="rId9"/>
              <a:stretch>
                <a:fillRect/>
              </a:stretch>
            </p:blipFill>
            <p:spPr>
              <a:xfrm>
                <a:off x="237245" y="4358496"/>
                <a:ext cx="10242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2DB7A294-1716-450E-BAFA-D7C225F1F078}"/>
                  </a:ext>
                </a:extLst>
              </p14:cNvPr>
              <p14:cNvContentPartPr/>
              <p14:nvPr/>
            </p14:nvContentPartPr>
            <p14:xfrm>
              <a:off x="1359005" y="5120256"/>
              <a:ext cx="768960" cy="36360"/>
            </p14:xfrm>
          </p:contentPart>
        </mc:Choice>
        <mc:Fallback>
          <p:pic>
            <p:nvPicPr>
              <p:cNvPr id="9" name="Ink 8">
                <a:extLst>
                  <a:ext uri="{FF2B5EF4-FFF2-40B4-BE49-F238E27FC236}">
                    <a16:creationId xmlns:a16="http://schemas.microsoft.com/office/drawing/2014/main" id="{2DB7A294-1716-450E-BAFA-D7C225F1F078}"/>
                  </a:ext>
                </a:extLst>
              </p:cNvPr>
              <p:cNvPicPr/>
              <p:nvPr/>
            </p:nvPicPr>
            <p:blipFill>
              <a:blip r:embed="rId11"/>
              <a:stretch>
                <a:fillRect/>
              </a:stretch>
            </p:blipFill>
            <p:spPr>
              <a:xfrm>
                <a:off x="1341005" y="5102256"/>
                <a:ext cx="8046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772F49F0-193B-4F62-BD35-24E70B9905E4}"/>
                  </a:ext>
                </a:extLst>
              </p14:cNvPr>
              <p14:cNvContentPartPr/>
              <p14:nvPr/>
            </p14:nvContentPartPr>
            <p14:xfrm>
              <a:off x="6857645" y="5080656"/>
              <a:ext cx="520920" cy="34920"/>
            </p14:xfrm>
          </p:contentPart>
        </mc:Choice>
        <mc:Fallback>
          <p:pic>
            <p:nvPicPr>
              <p:cNvPr id="11" name="Ink 10">
                <a:extLst>
                  <a:ext uri="{FF2B5EF4-FFF2-40B4-BE49-F238E27FC236}">
                    <a16:creationId xmlns:a16="http://schemas.microsoft.com/office/drawing/2014/main" id="{772F49F0-193B-4F62-BD35-24E70B9905E4}"/>
                  </a:ext>
                </a:extLst>
              </p:cNvPr>
              <p:cNvPicPr/>
              <p:nvPr/>
            </p:nvPicPr>
            <p:blipFill>
              <a:blip r:embed="rId13"/>
              <a:stretch>
                <a:fillRect/>
              </a:stretch>
            </p:blipFill>
            <p:spPr>
              <a:xfrm>
                <a:off x="6840005" y="5062656"/>
                <a:ext cx="5565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5AD0AF6B-4FEE-4822-8C7F-AB64C3D960B5}"/>
                  </a:ext>
                </a:extLst>
              </p14:cNvPr>
              <p14:cNvContentPartPr/>
              <p14:nvPr/>
            </p14:nvContentPartPr>
            <p14:xfrm>
              <a:off x="3673805" y="4393776"/>
              <a:ext cx="498240" cy="94320"/>
            </p14:xfrm>
          </p:contentPart>
        </mc:Choice>
        <mc:Fallback>
          <p:pic>
            <p:nvPicPr>
              <p:cNvPr id="12" name="Ink 11">
                <a:extLst>
                  <a:ext uri="{FF2B5EF4-FFF2-40B4-BE49-F238E27FC236}">
                    <a16:creationId xmlns:a16="http://schemas.microsoft.com/office/drawing/2014/main" id="{5AD0AF6B-4FEE-4822-8C7F-AB64C3D960B5}"/>
                  </a:ext>
                </a:extLst>
              </p:cNvPr>
              <p:cNvPicPr/>
              <p:nvPr/>
            </p:nvPicPr>
            <p:blipFill>
              <a:blip r:embed="rId15"/>
              <a:stretch>
                <a:fillRect/>
              </a:stretch>
            </p:blipFill>
            <p:spPr>
              <a:xfrm>
                <a:off x="3655805" y="4376136"/>
                <a:ext cx="533880" cy="129960"/>
              </a:xfrm>
              <a:prstGeom prst="rect">
                <a:avLst/>
              </a:prstGeom>
            </p:spPr>
          </p:pic>
        </mc:Fallback>
      </mc:AlternateContent>
      <p:grpSp>
        <p:nvGrpSpPr>
          <p:cNvPr id="15" name="Group 14">
            <a:extLst>
              <a:ext uri="{FF2B5EF4-FFF2-40B4-BE49-F238E27FC236}">
                <a16:creationId xmlns:a16="http://schemas.microsoft.com/office/drawing/2014/main" id="{2A634619-23D7-46C2-9868-4BB58295AEAF}"/>
              </a:ext>
            </a:extLst>
          </p:cNvPr>
          <p:cNvGrpSpPr/>
          <p:nvPr/>
        </p:nvGrpSpPr>
        <p:grpSpPr>
          <a:xfrm>
            <a:off x="7080845" y="4379736"/>
            <a:ext cx="2266560" cy="60120"/>
            <a:chOff x="7080845" y="4379736"/>
            <a:chExt cx="2266560" cy="60120"/>
          </a:xfrm>
        </p:grpSpPr>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F1E6079F-68EC-4C32-B449-B4B47ACE810C}"/>
                    </a:ext>
                  </a:extLst>
                </p14:cNvPr>
                <p14:cNvContentPartPr/>
                <p14:nvPr/>
              </p14:nvContentPartPr>
              <p14:xfrm>
                <a:off x="7080845" y="4379736"/>
                <a:ext cx="696240" cy="38880"/>
              </p14:xfrm>
            </p:contentPart>
          </mc:Choice>
          <mc:Fallback>
            <p:pic>
              <p:nvPicPr>
                <p:cNvPr id="13" name="Ink 12">
                  <a:extLst>
                    <a:ext uri="{FF2B5EF4-FFF2-40B4-BE49-F238E27FC236}">
                      <a16:creationId xmlns:a16="http://schemas.microsoft.com/office/drawing/2014/main" id="{F1E6079F-68EC-4C32-B449-B4B47ACE810C}"/>
                    </a:ext>
                  </a:extLst>
                </p:cNvPr>
                <p:cNvPicPr/>
                <p:nvPr/>
              </p:nvPicPr>
              <p:blipFill>
                <a:blip r:embed="rId17"/>
                <a:stretch>
                  <a:fillRect/>
                </a:stretch>
              </p:blipFill>
              <p:spPr>
                <a:xfrm>
                  <a:off x="7062845" y="4362096"/>
                  <a:ext cx="7318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5600FFAB-0AEB-4B7E-9EDA-558EEEA4FE93}"/>
                    </a:ext>
                  </a:extLst>
                </p14:cNvPr>
                <p14:cNvContentPartPr/>
                <p14:nvPr/>
              </p14:nvContentPartPr>
              <p14:xfrm>
                <a:off x="8342285" y="4393416"/>
                <a:ext cx="1005120" cy="46440"/>
              </p14:xfrm>
            </p:contentPart>
          </mc:Choice>
          <mc:Fallback>
            <p:pic>
              <p:nvPicPr>
                <p:cNvPr id="14" name="Ink 13">
                  <a:extLst>
                    <a:ext uri="{FF2B5EF4-FFF2-40B4-BE49-F238E27FC236}">
                      <a16:creationId xmlns:a16="http://schemas.microsoft.com/office/drawing/2014/main" id="{5600FFAB-0AEB-4B7E-9EDA-558EEEA4FE93}"/>
                    </a:ext>
                  </a:extLst>
                </p:cNvPr>
                <p:cNvPicPr/>
                <p:nvPr/>
              </p:nvPicPr>
              <p:blipFill>
                <a:blip r:embed="rId19"/>
                <a:stretch>
                  <a:fillRect/>
                </a:stretch>
              </p:blipFill>
              <p:spPr>
                <a:xfrm>
                  <a:off x="8324645" y="4375416"/>
                  <a:ext cx="1040760" cy="82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14E36450-5B30-494E-A346-A6467B1C3C50}"/>
                  </a:ext>
                </a:extLst>
              </p14:cNvPr>
              <p14:cNvContentPartPr/>
              <p14:nvPr/>
            </p14:nvContentPartPr>
            <p14:xfrm>
              <a:off x="680765" y="5382336"/>
              <a:ext cx="1473480" cy="65880"/>
            </p14:xfrm>
          </p:contentPart>
        </mc:Choice>
        <mc:Fallback>
          <p:pic>
            <p:nvPicPr>
              <p:cNvPr id="16" name="Ink 15">
                <a:extLst>
                  <a:ext uri="{FF2B5EF4-FFF2-40B4-BE49-F238E27FC236}">
                    <a16:creationId xmlns:a16="http://schemas.microsoft.com/office/drawing/2014/main" id="{14E36450-5B30-494E-A346-A6467B1C3C50}"/>
                  </a:ext>
                </a:extLst>
              </p:cNvPr>
              <p:cNvPicPr/>
              <p:nvPr/>
            </p:nvPicPr>
            <p:blipFill>
              <a:blip r:embed="rId21"/>
              <a:stretch>
                <a:fillRect/>
              </a:stretch>
            </p:blipFill>
            <p:spPr>
              <a:xfrm>
                <a:off x="662765" y="5364336"/>
                <a:ext cx="1509120" cy="101520"/>
              </a:xfrm>
              <a:prstGeom prst="rect">
                <a:avLst/>
              </a:prstGeom>
            </p:spPr>
          </p:pic>
        </mc:Fallback>
      </mc:AlternateContent>
    </p:spTree>
    <p:extLst>
      <p:ext uri="{BB962C8B-B14F-4D97-AF65-F5344CB8AC3E}">
        <p14:creationId xmlns:p14="http://schemas.microsoft.com/office/powerpoint/2010/main" val="3736434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34639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42388" y="0"/>
            <a:ext cx="11952630" cy="6247864"/>
          </a:xfrm>
          <a:prstGeom prst="rect">
            <a:avLst/>
          </a:prstGeom>
          <a:noFill/>
        </p:spPr>
        <p:txBody>
          <a:bodyPr wrap="square" rtlCol="0">
            <a:spAutoFit/>
          </a:bodyPr>
          <a:lstStyle/>
          <a:p>
            <a:r>
              <a:rPr lang="en-US" sz="2000" b="1">
                <a:solidFill>
                  <a:schemeClr val="bg1"/>
                </a:solidFill>
                <a:cs typeface="+mj-cs"/>
              </a:rPr>
              <a:t>Targum Jonathan son of Uziel Isaiah 10:32-34</a:t>
            </a:r>
          </a:p>
          <a:p>
            <a:r>
              <a:rPr lang="en-US" sz="2000">
                <a:solidFill>
                  <a:schemeClr val="bg1"/>
                </a:solidFill>
                <a:cs typeface="+mj-cs"/>
              </a:rPr>
              <a:t>10:32 As yet the day is still high, and he has much time to come. Behold, Sennacherib the king of Assyria. He journeyed and passed three stations, and he brought with him forty thousand seats of gold, in which the sons of the kings encircled with crowns were sitting; likewise, led with him two hundred thousand holding swords and spears; he also brought with him two hundred and sixty thousand archers, and a hundred thousand men ran before him. The length of his camp was four hundred parasangs; the neck of his horses forty parasangs; the number of his army, was two hundred and sixty thousand myriads lacking one. And thus they came upon Abraham, when they had cast him into the midst of the burning fire, and thus they shall come with Gog and Magog, when the world shall have completed its end to be redeemed. When the first host passed through the Jordan, they drank up the waters which were in the Jordan. When the second host passed through the Jordan, the hoofs of the horses absorbed, and drank the waters. When the third host passed through the Jordan, they dug wells, and drank the waters. He came and stood in Nob, the city of the priests, before the wall of Jerusalem; he answered and said to his army, Is not this the city of Jerusalem, against which I have tumultuously brought together all my camps, and on account of which I have oppressed all my provinces? Behold, she is smaller and weaker than all the fortified cities of the nations which I have subdued by the strength of my hand. He came up, he stood and shook his head; he stretched out and moved his hand against the mount of the house of the sanctuary which is in Zion, and against the court which is in Jerusalem. 10:33 Behold, the Lord of the world, the Lord of hosts, shall cast forth slaughter into his camp, as grapes that are trod in a wine-press: and the high ones of stature shall be hewn down, and the mighty shall be humbled. 10:34 And He shall slay the mighty men of his camp, who are strong as iron. And those that make war upon the earth shall be cast down.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C2453C64-1FFE-4BF2-886A-A8004D538EFA}"/>
                  </a:ext>
                </a:extLst>
              </p14:cNvPr>
              <p14:cNvContentPartPr/>
              <p14:nvPr/>
            </p14:nvContentPartPr>
            <p14:xfrm>
              <a:off x="324365" y="2499096"/>
              <a:ext cx="10998360" cy="66960"/>
            </p14:xfrm>
          </p:contentPart>
        </mc:Choice>
        <mc:Fallback>
          <p:pic>
            <p:nvPicPr>
              <p:cNvPr id="4" name="Ink 3">
                <a:extLst>
                  <a:ext uri="{FF2B5EF4-FFF2-40B4-BE49-F238E27FC236}">
                    <a16:creationId xmlns:a16="http://schemas.microsoft.com/office/drawing/2014/main" id="{C2453C64-1FFE-4BF2-886A-A8004D538EFA}"/>
                  </a:ext>
                </a:extLst>
              </p:cNvPr>
              <p:cNvPicPr/>
              <p:nvPr/>
            </p:nvPicPr>
            <p:blipFill>
              <a:blip r:embed="rId5"/>
              <a:stretch>
                <a:fillRect/>
              </a:stretch>
            </p:blipFill>
            <p:spPr>
              <a:xfrm>
                <a:off x="306725" y="2481096"/>
                <a:ext cx="110340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FA148BE5-4244-455C-8B36-CECEE20C8B56}"/>
                  </a:ext>
                </a:extLst>
              </p14:cNvPr>
              <p14:cNvContentPartPr/>
              <p14:nvPr/>
            </p14:nvContentPartPr>
            <p14:xfrm>
              <a:off x="212765" y="2763696"/>
              <a:ext cx="7210440" cy="97560"/>
            </p14:xfrm>
          </p:contentPart>
        </mc:Choice>
        <mc:Fallback>
          <p:pic>
            <p:nvPicPr>
              <p:cNvPr id="5" name="Ink 4">
                <a:extLst>
                  <a:ext uri="{FF2B5EF4-FFF2-40B4-BE49-F238E27FC236}">
                    <a16:creationId xmlns:a16="http://schemas.microsoft.com/office/drawing/2014/main" id="{FA148BE5-4244-455C-8B36-CECEE20C8B56}"/>
                  </a:ext>
                </a:extLst>
              </p:cNvPr>
              <p:cNvPicPr/>
              <p:nvPr/>
            </p:nvPicPr>
            <p:blipFill>
              <a:blip r:embed="rId7"/>
              <a:stretch>
                <a:fillRect/>
              </a:stretch>
            </p:blipFill>
            <p:spPr>
              <a:xfrm>
                <a:off x="195125" y="2746056"/>
                <a:ext cx="72460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1BE6F80D-3B5A-4A6F-826B-16C3AB0A0F12}"/>
                  </a:ext>
                </a:extLst>
              </p14:cNvPr>
              <p14:cNvContentPartPr/>
              <p14:nvPr/>
            </p14:nvContentPartPr>
            <p14:xfrm>
              <a:off x="7782485" y="615216"/>
              <a:ext cx="1256040" cy="37440"/>
            </p14:xfrm>
          </p:contentPart>
        </mc:Choice>
        <mc:Fallback>
          <p:pic>
            <p:nvPicPr>
              <p:cNvPr id="7" name="Ink 6">
                <a:extLst>
                  <a:ext uri="{FF2B5EF4-FFF2-40B4-BE49-F238E27FC236}">
                    <a16:creationId xmlns:a16="http://schemas.microsoft.com/office/drawing/2014/main" id="{1BE6F80D-3B5A-4A6F-826B-16C3AB0A0F12}"/>
                  </a:ext>
                </a:extLst>
              </p:cNvPr>
              <p:cNvPicPr/>
              <p:nvPr/>
            </p:nvPicPr>
            <p:blipFill>
              <a:blip r:embed="rId9"/>
              <a:stretch>
                <a:fillRect/>
              </a:stretch>
            </p:blipFill>
            <p:spPr>
              <a:xfrm>
                <a:off x="7764845" y="597576"/>
                <a:ext cx="12916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14FA76AA-96BE-4F0C-BB83-1F5A772409EF}"/>
                  </a:ext>
                </a:extLst>
              </p14:cNvPr>
              <p14:cNvContentPartPr/>
              <p14:nvPr/>
            </p14:nvContentPartPr>
            <p14:xfrm>
              <a:off x="8435885" y="2127936"/>
              <a:ext cx="2657160" cy="87120"/>
            </p14:xfrm>
          </p:contentPart>
        </mc:Choice>
        <mc:Fallback>
          <p:pic>
            <p:nvPicPr>
              <p:cNvPr id="9" name="Ink 8">
                <a:extLst>
                  <a:ext uri="{FF2B5EF4-FFF2-40B4-BE49-F238E27FC236}">
                    <a16:creationId xmlns:a16="http://schemas.microsoft.com/office/drawing/2014/main" id="{14FA76AA-96BE-4F0C-BB83-1F5A772409EF}"/>
                  </a:ext>
                </a:extLst>
              </p:cNvPr>
              <p:cNvPicPr/>
              <p:nvPr/>
            </p:nvPicPr>
            <p:blipFill>
              <a:blip r:embed="rId11"/>
              <a:stretch>
                <a:fillRect/>
              </a:stretch>
            </p:blipFill>
            <p:spPr>
              <a:xfrm>
                <a:off x="8418245" y="2109936"/>
                <a:ext cx="2692800" cy="122760"/>
              </a:xfrm>
              <a:prstGeom prst="rect">
                <a:avLst/>
              </a:prstGeom>
            </p:spPr>
          </p:pic>
        </mc:Fallback>
      </mc:AlternateContent>
    </p:spTree>
    <p:extLst>
      <p:ext uri="{BB962C8B-B14F-4D97-AF65-F5344CB8AC3E}">
        <p14:creationId xmlns:p14="http://schemas.microsoft.com/office/powerpoint/2010/main" val="3600517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586641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43904" y="195624"/>
            <a:ext cx="9920533" cy="5262979"/>
          </a:xfrm>
          <a:prstGeom prst="rect">
            <a:avLst/>
          </a:prstGeom>
          <a:noFill/>
        </p:spPr>
        <p:txBody>
          <a:bodyPr wrap="square" rtlCol="0">
            <a:spAutoFit/>
          </a:bodyPr>
          <a:lstStyle/>
          <a:p>
            <a:r>
              <a:rPr lang="en-US" sz="2800" b="1">
                <a:solidFill>
                  <a:srgbClr val="FFC000"/>
                </a:solidFill>
                <a:cs typeface="+mj-cs"/>
              </a:rPr>
              <a:t>Joel 3:9-13</a:t>
            </a:r>
          </a:p>
          <a:p>
            <a:r>
              <a:rPr lang="en-US" sz="2800">
                <a:solidFill>
                  <a:srgbClr val="FFC000"/>
                </a:solidFill>
                <a:cs typeface="+mj-cs"/>
              </a:rPr>
              <a:t>3:9  Proclaim ye this among the Gentiles; Prepare war, wake up the mighty men, let all the men of war draw near; let them come up: 3:10  Beat your plowshares into swords and your pruning hooks into spears: let the weak say, I am strong. 3:11  Assemble yourselves, and come, all ye heathen, and gather yourselves together roundabout: thither cause thy mighty ones to come down, O LORD. 3:12  Let the heathen be wakened, and come up to the valley of Jehoshaphat: for there will I sit to judge all the heathen roundabout. 3:13  Put ye in the sickle, for the harvest is ripe: come, get you down; for the press is full, the fats overflow; for their wickedness is great.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06FD6326-CB9F-457E-84B6-36C2CF921548}"/>
                  </a:ext>
                </a:extLst>
              </p14:cNvPr>
              <p14:cNvContentPartPr/>
              <p14:nvPr/>
            </p14:nvContentPartPr>
            <p14:xfrm>
              <a:off x="1391765" y="1947576"/>
              <a:ext cx="7898400" cy="64440"/>
            </p14:xfrm>
          </p:contentPart>
        </mc:Choice>
        <mc:Fallback>
          <p:pic>
            <p:nvPicPr>
              <p:cNvPr id="4" name="Ink 3">
                <a:extLst>
                  <a:ext uri="{FF2B5EF4-FFF2-40B4-BE49-F238E27FC236}">
                    <a16:creationId xmlns:a16="http://schemas.microsoft.com/office/drawing/2014/main" id="{06FD6326-CB9F-457E-84B6-36C2CF921548}"/>
                  </a:ext>
                </a:extLst>
              </p:cNvPr>
              <p:cNvPicPr/>
              <p:nvPr/>
            </p:nvPicPr>
            <p:blipFill>
              <a:blip r:embed="rId5"/>
              <a:stretch>
                <a:fillRect/>
              </a:stretch>
            </p:blipFill>
            <p:spPr>
              <a:xfrm>
                <a:off x="1373765" y="1929576"/>
                <a:ext cx="79340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986C59D1-D301-43CE-B1F1-86DDF0530856}"/>
                  </a:ext>
                </a:extLst>
              </p14:cNvPr>
              <p14:cNvContentPartPr/>
              <p14:nvPr/>
            </p14:nvContentPartPr>
            <p14:xfrm>
              <a:off x="649445" y="2324136"/>
              <a:ext cx="1374480" cy="122040"/>
            </p14:xfrm>
          </p:contentPart>
        </mc:Choice>
        <mc:Fallback>
          <p:pic>
            <p:nvPicPr>
              <p:cNvPr id="5" name="Ink 4">
                <a:extLst>
                  <a:ext uri="{FF2B5EF4-FFF2-40B4-BE49-F238E27FC236}">
                    <a16:creationId xmlns:a16="http://schemas.microsoft.com/office/drawing/2014/main" id="{986C59D1-D301-43CE-B1F1-86DDF0530856}"/>
                  </a:ext>
                </a:extLst>
              </p:cNvPr>
              <p:cNvPicPr/>
              <p:nvPr/>
            </p:nvPicPr>
            <p:blipFill>
              <a:blip r:embed="rId7"/>
              <a:stretch>
                <a:fillRect/>
              </a:stretch>
            </p:blipFill>
            <p:spPr>
              <a:xfrm>
                <a:off x="631445" y="2306496"/>
                <a:ext cx="14101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78A86117-B289-4216-8C91-FDA0A1939B32}"/>
                  </a:ext>
                </a:extLst>
              </p14:cNvPr>
              <p14:cNvContentPartPr/>
              <p14:nvPr/>
            </p14:nvContentPartPr>
            <p14:xfrm>
              <a:off x="2295725" y="2314776"/>
              <a:ext cx="3862440" cy="127440"/>
            </p14:xfrm>
          </p:contentPart>
        </mc:Choice>
        <mc:Fallback>
          <p:pic>
            <p:nvPicPr>
              <p:cNvPr id="7" name="Ink 6">
                <a:extLst>
                  <a:ext uri="{FF2B5EF4-FFF2-40B4-BE49-F238E27FC236}">
                    <a16:creationId xmlns:a16="http://schemas.microsoft.com/office/drawing/2014/main" id="{78A86117-B289-4216-8C91-FDA0A1939B32}"/>
                  </a:ext>
                </a:extLst>
              </p:cNvPr>
              <p:cNvPicPr/>
              <p:nvPr/>
            </p:nvPicPr>
            <p:blipFill>
              <a:blip r:embed="rId9"/>
              <a:stretch>
                <a:fillRect/>
              </a:stretch>
            </p:blipFill>
            <p:spPr>
              <a:xfrm>
                <a:off x="2277725" y="2296776"/>
                <a:ext cx="3898080" cy="163080"/>
              </a:xfrm>
              <a:prstGeom prst="rect">
                <a:avLst/>
              </a:prstGeom>
            </p:spPr>
          </p:pic>
        </mc:Fallback>
      </mc:AlternateContent>
    </p:spTree>
    <p:extLst>
      <p:ext uri="{BB962C8B-B14F-4D97-AF65-F5344CB8AC3E}">
        <p14:creationId xmlns:p14="http://schemas.microsoft.com/office/powerpoint/2010/main" val="979436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17516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39388" y="195624"/>
            <a:ext cx="9925050" cy="5816977"/>
          </a:xfrm>
          <a:prstGeom prst="rect">
            <a:avLst/>
          </a:prstGeom>
          <a:noFill/>
        </p:spPr>
        <p:txBody>
          <a:bodyPr wrap="square" rtlCol="0">
            <a:spAutoFit/>
          </a:bodyPr>
          <a:lstStyle/>
          <a:p>
            <a:pPr algn="r"/>
            <a:r>
              <a:rPr lang="en-US" sz="2000" b="1">
                <a:solidFill>
                  <a:srgbClr val="FFFF00"/>
                </a:solidFill>
                <a:cs typeface="+mj-cs"/>
              </a:rPr>
              <a:t>ספר ישעיה פרק סג</a:t>
            </a:r>
          </a:p>
          <a:p>
            <a:pPr algn="r"/>
            <a:r>
              <a:rPr lang="en-US" sz="2000" b="1">
                <a:solidFill>
                  <a:srgbClr val="FFFF00"/>
                </a:solidFill>
                <a:cs typeface="+mj-cs"/>
              </a:rPr>
              <a:t>א   מִי-זֶה | בָּא מֵאֱדוֹם חֲמוּץ בְּגָדִים מִבָּצְרָה זֶה הָדוּר בִּלְבוּשׁוֹ צֹעֶה בְּרֹב כֹּחוֹ אֲנִי מְדַבֵּר בִּצְדָקָה רַב לְהוֹשִׁיעַ: ב   מַדּוּעַ אָדֹם לִלְבוּשֶׁךָ וּבְגָדֶיךָ כְּדֹרֵךְ בְּגַת: ג   פּוּרָה | דָּרַכְתִּי לְבַדִּי וּמֵעַמִּים אֵין-אִישׁ אִתִּי וְאֶדְרְכֵם בְּאַפִּי וְאֶרְמְסֵם בַּחֲמָתִי וְיֵז נִצְחָם עַל-בְּגָדַי וְכָל-מַלְבּוּשַׁי אֶגְאָלְתִּי: ד   כִּי יוֹם נָקָם בְּלִבִּי וּשְׁנַת גְּאוּלַי בָּאָה: ה   וְאַבִּיט וְאֵין עֹזֵר וְאֶשְׁתּוֹמֵם וְאֵין סוֹמֵךְ וַתּוֹשַׁע לִי זְרֹעִי וַחֲמָתִי הִיא סְמָכָתְנִי: ו   וְאָבוּס עַמִּים בְּאַפִּי וַאֲשַׁכְּרֵם בַּחֲמָתִי וְאוֹרִיד לָאָרֶץ נִצְחָם: </a:t>
            </a:r>
          </a:p>
          <a:p>
            <a:r>
              <a:rPr lang="en-US" sz="2100" b="1">
                <a:solidFill>
                  <a:schemeClr val="bg1"/>
                </a:solidFill>
                <a:cs typeface="+mj-cs"/>
              </a:rPr>
              <a:t>Isaiah 63:1-6</a:t>
            </a:r>
          </a:p>
          <a:p>
            <a:r>
              <a:rPr lang="en-US" sz="2100">
                <a:solidFill>
                  <a:schemeClr val="bg1"/>
                </a:solidFill>
                <a:cs typeface="+mj-cs"/>
              </a:rPr>
              <a:t>63:1  Who is this that cometh from Edom, with dyed garments from Bozrah? this that is glorious in his apparel, traveling in the greatness of his strength? I that speak in righteousness, mighty to save. 63:2  Wherefore art thou red in thine apparel, and thy garments like him that treadeth in the winefat? 63:3  I have trodden the winepress alone; and of the people there was none with me: for I will tread them in mine anger, and trample them in my fury; and their blood shall be sprinkled upon my garments, and I will stain all my raiment. 63:4  For the day of vengeance is in mine heart, and the year of my redeemed is come. 63:5  And I looked, and there was none to help; and I wondered that there was none to uphold: therefore mine own arm brought salvation unto me; and my fury, it upheld me. 63:6  And I will tread down the people in mine anger, and make them drunk in my fury, and I will bring down their strength to the earth.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72B4A298-E4FD-4677-A36B-3125F78F3CE8}"/>
                  </a:ext>
                </a:extLst>
              </p14:cNvPr>
              <p14:cNvContentPartPr/>
              <p14:nvPr/>
            </p14:nvContentPartPr>
            <p14:xfrm>
              <a:off x="3817445" y="5185776"/>
              <a:ext cx="6061320" cy="119160"/>
            </p14:xfrm>
          </p:contentPart>
        </mc:Choice>
        <mc:Fallback>
          <p:pic>
            <p:nvPicPr>
              <p:cNvPr id="4" name="Ink 3">
                <a:extLst>
                  <a:ext uri="{FF2B5EF4-FFF2-40B4-BE49-F238E27FC236}">
                    <a16:creationId xmlns:a16="http://schemas.microsoft.com/office/drawing/2014/main" id="{72B4A298-E4FD-4677-A36B-3125F78F3CE8}"/>
                  </a:ext>
                </a:extLst>
              </p:cNvPr>
              <p:cNvPicPr/>
              <p:nvPr/>
            </p:nvPicPr>
            <p:blipFill>
              <a:blip r:embed="rId5"/>
              <a:stretch>
                <a:fillRect/>
              </a:stretch>
            </p:blipFill>
            <p:spPr>
              <a:xfrm>
                <a:off x="3799805" y="5168136"/>
                <a:ext cx="60969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05B13AE3-939D-4A2B-8B7C-3D4AC57678D2}"/>
                  </a:ext>
                </a:extLst>
              </p14:cNvPr>
              <p14:cNvContentPartPr/>
              <p14:nvPr/>
            </p14:nvContentPartPr>
            <p14:xfrm>
              <a:off x="2581565" y="5911176"/>
              <a:ext cx="4907880" cy="76680"/>
            </p14:xfrm>
          </p:contentPart>
        </mc:Choice>
        <mc:Fallback>
          <p:pic>
            <p:nvPicPr>
              <p:cNvPr id="5" name="Ink 4">
                <a:extLst>
                  <a:ext uri="{FF2B5EF4-FFF2-40B4-BE49-F238E27FC236}">
                    <a16:creationId xmlns:a16="http://schemas.microsoft.com/office/drawing/2014/main" id="{05B13AE3-939D-4A2B-8B7C-3D4AC57678D2}"/>
                  </a:ext>
                </a:extLst>
              </p:cNvPr>
              <p:cNvPicPr/>
              <p:nvPr/>
            </p:nvPicPr>
            <p:blipFill>
              <a:blip r:embed="rId7"/>
              <a:stretch>
                <a:fillRect/>
              </a:stretch>
            </p:blipFill>
            <p:spPr>
              <a:xfrm>
                <a:off x="2563565" y="5893536"/>
                <a:ext cx="4943520" cy="112320"/>
              </a:xfrm>
              <a:prstGeom prst="rect">
                <a:avLst/>
              </a:prstGeom>
            </p:spPr>
          </p:pic>
        </mc:Fallback>
      </mc:AlternateContent>
    </p:spTree>
    <p:extLst>
      <p:ext uri="{BB962C8B-B14F-4D97-AF65-F5344CB8AC3E}">
        <p14:creationId xmlns:p14="http://schemas.microsoft.com/office/powerpoint/2010/main" val="1835982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459092" cy="6314377"/>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43444" y="286713"/>
            <a:ext cx="10052058" cy="6247864"/>
          </a:xfrm>
          <a:prstGeom prst="rect">
            <a:avLst/>
          </a:prstGeom>
          <a:noFill/>
        </p:spPr>
        <p:txBody>
          <a:bodyPr wrap="square" rtlCol="0">
            <a:spAutoFit/>
          </a:bodyPr>
          <a:lstStyle/>
          <a:p>
            <a:r>
              <a:rPr lang="en-US" sz="2800" b="1">
                <a:solidFill>
                  <a:schemeClr val="bg1"/>
                </a:solidFill>
                <a:cs typeface="+mj-cs"/>
              </a:rPr>
              <a:t>Rashi on Isaiah 10:23 Part 1</a:t>
            </a:r>
          </a:p>
          <a:p>
            <a:pPr algn="r"/>
            <a:r>
              <a:rPr lang="he-IL" sz="2800">
                <a:solidFill>
                  <a:srgbClr val="FFFF00"/>
                </a:solidFill>
                <a:cs typeface="+mj-cs"/>
              </a:rPr>
              <a:t>כי כלה ונחרצה. תראו שהקב"ה עושה (דין) ברשעים ותכנעו ותשובו אליו: </a:t>
            </a:r>
          </a:p>
          <a:p>
            <a:r>
              <a:rPr lang="en-US" sz="2700">
                <a:solidFill>
                  <a:schemeClr val="bg1"/>
                </a:solidFill>
                <a:cs typeface="+mj-cs"/>
              </a:rPr>
              <a:t>For destruction and annihilation you shall see that the Holy One, blessed be He, executes upon the wicked, and you shall humble yourselves and return to Him.</a:t>
            </a:r>
          </a:p>
          <a:p>
            <a:endParaRPr lang="en-US" sz="800">
              <a:solidFill>
                <a:schemeClr val="bg1"/>
              </a:solidFill>
              <a:cs typeface="+mj-cs"/>
            </a:endParaRPr>
          </a:p>
          <a:p>
            <a:r>
              <a:rPr lang="en-US" sz="2400" b="1">
                <a:solidFill>
                  <a:srgbClr val="E89A51"/>
                </a:solidFill>
                <a:cs typeface="+mj-cs"/>
              </a:rPr>
              <a:t>Jeremiah 10:25</a:t>
            </a:r>
          </a:p>
          <a:p>
            <a:r>
              <a:rPr lang="en-US" sz="2400">
                <a:solidFill>
                  <a:srgbClr val="E89A51"/>
                </a:solidFill>
                <a:cs typeface="+mj-cs"/>
              </a:rPr>
              <a:t>Pour out your wrath on the nations that do not know you, and on the peoples that do not call on your name; for they have devoured Jacob; they have devoured him and consumed him, and have laid waste his habitation.</a:t>
            </a:r>
          </a:p>
          <a:p>
            <a:endParaRPr lang="en-US" sz="800">
              <a:solidFill>
                <a:schemeClr val="bg1"/>
              </a:solidFill>
              <a:cs typeface="+mj-cs"/>
            </a:endParaRPr>
          </a:p>
          <a:p>
            <a:r>
              <a:rPr lang="en-US" sz="2400" b="1">
                <a:solidFill>
                  <a:srgbClr val="92D050"/>
                </a:solidFill>
                <a:cs typeface="+mj-cs"/>
              </a:rPr>
              <a:t>Zephaniah 3:8</a:t>
            </a:r>
          </a:p>
          <a:p>
            <a:r>
              <a:rPr lang="en-US" sz="2400">
                <a:solidFill>
                  <a:srgbClr val="92D050"/>
                </a:solidFill>
                <a:cs typeface="+mj-cs"/>
              </a:rPr>
              <a:t>Wherefore expect me, saith the Lord, in the day of my resurrection that is to come, for my judgment is to assemble the Gentiles, and to gather the kingdoms: and to pour upon them my indignation, all my fierce anger: for with the fire of my jealousy shall all the earth be devoured.</a:t>
            </a:r>
          </a:p>
          <a:p>
            <a:endParaRPr lang="en-US" sz="2800">
              <a:solidFill>
                <a:schemeClr val="bg1"/>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grpSp>
        <p:nvGrpSpPr>
          <p:cNvPr id="7" name="Group 6">
            <a:extLst>
              <a:ext uri="{FF2B5EF4-FFF2-40B4-BE49-F238E27FC236}">
                <a16:creationId xmlns:a16="http://schemas.microsoft.com/office/drawing/2014/main" id="{51636198-48A8-4158-8FFE-EFF2EBA008A8}"/>
              </a:ext>
            </a:extLst>
          </p:cNvPr>
          <p:cNvGrpSpPr/>
          <p:nvPr/>
        </p:nvGrpSpPr>
        <p:grpSpPr>
          <a:xfrm>
            <a:off x="8272805" y="688656"/>
            <a:ext cx="2038680" cy="554040"/>
            <a:chOff x="8272805" y="688656"/>
            <a:chExt cx="2038680" cy="554040"/>
          </a:xfrm>
        </p:grpSpPr>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7C7E613C-A6FF-438D-89C4-6C7DE64A2E6B}"/>
                    </a:ext>
                  </a:extLst>
                </p14:cNvPr>
                <p14:cNvContentPartPr/>
                <p14:nvPr/>
              </p14:nvContentPartPr>
              <p14:xfrm>
                <a:off x="10177205" y="1174296"/>
                <a:ext cx="6120" cy="10080"/>
              </p14:xfrm>
            </p:contentPart>
          </mc:Choice>
          <mc:Fallback>
            <p:pic>
              <p:nvPicPr>
                <p:cNvPr id="4" name="Ink 3">
                  <a:extLst>
                    <a:ext uri="{FF2B5EF4-FFF2-40B4-BE49-F238E27FC236}">
                      <a16:creationId xmlns:a16="http://schemas.microsoft.com/office/drawing/2014/main" id="{7C7E613C-A6FF-438D-89C4-6C7DE64A2E6B}"/>
                    </a:ext>
                  </a:extLst>
                </p:cNvPr>
                <p:cNvPicPr/>
                <p:nvPr/>
              </p:nvPicPr>
              <p:blipFill>
                <a:blip r:embed="rId5"/>
                <a:stretch>
                  <a:fillRect/>
                </a:stretch>
              </p:blipFill>
              <p:spPr>
                <a:xfrm>
                  <a:off x="10159205" y="1156296"/>
                  <a:ext cx="417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D872D294-4CA5-4F4D-9651-7B415EA3082E}"/>
                    </a:ext>
                  </a:extLst>
                </p14:cNvPr>
                <p14:cNvContentPartPr/>
                <p14:nvPr/>
              </p14:nvContentPartPr>
              <p14:xfrm>
                <a:off x="8272805" y="688656"/>
                <a:ext cx="2038680" cy="554040"/>
              </p14:xfrm>
            </p:contentPart>
          </mc:Choice>
          <mc:Fallback>
            <p:pic>
              <p:nvPicPr>
                <p:cNvPr id="5" name="Ink 4">
                  <a:extLst>
                    <a:ext uri="{FF2B5EF4-FFF2-40B4-BE49-F238E27FC236}">
                      <a16:creationId xmlns:a16="http://schemas.microsoft.com/office/drawing/2014/main" id="{D872D294-4CA5-4F4D-9651-7B415EA3082E}"/>
                    </a:ext>
                  </a:extLst>
                </p:cNvPr>
                <p:cNvPicPr/>
                <p:nvPr/>
              </p:nvPicPr>
              <p:blipFill>
                <a:blip r:embed="rId7"/>
                <a:stretch>
                  <a:fillRect/>
                </a:stretch>
              </p:blipFill>
              <p:spPr>
                <a:xfrm>
                  <a:off x="8254805" y="670656"/>
                  <a:ext cx="2074320" cy="589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62B4AF67-1594-44CF-8AF5-C8A26A9F8CFE}"/>
                  </a:ext>
                </a:extLst>
              </p14:cNvPr>
              <p14:cNvContentPartPr/>
              <p14:nvPr/>
            </p14:nvContentPartPr>
            <p14:xfrm>
              <a:off x="2597045" y="2614656"/>
              <a:ext cx="15480" cy="9360"/>
            </p14:xfrm>
          </p:contentPart>
        </mc:Choice>
        <mc:Fallback>
          <p:pic>
            <p:nvPicPr>
              <p:cNvPr id="9" name="Ink 8">
                <a:extLst>
                  <a:ext uri="{FF2B5EF4-FFF2-40B4-BE49-F238E27FC236}">
                    <a16:creationId xmlns:a16="http://schemas.microsoft.com/office/drawing/2014/main" id="{62B4AF67-1594-44CF-8AF5-C8A26A9F8CFE}"/>
                  </a:ext>
                </a:extLst>
              </p:cNvPr>
              <p:cNvPicPr/>
              <p:nvPr/>
            </p:nvPicPr>
            <p:blipFill>
              <a:blip r:embed="rId9"/>
              <a:stretch>
                <a:fillRect/>
              </a:stretch>
            </p:blipFill>
            <p:spPr>
              <a:xfrm>
                <a:off x="2579405" y="2596656"/>
                <a:ext cx="511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B26E83BA-8135-4518-A24F-B978FEAF9BBD}"/>
                  </a:ext>
                </a:extLst>
              </p14:cNvPr>
              <p14:cNvContentPartPr/>
              <p14:nvPr/>
            </p14:nvContentPartPr>
            <p14:xfrm>
              <a:off x="3924365" y="2504136"/>
              <a:ext cx="12240" cy="5760"/>
            </p14:xfrm>
          </p:contentPart>
        </mc:Choice>
        <mc:Fallback>
          <p:pic>
            <p:nvPicPr>
              <p:cNvPr id="11" name="Ink 10">
                <a:extLst>
                  <a:ext uri="{FF2B5EF4-FFF2-40B4-BE49-F238E27FC236}">
                    <a16:creationId xmlns:a16="http://schemas.microsoft.com/office/drawing/2014/main" id="{B26E83BA-8135-4518-A24F-B978FEAF9BBD}"/>
                  </a:ext>
                </a:extLst>
              </p:cNvPr>
              <p:cNvPicPr/>
              <p:nvPr/>
            </p:nvPicPr>
            <p:blipFill>
              <a:blip r:embed="rId11"/>
              <a:stretch>
                <a:fillRect/>
              </a:stretch>
            </p:blipFill>
            <p:spPr>
              <a:xfrm>
                <a:off x="3906365" y="2486136"/>
                <a:ext cx="478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CA7C0D93-4E48-4670-AAF9-1A344CAD8624}"/>
                  </a:ext>
                </a:extLst>
              </p14:cNvPr>
              <p14:cNvContentPartPr/>
              <p14:nvPr/>
            </p14:nvContentPartPr>
            <p14:xfrm>
              <a:off x="451085" y="3259056"/>
              <a:ext cx="9185040" cy="111240"/>
            </p14:xfrm>
          </p:contentPart>
        </mc:Choice>
        <mc:Fallback>
          <p:pic>
            <p:nvPicPr>
              <p:cNvPr id="12" name="Ink 11">
                <a:extLst>
                  <a:ext uri="{FF2B5EF4-FFF2-40B4-BE49-F238E27FC236}">
                    <a16:creationId xmlns:a16="http://schemas.microsoft.com/office/drawing/2014/main" id="{CA7C0D93-4E48-4670-AAF9-1A344CAD8624}"/>
                  </a:ext>
                </a:extLst>
              </p:cNvPr>
              <p:cNvPicPr/>
              <p:nvPr/>
            </p:nvPicPr>
            <p:blipFill>
              <a:blip r:embed="rId13"/>
              <a:stretch>
                <a:fillRect/>
              </a:stretch>
            </p:blipFill>
            <p:spPr>
              <a:xfrm>
                <a:off x="433085" y="3241416"/>
                <a:ext cx="92206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EB2F5569-4CDB-4CC2-BAF3-24853A7277B7}"/>
                  </a:ext>
                </a:extLst>
              </p14:cNvPr>
              <p14:cNvContentPartPr/>
              <p14:nvPr/>
            </p14:nvContentPartPr>
            <p14:xfrm>
              <a:off x="427325" y="3646416"/>
              <a:ext cx="3390480" cy="145080"/>
            </p14:xfrm>
          </p:contentPart>
        </mc:Choice>
        <mc:Fallback>
          <p:pic>
            <p:nvPicPr>
              <p:cNvPr id="13" name="Ink 12">
                <a:extLst>
                  <a:ext uri="{FF2B5EF4-FFF2-40B4-BE49-F238E27FC236}">
                    <a16:creationId xmlns:a16="http://schemas.microsoft.com/office/drawing/2014/main" id="{EB2F5569-4CDB-4CC2-BAF3-24853A7277B7}"/>
                  </a:ext>
                </a:extLst>
              </p:cNvPr>
              <p:cNvPicPr/>
              <p:nvPr/>
            </p:nvPicPr>
            <p:blipFill>
              <a:blip r:embed="rId15"/>
              <a:stretch>
                <a:fillRect/>
              </a:stretch>
            </p:blipFill>
            <p:spPr>
              <a:xfrm>
                <a:off x="409685" y="3628416"/>
                <a:ext cx="34261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9B0A508C-BF24-4DBE-8A19-185813CF0A9F}"/>
                  </a:ext>
                </a:extLst>
              </p14:cNvPr>
              <p14:cNvContentPartPr/>
              <p14:nvPr/>
            </p14:nvContentPartPr>
            <p14:xfrm>
              <a:off x="6843965" y="5521656"/>
              <a:ext cx="2857320" cy="74520"/>
            </p14:xfrm>
          </p:contentPart>
        </mc:Choice>
        <mc:Fallback>
          <p:pic>
            <p:nvPicPr>
              <p:cNvPr id="14" name="Ink 13">
                <a:extLst>
                  <a:ext uri="{FF2B5EF4-FFF2-40B4-BE49-F238E27FC236}">
                    <a16:creationId xmlns:a16="http://schemas.microsoft.com/office/drawing/2014/main" id="{9B0A508C-BF24-4DBE-8A19-185813CF0A9F}"/>
                  </a:ext>
                </a:extLst>
              </p:cNvPr>
              <p:cNvPicPr/>
              <p:nvPr/>
            </p:nvPicPr>
            <p:blipFill>
              <a:blip r:embed="rId17"/>
              <a:stretch>
                <a:fillRect/>
              </a:stretch>
            </p:blipFill>
            <p:spPr>
              <a:xfrm>
                <a:off x="6826325" y="5504016"/>
                <a:ext cx="28929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94F8B500-4ACA-4878-B56A-A43B84593E32}"/>
                  </a:ext>
                </a:extLst>
              </p14:cNvPr>
              <p14:cNvContentPartPr/>
              <p14:nvPr/>
            </p14:nvContentPartPr>
            <p14:xfrm>
              <a:off x="480965" y="5921256"/>
              <a:ext cx="6217920" cy="112680"/>
            </p14:xfrm>
          </p:contentPart>
        </mc:Choice>
        <mc:Fallback>
          <p:pic>
            <p:nvPicPr>
              <p:cNvPr id="15" name="Ink 14">
                <a:extLst>
                  <a:ext uri="{FF2B5EF4-FFF2-40B4-BE49-F238E27FC236}">
                    <a16:creationId xmlns:a16="http://schemas.microsoft.com/office/drawing/2014/main" id="{94F8B500-4ACA-4878-B56A-A43B84593E32}"/>
                  </a:ext>
                </a:extLst>
              </p:cNvPr>
              <p:cNvPicPr/>
              <p:nvPr/>
            </p:nvPicPr>
            <p:blipFill>
              <a:blip r:embed="rId19"/>
              <a:stretch>
                <a:fillRect/>
              </a:stretch>
            </p:blipFill>
            <p:spPr>
              <a:xfrm>
                <a:off x="463325" y="5903616"/>
                <a:ext cx="6253560" cy="148320"/>
              </a:xfrm>
              <a:prstGeom prst="rect">
                <a:avLst/>
              </a:prstGeom>
            </p:spPr>
          </p:pic>
        </mc:Fallback>
      </mc:AlternateContent>
    </p:spTree>
    <p:extLst>
      <p:ext uri="{BB962C8B-B14F-4D97-AF65-F5344CB8AC3E}">
        <p14:creationId xmlns:p14="http://schemas.microsoft.com/office/powerpoint/2010/main" val="41587943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15755</TotalTime>
  <Words>2345</Words>
  <Application>Microsoft Office PowerPoint</Application>
  <PresentationFormat>Widescreen</PresentationFormat>
  <Paragraphs>93</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48</cp:revision>
  <dcterms:created xsi:type="dcterms:W3CDTF">2021-02-18T19:11:41Z</dcterms:created>
  <dcterms:modified xsi:type="dcterms:W3CDTF">2022-02-11T00:41:50Z</dcterms:modified>
</cp:coreProperties>
</file>