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notesSlides/notesSlide3.xml" ContentType="application/vnd.openxmlformats-officedocument.presentationml.notesSlide+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notesSlides/notesSlide4.xml" ContentType="application/vnd.openxmlformats-officedocument.presentationml.notesSlide+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notesSlides/notesSlide5.xml" ContentType="application/vnd.openxmlformats-officedocument.presentationml.notesSlide+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notesSlides/notesSlide6.xml" ContentType="application/vnd.openxmlformats-officedocument.presentationml.notesSlide+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notesSlides/notesSlide7.xml" ContentType="application/vnd.openxmlformats-officedocument.presentationml.notesSlide+xml"/>
  <Override PartName="/ppt/ink/ink194.xml" ContentType="application/inkml+xml"/>
  <Override PartName="/ppt/ink/ink195.xml" ContentType="application/inkml+xml"/>
  <Override PartName="/ppt/ink/ink196.xml" ContentType="application/inkml+xml"/>
  <Override PartName="/ppt/notesSlides/notesSlide8.xml" ContentType="application/vnd.openxmlformats-officedocument.presentationml.notesSlide+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notesSlides/notesSlide9.xml" ContentType="application/vnd.openxmlformats-officedocument.presentationml.notesSlide+xml"/>
  <Override PartName="/ppt/ink/ink204.xml" ContentType="application/inkml+xml"/>
  <Override PartName="/ppt/ink/ink205.xml" ContentType="application/inkml+xml"/>
  <Override PartName="/ppt/ink/ink206.xml" ContentType="application/inkml+xml"/>
  <Override PartName="/ppt/notesSlides/notesSlide10.xml" ContentType="application/vnd.openxmlformats-officedocument.presentationml.notesSlide+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notesSlides/notesSlide13.xml" ContentType="application/vnd.openxmlformats-officedocument.presentationml.notesSlide+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notesSlides/notesSlide14.xml" ContentType="application/vnd.openxmlformats-officedocument.presentationml.notesSlide+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notesSlides/notesSlide15.xml" ContentType="application/vnd.openxmlformats-officedocument.presentationml.notesSlide+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notesSlides/notesSlide16.xml" ContentType="application/vnd.openxmlformats-officedocument.presentationml.notesSlide+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notesSlides/notesSlide17.xml" ContentType="application/vnd.openxmlformats-officedocument.presentationml.notesSlide+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5" r:id="rId2"/>
    <p:sldId id="266" r:id="rId3"/>
    <p:sldId id="267" r:id="rId4"/>
    <p:sldId id="268" r:id="rId5"/>
    <p:sldId id="269" r:id="rId6"/>
    <p:sldId id="270" r:id="rId7"/>
    <p:sldId id="271" r:id="rId8"/>
    <p:sldId id="272" r:id="rId9"/>
    <p:sldId id="273" r:id="rId10"/>
    <p:sldId id="274" r:id="rId11"/>
    <p:sldId id="275" r:id="rId12"/>
    <p:sldId id="276" r:id="rId13"/>
    <p:sldId id="278" r:id="rId14"/>
    <p:sldId id="279" r:id="rId15"/>
    <p:sldId id="280" r:id="rId16"/>
    <p:sldId id="281" r:id="rId17"/>
    <p:sldId id="28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95D219-40D0-4FAA-8F49-D28CFFAE4E91}" v="77" dt="2022-02-04T00:41:36.0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3" autoAdjust="0"/>
    <p:restoredTop sz="75115" autoAdjust="0"/>
  </p:normalViewPr>
  <p:slideViewPr>
    <p:cSldViewPr snapToGrid="0">
      <p:cViewPr varScale="1">
        <p:scale>
          <a:sx n="92" d="100"/>
          <a:sy n="92" d="100"/>
        </p:scale>
        <p:origin x="638" y="38"/>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9FFD623D-7352-4023-BD93-4F66275C594C}"/>
    <pc:docChg chg="delSld modSld">
      <pc:chgData name="Duane Miller" userId="086b8d4e5ca37aec" providerId="LiveId" clId="{9FFD623D-7352-4023-BD93-4F66275C594C}" dt="2022-02-04T18:53:32.731" v="2" actId="47"/>
      <pc:docMkLst>
        <pc:docMk/>
      </pc:docMkLst>
      <pc:sldChg chg="modNotesTx">
        <pc:chgData name="Duane Miller" userId="086b8d4e5ca37aec" providerId="LiveId" clId="{9FFD623D-7352-4023-BD93-4F66275C594C}" dt="2022-02-04T18:53:16.353" v="0" actId="6549"/>
        <pc:sldMkLst>
          <pc:docMk/>
          <pc:sldMk cId="1020017329" sldId="266"/>
        </pc:sldMkLst>
      </pc:sldChg>
      <pc:sldChg chg="modNotesTx">
        <pc:chgData name="Duane Miller" userId="086b8d4e5ca37aec" providerId="LiveId" clId="{9FFD623D-7352-4023-BD93-4F66275C594C}" dt="2022-02-04T18:53:19.485" v="1" actId="6549"/>
        <pc:sldMkLst>
          <pc:docMk/>
          <pc:sldMk cId="1702270523" sldId="267"/>
        </pc:sldMkLst>
      </pc:sldChg>
      <pc:sldChg chg="del">
        <pc:chgData name="Duane Miller" userId="086b8d4e5ca37aec" providerId="LiveId" clId="{9FFD623D-7352-4023-BD93-4F66275C594C}" dt="2022-02-04T18:53:32.731" v="2" actId="47"/>
        <pc:sldMkLst>
          <pc:docMk/>
          <pc:sldMk cId="932052932" sldId="283"/>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28:22.485"/>
    </inkml:context>
    <inkml:brush xml:id="br0">
      <inkml:brushProperty name="width" value="0.1" units="cm"/>
      <inkml:brushProperty name="height" value="0.1" units="cm"/>
      <inkml:brushProperty name="color" value="#FFFC18"/>
    </inkml:brush>
  </inkml:definitions>
  <inkml:trace contextRef="#ctx0" brushRef="#br0">6572 16 1408,'-14'-15'9382,"13"15"-9005,-11 6-568,7-2 369,-1-1 1,0 0-1,-1 1 1,1-2-1,0 1 0,-1-1 1,-6 2-1,-24 9 123,24-7-194,-14 8 103,0-2 0,-1 0 0,-1-2 0,-35 7 0,-19-1 951,-45 7 265,115-23-1473,0 0 1,0 0 0,0-2-1,-1 1 1,2-2 0,-22-6 0,17 5 60,-69-21 285,53 15-204,11 2 25,-37-7 1,-83-14 237,88 16-288,0 2 1,-1 3-1,-61-2 1,75 9-75,16 0-22,1 1 0,0 1 0,-1 1 0,-25 6 0,24-3 103,-52 4 0,25-4 4,15-2-57,-60-4-1,34 0-43,-182 1 116,233 1-75,-1 1 0,1 0 1,0 0-1,-23 9 0,-23 5-271,-37-2 479,73-10-194,-41 0-1,45-3-59,0-2 0,0 0-1,-32-7 1,6 0 60,-1 2 0,0 1 0,-86 4 0,79 1 102,39 1-149,0 1-1,1 0 0,-24 6 0,24-4 41,0-1-1,0-1 1,-24 2-1,-24-5 44,-18 1 56,-92 10 0,30 4-420,113-11 375,-46-3 0,50-1-51,0 2 0,-48 5-1,4 5 120,-79 1-1,6 0-203,44-9 70,66-3-21,-45 6 0,59-4 7,-29-1 1,33-2-4,0 2 0,0-1 0,0 2 0,-13 2 0,4 1 43,-28 1 0,-9 3 119,24-4-233,0-1-1,0-2 1,-37-3 0,-58 5-178,8-2 1084,66-3-654,40-1-165,-1 1 0,1-2 0,-1 0 0,-15-6 0,4 1 59,-63-19-5,70 21-104,-211-41 305,213 44-344,-37-5-60,-75-1 1,-192 9 277,221-5 288,-132 24-73,187-13-564,28-4-329,1-1-1,0 0 0,-22-3 0,30 1-320,1 0 0,-1-1-1,0-1 1,1 0 0,0 0 0,0-1 0,-14-7-1,-15-12-3058</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29:32.549"/>
    </inkml:context>
    <inkml:brush xml:id="br0">
      <inkml:brushProperty name="width" value="0.1" units="cm"/>
      <inkml:brushProperty name="height" value="0.1" units="cm"/>
      <inkml:brushProperty name="color" value="#FFFC18"/>
    </inkml:brush>
  </inkml:definitions>
  <inkml:trace contextRef="#ctx0" brushRef="#br0">8002 1681 384,'-5'14'-108,"3"-10"684,0 0 0,0 0 0,1 1 1,0-1-1,0 1 0,0-1 0,0 9 0,2-1 572,3-19-378,1-23 4107,-4 27-4548,-1-1 0,1 1-1,-1-1 1,1 1 0,0 0 0,0-1 0,1 1 0,-1 0 0,1 0 0,2-5 0,25-31 729,-1 0-599,24-69 88,8-14-379,-50 103-149,-1 0 0,-1-1-1,-1 1 1,-1-1 0,-1-1-1,6-37 1,-7 19 96,-2 0-1,-4-67 1,-1 65-57,-2 0 1,-1 0 0,-3 1-1,-1 0 1,-27-69 0,31 97 9,0-1-1,-1 1 1,-1 0 0,0 1 0,0 0 0,-13-13 0,13 17-36,0 0 1,0 1-1,0 0 1,0 0-1,-1 1 1,0 0-1,0 1 1,-1-1-1,-12-2 1,-37-8 95,-109-13 1,105 20 238,-88-23 1,-216-78 170,-131-36-404,382 119 140,-197-18 1,-41-6-200,216 24-70,-2 7 0,-254-4 1,218 16-180,4 0 204,-594 7-340,307 9 454,18 6-53,386-11-87,-178 6-3,95-8 2,-140 20 0,126 4-50,56-9-34,-476 56 198,503-68-148,0-3 1,0-2-1,-86-13 0,55-4 31,-74-9 0,124 22 62,-94 4 0,126 2-94,0 0 1,1 1-1,-1 1 1,1 1-1,0 0 1,0 1-1,0 1 1,-29 17-1,16-4 2,1 1-1,-42 41 1,-44 57 100,92-94-139,-95 115 86,97-111-55,2 2 1,1 0-1,-14 35 0,10-12-33,-17 70-1,-6 62-94,1-6 113,31-135-30,-39 155 208,51-176-157,2-24 32,-1 0-1,1 0 0,-1 0 0,0 1 0,1-1 1,-1 0-1,0 0 0,1 0 0,-1 0 0,1 0 1,-1 0-1,0 0 0,1 0 0,-1 0 1,1 0-1,-1 0 0,0 0 0,1 0 0,-1 0 1,0 0-1,1-1 0,-1 1 0,1 0 0,-1 0 1,0 0-1,1-1 0,11-3 49,12-7-44,0 1-1,0 1 1,1 1-1,0 1 1,0 2-1,1 0 1,-1 2-1,47-1 1,2 6 81,130 19 1,-160-17-61,0-2-1,0-2 1,69-9 0,-51 4-87,290-17 240,34-3-116,65-5-45,-146 11 249,121 12-312,-271 8 33,-17 5-103,-14-1 157,175 10-8,-4 19 35,-227-25-105,37 6 61,168 46 0,-211-44-20,0-2-1,106 10 1,-41-15-27,187 23-13,-197-18-140,-53-10 232,-1-3 0,107-10 0,6 0-117,16 5 64,86 1 73,-189 6-81,98 15 0,-111-6-35,102 32 0,80 25 347,-193-57-221,1-3 0,67 2 1,-117-11-365,1-1 0,-1 0 0,0-1 0,1-1 1,-1-1-1,0 0 0,0-1 0,0-1 0,-1 0 1,18-9-1,-4-1-2641,-1-1 0,52-39 0,-65 42 805,23-29 0,-38 42 2102</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52:57.043"/>
    </inkml:context>
    <inkml:brush xml:id="br0">
      <inkml:brushProperty name="width" value="0.1" units="cm"/>
      <inkml:brushProperty name="height" value="0.1" units="cm"/>
      <inkml:brushProperty name="color" value="#FFFC18"/>
    </inkml:brush>
  </inkml:definitions>
  <inkml:trace contextRef="#ctx0" brushRef="#br0">9988 1257 2048,'15'-91'3349,"-13"76"-1771,-2 0-1,0-20 1,-1 25-1181,1 0 1,0 0 0,1-1 0,0 1-1,0 0 1,1 0 0,4-11 0,1 4-6,15-26 0,-15 31 75,0 0 0,-1-1 0,-1 1 0,6-20 0,-6 12-45,-1 0-1,-1 0 0,2-40 1,5-54 330,-18-49-638,4 137-4,-1-1 1,-1 1-1,-1 1 1,-12-28-1,3 2 122,12 37-220,0 1-1,-1 0 1,-10-19-1,13 28 21,-1 0 0,1 0 0,-1 0 0,-1 0 0,1 1 0,0-1 0,-1 1 0,0 0 0,0 0 0,0 0 0,0 1 0,0-1 0,0 1 0,-6-2 0,-1 0 108,0 1 0,-1 1-1,1 0 1,0 0 0,-16 1 0,-1 0-80,-29 5 1,-134 25 211,114-22-134,-221 34-154,230-28 160,-129 6-1,-69-17 115,145-3-205,40 0 28,1-3 1,-133-24 0,90 8-109,-1 5 1,-199 1-1,123 2 107,3 1 43,-48 22-108,-1 1 135,-304 3-43,301-7-176,23-2 143,184-3-31,-153 14-118,77-6 179,-181-6 0,-41 3 40,225-3-100,-124-10 0,37-1 1,139 7-99,-317-11 439,328 6-382,-316-15-1,133 5 208,117 4-110,-17 0-210,-220-9 134,221 13 80,28 1 6,-288 1-18,315 5-78,-57-12 62,50 2-50,-346-10 235,190 9 292,-2 0-242,-271 16-1522,502-6 770,10 1 38,-1-1-1,1 0 0,-1 0 0,1 0 1,-1-1-1,1 1 0,-8-2 0,10 1-37,-1 0-1,1 0 0,-1 0 0,1 0 1,0 1-1,-1-2 0,1 1 0,0 0 0,0 0 1,-1 0-1,1-1 0,0 1 0,-1-3 1,-4-9-2719,-10-27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53:03.157"/>
    </inkml:context>
    <inkml:brush xml:id="br0">
      <inkml:brushProperty name="width" value="0.1" units="cm"/>
      <inkml:brushProperty name="height" value="0.1" units="cm"/>
      <inkml:brushProperty name="color" value="#FFFC18"/>
    </inkml:brush>
  </inkml:definitions>
  <inkml:trace contextRef="#ctx0" brushRef="#br0">97 2173 1408,'-1'0'26,"-30"-7"583,30 6-584,-1 0 0,0 0 0,1 0 0,-1 0 1,1-1-1,-1 1 0,1 0 0,-1-1 0,1 1 0,0-1 0,0 0 0,0 1 0,-1-3 1,1 3 52,-17-28 2914,17 27-2799,1 1 0,-1 0 1,0-1-1,0 1 0,0 0 1,-1 0-1,1 0 0,0 0 0,0 0 1,-1 0-1,1 0 0,0 1 0,-1-1 1,1 0-1,-1 1 0,1-1 0,-3 0 1,4 1-173,0 1 0,-1-1 1,1 0-1,0 0 0,0 1 1,0-1-1,0 0 0,0 1 0,0-1 1,0 0-1,0 0 0,-1 1 1,1-1-1,0 0 0,0 1 1,0-1-1,0 0 0,0 1 1,1-1-1,-1 0 0,0 1 0,0-1 1,0 0-1,0 0 0,0 1 1,0-1-1,0 0 0,1 0 1,-1 1-1,0-1 0,0 0 0,1 1 1,3 9 213,0-6-110,0 0 0,0 0 1,1-1-1,-1 1 0,1-1 0,-1 0 0,1-1 0,0 1 0,0-1 0,0 0 0,7 2 0,8 2 627,34 4 0,-34-7-295,7-1-39,-1 0 0,1-2-1,0-1 1,44-7 0,48-2 47,113 21 196,-114-3-95,55-12-72,-54 0-258,-21 6-209,1 5 0,-2 4-1,149 36 1,-142-22 54,122 32 249,-71-10 198,279 44 0,-102-59-248,-189-21-208,141-2 230,-111-8-199,266 23-55,-31 5 224,-109-3-199,-142-15-13,549 16 51,3-48-94,-424 14-26,18-1 120,1073 13 278,-1261 2-266,321 30 10,-266-22-88,172-6 1,-183-7-14,256-10 213,-40-25-208,-165 9 6,68-4 549,-109 18-477,170-5-150,198-4 419,-145-15-427,-43 2 209,4 13-120,-97 8-7,157-3 89,-43-4 61,-282 12-181,216-39-8,-74 8 0,30 8 0,-82 1 35,-106 15-87,111-7 0,-83 19 23,182 20-1,-123-4 106,-15-1-18,-30-1-48,139 22 118,-162-26-106,-82-8-4,1 0 1,-1 0-1,1-1 1,10-1-1,-17 1 6,1-1 1,-1 1-1,1-1 0,0 0 0,-1 0 1,1 0-1,-1 0 0,0-1 0,0 1 1,1-1-1,-1 0 0,0 0 0,3-3 1,-5 4-31,1 0 1,-1 0 0,1 0 0,-1 0-1,1 0 1,-1 0 0,1 0 0,0 1 0,-1-1-1,1 1 1,0-1 0,2 1 0,-2 0 11,-1-1 1,1 1-1,-1 0 0,1-1 1,0 0-1,-1 1 1,1-1-1,-1 0 1,1 1-1,-1-1 1,0 0-1,2-2 1,-2 1 0,20-10 23,-4-2 72,3-15-87,6-23 153,-17 33-143,16-24 1,-14 25 3,0-1 1,-1 0-1,-1 0 0,-1-1 1,8-31-1,20-50 198,3-10-75,-17 8-28,13-150 1,-16 96-22,-2 6 27,-1-180 1,-16 300-82,-5-132-93,3 28-150,3 73 186,0 43-19,2-1 1,-1 1-1,8-22 1,-1-3-188,-8-11 283,-1 43 11,0 1-75,0-110 491,0 119-512,1 0 54,1-1-2,-2 2-18,1 0-1,0 0 1,0 0 0,-1 0 0,1 0 0,0 0 0,-1 0-1,1 0 1,-1-1 0,1 1 0,-1 0 0,0 0 0,0-1-1,1 1 1,-1 0 0,0 0 0,0-3 0,0 3-18,0 20-203,0-16 200,-1 1 0,1 0 0,0-1 1,-1 1-1,0-1 0,0 1 0,0-1 0,0 0 0,0 1 0,-3 3 0,3-3 3,-1-1 0,1 1 0,1-1 0,-1 1 0,0-1 0,1 1 0,-1 3 0,1-3 0,0-1 0,0 0 0,-1 1 0,1-1 0,-1 0 0,0 0 0,0 1 0,-3 5 0,-5 8-45,1 0 1,1 1-1,0 0 0,-5 27 0,5-20-51,0-1 0,-1 0 0,-1-1 0,-20 34 0,12-24-81,-15 21 40,25-41 149,0-1 0,1 1 0,0 0 1,1 1-1,-7 23 0,8-20-101,-1-1 0,-1 0 0,-11 20 0,2-8 33,12-21 62,0 0 0,-1 0 1,0 0-1,0 0 0,-1 0 1,0-1-1,0 0 1,-1 0-1,1 0 0,-1-1 1,-1 0-1,-8 6 1,-55 37-125,45-35 137,-1-1-1,0-1 0,-1-2 1,-46 11-1,-118 11 93,153-26-84,-345 32 78,296-31-194,-207 1 83,-1 0-52,-25 4 28,216-9 81,-89 1-50,-156 6-61,-174 24 39,74-36 264,317-3-241,-233 13-143,104 0 42,-217 2 222,-616-3-48,640-27-129,271 2 91,-127-5 22,-288 44-304,436-10 264,-225 23 74,165-6-206,-60 8 39,109-10 101,145-21-38,1 2 0,-48 15 0,22-4-63,33-13-7,-15 6 109,29-7-10,-1-1-1,1 0 1,-1-1 0,1 1 0,-1-1-1,-10 0 1,-45-2 46,24 0-55,-105-1-16,37-1 11,-206 22-1,278-15 12,-1-2 0,0-1-1,-41-5 1,46 0 7,-52-13 0,6 1-114,40 8 137,1-2 1,0-2-1,-64-29 0,81 32-43,1 0 0,0-1 0,0-1 0,-15-12 0,24 16 4,0 0-1,0 0 0,1-1 1,0 0-1,1-1 1,0 0-1,0 0 0,1 0 1,-6-11-1,3-2 20,1 0 1,1 0-1,1 0 0,-4-36 0,6 19 78,4-73-1,1 95-76,0 1 0,1-1 0,1 1 0,10-27 0,31-59 227,-31 75-1280,-1-1 0,-2 0 0,-1 0 0,8-34 0,-7 13-4025,3-17-4184,-9 32 5514</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53:05.728"/>
    </inkml:context>
    <inkml:brush xml:id="br0">
      <inkml:brushProperty name="width" value="0.1" units="cm"/>
      <inkml:brushProperty name="height" value="0.1" units="cm"/>
      <inkml:brushProperty name="color" value="#FFFC18"/>
    </inkml:brush>
  </inkml:definitions>
  <inkml:trace contextRef="#ctx0" brushRef="#br0">447 1336 3968,'-5'-15'4021,"16"24"-3530,-7-9-313,-1 0 1,0 1-1,0-1 0,0 0 1,0 0-1,0-1 1,1 1-1,-1-1 0,0 0 1,0 1-1,0-1 1,0-1-1,0 1 0,-1 0 1,5-3-1,-1 1 181,1-1 0,-1-1 0,1 1 0,-1-1 0,6-6 0,-7 5-141,-1 0 1,0 0 0,0 0 0,0 0 0,0-1 0,-1 1 0,4-13 0,0-4 237,4-24 1,2-9 73,8-11-8,-1 5 28,14-81 0,-30 121-416,-2 0-1,0 0 0,-1 0 0,-2 0 0,0 0 1,-1 0-1,-9-36 0,-1 14-74,-1 1-1,-3 0 1,-1 1 0,-2 1-1,-2 0 1,-37-54 0,21 40 61,24 33-46,-1 1 0,-1 1 0,-25-25 0,25 29-149,-2 2 0,0 0 0,-21-14 0,31 24-208,0 0 0,-1 0 0,0 1 0,1 0 0,-1 0 0,0 1 0,0-1 0,0 2 0,-1 0 0,1 0 0,-16 0 0,8 3-935,0 2 0,0-1 0,0 2 0,0 0 0,1 1 0,-17 9 0,25-12 709,-72 32-3949</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58:52.947"/>
    </inkml:context>
    <inkml:brush xml:id="br0">
      <inkml:brushProperty name="width" value="0.1" units="cm"/>
      <inkml:brushProperty name="height" value="0.1" units="cm"/>
      <inkml:brushProperty name="color" value="#FFFC18"/>
    </inkml:brush>
  </inkml:definitions>
  <inkml:trace contextRef="#ctx0" brushRef="#br0">1414 96 3456,'-1'-1'102,"-1"0"0,1-1 0,0 1 0,0 0 1,0-1-1,1 0 0,-1 1 0,0-1 0,1 1 0,-1-1 1,1 0-1,-1 1 0,1-1 0,0 0 0,-1 0 0,1 1 0,0-1 1,0 0-1,0 0 0,1-1 0,-1 1-88,1 0 1,-1 0-1,0 0 1,0 1-1,0-1 1,-1 0-1,1 0 0,0 1 1,-1-1-1,1 0 1,-1 0-1,1 1 0,-1-1 1,0 0-1,1 1 1,-1-1-1,0 1 1,0-1-1,0 1 0,-2-2 1,2 2-42,0 0-1,0 0 1,0 0 0,0-1 0,-1 2-1,1-1 1,0 0 0,0 0 0,-1 0-1,1 1 1,-1-1 0,1 0 0,-1 1-1,1-1 1,-1 1 0,1 0 0,-1 0-1,1-1 1,-1 1 0,1 0 0,-1 0-1,1 0 1,-1 1 0,1-1 0,-1 0 0,1 1-1,-1-1 1,1 0 0,-1 1 0,1 0-1,0-1 1,-1 1 0,1 0 0,0 0-1,-1 0 1,-1 2 0,-23 17 1154,19-14-500,0 0-1,0 0 0,-1-1 1,0 0-1,0-1 1,0 0-1,-16 6 0,9-6 181,0 1 0,0 0-1,-25 13 1,32-14-601,1-1 0,-1 0-1,0 0 1,0-1 0,0 0 0,0 0 0,-16 0 0,21-1-130,-155 26 2643,147-26-2578,-7 2 98,0-1-1,0-1 1,0 0-1,-34-4 1,-250-64 2326,92 19-1605,86 23-1419,80 17-695,3 0-1717,2-3-3509,23 5 1842</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58:55.040"/>
    </inkml:context>
    <inkml:brush xml:id="br0">
      <inkml:brushProperty name="width" value="0.1" units="cm"/>
      <inkml:brushProperty name="height" value="0.1" units="cm"/>
      <inkml:brushProperty name="color" value="#FFFC18"/>
    </inkml:brush>
  </inkml:definitions>
  <inkml:trace contextRef="#ctx0" brushRef="#br0">3330 59 2944,'-1'-1'171,"0"0"-1,1-1 1,-1 1 0,0 0-1,0 0 1,0 0 0,1-1 0,-1 1-1,1 0 1,-1-1 0,1 1-1,-1 0 1,1-1 0,0 1-1,0-1 1,0 1 0,0 0 0,0-1-1,0 1 1,0-2 0,-2-18 2820,1 21-2928,1-1 1,0 1-1,0-1 1,-1 1 0,1-1-1,0 1 1,-1-1 0,1 1-1,-1-1 1,1 1 0,-1 0-1,1-1 1,-1 1-1,1 0 1,-1-1 0,1 1-1,-1 0 1,1-1 0,-1 1-1,1 0 1,-1 0 0,0 0-1,1 0 1,-1 0-1,1-1 1,-1 1 0,0 0-1,0 1 1,-21 4 2226,19-4-2072,0 0 0,0 0 1,0 0-1,-1-1 1,1 1-1,-4-1 1,-6 2 94,-1-1 0,1 1 1,0 1-1,-17 6 0,-11 2 99,13-7-52,0 0 0,0-3 0,-35-1-1,-33 2 533,2 13-343,12-7 219,-40 1-357,-191-23-97,-74 4 372,263 11-470,-192 13 258,13 11-73,246-21-338,-228 5 695,168 1-265,28-1-410,-272-5-2211,335-5 295,0-1 0,0-1 0,1-2 0,-1-1 0,-26-9 1,-6-5-2392</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59:09.023"/>
    </inkml:context>
    <inkml:brush xml:id="br0">
      <inkml:brushProperty name="width" value="0.1" units="cm"/>
      <inkml:brushProperty name="height" value="0.1" units="cm"/>
      <inkml:brushProperty name="color" value="#FFFC18"/>
    </inkml:brush>
  </inkml:definitions>
  <inkml:trace contextRef="#ctx0" brushRef="#br0">3720 34 6528,'-7'0'409,"-3"1"329,1 0-1,0 1 1,-10 2 0,13-3-518,0 0 1,1 0 0,-1-1-1,0 0 1,0 0 0,-9-1 0,-5 0 1594,-105 1 2227,116 1-3737,0 0 0,-1 1 0,1 0 0,0 0 0,-15 7 0,-8 2 238,3-3-217,-1-3 1,-56 5-1,-62-8 591,91-3-599,40 0-315,0 0-1,-33-9 1,29 6 228,-26-3-1,-32-2-3,47 4 51,-46-1 1,55 6-88,-37 0-6,-78-9-1,-171-26 547,269 31-660,-1 1 1,0 3-1,0 1 0,-71 11 1,-189 21 104,188-31 41,62-2-200,-66 8 0,-15 9 281,-168-1 1,271-16-170,-11 1 67,0-2-1,1-2 1,-52-9 0,-106-24-102,131 25-2241,41 8-498,0 2 1,-35 1-1,-21-1-3704,11-2 1379,-25 2 1546</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59:25.064"/>
    </inkml:context>
    <inkml:brush xml:id="br0">
      <inkml:brushProperty name="width" value="0.1" units="cm"/>
      <inkml:brushProperty name="height" value="0.1" units="cm"/>
      <inkml:brushProperty name="color" value="#FFFC18"/>
    </inkml:brush>
  </inkml:definitions>
  <inkml:trace contextRef="#ctx0" brushRef="#br0">2117 48 1408,'-6'-7'4021,"6"6"-3935,0 1-1,0 0 1,0-1 0,-1 1-1,1-1 1,0 1-1,0-1 1,-1 1-1,1-1 1,0 1 0,0 0-1,-1-1 1,1 1-1,-1 0 1,1-1 0,0 1-1,-1 0 1,1 0-1,-1-1 1,1 1 0,0 0-1,-1 0 1,1 0-1,-1-1 1,1 1-1,-1 0 1,1 0 0,-1 0-1,1 0 1,-1 0-1,1 0 1,-1 0 0,1 0-1,-1 0 1,1 0-1,-1 0 1,1 1 0,-1-1-1,0 0 1,-5 0 1477,-10 0 1018,13 0-2403,0 1 0,0-1 0,0 0 0,0 1 0,0 0 0,0-1 0,0 1 0,0 1 0,0-1 0,0 0 0,1 1 0,-1-1 0,0 1 0,1 0 0,-1 0 0,1 0 0,-4 4 0,-5 4 287,5-6-349,0 1-1,-1-1 0,1 0 1,-1 0-1,0-1 0,0 0 1,0 0-1,0-1 1,-1 0-1,-11 2 0,10-3-98,0-1 0,0 2 0,-10 2 0,9-2-14,0 0 0,1 0 0,-14 0 0,-82 7 861,50-9-555,12 1 185,-70-7-1,59 2 152,-6-1-292,43 3-177,-1 1 0,-32 2 0,9 0-38,-248-1-90,249-2 16,1-1 0,1-2 0,-1-2 0,-49-15 0,71 16 57,0-1 1,-30-18-1,40 22-101,-1-1 50,-1 1 1,0 0-1,0 1 0,0 0 0,-10-1 0,-3-1 155,2 1 8,-1 1 1,0 1 0,-30 2-1,7 0-21,-74 6-393,0 0-2955,55-10-2216,0-8-3786,21 2 5154</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59:25.934"/>
    </inkml:context>
    <inkml:brush xml:id="br0">
      <inkml:brushProperty name="width" value="0.1" units="cm"/>
      <inkml:brushProperty name="height" value="0.1" units="cm"/>
      <inkml:brushProperty name="color" value="#FFFC18"/>
    </inkml:brush>
  </inkml:definitions>
  <inkml:trace contextRef="#ctx0" brushRef="#br0">999 73 6400,'-31'-5'3120,"24"-4"-4475,-25-3 1776,8 7 1394,17 3-1377,1 0 0,-1 1 0,1 0 0,-8 0 1,-380 1 6915,359 2-6800,0 2 0,-50 11 0,24-3-141,19-6-1384,-73 2 0,110-8 450,0 0-1,0 0 1,0-1-1,0 0 0,-9-2 1,11 1-94,0 1 1,0-1 0,0 1-1,0-1 1,0 0-1,1 0 1,-1 0 0,1 0-1,-1-1 1,1 1 0,0-1-1,0 0 1,0 1 0,0-1-1,-2-6 1,-13-27-3626</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59:27.409"/>
    </inkml:context>
    <inkml:brush xml:id="br0">
      <inkml:brushProperty name="width" value="0.1" units="cm"/>
      <inkml:brushProperty name="height" value="0.1" units="cm"/>
      <inkml:brushProperty name="color" value="#FFFC18"/>
    </inkml:brush>
  </inkml:definitions>
  <inkml:trace contextRef="#ctx0" brushRef="#br0">1523 144 5248,'-6'-2'668,"-19"-1"2376,26 2-2856,-1 0 0,0-1-1,0 1 1,-1 0 0,1 0 0,0 0 0,0 0 0,0 0 0,-1 0 0,1 0 0,0 0 0,-1 0 0,1 0 0,-1 0-1,0 0 1,0-1 0,-2 0 135,-1 0 1,1-1-1,-1 1 0,0 1 0,-5-3 0,5 3-100,0-1-1,0 0 1,1 0 0,-1 0-1,-4-4 1,4 4-116,0 0 1,0 0-1,1 0 1,-1 0-1,0 1 1,0 0 0,-1 0-1,1 0 1,0 0-1,0 0 1,-7 1-1,-2-1 83,-1 2 1,-20 2-1,-62 19 434,42-15 19,-64 1-1,31-2-375,31-5 45,27 0-230,-1-1 0,0-1 0,-35-7 0,17-6 249,29 8-249,14 4-66,0 1 1,0-1-1,0 1 1,0 0-1,-11 0 1,-405 1 1802,281 5-2102,138-4-12,0-1 0,0 0-1,1 0 1,-1 0 0,0 0 0,0-1-1,0 1 1,1 0 0,-1-1 0,0 1 0,-2-2-1,3 1-170,0-1 0,0 1 1,0-1-1,0 1 0,0-1 0,1 1 0,-1-1 0,0 1 0,1-1 0,-1 0 0,1 1 0,-1-4 0,0 1-370,0 0-1,-1-1 1,1 1-1,-1 0 1,0 0-1,-4-6 0,2 5 132,0 1-1,-1-1 0,1 1 0,-1 0 1,-6-3-1</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59:28.785"/>
    </inkml:context>
    <inkml:brush xml:id="br0">
      <inkml:brushProperty name="width" value="0.1" units="cm"/>
      <inkml:brushProperty name="height" value="0.1" units="cm"/>
      <inkml:brushProperty name="color" value="#FFFC18"/>
    </inkml:brush>
  </inkml:definitions>
  <inkml:trace contextRef="#ctx0" brushRef="#br0">1387 77 6272,'-29'-5'3029,"27"5"-3130,-20-10 287,4 6 563,1 1 1,0 1-1,-1 0 0,1 1 0,-33 3 0,4 0 644,-159-2 1530,202-1-2880,0 1 0,0 0 0,0-1 0,1 1 0,-1-1 0,-4-2 1,4 2 13,0 0 1,0 0-1,0 0 0,0 1 1,0-1-1,-5 1 1,-73-9 710,27 8-713,23-1 90,-1 2 0,-54 8 0,25-2 228,24-4-84,-29 4 111,43-2-303,1-2 0,-1-1 1,-40-2-1,10-1 351,-3 3 243,-17 0-580,23-3-4001,47 1 3400,-1 0 0,1 0 1,-1 0-1,0 0 0,1-1 0,0 1 0,-1-1 0,1 0 1,0 0-1,0 0 0,0 0 0,-5-6 0,-28-22-3760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28:08.183"/>
    </inkml:context>
    <inkml:brush xml:id="br0">
      <inkml:brushProperty name="width" value="0.1" units="cm"/>
      <inkml:brushProperty name="height" value="0.1" units="cm"/>
      <inkml:brushProperty name="color" value="#FFFC18"/>
    </inkml:brush>
  </inkml:definitions>
  <inkml:trace contextRef="#ctx0" brushRef="#br0">1 4 128,'5'-4'0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59:29.435"/>
    </inkml:context>
    <inkml:brush xml:id="br0">
      <inkml:brushProperty name="width" value="0.1" units="cm"/>
      <inkml:brushProperty name="height" value="0.1" units="cm"/>
      <inkml:brushProperty name="color" value="#FFFC18"/>
    </inkml:brush>
  </inkml:definitions>
  <inkml:trace contextRef="#ctx0" brushRef="#br0">849 34 8320,'-11'0'686,"7"1"-462,0-1-1,0 0 1,-1 0-1,1 0 0,0-1 1,0 1-1,0-1 0,-1 0 1,1 0-1,0 0 0,0-1 1,0 0-1,1 1 1,-6-4-1,6 2-116,0 1 0,-1 0 0,1 0 0,-1 1 0,1-1 0,-1 1 0,0 0 0,0-1 0,1 2 0,-1-1 0,-5 0 0,-45 0 2464,32 1-1328,-15 2 380,-38 7-1,8-1-1005,-71 2-1701,-88 9-6051,121-5 2837</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59:01.223"/>
    </inkml:context>
    <inkml:brush xml:id="br0">
      <inkml:brushProperty name="width" value="0.1" units="cm"/>
      <inkml:brushProperty name="height" value="0.1" units="cm"/>
      <inkml:brushProperty name="color" value="#FFFC18"/>
    </inkml:brush>
  </inkml:definitions>
  <inkml:trace contextRef="#ctx0" brushRef="#br0">5496 278 5120,'-1'-1'168,"-1"0"-1,1 0 1,-1-1 0,1 1 0,0 0 0,0-1 0,0 1-1,0-1 1,0 0 0,0 1 0,0-1 0,0 0 0,1 1-1,-1-1 1,0-2 0,1 3-217,0 0-1,1-1 1,-1 1-1,0 0 1,1-1-1,-1 1 1,0 0 0,1 0-1,0-1 1,-1 1-1,1 0 1,0 0-1,-1 0 1,1 0-1,0 0 1,0 0 0,0 0-1,0 0 1,0 0-1,0 0 1,0 1-1,0-1 1,2 0-1,25-19 429,36-33 0,-62 51-208,0 1 0,-1-1-1,1 0 1,0 0 0,-1-1 0,1 1 0,-1 0 0,0 0 0,0-1 0,0 1-1,0-1 1,1-3 0,0-31 1831,-2 35-1911,0 0-49,0 0 0,-1 1 0,1-1 0,-1 1 0,0-1 0,1 1 0,-1-1 0,0 1 0,0-1 0,0 1 0,0-1 0,0 1 0,0 0 0,0 0 0,-1 0 0,1 0 0,0 0 0,-1 0 0,1 0 0,-1 0 0,1 0 0,-1 0 0,-2 0 0,-7-3 323,1 0 0,-16-4 0,19 6-180,3 1-115,-15-5 234,-1 1 0,0 1 0,0 1 0,-26-2 0,-101-4 1429,71 13-1601,-87 14 0,37-2 52,76-10 57,1 2 0,0 3 1,-53 17-1,-172 39 288,272-67-519,-293 38 1094,177-24-982,63-7-26,-65 2 0,-26-3 171,34 2 10,-48 1 49,71-3-129,-35 5-56,-65 1 481,-243-12-254,271-10-109,159 10-257,-88-11 16,-41-3 1,67 10-10,-39 0 52,-362 4 291,330 9 101,-42 1-192,146-9-141,21-1-85,0 0-1,-16 4 1,-11 2-27,-73 4-1,-42-11 726,63 0-670,-8 1-214,0 5 0,-168 29 0,201-19-2327,28-6-2216,-69 8-1,40-15-163</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59:03.160"/>
    </inkml:context>
    <inkml:brush xml:id="br0">
      <inkml:brushProperty name="width" value="0.1" units="cm"/>
      <inkml:brushProperty name="height" value="0.1" units="cm"/>
      <inkml:brushProperty name="color" value="#FFFC18"/>
    </inkml:brush>
  </inkml:definitions>
  <inkml:trace contextRef="#ctx0" brushRef="#br0">2090 20 5760,'-7'3'710,"6"-3"-548,-1 0 0,1 1 1,0-1-1,-1 0 1,1 1-1,0 0 1,-1-1-1,1 1 1,0 0-1,0 0 1,-1-1-1,1 1 0,0 0 1,-1 3 559,-15 1 974,-2-4-234,0 1-1,-19 4 1,18-2-938,0-1 0,-21 0 0,-369-3 2490,192-4-1772,-260 8-271,465-5-928,-111 7 922,62-1-356,-90-5-1,67-1-982,62 1-181,-65-2-4180,72 0 2590,0 0-1,1-1 1,-25-7-1,-23-11-3139,-23-7 1973</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59:05.257"/>
    </inkml:context>
    <inkml:brush xml:id="br0">
      <inkml:brushProperty name="width" value="0.1" units="cm"/>
      <inkml:brushProperty name="height" value="0.1" units="cm"/>
      <inkml:brushProperty name="color" value="#FFFC18"/>
    </inkml:brush>
  </inkml:definitions>
  <inkml:trace contextRef="#ctx0" brushRef="#br0">1950 35 4992,'-1'-1'241,"0"0"0,1 0 1,-1 0-1,1-1 0,-1 1 1,1 0-1,-1-1 0,1 1 1,0 0-1,0-1 0,-1-2 982,2 4-1112,-1-1 0,1 1 0,-1-1 0,1 1 0,-1-1 0,0 0 0,1 1 0,-1-1 0,0 0 0,0 1 0,0-1 0,1 1 0,-1-1 0,0 0 0,0 0 0,-2 0 48,0 0-1,0 0 1,0 0-1,0 1 1,0-1 0,0 1-1,0-1 1,0 1-1,0 0 1,0 0 0,0 0-1,-1 0 1,1 0-1,-4 1 1,-2 0 353,4-1-330,-7-1 203,0 1 0,0 1-1,0 0 1,0 1 0,-17 4-1,6 1 27,-30 15-1,36-15 90,-1-1 0,-32 8 0,43-13-282,-4 1-8,-1-1 0,0 0 0,0-1 0,-17-2 0,-2 1 233,-360 1 1669,364-1-2014,-50-10 0,50 6 1,-50-2 1,-50 2 118,-57 14 140,77-2-35,28 0 127,-1-3 137,-116 22-1,193-26-590,-94 15-1584,84-14 102,-1-1 0,0-1 0,-14-1 0,-5-6-2785</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59:57.240"/>
    </inkml:context>
    <inkml:brush xml:id="br0">
      <inkml:brushProperty name="width" value="0.1" units="cm"/>
      <inkml:brushProperty name="height" value="0.1" units="cm"/>
      <inkml:brushProperty name="color" value="#FFFC18"/>
    </inkml:brush>
  </inkml:definitions>
  <inkml:trace contextRef="#ctx0" brushRef="#br0">4292 1523 1536,'0'-9'4117,"11"-7"-373,-11 14-3090,0 0 0,0 0 0,0 0 1,0 1-1,1-1 0,-1 0 0,0 0 0,1 0 0,0 0 0,-1 0 1,1 1-1,0-1 0,0 0 0,0 1 0,0-1 0,2-2 0,18-11 247,-19 14-817,-1 0 0,1 0 0,0-1 0,-1 1 1,1-1-1,0 1 0,-1-1 0,0 0 0,1 0 0,-1 0 0,0 1 0,0-1 0,0 0 0,0 0 1,0-1-1,-1 1 0,1 0 0,-1 0 0,1 0 0,-1 0 0,0 0 0,0-1 0,0 1 0,0 0 1,0 0-1,0-1 0,-1 1 0,1 0 0,-1 0 0,1 0 0,-1 0 0,0 0 0,0 0 0,0 0 1,0 0-1,0 0 0,0 0 0,-2-2 0,-11-16 291,1-1 1,-14-34-1,1 3-2,22 46-373,2-1 1,-1 0 0,1 1 0,0-1 0,0 0 0,1 0 0,0 0-1,0 0 1,1 0 0,0 0 0,0-1 0,0 1 0,1 0 0,0 0-1,1 0 1,-1 0 0,5-9 0,4-9 32,1-1 0,2 2 0,18-28 0,-9 15 177,-1 1-110,-10 20-96,-2 0 1,0-1-1,-1 0 1,9-24 0,-16 36 8,-1 1 1,1-1-1,-1 0 1,0 1 0,0-1-1,-1 1 1,1-1 0,-1 1-1,0-1 1,0 1 0,0 0-1,-4-8 1,-2-8 11,3-15-16,4 30-3,-1 0 1,1 0 0,-1 0 0,0 0-1,0 1 1,-1-1 0,1 0 0,-5-8 0,-20-38 111,20 38-85,0 1 0,0 0-1,-1 0 1,-1 1 0,-9-12-1,2 7-12,4 3 33,-2 0-1,1 1 0,-17-12 0,-25-15 79,-66-35 0,95 63-61,18 9-54,1 0 0,0-1 0,-1 0-1,-7-6 1,-26-13-95,15 10 35,6 2 64,-1 1-1,-1 1 0,0 0 0,0 2 0,-25-4 0,-112-11-90,71 11 155,-84-20-90,111 18 7,-21-7 4,-34-6-5,12 11 12,-75-10 94,0 19-30,17 1-56,-180-2-57,206 7 26,41 1-19,-140 20 1,123-6 18,-162 29 38,252-41-27,-9 3 0,1-2 0,-53 3 0,-64-3-16,87-5-35,-136 5 123,168-3-77,11-1 5,-27 5 0,-19 3 0,5-2 0,-192 55-80,159-38-64,82-23 132,0 1 1,-1 0-1,1 0 0,1 1 0,-1 0 1,0 0-1,1 1 0,-1 0 1,1 0-1,0 1 0,1 0 0,-1 0 1,1 1-1,0 0 0,0 0 0,1 0 1,0 0-1,0 1 0,-5 9 0,2-1 14,0 0 0,1 1-1,0 1 1,2-1-1,0 1 1,0 0 0,2 0-1,0 0 1,0 32-1,4-28 26,2 1-1,0-1 0,2-1 0,0 1 0,12 29 0,9 36 153,-17-42-245,-2 0-1,-1 1 0,-1 51 1,-5 207 55,0-301 8,0 0 0,0 0 0,0 0 0,1 0 0,-1 0 1,1 0-1,0 0 0,-1 0 0,1 0 0,0-1 0,0 1 0,0 0 0,0-1 0,0 1 0,0 0 0,1-1 0,-1 0 0,0 1 0,1-1 0,-1 0 0,1 0 0,0 1 1,-1-1-1,1 0 0,0-1 0,0 1 0,0 0 0,2 0 0,7 2-24,0 0 0,0-1 0,0-1 0,12 1 0,5 1-3,-6-1-2,0-1 0,37-2 0,-10 0 165,13 1-131,3 1-24,67-8-1,15-3 90,-64 6-32,70 1 51,-12 1-18,142-3-68,-271 4 0,119-6 0,197 15 0,-277-3-3,341 23-63,-234-17 140,240 3 102,-198 5-47,6 1 206,-83-8-337,-15-2-646,-86-8-440,28-3 1,-43 0 481,0 1-1,0-1 1,0-1 0,-1 0-1,1 1 1,0-2 0,-1 1-1,7-4 1,-10 4 238,-1 0 1,1 1-1,-1-1 1,0 0-1,0 0 0,0-1 1,0 1-1,0 0 1,0-1-1,-1 1 0,1-1 1,-1 1-1,2-4 1,0-3-558,-1 1 0,-1 0 0,1-1 0,0-10 1</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04:24.238"/>
    </inkml:context>
    <inkml:brush xml:id="br0">
      <inkml:brushProperty name="width" value="0.1" units="cm"/>
      <inkml:brushProperty name="height" value="0.1" units="cm"/>
      <inkml:brushProperty name="color" value="#FFFC18"/>
    </inkml:brush>
  </inkml:definitions>
  <inkml:trace contextRef="#ctx0" brushRef="#br0">3057 132 3328,'-1'0'56,"0"0"1,0 0-1,1 0 1,-1 0-1,0-1 1,0 1-1,0 0 1,1-1-1,-1 1 1,0 0-1,1-1 1,-1 1-1,0-1 1,1 1-1,-1-1 1,0 0-1,1 1 1,-1-1-1,0-1 1,10-47 14834,-11 53-14371,2-4-500,-1 0-1,1 0 0,0 1 1,0-1-1,0 0 0,0 0 1,-1 0-1,1 0 0,0 0 1,0 1-1,0-1 0,0 0 1,0 0-1,-1 0 0,1 0 1,0 1-1,0-1 0,0 0 1,0 0-1,0 1 0,0-1 1,0 0-1,0 0 0,0 0 1,0 1-1,0-1 0,0 0 1,0 0-1,0 1 0,0-1 1,0 1 22,-7-1 150,4 0-154,-8 0 191,10 0-293,-5 0 283,2 0-209,3 0 22,0 0-197,-2 0 165,2 1 35,1 1-45,-5-1 193,4-1-7,0 5 379,-2-5-513,-15 6 204,15-6-201,0 0 1,-1 0 0,1 0 0,-1 1 0,1 0-1,0 0 1,0 0 0,-1 0 0,1 0-1,0 0 1,-3 3 0,1-2-46,-17 7-134,18-8 188,1 0-1,0 0 0,-1 0 1,1 1-1,0 0 1,-1-1-1,-4 5 0,-4 2 21,0 0-1,0-1 0,0 0 0,-22 7 1,34-14-67,-13 4 56,-1-1 1,1 0-1,-1-1 1,0 0 0,0-1-1,1 0 1,-23-3 0,0 1-104,-21-4-57,17 0 279,9 2-132,0-1 0,-42-12 0,46 7-85,-48-23 0,53 21 27,-1 1 0,1 1 0,-30-7 0,-38-3-31,-2 4 0,-180-7 0,227 22 26,0 2 1,-76 14 0,98-11 17,-1-1 0,-1-1 1,1-1-1,0-1 0,-1-1 1,1-1-1,-40-8 0,26 3 40,-68-3 1,-2 1 55,0-3 166,-1 5 0,-118 9-1,131 5-277,-118 26-1,109-16-1127,95-16 477,0 0 1,0-1 0,0-1 0,-13 0 0,16-1-476,1-1-1,-1 1 1,1-1 0,0 0 0,-1 0-1,1-1 1,0 0 0,-7-5 0,-27-16-3295</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04:26.372"/>
    </inkml:context>
    <inkml:brush xml:id="br0">
      <inkml:brushProperty name="width" value="0.1" units="cm"/>
      <inkml:brushProperty name="height" value="0.1" units="cm"/>
      <inkml:brushProperty name="color" value="#FFFC18"/>
    </inkml:brush>
  </inkml:definitions>
  <inkml:trace contextRef="#ctx0" brushRef="#br0">4692 59 4608,'-4'-4'407,"-1"-3"884,5 7-1264,-1 1 1,1-1-1,0 0 1,0 0-1,0 0 1,0 0-1,-1 0 1,1 1-1,0-1 1,0 0-1,0 0 1,0 0-1,0 0 0,-1 1 1,1-1-1,0 0 1,0 0-1,0 0 1,0 1-1,0-1 1,0 0-1,0 0 1,0 1-1,0-1 1,0 0-1,0 0 1,0 0-1,0 1 1,0-1-1,0 0 1,0 0-1,0 1 1,0-1-1,0 0 0,0 0 1,1 1-1,-1 0-64,1-1 0,0 1-1,0 0 1,0-1 0,-1 1-1,1 0 1,0-1 0,0 1-1,0-1 1,0 1 0,0-1-1,0 1 1,0-1 0,0 0-1,1 0 1,-1 1 0,4-1 2282,-5-11-16,-1 10-2159,0 0-1,0 0 0,0 0 0,1 0 0,-1 0 0,0 0 1,0 1-1,0-1 0,0 0 0,0 0 0,-1 1 1,1-1-1,0 0 0,0 1 0,0-1 0,-1 1 1,1 0-1,0-1 0,0 1 0,-1 0 0,1 0 1,0 0-1,-2 0 0,-38 0 713,24 1-489,5 0-33,0 1-1,0 0 0,0 0 0,-14 6 1,-7 1 267,15-4 0,-28 11-1,30-9-344,-1-1 1,-16 3-1,-76 10 447,6-5-122,-317 35 426,367-41-755,-51 17-1,57-13-29,-78 10 0,109-20-147,-209 14 100,174-16-19,1-1-1,-73-12 1,90 8-47,0 1 1,-1 2-1,1 1 1,0 2-1,-44 6 1,17 0 27,-1-3 1,-81-4-1,55-2 291,-8 2-311,-189 3 378,97-1-360,99-3 129,68 1-142,0-1 1,0-1-1,0-1 1,0-1-1,1 0 1,-1-2-1,1 0 1,0-1-1,1-1 0,-30-17 1,30 14-39,-3-2 5,1 0 0,-2 2 0,0 0 0,-37-11 0,-244-41 428,240 50-297,35 6-192,1 2 1,-1 1-1,-30 0 0,33 4 96,4 1-53,0-2 1,0 0-1,0-1 1,-28-6-1,20 2 95,0 2 1,-1 0-1,0 2 1,-53 4-1,22-1-175,26-2 143,17 0 20,1 1-1,-1 1 1,-26 4-1,-3 4 14,22-5 74,-37 12 0,51-13-277,0 2 1,1-1-1,0 2 0,-18 11 1,2 5-5508,23-48-4794,-6-11 5825</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04:28.383"/>
    </inkml:context>
    <inkml:brush xml:id="br0">
      <inkml:brushProperty name="width" value="0.1" units="cm"/>
      <inkml:brushProperty name="height" value="0.1" units="cm"/>
      <inkml:brushProperty name="color" value="#FFFC18"/>
    </inkml:brush>
  </inkml:definitions>
  <inkml:trace contextRef="#ctx0" brushRef="#br0">2835 65 3456,'-5'-3'449,"4"2"-359,0 0 0,0 1 0,0-1 0,0 1 1,0-1-1,0 1 0,0-1 0,0 1 0,0 0 1,0-1-1,-1 1 0,-2 0 731,4-3-687,0 0 251,0 0 1,0 0-1,0 0 0,-1 0 0,1 0 0,-1 0 0,-1-4 0,1 6-297,1 0-1,-1 1 0,0-1 1,1 0-1,-1 1 0,1-1 1,-1 1-1,0-1 0,0 1 0,1-1 1,-1 1-1,0-1 0,0 1 1,0 0-1,1-1 0,-1 1 1,0 0-1,0 0 0,0-1 1,0 1-1,0 0 0,1 0 1,-1 0-1,0 0 0,0 0 1,0 0-1,0 1 0,0-1 1,0 0-1,1 0 0,-1 1 1,0-1-1,0 0 0,0 1 1,-5 2 113,0 0 0,0 1 0,0-1 0,1 1 0,0 0 0,-7 7 0,-13 9 504,-10 4-71,17-11-391,0-1-1,-1-1 0,0-1 0,-29 11 0,0-4 88,15-5-92,-1-1 1,-40 7-1,72-18-222,-27 6 352,-58 1 0,60-9-178,-1-1-1,0-2 1,1 0-1,-47-18 1,-29-5 206,83 23-383,-38-16 0,12 4-7,-221-64 751,244 75-853,-97-22 667,105 25-468,-1 1 0,0 0 0,0 2 0,-27 1-1,3 0-3,-39-1 213,-101 1 592,82 10-567,13 0-124,51-9-83,-3 2 67,-1-2 0,0-2-1,-57-7 1,41-3 136,-98-4 1,149 14-344,-24-1-506,-1 2 1,1 1 0,0 0-1,-44 12 1,5 9-3233,22-4-1698,39-17 4536,0 0 1,0 0 0,0-1-1,0 1 1,-7-1 0,-46 5-3443</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04:41.268"/>
    </inkml:context>
    <inkml:brush xml:id="br0">
      <inkml:brushProperty name="width" value="0.1" units="cm"/>
      <inkml:brushProperty name="height" value="0.1" units="cm"/>
      <inkml:brushProperty name="color" value="#FFFC18"/>
    </inkml:brush>
  </inkml:definitions>
  <inkml:trace contextRef="#ctx0" brushRef="#br0">3952 221 3328,'0'-1'151,"-1"0"-1,0-1 1,1 1 0,-1 0 0,1-1 0,-1 1-1,1 0 1,0-1 0,-1 1 0,1-1 0,0 1-1,0-1 1,0 1 0,0-1 0,1-1 0,3-26 654,-3 24-557,1-12 1157,0-1-1,-1-18 1,-1 35-1343,0 1 1,0-1 0,0 1 0,0-1 0,0 1 0,0-1-1,0 1 1,0-1 0,0 1 0,0-1 0,0 1-1,0 0 1,0-1 0,0 1 0,0-1 0,-1 1-1,1-1 1,0 1 0,0 0 0,0-1 0,-1 1 0,1-1-1,0 1 1,-1 0 0,1-1 0,0 1 0,-1 0-1,1-1 1,0 1 0,-1 0 0,1 0 0,-1-1-1,1 1 1,0 0 0,-1 0 0,1 0 0,-1 0 0,1-1-1,-1 1 1,1 0 0,-1 0 0,1 0 0,-1 0-1,1 0 1,0 0 0,-1 0 0,0 1 0,-24 10 1318,13-4-1180,3-5 14,-1 0-1,1 0 1,0-1 0,-1-1-1,1 1 1,-19-3 0,0 1 218,-270 26 618,271-22-1014,-148 13 500,75-8-216,-84-6 451,97-3-706,14 2-44,21 1 119,-97-11 0,-105-38 520,129 22-352,7 7-275,44 8 23,-92-10 317,43 6 57,54 7-375,0 2-1,-1 4 1,-80 8-1,59 4 541,-173 44 0,-54 26-833,-9 3-4428,70-31-6209,82-29 5941</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59:31.801"/>
    </inkml:context>
    <inkml:brush xml:id="br0">
      <inkml:brushProperty name="width" value="0.1" units="cm"/>
      <inkml:brushProperty name="height" value="0.1" units="cm"/>
      <inkml:brushProperty name="color" value="#FFFC18"/>
    </inkml:brush>
  </inkml:definitions>
  <inkml:trace contextRef="#ctx0" brushRef="#br0">3353 224 4224,'-1'-1'154,"0"1"0,0-1 0,0 0 0,0 0 0,0 0 1,0 0-1,1 0 0,-1 0 0,0 0 0,0 0 0,1 0 0,-1 0 0,1 0 1,-1 0-1,1-1 0,0 1 0,-1 0 0,1 0 0,0-3 0,-1 2-40,1 0 0,-1 0 0,0-1 0,0 1 0,1 0 0,-1 0 0,-3-4 0,-3-3 494,-1 1-1,-14-12 1,11 11-159,7 6-249,0 0 0,0 0 0,-1 1 0,1-1 0,-1 1 0,0 0 0,0 0 0,1 1 0,-1-1 0,0 1 0,-10-1 0,-5 1 631,-35 1 1,23 1-212,-59 2 1073,42-1-1180,-77-6 1,71 0 103,-56 4 1,-26-1 49,114 0-609,0-2 0,0-1-1,-43-12 1,34 6 30,-53-10 0,10 7 67,-71-11 303,-22 19-175,12 0-262,105 3-3,-1 1 0,-57 8-1,-100 23 293,182-24-227,-1 2-1,1 0 1,-26 13 0,-22 2-15,20-7 8,-74 22 564,-142 23 0,148-38-270,-87 18-1348,190-36-85,0-1 0,-1-1 1,1-1-1,-39 0 0,47-3 4,0 0-1,1-1 1,-1-1-1,1 0 1,-1 0-1,1-1 0,0-1 1,0 0-1,-17-11 1,-26-20-3005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28:09.661"/>
    </inkml:context>
    <inkml:brush xml:id="br0">
      <inkml:brushProperty name="width" value="0.1" units="cm"/>
      <inkml:brushProperty name="height" value="0.1" units="cm"/>
      <inkml:brushProperty name="color" value="#FFFC18"/>
    </inkml:brush>
  </inkml:definitions>
  <inkml:trace contextRef="#ctx0" brushRef="#br0">4278 165 1408,'-2'-2'81,"0"0"0,1 0 0,-1 0 0,1-1-1,-1 1 1,1 0 0,0-1 0,0 1 0,0-1 0,0 1 0,1-1 0,-1 1-1,1-1 1,-1 0 0,1 1 0,0-1 0,0-3 0,1-13 4132,-14 23-1610,6 0-2319,-1 0 0,0 1 0,1 0 0,0 0 0,0 0 0,1 1 0,-13 13 0,19-19-272,0 1 1,-1-1 0,1 1-1,-1-1 1,1 0 0,-1 1-1,1-1 1,-1 0 0,1 1-1,-1-1 1,1 0 0,-1 0-1,0 1 1,1-1 0,-1 0 0,1 0-1,-1 0 1,0 0 0,1 0-1,-1 0 1,0 0 0,1 0-1,-1 0 1,1 0 0,-1 0-1,0 0 1,1 0 0,-1-1-1,1 1 1,-1 0 0,0 0-1,1-1 1,-1 1 0,1 0-1,-1-1 1,1 1 0,-1-1-1,1 1 1,0 0 0,-1-1 0,0 0-1,-2-2 59,0 1 1,1-1-1,-1 0 0,1 0 0,-4-6 1,4 6-59,0 0 1,0-1-1,0 1 1,0 0-1,0 0 1,-1 1-1,0-1 1,1 0-1,-1 1 1,0 0 0,0-1-1,0 1 1,-1 0-1,1 1 1,0-1-1,-1 1 1,1-1-1,-1 1 1,1 0-1,-1 0 1,0 0-1,1 1 1,-1 0 0,0-1-1,-4 1 1,-10 1 221,0 1 0,-25 6 1,-22 2 172,-17-2-10,-47 2-214,65-9-59,27 0-178,-1-1 1,-50-6 0,60-1 188,0 0 0,-42-18 1,37 12-182,-35-8 1,22 13 6,0 2 1,0 2-1,-67 2 1,106 2 43,-29-1 149,-50-10 0,1 1 201,42 8-269,0 2-1,-55 7 1,-86 20 173,148-21-209,-68 19 112,-7 2-129,83-23-146,-13 3 32,-70 1 0,36-5 142,1 2 1,-100 21-1,141-19-8,-1-2 1,1-1-1,-1-1 0,-52-4 1,45-5-130,24 3 107,-1 1 0,-17 0 0,-6 2-24,-311 14 805,220-7-427,93-7 19,0 2 0,-60 10-1,-9 16-368,-153 63-1,163-55-1834,90-33 1490,-3 2-614,0-1 1,-1 0-1,1-1 0,-1 0 1,1-1-1,-22 1 1,24-4-74,0 0 0,1-1 0,-15-4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59:32.223"/>
    </inkml:context>
    <inkml:brush xml:id="br0">
      <inkml:brushProperty name="width" value="0.1" units="cm"/>
      <inkml:brushProperty name="height" value="0.1" units="cm"/>
      <inkml:brushProperty name="color" value="#FFFC18"/>
    </inkml:brush>
  </inkml:definitions>
  <inkml:trace contextRef="#ctx0" brushRef="#br0">1754 104 6144,'-1'0'108,"0"-1"0,1 1 0,-1 0 0,0-1 0,0 1 0,0 0 0,1-1 0,-1 1 0,0-1 1,1 1-1,-1-1 0,0 1 0,1-1 0,-1 1 0,1-1 0,-1 0 0,1 1 0,-1-1 0,1 0 0,-1 0 0,1 1 0,0-1 0,-1 0 0,1 0 1,0 0-1,0 1 0,-1-1 0,1 0 0,0 0 0,0 0 0,0 0 0,0 1 0,0-1 0,0 0 0,1 0 0,-1 0 0,0-1 0,0-4 15,0 4-18,0 0 0,0 0 0,-1 0 0,1 0 0,-1 1 0,1-1 0,-1 0 0,0 0 1,0 1-1,0-1 0,0 0 0,0 1 0,0-1 0,0 1 0,0 0 0,-1-1 0,1 1 0,0 0 0,-1 0 0,1-1 0,-1 1 0,-1-1 0,-4-1 90,0 0 1,0 0-1,0 0 0,-8-2 0,-8 0 182,0 0 0,0 2 0,0 0-1,-40 2 1,-93 13 560,26 10-560,11-1 878,85-19-1011,-55-2 0,34-2 196,23 2-200,-73 0 731,-119 15-1,196-11-937,-37 4 285,1 3 0,-83 25 0,31-6-2583,28-8-3566,55-15 2157,1-5-150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59:33.030"/>
    </inkml:context>
    <inkml:brush xml:id="br0">
      <inkml:brushProperty name="width" value="0.1" units="cm"/>
      <inkml:brushProperty name="height" value="0.1" units="cm"/>
      <inkml:brushProperty name="color" value="#FFFC18"/>
    </inkml:brush>
  </inkml:definitions>
  <inkml:trace contextRef="#ctx0" brushRef="#br0">2144 21 6400,'-13'-4'771,"10"3"-585,0 0 0,0 0 0,-1 1 0,1-1 0,0 1 0,0 0 0,0-1 0,-1 2 0,1-1 0,0 0-1,-5 2 1,1-2-24,-1 0 0,1 0 0,-1 0 0,1-1 0,-11-2-1,-23-2 943,-62 0 2379,72 7-2982,0 1 0,0 2 0,-53 14 0,25-4 566,38-11-855,-1-1 0,1 0 0,-1-2 0,1 0-1,-1-2 1,-40-5 0,-192-29 1303,200 32-1391,0 3 1,-85 9-1,-33-4 728,9-1-99,-100 11-273,172-10-1077,0-3-4022,-31 1-7167,63 1 7829</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04:42.714"/>
    </inkml:context>
    <inkml:brush xml:id="br0">
      <inkml:brushProperty name="width" value="0.1" units="cm"/>
      <inkml:brushProperty name="height" value="0.1" units="cm"/>
      <inkml:brushProperty name="color" value="#FFFC18"/>
    </inkml:brush>
  </inkml:definitions>
  <inkml:trace contextRef="#ctx0" brushRef="#br0">10 2 5248,'-9'-1'4613,"14"7"-4157,16 9-3605,-11-11 1069</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04:43.337"/>
    </inkml:context>
    <inkml:brush xml:id="br0">
      <inkml:brushProperty name="width" value="0.1" units="cm"/>
      <inkml:brushProperty name="height" value="0.1" units="cm"/>
      <inkml:brushProperty name="color" value="#FFFC18"/>
    </inkml:brush>
  </inkml:definitions>
  <inkml:trace contextRef="#ctx0" brushRef="#br0">994 2 6144,'-29'0'6538,"15"-1"-5993,-1 1 0,1 0 0,-1 1 0,1 1 0,-25 5 0,28-4-341,-1-1 1,0 0 0,0-1-1,0-1 1,-24-1 0,2 0 129,-76 0 408,-121 2 975,200 2-1801,0 1 0,0 2 0,0 0 1,1 3-1,0 0 0,-44 21 0,38-17-3528,31-12 2547,-1 0 1,1 0-1,0-1 0,0 0 1,-1 0-1,1 0 0,0 0 1,-11-3-1,-16-6-2695</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04:44.240"/>
    </inkml:context>
    <inkml:brush xml:id="br0">
      <inkml:brushProperty name="width" value="0.1" units="cm"/>
      <inkml:brushProperty name="height" value="0.1" units="cm"/>
      <inkml:brushProperty name="color" value="#FFFC18"/>
    </inkml:brush>
  </inkml:definitions>
  <inkml:trace contextRef="#ctx0" brushRef="#br0">1430 63 4224,'0'-1'135,"0"0"0,-1 1 0,1-1 0,0 0 0,-1 1 0,1-1 0,0 1 1,-1-1-1,1 0 0,-1 1 0,1-1 0,-1 1 0,0-1 0,1 1 0,-1 0 0,1-1 0,-1 1 0,0-1 0,1 1 0,-1 0 1,0 0-1,1-1 0,-1 1 0,0 0 0,0 0 0,1 0 0,-1 0 0,0 0 0,0 0 0,1 0 0,-1 0 0,0 0 1,1 0-1,-1 0 0,0 1 0,0-1 0,1 0 0,-1 0 0,0 1 0,1-1 0,-2 1 0,-19 4 1184,0-5-132,0-2 1,-41-7-1,-32-8 80,-151-7-1,104 22-627,-31-1 381,25 1-623,83 3-127,-198 21-58,169-10-5624,85-11 4345,6-1 541,0 0 0,0 1 0,0-1 0,0 0-1,0 0 1,0 0 0,0 0 0,0-1 0,0 1 0,0 0 0,0-1 0,0 1 0,-4-3 0,-15-8-3111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04:45.673"/>
    </inkml:context>
    <inkml:brush xml:id="br0">
      <inkml:brushProperty name="width" value="0.1" units="cm"/>
      <inkml:brushProperty name="height" value="0.1" units="cm"/>
      <inkml:brushProperty name="color" value="#FFFC18"/>
    </inkml:brush>
  </inkml:definitions>
  <inkml:trace contextRef="#ctx0" brushRef="#br0">1670 58 2304,'7'-10'7133,"-5"5"-7301,-2 3 331,1 0 0,-1 1 0,0-1 0,0 0-1,0 1 1,0-1 0,0 0 0,-1 1 0,1-1 0,0 1 0,-1-1 0,1 0 0,-1 1-1,0-1 1,1 1 0,-1-1 0,0 1 0,0 0 0,0-1 0,0 1 0,0 0-1,0 0 1,-3-3 0,2 4 105,1-1 0,-1 0-1,0 1 1,0 0 0,0-1 0,0 1-1,0 0 1,0 0 0,0 0 0,-4 0-1,-1 0-198,6 0 21,-20 0 774,20 0-704,0 0-137,-1 1 0,1-1-1,0 0 1,-1 0 0,1 0 0,0 1 0,-1-1-1,1 1 1,0-1 0,-2 2 0,-4 3 38,6-5-47,0 1 0,1-1-1,-1 1 1,0-1 0,0 1 0,0-1-1,1 0 1,-1 1 0,0-1 0,0 0 0,0 1-1,0-1 1,0 0 0,1 0 0,-1 0 0,0 0-1,-1 0 1,-6 1 158,0 0 0,0 0 1,0 1-1,1 0 0,-9 3 0,6-1-111,0-1 0,-16 2 0,6-3-25,12-2-16,0 1 0,0 0 1,-13 4-1,8-2 44,-1-1 0,1 0 0,0-1-1,0-1 1,-1 0 0,-13-2-1,-12 1 57,-155 1 440,107-11-651,55 10 337,-36-7 0,37 4-94,-38-1-1,54 5-89,-217 9 1182,95 12-742,-68 6-3116,177-26 730,1-2-1,-32-5 1,28 3-510,-13-1-1494</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04:47.217"/>
    </inkml:context>
    <inkml:brush xml:id="br0">
      <inkml:brushProperty name="width" value="0.1" units="cm"/>
      <inkml:brushProperty name="height" value="0.1" units="cm"/>
      <inkml:brushProperty name="color" value="#FFFC18"/>
    </inkml:brush>
  </inkml:definitions>
  <inkml:trace contextRef="#ctx0" brushRef="#br0">1069 71 5120,'-1'0'192,"0"-1"0,1 1 1,-1 0-1,1-1 0,-1 1 1,1 0-1,-1-1 0,1 1 1,-1-1-1,1 1 0,-1-1 1,1 1-1,0-1 0,-1 1 1,1-1-1,0 0 0,-1 1 1,1-1-1,0 1 0,0-1 1,-1 0-1,1 1 0,0-1 1,0 0-1,0 1 0,0-1 1,0 0-1,0 1 0,0-1 1,0 0-1,0 1 0,1-2 1,-1-3 692,-8 5-195,5 1-461,0-1 1,0 0 0,1 0-1,-1-1 1,0 1 0,0 0-1,1-1 1,-1 0 0,-3 0-1,5 0-96,-1 1 0,0-1 0,0 1 0,0 0 0,0 0-1,0 0 1,1 0 0,-4 1 0,-2 0 687,6-1-500,-8 0 347,-10-1-166,17-1-404,-1 0 1,1 1-1,-1-1 0,0 1 0,0 0 0,1 0 1,-1 0-1,0 0 0,-3 0 0,-18-6 222,21 5-273,-1 1 0,1 0 1,-1 0-1,0 0 0,0 0 1,-6 0-1,5 1 17,0 0 0,1-1 0,-1 0 1,-8-3-1,2 1-14,-1 1 1,1 0 0,-1 1 0,0 1-1,1-1 1,-21 3 0,-2 0 28,-30 1 365,1 3 0,-64 14-1,68-10-490,42-8-679,0-1 0,1 0-1,-1-2 1,0 0 0,0-1-1,0 0 1,-18-6 0,8 3-1797,-1 2 1,-43-1-1,16 1-1020,-11 0 174</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04:58.220"/>
    </inkml:context>
    <inkml:brush xml:id="br0">
      <inkml:brushProperty name="width" value="0.1" units="cm"/>
      <inkml:brushProperty name="height" value="0.1" units="cm"/>
      <inkml:brushProperty name="color" value="#FFFC18"/>
    </inkml:brush>
  </inkml:definitions>
  <inkml:trace contextRef="#ctx0" brushRef="#br0">6 0 1664,'-5'4'608,"10"-4"-480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04:59.018"/>
    </inkml:context>
    <inkml:brush xml:id="br0">
      <inkml:brushProperty name="width" value="0.1" units="cm"/>
      <inkml:brushProperty name="height" value="0.1" units="cm"/>
      <inkml:brushProperty name="color" value="#FFFC18"/>
    </inkml:brush>
  </inkml:definitions>
  <inkml:trace contextRef="#ctx0" brushRef="#br0">1550 2 3712,'0'0'7018,"-33"0"-4522,22 0-1396,9-1-977,0 1 0,-1 0 0,1-1 0,0 1 0,-1 1-1,1-1 1,0 0 0,-1 0 0,1 1 0,0-1 0,0 1 0,-1 0 0,1 0 0,-4 2 0,3-1-90,0 1 0,-1 0 0,1-1 0,-1 0 0,0 0 0,0 0 0,0 0 0,0-1 0,0 0 0,-4 2 0,-1-1 66,0-1-1,-1 0 1,-13 1-1,-371-2 2030,302-9-1546,-183 9-17,96-11 582,91 9-583,-50 1-355,132 1-423,0 1 0,-1 0-1,1 0 1,-1 1 0,1 0 0,0 0 0,0 0 0,-7 4-1,1 2-1729,0-1 0,-17 15 0,26-19 1356,0-1-1,0 0 0,-1 1 1,1-2-1,-1 1 0,1 0 1,-9 2-1,-2-1-1486,-27 2 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05:00.911"/>
    </inkml:context>
    <inkml:brush xml:id="br0">
      <inkml:brushProperty name="width" value="0.1" units="cm"/>
      <inkml:brushProperty name="height" value="0.1" units="cm"/>
      <inkml:brushProperty name="color" value="#FFFC18"/>
    </inkml:brush>
  </inkml:definitions>
  <inkml:trace contextRef="#ctx0" brushRef="#br0">1545 121 3712,'-1'-1'194,"1"0"1,-1 0-1,1 1 1,0-1-1,0 0 0,0 0 1,-1 0-1,1 1 1,0-1-1,0 0 1,0 0-1,0 0 0,0 0 1,1 1-1,-1-1 1,0 0-1,0 0 0,1 0 1,-1-20 3833,0 20-3998,0 1 0,0-1 0,0 0 0,-1 1 1,1-1-1,0 1 0,-1-1 0,1 1 0,0-1 1,-1 1-1,1-1 0,-1 1 0,1 0 0,-1-1 0,1 1 1,-1-1-1,1 1 0,-1 0 0,1 0 0,-1-1 1,0 1-1,1 0 0,-1 0 0,1 0 0,-1-1 0,0 1 1,1 0-1,-1 0 0,1 0 0,-1 0 0,-1 0 1,1 0 66,-1 0 1,1 0 0,-1-1-1,1 1 1,-1-1-1,1 1 1,-1-1 0,1 1-1,0-1 1,-3-1 0,-11-5 481,-31 1 235,1 1 0,-89 5 0,63 1-771,-21-1 614,-195-5 867,158 2-1148,32 2-42,-37 2 483,-39-3 147,132-3-1331,29 3-547,1 0 0,0 1 0,-1 0 0,1 1 1,-19 3-1,27-3 584,-6 2-570,1-1-1,0 0 0,-1 0 0,1-1 0,-1 0 0,1 0 0,-1-1 0,1 0 0,-12-4 0,6 0-338,0-2 0,-18-10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29:36.637"/>
    </inkml:context>
    <inkml:brush xml:id="br0">
      <inkml:brushProperty name="width" value="0.1" units="cm"/>
      <inkml:brushProperty name="height" value="0.1" units="cm"/>
      <inkml:brushProperty name="color" value="#FFFC18"/>
    </inkml:brush>
  </inkml:definitions>
  <inkml:trace contextRef="#ctx0" brushRef="#br0">594 1388 4608,'-5'0'502,"4"0"-410,-1 0 1,1 0 0,0 0 0,0 0-1,0 0 1,0 0 0,0 0-1,0 0 1,0 0 0,0 0 0,0-1-1,0 1 1,0-1 0,0 1-1,0 0 1,0-1 0,-3-2 1295,10-2-1276,-1 2-57,0 1-1,1-1 1,-1 1-1,0 0 0,1 1 1,-1-1-1,1 1 1,-1 0-1,12 0 0,54-5 2298,544 3 518,-362-3-2513,-64 12 433,93-3-551,-195-9 262,111-2 353,-17 6-762,168 3 429,111 5-375,-440-6-143,164-9 163,-154 8-127,0-1 1,-1-1-1,1-2 1,34-9-1,-62 13-32,0 1 0,0-1 0,0 0 1,0 0-1,0 0 0,0 0 0,0 0 0,-1 0 0,1-1 0,0 1 0,-1 0 0,1-1 0,-1 0 0,1 1 1,-1-1-1,0 0 0,0 1 0,0-1 0,0 0 0,0 0 0,0 0 0,0 0 0,-1 0 0,1-3 1,1-4 13,-1 0 0,0 0 0,-1-1 0,-1-12 1,0-2 9,-12-130-80,5 84 34,3 26 1,-2-1-1,-14-47 1,9 46 147,2 0 1,-5-64-1,14 80-194,2 1-1,1-1 1,2 1 0,1 0 0,10-36-1,-7 37 68,-2 0 1,-1 0-1,-1 0 0,-2-1 0,-1-34 0,-1 54 18,-1 1 0,-1 0 0,0 0 0,0 0 0,0 0-1,-1 1 1,0-1 0,-1 0 0,0 1 0,-6-10-1,7 13-36,0 0-1,-1 0 1,1 1-1,-1-1 1,0 1-1,0 0 1,0 0-1,0 0 1,0 0-1,-1 1 1,1 0-1,-1 0 1,1 0-1,-1 0 1,0 1-1,0 0 1,0 0-1,-6-1 1,-197 0-306,108 4 483,81-2-72,-267 9-424,191-4 269,-125-10 0,42-1 157,-253-7 183,283 3-293,-256 15 0,306 4-5,-197 20-75,-169 58 288,437-81-198,0-2 1,-1 0-1,1-2 0,-42-2 1,-107-18 0,39 1 6,131 17 0,-16-2 22,-23 2 0,39 0-27,0 0 1,1 1 0,0 0 0,-1 0 0,1 0 0,-1 1 0,1-1 0,0 1 0,-9 6 0,12-7-11,1 0-1,-1 0 1,1 0 0,0 1-1,0-1 1,0 1 0,0-1-1,0 1 1,0-1 0,0 1-1,1-1 1,-1 1 0,0 0-1,1-1 1,-1 1-1,1 0 1,0 0 0,-1-1-1,1 1 1,0 0 0,0 0-1,0 0 1,1-1 0,-1 1-1,0 0 1,1 2 0,2 6 58,0 0 1,1 1 0,6 12-1,-4-8 21,14 30 55,1-1-1,3-1 1,1-1-1,35 43 0,-49-69-108,-1 0 1,0 0-1,-1 1 0,-1 0 0,0 0 0,-2 1 0,0 0 0,0 0 0,-2 1 0,0-1 0,-2 1 0,0 0 0,-1 28 0,-3 3 63,-3-1-1,-2 0 1,-2 0-1,-16 49 1,20-81-128,3-10 36,0 0 0,0 0 0,0 0 0,1 0 0,0 1 0,0-1 1,1 13-1,0-19-23,1 0-1,-1 0 1,1 0 0,-1 0 0,1 0 0,-1 0-1,1-1 1,-1 1 0,1 0 0,0 0 0,-1-1 0,1 1-1,0 0 1,0-1 0,0 1 0,0-1 0,0 1-1,-1-1 1,1 1 0,2 0 0,23 5-1287,-13-3 396,15 4-1884,-18-7-832,-22-7 48</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05:06.849"/>
    </inkml:context>
    <inkml:brush xml:id="br0">
      <inkml:brushProperty name="width" value="0.1" units="cm"/>
      <inkml:brushProperty name="height" value="0.1" units="cm"/>
      <inkml:brushProperty name="color" value="#FFFC18"/>
    </inkml:brush>
  </inkml:definitions>
  <inkml:trace contextRef="#ctx0" brushRef="#br0">3612 1396 2688,'0'-1'138,"1"1"0,-1-1 0,0 1 0,0-1 0,1 1 0,-1-1 0,1 1 0,-1-1 0,0 1 0,1 0 0,-1-1 0,1 1 0,-1 0 0,1-1 0,-1 1 0,1 0 0,0-1 0,-1 1-65,1 0 1,-1 0-1,0 0 1,1 0-1,-1 0 1,0 0-1,0 0 1,1 0-1,-1 0 1,0 0-1,0 0 1,1 0-1,-1 0 1,0 0-1,0 0 1,1 0-1,-1 0 1,0 0-1,0 0 1,1 0-1,-1 0 1,0 1-1,0-1 1,1 0-1,-1 0 1,0 0-1,0 0 1,0 1-1,1-1 1,-1 0-1,0 0 1,0 0-1,0 1 1,0-1-1,0 0 1,0 0-1,1 1 1,-1-1-1,0 0 1,0 0-1,0 1 1,0-1-1,0 0 1,0 0-1,0 1 1,0-1-1,0 0 1,0 1 0,0-1-1,0 0 1,0 0-1,0 1 1,-1-1-1,1 2 33,0-2-82,0 1 0,0-1 0,0 0 0,0 0 0,0 1 0,0-1 0,0 0 0,0 0 0,0 1 0,0-1 0,0 0 0,0 0 0,0 1 0,0-1 0,0 0 0,0 0 0,0 1 0,0-1 0,0 0 0,0 0 0,1 1 0,-1-1 0,0 0 0,0 0 0,0 1 0,0-1 0,0 0 0,1 0 0,-1 0 0,0 0 0,0 1 0,0-1 0,1 0 1,-1 0-1,0 0 0,0 0 0,1 0 0,-1 0 0,0 1 0,0-1 0,1 0 0,1 14 3293,-1-14-3108,-1 0 0,1-1 0,0 1 1,-1-1-1,1 1 0,0-1 0,-1 1 0,1-1 0,-1 0 0,1 1 1,-1-1-1,1 0 0,-1 1 0,1-1 0,-1 0 0,0 1 0,1-1 1,-1 0-1,0 0 0,0 0 0,1 1 0,-1-1 0,0 0 1,0 0-1,0 0 0,0 0 0,0 1 0,0-1 0,0-1 0,-1-36-151,1 25 564,5-107 1122,-5 118-1698,1-1 0,-1 1-1,1 0 1,-1 0 0,1 0-1,0 0 1,0 0 0,0 0-1,1-2 1,-1 2-40,1 0-1,-1 0 1,0 0-1,-1-1 1,1 1-1,0 0 1,-1 0-1,1 0 1,0-4-1,-1 2 26,1 0 0,-1 0-1,1 0 1,0 0 0,1 1-1,-1-1 1,3-4 0,-2 4 27,0-1 0,-1 1 0,1-1 0,-1 0 0,0 1 0,0-1 0,0-7 0,-1-6 134,1 1 0,1-1 0,0 0 0,5-19 0,-2 17-171,-4 12-3,1 0 0,0 1 0,1-1 1,6-13-1,-5 12-11,0-1-1,-1 1 1,0-1 0,-1 1 0,0-1 0,0 0 0,-1 0 0,-1 0 0,0-18 0,5-30 46,-4 48-76,0 1 0,0-1 1,6-15-1,1-12 34,-3 12-26,15-46 0,0 5-45,-18 54 97,-1 1 1,0 0 0,-1-1 0,-2-14-1,1-6-44,1-82 12,5 48 27,-4 62-35,-1 1-1,0-1 0,-1 1 0,1-1 1,-1 1-1,1-1 0,-1 1 1,0 0-1,0-1 0,0 1 1,-1 0-1,-2-4 0,-2-6 122,4 9-102,0-1 1,-1 1-1,1 0 1,-1 1 0,0-1-1,1 0 1,-2 1-1,-5-6 1,-1-1 15,-8-5 64,7 9-101,-1 1 0,1 0 1,-1 1-1,0 0 0,0 1 0,-22-3 1,-2 2 26,-39 3 0,-218 1-113,168-9 15,-2 0 67,59 8-20,-205 11-70,-77 10 269,318-19-177,-50 9 0,51-4-34,-52 0 0,78-6 37,-357-15 110,299 8-131,1-3 0,-99-30 0,147 37 14,0 0 0,-1 2 0,1-1 0,-1 2 0,-24 2 0,-1-1-78,-32 2 15,-132 24-1,188-25 122,-101 20-105,97-18 87,0-2-1,0 0 1,-22-1-1,-29 3-30,16-2-68,-1 1 188,32-1-97,0-1 0,-30-2 0,6 0-78,-2 1 22,-2 1 34,-57-7-1,54 5 4,40 1-11,0 0-1,-18-3 1,29 3-60,-1-1 0,1 1 1,-1-1-1,0 1 1,-6 1-1,9 0 57,1-1 1,0 0-1,-1 0 1,1 1-1,0-1 1,-1 1-1,1-1 1,0 1-1,0 0 0,-1-1 1,1 1-1,0 0 1,0 0-1,0 0 1,0 0-1,0 0 1,0 0-1,1 0 1,-1 0-1,0 0 0,0 0 1,0 3-1,-3 5-18,1-1-1,1 1 1,0 0-1,0-1 1,1 1-1,-1 16 1,-3 21 313,-1 51-561,6 278 534,2-336-305,2 1 0,18 74-1,-6-35-132,-4-28 143,-7-34 45,4 35 0,-7-28 62,1-1 0,1 1 0,2 0 0,15 43 0,-18-58-48,2 1-1,-1-1 0,1 0 0,1-1 1,0 1-1,0-1 0,0 0 0,1-1 1,0 1-1,1-1 0,0-1 1,0 1-1,0-1 0,10 5 0,1-2 28,0 0 0,1-2 1,0 0-1,1-1 0,-1-1 0,36 4 0,126-3 45,-128-6-130,12 2-52,30 0 100,319-54 76,-221 5-52,-63 13-143,152-15-36,5 20 171,-244 25-62,9-1-114,1 3 0,-1 2 0,1 3 0,0 1 0,-1 4 0,53 13 0,-102-20 65,26 7-3486,39 15 0,-55-15-593,-28-13-1197,-19-15 1308</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05:13.219"/>
    </inkml:context>
    <inkml:brush xml:id="br0">
      <inkml:brushProperty name="width" value="0.1" units="cm"/>
      <inkml:brushProperty name="height" value="0.1" units="cm"/>
      <inkml:brushProperty name="color" value="#FFFC18"/>
    </inkml:brush>
  </inkml:definitions>
  <inkml:trace contextRef="#ctx0" brushRef="#br0">15 0 896,'-11'0'512,"8"6"-576</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05:14.638"/>
    </inkml:context>
    <inkml:brush xml:id="br0">
      <inkml:brushProperty name="width" value="0.1" units="cm"/>
      <inkml:brushProperty name="height" value="0.1" units="cm"/>
      <inkml:brushProperty name="color" value="#FFFC18"/>
    </inkml:brush>
  </inkml:definitions>
  <inkml:trace contextRef="#ctx0" brushRef="#br0">2997 59 4352,'-54'-23'2346,"49"22"-2375,-1 0 0,1 0 0,-1 1-1,1 0 1,-1 0 0,-9 1-1,-3 0 91,-31 2 1045,33-1-547,0-1 1,-28-2-1,-22-9-8,-40-3-35,4 12-212,0 4 0,-172 28 0,251-29-202,1 0 0,-1-1 0,0-2 0,1 0 0,-1-2 1,-31-7-1,-55-4 367,78 9-503,-56 0 1,22 1 105,-141 2 95,110 3 141,-287-9 855,309 5-889,-107 10 1,140-1-211,24-3 75,1-1-1,-17 0 1,-59-3 849,-104 4-171,167-1-1364,1 2 1,0 1-1,1 1 1,-54 20-1,33-3-1832,5 2-1263</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05:16.786"/>
    </inkml:context>
    <inkml:brush xml:id="br0">
      <inkml:brushProperty name="width" value="0.1" units="cm"/>
      <inkml:brushProperty name="height" value="0.1" units="cm"/>
      <inkml:brushProperty name="color" value="#FFFC18"/>
    </inkml:brush>
  </inkml:definitions>
  <inkml:trace contextRef="#ctx0" brushRef="#br0">1550 35 4224,'-6'0'379,"5"0"-337,0 1-1,0-1 1,-1 0-1,1 0 1,0 0 0,0 0-1,0 0 1,0 0-1,0 0 1,-1-1-1,1 1 1,0 0 0,0-1-1,0 1 1,0-1-1,0 1 1,0-1-1,0 1 1,0-1 0,0 0-1,0 1 1,0-1-1,1 0 1,-2-1-1,1 0 139,-1 0-1,1 1 0,-1-1 0,1 0 0,-1 0 0,1 1 0,-1-1 0,0 1 0,0 0 0,0-1 0,0 1 0,0 0 0,0 0 1,0 0-1,0 1 0,0-1 0,0 0 0,-1 1 0,1-1 0,0 1 0,0 0 0,-1 0 0,1 0 0,0 0 0,0 0 0,-1 0 1,-3 1-1,-5 2 86,-1 1 1,1-1-1,0 2 1,-13 6-1,7-3 417,-3 1-208,-39 17 542,-56 35 1,105-56-894,0 0 0,-1 0 0,0-1 0,0 0 1,0-1-1,0 0 0,0-1 0,0-1 0,-1 1 0,-15-1 0,-12-3-32,-66-10 0,51 5-59,7 1 28,-246-17 904,285 23-887,-44 0 557,-67-8-1,102 6-727,0 1 1,0 0-1,-27 4 1,27-1-1010,-1 1 1,1 0-1,-25 10 1,32-10 407,-3 2-1214,1 0 0,-1-2 0,-26 5 0,-9-6-1717</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05:17.927"/>
    </inkml:context>
    <inkml:brush xml:id="br0">
      <inkml:brushProperty name="width" value="0.1" units="cm"/>
      <inkml:brushProperty name="height" value="0.1" units="cm"/>
      <inkml:brushProperty name="color" value="#FFFC18"/>
    </inkml:brush>
  </inkml:definitions>
  <inkml:trace contextRef="#ctx0" brushRef="#br0">2040 92 6144,'-25'-3'1978,"23"1"-1613,0 0 0,1 0 0,0 0 0,-1 0 0,1 0 0,0 0 0,0-1 0,0 1 0,0-4 0,-8-14 545,8 18-813,-1-1 1,0 1-1,0-1 0,0 1 0,0-1 1,0 1-1,0 0 0,-1 0 0,1 0 0,0 0 1,-1 1-1,0-1 0,0 1 0,1-1 0,-1 1 1,0 0-1,0 0 0,0 0 0,0 0 0,0 1 1,-6-1-1,-35-2 606,-55 4-1,31 0-385,-148-1 1326,70-5-672,-175 29 142,189-10-514,-86-2 154,-5 1-877,186-9 32,-136 10-4366,133-13 811,0-2-1,-56-8 0,16-5-21</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32:56.143"/>
    </inkml:context>
    <inkml:brush xml:id="br0">
      <inkml:brushProperty name="width" value="0.1" units="cm"/>
      <inkml:brushProperty name="height" value="0.1" units="cm"/>
      <inkml:brushProperty name="color" value="#E71224"/>
    </inkml:brush>
  </inkml:definitions>
  <inkml:trace contextRef="#ctx0" brushRef="#br0">5594 0 1408,'0'0'32,"0"1"0,0-1-1,0 0 1,0 0 0,0 0 0,-1 1 0,1-1-1,0 0 1,0 0 0,0 0 0,0 1 0,-1-1-1,1 0 1,0 0 0,0 0 0,0 0 0,-1 0-1,1 0 1,0 1 0,0-1 0,-1 0 0,1 0-1,0 0 1,0 0 0,-1 0 0,1 0 0,0 0 0,0 0-1,-1 0 1,1 0 0,0 0 0,0 0 0,-1 0-1,1 0 1,0 0 0,0 0 0,0-1 0,-1 1-1,1 0 1,0 0 0,0 0 0,-1 0 0,1 0-1,0 0 1,0-1 0,0 1 0,-1 0 0,1 0-1,-1-2 688,-22 8 5645,23-6-6311,-1 0-1,1 0 0,-1 0 1,1 1-1,0-1 0,-1 0 1,1 0-1,-1 0 0,1 0 1,0 0-1,-1 1 0,1-1 0,-1 0 1,1 1-1,0-1 0,-1 0 1,1 0-1,0 1 0,0-1 1,-1 0-1,1 1 0,0-1 1,0 1-1,-1-1 0,1 0 1,0 1-1,0 0 0,-9 10 626,6-7-236,2-3-359,0 0-1,0 1 0,1-1 0,-1 0 0,0 0 1,-1 0-1,1 0 0,0 0 0,0 0 1,0 0-1,0-1 0,-1 1 0,1 0 1,0-1-1,-1 1 0,-1 0 0,-26 1 1145,26-2-1164,-749 0 3068,530 10-3210,-2 0 920,-187-19-473,153 3-80,-342-3 70,377 14-238,-239 19 266,334-4-382,-135 13-2,-21-9 184,139-9 27,-57 3 65,174-18-297,-32 0-41,-79-9 0,51 2-154,-12-1 295,36 2 184,-1 2 0,-109 8 0,111 0-329,0 3 0,0 3 0,-77 23 0,8 0-4416,124-31 3267,0-1 1,0 0 0,-1 0-1,1-1 1,-11 0-1,1-4-686,1 0 0,-18-6-1,32 9 1732</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32:59.589"/>
    </inkml:context>
    <inkml:brush xml:id="br0">
      <inkml:brushProperty name="width" value="0.1" units="cm"/>
      <inkml:brushProperty name="height" value="0.1" units="cm"/>
      <inkml:brushProperty name="color" value="#E71224"/>
    </inkml:brush>
  </inkml:definitions>
  <inkml:trace contextRef="#ctx0" brushRef="#br0">1701 15 2176,'-76'-4'9733,"76"13"-9189,0 0-571,0-9 97,5 6 1706,1-6-1351,-6 0-372,0 0 0,0 0 0,1 0 0,-1 1 0,0-1 0,1 0 0,-1 0 0,0 0 0,1 0 0,-1 0 0,0 0 0,1 0 0,-1 0 0,0 0 0,1 0 0,-1 0 0,0 0 0,1 0 0,-1 0 0,0 0 0,1-1 0,-1 1 0,0 0 0,0 0 0,1 0 0,-1 0 0,0-1 0,0 1 0,1 0 0,-1 0 0,0 0 0,0-1 0,1 1 0,-1 0 0,0-1 0,0 1 0,0 0 0,0 0 0,0-1 0,1 1 0,-1 0-1,0-1 1,-1 0-15,1 1-1,-1-1 1,1 1-1,-1 0 1,0-1-1,1 1 1,-1-1-1,0 1 1,0 0-1,1-1 1,-1 1-1,0 0 1,0 0-1,1 0 1,-1 0-1,0-1 1,0 1-1,1 0 1,-1 0-1,0 0 0,0 1 1,0-1-1,1 0 1,-2 0-1,-13 0 706,6-3-619,0 1 0,0 0-1,-1 0 1,1 1-1,-18 1 1,-77-4 676,24-1-651,-23-1 235,5 14-309,34-2-38,-54-1 363,20 1-325,61-2 10,-45-3 0,-21 3 54,51-1-4,-53-4 1,30 0 46,-163 10 645,205-6-819,-97 13-1781,111-12-393</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33:03.899"/>
    </inkml:context>
    <inkml:brush xml:id="br0">
      <inkml:brushProperty name="width" value="0.1" units="cm"/>
      <inkml:brushProperty name="height" value="0.1" units="cm"/>
      <inkml:brushProperty name="color" value="#FFFC18"/>
    </inkml:brush>
  </inkml:definitions>
  <inkml:trace contextRef="#ctx0" brushRef="#br0">3747 102 1280,'0'0'3,"0"0"0,0 0 0,0 0 0,0 0 1,0 0-1,0 1 0,0-1 0,0 0 0,0 0 0,0 0 0,0 0 0,0 0 0,0 1 1,0-1-1,0 0 0,0 0 0,0 0 0,0 0 0,0 0 0,0 0 0,1 1 0,-1-1 1,0 0-1,0 0 0,0 0 0,0 0 0,0 0 0,0 0 0,0 0 0,1 0 0,-1 0 1,0 0-1,0 0 0,0 0 0,0 1 0,0-1 0,0 0 0,1 0 0,-1 0 1,0 0-1,0 0 0,0 0 0,0 0 0,9-4-582,7-8 472,-1 0 1251,0 1 1,1 1-1,0 0 0,19-8 1,-16 9-292,9-6 1398,-28 15-2236,0 0-1,0 0 0,0 0 1,0-1-1,0 1 1,0 0-1,0 0 1,0 0-1,0-1 1,0 1-1,0 0 1,0 0-1,0 0 1,0 0-1,0-1 1,0 1-1,-1 0 1,1 0-1,0 0 1,0 0-1,0 0 1,0-1-1,0 1 1,-1 0-1,1 0 0,0 0 1,0 0-1,0 0 1,0 0-1,-1 0 1,1 0-1,0 0 1,0 0-1,0 0 1,-1-1-1,1 1 1,0 0-1,0 0 1,0 0-1,-1 0 1,1 1-1,0-1 1,-11 3 297,5-2 12,-53-2 961,-71 3-96,28 16-1007,-92 13 268,-49 5 822,163-27-1101,-181 11-299,183-20 120,-236 4 320,76-2 31,130-3-355,-163-8 100,255 8-70,-212-23 710,-18 0-299,176 20-559,2 1 78,-97 6 0,-97 13 628,-59 6 554,305-19-1183,-158 25-420,139-19-1210,-44 16-1,17 0-1548,-15-5-666</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33:07.072"/>
    </inkml:context>
    <inkml:brush xml:id="br0">
      <inkml:brushProperty name="width" value="0.1" units="cm"/>
      <inkml:brushProperty name="height" value="0.1" units="cm"/>
      <inkml:brushProperty name="color" value="#FFFC18"/>
    </inkml:brush>
  </inkml:definitions>
  <inkml:trace contextRef="#ctx0" brushRef="#br0">1242 50 2048,'-1'-1'55,"0"0"0,0 0-1,0 0 1,0 0 0,0 0 0,0 0 0,0-1-1,1 1 1,-1 0 0,1-1 0,-1 1 0,1 0-1,-1-1 1,1 1 0,0 0 0,0-1 0,-1 1-1,1-1 1,0 1 0,0 0 0,1-2 0,-1 2-50,0-2 101,-1-11 870,-1 14-744,1-1-1,-1 1 1,0-1-1,1 1 1,-1 0 0,1 0-1,-1-1 1,0 1-1,1 0 1,-1 1-1,0-1 1,1 0-1,-1 0 1,-2 1-1,-23 9 1000,-62 36 238,-31 18 694,107-56-1895,-1-1 1,-21 8-1,-6 3 794,33-16-951,1 0 0,0 0 0,-1 0 0,1-1 1,-1 0-1,1-1 0,-1 0 0,-8-1 1,0 1-63,-70 1 592,-141-6 195,176 1-729,-1 3 0,-57 4 0,-29 14-3654,128-16 2387,1 0 1,0 0 0,-1-1-1,-15-1 1,-20-7-1929</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33:13.635"/>
    </inkml:context>
    <inkml:brush xml:id="br0">
      <inkml:brushProperty name="width" value="0.1" units="cm"/>
      <inkml:brushProperty name="height" value="0.1" units="cm"/>
      <inkml:brushProperty name="color" value="#FFFC18"/>
    </inkml:brush>
  </inkml:definitions>
  <inkml:trace contextRef="#ctx0" brushRef="#br0">9637 169 2304,'-10'-9'772,"8"7"-405,0 0-1,-1 0 1,1 0 0,-1 0-1,1 0 1,-1 0 0,0 1-1,1-1 1,-1 1 0,0 0-1,0 0 1,0 0-1,0 0 1,0 0 0,0 1-1,0-1 1,0 1 0,-4 0-1,-10 1 25,0 1-1,0 0 0,-29 9 1,30-6-146,0-1 1,-1-1 0,-31 2-1,22-5 54,0 1 0,-51 8-1,50-3-49,-58 10 411,72-15-542,1 0 1,0-1 0,-1-1 0,1 0 0,-14-2 0,-23-5 197,-1 1 0,-53 2 0,-100 11 106,136 3-292,0 2 0,-100 31 0,62-14-221,-14-1 181,-144 14 1,251-40-73,-327 23 295,60-35 236,201 4-460,1-5 0,-136-36 0,-30-7 612,92 24-586,-175-32 39,209 39-154,114 24 8,-126-18 132,-155-2 0,143 14-108,101 5-53,-46-9 0,46 4 45,-48 0 0,-305 2 264,375 5-266,0 1 0,-23 4 0,24-2 10,-1-2-1,-22 1 0,4-4 59,-40-8 0,5 0 114,-181 4-204,170 6-6,-102 8 897,170-10-866,-1 0 1,-24-6-1,25 4 23,0 0-1,-25 0 1,-70-3-134,22 3 100,-48 2 20,-64 14-151,-46-11 140,129-4 237,6-5-201,4 0 15,-84 3-26,50-6 203,71 5-179,-91 4 0,71 3-35,-67 9-22,-2 1 173,76-12-119,-310 15 363,324-6-477,-19 2 422,-94 1 0,96-12-234,-218 5 338,235-3-198,-74-8-1,1-8-3124,126 13 1657,0 1 1,-1 0-1,1 1 1,0 0-1,0 2 1,0-1-1,0 2 1,-15 5-1,-29 11-3268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30:13.037"/>
    </inkml:context>
    <inkml:brush xml:id="br0">
      <inkml:brushProperty name="width" value="0.1" units="cm"/>
      <inkml:brushProperty name="height" value="0.1" units="cm"/>
      <inkml:brushProperty name="color" value="#FFFC18"/>
    </inkml:brush>
  </inkml:definitions>
  <inkml:trace contextRef="#ctx0" brushRef="#br0">4012 6 1280,'-5'0'5637,"3"1"-5509,-1 1-1,1 0 1,-1-1-1,1 1 1,-1-1-1,0 0 1,1 0-1,-1 0 1,0 0-1,0 0 1,0 0-1,0-1 1,-4 1 0,-45-2 1133,26 0-1081,-238 1 2193,177-9-1930,-14-2 431,-219 26 481,36 37-1542,3 24 866,273-74-659,-42 10 5,1-2 0,-96 7 1,-103-13 99,169-5-113,12 5 14,42-2-3,0-1 1,-32-3-1,-44-6 52,-161 8 0,143 15-156,36-2 44,12-11 220,12 0-30,24-1-200,20-1 14,-28 5 1,26-3 132,-32 2 0,-3-1 105,-74 8-53,-188-6-1,176-7 864,-29 8-413,58-11-5044,73 4 885</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33:17.093"/>
    </inkml:context>
    <inkml:brush xml:id="br0">
      <inkml:brushProperty name="width" value="0.1" units="cm"/>
      <inkml:brushProperty name="height" value="0.1" units="cm"/>
      <inkml:brushProperty name="color" value="#FFFC18"/>
    </inkml:brush>
  </inkml:definitions>
  <inkml:trace contextRef="#ctx0" brushRef="#br0">22 0 1792,'-21'9'832,"21"-3"-1056,10-12-1600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33:18.142"/>
    </inkml:context>
    <inkml:brush xml:id="br0">
      <inkml:brushProperty name="width" value="0.1" units="cm"/>
      <inkml:brushProperty name="height" value="0.1" units="cm"/>
      <inkml:brushProperty name="color" value="#FFFC18"/>
    </inkml:brush>
  </inkml:definitions>
  <inkml:trace contextRef="#ctx0" brushRef="#br0">2939 109 5120,'-2'1'331,"0"-1"1,0 0 0,0 0-1,0 1 1,0-1-1,0 1 1,0 0-1,0-1 1,0 1 0,-2 2-1,-5 1 902,9-4-1237,-1 0 0,1 0 0,0 1 0,-1-1 1,1 0-1,0 0 0,-1 0 0,1 1 0,0-1 1,-1 0-1,1 1 0,0-1 0,0 0 0,-1 1 1,1-1-1,0 0 0,0 1 0,0-1 0,0 0 0,-1 1 1,1-1-1,0 0 0,0 1 0,0-1 0,0 1 1,0 0-1,0-1-3,0 0 0,0 1 0,0-1 0,0 1 0,0-1 0,0 0 0,0 1 0,0-1 0,-1 0 0,1 1 0,0-1 0,0 0 0,0 1 0,0-1 0,-1 0 0,1 1 0,0-1 0,0 0 0,-1 0 0,1 1 0,0-1 0,-1 0 0,1 0 0,0 1 0,0-1 0,-1 0 0,1 0 0,0 0 0,-1 0 0,1 0 0,-1 0 0,1 1 0,0-1 0,-1 0 0,1 0 0,0 0 0,-1 0 0,1 0 0,-1 0 0,1-1 0,-69-8 2706,-99 9-166,156 1-2455,0 1 0,-1-1 0,-20 7 0,-16 3 378,-106-5 124,152-6-573,-4 0 78,0-2 0,0 1 0,0-1 0,0 0 1,-12-5-1,-7-2 60,17 5-28,0 0 1,0 0 0,-16-10-1,14 8 151,1 0 0,-15-6 0,-32-11-215,-58-19-172,97 37 116,-1 0 0,1 2 1,-1 0-1,-31-1 0,21 4-18,-179 9 480,169-7-339,-59-2 0,35-2 56,-245 17 96,-93 56 1936,393-69-2179,-344 82 699,196-40-1704,145-42 490,0 1 0,0-2 1,0 1-1,0-2 0,0 1 0,-18-3 1,16 0-869,-1-1 0,1 0 0,0-1 0,-25-11 0,-15-8-2662</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33:21.440"/>
    </inkml:context>
    <inkml:brush xml:id="br0">
      <inkml:brushProperty name="width" value="0.1" units="cm"/>
      <inkml:brushProperty name="height" value="0.1" units="cm"/>
      <inkml:brushProperty name="color" value="#FFFC18"/>
    </inkml:brush>
  </inkml:definitions>
  <inkml:trace contextRef="#ctx0" brushRef="#br0">6162 112 3968,'-9'5'710,"-4"2"183,13-7-865,0 0 0,0 0 0,0 0 0,0 0 0,0 0 0,0 0 0,0 0 0,-1 0 0,1 0 0,0 0 0,0 1 0,0-1 0,0 0 0,-1 0 0,1 0 0,0 0 0,0 0 0,0 0 0,0 0 0,0 0 0,-1 0 0,1 0 0,0 0 0,0 0 0,0-1 0,0 1 0,0 0 0,-1 0 0,1 0 0,0 0 0,0 0 0,0 0 0,0 0 0,0 0 0,0 0 0,-1 0 0,1-1 0,0 1 0,0 0 0,0 0 0,0 0 1,0 0-1,0 0 0,0 0 0,0-1 0,0 1 0,0 0 0,0 0 0,0 0 0,0 0 0,-1 0 0,1-1 0,0 0 96,0 0 1,-1-1-1,1 1 1,-1 0 0,1 0-1,-1 0 1,0-1-1,1 1 1,-1 0-1,0 0 1,0 0 0,0 0-1,0 0 1,0 1-1,0-1 1,0 0-1,0 0 1,0 0 0,0 1-1,-3-2 1,0 0 58,1 1 1,-1-1-1,0 1 1,0 0-1,-7-2 1,-12 2 648,-25 1 0,30 0-664,0 0 0,0-1 0,-18-3 0,-225-37 850,204 33-1012,-62 2 441,38 4 199,-3-5-68,-146-5-345,94 15-271,-145-7 204,193-1 125,-95 5-1,-90 19 37,143-9-403,-308 58 502,294-40-335,80-19 33,-100 3 0,-65-14-97,201 1-9,-305-20-132,58 2 93,3 22 82,205 0-59,-92-6 0,-65-21 116,-140 4 26,316 20-170,1-3-1,-49-8 0,-125-11 86,1 20 14,164 2-71,-349 5-1698,393-4 318,-1-1-1,0 2 1,1-1 0,-1 2 0,1 0-1,-17 6 1,-13 5-2611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33:25.400"/>
    </inkml:context>
    <inkml:brush xml:id="br0">
      <inkml:brushProperty name="width" value="0.1" units="cm"/>
      <inkml:brushProperty name="height" value="0.1" units="cm"/>
      <inkml:brushProperty name="color" value="#FFFC18"/>
    </inkml:brush>
  </inkml:definitions>
  <inkml:trace contextRef="#ctx0" brushRef="#br0">7786 135 4224,'-12'0'845,"9"1"-698,0-1-1,-1 1 1,1-1-1,0 0 1,0 0-1,0-1 1,-1 1-1,1 0 0,0-1 1,0 0-1,0 0 1,0 0-1,-4-2 1,5 2-113,0-1-1,0 0 1,-1 1 0,1 0 0,0-1 0,-1 1-1,1 0 1,-1 0 0,1 1 0,-1-1 0,0 1-1,1-1 1,-4 1 0,-40-1 755,27 2-211,-15-1 366,-66 9 0,-79 25 1754,139-24-2255,-44 8-155,70-17-165,-1 0 0,0-2 1,1 0-1,-1-1 0,0 0 1,-18-6-1,-20-3 177,-132-3 434,106 10-386,-31 1-48,69 3-263,1-1 0,0-2 0,-59-12 0,28 0 251,0 2 0,-1 4 0,-96 0 0,82 4-151,-137-23 0,46 3-11,77 16 45,0 4-1,-181 14 1,-26 15 16,254-20-109,-282 36 340,330-39-410,-36 8 38,-1-2 0,1-2 0,-79 0 0,-204-14 359,-32 9-229,155-9 32,148 9-177,-49-1 63,-126 16 0,199-13-68,0-1 1,-1-2 0,1-1-1,-55-10 1,9 1-16,-106-2 102,1 1-40,98 6-28,-21-3 76,-85-14 156,117 22-253,-14-3-101,-60 0 221,-5-1-160,15 0-94,106 5 86,-419 14 622,350-4-424,-96 4 425,80-14-220,-129 1-3633,234-1 2452,1 1 0,-1 1-1,0-1 1,1 1 0,0 1-1,-1-1 1,1 1 0,-12 7-1,-31 13-3751</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33:28.249"/>
    </inkml:context>
    <inkml:brush xml:id="br0">
      <inkml:brushProperty name="width" value="0.1" units="cm"/>
      <inkml:brushProperty name="height" value="0.1" units="cm"/>
      <inkml:brushProperty name="color" value="#FFFC18"/>
    </inkml:brush>
  </inkml:definitions>
  <inkml:trace contextRef="#ctx0" brushRef="#br0">5162 83 3968,'0'0'52,"-1"0"0,1-1 0,-1 1-1,1 0 1,-1-1 0,1 1 0,0 0 0,-1-1 0,1 1 0,-1-1 0,1 1 0,0 0-1,-1-1 1,1 1 0,0-1 0,0 1 0,0-1 0,-1 1 0,1-1 0,0 0 0,0 1-1,0-1 1,0 1 0,0-1 0,0 1 0,0-1 0,0 1 0,0-1 0,0 1 0,0-1-1,0 0 1,0 1 0,1-1 0,0-1-86,0 1 0,0 0 1,0 0-1,0 0 0,1 0 0,-1 0 0,0 0 0,1 0 1,-1 0-1,2 0 0,-16 4 5530,-32 7-4843,-11 0 13,36-5-234,-27 1 1,-85 12 817,2-1-467,111-16-528,1-1 0,-1-1 0,1 0-1,0-2 1,-23-5 0,-96-19 455,31 8-759,-38-3 483,44 9 151,7 3-228,41 6-303,-502-12 806,417 17-728,-83 4 17,175-5-96,-165 5 113,97-1 47,-46 2 274,30-3-243,50-2-78,-25 3-274,68-2 136,-57-2-1,33-1 73,-183 1 343,119 5-582,-37 4 256,-56 0-10,82-2 14,-5 1 243,-528-8 655,634-2-1606,26 1-84,1 1 1,0 0 0,0 0 0,-1 0-1,1 0 1,0 1 0,0 1-1,0-1 1,0 1 0,0 0-1,0 1 1,-12 6 0,-99 55-7964,39-25 5407</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33:32.115"/>
    </inkml:context>
    <inkml:brush xml:id="br0">
      <inkml:brushProperty name="width" value="0.1" units="cm"/>
      <inkml:brushProperty name="height" value="0.1" units="cm"/>
      <inkml:brushProperty name="color" value="#FFFC18"/>
    </inkml:brush>
  </inkml:definitions>
  <inkml:trace contextRef="#ctx0" brushRef="#br0">6348 204 3328,'10'-14'1082,"2"-1"4726,-12 15-5774,0-1 0,0 0-1,0 1 1,0-1 0,0 1 0,0-1-1,0 1 1,0-1 0,0 1-1,0-1 1,-1 1 0,1 0 0,0-1-1,0 1 1,-1-1 0,1 1-1,0-1 1,0 1 0,-1 0-1,1-1 1,-1 1 0,1-1 0,0 1-1,-1 0 1,-17-4 349,1 1-1,-1 0 1,1 2 0,-1 0-1,-32 3 1,3-1 110,-26-1 278,-116 15 0,-282 29 105,278-31-137,125-7-602,1-3 0,-76-7 0,-136-15 18,211 14-60,4 0-20,-69-14 0,-115-23 472,54 12-481,-179-47 94,316 66-161,-85-5 0,125 14-55,-298-3 590,188 6-524,-644 43 523,672-35-656,-338 30 267,170-3-147,-49 4 444,21-6 425,32-2-15,-145-3-2995,350-29-336,13-5-730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33:33.901"/>
    </inkml:context>
    <inkml:brush xml:id="br0">
      <inkml:brushProperty name="width" value="0.1" units="cm"/>
      <inkml:brushProperty name="height" value="0.1" units="cm"/>
      <inkml:brushProperty name="color" value="#FFFC18"/>
    </inkml:brush>
  </inkml:definitions>
  <inkml:trace contextRef="#ctx0" brushRef="#br0">2123 269 2944,'-1'-1'59,"0"0"1,1 0 0,-1 0-1,1 0 1,-1 0-1,1 0 1,-1-1-1,1 1 1,0 0-1,-1 0 1,1 0-1,0 0 1,0-1-1,0 1 1,0 0 0,0 0-1,0-1 1,0 1-1,0 0 1,1 0-1,-1 0 1,1-2-1,1-2-37,1 0-1,0 0 0,0 0 1,4-4-1,-5 6 225,1 0 0,-1-1 0,0 1-1,0 0 1,0-1 0,0 1 0,-1-1 0,1 1 0,-1-1 0,0 0 0,1-6-1,-2 7-46,0 1-1,0 0 0,0 0 1,-1-1-1,1 1 0,-1 0 1,0 0-1,1 0 0,-1-1 1,0 1-1,0 0 0,0 0 1,-2-2-1,-23-21 1985,20 21-1905,0 1-1,0 0 1,0 0-1,-1 1 0,1 0 1,-1 0-1,0 0 1,1 1-1,-1 0 0,-11 0 1,-15-4-274,-23-5 353,-108-5 1,-56 16 473,-25-2-670,115-7 265,-194 2 913,87-3-368,-216-20-1739,424 30-1026,0 0 0,-29 7 1,-4 2-2543</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33:35.780"/>
    </inkml:context>
    <inkml:brush xml:id="br0">
      <inkml:brushProperty name="width" value="0.1" units="cm"/>
      <inkml:brushProperty name="height" value="0.1" units="cm"/>
      <inkml:brushProperty name="color" value="#FFFC18"/>
    </inkml:brush>
  </inkml:definitions>
  <inkml:trace contextRef="#ctx0" brushRef="#br0">8401 62 4352,'-2'0'216,"-1"-1"0,1 1 0,-1-1 1,1 0-1,0 0 0,-1 1 0,1-2 0,0 1 1,-1 0-1,1 0 0,0-1 0,-2-1 0,1 0 51,1 1 0,-1 0-1,1 0 1,-1 0 0,0 0-1,1 0 1,-1 1 0,0-1-1,0 1 1,0 0 0,-1 0-1,1 0 1,0 0 0,0 1-1,0-1 1,-1 1 0,-5 0-1,-122 5 1100,-251 42-1,360-43-1273,-30 6 311,-1-3 0,-59 1 0,-40-6-181,-170-4-358,105-21 884,-32 0-361,-14 21-339,-47-1 299,151-1 11,-154-8 111,-422-17-283,384 20 220,-501 9-609,370 9 422,410-9-214,-324 5-80,88-5 233,-80 5-214,292 3 29,-204 9 576,-71-14-367,116 8 250,149-12-539,28-1 413,0 3 0,-98 14-1,52 12 43,74-14-623,-94 10 0,124-24-1458,-1-1 0,1 0 0,0-1 0,0-1 0,-33-12 1,45 14 993,-41-17-3218</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33:37.276"/>
    </inkml:context>
    <inkml:brush xml:id="br0">
      <inkml:brushProperty name="width" value="0.1" units="cm"/>
      <inkml:brushProperty name="height" value="0.1" units="cm"/>
      <inkml:brushProperty name="color" value="#FFFC18"/>
    </inkml:brush>
  </inkml:definitions>
  <inkml:trace contextRef="#ctx0" brushRef="#br0">3341 108 3200,'-10'0'5968,"-2"-6"-5040,-5 7-34,0 1 1,-26 6 0,-14 2 645,19-3-658,26-5-559,0 0-1,-18 1 1,-106 2 616,122-5-797,0 0 0,0-1-1,1-1 1,-22-5 0,-112-31 482,78 18-515,46 12 77,-47-8-1,-10 5 58,-103-2-1,148 12 1,-66-12 0,76 10-211,-27 0-1,10 0-20,-37 0-94,0 4-1,-119 15 1,-30 29 226,51-8 28,-308 48 677,224-60-101,46-27-416,108-13-2451,79 8-1471,-49-18 1,31 7-1840,-14-2 1052</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33:47.277"/>
    </inkml:context>
    <inkml:brush xml:id="br0">
      <inkml:brushProperty name="width" value="0.1" units="cm"/>
      <inkml:brushProperty name="height" value="0.1" units="cm"/>
      <inkml:brushProperty name="color" value="#FFFC18"/>
    </inkml:brush>
  </inkml:definitions>
  <inkml:trace contextRef="#ctx0" brushRef="#br0">5779 240 3200,'-6'-1'336,"0"-1"0,0 0 0,1 0 0,-9-4 0,12 5-219,3-4 73,-1 0 0,1 1-1,0-1 1,0 0 0,3-7-1,-2 7 382,0 0-1,-1-1 0,0 1 0,0 0 1,1-10-1,-2 6 1062,1 6-1509,-1 1 0,0 0 0,0 0 0,1 0 0,-2-1 0,1 1 0,0 0 0,0 0 0,-1-1 0,1 1 0,-1 0 0,1 0 0,-1 0 0,0 0 0,-2-3 0,-5-2 186,6 5-202,0 0 0,0 0-1,0 1 1,0-1 0,0 1-1,0-1 1,-1 1 0,1 0-1,-1 0 1,1 0 0,-1 0-1,-4-1 1,-10-3 216,14 3-259,0 1-1,1 0 1,-1 1 0,0-1-1,0 0 1,0 1-1,-3-1 1,-55-4 725,-46-1-485,99 6-245,-68 0 216,-83 11-1,124-8-83,-48-1 0,-20 1 248,74-1-240,0-2 0,0-2 0,0 0 0,-51-12 0,69 12-164,-94-16 159,-1 5-1,-134 2 1,7 5 126,-43 1 107,-1112 5 74,1084 21-411,123-5 60,-56-14 146,123-3-101,48 0-29,-2 0-41,-120 13 0,154-8-106,1-2 0,-60-5 1,13 1-20,-168-9 235,-275 11 1306,383 4-2319,48 8-2945,53-2 438,1 2-976</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30:14.190"/>
    </inkml:context>
    <inkml:brush xml:id="br0">
      <inkml:brushProperty name="width" value="0.1" units="cm"/>
      <inkml:brushProperty name="height" value="0.1" units="cm"/>
      <inkml:brushProperty name="color" value="#FFFC18"/>
    </inkml:brush>
  </inkml:definitions>
  <inkml:trace contextRef="#ctx0" brushRef="#br0">1156 161 4224,'-3'-1'100,"1"0"0,0 0 1,0 0-1,0 0 0,1 0 0,-1-1 1,0 1-1,0-1 0,1 1 1,-1-1-1,1 0 0,-1 1 0,1-1 1,0 0-1,0 0 0,0 0 0,0 0 1,0 0-1,0 0 0,0-1 0,1 1 1,-1 0-1,1 0 0,-1 0 0,1-1 1,0 1-1,0 0 0,0-1 1,1-3-1,-1 4-12,0 0 0,1-1-1,-1 1 1,0 0 0,-1-1 0,1 1 0,0 0 0,-1-1 0,1 1 0,-1 0 0,0 0-1,1-1 1,-1 1 0,0 0 0,-1 0 0,1 0 0,0 0 0,0 0 0,-1 0 0,0 1-1,1-1 1,-1 0 0,0 1 0,-2-2 0,-4-3 260,1 0 0,-2 1 0,1 1-1,-1-1 1,1 1 0,-1 1 0,0 0 0,-14-3 0,16 4-280,0 1 1,1 1-1,-15 0 1,-14-1 201,23-1-111,0 1 0,-1 1 0,1 0 1,0 0-1,0 2 0,-17 3 0,17-1-91,10-3-53,0 0 0,0 0 0,0-1 0,0 1 0,0-1 0,0 1 0,0-1 0,-3 0 0,-5 1 18,0 1 0,0-1 0,0 2 1,0-1-1,-11 5 0,-27 6 296,3-7 269,-1-2 0,-66-3 0,60-2-402,-81 10 0,79-3-892,25-3-654,-41 10-1,2 8-1529,-3 3-714</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33:49.126"/>
    </inkml:context>
    <inkml:brush xml:id="br0">
      <inkml:brushProperty name="width" value="0.1" units="cm"/>
      <inkml:brushProperty name="height" value="0.1" units="cm"/>
      <inkml:brushProperty name="color" value="#FFFC18"/>
    </inkml:brush>
  </inkml:definitions>
  <inkml:trace contextRef="#ctx0" brushRef="#br0">2965 35 4096,'-1'0'170,"0"0"0,-1 0-1,1 0 1,0 0 0,-1 0 0,1 0 0,0 0 0,0-1 0,-1 1 0,1-1-1,-2 0 1,3 1-105,-1-1 0,1 0 0,-1 1-1,1-1 1,0 1 0,-1-1 0,1 0-1,0 0 1,-1 1 0,1-1-1,0 0 1,0 1 0,-1-1 0,1 0-1,0 0 1,0 0 0,0 1 0,0-1-1,0-1 1,0 1-35,0 0 0,0 1 0,0-1 0,0 0 0,0 1 0,0-1 0,0 1 1,0-1-1,-1 0 0,1 1 0,0-1 0,0 1 0,-1-1 0,1 0 0,0 1 0,-1-1 0,1 1 0,-1-1 0,1 1 0,-1 0 0,1-1 0,-1 1 0,1-1 0,-1 1 0,1 0 0,-1-1 0,0 1 1,1 0-1,-1 0 0,1-1 0,-1 1 0,0 0 0,1 0 0,-1 0 0,0 0 0,1 0 0,-1 0 0,1 0 0,-1 0 0,0 0 0,1 0 0,-1 0 0,0 1 0,1-1 0,-2 0 0,-31 12 1310,27-9-1305,-13 4 653,0-1 1,0 0-1,-34 4 0,-61 1 419,26-4-561,68-4-470,-21 1 44,0 2 1,-51 15-1,63-13 11,-1-2 0,1 0 0,-1-3 0,-49 1 0,-119-16 339,-246-47 1391,329 45-876,-206-1 0,162 11-331,14 3-1712,-243 27-1,310-15-2202,-101 28 0,26 5-995</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33:51.525"/>
    </inkml:context>
    <inkml:brush xml:id="br0">
      <inkml:brushProperty name="width" value="0.1" units="cm"/>
      <inkml:brushProperty name="height" value="0.1" units="cm"/>
      <inkml:brushProperty name="color" value="#FFFC18"/>
    </inkml:brush>
  </inkml:definitions>
  <inkml:trace contextRef="#ctx0" brushRef="#br0">6712 1 3584,'0'0'2661,"-7"15"374,7-12-3018,-1-1 0,0 1 0,-1-1 0,1 1 0,0-1 0,-1 0 0,1 1 0,-1-1 0,0 0 0,0 0 0,0 0 0,0 0 0,0-1 1,0 1-1,0 0 0,-1-1 0,-2 2 0,-1-1 270,1-1 1,-1 1 0,0-1-1,1 0 1,-1-1-1,0 1 1,-8-1 0,-25-2 1182,25 1-1276,1 0 1,0 1-1,-1 1 1,-15 2-1,0 1 80,0-1-1,0-2 1,-38-3 0,10 1 18,-2 1 82,-11-1-28,-99 12 0,-95 9 718,-2-20-695,123-1-58,-625-4 777,601-3-765,-1 1-352,-319 16 253,-1 11 133,213 0-126,73-6-211,-40 4 22,-154-2-10,71 0 392,85 0-149,-154-28 199,183 0 81,120 5-404,49 3-61,-59 2 0,41 7-612,1 2-1,-88 22 1,-24 25-6081,155-49 5464,-1 0 0,0-2 1,0 0-1,0 0 0,-1-2 1,1 0-1,-28-3 0,-71-2-2343</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33:57.236"/>
    </inkml:context>
    <inkml:brush xml:id="br0">
      <inkml:brushProperty name="width" value="0.1" units="cm"/>
      <inkml:brushProperty name="height" value="0.1" units="cm"/>
      <inkml:brushProperty name="color" value="#FFFC18"/>
    </inkml:brush>
  </inkml:definitions>
  <inkml:trace contextRef="#ctx0" brushRef="#br0">8618 81 1920,'0'-2'23,"0"1"78,0 0-1,0-1 1,0 1-1,0-1 0,0 1 1,0 0-1,0-1 1,1 1-1,-1 0 1,1-1-1,-1 1 0,1 0 1,1-4 549,-1 5-477,-1-1 0,0 1 0,0-1 0,0 0 0,0 1 1,0-1-1,0 1 0,0-1 0,0 1 0,0-1 0,0 1 0,-1-1 1,1 1-1,0-1 0,0 1 0,0-1 0,-1 1 0,1-1 1,0 1-1,-1-1 0,0 0 520,1 0-520,-1 1 0,1 0 0,-1-1 0,-14 3 910,8 0-745,-5 1 37,0-1 1,-1-1-1,1 0 0,-1-1 0,1 0 1,-16-3-1,-75-16 1255,38 6-1076,31 6-380,1 2 0,-1 1 0,0 2 0,0 1 1,-40 5-1,-10 7 326,-33 5 90,-130 1 0,20-3 98,177-11-667,-1-2 0,1-2 1,-73-12-1,59 8 152,-78 5 1,61 1-126,37 0-35,-80 12 0,61-6 191,0-3 0,-77-4 0,49-1-21,-351 1-82,330 9-10,-18-15-166,78 5 335,19 0-190,1 2 0,-51 6 0,-1 4-116,47-7-8,-1 2 0,-40 11 0,18-1 331,-113 16 0,99-26-321,-19 3 24,-32 5 20,-51 0 22,145-10-136,-166 26 692,116-16-497,-1-4 1,-128-1 0,-178 16-253,91 1 243,232-24-7,1-4 0,-104-15 0,109 10 42,-70-2 0,-60 10 291,75 0-199,37-1-139,1 4 0,0 3 0,-90 20 0,116-17-28,0-3 1,-1-2 0,0-2 0,1-2-1,-1-2 1,-93-15 0,34-12-26,77 19-6,-1 0 1,-56-6-1,-140 7 232,-46-4 104,245 10-671,0 1-1,0 1 1,0 2-1,0 1 1,0 2-1,-50 13 1,18 1-2140,31-9 253,0-1 1,0-2-1,-1-1 0,-49 2 0,-37-10-1742,-31 1 1606</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34:01.212"/>
    </inkml:context>
    <inkml:brush xml:id="br0">
      <inkml:brushProperty name="width" value="0.1" units="cm"/>
      <inkml:brushProperty name="height" value="0.1" units="cm"/>
      <inkml:brushProperty name="color" value="#FFFC18"/>
    </inkml:brush>
  </inkml:definitions>
  <inkml:trace contextRef="#ctx0" brushRef="#br0">3262 385 6656,'-1'0'113,"0"-1"43,1 1 0,-1-1 1,0 1-1,0-1 0,1 0 1,-1 1-1,1-1 0,-1 0 1,1 1-1,-1-1 0,1 0 1,-1 0-1,1 1 0,-1-1 1,1 0-1,0 0 0,-1 0 0,1 0 1,0 1-1,0-1 0,0-2 571,-5 0-262,-1 0-1,1 0 1,-1 1-1,1-1 1,-1 1-1,-7-1 0,11 2-344,-52-12 890,-66-8 0,76 15-656,1-1 0,-85-28 0,-77-51 1641,181 75-1795,3 1-141,-1 0 1,0 1-1,0 1 0,-35-7 0,25 11-40,-227-34 117,37 4 82,198 31-91,0 1 0,0 1 0,-33 2-1,8 0 39,-291-6 699,130-4-805,88 2 95,65 2-116,26 3-32,-105-4-1,74 5 18,2 0 141,-109 12 1,100 0 349,-110 3 1,72-8-198,61-2-495,34-3-731,0 1 0,0 0 1,-22 7-1,17-2-5409,-30 15-1,19-8 1930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34:05.386"/>
    </inkml:context>
    <inkml:brush xml:id="br0">
      <inkml:brushProperty name="width" value="0.1" units="cm"/>
      <inkml:brushProperty name="height" value="0.1" units="cm"/>
      <inkml:brushProperty name="color" value="#FFFC18"/>
    </inkml:brush>
  </inkml:definitions>
  <inkml:trace contextRef="#ctx0" brushRef="#br0">3369 187 4864,'0'0'73,"-1"0"0,1 0 1,-1-1-1,1 1 0,0 0 0,-1 0 0,1-1 1,0 1-1,-1 0 0,1-1 0,0 1 0,0 0 1,-1-1-1,1 1 0,0 0 0,0-1 1,0 1-1,-1-1 0,1 1 0,0 0 0,0-1 1,0 1-1,0-1 0,0 1 0,0-1 1,0 1-1,0 0 0,0-1 0,0 1 0,0-1 1,0 1-1,0-1 0,0 1 0,0 0 1,1-1-1,-1 0 0,10-23 197,-8 21-78,0 0-1,-1 0 1,1-1-1,-1 1 1,0 0-1,1-7 1,-2 9-41,0 0 0,-1 0 0,1 0 0,-1 0 0,1 0 1,-1 0-1,1 1 0,-1-1 0,0 0 0,1 0 0,-1 0 0,0 1 1,0-1-1,1 0 0,-1 1 0,0-1 0,0 0 0,0 1 0,0-1 1,0 1-1,0 0 0,-1-1 0,-27-9 714,26 10-758,-41-13 513,-1 2 1,-1 1 0,0 3 0,-63-1-1,19 9-204,-90 12 0,123-8 77,-78-3 0,-19 1-49,-208 45-12,313-37-400,0-3 0,-85 3 0,-352-11 794,290-13-23,38 1-635,1 9 78,56 3 276,-167-21 1,101-4-696,19 2-3372,133 20 1325,-1 0-1,1-2 0,-17-7 1,16 6 233,-44-14-2903</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34:08.071"/>
    </inkml:context>
    <inkml:brush xml:id="br0">
      <inkml:brushProperty name="width" value="0.1" units="cm"/>
      <inkml:brushProperty name="height" value="0.1" units="cm"/>
      <inkml:brushProperty name="color" value="#FFFC18"/>
    </inkml:brush>
  </inkml:definitions>
  <inkml:trace contextRef="#ctx0" brushRef="#br0">4116 25 3840,'-11'-6'736,"9"5"-545,0 0 1,0 0-1,0-1 0,-1 1 1,1 1-1,-1-1 0,-2-1 0,4 0 291,1 2-479,0 0-1,0-1 1,0 1 0,0 0 0,0-1 0,0 1 0,0 0 0,0 0-1,0-1 1,0 1 0,0 0 0,-1 0 0,1-1 0,0 1 0,0 0-1,0 0 1,0 0 0,0-1 0,-1 1 0,1 0 0,0 0 0,0 0-1,0-1 1,-1 1 0,1 0 0,0 0 0,0 0 0,-1 0 0,1 0-1,0 0 1,0-1 0,-1 1 0,1 0 0,0 0 0,-12 0 664,0 0-219,1 0 1,0 0 0,-1 1 0,1 1 0,-19 4 0,3 2 486,-44 6 1,-9 3 510,-168 35 597,210-48-1784,-67-2 1,60-2-6,-165-9 647,150 9-597,-85-11 0,85 1-211,3 1 74,-103-5 0,128 14-90,-231 9 470,206-4-449,0-4-1,-74-6 1,-39 3-60,91 3-39,-103 6 171,100-1 284,-134-10 0,-31-5 278,-7 0-83,203 4-751,-141-12-1627,146 15 508,-1 3 1,-49 6-1,20 6-2886,-101 32-1,136-33 2878,-135 39-2802</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34:10.118"/>
    </inkml:context>
    <inkml:brush xml:id="br0">
      <inkml:brushProperty name="width" value="0.1" units="cm"/>
      <inkml:brushProperty name="height" value="0.1" units="cm"/>
      <inkml:brushProperty name="color" value="#FFFC18"/>
    </inkml:brush>
  </inkml:definitions>
  <inkml:trace contextRef="#ctx0" brushRef="#br0">1452 154 6784,'-27'-9'5056,"26"9"-4947,1 0 0,-1-1 0,1 1 0,-1-1 0,1 1 0,-1-1 0,1 1 0,0-1 0,-1 1 0,1-1 0,0 0 0,-1 1 0,1-1 0,0 0 0,0 1 0,0-1 0,-1 1 0,1-1 0,0 0 0,0-1 0,-3-9 663,-5 2-418,0 0 1,0 1-1,-1 0 1,0 0-1,-1 1 0,1 0 1,-1 0-1,-1 1 1,1 1-1,-1 0 1,0 0-1,0 1 0,-1 0 1,-15-2-1,-17-3-23,0 3-1,-65-1 1,102 7-282,-436 8 1153,119 3-5193,137-8-4025,94-11 3835</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34:15.973"/>
    </inkml:context>
    <inkml:brush xml:id="br0">
      <inkml:brushProperty name="width" value="0.1" units="cm"/>
      <inkml:brushProperty name="height" value="0.1" units="cm"/>
      <inkml:brushProperty name="color" value="#FFFC18"/>
    </inkml:brush>
  </inkml:definitions>
  <inkml:trace contextRef="#ctx0" brushRef="#br0">7953 0 3072,'16'0'11914,"-27"9"-10586,3-1-987,5-5-202,0 0 0,0 0-1,0 0 1,1 0 0,-1 0-1,1 1 1,-3 5 0,3-6-52,0-1 1,1 1-1,-1 0 1,-1-1 0,1 0-1,0 1 1,-1-1-1,1 0 1,-1 0-1,1 0 1,-4 1 0,-34 16 583,30-16-570,-1 0-1,1-1 0,-1 0 0,0-1 0,0 0 0,0-1 0,-18-1 0,-2 0 38,-40-5-81,33 2 9,-30-4 168,-56-3 262,-50 19-490,81-7-21,65-2 9,-1 2 0,-37 4 1,-201 31-26,0 1 67,235-34-38,0-1 1,-45-2-1,23-1-4,-30 0-2,-4 0-41,-123 13 0,168-8 65,-72-3 0,57-2-70,-149-3 60,110 4-85,-171 3 286,92-1-306,93-3-58,-80-3 215,23 13 28,23-5-102,92-3 90,12 0-99,0 1 0,-24 5 1,-12 2 17,37-8 50,0 1 0,0 1 0,-17 6 0,24-7-51,-6 3 24,0-1 1,0 0-1,-1 0 0,0-1 1,1-1-1,-1 0 0,-16 1 1,12-3-14,1 0 1,0-1-1,0-1 1,0 0-1,0-1 1,0-1 0,1 0-1,-23-9 1,18 5 10,0 0 1,0 2 0,-30-6-1,-44 3-238,69 5 182,-1 1-1,-45 0 0,68 3 49,1-1-1,-1 1 0,0-1 1,0 1-1,0-1 0,1 0 1,-1 0-1,0 0 0,1 0 1,-1 0-1,1 0 0,-3-2 0,-16-10 262,4 5-325,14 7 69,0-1 1,0 1 0,0 0 0,0 0-1,0 0 1,-1 0 0,1 0 0,0 1-1,-5-2 1,-42-1 15,-16-3 469,15 7-542,4 0-16,-68-8-1,24-2 122,-102 3-1,126 7-56,-72-2 151,36-17-21,25 3-131,10 9 34,-102 3 0,103 3 66,-58 10-107,0-1 103,-76-18-12,132 8-155,11 0 14,-66 7 1,71-1 165,-32 4-39,54-4-53,0-1 0,0-1 0,0-2 1,-49-4-1,43-3 11,23 3-21,-1 1 0,-20-1 0,-24 3 53,-106 14 1,144-11-29,0-2 0,-29-2 0,32 0 18,0 1-1,1 1 1,-1 0-1,-21 5 1,-5 3 250,-64 5 0,26-1 4,21-2-258,-54 14-122,9-2-681,89-21 30,-1 0-1,0-1 0,1-1 1,-24-2-1,30 0-1141,0 0-1,0-1 0,-20-7 0,6 0-3327,-16-3 892</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34:20.786"/>
    </inkml:context>
    <inkml:brush xml:id="br0">
      <inkml:brushProperty name="width" value="0.1" units="cm"/>
      <inkml:brushProperty name="height" value="0.1" units="cm"/>
      <inkml:brushProperty name="color" value="#FFFC18"/>
    </inkml:brush>
  </inkml:definitions>
  <inkml:trace contextRef="#ctx0" brushRef="#br0">5247 24 2304,'-6'-8'6418,"6"7"-6150,0 0-169,-1 1 1,1-1 0,0 0 0,0 0 0,0 1-1,-1-1 1,1 0 0,0 1 0,-1-1 0,1 0-1,-1 1 1,1-1 0,0 1 0,-1-1 0,1 1-1,-1-1 1,0 1 0,1-1 0,-1 1 0,1-1-1,-1 1 1,0 0 0,1-1 0,-1 1 0,0 0-1,0 0 1,1-1 0,-1 1 0,-1 0 0,-288 6 3868,182 1-3742,0 0 294,-453-7 1699,398 4-2155,-81 1 101,42 8 292,146-7-327,-81 14 5,91-11-15,0-3 0,-55 2 1,-99-20 24,115 5-109,-193 2 422,190 5-553,53-1 78,-49-10 0,-14 0 179,-699 4 72,498 8 65,-360 5 1333,315-6-1845,327 1-1731,2 0 1,-1 2 0,0 0 0,-25 8-1,8-1-1080,-25 4-1328</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34:26.392"/>
    </inkml:context>
    <inkml:brush xml:id="br0">
      <inkml:brushProperty name="width" value="0.1" units="cm"/>
      <inkml:brushProperty name="height" value="0.1" units="cm"/>
      <inkml:brushProperty name="color" value="#FFFC18"/>
    </inkml:brush>
  </inkml:definitions>
  <inkml:trace contextRef="#ctx0" brushRef="#br0">5648 1547 3712,'-12'7'1282,"10"-6"-381,5-4 110,25-31 5656,-28 31-6339,1-1 0,0 1-1,-1-1 1,0 1 0,0-1 0,0 1 0,-1-7 0,0-4 73,1-3-172,0-2-44,0 0 0,-5-27 0,0-10-25,3 41-44,1 1 1,0-1-1,3-18 1,-1-1 9,0 19-133,0 1 0,1 0 1,7-25-1,-5 25 70,-1 0-1,0 0 1,1-25 0,-4-529 1515,-2 549-1561,0 1 0,-2 0 0,-7-25 0,9 36 81,-2-8-207,-2 0 1,-7-17-1,5 17 219,-14-22-1,19 34-72,1 1 0,-1-1 0,0 1 0,0-1 0,0 1 0,0 0 0,0 0-1,-1 0 1,1 0 0,0 1 0,-6-2 0,-43-10-36,30 9 126,-30-4-55,-1 1 0,-1 4 0,-62 3 1,64 0-80,29-2 49,1 0 0,-1-1 0,-38-11 0,-28-5-55,38 12 26,-24-3 114,-79 0 0,-38-7 181,76 4-376,-164-21 105,181 24-58,-137-10 282,125 10-150,27 2-89,41 3-68,-27 0-105,2 5 255,-286 10-32,261 0-58,-142 10-7,54-6 36,87-5-16,74-7-16,-17 0 31,-58 13 1,37-4-46,-1-3 0,1-2 1,-75-2-1,-391-8 227,508 3-140,-28-4 1,2 0-67,-65-14-200,72 13 153,19 3 58,0 1 1,-21-1-1,11 3 2,-19 0-87,-83 10 1,71 1 62,0 4-1,2 1 1,-63 28 0,79-30 76,-44 10 1,12-5-155,-162 53 151,191-61-188,31-8 131,0-1 0,0 2 0,-20 8 0,28-10-37,-1 0 1,1 0-1,0 0 0,-1 1 1,1-1-1,1 1 0,-1 0 1,0 0-1,1 0 0,-1 0 0,1 0 1,0 1-1,0-1 0,0 1 1,-1 4-1,-4 14-26,1-1 0,1 1 0,-4 33 0,6-14 11,1-18 9,-5 23 0,4-22 111,0-1-1,2 33 1,-2 4-27,1 111-186,4-91 36,4 72 139,5-75 11,-9-65-71,0-1 0,7 17 0,-6-19-2,-1-1 0,1 1 0,-1-1 0,-1 1 0,1 13 0,-2 74 4,1-94-12,-1 0 0,1 0-1,-1-1 1,1 1 0,0 0 0,0-1 0,0 1-1,0 0 1,0-1 0,0 1 0,0-1-1,0 0 1,1 1 0,-1-1 0,0 0 0,1 0-1,-1 0 1,1 0 0,0 0 0,-1 0 0,1 0-1,0 0 1,3 0 0,4 3-32,1-1 0,0 0 1,10 2-1,94 14 3,52 10-68,-115-19 19,1-3-1,63 1 1,104-11-49,12 1 206,209 15-62,-92 16-363,-289-27-1879,0-1-1,-1-4 1,111-18-1,-85 4-1922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30:16.218"/>
    </inkml:context>
    <inkml:brush xml:id="br0">
      <inkml:brushProperty name="width" value="0.1" units="cm"/>
      <inkml:brushProperty name="height" value="0.1" units="cm"/>
      <inkml:brushProperty name="color" value="#FFFC18"/>
    </inkml:brush>
  </inkml:definitions>
  <inkml:trace contextRef="#ctx0" brushRef="#br0">2446 0 2688,'0'0'25,"-1"0"-1,1 0 1,0 0 0,-1 0 0,1 0 0,0 0-1,-1 1 1,1-1 0,0 0 0,-1 0-1,1 0 1,-1 0 0,1 0 0,0 1 0,0-1-1,-1 0 1,1 0 0,0 0 0,-1 1-1,1-1 1,0 0 0,0 1 0,-1-1 0,1 0-1,0 0 1,0 1 0,0-1 0,-1 0-1,1 1 1,0-1 0,0 1 0,0-1 0,0 0-1,0 1 1,0-1 0,0 0 0,0 1 0,0-1-1,0 1 1,0-1 0,0 0 0,0 1-1,0-1 1,0 0 0,0 1 0,0-1 0,1 0-1,-1 1 1,0-1 0,0 0 0,0 1-1,1-1 1,-1 0 0,0 1 0,0-1 0,1 0-1,-1 0 1,1 1 0,4 13 1201,-6-14-992,0 1 0,0-1 1,0 0-1,0 0 0,0 0 0,0 0 1,0 0-1,0 0 0,0 0 1,0 0-1,0 0 0,0-1 0,0 1 1,0 0-1,0-1 0,0 1 0,0 0 1,-1-2-1,-10-1 227,-69 6 857,-92 16 1,162-17-1279,-286 31 1709,158-26-1387,31-3 194,-161 1-295,24-2-48,35-4 189,86-1-233,-238 25 983,320-20-1368,-80-5-1,12-8-4401,92 9 3296,-31-6-3356,-4-10 652</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34:32.592"/>
    </inkml:context>
    <inkml:brush xml:id="br0">
      <inkml:brushProperty name="width" value="0.1" units="cm"/>
      <inkml:brushProperty name="height" value="0.1" units="cm"/>
      <inkml:brushProperty name="color" value="#FFFC18"/>
    </inkml:brush>
  </inkml:definitions>
  <inkml:trace contextRef="#ctx0" brushRef="#br0">10069 115 3328,'-8'2'1320,"15"-11"-972,1 2-517,9-12 77,-12 15 516,-1 0 1,0 0 0,0-1 0,4-7-1,-8 12-405,1-2 528,1 1 0,-2-1 1,1 1-1,0-1 0,0 1 1,0-1-1,-1 0 0,1 0 1,-1 1-1,1-4 0,-1 4-408,-1 0 0,1 0-1,-1 0 1,1 0-1,-1 0 1,1 0-1,-1 0 1,0 0 0,1 0-1,-1 0 1,0 0-1,0 1 1,0-1-1,0 0 1,1 0 0,-1 1-1,0-1 1,-2 0-1,-2-1-73,0 0 1,-1 1-1,1 0 0,0 0 0,-1 0 0,1 1 0,0 0 1,-1 0-1,1 0 0,-8 1 0,-7 0 247,-47 0 390,-78-2 831,110-3-1400,-31-1-85,-350 11 1227,306-7-1094,-123 2 283,168 6-291,42-3-123,-32-1-1,17-4 77,-55-8-1,53 5-22,-83 3 0,60 2-96,27-1-1,-25-1 165,-84 11-1,100-6-149,-65-1 1,67-4 90,-79 10 0,-26 18 80,-170 55 0,292-73-170,-1-2 0,0-1 1,1-1-1,-54 2 1,-233 15 40,189-10 23,60-3-12,-90 23 0,14-2-78,-1-6 28,-289 10 0,138-48-125,-37-14-91,92 25 376,128 5-123,-267-2-77,324 2 20,-57 10 1,59-5-20,-59 1 0,-251-8 57,192-9-31,121 6 8,0-1-1,-71-17 1,86 14 16,-265-36-65,146 24 17,-162-16 194,187 19 150,-142 0 0,-347 45-86,462-8-165,2 0 80,-177-2 349,246-21-192,0-3 1,-86-17-1,-222-47-119,357 63-920,0 2 1,0 1 0,-41 1-1,70 2 206,-1 1 0,1-1 0,0 1 0,0 0-1,0 0 1,0 0 0,0 1 0,0-1 0,0 1-1,-7 4 1,-12 6-2216,-44 12-2361</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34:36.383"/>
    </inkml:context>
    <inkml:brush xml:id="br0">
      <inkml:brushProperty name="width" value="0.1" units="cm"/>
      <inkml:brushProperty name="height" value="0.1" units="cm"/>
      <inkml:brushProperty name="color" value="#FFFC18"/>
    </inkml:brush>
  </inkml:definitions>
  <inkml:trace contextRef="#ctx0" brushRef="#br0">2927 46 7296,'-21'-8'2250,"17"7"-1984,-1 0 1,1-1-1,0 1 0,-1-1 0,1 0 1,0 0-1,0-1 0,1 1 0,-1-1 0,0 0 1,-5-5-1,8 7-239,0 0 0,0 0 0,0 1 0,0-1 0,-1 0 1,1 1-1,0-1 0,0 1 0,-1 0 0,1-1 0,0 1 0,-1 0 0,1 0 0,-1 0 0,0 0 1,-28 1 1257,16-1-679,-241 7 2023,85-4-1985,-76 7 750,-61 22-930,121-17 320,39-4-432,-148 8 580,211-15-531,-100-3 625,99-2-811,-100 11 0,32 2-1628,-2-17-4545,7-22-2168,103 16 6178,-97-20-2169</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34:41.722"/>
    </inkml:context>
    <inkml:brush xml:id="br0">
      <inkml:brushProperty name="width" value="0.1" units="cm"/>
      <inkml:brushProperty name="height" value="0.1" units="cm"/>
      <inkml:brushProperty name="color" value="#FFFC18"/>
    </inkml:brush>
  </inkml:definitions>
  <inkml:trace contextRef="#ctx0" brushRef="#br0">5669 88 4096,'-6'0'234,"-13"-2"1840,18 2-1976,1-1-1,-1 1 1,0-1-1,1 1 1,-1-1-1,1 1 1,0-1 0,-1 0-1,1 1 1,-1-1-1,1 0 1,0 1-1,-1-1 1,1 0-1,0 0 1,0 1-1,0-1 1,0 0-1,-1 0 1,1 1-1,0-1 1,0 0-1,0 0 1,1 0-1,-2-11 562,1 9-470,0-1 1,0 1-1,0 0 0,0-1 1,0 1-1,1 0 0,-1-1 1,1 1-1,0 0 0,2-5 1,1 1-1036,1-2 4596,-5 10-3646,0-1-1,1 0 0,-1 1 0,0-1 1,1 1-1,-1-1 0,0 0 0,0 1 1,0-1-1,0 1 0,1-1 0,-1 1 1,0-1-1,0 0 0,0 1 0,0-1 1,0 1-1,0-1 0,0 1 0,0-1 1,0 1-1,0-1 0,0 0 0,-1 1 1,1 0-1,1 11 400,-1-10-383,0 1 0,1-1 0,-1 0 0,0 0 0,0 0 0,0 0 0,0 0 0,-1 1 0,1-1 0,-1 0 0,1 0 0,-1 0 0,0 0 0,1 0 0,-1 0 0,0 0 0,0 0 1,-1-1-1,1 1 0,-2 2 0,-6 3 110,0 1 0,-1-2 1,-11 7-1,16-10-174,0-1 0,0 0 0,0 0 0,0-1 1,-1 0-1,1 1 0,0-2 0,-1 1 0,-5-1 0,-282 9 643,57-7-428,121-3 23,69 1-146,-19 0-144,-88-10-1,7-4 66,100 9-13,-75 1 0,-424 7 382,483-4-234,-70 3-131,-36 7 338,-39-6-176,111-5-289,65 1 136,0-2-1,-42-10 1,43 7-98,0 1 0,-44-1 0,-423 0 166,392 2-50,59 2-49,-78 4 0,-156 4 152,171-8-128,-172 2-17,263 1-53,0 1 0,1 1-1,-18 5 1,14-4-9,-32 4 0,-15-7 248,47-2-186,0 1-1,1 1 1,-39 7 0,43-5-32,0-1 1,-1-1 0,1-1 0,0 0-1,-22-3 1,-21 0 383,-7-3-191,3-9-203,13 4 107,40 8-99,0 1-1,0-1 0,0 2 1,-15-2-1,-7 4-822,-1 1 1,-48 9 0,52-4-1061,1 0 1,1 2-1,0 1 1,0 1-1,-41 23 1,39-17 182,-105 56-5149,30-33 3758</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34:44.420"/>
    </inkml:context>
    <inkml:brush xml:id="br0">
      <inkml:brushProperty name="width" value="0.1" units="cm"/>
      <inkml:brushProperty name="height" value="0.1" units="cm"/>
      <inkml:brushProperty name="color" value="#FFFC18"/>
    </inkml:brush>
  </inkml:definitions>
  <inkml:trace contextRef="#ctx0" brushRef="#br0">4362 23 4864,'-16'-4'633,"-1"0"0,0 1 1,-1 1-1,1 1 0,-32 1 0,48 0-640,-138 11 3340,-407-8 608,180 19-2328,4 0-469,-486-22 467,811-2-1593,0-2-1,0-2 1,-55-15 0,51 10-17,0 2 0,-58-4 1,6 12 351,-113 15-1,149-9-273,-2-3 262,-104-10 0,43 1-58,22 7 482,-109 13 0,-97 28-1952,290-39 940,-58 12-2373,47-8-357,1-1 0,-50 2-1,8-10-1544</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34:48.451"/>
    </inkml:context>
    <inkml:brush xml:id="br0">
      <inkml:brushProperty name="width" value="0.1" units="cm"/>
      <inkml:brushProperty name="height" value="0.1" units="cm"/>
      <inkml:brushProperty name="color" value="#FFFC18"/>
    </inkml:brush>
  </inkml:definitions>
  <inkml:trace contextRef="#ctx0" brushRef="#br0">1652 422 3200,'-22'-6'1061,"21"6"-1026,0 0 0,1-1 0,-1 1 0,1-1-1,-1 1 1,1-1 0,-1 1 0,1-1 0,-1 1 0,1-1 0,-1 0-1,1 1 1,0-1 0,-1 0 0,1 1 0,0-1 0,-1 0 0,1 1-1,0-1 1,0 0 0,0 0 0,0 1 0,0-1 0,0-1 0,0 1 101,-1-3-63,1 0 0,0-1 0,0 1 0,1 0 0,-1 0-1,1 0 1,0 0 0,0 0 0,1 0 0,-1 0 0,1 0 0,0 0-1,3-5 1,6-16 379,-8 17-199,-2 4 46,1 0 1,-1-1-1,0 1 0,-1 0 1,2-7-1,-2 9-222,-1 1 0,1-1 0,0 1 0,0-1 0,-1 1 0,1-1 0,-1 1-1,1 0 1,-1-1 0,0 1 0,0 0 0,1-1 0,-1 1 0,0 0 0,0 0 0,0 0-1,0 0 1,0 0 0,0 0 0,-2-1 0,-11-6 520,1 0 1,-1 1-1,0 1 0,-25-7 1,-12-7 298,38 15-699,0 1 0,-17-4 1,20 6 62,1 0 1,-1-1-1,0 0 0,1-1 1,-16-9-1,-46-25 423,60 32-664,0 1 0,-1 1 0,0 0 0,0 0 0,-13-2 0,-64-6 565,66 10-370,-225-4 1362,146 8-1184,-82-13 525,-67-2 340,81 7-1175,128 2-506,-3 1-1960,16 2-3363,0-14-4855</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34:50.012"/>
    </inkml:context>
    <inkml:brush xml:id="br0">
      <inkml:brushProperty name="width" value="0.1" units="cm"/>
      <inkml:brushProperty name="height" value="0.1" units="cm"/>
      <inkml:brushProperty name="color" value="#FFFC18"/>
    </inkml:brush>
  </inkml:definitions>
  <inkml:trace contextRef="#ctx0" brushRef="#br0">5492 261 5632,'-11'-7'697,"9"5"-523,-1 0-1,1 1 0,-1-1 0,1 1 0,-1 0 0,0 0 1,1 0-1,-1 0 0,0 0 0,-4 0 0,5 1-35,1-1 0,-1 0 0,1 0 0,-1 1 0,1-1-1,-1 0 1,1 0 0,0 0 0,-3-3 0,-12-8 78,-7 4 629,0 0 1,0 2-1,-38-6 0,-75-2 790,83 10-1440,-21-2 245,0 3 0,-1 3 0,-123 18-1,-43 14 465,-89 17 48,-333 33 632,-35-53-672,508-28-652,-213-3-296,84-16 266,186 10-33,1-6 0,-153-36 1,179 23 20,-33-8 102,-39 0-151,-269-60 345,274 54-2456,3 10-4382,103 21 1700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35:24.277"/>
    </inkml:context>
    <inkml:brush xml:id="br0">
      <inkml:brushProperty name="width" value="0.1" units="cm"/>
      <inkml:brushProperty name="height" value="0.1" units="cm"/>
      <inkml:brushProperty name="color" value="#66CC00"/>
    </inkml:brush>
  </inkml:definitions>
  <inkml:trace contextRef="#ctx0" brushRef="#br0">21867 1792 4224,'-2'0'357,"-12"3"731,13-3-1039,1 0 0,0 0 1,0 0-1,-1 1 0,1-1 0,0 0 1,-1 0-1,1 0 0,0 0 1,0 0-1,-1 0 0,1 0 1,0 0-1,-1 0 0,1 0 1,0-1-1,0 1 0,-1 0 0,1 0 1,0 0-1,0 0 0,-1 0 1,1 0-1,0-1 0,0 1 1,-1 0-1,1 0 0,0 0 1,0-1-1,0 1 0,0 0 1,-1 0-1,1 0 0,0-1 0,0 1 1,0-1-1,-1 1 36,1-1 0,0 0 0,-1 0 0,1 1 0,0-1 0,-1 0 0,1 1 0,-1-1 0,1 0 0,-1 1 0,0-1 0,1 1 0,-1-1 0,0 1 0,1-1 0,-1 1 0,0-1 0,1 1 0,-1 0 0,0-1 0,0 1 0,1 0 0,-1 0 0,0-1 0,0 1 0,0 0 0,0 0 0,1 0 0,-2 0 0,-33-1 2516,29 1-2157,2 0-232,2 0-152,0 0 0,0 0 0,0 0 0,1 0 1,-1 0-1,0 0 0,0 0 0,0 1 1,1-1-1,-1 1 0,0-1 0,0 1 0,1 0 1,-1 0-1,0 0 0,1 0 0,-2 1 1,1-1-9,0 0 1,1 0-1,-1 0 1,0 0-1,0 0 1,0 0 0,1-1-1,-1 1 1,0-1-1,0 1 1,0-1-1,-3 0 1,-29 0 364,24 0-275,-292-13 2253,207 12-1694,71 2-528,1-1 1,-1 0-1,1-2 0,-31-6 1,-64-26-4,77 26 300,-70-7-1,57 10-426,-104-4 366,78 6 14,-87-16 100,-5 0-209,-408 15 900,339 5-919,158-2-144,-131 6 29,-353 11 363,396-18-163,69 5-442,49 0 157,-91-8 0,-107-6-117,92 8 177,5 1 5,-66-6 171,17-7-203,-4 6-51,-8-1 267,-87-4-227,108 8 86,174 5-212,-178-6 66,63-4 119,87 11-172,-221-4-136,211-1 211,-50 0-99,-72-5-50,150 10 69,-392 15-120,403-13 109,-292 20 24,9-17 30,160 3-56,87-4-3,-79-2 0,-281-2 17,177 2 0,130-3 0,-139-9-26,-2 0-33,3 6 67,-166 3 69,115 4 140,49-2-50,-163-3-161,86-14-12,237 11 2,-157-4-56,-307 23 2,-265 2 308,597-17-244,76 0-11,-212 6 127,-99-2 187,229-6-400,-228-11 262,448 14-171,-215-2 32,124 3-5,-240 19 103,161-6-68,-90 10-12,-186 5-84,25-29 162,281-8-171,48 1 155,-251 7-64,169 5-181,-95 10 117,157-7 2,-87 8-79,126-11 140,-81-5 0,63-1-18,15 1 6,-185 5-49,153-4-18,66-2 133,-32-5-30,40 2-158,-69-9 50,-305 7 181,224 12-192,147-6 44,-208 3-120,1 17 7,-107 10 325,259-23-276,-36 0-8,-136 2 342,135-14-591,81 5 382,-65-1 131,105 0-221,0-2 0,1 1-1,-1-1 1,-20-9-1,25 9 52,1-1-1,0 0 0,0 0 1,0-1-1,0 0 1,1-1-1,0 1 0,-8-9 1,10 8-11,0-1-1,0 0 1,1 0 0,0 0 0,0 0 0,1-1-1,0 1 1,-2-11 0,-14-68-3,16 68 16,-4-46 49,2 0 1,7-119-1,3 109-104,3 0 1,4 0-1,22-80 0,40-193-247,-71 330 248,4-23-53,6-77 0,-14 110 70,2 1 0,-1 0 0,1-1 0,0 1 0,0 0 1,1 0-1,3-8 0,-4 11 3,0 0 0,1 1 1,-1-1-1,1 1 0,0-1 1,0 1-1,0-1 0,0 1 0,0 0 1,0 0-1,0 0 0,1 0 1,-1 1-1,1-1 0,0 1 1,4-3-1,24-6-65,-1 2 1,34-5-1,28-8-64,-49 11 87,-21 5 81,26-8 1,-8 0 7,2 3-1,65-8 1,-59 10-67,257-34-41,-232 31-31,138-4-1,302 26 272,-13 4-154,132-6-139,-359-8 181,464-7 139,-238 4-192,-264 3 0,32 7-18,-112-2-17,-118-5 19,270 19 16,130 11-43,-275-24 27,180 3 23,-58-2-8,410-1 9,-425-8-16,255-20 32,-134 3-43,441 28 147,-753-6-143,263 26-98,231 13 102,-377-26 20,-81-6-12,26 5-4,34 2 8,-14-3-3,-82-6 6,0-4 1,102-5-1,424-19 97,-376 9-165,258 10 288,-318-14-367,-34 0 20,196 12 414,-175 3-295,-3-11-134,-1 0 143,-21 9 46,117 2 10,-111 4 51,63 5-115,6 1 17,-98 0 109,46 4-102,93-14-90,64 5-6,-237-3 116,132-12 0,-18 0-6,147 18-158,-21-6 124,-156-6 132,95 14-208,-186-9 106,71-5 0,-14-1 30,-5 1-29,119 6 5,110 5-44,-30-2 9,-229-1-8,139-10 1,295-5 16,-455 10 14,71-9 1,31-1 141,-117 10-168,304 9-179,-122-1 62,-77-6 161,203 23 43,-288-20-134,84-4-1,-75-2-20,264 9 192,-282-7-123,104-12 0,-137 8 0,92 2 0,-66 2 0,-50-2 7,0 2 0,-1-1 0,1 1 0,0 0 0,-1 0 0,1 0 0,-1 1 0,1-1 0,-1 2 0,0-1 0,0 0 0,10 7 0,-14-7-7,-1-1 1,1 0 0,0 1-1,0 0 1,-1-1 0,1 1-1,-1-1 1,1 1 0,-1 0-1,0-1 1,1 1 0,-1 0-1,0-1 1,0 1 0,0 0-1,-1-1 1,1 1 0,-1 2-1,-9 34-90,8-32 82,-57 202-134,23-75 130,-7-17 86,27-80 6,-17 62 0,-17 142 86,3-11-150,40-204-190,2 1-1,1 0 1,1 0 0,1 0 0,2 32 0,0-56-42,0 0 1,1 1 0,-1-1 0,1 0-1,-1 0 1,1 0 0,0 0 0,0 0 0,0 0-1,0 0 1,0 0 0,0 0 0,1-1 0,-1 1-1,1 0 1,-1-1 0,1 1 0,1 1-1,-1-3 2,-1 1 0,0 0-1,0-1 1,1 1-1,-1-1 1,0 0 0,1 1-1,-1-1 1,0 0-1,1 0 1,-1 0 0,1 0-1,-1 0 1,0 0-1,1 0 1,-1 0 0,0-1-1,1 1 1,-1 0-1,0-1 1,1 1-1,-1-1 1,0 0 0,0 1-1,0-1 1,1 0-1,-1 0 1,0 0 0,0 0-1,1-1 1,3-3-745,-1 0 0,0-1 0,-1 1 1,1-1-1,3-8 0,-5 10 467</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37:32.342"/>
    </inkml:context>
    <inkml:brush xml:id="br0">
      <inkml:brushProperty name="width" value="0.1" units="cm"/>
      <inkml:brushProperty name="height" value="0.1" units="cm"/>
      <inkml:brushProperty name="color" value="#66CC00"/>
    </inkml:brush>
  </inkml:definitions>
  <inkml:trace contextRef="#ctx0" brushRef="#br0">10365 1750 4096,'-12'12'1594,"9"-9"-627,8-8-579,10-15 623,0 0 1,23-44-1,-10 16 835,-25 43-1610,1 0 229,0-1-1,-1 0 0,0 0 1,0 0-1,0 0 0,0-1 1,-1 1-1,0-1 0,1-12 2273,-3-5-1377,1 11-1110,-1 0-151,0 1 0,-1-1-1,0 1 1,0 0 0,-7-24-1,-4 2-16,2 1 0,2-2 0,1 1-1,1-1 1,0-49 0,6-192-23,-1 256-25,-1 0 1,0 0 0,-11-38 0,-24-57-118,4 16 171,24 70-123,-24-48 0,28 67 48,0 1 0,-1 0-1,0 0 1,0 0-1,-1 0 1,0 1 0,0 0-1,-1 1 1,0 0 0,0 0-1,-1 0 1,0 1 0,0 1-1,0-1 1,-1 2-1,0-1 1,0 1 0,-20-5-1,-30 0 14,-86-2 0,-63 11 54,89 1-84,-235-12 138,247 1-137,-140-32 0,191 30 11,0 4-1,-70-2 0,-118 9 17,115 2-32,-31-2-17,-184 3 188,234 7-201,62-4 6,0-2 1,-77-6-1,-179-7 170,233 11-185,-117 6 255,-2 0 128,107-6-117,-203-7 282,-56-17-496,93 18-191,163 6 335,-218 8-203,101-13 41,-205 7-256,53 0 484,306-5-270,-351-22 55,252 1 24,-24-3-91,-199 11 174,152 1 18,1-1-282,99 16 239,-138-2-84,74-15 41,7 1 28,1 13-58,-37-2 36,-10-5-349,3 4 576,172 2-333,0 2 1,-75 9-1,72-3 175,1-2-1,-60-4 0,-10 0-37,-90 20-28,183-15-98,1 1-1,0 1 0,0 1 1,0 2-1,1 0 0,1 2 1,-33 19-1,41-20 16,0 1 1,1 1-1,0 1 0,1 0 1,1 0-1,0 2 0,1-1 1,0 2-1,-14 26 0,21-31 12,1 1-1,0 0 0,1 0 0,1 0 1,0 1-1,-1 17 0,-1 6-2,-1 0 78,2 0 0,1 1 0,2-1 0,2 0-1,1 0 1,8 41 0,20 80-127,-20-105 94,-3 0 0,-1 0-1,-1 74 1,0 34 13,0-11 80,-4-129-106,18 166 47,34 31-224,-49-198 189,1 0-1,2-1 1,0 1-1,17 28 1,-19-37-8,1-1 0,0 1 0,1-1-1,0-1 1,0 1 0,1-1 0,0-1 0,0 0 0,15 9 0,20 6-46,91 30 1,-62-25 20,-28-11-55,90 19-1,49-6 8,-58-10 166,24 5 53,154 31 178,-256-43-587,-1 1 0,-1 3 1,0 2-1,53 30 1,-46-17-1909,67 50 0,-96-62 16,-1 0 1,-1 2-1,-1 0 0,30 40 1,-41-47-207,11 24 0,-21-38 2349</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37:38.066"/>
    </inkml:context>
    <inkml:brush xml:id="br0">
      <inkml:brushProperty name="width" value="0.1" units="cm"/>
      <inkml:brushProperty name="height" value="0.1" units="cm"/>
      <inkml:brushProperty name="color" value="#66CC00"/>
    </inkml:brush>
  </inkml:definitions>
  <inkml:trace contextRef="#ctx0" brushRef="#br0">0 179 2816,'7'-13'2917,"-4"7"-2643,1 1 1,1-1-1,-1 1 0,1-1 1,0 1-1,0 0 0,0 1 0,1 0 1,-1-1-1,1 2 0,0-1 0,0 1 1,13-5-1,10-3 71,0 2 1,1 1-1,0 1 0,0 1 1,1 2-1,0 1 0,42 2 1,-43 0-245,-1-1 0,1-1 1,-1-1-1,30-9 0,-29 6 39,1 1-1,48-2 1,64 5-277,-124 3 127,31 2-31,-1 3 1,68 16-1,-64-11 366,-35-6-259,0 1 1,22 9-1,19 6-52,-43-15-4,0 1 0,-1 1 0,1 0 0,-1 1 0,-1 1 0,20 15-1,-12-9-11,37 19-1,-25-19 70,0-1 1,1-1-1,0-2 0,74 12 0,-86-18-105,-1 0-1,1 1 1,-1 2 0,39 17-1,-54-21 18,-1 0-1,1 0 0,-1 1 1,0 0-1,0 0 0,0 0 1,0 1-1,-1 0 0,0 0 1,7 12-1,2 6 207,18 45 0,-9-20 115,-14-30-236,0 1 0,-1-1 0,9 40 0,43 237 32,-46-242 2,1-2 0,31 68 0,-41-106-56,1-1-10,1-1-1,0 1 0,1-1 1,0-1-1,1 1 1,0-1-1,1-1 0,0 0 1,1 0-1,0-1 0,0 0 1,23 12-1,8 2 100,1-2 0,66 23-1,-79-33-118,103 35 110,-106-38-147,-1 0 69,1-1-1,33 4 1,49-1 42,-23-3-75,90 19-1,178 41 107,-218-50-75,255 44 428,138 55-320,-471-104-156,534 79 247,2-41-248,-234-23 77,163-1-3,-262-17-17,801 14 745,-668-14-981,-149-2 116,171 7 215,-210-5-109,725 14-36,-276-32 70,443-34 287,-683 14-297,-182 10-35,300-31-15,-365 33 50,1202-79 205,-1015 77-216,344-10 53,31-24 186,-352 21-290,-8 1-18,343-22-197,-674 50 216,528-23 193,-1 1-150,-336 15-61,76 0-47,205 9 23,-160 7 61,-48 1 119,189-2-14,-134-10-153,35 0 209,-51 8-283,19-1 144,30 4 243,15-2-465,-40 8 200,-1-1 252,-328-7-279,262 12-179,179 4 225,-81-9 14,-129-9-43,91 3 92,163 10-280,-468-10 244,0-3 0,59-5 0,-65-6-20,-8 0-355,-38 9 219,-1 0 0,1 0-1,0 0 1,-1 0 0,1 0-1,0 1 1,-1-1-1,1 0 1,-1 1 0,1-1-1,0 1 1,-1 0 0,1-1-1,-1 1 1,1 0-1,-1 0 1,0 0 0,1 0-1,-1 0 1,0 0 0,0 1-1,0-1 1,2 2-1,1 4-594,0-1-1,0 1 0,5 13 1,-1-1-607,-4-14 565,-1 0 0,1 0-1,0 0 1,1-1 0,6 6 0,-11-10 726</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37:51.570"/>
    </inkml:context>
    <inkml:brush xml:id="br0">
      <inkml:brushProperty name="width" value="0.1" units="cm"/>
      <inkml:brushProperty name="height" value="0.1" units="cm"/>
      <inkml:brushProperty name="color" value="#66CC00"/>
    </inkml:brush>
  </inkml:definitions>
  <inkml:trace contextRef="#ctx0" brushRef="#br0">18196 2390 4992,'-6'1'328,"4"-1"-230,0 0-1,0 0 1,0 1-1,0-1 1,0 1-1,0-1 0,0 1 1,0 0-1,0 0 1,0 0-1,0 0 1,0 0-1,1 0 0,-1 0 1,0 1-1,1-1 1,-1 0-1,1 1 1,-3 3-1,-1 1 87,2-2 48,0 0 0,0-1-1,0 1 1,1 0 0,-1 1-1,1-1 1,0 0 0,0 1 0,-1 7-1,3-13-212,0 1 0,0 0 0,0 0 0,0-1 0,0 1 0,1 0 0,-1 0 0,0 0-1,0 0 1,0-1 0,1 1 0,-1 0 0,0 0 0,0 0 0,1 0 0,-1 0 0,0-1-1,0 1 1,1 0 0,-1 0 0,0 0 0,0 0 0,1 0 0,-1 0 0,0 0 0,0 0 0,1 0-1,-1 0 1,0 0 0,1 0 0,-1 0 0,0 0 0,0 0 0,1 1 0,-1-1 0,0 0-1,0 0 1,1 0 0,-1 0 0,0 0 0,0 1 0,0-1 0,1 0 0,-1 0 0,0 0-1,0 1 1,0-1 0,0 0 0,1 0 0,-1 0 0,0 1 0,0-1 0,0 0 0,0 0 0,0 1-1,0-1 1,0 0 0,0 0 0,0 1 0,0-1 0,0 0 0,0 1 0,0-1 0,0 0-1,0 0 1,0 1 0,0-1 0,16-19 1656,-5-1-966,0-1 0,-2 0-1,14-42 1,-12 29-354,-3 8-62,0 0 1,6-53-1,-4-56 734,-2 27-220,-4 62-581,30-232-111,-26 229-169,3-9 259,-3 0-1,-2 0 0,-2-70 0,-23-57 211,12 146-423,-1 0-1,-23-63 0,25 89-35,0-1 0,-1 1-1,0 0 1,-1 1 0,-12-15-1,2 6 112,-39-35-1,39 43-26,0 1 0,0 0-1,-1 2 1,-38-16 0,8 4 124,-19-10-163,20 11 32,2-3 1,-66-43-1,89 51-30,-1 1 0,0 2 0,-1 0 0,0 1 0,-1 2-1,-1 0 1,1 2 0,-1 1 0,0 1 0,-43-4 0,-400-33 712,364 37-386,-119 9 0,-43-1-305,175-7-27,-306-19 390,237 7-368,-32-4 261,-648-13 312,684 35-591,-180-2 89,35-36-136,44 3 17,79 28 80,46 2-182,-369 14 856,288 0-805,-105 7 135,-171 4 109,-35-45-63,277-5-27,-91-3-73,294 31-25,-240-14 32,-208-10-445,234 19 1168,8-1-518,-140-4-261,-57-3 154,62 14 59,5 0-154,52 3 104,-7 0-11,5 1-137,-22 2-46,329-5 87,-262 11 251,244-12-238,-461 15-32,-19 15-121,327-22 286,-257-11-51,167-3-30,-35-19-46,83 2-17,-13 23 241,153-1-304,-107-14 1,46 2 34,-240 3 429,255 8-379,27-1-45,-167 18-1,11 15 119,-112 17 89,215-21-877,-1-7 0,-207-3 1,282-23-1408,-20 0-4124,43 7 1211,-20 0 465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30:25.936"/>
    </inkml:context>
    <inkml:brush xml:id="br0">
      <inkml:brushProperty name="width" value="0.1" units="cm"/>
      <inkml:brushProperty name="height" value="0.1" units="cm"/>
      <inkml:brushProperty name="color" value="#FFFC18"/>
    </inkml:brush>
  </inkml:definitions>
  <inkml:trace contextRef="#ctx0" brushRef="#br0">2976 53 2048,'-5'4'2378,"4"-3"-2237,0-1-1,0 1 1,0 0-1,0-1 0,0 1 1,0-1-1,0 1 1,-1-1-1,1 0 1,0 0-1,0 1 1,0-1-1,-1 0 1,1 0-1,0 0 1,0 0-1,-3-1 0,-4 1 188,0 0 0,0 1-1,0 0 1,0 0 0,0 1-1,-9 3 1,-3 1-175,1 0-1,-38 4 1,21-4 115,27-4-101,-1 0 0,0-1 0,1 0 0,-1 0-1,0-1 1,1 0 0,-1-1 0,0 0 0,-12-3-1,4-1-31,0 2-1,-1 1 0,1 0 1,-1 1-1,-32 3 0,5-1 15,3-1 179,-73 10 0,55-4 319,-117-3 0,105-3-549,59-1-87,-1-1 0,1 0 0,-1-1 0,-15-6 0,15 5-52,1 0 0,0 1 0,-1 1 0,-17-1 1,-91-3 237,-288 3 283,399 4-484,-1 0-1,0 1 1,-12 3 0,13-2 64,0-1 0,-1 0 1,-12 0-1,-30-1 190,15 0-261,-69-7 1,66 2 87,-44 1 1,-5 0 98,51 1-141,18 2 129,-43-8 0,49 6-11,-35-2 1,36 4-138,0-1 1,-28-6 0,19 3 105,0 0 1,0 2-1,-49 2 1,34 1 101,-101 9 520,73-3-3327,67-7 2343,0 1 1,-1-1-1,1 0 1,0 0-1,0 0 1,0 0-1,0 0 1,0-1 0,0 1-1,0 0 1,0-1-1,0 1 1,0 0-1,0-1 1,-2 0-1,-8-17-4264,-5-16 232</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38:25.091"/>
    </inkml:context>
    <inkml:brush xml:id="br0">
      <inkml:brushProperty name="width" value="0.1" units="cm"/>
      <inkml:brushProperty name="height" value="0.1" units="cm"/>
      <inkml:brushProperty name="color" value="#66CC00"/>
    </inkml:brush>
  </inkml:definitions>
  <inkml:trace contextRef="#ctx0" brushRef="#br0">3528 1877 7296,'-54'6'6181,"54"-10"-5896,-1 0-1,1 1 1,-1-1 0,0 1-1,0-1 1,0 1 0,-1-1 0,1 1-1,-1 0 1,0-1 0,-4-5-1,-3-7 518,7 14-739,1-1 0,0 0 0,0 0 0,0 0 0,1 0 0,-1 0-1,1 0 1,0 0 0,0 0 0,0 0 0,0 0 0,0 0 0,0 0-1,2-4 1,1-5 30,1 0-1,6-14 0,-1 4 134,26-58 301,-4 12-302,-1-13-82,59-134 556,-36 118-320,-46 82-349,-1-1 0,-1 1 1,-1-1-1,0 0 0,-1-1 0,-1 1 1,0 0-1,-1-1 0,-1 1 0,0-1 0,-6-32 1,-20-104 177,-57-198 0,80 346-204,1 0 1,0 0-1,-1 0 0,0 0 1,0 0-1,-7-7 1,-11-17-36,-18-59 377,36 81-311,-2-1 0,1 1-1,-1-1 1,0 1 0,-11-12-1,8 10 48,1 0 0,-11-17 0,16 23-62,0 1 1,0-1 0,-1 0 0,1 1 0,-1-1-1,1 1 1,-1 0 0,0 0 0,0 0-1,0 0 1,0 1 0,-7-3 0,-46-13 133,41 12-120,-8-1 104,-15-5 46,-70-10 1,-96-8-164,99 17 36,-103-9 116,56 18 42,-48-4-212,142 2 10,-66 4 1,69 2-3,-97 8 43,90-3 84,-104 14-92,22-3-7,28-5-114,-199 11 699,203-22-809,-123-3 93,105-16 170,87 10-83,-84-3 1,60 10-77,28-1 89,-1 2 1,1 2-1,-42 8 0,60-6-25,-3 0 8,-29 10 0,45-11 11,0 0 0,0 0-1,1 1 1,0 0 0,-1 0 0,1 1-1,-10 9 1,15-12-6,0 1 0,0-1 0,0 1 0,0 0 0,0 0 0,0 0 1,1 0-1,-1 0 0,1 0 0,0 0 0,0 0 0,0 1 0,0-1 0,1 0 0,-1 1 0,1-1 0,0 1 0,0-1 0,1 7 1,1 4 4,1 1 1,0 0-1,8 18 1,-2-6 54,1 6 7,-5-18-39,0 0-1,-1 1 0,-1 0 0,-1 0 0,2 19 1,1 190 93,-5-207-112,-12 404 129,-10-286-172,12-59 2,-1 19 88,10-94-52,-14 147-48,0-43 96,14-97-46,0-1-1,0 0 1,1 0-1,1 0 0,1 16 1,-1-22-9,0 0 0,-1 1-1,1-1 1,0 0 0,0 0 0,0 0 0,1 0 0,-1 0-1,0 0 1,1 0 0,0 0 0,-1 0 0,1 0-1,0-1 1,0 1 0,0-1 0,0 1 0,0-1 0,0 0-1,0 0 1,0 0 0,0 0 0,1 0 0,1 0 0,11 3 12,0 0 0,-1-2 1,1 0-1,24 1 0,-25-2-44,0 0-1,0 1 1,22 6-1,-19-4-17,28 4 0,-37-7 84,-1 0-1,0 1 1,10 3 0,14 4-27,40 1-11,77 1 0,71-9 55,83 4-157,-136 1 114,2 0 148,10 3-165,-94-9-16,-15-2 85,7 5-18,180 6 72,-2-19 55,-53-4-27,-184 12-126,236-1-2,-141 3-105,-12 4-831,24-1-6494,-76-7 3072</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5:12.979"/>
    </inkml:context>
    <inkml:brush xml:id="br0">
      <inkml:brushProperty name="width" value="0.1" units="cm"/>
      <inkml:brushProperty name="height" value="0.1" units="cm"/>
      <inkml:brushProperty name="color" value="#66CC00"/>
    </inkml:brush>
  </inkml:definitions>
  <inkml:trace contextRef="#ctx0" brushRef="#br0">7019 1 2304,'-6'4'8234,"4"-1"-8025,2-3-173,0 0 0,-1 0 1,1 0-1,0 1 1,0-1-1,0 0 0,-1 0 1,1 0-1,0 0 0,0 0 1,0 1-1,0-1 1,-1 0-1,1 0 0,0 0 1,0 1-1,0-1 1,0 0-1,0 0 0,0 1 1,0-1-1,0 0 0,0 0 1,-1 1-1,1-1 1,0 0-1,0 0 0,0 1 1,0-1-1,0 0 0,1 0 1,-1 1-1,0-1 1,-28 0 1589,-5-1-994,19 0-517,-1 1 0,1 0-1,-1 1 1,-23 4 0,19-1-75,-1 0 0,-36 1 1,-16 2 302,5 2-170,-28 5-314,3 1 130,72-12 259,0 0 1,-1-2 0,1 0-1,-26-2 1,0-1 161,-32 6-520,-92 16 1,63-6 253,49-8-22,-79 12-116,113-15-57,0 0 0,-47-3 0,33 0 204,15-2-148,0 0 0,-36-9-1,1 0 105,-32 0-146,-116-1-1,107 19-49,-2 0 14,84-7 75,-93 0 104,-113 15 0,143-5-18,-95 0 0,134-10-93,16 1 5,-1-1-1,-49-7 1,-39-7 91,64 9-110,0 2 0,-54 4 0,27 0-9,-62 10-69,107-7 66,-48 9-19,53-7 69,0-2-1,-40 2 0,-13-3-51,-82 15-1,54-5-27,45-5 143,2 2 0,-97 29-1,129-31-120,-1-1-1,1-2 1,-49 3-1,-94-6 179,95-3-242,-170-3 108,76-10-84,1-1 110,-219 29-106,340-9 150,-157 9 138,-90 0-330,209-6 137,-85 13-67,148-17 64,-37 0 0,-16 3 136,28 1-236,1 1-1013,0-2 0,-51 0 1,94-6 554,0-1 1,0-1 0,0 1 0,-1-1 0,1 1 0,0-1 0,1-1 0,-1 1 0,0-1 0,0 0 0,1 0 0,-1 0 0,1-1 0,-9-5-1,-18-23-3053</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5:18.236"/>
    </inkml:context>
    <inkml:brush xml:id="br0">
      <inkml:brushProperty name="width" value="0.1" units="cm"/>
      <inkml:brushProperty name="height" value="0.1" units="cm"/>
      <inkml:brushProperty name="color" value="#66CC00"/>
    </inkml:brush>
  </inkml:definitions>
  <inkml:trace contextRef="#ctx0" brushRef="#br0">10858 155 3840,'-1'-3'268,"0"1"-126,1 1 0,-1-1 0,1 1-1,-1-1 1,0 1 0,0-1 0,0 1 0,1 0 0,-1-1-1,0 1 1,-1 0 0,0-2 0,0 2 103,2-3-74,-1 1 0,1-1-1,-1 0 1,0 0 0,0 1 0,0-1-1,0 0 1,-1 1 0,0-1 0,1 1-1,-1 0 1,-1-1 0,1 1-1,-3-3 1,-1 0 56,0 0-1,0 0 1,0 1-1,-1-1 1,-10-5-1,7 6-82,0 0 0,0 1 0,0 0 1,-1 0-1,1 1 0,-1 1 0,0-1 0,-15 0 0,-13 1 77,-40 3 0,26 0 328,-729-1 3611,537 6-3830,-305-12-116,385 5-49,-188 3 187,193 12-288,-60 0-91,-215-4 225,371-8-243,-109 10 111,136-9-79,0-1 0,0-2 0,-1-1 0,-38-7 0,-68-3-2,107 11 33,-216 10 204,132 0-179,-218-9-1,43-3 47,154 3-87,-63-11 147,113 8-188,-107 4 142,121 7-49,48-4 141,1-2-1,-1-1 1,-36-2-1,-14-10 206,36 4-330,-53-1-1,-3 5-133,33 0 146,-104 10 1,141-4-91,-1-1-1,1-1 0,0-1 0,-1-2 0,-51-8 0,40 1-192,0 3 0,-79-1 0,101 6 174,13-1 31,0 1 0,0 0 0,0 0 1,-1 1-1,1 0 0,0 0 1,0 0-1,-13 5 0,15-3 25,-1-2 0,1 1 0,-1-1-1,0 0 1,-7 1 0,-11 2 6,2-2 58,19-3-112,1 1 0,-1 0-1,1 1 1,0-1-1,-1 0 1,1 1-1,-1-1 1,1 1-1,-3 1 1,-8-2 12,12 0 21,1 0 0,-1 0 1,1 0-1,-1 0 0,1-1 0,-1 1 1,1 0-1,-1 0 0,1 0 1,-1 0-1,0 0 0,1 1 0,-1-1 1,1 0-1,-1 0 0,1 0 1,-1 0-1,1 1 0,-1-1 0,1 0 1,-1 0-1,1 1 0,-1-1 1,1 0-1,0 1 0,-1 0 267,1 19-2046,-2-16 1818,0 0-1,0 0 1,0 0 0,-1 0-1,0-1 1,1 1 0,-1-1 0,-5 5-1,5-6 25,-1 1-1,1-1 0,-1 0 0,0 0 1,1 0-1,-1 0 0,0-1 0,-7 2 1,7-2-40,-1 1 1,0 0-1,1-1 1,-1 2-1,1-1 1,-1 0 0,-4 5-1,-4 4-97,5-3 46,0 0 1,0-1-1,-1 0 1,0-1 0,0 0-1,-1 0 1,0-1-1,-18 7 1,12-8 107,0-2 0,0 1 0,1-2 0,-30 0 0,38-1-79,-20 1-70,0 2-1,-30 6 0,1 1 84,-56 4 132,-136 1 0,166-14-123,9 1 25,-81-10-1,-44-17 35,-601-55 747,634 78-967,-13-1 77,-101 3 442,66 26 329,64-4-600,78-13-523,27-3-1185,-54 1-1,-238-34-13385,214 12 12458</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5:25.551"/>
    </inkml:context>
    <inkml:brush xml:id="br0">
      <inkml:brushProperty name="width" value="0.1" units="cm"/>
      <inkml:brushProperty name="height" value="0.1" units="cm"/>
      <inkml:brushProperty name="color" value="#66CC00"/>
    </inkml:brush>
  </inkml:definitions>
  <inkml:trace contextRef="#ctx0" brushRef="#br0">6 15 384,'-5'-5'192,"10"1"-288,0-1-96</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5:28.246"/>
    </inkml:context>
    <inkml:brush xml:id="br0">
      <inkml:brushProperty name="width" value="0.1" units="cm"/>
      <inkml:brushProperty name="height" value="0.1" units="cm"/>
      <inkml:brushProperty name="color" value="#66CC00"/>
    </inkml:brush>
  </inkml:definitions>
  <inkml:trace contextRef="#ctx0" brushRef="#br0">7460 30 2304,'-8'-9'1517,"8"8"-1412,-1 0 0,0 1 0,1-1 0,-1 0 0,1 0 0,-1 1 0,0-1 0,0 1 0,1-1 0,-1 0 0,0 1 0,0-1 0,0 1 0,1 0 0,-1-1 0,0 1 0,0 0 0,0 0 0,0-1 0,0 1 0,0 0 0,0 0 0,0 0 0,0 0 0,0 0 0,-1 0 0,-6 0 126,-1 0 1,1 1 0,0 0-1,-1 0 1,1 1-1,-14 4 1,7-2 352,0 0 0,-1-1-1,1-1 1,-19 1 0,-67-3 1021,44-1-1270,18-5 101,9 0-158,-473-4 1063,325 12-863,131-2-432,-3 1 96,-53-7 1,66 4-84,-59 2 1,33 1 364,-26-1-317,67 6 5,19-6-110,0 1 0,0 0 0,0 0-1,0 0 1,0 0 0,1 1 0,-1-1 0,-4 4-1,-12 5-28,1 1-81,17-10 129,-1 1-1,0-1 1,0 0-1,0 1 1,0-1-1,0 0 1,0 0-1,0 0 1,0-1-1,-5 2 1,5-2-2,0 1-1,0-1 1,0 1 0,1-1 0,-1 1 0,0 0-1,0-1 1,-2 3 0,2-2-31,0 0-1,0 0 1,0 0 0,0 0 0,0 0-1,0-1 1,0 1 0,-5 0-1,5-1 12,1 0-1,-1 1 0,0-1 0,0 0 0,0 1 0,1 0 0,-1-1 0,0 1 0,-1 1 0,1-1 7,0 1 0,0-1 1,0-1-1,-1 1 0,1 0 0,0 0 0,0-1 0,0 1 0,-4-1 0,-1 0-106,3 0 119,1 0 0,-1 0 0,1 0-1,0 0 1,-1 1 0,1-1 0,-1 1-1,-4 2 1,3-2 28,0 0 0,0-1 0,-1 1 0,1-1-1,0 0 1,0 0 0,-7-1 0,-5 0 280,-161 6 16,81-3 154,-118 19 0,201-20-465,0-1 1,1 0-1,-1-1 1,0 0 0,1-1-1,-1-1 1,-16-5-1,9 3-6,4 2-20,0 1-1,1 1 1,-23 1-1,-22-2 74,-72-2-143,12 2 343,94 1-226,1 1 0,0 1 0,-46 9 0,39-7-15,1 0 0,-50-4 0,23 0-4,-238 11 410,281-9-455,-54 4 37,-86 17-1,135-19-63,1-1 0,0-1-1,-27-1 1,13-1 90,-20-5 109,28 2-75,-34-6-21,34 6-101,-34-8-1,40 7 58,0 1 0,-1 1 0,-26-1 0,-83-2 183,-9 6-267,131 0 90,0-1-1,0-1 1,-14-3 0,-7-2-145,-50-11 226,-17-1 162,54 9-180,-45-3 1,-187 5 188,24 1-135,86 5-39,90 3-91,-101 9 123,-1 0 411,-378 5 514,268-6-581,5 0-2837,258-7 938,1 0 1,0 2-1,-36 10 1,-5 6-3041,-14-4 6</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5:33.430"/>
    </inkml:context>
    <inkml:brush xml:id="br0">
      <inkml:brushProperty name="width" value="0.1" units="cm"/>
      <inkml:brushProperty name="height" value="0.1" units="cm"/>
      <inkml:brushProperty name="color" value="#66CC00"/>
    </inkml:brush>
  </inkml:definitions>
  <inkml:trace contextRef="#ctx0" brushRef="#br0">3629 127 2304,'-10'-9'182,"9"7"95,0 1 0,0 0 0,0 0-1,0 0 1,0 0 0,-1 0 0,1 0 0,0 0-1,-1 1 1,1-1 0,0 0 0,-1 1 0,1-1-1,-1 1 1,1-1 0,-1 1 0,1 0 0,-1 0-1,0-1 1,1 1 0,-3 0 0,-9 1 363,0 1 1,0-1-1,0 2 1,-13 4-1,-17 3-210,0 0-42,-69 26 1,75-22 348,-1-2-1,-65 12 0,-13-8-501,-1-5 0,-136-5-1,185-13 230,1-2 0,-70-20 0,-83-12-80,119 32-228,-82-11 147,55 1-205,-108-11 28,60 10-371,131 13 95,-7 0 512,3 1-140,0-2 1,-66-20-1,100 24-136,0 0-1,-1 1 1,1 1-1,-1 0 0,0 1 1,-28 2-1,-96 19 388,45-5 8,-3-2-75,-154 41-1,251-53-401,-116 28-3614,102-26 2433,0-1 1,-1-1-1,1 0 0,-1 0 0,-21-4 1,17 0-872,-27-10 1,47 13 2046</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5:40.661"/>
    </inkml:context>
    <inkml:brush xml:id="br0">
      <inkml:brushProperty name="width" value="0.1" units="cm"/>
      <inkml:brushProperty name="height" value="0.1" units="cm"/>
      <inkml:brushProperty name="color" value="#66CC00"/>
    </inkml:brush>
  </inkml:definitions>
  <inkml:trace contextRef="#ctx0" brushRef="#br0">5225 211 3328,'-3'0'-66,"-15"-3"4532,29-3-3629,13-7-83,6-3-57,-24 14-429,0 0 0,0-1 1,-1 0-1,1 0 0,-1 0 1,1-1-1,4-4 0,-9 7-197,0 0 0,0 0 0,0 0-1,0 1 1,0-1 0,0 0 0,-1 0-1,1 0 1,0 0 0,-1 0-1,1-1 1,-1 1 0,1 0 0,-1 0-1,1 0 1,-1 0 0,0-1-1,1 1 1,-1 0 0,0 0 0,0-1-1,0 1 1,0 0 0,0 0 0,-1-1-1,1 1 1,0 0 0,0 0-1,-1 0 1,1 0 0,-1-1 0,1 1-1,-1 0 1,1 0 0,-1 0-1,0 0 1,0 0 0,1 0 0,-1 0-1,0 0 1,0 0 0,0 1-1,-2-2 1,-46-26 233,38 21-284,1 1 1,-1 1-1,-1 0 0,1 1 0,-1 0 1,-22-4-1,-74-5 485,101 12-453,-100-6 188,-126-1 314,211 8-458,-103-1 174,-149 20-1,97 7-423,-121 15 276,157-25 246,-8 8-363,107-15 206,1-1 1,-73 2 0,-149 2-115,203-8 51,-211 29-197,60-4 312,136-21-256,-329 40 508,330-40-396,-1-3-1,-91-5 1,6-1 64,37 8-157,-40 0-31,62-14 69,17 0 38,70 7-75,-109-5 55,-193 19 1,-212 73-435,432-65-6384,73-17 2747</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5:51.784"/>
    </inkml:context>
    <inkml:brush xml:id="br0">
      <inkml:brushProperty name="width" value="0.1" units="cm"/>
      <inkml:brushProperty name="height" value="0.1" units="cm"/>
      <inkml:brushProperty name="color" value="#66CC00"/>
    </inkml:brush>
  </inkml:definitions>
  <inkml:trace contextRef="#ctx0" brushRef="#br0">4434 253 1280,'0'0'20,"-1"0"1,1 0-1,-1-1 0,1 1 1,-1 0-1,1-1 1,-1 1-1,1-1 0,-1 1 1,1-1-1,-1 1 0,1-1 1,0 1-1,-1-1 1,1 1-1,0-1 0,-1 1 1,1-1-1,0 0 0,0 1 1,0-1-1,0 1 1,0-1-1,-1 0 0,1 1 1,0-1-1,0 0 0,0 1 1,1-1-1,-1 0 1,0 1-1,0-1 0,0 1 1,0-1-1,1 0 0,-1 1 1,0-1-1,1 0 1,0-1 85,4-12 2929,-5 13-2950,0 1 0,0-1 0,0 0 0,0 1 0,0-1 0,0 1 0,0-1 0,0 1 0,0-1 0,0 1 0,-1-1 0,1 1 0,0-1 0,0 1 0,-1-1 0,1 1 1,0-1-1,-1 1 0,1 0 0,0-1 0,-1 1 0,1-1 0,-1 1 0,1 0 0,-1-1 0,1 1 0,-1 0 0,1 0 0,-1-1 0,-17 0 1330,13 1-1269,4 0 126,1 24 2517,-28-23-1216,24-1-1521,3 0-26,-1 1 1,1-1-1,0 0 1,-1 0-1,1 0 0,0-1 1,-1 1-1,1 0 1,0 0-1,0-1 1,-1 1-1,1-1 1,0 1-1,0-1 0,-2 0 1,2 0 53,0 1-43,0-1 0,0 1 0,0 0 0,0 0 0,0-1 0,0 1 0,1 0 0,-1-1 0,0 1 0,0-1 0,0 0 0,0 1 0,1-1 0,-1 1 0,0-1 0,0 0 0,1 0 0,-1 1 0,1-1 0,-1 0 0,1 0 0,-2-1 0,-5-7 195,-36-20 525,38 28-736,0 1-5,4 0 112,1 0-117,0 0 0,0 0-1,0-1 1,1 1 0,-1 0-1,0 0 1,0 0 0,0 0-1,0 0 1,0-1 0,0 1-1,0 0 1,0 0 0,0 0-1,0 0 1,0-1 0,0 1-1,0 0 1,-1 0 0,1 0-1,0 0 1,0-1 0,0 1-1,0 0 1,0 0 0,0 0-1,0 0 1,0 0 0,0 0-1,-1-1 1,1 1 0,0 0-1,0 0 1,0 0 0,0 0-1,0 0 1,-1 0 0,1 0-1,0 0 1,0 0 0,0 0-1,0 0 1,0 0 0,-1 0-1,1 0 1,0 0 0,0 0-1,0 0 1,0 0 0,-1 0-1,1 0 1,0 0-33,-1 0 188,1-9 74,-6-11-342,4 17 179,0 1-1,-1 0 1,1 0-1,-1 0 1,0 0-1,1 0 1,-1 1-1,-4-3 0,-43-14 596,36 13-410,1-2 47,12 6-301,-1 1 0,1-1 0,0 0 0,0 0-1,0 1 1,-1-1 0,1 1 0,0-1-1,-1 1 1,1 0 0,-1 0 0,-1-1-1,-2 1-18,2 0-2,0 1 0,-1-2 0,1 1 0,0 0 0,-1-1 0,1 1 0,0-1 0,-4-1 0,5 1 11,0 0-1,0 1 1,0 0-1,1-1 1,-1 1-1,0 0 0,0 0 1,-3 0-1,-14-3 85,-1 0-259,18 3 170,1 0 0,-1 0 0,1 0 0,-1 0-1,1-1 1,-1 1 0,1 0 0,0-1 0,-1 1 0,1-1-1,0 1 1,-1-1 0,-1-1 0,1 1 49,-2 1-63,3 0-38,0 0 61,0 0 0,0 0 0,0 0 0,-1-1-1,1 1 1,0 0 0,0-1 0,0 1-1,0-1 1,-1 1 0,1-1 0,0 0 0,0 1-1,0-1 1,0 0 0,1 0 0,-2-1-1,1-2 26,1 0-22,0 0-21,0 3 14,0 1 0,0 0 0,0 0 0,0-1 0,0 1 0,0 0 0,0 0 0,0 0 0,0-1 0,0 1 0,0 0 0,0 0 0,-1-1 0,1 1 0,0 0 0,0 0 0,0 0 0,0-1 0,0 1 0,0 0 1,0 0-1,-1 0 0,1 0 0,0-1 0,0 1 0,0 0 0,0 0 0,-1 0 0,1 0 0,0 0 0,0 0 0,0 0 0,-1-1 0,1 1 0,0 0 0,0 0 0,0 0 0,-1 0 0,1 0 0,0 0 0,0 0 0,-1 0 0,1 0 0,0 0 0,0 0 0,0 0 0,-1 0 0,1 0 0,0 0 0,-1 1 0,-7-2-3,8 1-5,0 0 1,0 0-1,0 0 0,0 0 1,0 1-1,0-1 1,0 0-1,0 0 1,0 0-1,0 0 0,0 1 1,0-1-1,0 0 1,0 0-1,0 0 1,0 0-1,0 1 0,0-1 1,0 0-1,0 0 1,0 0-1,0 0 0,0 0 1,0 1-1,-1-1 1,1 0-1,0 0 1,0 0-1,0 0 0,0 0 1,0 0-1,0 0 1,-1 1-1,1-1 1,0 0-1,0 0 0,0 0 1,0 0-1,-1 0 1,1 0-1,0 0 0,0 0 1,0 0-1,0 0 1,-1 0-1,1 0 1,0 0-1,0 0 0,0 0 1,0 0-1,-1 0 1,1 0-1,0 0 1,0 0-1,0 0 0,0-1 1,-1 1-1,1 0 1,0 0-1,0 0 1,0 0-1,0 1 12,0 0 163,0 0-133,-1 3-27,0-4 10,1 1 0,-1-1-1,1 1 1,-1-1-1,0 1 1,1-1-1,-1 0 1,0 1 0,1-1-1,-1 0 1,0 0-1,1 1 1,-1-1-1,0 0 1,0 0 0,1 0-1,-1 0 1,0 0-1,0 0 1,1 0 0,-1 0-1,0 0 1,0 0-1,1-1 1,-2 1-1,2 0-30,-49-4 421,26-3-405,1-1 0,-48-3 326,22 6-228,-94 1 0,97 5-225,2-3 247,29 0-151,-1 2-1,1 0 1,-21 3 0,-29 2 36,62-5-4,-26 4-5,0 1 0,-33 11 0,38-9 62,1 0 0,-1-2 0,0 0 0,0-1-1,-40 0 1,-273-4 70,317 1-119,0 1 1,-30 7-1,-4 0 0,31-5 23,-20 0 75,-73 7-160,23-12 105,-107 3-19,5 25-209,139-17 192,-81 16 108,-68 10-243,44-20 513,94-11-381,1 2 0,-70 18-1,-118 33 31,193-52 5,-1-1-1,-71-6 1,50 0-31,-70-4-118,17 5 47,97 5 70,0 4-234,38-8 186,0 3 37,-20-3 336,-110-1-490,129 0 106,1 5-6,0-3 46,0 0 0,0 0-1,-1-1 1,1 1 0,1 0-1,-1 0 1,0 0 0,0 0 0,1-1-1,-1 1 1,1 0 0,-1 0-1,1-1 1,0 1 0,0 0 0,0-1-1,0 1 1,0-1 0,0 1-1,0-1 1,0 1 0,1-1 0,2 2-1,24 22 111,-11-17-89,-13-7 23,-3-1 39,0 0 0,0 0 0,0 0 0,0 0 0,0 0 0,1 0 0,-1 0 0,0 0 0,0-1 0,0 1 0,0 0 0,0-1 0,0 1 0,0-1 0,0 1 0,0-1 0,0 1 0,0-1 0,1-1 0,2-4-91,-3 5-48,-1-2-163,0 1 192,0-1-1,0 1 1,0-1-1,1 1 1,-1-1 0,1 1-1,0-1 1,1-3-1,-1 4 24,1 0 0,-1 0 0,0 1-1,1-1 1,-1 0 0,1 1 0,-1 0-1,1-1 1,-1 1 0,4-2 0,23-21 6,-24 22 38,0-1 0,0 1 0,0 0 0,1 0-1,-1 0 1,0 1 0,1-1 0,0 1 0,6-1-1,-3 2-198,3-1-205,-2 3-3285,1 1-22</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5:54.219"/>
    </inkml:context>
    <inkml:brush xml:id="br0">
      <inkml:brushProperty name="width" value="0.1" units="cm"/>
      <inkml:brushProperty name="height" value="0.1" units="cm"/>
      <inkml:brushProperty name="color" value="#66CC00"/>
    </inkml:brush>
  </inkml:definitions>
  <inkml:trace contextRef="#ctx0" brushRef="#br0">4092 15 2944,'-24'-13'8176,"10"11"-7771,11 3-302,0-1-1,0 1 1,0-1 0,0 1 0,0 0-1,1 0 1,-1 0 0,0 1-1,1-1 1,-1 0 0,-3 4 0,-10 4 541,8-6-382,0 0-1,0 0 0,-15 2 0,-1 1-63,-7 1 86,-53 5 1,80-12-262,-184 20 937,158-16-797,0 1 1,-56 17-1,68-18-102,-1 0-1,0-2 0,0 0 0,0-2 0,-26-1 1,5 0-17,5 1 7,-12 1 132,0-2 0,0-2 1,-57-12-1,75 10-96,-56-2 1,21 3-93,-169-9 165,-84 13-53,133-6 186,157 6-522,0 1 0,-45 8-1,72-9 231,-32 7 182,0-2 0,-49 2 0,-31-1-173,106-6-51,1 0 0,0 0 0,0 1 0,0 0 0,0 0 0,-9 3-1,7-2 132,-1-1-1,0 0 0,1-1 1,-1 1-1,0-2 0,-7 0 1,-11 0 122,-86 1-490,63-9 550,-36 3-421,-12 3 144,-260 3 490,168 3-373,149-2-111,15 0-1,1-1-1,-33-5 1,42 4 87,-1 0 0,-21 1 0,22 0-89,0 0 1,-23-3-1,21 1 88,0 1 0,-1 0 0,-19 3 0,-3-1 173,-164-9 39,187 8-1051,-8-1-1723,24 1 2227,0 0 0,0 0 0,0-1-1,0 1 1,1 0 0,-1-1 0,0 1 0,0-1 0,0 1 0,1-1-1,-1 1 1,0-1 0,0 1 0,1-1 0,-1 0 0,0 0 0,1 1-1,-1-1 1,1 0 0,-1 0 0,1 1 0,-1-2 0,-8-25-4887,-10-11 1136</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5:56.901"/>
    </inkml:context>
    <inkml:brush xml:id="br0">
      <inkml:brushProperty name="width" value="0.1" units="cm"/>
      <inkml:brushProperty name="height" value="0.1" units="cm"/>
      <inkml:brushProperty name="color" value="#66CC00"/>
    </inkml:brush>
  </inkml:definitions>
  <inkml:trace contextRef="#ctx0" brushRef="#br0">3342 90 4480,'-7'-10'613,"5"8"-397,0-1 0,0 0 0,0 0 0,0 1 0,0-1 0,1 0 0,-1-1 0,1 1 0,0 0 0,0 0 0,0 0 0,1-1 0,-1-5 0,1 7-178,0 1-1,0 0 1,-1 0-1,1 0 1,0 0-1,0 0 1,0 0-1,-1 0 1,1 0-1,-1 0 1,1 0-1,-1 0 1,1 0-1,-1 0 1,0 0-1,1 0 1,-1 0-1,0 0 1,0 0 0,1 1-1,-3-2 1,1 1 46,0-1 1,-1 1-1,1 0 1,0 1 0,-1-1-1,1 0 1,-1 1-1,1-1 1,-5 1 0,-5 0 243,-1 0 1,0 1-1,-14 3 1,18-2-195,-79 12 1068,-222 30 967,213-32-1996,-40 5-32,-234 1 579,80 1-171,171-9-266,-100-3 88,-18 1 63,-149 13 66,-3-18 981,382-3-1419,-301-16 119,285 14-948,-1-1-1,-36-11 0,53 11 46,0 0 0,0 0 0,0-1 0,0 0 0,0 0 0,1-1 0,0 0 0,0 0 0,0-1 0,-9-9 0,-16-22-3064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30:28.636"/>
    </inkml:context>
    <inkml:brush xml:id="br0">
      <inkml:brushProperty name="width" value="0.1" units="cm"/>
      <inkml:brushProperty name="height" value="0.1" units="cm"/>
      <inkml:brushProperty name="color" value="#FFFC18"/>
    </inkml:brush>
  </inkml:definitions>
  <inkml:trace contextRef="#ctx0" brushRef="#br0">3314 68 1792,'0'-9'290,"1"5"-110,-1 1 0,0 0 0,-1-1 0,1 1 0,-2-7 0,2 9-72,0 0 0,-1 0-1,1 1 1,0-1 0,-1 0 0,1 1-1,-1-1 1,1 0 0,-1 1 0,1-1-1,-1 1 1,0-1 0,1 1 0,-1-1-1,0 1 1,1-1 0,-1 1 0,0-1-1,1 1 1,-1 0 0,0 0 0,0-1-1,0 1 1,1 0 0,-1 0 0,0 0-1,0 0 1,0 0 0,-1 0-1,2 0-88,-2 0 125,0-1-1,0 1 0,0 0 0,1 0 1,-1 1-1,0-1 0,0 0 1,0 0-1,0 1 0,0-1 0,1 1 1,-1 0-1,0 0 0,1-1 1,-1 1-1,0 0 0,1 0 0,-3 3 1,-3 1 18,0 1 0,1 1 0,0-1 0,0 1 0,1 0 0,0 1 0,-8 13 0,12-18-39,-1 0 1,0 0-1,0 0 1,0-1-1,-1 1 0,1-1 1,-1 1-1,1-1 1,-1 0-1,0 0 1,0 0-1,0 0 1,0 0-1,0-1 1,0 1-1,-1-1 1,1 0-1,0 0 0,-7 1 1,-27-2 358,3 1-187,-1-2-1,-58-8 0,67 5-71,0 1-1,-33 2 0,30 0-134,-42-4 0,53 2 28,-27 2 0,30 1-35,0-1 0,-26-4 0,0-3-39,24 5 46,0 0 0,1-1 0,-28-11 0,16 5 7,1 1 0,-2 2 0,1 1-1,-34-3 1,14 1-35,-170-13 125,0 19 62,173 2-232,1 2 31,-52 9 0,-1 0 118,-206-3 172,140 4 313,90-4-386,13-5-95,-28 4-106,-76 5 314,44-5-64,-129 8 45,219-16-1731,-41-5 0,52 3-316,1-1-1,0-1 1,-1 0-1,2-1 1,-34-16 0,33 10-373,-23-17 1,41 29 2059</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51:20.718"/>
    </inkml:context>
    <inkml:brush xml:id="br0">
      <inkml:brushProperty name="width" value="0.1" units="cm"/>
      <inkml:brushProperty name="height" value="0.1" units="cm"/>
      <inkml:brushProperty name="color" value="#FFFC18"/>
    </inkml:brush>
  </inkml:definitions>
  <inkml:trace contextRef="#ctx0" brushRef="#br0">59 46 768,'-8'4'275,"2"-2"-265,-2-8-82,-13-13 3074,6 14 2348,25 4-4567,0 0 0,0 0 0,17-6 0,16-2 320,-18 7-986,-1 2 0,1 0 1,-1 2-1,1 0 0,-1 2 1,0 1-1,25 8 0,24 14-64,-19-7 172,11 0 128,79 11 0,-82-19-135,97 31-1,-111-27-158,1-2 0,1-3-1,0-2 1,84 5 0,203-15 143,-276-1-154,86-8-133,-49 2 95,258-29 226,-309 31-232,152-28-63,-8 2-5,158 6 235,-144 15-202,-87 2-39,202 11 1,-286 1 68,224 13-52,104 4 191,-97-2-79,100-16 0,-198-4 48,-150 2-98,250-9 51,165-16 191,-121 17 404,21 0-276,-228 10-661,123 18-1,-215-19-55,0 1 0,0 0 0,0 1 0,0 1 0,-1-1 1,1 2-1,-1-1 0,0 2 0,0 0 0,13 9 0,5 13-1772,-26-23 1353,1 0-1,1-1 0,-1 0 1,1 1-1,-1-2 1,1 1-1,0-1 1,8 5-1</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51:22.326"/>
    </inkml:context>
    <inkml:brush xml:id="br0">
      <inkml:brushProperty name="width" value="0.1" units="cm"/>
      <inkml:brushProperty name="height" value="0.1" units="cm"/>
      <inkml:brushProperty name="color" value="#FFFC18"/>
    </inkml:brush>
  </inkml:definitions>
  <inkml:trace contextRef="#ctx0" brushRef="#br0">26 87 6912,'-23'-13'2282,"23"13"-2247,0 0-1,0 0 1,-1 0-1,1 0 1,0 0-1,0 0 1,0 0-1,0 0 1,0-1-1,0 1 0,-1 0 1,1 0-1,0 0 1,0 0-1,0 0 1,0 0-1,0 0 1,0 0-1,0-1 1,0 1-1,0 0 1,0 0-1,0 0 0,0 0 1,0 0-1,0 0 1,0-1-1,0 1 1,-1 0-1,1 0 1,0 0-1,1 0 1,-1 0-1,0-1 1,0 1-1,0 0 0,0 0 1,0 0-1,0 0 1,0 0-1,0 0 1,0 0-1,0-1 1,0 1-1,0 0 1,0 0-1,0 0 1,0 0-1,1 0 0,8-4 309,11 2-462,-9 2 132,-1-1 0,1-1 0,11-3 0,10-1 191,71-15 878,-69 13-839,-1 1 1,1 2-1,0 1 0,48 1 1,87 25 175,-15-1-236,-31-12-17,153 15 671,37-8-186,-76-7-662,212 9 75,-248-16-18,203-4 31,208-1-53,-307 6 48,-11 7 279,8 0-276,203 24-262,-238-14 351,60 7-29,46 6-238,-148-18 174,386-6-106,-341-13 22,-13-3 93,53 1-21,130 6-17,68 13 674,-83 2-34,-304-16-572,252 12-1244,-365-10 556,1 1 1,-1 0-1,0 0 0,0 1 1,0 0-1,-1 0 1,1 1-1,-1 0 1,10 6-1,15 7-3395</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51:27.176"/>
    </inkml:context>
    <inkml:brush xml:id="br0">
      <inkml:brushProperty name="width" value="0.1" units="cm"/>
      <inkml:brushProperty name="height" value="0.1" units="cm"/>
      <inkml:brushProperty name="color" value="#FFFC18"/>
    </inkml:brush>
  </inkml:definitions>
  <inkml:trace contextRef="#ctx0" brushRef="#br0">7605 2195 5632,'-2'2'2954,"18"3"-1963,8 2-552,-20-6-229,1 0 0,-1 0 1,1 0-1,-1 0 0,1-1 1,0 0-1,-1 0 1,1 0-1,-1 0 0,1-1 1,-1 0-1,1 0 0,-1 0 1,0 0-1,1-1 0,-1 0 1,0 0-1,5-3 1,1-1 611,1 0 1,-1-1 0,0-1-1,-1 0 1,14-14 0,-14 9-573,0 1 0,-1-2 1,-1 1-1,0-1 0,0 0 1,7-28-1,5-8 419,5-10-312,-2-1 1,-3-1-1,14-81 0,-29 112-198,0-37 0,-4 39-86,8-45 0,-3 44-29,-2 1 0,-1 0 1,-3-49-1,-18-86 171,18 157-212,-2-12-5,-1 0 1,-1-1-1,-1 1 0,-8-18 0,-40-69-26,16 39 396,25 47-372,1 0 0,-11-28 1,18 38-2,2 0-1,-1 0 1,1 0 0,1-1-1,0 0 1,1 1 0,-1-13-1,2 6 18,2-1 0,0 1 0,1-1 0,6-19 0,26-65 55,-32 91-66,17-60 86,-9 26-136,6-35 139,-13 67-79,0 4 25,-1 0 0,0-1 0,-1 1 0,0-1 0,1-13 0,-3 20-30,0 1-1,0 0 0,0 0 1,-1 0-1,1 0 1,-1-1-1,1 1 0,-1 0 1,0 0-1,0 0 1,0 0-1,0 0 1,0 0-1,0 0 0,0 1 1,-1-1-1,1 0 1,-1 1-1,1-1 0,-1 1 1,1-1-1,-1 1 1,0 0-1,0 0 1,0 0-1,0 0 0,0 0 1,0 0-1,-4-1 1,-1 0-5,0 0 0,-1 1 0,1 0 1,-1 0-1,1 1 0,-1 0 0,-12 1 1,1 2-13,-34 9 1,40-9-11,0-1-1,0-1 1,-18 0 0,-6 1 239,-115 0-176,82-3-73,-62 5 132,-92-4-85,136-10 20,-63-3-24,-264 32 42,347-14 13,-120-7 1,61-1-171,31 1 99,-158 9 13,213-4 81,-76-4 0,-41-14-167,95 8-21,52 6 111,-45-6 12,0 3 0,-1 2-1,-70 7 1,69 1-13,-90-4-1,-57-15 105,82 11-81,19 0-33,-96 1-61,103 2 156,11-7-113,-81 1 85,-135 15 22,296-10-91,-130 10 83,108-10-59,-1 0 0,-49-9-1,43 4 15,0 3 0,-63 2 0,34 1-29,-146 16-128,92-4 329,85-9-236,-22 1-50,37-5 111,1-1 1,-1-1-1,0 0 0,-29-8 0,-235-52 504,212 48-256,32 9-218,-1 1 1,0 3-1,-50 3 1,2 0-24,7-2-174,-184 5 194,219-3-39,-49 6-67,56-3 38,13-2-6,-1 2-1,-37 10 1,46-11 12,-1-1 0,0 0 0,0-2 0,1 0 0,-1-1 0,-31-3 0,25 1 0,-349-4 0,271 6 0,85 1-17,0 1 0,1 1 0,-1 0 0,-20 8-1,-26 4-24,58-14 33,0 1-1,0 0 1,0 0-1,0 0 0,1 0 1,-1 1-1,1 0 1,0 0-1,-1 0 1,1 0-1,0 1 1,1-1-1,-1 1 1,1 0-1,0 0 0,-4 6 1,-5 9-49,1 0 0,-12 30 0,20-43 58,-28 64-17,-106 244-142,126-285 135,2 2-1,0-1 1,3 1-1,0 0 1,-1 46 0,5-5-39,10 91 0,-2 105 152,-7-185-28,1-49-31,2 0 1,1 0 0,9 41-1,-12-70-41,1-1-1,1 0 1,-1 0-1,1 0 1,0 0-1,0 0 1,0 0 0,0-1-1,0 1 1,1 0-1,0-1 1,0 0-1,0 0 1,0 0-1,6 4 1,-5-4 10,0-1 0,1 0 0,-1-1 0,1 1 0,-1-1 0,1 1 0,0-1 0,-1-1 0,1 1 0,0-1 0,0 0 0,0 0 0,7-1 0,27-5 25,-1-2 0,0-1 0,49-19 0,-67 22-93,23-7 50,1 2 0,1 2 1,0 1-1,84-1 0,-26 10-19,103 15-1,-40-5 92,-45-4-21,-106-5-35,374 45-116,-311-35 141,86 3 1,-95-11-6,0 3 0,69 17 0,-24 5 4,156 33 38,-206-51-55,305 36 2,-145-47-109,0-18 186,113-2-116,-102 16 116,222 8-113,-422-2 43,-1 3-1,0 1 1,0 1-1,-1 2 0,47 18 1,-21-5 16,1-4 1,0-2-1,121 15 0,-150-26-33,176 19-77,-96-11 66,-48-5 62,67 0 1,70-11 91,200 6 154,176 12-85,-128 9-53,-282 4-160,-23-3-3329,-128-23 1240,31 0 0,-40-2 1600,-1-1 0,0 1 1,1-1-1,-1-1 0,0 1 1,0-1-1,0 1 0,0-2 1,7-2-1,-3-2-429,0 0 1,-1 0-1,0 0 0,9-12 1</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6:58.169"/>
    </inkml:context>
    <inkml:brush xml:id="br0">
      <inkml:brushProperty name="width" value="0.1" units="cm"/>
      <inkml:brushProperty name="height" value="0.1" units="cm"/>
      <inkml:brushProperty name="color" value="#66CC00"/>
    </inkml:brush>
  </inkml:definitions>
  <inkml:trace contextRef="#ctx0" brushRef="#br0">0 1 2304,'0'2'172,"0"0"0,1-1 0,-1 1 1,1 0-1,-1-1 0,1 1 0,-1 0 0,1-1 0,0 1 1,0 0-1,0-1 0,0 1 0,0-1 0,0 0 0,0 1 1,1-1-1,-1 0 0,0 0 0,1 0 0,1 1 1,-1 0-104,1 1 0,-1-1 1,0 0-1,0 0 0,0 1 1,3 4-1,-3-5-23,-1 0 1,1 0-1,0 0 1,-1 0-1,1 0 0,0 0 1,0 0-1,0-1 0,0 1 1,1-1-1,-1 0 0,0 1 1,1-1-1,-1 0 0,1 0 1,4 0-1,-6 0-4,1-1 0,-1 0 0,1 1 0,0-1 0,-1 0 0,1 0 0,-1 0 0,1 0 0,0 0 0,-1-1 0,1 1 0,-1-1 0,1 1 0,-1-1 0,1 1 0,-1-1 0,1 0 0,-1 1 0,0-1 0,1 0 0,-1 0 0,0 0 0,0 0 0,0 0 0,1-1-1,-1 1 1,0 0 0,1-3 0,-1 2 11,0 0 0,0 1 0,0-1 0,0 0-1,1 0 1,-1 1 0,1-1 0,-1 1 0,1-1-1,-1 1 1,1 0 0,0 0 0,0-1 0,0 1-1,-1 0 1,1 1 0,0-1 0,0 0 0,0 0 0,0 1-1,1 0 1,-1-1 0,0 1 0,0 0 0,0 0-1,4 0 1,3 2 29,-1-1-1,1 2 0,-1-1 1,0 1-1,11 5 0,15 5 101,162 30 757,-162-39-890,1-1 1,-1-1-1,61-6 0,-38-8-6,1 0 31,-52 11-53,0 1 1,-1 0-1,1 0 0,0 0 1,0 1-1,0 0 1,0 0-1,5 2 1,8 3 191,-11-4-144,0 0 1,-1 1-1,1 0 0,8 5 1,-9-4-53,2 0 1,-1 0-1,0-1 0,1 0 1,-1-1-1,1 0 1,15 2-1,65-1 2,-77-3-17,39-2 58,0-1 0,51-11 1,-16-8 42,-66 15-109,2 2 1,-1 0-1,1 1 0,34-1 1,-25 5 4,27-1 35,0 3 0,72 11 0,74 21 211,-75-20-15,-94-12 31,-30-2-233,1 0 0,0 1 0,0-1 0,-1 1 0,1 0 0,0 0 0,6 3 0,8 0-52,-18-4 26,1 0 0,-1 1 1,0-1-1,1 1 0,-1-1 1,0 1-1,4 1 1,2 2-421,0-1 1,0 0 0,1-1 0,-1 0 0,0 0 0,1-1-1,-1 0 1,12 0 0,-14-2-57,0 1 1,0-1-1,0 0 1,9-2-1,24-15-2267</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7:06.693"/>
    </inkml:context>
    <inkml:brush xml:id="br0">
      <inkml:brushProperty name="width" value="0.1" units="cm"/>
      <inkml:brushProperty name="height" value="0.1" units="cm"/>
      <inkml:brushProperty name="color" value="#FFFC18"/>
    </inkml:brush>
  </inkml:definitions>
  <inkml:trace contextRef="#ctx0" brushRef="#br0">5 120 2048,'0'0'92,"-3"2"1108,3-1-1108,0-1 0,0 0 1,0 0-1,0 1 0,-1-1 1,1 0-1,0 0 0,0 0 0,0 1 1,0-1-1,0 0 0,0 1 0,0-1 1,0 0-1,0 0 0,0 1 1,0-1-1,0 0 0,0 0 0,0 1 1,0-1-1,0 0 0,1 1 1,9-1 1158,14-8-281,-22 7-421,32-4 2480,-27 4-2784,0 1 0,0-1 0,0-1 0,11-3 0,0 0 2,-10 4-144,0 1-1,0-1 1,0 1-1,0 1 1,0-1-1,0 1 1,0 1-1,0 0 1,0 0-1,12 5 1,-8-3-81,0 0 0,26 3 1,148-5 1081,-98-4-1056,43-7 907,31 0-188,-99 11-531,-34-1-228,0 0 0,1-2-1,40-7 1,-41 3 104,44 0 0,-13 1-69,20 0-140,-49 3 152,0-1 1,32-6-1,-44 5 6,0 2 1,0 0-1,24 1 0,-8 1-13,-19 0-42,1 1 0,22 4 0,-23-3 7,1 0 1,23 0 0,52 3 66,-64-5-9,28 5 0,-28-2 23,29-1 1,60 6 75,127-9-79,-174 9-278,-54-7 153,0-1-1,0 2 0,20 5 0,9 2 180,21 1-159,123 3 1,21-24 216,-148 7-136,-42 3-75,-1-2 0,20-3-1,4-1 76,55-2-1,15-1-135,-43-1 14,-5 2 83,64-17-1,-92 17 15,46-4 0,-14 2 24,-32 7-67,0 0-1,52 4 1,-25 1-17,126-13 50,-51-4-144,-96 12 130,72 2-1,-56 1-25,8 3 8,109 19 0,-106-8 71,27 4-115,62 4 139,-49-6-97,150 4-1,-6-12 169,-190 0-60,-39-5-196,30 2-1,-27-4 142,-1 2 0,34 7-1,-31-4 10,42 2 0,54-8 31,211-28-1,-284 24-97,0 3 0,61 6-1,13 0 174,-66-5 8,146-5-134,29-1 110,-55 3-162,13-7 114,72 1 15,-233 11-108,-1 1 0,36 9 0,-35-6-8,-1-1 1,38 0 0,-35-5 97,32 1-114,1-3-1,98-16 1,-129 11 83,-5 0-53,1 1 0,58-2-1,-78 8-42,346-10 259,-167 7 328,-102 5-590,-88-2 40,0 0 0,0 0 0,0 1-1,0-1 1,0 1 0,0-1 0,0 1 0,0 0 0,2 1 0,-2 0 7,1-1 0,-1 0 0,1 0 0,0 0 1,-1-1-1,1 1 0,-1 0 0,1-1 0,5 0 1,-6 0-15,0 0 0,-1-1 0,1 1 0,0-1 0,0 0 0,0 0-1,-1 0 1,1 1 0,0-2 0,-1 1 0,1 0 0,-1 0 0,3-3 0,16-10 168,-15 11-197,1 0 0,0 0 1,-1 1-1,1 0 0,0 0 0,0 1 1,0 0-1,11-1 0,52 1 35,-35 2-74,29-1 96,154-4-92,-82 0 4,-105 1 84,-1 3 1,1 0 0,44 7-1,-4 9-69,-48-10 24,0-1-1,38 4 1,176-9 72,-206-3-53,0-2 0,0-2 0,-1 0 0,39-16 0,26-7 0,-48 21-41,91-8 0,-99 14 1,298-7 107,-272 10-6,88 13 306,-50-3-441,16 0 42,140 5 149,-202-13-117,1 2 0,67 15 0,-101-16 9,0-1 0,45-3 0,14 2-30,0 3 47,46 5-10,-79-4-31,0-2-1,54-4 1,-28 0 13,-63 2 2,1 0 0,-1 1 0,0 1 0,18 5 0,-1 0 0,182 35 278,-116-39-513,115-2 365,-110-3-303,23 6 184,7 0 69,-4-1-421,-123-4-24,1 0 0,0-1 0,0 1 0,0-1 1,-1 0-1,1 0 0,0 0 0,-1-1 0,1 1 1,-1-1-1,1 0 0,-1 0 0,5-3 0,-6 3-81,1 0 0,-1 0 0,0 0 0,0-1 0,-1 1 0,1 0 0,0-1-1,-1 1 1,0-1 0,1 1 0,-1-1 0,0 0 0,0 0 0,-1 1 0,1-1-1,0 0 1,-1 0 0,0-5 0,0 0-711,-1 0-1,0 1 1,-4-12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7:40.550"/>
    </inkml:context>
    <inkml:brush xml:id="br0">
      <inkml:brushProperty name="width" value="0.1" units="cm"/>
      <inkml:brushProperty name="height" value="0.1" units="cm"/>
      <inkml:brushProperty name="color" value="#FFFC18"/>
    </inkml:brush>
  </inkml:definitions>
  <inkml:trace contextRef="#ctx0" brushRef="#br0">1 120 1792,'5'3'609,"2"-1"-1,-1 0 1,0 0-1,0-1 1,1 0-1,-1 0 1,8 0-1,51-2 1669,-25 0-1348,294 5 1066,-247-8-1739,37-1 16,-94 5-234,11 0 17,50-5 1,42-5 325,-44 6-159,-42 1-200,-13 1 66,52-8-1,-78 8-74,64-14 36,1 4 0,124-6 0,90 42 271,-215-19-317,98-4 1,-77-2 64,-21 0-37,157 7-3,20-1 83,-151-6-89,240 12-27,-262-6 104,0-3 1,87-9-1,-82-1-140,252-13 77,-259 17-1,110-18 0,-57 4-30,416-2 46,-455 20-150,3 2 143,0 4 0,154 30 1,-25-2 56,-111-32-94,9 0 66,173 21 1,-215-18-105,14-3 34,157-17 0,-44-1 76,-4 2 167,-166 11-327,35-7-1,32-3-70,168 20 165,1 22 9,-228-24-20,27 0 26,115-6 0,-57-3-14,-104 4-30,411-14 5,-302-2 18,-46 5 53,86-1 1,-84 11-24,70 2-31,-57 0-116,33 3 166,40 1-130,-11 8 36,-50-7 246,-13-1-394,-56-2 220,54-4 1,-33 0 24,28-2-56,48 1-1,163 36 99,-254-30-93,82-3 0,29 3-34,49 15 58,-73-1 474,-120-16-390,-4-1 9,-1 1 0,20 4 0,-31-6-158,1 1-1,-1-1 1,1 0 0,-1 1 0,0-1 0,1 0-1,-1 1 1,1-1 0,-1 0 0,0 1 0,1-1-1,-1 1 1,0-1 0,0 0 0,1 1 0,-1-1-1,0 1 1,0-1 0,0 1 0,1-1 0,-1 1-1,0-1 1,0 1 0,0 0 0,0-1 0,0 1-1,0-1 1,0 1 0,0-1 0,-1 2 0,-4 19-2544,4-17 1975,0 0 207,0-1 1,-1 0-1,1 1 0,-1-1 1,1 0-1,-1 0 0,-3 4 1,1-3-259,-1 1 0,0-1 0,0-1 1,-9 7-1</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7:44.285"/>
    </inkml:context>
    <inkml:brush xml:id="br0">
      <inkml:brushProperty name="width" value="0.1" units="cm"/>
      <inkml:brushProperty name="height" value="0.1" units="cm"/>
      <inkml:brushProperty name="color" value="#FFFC18"/>
    </inkml:brush>
  </inkml:definitions>
  <inkml:trace contextRef="#ctx0" brushRef="#br0">1 78 2048,'0'-2'94,"1"1"-1,-1 0 1,1 0 0,-1 0 0,1-1-1,0 1 1,0 0 0,0 0-1,0 0 1,-1 0 0,1 1-1,0-1 1,1 0 0,-1 0 0,0 0-1,1 0 1,24-14 803,-23 14-736,11-7 230,1 1 0,0 1 0,0 0 1,25-6-1,-32 10-344,-1 1 1,1 0-1,-1 1 0,1 0 0,-1 0 0,1 0 1,-1 1-1,1 0 0,-1 1 0,0 0 1,0 0-1,10 4 0,52 27 88,-42-19 26,1-2 0,0 0 0,48 12 0,251 49 1076,-271-64-1068,93 5 0,56-13 40,49 4 113,71-3-241,-99-3 62,-71 5-158,236 4 201,-175-1 49,0 0-54,-49-7-207,346 5 351,-211-2-276,75 4 259,-60 0-316,4 1-53,-199-1 178,150-9 0,-135-5-42,189 14 0,-226-4-43,116-12-1,-7 0 2,219-5 47,-294 9-57,163 15 0,-141-2-11,105-4 204,56 3-138,-285-5-91,342 6-22,19-4-51,-81-7 159,-42-2-156,-89 15 88,88 2 27,49-2 32,-229-3-53,41 1 67,-102-8-36,0-1-1,48-9 0,-50 5-66,-11 1-55,0 1-1,0 0 1,1 1 0,-1 1 0,1 1 0,16 1 0,-30-1-44,0 1 0,1-1 1,-1 1-1,0 0 0,0 0 1,1-1-1,-1 2 1,0-1-1,0 0 0,2 2 1,14 18-2821</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7:49.569"/>
    </inkml:context>
    <inkml:brush xml:id="br0">
      <inkml:brushProperty name="width" value="0.1" units="cm"/>
      <inkml:brushProperty name="height" value="0.1" units="cm"/>
      <inkml:brushProperty name="color" value="#FFFC18"/>
    </inkml:brush>
  </inkml:definitions>
  <inkml:trace contextRef="#ctx0" brushRef="#br0">1 75 2304,'2'2'276,"0"0"-1,0 0 1,0 0 0,0 0-1,1-1 1,-1 1 0,1-1-1,-1 1 1,1-1 0,-1 0-1,5 1 1,-1 1-187,5 3 199,1-1-1,-1 0 0,1-1 1,0 0-1,0-1 1,1 0-1,-1-1 0,22 1 1,7-1 515,54 9-1,-53-5-455,38 9 193,-54-9-355,1-1-1,52 2 0,13-13 84,-23 1-216,39-1 39,92-2 229,-126 4-188,0-3 0,88-20 0,41-5 234,7 21-343,-121 9 38,99-15-1,-107 6-45,0 3 0,0 4-1,161 13 1,-118-2 129,185-14 0,-198 6-80,182 21 0,-64-15 58,-140-6-63,322 30-117,-341-25 57,141-10 0,-45-1 13,0 11 152,134-5-72,72-11-63,-205 10 1,7-11 41,2 0-147,50 13 96,149-6-94,-128 6 139,1 23-135,30-15 83,-184-9 7,113 14 0,-74 7 3,129 13-46,185 14 151,-400-42-86,78-1 0,50-13-128,22 0 35,-67 13 88,83-3 139,-114-9-253,134-7 86,0 18 91,-159 0-174,131-11-1,29 0 144,-2 38-200,-91-8 225,0-14-169,-11-2 17,225 37 271,-310-39-316,76-5-1,46-14 229,-58 4-43,205-3 46,-259 11-176,55-9 0,-56 5 78,56-1-1,-31 9-74,1 4 1,128 22-1,133 13 37,-72-12 75,-209-18-24,-3-1-46,108 6 0,422 14-7,-504-27 53,149-15 0,-2-1 4,-156 15-52,-30 1 5,0-2 0,0-2 0,70-12 0,-28-4 28,1 5 0,1 3 0,108 2 0,-137 8-117,234-10 39,-241 5 36,181-17 202,-169 20-200,106 8-1,-119-4-39,0-2 0,88-10 0,30-2 48,-72 13 23,156 21 0,-230-18-19,0-1 0,1-1 0,-1-2 0,42-3 0,-19-3-3,168-19-50,-164 22 52,0 2 0,64 7 0,-75-1 26,0-1 1,1-2 0,-1-2-1,58-7 1,1-13 22,9-2-37,-37 11-70,108-2 0,-131 14 120,0-3-1,65-11 1,125-27-73,-162 30 20,88 2 1,-65 10 53,-38 0-60,0-3 1,67-8-1,4-8 44,191 2-1,-13 0-18,-306 15-27,227-26 6,-165 22-6,100 6-1,-83 7-10,-51-4-4,0-2 1,1-1-1,42-3 1,255-9 13,-257 10-57,56 10 63,-94-6 55,-1-1 0,1-2 0,59-4 0,15-7-54,-44 5-59,91 4 0,-76 2 31,-35 1 45,73 13 0,-73-7 5,74 2-1,4-12 54,-33-1-127,116 13 0,-134-1 77,79 8 7,-115-15-38,0-2 0,46-5 1,-18 1 17,66 3 0,-66 1-129,-10 3 143,0 2 0,59 13 0,-100-15-16,70 7-13,1-3 0,107-5 0,-15 0 47,-3 18 20,-119-11-129,90 3 0,-74-13 115,-1 0-55,70 8 0,49 8 138,-127-8-142,0-3 1,0-3-1,77-8 0,268-7 52,-397 14-39,43 0 59,-5 1-136,73-8 1,-88 3 75,0 1 0,42 2 0,-71 1-23,0 0 1,0 0 0,-1 0 0,1 1 0,0-1 0,0 1 0,-1-1 0,1 1 0,0 0-1,0-1 1,-1 1 0,1 0 0,-1 0 0,1 0 0,-1 0 0,1 0 0,-1 1 0,0-1-1,0 0 1,2 3 0,-2-2-83,1 1 1,-1 0-1,0-1 0,0 1 0,-1 0 0,1 0 0,0-1 1,-1 1-1,0 0 0,0 0 0,0 5 0,-1 3-513,-1 1 1,0-1-1,-1 1 0,-7 19 0,6-20-536,-2 1 1,-8 13-1</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7:56.580"/>
    </inkml:context>
    <inkml:brush xml:id="br0">
      <inkml:brushProperty name="width" value="0.1" units="cm"/>
      <inkml:brushProperty name="height" value="0.1" units="cm"/>
      <inkml:brushProperty name="color" value="#FFFC18"/>
    </inkml:brush>
  </inkml:definitions>
  <inkml:trace contextRef="#ctx0" brushRef="#br0">1 309 2304,'0'0'36,"0"0"1,1 0-1,-1 0 1,0 0-1,1 0 1,-1 0-1,1 0 1,-1-1-1,0 1 1,1 0-1,-1 0 0,0 0 1,0 0-1,1 0 1,-1-1-1,0 1 1,1 0-1,-1 0 1,0-1-1,0 1 1,1 0-1,-1 0 0,0-1 1,0 1-1,0 0 1,1-1-1,-1 1 1,0 0-1,0-1 1,0 0-21,1 1 1,-1-1 0,0 1-1,0-1 1,0 1 0,1 0-1,-1-1 1,0 1 0,1-1-1,-1 1 1,0 0 0,1-1-1,-1 1 1,1 0 0,-1 0-1,0-1 1,1 1 0,-1 0 0,1 0-1,-1-1 1,1 1 0,0 0-1,79-22 2108,28-5-381,-71 20-1393,-13 2-25,0 1 0,1 0-1,-1 2 1,1 1 0,48 5-1,29 17 604,-58-11-529,-1-2 0,2-1-1,46 0 1,30-11 124,139-22-1,-185 12-366,120-40 0,13-3 76,245-14 232,-96 62-271,-144 7-252,27-11 151,60-1 45,97 4-169,54 5 240,-192 8-102,81 4 140,-211 1-217,493 42 150,-45-6-122,-507-41-55,277 32 8,-127-17-36,13 3 191,-147-9-155,169 17 55,305-4 223,-210-34-326,-161-1 81,316 5 223,-282 0-28,206-9-193,116 13 104,-312-6-78,-55 0 13,177 22-68,-81-8-32,-1-20 203,132 7-97,-88 4 204,30-23-166,-236 14-180,-1 4 1,158 11-1,171 1 149,-261-6-178,266-12 182,48-21-133,-218 14 54,-24 18 28,-128 3-111,-27 2 144,161 25-1,-245-26-62,0 0-1,0 1 0,0 0 0,0 1 0,-1 0 0,0 1 1,0 0-1,17 12 0,-22-13-324,1 0-1,-1 1 1,0 0-1,-1 0 1,1 0-1,-1 0 1,0 1-1,0 0 1,-1 0 0,1 0-1,-1 0 1,-1 0-1,1 1 1,-1-1-1,2 13 1,-1 35-2788</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8:29.043"/>
    </inkml:context>
    <inkml:brush xml:id="br0">
      <inkml:brushProperty name="width" value="0.1" units="cm"/>
      <inkml:brushProperty name="height" value="0.1" units="cm"/>
      <inkml:brushProperty name="color" value="#FFFC18"/>
    </inkml:brush>
  </inkml:definitions>
  <inkml:trace contextRef="#ctx0" brushRef="#br0">0 47 3072,'2'-1'149,"0"0"0,0 0 0,0-1 0,0 1 0,0 1 0,0-1 0,0 0 0,0 0 0,0 1 0,0-1 0,0 1 0,0 0 0,4-1 0,34 2 36,-22 0 264,107-1 2991,-120 1-3426,-1-1 0,0 1 0,0 0 0,0 1 0,0-1 1,0 1-1,-1-1 0,1 1 0,0 0 0,-1 1 0,1-1 0,-1 1 0,4 3 1,23 14-85,-22-16 122,0-1 1,1 0-1,-1-1 1,1 1 0,0-1-1,0-1 1,-1 0-1,1 0 1,0-1-1,0 0 1,0 0 0,0-1-1,13-3 1,12-3 288,68-5 0,-11 2-117,-14 0-40,121 2 0,-125 10 24,-41 0-233,1-2-1,-1-1 1,51-8 0,-24-3 244,1 3-1,103-4 1,-123 13-174,2-1-49,0 1-1,0 3 0,57 10 1,-80-9 7,0-1 1,1-1-1,-1-1 0,26-2 1,80-12-4,6-1-7,95 13 117,82-4-54,-33 2 109,-116 16-235,33 0 87,218-13 73,-371 2-149,59 11 0,-26-3 103,185-1-9,8 1-113,-243-7 74,94 14 35,-72-9-14,0-2 1,1-2 0,-1-2 0,1-1 0,58-8-1,7-2 2,156 8 0,-181 7-54,-34-1 61,0-3 0,66-5-1,144-3 174,-166 7-131,13 3-40,-66-1-29,1-2 1,0-2 0,45-7 0,0-4 1,0 3 0,1 5 1,152 10-1,-192-3 56,-1-2 1,1-3-1,56-9 0,-5 0-5,2 5 0,-1 3 0,200 23 0,-230-15-16,94-3 0,-77-4-28,246 17-8,-281-13 55,99-8-1,-16-1 13,165 18-115,-246-6 93,-16-1-28,0-2 0,-1-1-1,41-4 1,63-8-11,254 12-1,-316-1-33,96-12 0,-97 5-11,89 2 1,129 38 251,-240-27-194,111-4 0,-85-4-14,7 3-67,175 22 1,-208-15 20,1-2 0,60-2 0,-34-1 48,0 4 0,131 28 1,-53 13 21,-120-33-13,1-2 1,0-2 0,47 6 0,98 2-33,60 6 10,-175-19 100,101-5 0,-80-3 38,-19 2-227,215 9 4,-272-7 54,179 17 53,-152-17-2,0-2 0,63-9 0,262-29-19,-304 31 78,0-3 1,68-20 0,-60 12 10,78-7 0,101 10-79,-221 14 29,0-1 0,-1-2 0,34-8 0,89-30 83,-149 40-114,46-11 181,-46 12-166,0 0 1,0 0 0,1 1 0,-1 0-1,0 0 1,0 0 0,0 1-1,6 1 1,-10-2-124,0 1 0,1 0-1,-1-1 1,0 1 0,0 0 0,0-1 0,0 1-1,0 0 1,0 0 0,0 0 0,0 0-1,0 0 1,0 0 0,0 0 0,0 0-1,-1 1 1,1-1 0,-1 0 0,1 0-1,-1 1 1,1-1 0,-1 0 0,1 0-1,-1 1 1,0-1 0,0 1 0,0-1-1,0 0 1,0 3 0,-4 27-3372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30:47.779"/>
    </inkml:context>
    <inkml:brush xml:id="br0">
      <inkml:brushProperty name="width" value="0.1" units="cm"/>
      <inkml:brushProperty name="height" value="0.1" units="cm"/>
      <inkml:brushProperty name="color" value="#FFFC18"/>
    </inkml:brush>
  </inkml:definitions>
  <inkml:trace contextRef="#ctx0" brushRef="#br0">2230 59 5120,'-20'5'3429,"15"-18"-1749,2 12-1545,0 1 0,0-1 0,1 1 0,-1-1 0,0 1 0,0 0 0,0 0 0,0 0 0,0 0 0,-3 1 0,-3 0 188,-19-1 200,-122-5 677,62 2-459,20 2-272,-88 0 135,85 2-296,-80-7 247,-16 12-539,86-2 96,-135-9 0,96-13 160,94 14-379,-38-4 217,-72-1-1,-318 9 248,446 0-430,-1 1-1,0 0 0,0 0 1,1 1-1,-1 0 1,1 0-1,-1 1 0,1 1 1,-13 6-1,20-9-160,-1 0 0,0 0 0,1 0-1,-1-1 1,0 1 0,0 0 0,0-1 0,0 1-1,0-1 1,1 0 0,-1 0 0,0 0 0,0 1-1,0-2 1,0 1 0,0 0 0,0 0 0,0-1-1,0 1 1,0-1 0,1 1 0,-4-2 0,-5-4-1057,0-1 0,-11-9 1</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8:43.615"/>
    </inkml:context>
    <inkml:brush xml:id="br0">
      <inkml:brushProperty name="width" value="0.1" units="cm"/>
      <inkml:brushProperty name="height" value="0.1" units="cm"/>
      <inkml:brushProperty name="color" value="#FFFC18"/>
    </inkml:brush>
  </inkml:definitions>
  <inkml:trace contextRef="#ctx0" brushRef="#br0">1 144 640,'17'6'507,"-13"-6"-414,0 0 0,0 1 0,0-1 0,0 1 0,1 0 0,-1 0 0,-1 1 0,1-1 0,0 1 0,0 0 0,0 0 0,3 3 1,3 2 339,0 1 0,14 16 0,-17-16 13,1 0 0,0-1 1,0 0-1,17 11 1,-20-15-263,0 0 1,-1-1-1,1 0 1,0 0-1,0 0 0,1 0 1,-1-1-1,0 0 1,0 0-1,1 0 1,9-1-1,13 0 245,-9 1-358,-1-1 1,1-1 0,0 0-1,-1-1 1,34-10 0,-17 1-45,92-36 436,-96 34-292,0 1 0,2 1-1,55-10 1,-61 17-87,43 1 1,-45 3 15,-1-1 0,35-6 0,-9-6 17,63-25-1,-65 21-88,61-15-1,-59 22 96,0 2 0,102-3-1,135 16-143,-13 12 309,-1 19-281,54 6 109,-265-37-115,25 3 3,87 18 1,-97-7 20,-29-7-37,77 10-1,7-6 101,22 1-58,31 11 77,-130-17-24,2-2 1,73 1-1,226-16 34,-240-7-156,-37 3-7,240-27 154,-60 6-93,543-6 438,-697 35-453,117-16 0,-143 9-47,0 3 1,1 4-1,101 10 0,86-1 307,-3 0-114,124 36-306,-333-32 185,71 23 0,22 4 85,-10-16-256,15 3 350,-116-20-193,0-2 0,68-2 0,-57-1-33,69-2-195,-33 0 280,120 11 0,308 29 145,-313-26-296,2 0 134,-108-13-90,67 1 49,-119 2 46,75 13 1,-111-14-198,1 0 0,0 0 0,-1 1 0,0 0 0,1 0 0,-1 0 0,10 6 0,-7 6-1742</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8:50.265"/>
    </inkml:context>
    <inkml:brush xml:id="br0">
      <inkml:brushProperty name="width" value="0.1" units="cm"/>
      <inkml:brushProperty name="height" value="0.1" units="cm"/>
      <inkml:brushProperty name="color" value="#FFFC18"/>
    </inkml:brush>
  </inkml:definitions>
  <inkml:trace contextRef="#ctx0" brushRef="#br0">0 278 3456,'9'-7'496,"0"1"-1,1 0 1,-1 0 0,1 1-1,0 0 1,13-3 0,67-17 388,-55 17-593,51-7 888,87-28 266,-155 39-1403,0 2 0,1 0 0,0 0 0,-1 2 0,1 0-1,27 5 1,-31-3 106,0-1 0,23-2-1,-10 0 61,16-4 64,-15 4-133,44-8-1,398-44 380,-314 34-432,-40 4-76,203-3-32,-137 8 134,1 0-96,144 34 32,-177 0 80,-14 1-48,-22-14 22,211 34-54,-253-30-22,2-5 1,-1-2 0,77-3-1,253 20-79,-352-21 35,99-7 0,49-19 121,-147 15-117,23 1 43,110 6-1,-1 0 38,-22-15 83,224 13-287,-242 17 191,-94-7-24,67 1 1,465 34-25,-524-38 76,63-4 0,-71-1-88,89-2-5,125 3-3,-208 2 13,0-3 0,72-8 1,20-3 77,-109 9-62,33 0-42,0 3-1,130 18 1,-182-16 65,-1-1 1,1-2-1,29-2 1,62-13 79,-25 3-64,4 3-34,0 4 1,173 14 0,-131-7-22,-72-3 14,167-5-22,-160 7 10,100 13 0,-115-8 33,0-2 0,0-2 0,-1-2 0,84-12 0,-74 6-62,0 4 1,73 5 0,-13 11-37,-67-7 103,60 0-1,19-8-118,157 3 146,-204 5-82,-33-3 82,76-2-1,52-22 0,-40 3-10,47 11-67,-33 2 212,-2-14-14,-20 3-7,-29 8-189,123 9 1,-131-1-76,164-20 1,-144 8 170,-93 9-19,288-15-9,-165 7 372,2 1-447,213 4 28,-340 4-13,0-2 1,39-8-1,-15 2 59,6-1-73,113-13 45,-76 18 7,145 10-1,-99 18 55,-22-3-188,-26-3 0,-11-2 160,4-3-26,126 1 0,-132-11-45,-38 0 31,1-2 0,-1-1 0,41-7 0,-11-4 5,0 3-1,0 3 1,0 3 0,121 9-1,-87 7 30,-36-3-136,82 0 1,-111-10 70,4-1 31,59 8 0,70 7-53,101 19 37,-222-29-16,1-2 1,70-6-1,-72 1-80,12 0 112,41-2 60,177-1 36,-258 6-89,9 1-51,1-2-1,49-7 0,-49 3 87,0 2 0,39 1 1,32-3-72,-47 0-91,92 5 1,-66 1 268,-54 0-187,44 9-1,-50-7-75,94 6 40,-97-8 87,-1 0 1,1-1 0,0-1-1,23-3 1,28-1 16,-2 4 29,76-9 0,-74 1-94,79-1 1,-128 11-2,0-2 0,0-1 0,0 0-1,0-1 1,18-5 0,2-3 11,0 2 1,44-4-1,-52 9 31,-7 1-16,1 1 0,-1 1 0,28 3 0,67 13-97,-62-8 118,44 13-80,-15-3 68,-57-11-8,0 0 0,1-2 1,31 1-1,-9-5 4,354 14 27,-221-9-79,-117-6 34,67-8 37,-2 0 16,161 23-46,-260-11-73,0-1 1,55-4 0,63-17 491,-3 1-385,130 9-87,-205 5 49,135-24 0,-44 3 18,79 9-40,2 2 11,154-4 20,-334 17 67,191 6-106,-40-3 186,-115-3-117,299-4-82,230 5 324,-379-9-335,-127 7 98,192 8-229,-164 14 483,-96-13-260,-35-4-24,35 1 0,175 5-68,-187-7 93,41 7-1,6 0-27,-81-8-134,1-1 0,-1 2 1,0-1-1,1 1 0,-1 0 1,0 1-1,0 0 0,0 1 1,0 0-1,12 7 0,-20-10 16,0-1 0,0 1-1,-1-1 1,1 1 0,0-1-1,0 1 1,-1-1 0,1 1-1,0-1 1,-1 1 0,1 0-1,-1 0 1,1-1 0,-1 1-1,1 0 1,-1 0 0,0-1 0,1 1-1,-1 0 1,0 0 0,1 0-1,-1 0 1,0 0 0,0 0-1,0-1 1,0 1 0,0 0-1,0 0 1,0 0 0,0 0-1,0 0 1,-1 0 0,1 0-1,0-1 1,0 1 0,-1 0 0,1 0-1,-1 0 1,1-1 0,0 1-1,-1 0 1,0 0 0,1-1-1,-1 1 1,0 1 0,-3 0-494,0 0 0,0 0 0,-1 0 0,1-1 0,-8 3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8:52.360"/>
    </inkml:context>
    <inkml:brush xml:id="br0">
      <inkml:brushProperty name="width" value="0.1" units="cm"/>
      <inkml:brushProperty name="height" value="0.1" units="cm"/>
      <inkml:brushProperty name="color" value="#FFFC18"/>
    </inkml:brush>
  </inkml:definitions>
  <inkml:trace contextRef="#ctx0" brushRef="#br0">1 24 1024,'12'6'4190,"14"-4"-2673,-6 0-894,-1 1-144,-1-1-1,1 0 0,0-2 0,22-1 0,1 0-58,-11 0-176,12 0-49,0 2 0,0 2 0,77 15 0,-89-12-64,1 0-1,48 1 1,66-6 303,-79-1-391,-36-2 94,47-8-1,-10 1 98,81 5 104,-21 3-313,-90-4 12,47-11 0,3-1 75,-28 10-77,74-1 0,-57 9-35,99 13 0,-152-10-2,26 3-16,71 2 0,-43-9 121,148 2 105,-151 2 18,75 14 0,-106-10-295,-21-3 176,1-1-1,37 2 1,-22-3-76,-37-2-165,0-1-1,0 0 1,0 1 0,0-1 0,0 1-1,0 0 1,0 0 0,0 0 0,0 0 0,0 0-1,-1 0 1,1 0 0,0 1 0,-1-1-1,1 1 1,2 2 0,-3-1-317,0-1-1,0 1 1,0-1 0,0 1-1,0 0 1,0 0 0,-1-1-1,0 1 1,1 0 0,-1 0-1,0 0 1,0-1 0,0 1 0,-1 0-1,0 4 1,-1-5 185,1 0 0,-1 0-1,0-1 1,0 1 0,0-1 0,0 1 0,0-1-1,0 0 1,0 0 0,-4 1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9:34.565"/>
    </inkml:context>
    <inkml:brush xml:id="br0">
      <inkml:brushProperty name="width" value="0.1" units="cm"/>
      <inkml:brushProperty name="height" value="0.1" units="cm"/>
      <inkml:brushProperty name="color" value="#FFFC18"/>
    </inkml:brush>
  </inkml:definitions>
  <inkml:trace contextRef="#ctx0" brushRef="#br0">0 63 1792,'0'0'46,"0"0"0,0 0 1,0 0-1,0 0 0,0 0 0,1 0 0,-1-1 1,0 1-1,0 0 0,0 0 0,0 0 185,0-1-185,1 1 0,-1 0 1,0 0-1,0 0 0,0 0 0,0 0 0,0 0 1,0 0-1,1 0 0,-1 0 0,0 0 0,0 0 1,0 0-1,0 0 0,0 0 0,0 0 0,1 0 1,-1 0-1,0 0 0,0 0 0,0 0 0,0 0 1,0 0-1,1 0 0,-1 0 0,0 0 0,0 0 1,0 0-1,0 0 0,0 0 0,1 1 185,-1-1-185,0 0 1,0 0-1,0 0 0,0 0 0,0 0 0,0 1 0,0-1 1,1 0-1,-1 0 0,0 0 0,0 0 0,0 0 1,0 1-1,0-1 0,9-11 1611,-8 10-1689,0-1 152,0 1 0,0-1 0,0 1 0,0 0 0,0-1-1,1 1 1,-1 0 0,0 0 0,1 0 0,-1 0 0,1 0 0,-1 0 0,1 0 0,0 0 0,-1 1 0,1-1 0,0 0 0,0 1 0,2-1 0,-2 2-69,0-1 0,1 0 0,-1 1 0,0 0 0,0-1 0,0 1 0,0 0 0,0 0 0,0 0 0,0 0 0,0 1 0,0-1 1,0 1-1,0-1 0,1 3 0,4 2 53,4 4 157,0 0 0,19 13 1,-25-21-184,-1 1 0,1-1 0,0 0 1,0 0-1,0 0 0,0-1 1,0 0-1,0 0 0,0 0 1,11 0-1,38-2 339,-32-1-348,0 2 0,0 0 0,41 7 0,-24 1 159,1-3-1,77 2 1,-82-9 19,65-12 0,-75 10-133,-4 2-67,-1 0 1,0 1-1,1 1 1,25 4-1,81 17-135,-77-7 52,7 1 30,-41-12 31,28 11 1,10 2 24,24 2-5,-35-6 34,58 6 0,-16-13-117,6 6 118,106 1 0,-56-2 97,-83-5-231,35 6 77,67 3 274,180 0-350,-272-9 5,86-5 1,-68-1 72,-60 1 1,323 15 236,-316-12-207,1-1 0,0-1 1,0-2-1,0-1 0,50-11 0,145-27-132,-156 31 118,87 0 0,2 14 7,-141-5-45,0 0 1,29-5-1,10-1-23,465-2 286,-470 5-148,95-17 1,1-1-292,-65 15 205,167 8 0,40 2-37,-72-19 142,-120 7-61,84-18-10,-35 3-94,33 1 191,87-8-246,93-13 237,-265 30-175,2 5 0,149 6-1,-79 20 73,-58-4-64,1-3 5,184 41 0,-261-43 25,0-3 0,53 4 0,73-7 33,-145-3-39,230 17 36,1 0 156,53-40-270,-1-1-31,-103 22 132,308 13 119,-382 9-277,-82-11 122,1-3 1,60 3 0,-73-9-6,389 8 78,-274-6-28,-82-3-49,215-15 90,-102 2 77,58-5 31,-56-4-153,-91 10-10,125-4-1,116-1-76,-226 11 53,105 6-1,101 23 147,-214-17-158,148-11 0,-154 1 37,23 1-23,174-14-51,-63-11 150,12 10-125,2 17-26,-141 3 24,-71-3 102,0 0 1,34-8-1,-5 1 235,-51 9-403,1 0 0,-1 0 1,0 0-1,1 0 0,-1 0 0,0 1 0,0-1 0,0 0 0,1 1 0,-1-1 1,0 1-1,0-1 0,0 1 0,0 0 0,0-1 0,0 1 0,0 0 1,0 0-1,0 0 0,0 0 0,0 0 0,-1 0 0,1 0 0,0 0 0,-1 0 1,1 0-1,0 0 0,-1 0 0,1 3 0,1 0-623,-1 0 1,0 1-1,0-1 1,0 1-1,0 8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50:20.061"/>
    </inkml:context>
    <inkml:brush xml:id="br0">
      <inkml:brushProperty name="width" value="0.1" units="cm"/>
      <inkml:brushProperty name="height" value="0.1" units="cm"/>
      <inkml:brushProperty name="color" value="#FFFC18"/>
    </inkml:brush>
  </inkml:definitions>
  <inkml:trace contextRef="#ctx0" brushRef="#br0">1 109 1792,'25'-5'761,"1"1"-1,0 2 1,50 1-1,-40 2-191,-16 0-358,0 1 0,0 1 0,20 5 0,-21-3-25,1-1 0,0-2 1,21 2-1,15-4 254,71-9 0,-51-1-234,59-9 137,8-1 202,16-4-194,47-13-143,-155 32-181,1 3-1,-1 2 1,1 2 0,97 17-1,144 13-46,-83-12 40,211 69 159,-140-24 32,59 12-131,-279-66-83,2-2 0,79 2-1,-83-8 3,14 1-14,-2-1-44,80 15 0,-89-7 142,1-3 1,78 1-1,7-8 4,317-14 50,-241-19-281,268-36 180,-395 54-104,65-7 140,241-1 0,-139 20-139,238 3 54,-96-20 157,-154 2 0,62-12-155,58-1 44,316 50 73,-232-21-88,-351-3-14,65 2-21,169-11 124,-204 2-105,0 5 0,143 14 0,144 15 7,-217-12 120,84-12-140,-49-2 225,27 22-39,-188-11-121,282 13-38,-52-3-32,173 5 217,-350-18-322,170-6 304,-111-2 50,-126 4-202,1 4-1,114 22 0,40 0 62,-135-20-67,469 30 66,-344-43-135,-46-2 104,-94 9-40,249-11-13,269-10 3,-500 16 42,0-4-1,98-21 1,-103 18-62,112-1-1,-53 5 27,245-34 214,-116 9-242,-20 1-60,119-8 267,-129 15-317,-136 12 124,155 0 1,-10 36 36,-99-6 7,52-10-135,2 0 93,-117 1-33,17 2 107,206-3 1,-6-19 6,-39-2-149,-1-1 171,-137 15-68,220-8 71,-199-2-155,224 13-1,-106-4 116,118-3 90,-295 7-275,69 0-42,-115-7 179,7 0 44,1 1 1,-1 3-1,55 8 1,-95-7-206,0 1 1,0 0 0,0 1 0,0 0 0,0 1 0,12 7 0,-15-7-506,0 1-1,13 10 1,-17-11-414,1-1-1,-1 1 1,0 0-1,5 8 1,-21-34-1966</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50:24.175"/>
    </inkml:context>
    <inkml:brush xml:id="br0">
      <inkml:brushProperty name="width" value="0.1" units="cm"/>
      <inkml:brushProperty name="height" value="0.1" units="cm"/>
      <inkml:brushProperty name="color" value="#FFFC18"/>
    </inkml:brush>
  </inkml:definitions>
  <inkml:trace contextRef="#ctx0" brushRef="#br0">0 72 2560,'141'-8'3408,"-108"5"-2929,55 3 0,-31 2-72,2-4 171,0-2 0,110-23-1,-110 16-337,108-5-1,63 13-85,-141 4-125,-47-1-14,202 4-10,-175 0 94,105 21 0,51 32-61,-156-41 46,0-3 0,95 5 0,-107-12-75,10-1-15,-21-2 36,50 10-1,-62-7 41,1-1-1,0-1 0,0-2 1,0-2-1,1-1 0,47-8 1,159-16 149,-196 24-222,0 2 1,0 3-1,58 10 0,-46-4-59,103 4 0,61-14 105,-100-1 16,1 4-94,88-2 1,-71-16 288,-76 7-200,109-1 1,8 24-21,38 2 166,-83-17-37,199 25 0,-108-6-151,2-20 145,27 2-28,59-1 10,101 4-90,-300 1 19,-50-5-96,94-14-1,9 1 150,26 15-32,60-1-55,249 8-2,-392-4 5,113-12 0,27 1-52,-159 9-50,194-2 66,284 9 9,-219-16 59,-111-3-58,-161 8-16,139-17 0,-86-7-59,-52 8 56,97-6 0,-28 20-27,-76 3 79,76-10 0,-70-2 16,0 0-135,111-2-1,62 29 66,-153-10 35,-63-4-38,53 8 1,28 5 113,-28 0-140,-44-8 16,83 22 0,22 10 417,-131-35-375,0-1-1,0-1 1,-1-1-1,1-1 0,23-3 1,37-1 30,-38 5-36,30-1 15,133 16 1,-116 2-7,-36-6 8,1-3 0,80 3 0,361 4 71,-89-4-208,-262-10 245,-4 2-164,144-18 0,91-9-33,-27 5 75,-11 0 176,-318 19-186,246-9-92,-123-5 89,237 8-1,-97 11-91,-155-6 142,146 18-1,182 20 34,-165-11-86,-7 1 85,-98-18-32,211 10-42,-167-28-18,-81 0 9,90 10 3,71-3-5,118-4 91,-282 7-65,606-5-20,-694 4-6,364 14 0,-33 15 4,-47-5-24,107 8 14,-240-20 118,299 5-186,512-54 255,-193-45-277,-653 56 122,-54 7-20,186-6-1,-18 39-21,-276-13-206,-1 0 0,0 1 0,0 0-1,0 1 1,0 1 0,0-1 0,0 1 0,-1 1-1,0 0 1,0 0 0,13 10 0,3 7-1011,-16-14-520,0 0 1,14 8-1,-55-29-1148</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50:28.147"/>
    </inkml:context>
    <inkml:brush xml:id="br0">
      <inkml:brushProperty name="width" value="0.1" units="cm"/>
      <inkml:brushProperty name="height" value="0.1" units="cm"/>
      <inkml:brushProperty name="color" value="#FFFC18"/>
    </inkml:brush>
  </inkml:definitions>
  <inkml:trace contextRef="#ctx0" brushRef="#br0">1 18 2304,'3'-2'131,"0"1"0,1-1 0,-1 1 1,0 0-1,1 0 0,-1 0 0,1 1 0,0-1 1,-1 1-1,1 0 0,-1 0 0,7 1 0,-3-1 63,15 1 148,37 7 0,-37-5-111,38 3 0,86-8 231,165 5 537,-181 7-783,62 2 310,363 23 236,-288-28-281,-166-9-284,34 4 94,-2 0 11,187-20 1,72-18 265,-147 18-406,348-1-332,-422 17 260,169 4-116,244 27 79,-396-12-10,111 4-27,214-6 202,-149-15-128,-151-6 183,-52 9-216,160-5 46,157 2-18,-152 0-91,-84-4 108,29 17 154,10-10-134,73 4-73,-284-2 26,116-6-1,333-12 103,-445 13-178,121-12 184,-1-1-62,48 24-174,-136-8 118,118-10 1,-122 2-46,136 8 0,254 12-173,-444-15 140,199 9 222,5 0-156,166 5-197,-103-7 154,141 15-4,-202-14 223,-75-5-218,51 18-129,-125-9 44,183-3 20,-21-3 113,-179 3 50,108 5-90,-67-14-42,161 1 35,-156 13 38,-91-8-13,0-1 0,51-2-1,71-17-99,59-1 57,23 25-74,-172-7 118,141-13 1,-142 4-70,139 6 1,-59 21 187,-123-16-143,7-1-38,0-1 1,0-3-1,50-5 1,23 0-1,255 20 142,-290-13-98,102-8-1,33 0 27,18 30-9,-129-10-31,93-7-140,-57-4 97,143 22 206,-256-22-167,334 9 120,-100-9-31,-225-1-83,39 3-49,116-8-1,-84-8 98,214-15 144,-213 25-227,101-7-10,-57-3 128,219 12 0,-269 0-91,119-14 0,-23 1 0,-50 11 19,129-8-12,255-30-39,-210 18 24,-54 0 22,-143 20-3,89-5 26,-12-9-61,201 11 0,-144-7-31,-43 0 51,-5 18 155,-91-1-121,66-12-131,-62-1 90,168 15 167,-171-3-248,101-6 41,-74-2 38,164 17 125,-247-10-90,75-2 1,59-15-60,125 1 227,-295 13-143,0 1 0,47 10 0,-65-10-203,0 0-1,0 0 1,0 1 0,0 0 0,0 0-1,-1 1 1,1 0 0,-1 0 0,0 1-1,0-1 1,-1 1 0,1 0-1,-1 1 1,6 8 0,19 36-2105,-7-4-795</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53:59.496"/>
    </inkml:context>
    <inkml:brush xml:id="br0">
      <inkml:brushProperty name="width" value="0.1" units="cm"/>
      <inkml:brushProperty name="height" value="0.1" units="cm"/>
      <inkml:brushProperty name="color" value="#FFFC18"/>
    </inkml:brush>
  </inkml:definitions>
  <inkml:trace contextRef="#ctx0" brushRef="#br0">0 126 2432,'8'-4'523,"1"1"0,0 1 0,-1-1 0,1 1 0,0 0 0,17 0 1,-14 1-39,-1 0 1,1-1 0,15-5 0,-11 3-92,1 0 0,-1 1-1,1 1 1,0 1 0,19 0 0,30 1 83,116 15 0,-114-5-61,125 4 0,-130-14-255,120-4 297,91-3 339,-170 8-602,46-2-80,236 8-38,-283-4 174,186-19-1,-8 0-42,120 1-320,-232 7 414,217 15-1,-68-4-165,-171-5-11,432-12 227,-354 9-297,62-5 258,244-19-100,-513 29-212,107-7 15,27 0 15,262 22 108,-366-12-177,230 7-9,146 0 207,-331-6-96,157-12 0,-122 3-59,149 14-1,-192-5 40,177-10 9,-69-1-37,460 7-58,-431 11 5,-110-3 90,-25-7-89,91-11 0,-161 9 17,386-2 74,-202 6-78,182 7 39,-245 5-8,92 3 48,264 5-109,-77-2 245,-168-6-251,-1-1 48,77-25 49,-158 18 20,-88-2-10,102-6 0,384-10-5,-313 7 1,-33 0-70,-158 6 25,97 15 0,-82-5-17,-1-3 1,84-1-1,-66-9 33,2 0-57,114 12-1,-198-9-176,1 0 0,-1 0 0,0 1 0,13 5 0,-22-7-6,1 0 0,-1 0 0,0 0 0,1 1 0,-1-1 0,0 1-1,0 0 1,0 0 0,3 3 0,-4-4 81,0 0 0,-1 1 0,1-1 0,0 0-1,-1 0 1,1 0 0,-1 1 0,0-1 0,1 0 0,-1 1 0,0-1-1,0 0 1,0 0 0,0 1 0,0-1 0,0 0 0,0 1 0,0-1 0,-1 0-1,0 3 1,1-3-33,-1 0 1,1 0-1,-1-1 0,0 1 0,1 0 0,-1 0 0,0 0 1,1 0-1,-1-1 0,0 1 0,0 0 0,0-1 0,0 1 0,0 0 1,0-1-1,0 1 0,0-1 0,0 0 0,0 1 0,0-1 1,0 0-1,0 0 0,-1 1 0,0-1 0,-6 0-756,0 0 0,1 0-1,-11-2 1</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54:04.226"/>
    </inkml:context>
    <inkml:brush xml:id="br0">
      <inkml:brushProperty name="width" value="0.1" units="cm"/>
      <inkml:brushProperty name="height" value="0.1" units="cm"/>
      <inkml:brushProperty name="color" value="#FFFC18"/>
    </inkml:brush>
  </inkml:definitions>
  <inkml:trace contextRef="#ctx0" brushRef="#br0">0 14 3200,'7'-3'1547,"21"-2"-762,1 3 1,0 0 0,45 3 0,-15 1-276,-42-2-371,-1 0 0,1 2 0,0 0 0,-1 1 0,0 1 0,1 0 0,-1 1 1,-1 1-1,1 0 0,-1 1 0,18 12 0,-15-8 67,22 21-1,-24-19 145,0-1 0,19 11 0,-21-16-84,1 0-1,0-1 1,0 0 0,28 6-1,3 1-176,-30-8-38,0 0-1,0-2 1,1 1-1,28 0 1,19-4 437,65-10 0,-70 5-441,92 4 0,-68 3 77,-15-3 52,76-9 0,-87 6-18,86 3 0,-64 2-122,256-1 60,-217-10 14,2 0-33,11 11-165,208-5 165,-107-16 46,-116 4 24,160-1-1,-259 16-130,0-1 0,26-5 0,-26 3-21,-1 2 0,28-2-1,252 14 65,-252-5-47,1 1 1,65 20-1,41 23 106,-92-30-92,-15-11-6,-13-1-35,46 3 0,-26-4 11,-1 2 1,58 16 0,-26-5-30,-37-10 156,73 4-1,-79-10-204,7 0 176,53-4 1,218-35 113,-150 16-241,2 1 119,-72 7-134,145 0 0,-110 7 123,28-1-102,-126 5 50,35-7 1,-35 4-13,35-1 0,174 0 117,167 5-128,-362-2 74,67-13-1,19 0 36,-95 13-128,1 2 0,-1 2 0,1 1 0,72 17-1,-100-17 41,0-1-1,-1 0 1,1 0-1,0-1 0,0-1 1,0 0-1,0 0 0,0-2 1,0 1-1,20-6 0,-18 4-24,0 0 0,0 2-1,-1-1 1,1 2-1,28 2 1,-2-1 4,26-3 2,79-14 1,-79 3 54,-46 8-58,1 1 0,0 1 0,23-1 0,-25 4 15,1-2-1,-1 0 0,1-1 0,-1 0 0,0-2 0,0 0 0,0-2 0,32-15 0,-39 17-46,0-1 1,19-4-1,17-7 163,-33 11-141,1 1 1,0 0-1,1 2 1,30-4-1,-2 0 69,-9 2-118,-1 2 1,62 2-1,-54 1 154,-32 1-76,0 0 0,21 5 0,-5 0-14,-17-4-9,0 1 0,0 0-1,10 5 1,-13-5 4,0 0-1,1-1 1,-1 1 0,1-1-1,0-1 1,-1 1 0,9-1-1,0-1 7,0 0-1,-1 1 0,1 1 1,20 5-1,47 19-94,-57-16 97,1-1 0,0-1 0,1-2 0,0-1 0,44 3 0,-39-6 19,1 1 0,53 13 1,7 0 11,-78-15-40,-1-1-1,1-1 0,-1 0 1,0-1-1,1-1 0,-1 0 1,0-1-1,15-6 1,-4 2 77,39-7 1,220-34-161,-260 46 84,1 2 0,-1 0 0,1 2 0,49 8-1,-35-5-26,0-2-1,66-5 0,-15 0-7,72 14 66,-77-3-92,-43-3 131,27 0-10,-1-3 32,-31-1-55,0-1 0,-1-1 0,67-12-1,-27-1-11,154-9 0,-168 23-24,91 11 0,23 1 0,-13-15-24,110 3-48,-199 7 54,-54-4 69,0-1 0,0 0 0,0-2 0,0-1 0,30-4 0,-39 3-13,30-6 138,-40 8-193,1 0-1,-1 0 0,0 0 1,0 0-1,1 0 0,-1 0 0,0 1 1,0-1-1,0 1 0,1 0 1,-1-1-1,0 1 0,0 0 1,0 0-1,2 2 0,-2-1-126,0 0 0,0 1 0,0-1 0,0 0 0,-1 1 0,0-1 0,1 1 0,-1-1 0,0 1 0,2 5 0,5 34-1692,-7-33 1459,1-2-22,0 7-618,0 0 0,0 19 1,-2-30 785,0-1 1,0 1-1,0-1 1,0 1 0,0-1-1,-1 1 1,1-1-1,-1 1 1,0-1 0,0 1-1,0-1 1,0 0-1,0 1 1,0-1 0,-1 0-1,1 0 1,-1 0-1,1 0 1,-1 0 0,-3 3-1,0-4-86,1 1-1,-1-1 0,0 0 1,1 0-1,-1-1 1,0 1-1,0-1 1,1 0-1,-1 0 1,-5-2-1</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54:27.890"/>
    </inkml:context>
    <inkml:brush xml:id="br0">
      <inkml:brushProperty name="width" value="0.1" units="cm"/>
      <inkml:brushProperty name="height" value="0.1" units="cm"/>
      <inkml:brushProperty name="color" value="#FFFC18"/>
    </inkml:brush>
  </inkml:definitions>
  <inkml:trace contextRef="#ctx0" brushRef="#br0">1 192 2816,'0'-2'122,"0"1"0,1 0 0,0 0 0,-1 0 0,1-1 0,0 1 0,-1 0 0,1 0 1,0 0-1,0 0 0,0 0 0,0 0 0,0 0 0,0 1 0,0-1 0,0 0 0,0 0 0,0 1 0,3-2 0,29-12 591,-25 11-475,1-3-18,1 0 1,-1 0-1,0-1 1,0 0-1,14-16 1,-5 6 40,-8 8 80,-4 3-49,1 0 0,13-10 0,-17 15-265,0-1 0,0 1-1,0-1 1,0 1-1,1 0 1,-1 0-1,0 0 1,1 1-1,-1-1 1,0 1-1,4 0 1,74-2 295,93 5 582,-16 23-183,-99-15-610,-30-5-54,1-2 0,33 0 0,-36-4 50,275-8 245,-139 6 87,-88 3-244,65 8 88,335-9 229,-365 3-475,-48 0 214,91-8 0,-30-4-73,206 13 1,-210-3-158,179-21 1,-215 15-64,0 3 1,0 4 0,115 17-1,-49-10 113,-16-3-24,38 5 56,3 1 12,-76-3-91,194-8 0,-106-2-127,-104 2 68,45 6 125,1 0-31,108-23-17,-3-1-111,-137 19 34,-35 0 98,112-11 0,-101 0-146,89 0 1,152 31 224,-298-21-167,39 2 41,-1-3 1,73-8-1,30-1 26,134 23 43,-214-11-117,105-8 1,-21-2 9,154 20 176,-284-10-151,1-2 1,0-1-1,-1-2 0,48-8 0,45-8 120,238-3 0,-266 16-104,174-31 0,-168 19-47,-66 14 43,1 1 0,-1 2-1,1 2 1,65 10 0,-14 0-131,-65-9 140,26 7 0,-32-6-4,1 0 0,0-1 0,25 1 0,71-1-20,-26 3 0,98 3 30,-170-8-12,95 12-61,-61-6 43,61 1 0,81-24-17,1-1-41,230 17 133,-163-11-22,-163 13-21,121 16 0,-156-12-64,0-4 0,80-6-1,-9 0 77,-41 5 31,97 13-1,-99-2-63,103-1 0,-143-11 76,42 0-120,131 15 0,-144-4 118,-1-4 1,131-4-1,221-10 45,-318 8-127,67-13-84,0 0 189,-136 12-29,57-1-92,121 16 0,-219-15 14,49 7-103,61 1 1,31-10 223,-36-1-39,163 17 0,-236-10-115,0-1 0,0-2 0,0-1 0,59-8 0,171-26 176,-186 31-155,19-3-10,-69 5 22,30 1 1,-25 0 107,-31 0-92,-1 0 0,1 0 0,0 0 0,-1 0 1,1 0-1,-1 0 0,1-1 0,0 1 1,-1 0-1,1-1 0,-1 1 0,1 0 1,-1-1-1,1 1 0,-1-1 0,1 1 1,-1-1-1,1 1 0,-1-1 0,1 0 1,5-5 41,-5 5 15,7-5-103,-6 5-461,-8 6-756,-14 11-1250,-24 19-1146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28:26.393"/>
    </inkml:context>
    <inkml:brush xml:id="br0">
      <inkml:brushProperty name="width" value="0.1" units="cm"/>
      <inkml:brushProperty name="height" value="0.1" units="cm"/>
      <inkml:brushProperty name="color" value="#FFFC18"/>
    </inkml:brush>
  </inkml:definitions>
  <inkml:trace contextRef="#ctx0" brushRef="#br0">6873 260 3584,'-4'0'359,"3"1"-303,1-1 0,-1 0 0,1 0 0,-1 0-1,1 1 1,-1-1 0,1 0 0,-1 0 0,1 0 0,-1 0 0,1 0 0,-1 0 0,1 0 0,-1 0 0,1 0 0,-1 0 0,1-1 0,-1 1 0,1 0 0,-1 0 0,1 0 0,-1-1 0,1 1 0,-1 0 0,1 0 0,0-1 0,-1 1 0,1 0 0,-1-1 0,1 1-1,0 0 1,-1-1 0,1 1 0,0-1 0,0 1 0,-1-1 0,1 1 0,0-1 0,0 0 0,-1-3-3,1 0 1,0 0-1,-1 0 0,0 0 0,0 0 1,0 0-1,0 0 0,-1 1 0,0-1 1,1 0-1,-1 1 0,-1-1 0,-1-2 1,2 4 59,0 0 1,1 0 0,-1 0 0,0 0 0,0 1 0,0-1 0,0 1 0,-1-1 0,1 1 0,0 0-1,0 0 1,-1 0 0,1 0 0,-1 0 0,1 1 0,-1-1 0,1 1 0,-1-1 0,1 1 0,-1 0 0,1 0-1,-5 1 1,-49 5 417,-1-1-1,1-3 0,-1-3 0,0-2 1,1-3-1,-80-18 0,94 17-308,0 3-1,-1 1 1,1 1-1,-48 6 1,-13-1-119,98-3-101,-157-4 334,125 1-186,0-1 1,-50-14-1,31 5-141,0 2-1,-1 3 1,1 2-1,-59 2 1,-6 6 306,-78-1-54,182-3-258,1-1 1,-1 0 0,1-1-1,-22-9 1,16 6-5,-35-8 0,19 9-28,-70-2-1,44 8 239,-211 9 745,161-3-966,11-2 24,43 4 98,35-3-82,-46 1-1,-159 13 473,146-9-515,-168 5 58,212-16-175,7 0 197,0 2 1,-62 9-1,55-5-95,-1-1 0,-79-3 0,56-2 61,-227-9 172,266 7-169,-138-8 135,157 11-164,-88 0-2,-115-14-1,58-6 57,126 17-69,1-2 0,-27-9 0,-27-5 179,59 17-146,0 1 1,-32 2-1,10 0 131,-120 8 0,-278 40 556,335-41-416,-159-7-1,-106-29-2808,355 27 2251,-190-33-10867,127 15 7393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30:50.666"/>
    </inkml:context>
    <inkml:brush xml:id="br0">
      <inkml:brushProperty name="width" value="0.1" units="cm"/>
      <inkml:brushProperty name="height" value="0.1" units="cm"/>
      <inkml:brushProperty name="color" value="#FFFC18"/>
    </inkml:brush>
  </inkml:definitions>
  <inkml:trace contextRef="#ctx0" brushRef="#br0">2403 12 768,'-1'-1'16,"0"0"-1,0 0 1,-1 0-1,1 0 1,0 0 0,0 0-1,0 1 1,-1-1 0,1 0-1,0 1 1,-1-1-1,1 1 1,-1 0 0,1-1-1,0 1 1,-1 0 0,1 0-1,-1 0 1,-2 0-1,2 1-14,0 0-1,0 0 0,0 0 0,0 0 0,0 0 0,0 1 1,1-1-1,-1 1 0,0-1 0,1 1 0,-1 0 0,-1 2 1,1-1 290,0 0 1,0 0-1,0-1 1,-1 1-1,1 0 1,-1-1-1,0 0 1,1 0 0,-1 0-1,0 0 1,0 0-1,-1-1 1,1 1-1,0-1 1,0 0-1,-1 0 1,1 0-1,-1 0 1,1 0 0,-1-1-1,1 0 1,-1 0-1,-4 0 1,-22 1 1015,-57 11 0,10 0-972,-63-10 1365,-1 1-275,35 14-397,64-9-830,-49 4 0,-34-5-113,-191 6 966,-398-13 645,697-1-1416,0 0-1,-28-7 1,-16-2 97,43 7-1347,-1 0-1,-32-9 1,27 4-1633,0-1 0,1-1 1,-28-16-1,-2-8-1237</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54:37.464"/>
    </inkml:context>
    <inkml:brush xml:id="br0">
      <inkml:brushProperty name="width" value="0.1" units="cm"/>
      <inkml:brushProperty name="height" value="0.1" units="cm"/>
      <inkml:brushProperty name="color" value="#FFFC18"/>
    </inkml:brush>
  </inkml:definitions>
  <inkml:trace contextRef="#ctx0" brushRef="#br0">0 65 3200,'4'-4'222,"-1"0"-1,1 0 1,0 0 0,0 1-1,0-1 1,1 1 0,-1 0-1,1 0 1,-1 1 0,1-1-1,0 1 1,0 0 0,0 1-1,8-2 1,5-1-69,1 2 0,34-1 0,9-1 239,-16 0 157,1 2 0,65 5 1,-5 10-63,-71-6-72,64 1 0,95 1 97,117 20-117,-234-29-152,89-9 0,20-2-153,59 22-93,-104-2 128,-73-9-100,70-10 0,-11 1 5,-57 8 6,1 3-1,72 11 1,-58-5 126,1-3 0,97-8-1,-62 2 13,181 20-1,-206-12-169,163-12 1,-7 0 167,-241 5-178,40 2 93,-1-2 1,57-7-1,-17-5 57,0 4 0,173 9 0,-137 9-146,159-6-1,186 1 158,-205 0-132,98 8 220,-295-5-247,111 7-24,-122-14 53,354 19 169,-315-12-111,143-7-1,148-10-34,-145-1-69,-127 3 0,132 10-1,-95 13-52,84 5 287,-114-19-220,242 16-71,-278-6 39,251 24 328,130-32-283,-199-28 71,-1 1-37,-54 12-73,128-3 247,-206 18-191,-58-1 0,126-10 1,-121-1-62,0 4 1,1 4 0,146 18-1,-170-10 107,-15-1-39,1-1-1,-1-3 0,75-4 1,-1-13 86,239-15-141,-303 28-23,89-12 0,11-7 346,244 1 1,-349 18-200,1-3 1,94-20 0,-144 24-97,27-7 70,0 1 0,0 2 0,1 1 0,37 0 0,-63 3-121,-1 1 1,0-1 0,0 0 0,1 1 0,-1 0 0,0-1 0,0 1 0,0 0 0,0 1 0,0-1 0,6 4 0,-8-4-56,0 0-1,0 1 0,0-1 1,-1 0-1,1 1 0,0-1 1,-1 0-1,1 1 0,-1-1 1,1 1-1,-1-1 0,0 1 1,1-1-1,-1 1 0,0-1 1,0 1-1,0 0 0,0-1 1,0 1-1,-1-1 1,1 1-1,0-1 0,-1 1 1,1-1-1,-1 0 0,1 1 1,-2 1-1,0 1-189,1 0 0,0 0 1,-1-1-1,0 1 0,0-1 0,0 0 1,0 0-1,-1 1 0,1-1 0,-1-1 1,0 1-1,0 0 0,0-1 0,0 1 1,0-1-1,0 0 0,-1 0 0,1 0 1,-1-1-1,1 1 0,-1-1 0,0 0 1,0 0-1,1 0 0,-1 0 0,0-1 1,-5 1-1,-18-1-1164,-34-4 0,55 4 1299</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54:42.355"/>
    </inkml:context>
    <inkml:brush xml:id="br0">
      <inkml:brushProperty name="width" value="0.1" units="cm"/>
      <inkml:brushProperty name="height" value="0.1" units="cm"/>
      <inkml:brushProperty name="color" value="#FFFC18"/>
    </inkml:brush>
  </inkml:definitions>
  <inkml:trace contextRef="#ctx0" brushRef="#br0">0 151 2048,'2'-3'141,"0"0"1,1-1-1,-1 1 0,1 0 1,0 0-1,0 0 0,0 1 1,0-1-1,0 1 0,0 0 1,1-1-1,-1 2 0,1-1 1,6-2-1,-3 1 145,1 0 0,-1 0 0,1 1 0,0 0 0,0 1 0,13-2 0,-9 4-133,-1 0 0,0 0 0,0 1-1,0 1 1,0 0 0,0 1 0,-1-1-1,18 11 1,6 5 303,37 27 1,-37-23 7,-13-8-93,2-1-1,0-2 0,0 0 0,47 16 0,15 5 150,-66-24-418,0-1 0,1-1 0,38 9 0,0-9 189,0-3 0,74-4 1,-51-1-222,49 5-12,-72-1 34,-1-2 1,87-9 0,-39-5 43,145 2 0,-147 12 13,114-3 219,-33-20-203,-103 10-2,107-2 0,-100 15-118,5 0 34,110-12 0,-124 3-79,0 4 0,1 3 0,119 14 0,84 7 261,-221-20-286,263 9 274,-271-6-211,-1-2 1,1-2-1,-1-3 0,80-16 1,218-16 153,-262 31-133,97-18 65,-52 6-152,297-7 38,-200 0 99,-35 1-100,83 28 11,-208-2-40,211-11 80,-66-3-110,-95 13 136,190-8 228,-14 1-377,-200 5 233,58 8-236,-2-1 57,-140-7 15,196-5 212,44-3-288,-54 3 92,54 4 135,-133 2-181,68 15-27,2 0 124,91-1-68,163 14-5,-373-27-3,77 13 1,68 22 87,-123-18-32,-42-7-53,1-2 0,0-3 0,58 2 0,25-9 46,176 23-1,-249-14-27,0-4 0,119-4-1,163-7 124,-194 7-33,165-20 1,-8-3-300,-90 10 222,322-12 251,-176 10-282,-168-3 46,203-29 68,-343 34-128,107-15-4,-52 19 27,107-13 41,-87-2 83,-57 14 14,158-10-251,299 14 184,-364-7-97,1 0-25,145 30 165,-245-14-121,0-4-1,74-9 1,37 0 9,-89 9 0,82 0-3,-126-2 44,79-16 0,-70 7-77,1 3 1,-1 2-1,1 2 1,97 5-1,38 22 137,-153-18-109,73-1 1,-24-2-6,55 9 205,57 4-259,-58-3 48,105-12 40,24-14-64,-135 11 152,62-4-32,89-3-56,-235 10-91,112 5 132,114-4-82,-156-11 52,1 6 0,139 12-1,-153-2-45,110-8-1,79 4 17,-220 4 9,233 12 52,-7 1-87,-201-10 175,354 15-285,-209-9 113,-159-7 6,0-4 1,104-7-1,190-25 36,-289 25-3,66-4-10,-117 2-7,203-14 67,4 28-138,-178-4 72,1-2-1,97-11 0,135 2 25,-192 7-68,-66-1 59,1 2 1,47 8-1,-91-9-139,1 0 0,-1-1 0,1 1 0,-1 0 0,0 1 0,1-1 0,-1 0 0,0 1-1,0-1 1,0 1 0,0 0 0,0 0 0,-1-1 0,1 1 0,0 1 0,-1-1 0,1 0 0,-1 0 0,0 0 0,0 1 0,0-1 0,0 0 0,0 1-1,0 2 1,1 1-457,-1-1 1,0 1-1,0-1 0,-1 1 0,0-1 0,0 1 0,0-1 0,-2 12 0,2-17 459,0 1 0,0-1 0,0 1 0,0-1 0,0 1-1,0 0 1,0-1 0,-1 1 0,1-1 0,0 1 0,0-1 0,0 1-1,-1-1 1,1 1 0,0-1 0,-1 0 0,1 1 0,0-1 0,-1 1-1,1-1 1,-1 0 0,1 1 0,0-1 0,-1 0 0,1 1 0,-1-1-1,1 0 1,-1 0 0,1 1 0,-1-1 0,1 0 0,-1 0 0,1 0-1,-1 0 1,0 0 0,1 0 0,-1 0 0,1 0 0,-1 0 0,1 0-1,-1 0 1,0 0 0,-4-3-508,1 0 0,0 0 1,0 0-1,0 0 0,-5-7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55:23.378"/>
    </inkml:context>
    <inkml:brush xml:id="br0">
      <inkml:brushProperty name="width" value="0.1" units="cm"/>
      <inkml:brushProperty name="height" value="0.1" units="cm"/>
      <inkml:brushProperty name="color" value="#FFFC18"/>
    </inkml:brush>
  </inkml:definitions>
  <inkml:trace contextRef="#ctx0" brushRef="#br0">11 25 2432,'-4'4'367,"3"-3"-242,1-1 1,-1 1-1,1-1 0,-1 1 0,1-1 0,-1 1 0,1 0 0,-1-1 1,1 1-1,-1 0 0,1-1 0,0 1 0,0 0 0,-1 0 1,1-1-1,0 1 0,0 8 3476,22-24-2663,-7 9-740,-1 0 0,2 1 0,-1 1 0,0 0 0,1 1 0,-1 1 0,24-1 0,57 3 84,155 3 322,-4-2-378,-105-5-228,144 19 2,-279-15 0,169 14 0,-93-14-18,216 10 68,-244-5-78,-9 0 26,76 17 0,-85-15 35,1-1 0,-1-2 0,1-2 1,50-3-1,52 4-983,-109 1-325,-8 0-1498</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55:27.621"/>
    </inkml:context>
    <inkml:brush xml:id="br0">
      <inkml:brushProperty name="width" value="0.1" units="cm"/>
      <inkml:brushProperty name="height" value="0.1" units="cm"/>
      <inkml:brushProperty name="color" value="#FFFC18"/>
    </inkml:brush>
  </inkml:definitions>
  <inkml:trace contextRef="#ctx0" brushRef="#br0">31 184 3072,'-2'-2'154,"0"1"-44,0 0 0,0-1 0,0 1 1,0-1-1,0 1 0,0-1 0,0 0 1,1 0-1,-1 0 0,1 0 1,-1 0-1,1 0 0,0 0 0,0 0 1,0 0-1,0-1 0,-1-3 368,7 6-270,0-1 0,0-1-1,-1 1 1,1-1 0,-1 0-1,1 0 1,-1 0 0,1-1-1,5-4 1,18-9 873,-12 9-740,-13 5-238,1 0 1,-1 0-1,1 1 1,0 0-1,0 0 1,-1 0-1,1 0 1,0 0-1,7 0 1,194 1 1986,-189-1-1997,-1-1 0,0-1 0,0 0 0,0-1 0,0-1-1,0 0 1,25-14 0,-21 11-61,0 0-1,0 0 1,37-7 0,-35 12-22,1 1-1,0 1 1,-1 1 0,1 1 0,0 1 0,27 6 0,4-2-158,-42-5 222,-1-1-1,0 2 1,0-1 0,0 1 0,0 1-1,16 6 1,27 10 123,-44-15-152,-7-3-39,0 0-1,0-1 1,1 1-1,-1 0 1,0 0 0,0 1-1,-1-1 1,1 0-1,0 1 1,0-1-1,-1 1 1,1 0-1,2 2 1,-2-1-3,0 0-1,1-1 1,0 1 0,-1-1-1,1 0 1,0 0-1,0 0 1,0 0 0,0 0-1,1-1 1,-1 1 0,5 0-1,-2 1 22,1-1 0,0-1-1,0 1 1,0-1-1,9 0 1,141-1 195,-118 6-107,-37-6-111,-1 0 3,0 0 1,0-1-1,0 1 0,1 0 1,-1 0-1,0 1 0,0-1 1,0 0-1,0 0 0,0 0 1,0 1-1,0-1 0,0 1 1,0-1-1,0 1 0,0-1 1,0 1-1,0-1 1,0 1-1,-1 0 0,1-1 1,1 2-1,0 0 10,0 0 0,0 0 0,0 0 0,0 0 0,0 0 0,1-1 1,4 3-1,-5-3-16,0 1-1,0-1 1,1 1 0,-1-1 0,0 1 0,0 0 0,3 3 0,-2-2 14,0 0-1,0 1 1,1-2-1,-1 1 1,1 0 0,-1-1-1,1 0 1,0 0 0,0 0-1,0 0 1,1 0-1,-1-1 1,0 0 0,0 0-1,1 0 1,-1 0 0,1-1-1,4 0 1,7 0 11,-1 0 1,0-2-1,29-5 1,18-7 3,80-16-44,-91 25 91,-40 5-63,1-1-1,-1 0 1,0-1 0,0 0 0,0-1 0,18-6 0,4-5-2,0 2 1,1 1 0,1 2 0,0 2-1,59-6 1,181 6 140,-196 7-113,-35-2-75,-1-2 1,53-12-1,42-5 87,-76 18-55,1 2-1,-1 4 1,0 2 0,0 2 0,74 20 0,5-2-32,148 9 69,-239-30 18,55 6 56,-43-2-26,0-4 0,77-4 0,-39-6-101,0 3 1,115 13 0,73 1-168,-68-7 207,51 20 149,75 4-94,-151-26 36,84 6 27,-197-4-64,107-9-1,-113 2-27,380 12 238,-455-9-281,170 3 114,-44-2-70,24 0-156,59 3 35,-17-2 100,-104-3-11,122-11 117,3 0-15,-120 8-115,94-17 0,-118 12 4,37-7 10,135-1 1,-152 17-45,291 4-31,-187 1 242,239 5-350,-110-6 248,26-15-59,-8 0-99,342 54 212,-578-32-72,135 9-164,-39-10 129,256 43 1,-43-1 35,-142-22-2,230 9-195,-324-29 206,87-4-197,-98-4 183,429 0-32,-320-3-28,-217 1 10,203-6 76,-97-6-43,128-13-96,-97 8 55,-45 5 13,-2-2-83,264-35 238,-258 26-181,1 6 1,0 7 0,192 13-1,-189 5 32,329 25 87,-91-4-140,-76-8-42,-139-7 70,137 15-66,-158-12 116,182-4-1,-250-15 140,115-17-1,-73-4-176,-98 17 27,0-2 0,64-24-1,-16 5 2,-76 25-238,0 1-1,0-1 1,1 2-1,-1-1 1,1 1-1,-1 0 1,0 1-1,1 0 1,-1 1-1,0 0 1,0 0-1,0 1 1,0 0-1,0 1 1,-1 0-1,1 0 1,-1 1-1,0 0 1,0 0-1,-1 1 1,0 0-1,0 0 1,0 1-1,-1-1 1,0 2-1,0-1 1,7 12-1,-10-13-537,0 0-1,0 0 1,-1 0-1,3 10 1</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56:52.441"/>
    </inkml:context>
    <inkml:brush xml:id="br0">
      <inkml:brushProperty name="width" value="0.1" units="cm"/>
      <inkml:brushProperty name="height" value="0.1" units="cm"/>
      <inkml:brushProperty name="color" value="#FFFC18"/>
    </inkml:brush>
  </inkml:definitions>
  <inkml:trace contextRef="#ctx0" brushRef="#br0">1 60 1920,'9'2'411,"1"0"0,0-1 0,-1 0 0,1-1 0,0 0 0,10-1 0,10 0 104,-12-1-288,1 1-1,0-2 1,18-5 0,31-5 546,-43 11-483,33 3 0,-38 0-251,1-1 0,-1-1 0,24-4 0,55-9 498,-46 8-264,47-2 149,132 6-1,-121 3-458,-64-1 151,179 3 379,-159 1-367,90 17-1,-9 3 178,-120-21-201,0-2-1,1 0 1,35-5 0,20-5-4,1 5 1,0 4 0,114 13-1,-144-9-14,0-1 0,0-3 0,61-7 0,202-22 44,-237 26 6,130 11-1,-12 4-93,-63-6-16,85 18 181,-189-19-159,24-2-31,0-1 0,0-4 0,78-10 1,66-2 45,135 33 9,-90-13-55,-15-2-30,-165 2-53,23 3 97,0-4 1,94-6 0,-63-6-38,202 14 0,-260-2 5,100-5 1,128-18-41,-1 26 0,-212-4 73,111-8-1,-32-1-2,30 11 48,88-2-12,-214-9 11,39 0 55,9 3-103,-27 0 33,111 11 0,-133-3-70,-1-3 1,1-2-1,88-11 0,-66 3 73,0 3-1,1 4 0,87 11 1,-120-7-67,75-4-1,48-13 194,-53 2-24,135 2-233,17-13 154,-1 0-101,-171 23 41,281-11-109,-267 3 154,0 4-1,131 13 0,-154-5-123,120-10 0,24 1 8,-52 21 46,-16-1 0,3-20 20,-44-1 29,28 6 125,333-6-140,-154 11-15,-85 1-1,-105-9 33,134 4 26,-172 4-37,112-8 0,237-7-18,-91 12-87,-3-1 231,-17-7-113,104 12-81,-330 0 83,96-5-147,-16-1 120,-138 3-36,79 13 0,-84-6 11,-10-2 71,1-1-1,77 2 1,1-11-113,145 3 254,-123 17-101,-101-11-113,0-2 0,44 0 0,76-13 33,-90 3-19,99 5 0,-32 16-31,-84-8 77,1-3-1,73-1 1,-3-13-139,98-1 273,-125 16-176,-45-3-11,0-2 0,91-7 0,195-23 130,-205 30-244,-78 0 90,86-7 0,224-24 192,-279 30-223,4 0 73,149-16 0,-127-1 27,160-2 1,-260 18-59,319-14 68,-226 1-60,183 3 0,124 4-30,47 16 171,-156-10-97,-17 0-83,-169 6-7,146-12 0,-241 4 42,-13 0-64,-1 1 0,0 0 0,0 1 0,1 0 0,-1 1 0,0 0 0,0 0 0,11 4 0,-20-5 3,0 0 1,0 0 0,0 1 0,-1-1-1,1 1 1,0-1 0,0 1 0,0-1 0,-1 1-1,1-1 1,0 1 0,-1-1 0,1 1-1,-1 0 1,1 0 0,-1-1 0,1 1 0,-1 0-1,1 0 1,-1-1 0,1 1 0,-1 0-1,0 0 1,1 1 0,-1 5-526,0-1 1,0 0-1,0 1 0,-2 6 1</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56:56.590"/>
    </inkml:context>
    <inkml:brush xml:id="br0">
      <inkml:brushProperty name="width" value="0.1" units="cm"/>
      <inkml:brushProperty name="height" value="0.1" units="cm"/>
      <inkml:brushProperty name="color" value="#FFFC18"/>
    </inkml:brush>
  </inkml:definitions>
  <inkml:trace contextRef="#ctx0" brushRef="#br0">1 241 2304,'2'-5'96,"0"0"0,0 0 0,1 0 0,-1 1 0,1-1-1,1 1 1,-1 0 0,0-1 0,1 1 0,0 1 0,0-1 0,0 1 0,1-1 0,-1 1 0,1 0 0,0 1-1,5-3 1,10-4-103,2 1 0,38-10 0,-37 12 121,8 0 298,1 1 0,0 1 1,0 2-1,0 1 1,46 5-1,-46 0-99,0 1 1,0 2-1,38 14 0,-31-12-57,0-1 0,64 5-1,-67-10-46,347 23 922,-175-39-391,1 0-467,-33 16-147,236-10 458,-62-28 104,-41-20-299,-137 20-133,-18 11-248,1 8 1,1 5 0,-1 8-1,181 19 1,-171-2 49,317 40 294,-327-19-277,-24-4-48,-70-19-27,101 6 0,69 1 81,-188-15-72,120 20 44,-96-12 30,125 5 0,257 11-5,-391-22-71,39-1 61,146-12-1,-32-2 6,-107 13-53,-54-2 27,1-1 0,64-8-1,153-23 9,-191 27-16,116 8 1,-123-3 23,138-12 0,-17-1 24,36 20-23,-147-4-49,138-10-1,-109-1 37,-30 3-26,68-2 35,-52 6-13,156-6 45,245-5-97,-436 13-47,21 1 137,87-6-1,175-4 17,-114 6-127,83-15-86,1 15 224,-34-11-101,-99 0-12,92 11 220,23 0-470,-163 1 388,156 20-1,-228-15-46,171 2-45,-8-1-47,-152-1-33,134 15-58,-128-13 106,126-4 0,1 0 3,-135 1-10,29 3 34,164-7 0,-221-4-41,68-6 65,178 7 1,79 5-55,-187-6-10,69 12 123,-13-3-186,-27-2 206,78 34-106,-239-30-56,78 4-1,48-11 59,38 3 15,-130 2-92,194 6 33,-250-13 4,446-2 125,-382 2-117,116-15 1,-116 7 19,105 2 0,-154 8 23,61 3-6,117-11 1,277-16-13,-236 10-147,-101 2 128,-11 6 64,230-19 1,161-10-83,-249 12-22,-74 2 21,256-19 129,-288 20-203,187 5 0,-101-1 253,-3 1-303,-207 14 134,277-10 115,-62 4-120,-182 7 12,173 8 106,-204-9-113,279 12 24,-266-4-53,32 4 14,141-1-1,-161-14-80,263 3 174,-191 10-101,169 13 75,-222-8-15,-93-13-61,0 2 0,0-1-1,-1 1 1,0 1 0,0 0-1,15 10 1,-25-15-35,0 1 1,1 0-1,-1-1 1,0 1 0,0 0-1,0 0 1,0 0-1,0 0 1,-1 0-1,1 0 1,0 0-1,0 0 1,-1 0-1,1 1 1,-1-1-1,1 0 1,-1 0 0,1 1-1,-1-1 1,0 0-1,1 1 1,-1-1-1,0 0 1,0 1-1,0-1 1,0 0-1,0 1 1,0-1-1,-1 2 1,-1 3-347,-1-1 1,1 1-1,-1-1 1,0 0-1,-7 9 1,-30 39-2832</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56:58.900"/>
    </inkml:context>
    <inkml:brush xml:id="br0">
      <inkml:brushProperty name="width" value="0.1" units="cm"/>
      <inkml:brushProperty name="height" value="0.1" units="cm"/>
      <inkml:brushProperty name="color" value="#FFFC18"/>
    </inkml:brush>
  </inkml:definitions>
  <inkml:trace contextRef="#ctx0" brushRef="#br0">0 12 1792,'9'-2'189,"5"-1"402,0 0 1,18-1-1,-27 4-480,0 0 0,0 1 0,0-1 0,0 1 0,0 0 0,-1 0 0,1 0 0,0 1 0,-1 0 0,7 2 0,-9-2-46,0-1 0,0 0-1,0 0 1,0 1 0,-1-1 0,1 1 0,0 0 0,-1-1 0,0 1 0,1 0-1,-1 0 1,0 0 0,0 0 0,0 0 0,2 4 0,-1 1 210,-1 0 0,1 0 1,-1 12-1,0-12-168,0-1-1,-1 0 1,2 1-1,1 6 1,7 18 112,-6-20-57,-1 1 0,1-2 0,1 1 0,8 15 0,-5-16 57,1-1-1,-1 0 1,2 0 0,9 7-1,-7-7-108,0-1 1,1-1-1,-1 0 0,1-1 0,1 0 0,-1-1 0,1-1 0,0 0 0,0-1 0,19 3 0,15-2 185,85-4 0,-58-1 64,10 2-255,-15 0-9,94-9 0,214-29 459,-285 27-447,94-15 213,461-56 171,-425 53-520,7-2 15,-23 27 205,25-3-265,53 0 172,-193 7-137,83 6 52,0 1 246,-78-9-196,145 3 68,-163 2-95,80 14 1,109 14 54,-152-21 87,122 28 1,-166-22-150,1-4 0,0-2 1,99 1-1,317-4-13,-250-7 29,89 4-63,-11 5 137,43 4-169,-358-13 53,207 14 66,-154-13 20,101-12 1,-60-3 111,-11 0 122,116-2 1,-146 14-316,56 2-36,-93 0 43,1 1 1,-1 1 0,35 10-1,-46-10-58,-1-1-1,0 2 0,0-1 1,1 0-1,-2 1 0,1 0 1,0 1-1,-1-1 0,0 1 1,0 0-1,0 1 0,4 6 1,1 3-710,0 0 0,-2 1 0,12 29 1,6 25-2512</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08:17.419"/>
    </inkml:context>
    <inkml:brush xml:id="br0">
      <inkml:brushProperty name="width" value="0.1" units="cm"/>
      <inkml:brushProperty name="height" value="0.1" units="cm"/>
      <inkml:brushProperty name="color" value="#FFFC18"/>
    </inkml:brush>
  </inkml:definitions>
  <inkml:trace contextRef="#ctx0" brushRef="#br0">0 49 2304,'3'-3'137,"0"-1"0,0 1 0,0 0 0,0 0 0,0 0 0,0 0 0,1 1 0,-1-1 0,1 1 0,0 0 0,0 0 0,0 0 0,0 0 0,0 1 0,0 0 0,0 0 0,0 0 0,7-1 0,10 0 175,0 1-1,35 2 1,-18 1 1115,6-5-423,-33 2-926,0 0-1,0 1 0,-1 0 0,1 0 0,20 5 0,346 68 1422,-300-59-1206,-64-13-258,1 1 1,-1-2 0,1 0-1,-1 0 1,20-4-1,65-19 64,-65 15 17,55-9 0,-39 12-9,109-8 162,-123 12-241,-1 2-1,56 8 0,339 45 105,-307-41-77,-27 1 170,-53-6-71,81 3 0,68-15 14,192 8-160,-335 1 31,1-2 1,88-6-1,-84-2 37,1 3 1,95 8-1,105 28 58,-169-20-199,1-6 66,154-4 1,0-1 113,-161 3-166,168 8 251,35-5-203,-207-2 7,127 29 0,-105-15-52,121 11 0,-62-8 42,-92-13 222,126 7 1,-136-18-149,-11 2-20,0-3 0,0-1 1,55-11-1,-30 1-53,106-5 0,3 17-43,9-1 37,-57-14-26,-69 11 18,47 0 6,-17 0 13,92-17 0,-120 13 0,0-1 10,-20 2 1,0 2 0,84 1-1,121 32 26,-31-3-194,-144-23 235,1-3 0,110-15 0,-149 12-90,19 0-8,0 2 0,0 3-1,0 2 1,75 14 0,-105-14 47,0-1 0,1 0 0,-1-2 0,1-1 0,-1-1 0,1-1 0,-1 0 0,27-9 0,-35 8-51,-1 2 0,1 0 1,-1 0-1,1 2 0,21 1 0,-33-1 8,-1 0 0,1 0 0,0 1 0,-1-1 0,1 1 1,-1 0-1,1 0 0,-1 0 0,1 0 0,-1 0 0,0 1 0,0-1 0,1 1 0,-1-1 1,0 1-1,0 0 0,3 4 0,-3-2-112,1 0 0,-1 0 1,0 0-1,0 0 0,0 0 1,0 1-1,-1-1 0,0 1 1,1 6-1,0 4-485,-1-1 0,-1 1 0,0 0 0,-1-1 0,-4 18 0,-9 24-2292</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08:20.835"/>
    </inkml:context>
    <inkml:brush xml:id="br0">
      <inkml:brushProperty name="width" value="0.1" units="cm"/>
      <inkml:brushProperty name="height" value="0.1" units="cm"/>
      <inkml:brushProperty name="color" value="#FFFC18"/>
    </inkml:brush>
  </inkml:definitions>
  <inkml:trace contextRef="#ctx0" brushRef="#br0">0 73 1792,'1'-5'693,"0"7"-12,8 12 206,-5-12-776,-1 0 0,1 0 1,-1 0-1,1-1 0,-1 1 0,1-1 0,0 0 0,0 0 0,0 0 0,0-1 1,0 1-1,0-1 0,0 0 0,0 0 0,0 0 0,0-1 0,5 0 0,9-3 264,-1 0 0,25-11 0,-36 13-279,154-50 1744,-141 47-1756,0 0 1,0 1-1,0 1 0,21 0 0,78 3 136,-54 1-34,-31-1 75,-11-1-235,-1 1 0,1 1-1,0 1 1,21 5-1,-14 0 39,0-1 0,1-1 0,55 1 0,11-10 19,-59 2-8,0 1 0,0 1 1,41 7-1,-37 0-52,6 1 99,92 6 0,-20-5 152,-49-3-175,153 20 14,-19-1 265,-17-23-253,-99-3 38,-66 1-131,111 0 221,160-20 1,-177 4-185,140-1 0,-84 26-207,-69-1 159,1-1 144,-100-7-165,25 0 68,-1-1-1,50-7 1,128-35 145,-184 39-200,-1 0-1,0 2 0,1 0 0,-1 2 1,1 0-1,0 1 0,-1 1 0,0 2 1,39 10-1,-34-7 12,0 0-1,0-2 1,51 4 0,81-8 32,-86-2-26,51 2 76,272-11-217,-50 6 266,-233 10-149,-21-1 58,95-6-1,255-11-90,-373 13 89,131-15-1,-191 12-50,295-33-43,-241 35 40,-1 3 1,116 20-1,21 2-17,64-18 72,-66-4-52,176-7 520,-322 2-528,268-2 29,-127-12-30,-21 0-90,220 29 147,-266-9 13,140-16 1,0 1 198,-223 10-233,48 2 2,-80 0-303,0 0 0,0 0 0,0 1 0,-1 1 0,1-1 0,0 1-1,10 6 1,15 14-2211,-14-10-934</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08:23.403"/>
    </inkml:context>
    <inkml:brush xml:id="br0">
      <inkml:brushProperty name="width" value="0.1" units="cm"/>
      <inkml:brushProperty name="height" value="0.1" units="cm"/>
      <inkml:brushProperty name="color" value="#FFFC18"/>
    </inkml:brush>
  </inkml:definitions>
  <inkml:trace contextRef="#ctx0" brushRef="#br0">8 70 3072,'-8'-3'2636,"17"4"-1935,17 6-444,-5 2 268,0-1-1,1-2 0,0 0 0,0-1 0,0-1 1,38 2-1,15-5 219,-17 1-352,91-10 0,-49-2-25,0 5 0,120 10 1,-137-5-81,103-12 1,-104 5-199,223-4 155,-37 3-54,-132 0-58,142 11-1,91 11 25,-42 2 45,-110-3 43,-36-18-41,-43 0-106,126 9 118,42-15 78,-93 0-264,-100 9-31,179-6 112,112-6 41,34 3 20,26 6-111,-109-1 17,51 3 56,-76-2-185,48 3 114,-184 5-32,60-15 27,-141 4-36,140 8 0,69 2-40,-51-3 152,-131 12-155,51 0-61,-58-12 43,155 3 109,-185 6-39,-54-3-10,1-2 0,71-5-1,-12-10-2,139-9-336,-149 22 601,212-6-76,-211 2-239,0 4 0,100 14 0,-87 1 19,-53-6-28,96 2 0,-79-13-98,89 3 741,-162-1-670,-1-1 0,0 1 0,1 0 0,-1 0 0,0 0 0,0 0 0,1 0 0,-1 1 0,0-1 1,0 1-1,-1 0 0,1 0 0,0 0 0,0 0 0,4 6 0,-4-4-174,1 1-1,-1 0 1,0 0 0,-1 0-1,1 0 1,-1 1 0,0-1-1,2 10 1,-1-2-410,-1 1 1,-1-1-1,0 1 1,-1-1-1,0 1 0,-3 19 1,2-28 231,0 1 0,-1-1 0,0 0 0,0 1 0,0-1 0,0 0 0,-4 6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30:51.725"/>
    </inkml:context>
    <inkml:brush xml:id="br0">
      <inkml:brushProperty name="width" value="0.1" units="cm"/>
      <inkml:brushProperty name="height" value="0.1" units="cm"/>
      <inkml:brushProperty name="color" value="#FFFC18"/>
    </inkml:brush>
  </inkml:definitions>
  <inkml:trace contextRef="#ctx0" brushRef="#br0">1638 127 3968,'-17'0'1615,"4"1"-1162,1-1 0,-1 0-1,0-1 1,1 0 0,-1-1 0,1-1 0,0 0 0,-23-9-1,-13-8 302,-1 1 1,-1 3-1,-1 2 0,-70-11 0,97 21-638,0 1 0,0 0-1,0 2 1,0 1 0,0 1 0,-26 4 0,-216 30 733,148-22-557,20-5-120,49-4 486,-94 18 0,122-18-240,-29 2 1,12-2-414,11-1-1395,0-1-1,0-1 1,-38-4-1,22-5-2438</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08:32.767"/>
    </inkml:context>
    <inkml:brush xml:id="br0">
      <inkml:brushProperty name="width" value="0.1" units="cm"/>
      <inkml:brushProperty name="height" value="0.1" units="cm"/>
      <inkml:brushProperty name="color" value="#FFFC18"/>
    </inkml:brush>
  </inkml:definitions>
  <inkml:trace contextRef="#ctx0" brushRef="#br0">0 342 3328,'1'-1'75,"-1"1"0,0-1 0,0 1 0,1-1 0,-1 0 0,0 1 0,1-1 0,-1 1 1,1-1-1,-1 1 0,1 0 0,-1-1 0,1 1 0,-1-1 0,1 1 0,-1 0 0,1-1 0,-1 1 0,1 0 0,-1 0 0,1 0 0,0-1 0,-1 1 1,1 0-1,0 0 0,-1 0 0,1 0 0,-1 0 0,1 0 0,1 0 0,27 0 695,-19 1-406,28 4 286,-31-4-531,-1 0 0,1 0 0,0 0 0,-1-1 0,1 0 0,11-1 0,-15 1 57,0-1 0,0 1 0,-1-1 0,1 0 0,0 0 0,-1 0 0,1 0 0,0-1 0,-1 1 0,4-3 0,8 3 480,-4 0-450,1 0 0,-1-1 0,-1 0 1,1 0-1,0-1 0,-1-1 0,14-6 0,-11 5-102,0 0-1,0 1 1,19-5 0,-14 5-49,32-11 0,-7 1 309,82-13 60,-26 7-138,-67 13-264,1 1 0,0 1 0,0 2 0,0 2 0,0 0 0,62 8 0,-67-3 35,1-3 1,37-1-1,-22-1 118,61-5-36,2 0-1,2 7-148,129-3 228,-161-6-162,76-18 0,64-7 264,15 23-362,-170 7 42,0-2 0,71-16 0,-60 10 1,0 3 0,1 3 1,141 10-1,117-2 153,-170-6-169,92 10 267,-215-5-211,33-3 7,98-13 1,-20 1 19,31 12-48,48-3-2,-169-2-18,76-6 35,154 6-1,-168 15 37,94 0-73,-175-10 16,198-5-57,0 19 147,91 3-61,-112-11-125,-152 0 125,85 17 1,-35-2-2,133 7 1,111 15-13,-178-17-22,-100-19 77,104-5 0,-20-1 11,-65 5-36,141-2-19,-78-14-91,214 13-1,-291 1 49,87-9 0,-6 0-117,142 14 234,-304-8-112,307-14 101,-111 1-208,-34 12 155,-72 2-58,135-16 0,-155 6 8,81 2 0,76 12 88,-166-5-77,1-4 1,78-14-1,79-5-71,-78 24 50,-78 2 22,135-14-1,-113 1 14,108 0-1,91 21 10,-28-5-82,39 4 8,-186 3 37,112 6 15,168 11 140,-242-13-50,-61-11-84,125-10 0,-6-1 114,-180 6-117,217-3-48,-84-10 69,180 10 0,-64 2 113,215-10-70,-357 12-146,-81-2 58,0 1 1,-1 3-1,56 11 1,-90-9-395,-1 0 0,0 2 1,0 0-1,-1 1 0,0 1 0,0 1 0,-2 1 1,1 0-1,-1 2 0,-1-1 0,27 31 1,11 25-3567</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08:36.914"/>
    </inkml:context>
    <inkml:brush xml:id="br0">
      <inkml:brushProperty name="width" value="0.1" units="cm"/>
      <inkml:brushProperty name="height" value="0.1" units="cm"/>
      <inkml:brushProperty name="color" value="#FFFC18"/>
    </inkml:brush>
  </inkml:definitions>
  <inkml:trace contextRef="#ctx0" brushRef="#br0">1 283 3712,'0'-2'108,"0"0"0,0 0 1,1 0-1,-1 0 0,1 0 0,0 0 1,-1 0-1,1 0 0,0 0 0,0 1 0,0-1 1,0 0-1,1 1 0,-1-1 0,0 0 1,1 1-1,-1 0 0,1-1 0,0 1 1,-1 0-1,4-2 0,4-2 49,1 0 0,0 0 0,11-2 1,-5 0 106,3 0 125,0 0-1,1 1 0,-1 1 0,1 1 0,32-2 1,-38 5-255,0 1 0,0 1 0,1 0 0,-1 1 0,0 0 0,0 2 0,0-1 0,20 10 0,43 25 161,-51-25-206,-1 0-1,33 10 0,54 7 364,144 20 0,-253-49-444,522 41 981,-376-36-943,286-4-140,-217-4 433,252-13-252,-282 6-46,129-6 178,80-4 138,-25 0-168,-11 0-42,1 0 24,-5 0-11,99-10 48,-210 10-107,-26 4 19,473-19-186,-423 32 210,279 4-54,-396 4 16,387 23-62,246-6 302,-452-31-457,-84 1 148,108-14-22,-222 10 60,443-44 13,-500 46-21,719-52 113,-797 61-179,285-17 106,198-14 74,95 3-357,-278 38 101,1 18 112,-56-5-68,34 7 117,50 3 36,-247-27-173,276 16 49,444-18 188,-585-20-147,-78 4 29,466-46 118,-183 23-65,-133 14-76,210 9 10,-343 13-110,200 16 132,-1 23 166,96 6-186,-203-24-77,290 8-3,1-29-107,-266-3 246,172-13-127,-276 7 64,317-27-106,-306 23 69,137-15 5,-202 11-21,268-24 0,32 36-69,-383 4 27,1 2 0,-1 2 0,0 1 0,0 1 0,-1 1 0,0 3 0,49 20 0,-68-24-269,-2 0 0,1 2 0,-1-1 0,0 1 0,-1 1 0,0 0 0,0 1 0,9 11 0,-14-15-46,-1 0 0,1 0-1,-1 0 1,-1 1-1,1 0 1,-1-1 0,0 1-1,-1 0 1,1 0-1,-2 1 1,1-1 0,-1 0-1,0 1 1,0-1-1,-1 12 1,-1-9-420,-1-1-1,0 1 1,-6 13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08:49.858"/>
    </inkml:context>
    <inkml:brush xml:id="br0">
      <inkml:brushProperty name="width" value="0.1" units="cm"/>
      <inkml:brushProperty name="height" value="0.1" units="cm"/>
      <inkml:brushProperty name="color" value="#FFFC18"/>
    </inkml:brush>
  </inkml:definitions>
  <inkml:trace contextRef="#ctx0" brushRef="#br0">1 49 2688,'1'-2'125,"0"0"0,0 0 1,1 1-1,-1-1 0,1 1 0,-1-1 0,1 1 1,0 0-1,0-1 0,-1 1 0,1 0 1,0 0-1,0 0 0,0 1 0,0-1 0,0 0 1,4 0-1,3 0 281,0 0 1,-1 1-1,12 0 1,-2 1 822,-12 0-1090,-1 0 0,1 0-1,0 0 1,0 1 0,-1 0 0,1 1 0,-1-1-1,1 1 1,5 4 0,-3-3 47,1 1 1,-1-1-1,12 3 0,17 6 11,13 2 182,-5-4-66,-27-6-116,0-1-1,1 0 1,32 1-1,62 4 39,-8-9 103,142-18 1,-175 8-110,109 0 1,-156 9-201,-1-1 0,1-1 0,28-7 0,72-25 370,-107 29-365,20-3-17,0 1 0,61-3 1,-46 5 42,-5 3 21,0 1 1,1 3-1,90 12 0,-94-8-124,89-3 0,-85-4 68,64 8-1,-27 4 19,0 3-1,103 31 1,-26 2 176,-124-37-195,0-3 1,50 3 0,299 24-43,-169-12 202,21-6-225,-79-5 188,163 0-20,-37-1-19,248 11 100,-292-5-41,-16-1-35,-113-7-130,48 0 102,-81-6-97,0 5-1,-1 2 0,0 4 1,128 36-1,-146-33 25,122 14 1,-80-16 28,-75-9-43,313 36 537,-77-47-340,-70 0-108,-96 8-108,110-3 14,-74-12 167,4-1-43,255 6 178,-373 8-314,40-7 0,-40 5 0,41-3 0,67-5 32,59 22-250,-75-2 378,-65-4-105,82-3 1,-70-3-18,215-10-150,-147 12 129,144-3 25,-72-13 81,63-2-177,-57 11-133,-59-12 401,229-1-252,-281 14 96,141-24 0,-178 20-62,249-14 92,-182 17-154,-74 4 59,23-1 8,239-8 3,-260 11 3,7 3-19,64 11 0,-59-5 57,-26-3 33,46 14-1,-53-11-50,1-1-1,54 5 1,156-19 302,-67-2-274,-122 6 70,98-15 1,-10 3-190,-43 5 91,103 4 0,-2 0-23,268-34 293,-273 20-338,-76 8 71,211-12 20,-245 23-66,0 4 0,89 15 0,-26 6 107,-81-15-100,130 1 0,-99-8 112,371 2-97,-410-7-67,363-24 164,-256-1-88,-18 2-56,-18 11 52,262-40 10,-318 41-72,109-4 0,75 13-63,-218 4 111,8-3 21,-1-1 1,60-14-1,49-5-4,151 24 75,-243 2-60,184-15-104,-41 1 299,-140 11-284,0 3-1,128 23 1,-99-11 146,140 6 1,-125-14-42,170 25-66,99 1-41,-193-21 55,49-3 71,-225-9-136,10-1-232,0 2 1,26 4-1,-42-5-15,-1 1 1,1 0-1,-1 0 1,1 1-1,-1 0 1,1-1-1,-1 1 0,0 1 1,0-1-1,0 0 1,0 1-1,0 0 1,-1 0-1,1 0 1,5 7-1,1 7-2609</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08:53.482"/>
    </inkml:context>
    <inkml:brush xml:id="br0">
      <inkml:brushProperty name="width" value="0.1" units="cm"/>
      <inkml:brushProperty name="height" value="0.1" units="cm"/>
      <inkml:brushProperty name="color" value="#FFFC18"/>
    </inkml:brush>
  </inkml:definitions>
  <inkml:trace contextRef="#ctx0" brushRef="#br0">33 298 3968,'-28'-20'1285,"23"16"96,13 4-1131,-1 1 0,1 0 0,12 4 0,-12-3-175,-1 0 1,1-1-1,14 2 1,7-4 317,-1-1 0,1-2 1,-1 0-1,0-2 0,0-1 1,-1-2-1,40-16 0,-40 14-174,0 2 0,1 1-1,0 2 1,56-7-1,116 7 6,-169 6-111,17-2 224,84-12 0,46-23 221,-114 23-489,0 3 0,0 3 1,94-1-1,48 15-46,-103-2-78,19 5 226,154 33 1,-102-13 269,-128-24-313,0-3 0,1-1 0,0-2 0,63-10 0,194-2 103,-127 11-147,-128-3 71,93-20-1,2-2 118,92 16-184,-101 7-11,-89 0-109,53-12 0,-27 3 6,38-4 92,163-4 1,-204 21-67,166-6 64,-139 2-95,0 3 0,-1 5 0,1 4 0,112 24 0,-127-21 73,146 3-1,-213-14-44,84 6 120,158 29 1,-214-28-128,1-3 0,45 1 0,84-10-49,-20 0 153,85 10 29,-182-6-79,106-15-1,-68 4 51,263-2 66,-50-7-243,-3 0 145,-204 22 34,132-4-91,-85-9-66,171 10-1,71-4 135,24 3-71,-101-1 62,-207-1-16,134 9 0,-143 6-82,152 8-39,-146-16 121,1 3 0,190 37 0,-183-24-85,165 8 0,-7-3 293,-122-8-307,162-6 0,130 23 9,-166-16 88,20 3 68,36 11-18,-61-7-160,141 10 193,-35-4-8,169 8 39,-250-25-179,103 1 44,-137-5-19,112-2 153,28-15-271,-100 0 294,-10 0-129,-254 9-24,438-15 166,59-17-340,-363 25 183,893-7 50,-756 15-59,33-19-59,-183 6 44,247-41 9,-116 11 274,-176 35-282,-97 7-169,0 0 0,0 1 1,0 1-1,0 0 0,0 0 1,22 9-1,-30-9-161,1 1-1,-1 0 1,1 0-1,-1 0 1,0 0-1,0 1 1,-1 0-1,1-1 1,-1 2-1,1-1 1,-1 0-1,-1 0 0,1 1 1,-1 0-1,1 0 1,-1-1-1,-1 1 1,1 0-1,-1 0 1,1 1-1,-2-1 1,1 0-1,0 0 1,-1 8-1,0-13 225,0 1-1,0-1 0,-1 1 1,1-1-1,0 1 0,0-1 1,0 1-1,-1-1 0,1 1 1,0-1-1,0 1 0,-1-1 0,1 1 1,-1-1-1,1 1 0,0-1 1,-1 0-1,1 1 0,-1-1 1,1 0-1,0 1 0,-1-1 1,1 0-1,-1 0 0,1 0 1,-1 1-1,0-1 0,1 0 1,-1 0-1,1 0 0,-1 0 0,1 0 1,-1 0-1,1 0 0,-1 0 1,1 0-1,-1 0 0,0 0 1,1 0-1,-1 0 0,1-1 1,-1 1-1,1 0 0,-1 0 1,1 0-1,-1-1 0,-39-18-3321</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09:57.385"/>
    </inkml:context>
    <inkml:brush xml:id="br0">
      <inkml:brushProperty name="width" value="0.1" units="cm"/>
      <inkml:brushProperty name="height" value="0.1" units="cm"/>
      <inkml:brushProperty name="color" value="#FFFC18"/>
    </inkml:brush>
  </inkml:definitions>
  <inkml:trace contextRef="#ctx0" brushRef="#br0">1 78 1408,'12'-6'1531,"0"2"-728,1-1 302,26-5 0,-7 7-267,0 1 0,40 2 1,-24 1-821,-22 0 413,41 8 0,-40-5-190,42 2 0,87-9 143,204 10 576,-343-6-931,133 10-18,-116-10 36,1-2 0,45-7 0,-19-2 59,1 2-1,0 3 0,98 5 1,-109 4-80,31 4 57,146-6 0,-210-3-103,78-7 88,125 7 1,-205 2-58,58 4 50,102-6 0,379-19 19,-284 11-80,45 1 144,13 8-87,195 8-39,-190-4-46,-30-3 13,97 3 2,35 2 122,-341-4 16,104-10-1,5-1 91,91 18-615,-198-5 595,115-12 0,-98 0-385,181 11 1,-200 1 338,154-14 0,-95 1-196,51 9-135,113-3 356,-101-3-134,74 15-168,-93-13-46,-55-1 156,233 20 204,-163-11-295,-4 1 186,-78 5-141,-18 0 251,152-6 0,234-14-331,-230 1 280,-56-1-139,-175 10 0,352-15 1,-244 4-1,186 9 0,-12 5-130,89 3 405,-46-8-388,3-1 141,-259 7 117,-37-3-682,99 16 0,-162-16 141,0 0 1,0 1 0,0 0 0,0 0 0,0 1-1,0 0 1,-1 0 0,1 0 0,-1 1 0,0 0-1,6 5 1,16 19-3591</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09:59.238"/>
    </inkml:context>
    <inkml:brush xml:id="br0">
      <inkml:brushProperty name="width" value="0.1" units="cm"/>
      <inkml:brushProperty name="height" value="0.1" units="cm"/>
      <inkml:brushProperty name="color" value="#FFFC18"/>
    </inkml:brush>
  </inkml:definitions>
  <inkml:trace contextRef="#ctx0" brushRef="#br0">0 141 2688,'1'0'82,"-1"0"0,1 0 0,-1 1 1,0-1-1,1 0 0,-1 0 0,1 0 0,-1 0 1,1 1-1,-1-1 0,1 0 0,-1 0 0,0 0 1,1 0-1,-1 0 0,1 0 0,-1 0 0,1 0 0,-1 0 1,1-1-1,-1 1 0,0 0 0,1 0 0,-1 0 1,1-1-1,25-5 663,13-3-102,-14 9-429,-10-1-4,0 1 0,0 0 0,0 2 1,0-1-1,0 2 0,27 7 0,113 52 446,-121-52-510,0-2 0,1 0 0,39 2 0,15 3-4,8 6 130,104 17 70,-152-30-275,0-2 0,57-3 1,331-39 556,-223 5-440,164-21 53,-90 13 56,-121 15-223,70-5 142,98-14-216,-207 27 36,208-2 0,58 9 26,6 30 12,43 13-187,-120-10 218,-237-19 28,126-12 0,-12 0-105,-153 9-3,393-18-10,-102-8 112,-180 25-48,263 8-177,-282 2 179,168 15 140,-302-24-210,11 2 122,26 5-1,-37-6-190,-1 1 1,0-1 0,1 1-1,-1 0 1,0 0 0,0 0-1,0 0 1,-1 1 0,1 0-1,6 5 1,-6-3-232,0 0-1,-1 1 1,1-1 0,4 12-1,14 33-2676</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10:42.731"/>
    </inkml:context>
    <inkml:brush xml:id="br0">
      <inkml:brushProperty name="width" value="0.1" units="cm"/>
      <inkml:brushProperty name="height" value="0.1" units="cm"/>
      <inkml:brushProperty name="color" value="#FFFC18"/>
    </inkml:brush>
  </inkml:definitions>
  <inkml:trace contextRef="#ctx0" brushRef="#br0">0 24 512,'6'-23'256,"10"34"-192,6 1-256,-11 3-96</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11:04.168"/>
    </inkml:context>
    <inkml:brush xml:id="br0">
      <inkml:brushProperty name="width" value="0.1" units="cm"/>
      <inkml:brushProperty name="height" value="0.1" units="cm"/>
      <inkml:brushProperty name="color" value="#FFFC18"/>
    </inkml:brush>
  </inkml:definitions>
  <inkml:trace contextRef="#ctx0" brushRef="#br0">0 0 128,'22'6'0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11:04.547"/>
    </inkml:context>
    <inkml:brush xml:id="br0">
      <inkml:brushProperty name="width" value="0.1" units="cm"/>
      <inkml:brushProperty name="height" value="0.1" units="cm"/>
      <inkml:brushProperty name="color" value="#FFFC18"/>
    </inkml:brush>
  </inkml:definitions>
  <inkml:trace contextRef="#ctx0" brushRef="#br0">1 0 128,'22'0'0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11:12.154"/>
    </inkml:context>
    <inkml:brush xml:id="br0">
      <inkml:brushProperty name="width" value="0.1" units="cm"/>
      <inkml:brushProperty name="height" value="0.1" units="cm"/>
      <inkml:brushProperty name="color" value="#FFFC18"/>
    </inkml:brush>
  </inkml:definitions>
  <inkml:trace contextRef="#ctx0" brushRef="#br0">1 25 3072,'11'-9'3573,"-6"6"-3455,-1 1 0,1 0 1,0 0-1,0 0 0,0 1 0,0 0 0,0 0 0,1 0 0,-1 0 0,0 1 1,0 0-1,1 0 0,-1 1 0,0-1 0,0 1 0,0 0 0,0 1 0,0-1 1,7 3-1,3 3 67,0-2 1,1 0-1,0 0 1,0-2-1,0 0 1,0-1-1,1 0 1,22-2-1,197-7 542,-190 9-664,0 3-1,-1 1 0,52 14 0,-54-11 78,0-2-1,1-2 1,0-2-1,43-3 1,-27 0-17,72 9 0,-94-3-119,161 26 429,-51-8 309,-24-4-433,34-4-258,-117-13 58,8 1-70,133 11 13,-116-6-34,9 1 74,83 0 0,-74-10-61,140 2-18,1 19 87,-121-3-32,401 52 115,-393-65 364,209-15-1,-314 9-541,95-5 142,-90 6-151,-1 1 1,1 0 0,0 1-1,-1 0 1,0 0 0,19 7-1,-29-8-57,1 0 0,-1-1 0,1 1 0,-1 0 0,1 0 0,-1-1 0,0 1 0,1 0 0,-1 1 0,0-1 0,0 0 0,0 0 0,0 0 0,0 1 0,0-1 0,0 0 0,0 1 0,0-1 0,0 1 0,-1-1 1,1 1-1,-1-1 0,1 1 0,-1 0 0,0-1 0,0 1 0,1 0 0,-1-1 0,0 1 0,0 0 0,-1 2 0,0 0-218,0 0 0,0-1 0,-1 1 0,1-1 0,-1 0 0,0 1 0,0-1 0,0 0 0,0 0 0,0 0 0,-1 0 0,-3 3 0,4-4 27,-1 0 1,1 0 0,-1-1 0,1 1-1,-1-1 1,1 0 0,-1 1 0,0-1-1,1-1 1,-1 1 0,0 0 0,0-1-1,0 1 1,0-1 0,1 0 0,-1 0-1,-5 0 1,-12-3-967,0-1 1,-29-10-1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31:01.896"/>
    </inkml:context>
    <inkml:brush xml:id="br0">
      <inkml:brushProperty name="width" value="0.1" units="cm"/>
      <inkml:brushProperty name="height" value="0.1" units="cm"/>
      <inkml:brushProperty name="color" value="#FFFC18"/>
    </inkml:brush>
  </inkml:definitions>
  <inkml:trace contextRef="#ctx0" brushRef="#br0">2 13 2048,'0'0'21,"0"0"0,0-1 0,0 1 0,1 0 0,-1 0 0,0 0 0,0 0 1,0 0-1,1 0 0,-1 0 0,0 0 0,0-1 0,0 1 0,0 0 0,0 0 0,1 0 0,-1 0 0,0-1 0,0 1 0,0 0 1,0 0-1,0 0 0,0-1 0,0 1 0,0 0 0,0 0 0,0 0 0,1-1 0,-1 1 0,0 0 0,0 0 0,0 0 0,0-1 1,-1 1-1,1 0 0,0 0 0,0 0 0,0-1 0,0 1 0,0 0 0,0 0 0,0 0 0,0-1 0,0 1 0,0 0 0,0 0 0,-1 0 1,1 0-1,0-1 0,0 1 0,0 0 0,0 0 0,-1 0 0,1 0 0,0 0 0,0 0 0,0 0 0,0-1 0,-1 1 0,1 0 1,0 0-1,0 0 0,-1 0 0,1 0 0,0 0 0,0 0 0,0 0 0,-1 0 0,2 0 146,0-1 1,0 1-1,0 0 0,0-1 0,1 1 0,-1 0 1,0 0-1,0 0 0,0 0 0,0 0 1,0 0-1,0 0 0,1 0 0,0 0 0,0 2 59,1-1-1,-1 1 0,0-1 0,0 1 0,0 0 0,0 0 0,0 0 0,0 0 0,-1 0 0,1 0 1,-1 1-1,1-1 0,0 4 0,15 34 1162,-4 7-863,-2 2 0,9 82 0,-20-129-544,4 17-660,-4-19 559,1 1-1,-1-1 1,0 1 0,0 0-1,0-1 1,0 1 0,0-1 0,1 1-1,-1-1 1,0 1 0,0-1-1,1 1 1,-1-1 0,0 0 0,1 1-1,-1-1 1,0 1 0,1-1-1,-1 0 1,1 1 0,-1-1 0,1 0-1,-1 1 1,1-1 0,-1 0-1,1 0 1,-1 0 0,1 1 0,-1-1-1,1 0 1,-1 0 0,1 0-1,9-7-2464</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11:18.018"/>
    </inkml:context>
    <inkml:brush xml:id="br0">
      <inkml:brushProperty name="width" value="0.1" units="cm"/>
      <inkml:brushProperty name="height" value="0.1" units="cm"/>
      <inkml:brushProperty name="color" value="#FFFC18"/>
    </inkml:brush>
  </inkml:definitions>
  <inkml:trace contextRef="#ctx0" brushRef="#br0">0 53 3072,'1'-1'94,"0"0"1,0 0-1,1 0 0,-1 0 1,0 0-1,0 0 0,0 0 0,1 1 1,-1-1-1,0 0 0,1 1 1,-1-1-1,0 1 0,1-1 1,-1 1-1,1 0 0,-1-1 1,1 1-1,-1 0 0,1 0 1,-1 0-1,1 0 0,-1 0 1,1 1-1,-1-1 0,1 0 1,-1 1-1,0-1 0,1 1 1,-1-1-1,1 1 0,-1 0 0,0-1 1,3 3-1,3 1 191,2 0 0,-1-1 0,0 0-1,1-1 1,-1 0 0,1 0 0,0 0-1,0-1 1,16 0 0,27 1 962,88 15 0,-104-11-1149,-9-2 56,71 11 697,144 4 0,-183-22-592,109-20 1,-7 0-134,-57 16 104,149 9-1,-210 0-130,0-3-1,0-1 1,83-16 0,-60 7 177,105-3 0,68 12-25,18 0-164,-103-14 134,43 0-68,-135 16-172,113 14 0,-129-9 184,78-1 0,9 1-10,120 43 128,-217-40-262,0-2-1,0-1 0,0-2 1,0-1-1,71-6 1,71-2 83,-125 6-80,27 1-46,0 3 1,128 24 0,96 12 283,-68-11-204,-21 8-64,-170-31 41,73 2 0,-28-2 30,-23 0 8,152 14 277,-61-4-241,-116-15-63,1-1 0,56-10-1,41 0 90,-69 10-164,193 5 207,-190-5-146,0-2 0,77-13 0,-45 4 22,192-7-61,-230 15 62,111-19 47,-114 11-18,14-2-6,-23 3-205,106-4 0,64 27 309,-117-9-140,17-1-67,6-1 98,90 1 38,-119-5 45,145-17-148,0 0-16,-198 19-11,72 10 1,-57-4 126,113-3-1,-106-4-72,-48 1-32,18 0 11,-1 1-1,56 9 0,-80-8-20,25 2 0,-2-2 69,92 8 45,-124-9-96,0 0 0,0 0 0,9 2 0,19 2-93,132-5 221,-49-5-219,-100 5 80,11-1 11,-1 2-1,1 1 1,56 10 0,-63-7-13,2-1 0,26 1 0,-36-3 2,92 16 80,-77-14-46,0-2-1,1-1 0,51-4 1,345-16 142,-260 29-219,-35-10 32,233 5-69,-258 7 132,-57-6 21,51 1 0,348-18-111,-293 22 10,-79-3 24,-19-7 81,-1-2 0,88-12 0,-89 7-68,16 1 21,107 7-1,-124 1-55,35 2-108,-72-5 110,203-9 251,-161 4-213,75 4 1,-67 2 20,66 6-163,2 0 229,188-21-96,-13 8 155,-239 6-117,-35-2-24,-1-2 0,52-11 0,-52 8 10,1 1 0,53-2 0,1 6-92,82 3 41,-90 7 22,94 3-102,-16-13 177,105 1 85,-207 5-205,-26-1 70,-1-2 1,64-5 0,455-55 1,-371 39 221,-117 10-247,88-1 0,141 25-150,-28 24 117,-237-35 77,32 0-1,-14-1-21,195 5-131,21 1 221,-219-7-105,0-2 0,60-8 0,36-1 70,-43 9-42,112 3-174,-156 2 140,45 2 28,288 8 77,-271-8-144,22 3-65,-57-5 108,92-5-1,131-18 107,-225 17-195,-17 1 61,1-3 0,91-17 0,-95 9 60,0 2 1,0 2 0,75 0-1,-50 9 0,97-2-118,-127-2 123,75-14-1,-77 9-99,80-3-1,51 11 118,-85 1-48,-18-2-73,105-13 0,-130 8 165,58 2 0,-101 3-112,-1 2 1,1-1-1,0 1 1,-1 1-1,15 3 1,-21-4-86,1 0 0,-1 0 0,0 0 0,1 0 0,-1 0 0,0 1 0,0-1 0,0 1 0,0-1 0,0 1 0,-1 0-1,1-1 1,0 1 0,-1 0 0,1 0 0,-1 1 0,0-1 0,0 0 0,0 0 0,0 0 0,0 1 0,0-1 0,0 4 0,0 32-2701,-5 16-795</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12:19.142"/>
    </inkml:context>
    <inkml:brush xml:id="br0">
      <inkml:brushProperty name="width" value="0.1" units="cm"/>
      <inkml:brushProperty name="height" value="0.1" units="cm"/>
      <inkml:brushProperty name="color" value="#FFFC18"/>
    </inkml:brush>
  </inkml:definitions>
  <inkml:trace contextRef="#ctx0" brushRef="#br0">1 305 896,'1'13'1669,"0"-12"-1480,0 0 0,0 0 0,1-1-1,-1 1 1,1 0 0,-1-1 0,1 1 0,-1-1-1,1 0 1,-1 1 0,1-1 0,-1 0 0,1 0-1,-1 0 1,1 0 0,-1 0 0,3-1 0,29-6 633,-24 5-382,17-6 97,-17 5-413,1 0 0,0 1 0,1 0 1,13-1-1,70-6 564,-30 9-294,104 14 1,-3 7-88,58 10 79,-196-28-341,-1-1-1,1-1 0,-1-1 0,1-1 0,39-8 0,15 0-10,166-22-8,-137 15-25,36-7 34,123-13-60,-206 32 76,52-2 113,146-28 0,272-66-127,-413 78 0,63-8 6,137 16 70,-78 8-7,-213 4-124,252-12-157,2 21 213,-63 4 69,-51-3-43,-43 5-51,131 30 1,17-11 193,-89-14-100,106 29 64,65 11-102,2-29 27,-127-24-82,-4 0 143,-132 1-141,351 6 80,-88-19-109,-129 4-11,208-33 306,-345 25-319,215-48-82,-122 18 121,21 8-6,56-12 66,0-2 115,-213 41-233,1 3 0,-1 1-1,66 8 1,112 27 622,-222-32-573,1 0 0,-1 1 0,0-1 1,1 1-1,-1 1 0,9 4 0,-13-6-88,1 0-1,-1 0 1,0 0-1,0 0 1,0 0-1,0 0 1,0 0-1,0 0 1,0 0-1,0 0 1,0 1-1,0-1 1,-1 0-1,1 1 1,0-1-1,-1 0 1,1 1-1,-1-1 1,0 1-1,1-1 1,-1 1-1,0-1 1,0 1-1,0-1 1,0 1-1,0-1 1,0 1-1,-1-1 1,1 1-1,-1 1 1,1-1-59,-1 0 0,0-1 1,1 1-1,-1-1 0,0 1 1,0-1-1,0 0 0,0 1 1,0-1-1,0 0 0,0 0 1,-1 0-1,1 1 0,0-1 1,-3 1-1,0-1-195,1 0 1,-1 0-1,0 0 0,0-1 1,0 1-1,0-1 1,-6 0-1</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12:32.997"/>
    </inkml:context>
    <inkml:brush xml:id="br0">
      <inkml:brushProperty name="width" value="0.1" units="cm"/>
      <inkml:brushProperty name="height" value="0.1" units="cm"/>
      <inkml:brushProperty name="color" value="#FFFC18"/>
    </inkml:brush>
  </inkml:definitions>
  <inkml:trace contextRef="#ctx0" brushRef="#br0">0 180 1792,'10'4'2882,"-3"-1"-2487,0 0 0,0 0 1,0 0-1,11 1 0,3-4 274,0-2-1,37-6 1,-14 0-226,69-1 0,-14 2-380,-18 3 102,9-1 187,25-2 120,8-1-309,-41-3-102,107-2 1,-118 12-62,73 2 106,6 15 45,143 7-126,-217-22-7,0 3 0,100 19 0,55 5-33,-216-27-8,219 14 136,-71-6 110,-116-6-226,211 9 38,-72-11 43,220-3 74,-234-13-113,-29 2-73,51 0 98,366-17-5,-287 34 109,-70 0-182,335 7-103,-193-7 67,19 1 201,89 3 22,-173-7 113,-173-1-259,111-14-1,122-2 76,-205 13-102,97-16-103,14 1 184,-117 17-61,231-10 56,-254 3-27,121-7 62,61-8 6,50-1-287,349 24 341,-363 19-200,-134-5-17,-84-8 45,283 21-115,92 2 283,-196-15-94,70-12-68,-73-3 6,-270 1-8,292-2 330,52-10-94,-5 0-313,52-5 85,-67-3 193,-93 1-152,319-20-42,166-13-26,-181 50 61,-290 3-42,359 30-36,-303-9 248,-120-1-264,-107-10 17,89 0 1,86-3 156,-119-2-154,-121-5-181,-8-1-303,0 0-1,0 1 1,0 0 0,0 1 0,0 0-1,16 6 1,-25-6-243,1 0-832,-6-6-36,-20-34-2029</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12:37.588"/>
    </inkml:context>
    <inkml:brush xml:id="br0">
      <inkml:brushProperty name="width" value="0.1" units="cm"/>
      <inkml:brushProperty name="height" value="0.1" units="cm"/>
      <inkml:brushProperty name="color" value="#FFFC18"/>
    </inkml:brush>
  </inkml:definitions>
  <inkml:trace contextRef="#ctx0" brushRef="#br0">1 70 1152,'9'-8'435,"1"0"1,0 0-1,1 0 0,13-6 1,-17 11-286,0 0-1,0 1 1,0-1 0,0 2 0,0-1 0,0 1 0,1 0-1,12 0 1,15 3 501,0 1-1,-1 2 0,46 12 1,-74-15-624,29 5 232,1-2 0,-1-1 0,41-1 0,109-13 209,59 6-10,-160 5-28,133-13 0,100-17 68,-255 28-436,-1 3 0,0 3 0,73 14 0,-50-5-42,96 2-1,-11-1 268,116 26-154,40-12 126,-49-6-91,110-7 367,-39-5-542,-242-1 84,120-3 0,217-1 25,-123-2 90,10 1-6,-230 1-178,181-12 0,-185 1 69,0 4-1,178 21 1,-169-12-87,166-8 1,37 2 444,-278 0-429,55 5-17,129-6 0,-89-7 3,160 12 0,-208-3 6,1-4 0,79-10 0,-10 1 90,209 14 0,-296-4-40,89-12 0,-24 0-32,251 2 128,-124-1-62,-5-1-84,285-3 242,-428 9-285,198 12 0,29-3 66,-11-1 0,-234 6 30,171 8-134,-143-16 178,134 1-62,-95 13-82,-97-7 81,-1-2 1,64-3-1,-41-8 7,68-2 40,-126 8-80,257 9-174,32-3 175,-39-3 0,-191 4 10,-9-1 30,125-4 0,44-17-3,-1 21-26,-156-3 72,133-12-1,-17 0-1,34 18-11,-149-4-50,132-12-94,-125 1 90,33 4-14,242 27 1,-296-20-20,119-7 0,-58-1 115,123 18-117,-106-2 6,41-15 55,-17 0 7,15 20-80,-24-1-64,-120-14 6,80-7 0,321-11 580,-373 15-401,-17-2-42,96-18-1,-1-1 13,181 6 116,-297 15-180,199-9 130,-98-3-163,2 6 0,160 14-1,-224-7 65,78-8 0,13-1-33,108 23 76,-192-12-130,128-10 1,-103 1 140,5 4-62,125 14 0,-149-9 37,158-14 1,-203 8 0,75 0-142,222 21 0,-243-13 141,98-8 0,-99 0-80,96 9 0,-117 1 47,1-4 0,109-8 0,91-1-28,-177 7 5,83 13 17,-133-8-7,1-2 1,-1-1-1,69-6 0,160-7 101,-213 11-62,71 6-47,-1 0-84,32-14 104,-1 0 31,125 26-80,-201-13 129,155-11-1,-208 3-120,-1 1-1,1 1 1,0 2 0,45 8 0,-75-9-88,1-1 0,-1 1 0,0 0 0,0 0 0,1 0 0,-1 0 0,0 0 0,0 0 0,0 0 0,0 1 0,0-1 1,-1 1-1,1 0 0,0-1 0,-1 1 0,1 0 0,1 3 0,-2-3-104,0 0 0,-1-1 0,1 1 1,-1 0-1,1 0 0,-1 0 0,0 0 0,1 0 1,-1 0-1,0 0 0,0 0 0,-1 0 0,1 0 1,0 0-1,-1-1 0,1 1 0,-1 0 0,1 0 1,-1 0-1,-2 2 0,2-2-77,0 0 1,0 0-1,0 0 0,-1-1 1,1 1-1,0 0 0,-1-1 1,0 0-1,1 1 0,-1-1 1,0 0-1,0 0 0,0 1 1,0-2-1,-2 2 1,-3 0-352,0 0 0,0-1 0,-1 0 0,-8 1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12:42.222"/>
    </inkml:context>
    <inkml:brush xml:id="br0">
      <inkml:brushProperty name="width" value="0.1" units="cm"/>
      <inkml:brushProperty name="height" value="0.1" units="cm"/>
      <inkml:brushProperty name="color" value="#FFFC18"/>
    </inkml:brush>
  </inkml:definitions>
  <inkml:trace contextRef="#ctx0" brushRef="#br0">0 193 2688,'1'0'66,"0"-1"-1,0 0 1,0 1-1,1-1 1,-1 1-1,0-1 1,0 1 0,0 0-1,1-1 1,-1 1-1,0 0 1,0 0 0,1 0-1,-1 0 1,0 0-1,0 0 1,1 0 0,-1 0-1,0 0 1,0 1-1,1-1 1,-1 1 0,0-1-1,0 1 1,0-1-1,0 1 1,0-1 0,0 1-1,1 1 1,9 4-30,-2 2 1,13 10 0,1 0 493,-9-9-5,1-1 0,0 0-1,0-2 1,25 9 0,-31-13-346,0 0-1,1 0 1,-1-1 0,0 0-1,1-1 1,-1 0-1,0 0 1,0-1 0,16-3-1,35-8 264,110-5 0,-50 7-339,-57 3 28,6 1 92,-1-4 0,73-20 0,-41 6 33,178-18 0,-165 35-131,16-2 11,-41-3-35,42-7-71,159-2-1,-277 21 7,61 0 183,124-15 1,-39-6-81,260-1-1,-22 13-202,-332 8 48,1 4 0,90 14 0,-99-7 111,85 2 1,58-10 291,-11-1-223,-135 4-132,0 2-1,84 23 1,52 9 17,-118-31-45,26 2 47,161 39 0,-167-26-10,1-4 0,154 10 0,-116-19-8,219 14 30,29-24 50,0 0-39,-240 3-64,54 4 49,-185-7-45,373 37-252,-126-11 319,-48-7-98,95 38 241,-244-46-208,0-2 1,84 1-1,-12-1-60,212 24 263,-279-30-202,0-2 1,85-11-1,-3 0 112,120 7-27,-220 1-96,0-2 1,59-14 0,9-1 63,-105 18-67,374-37 32,-332 32 10,0-2 0,54-15 0,-16 2-52,-24 9-73,2 3 0,119-2 0,70 14 320,-47 3-230,261 14 113,-230-2-128,225 6 303,-253-17-341,-78-4 44,2 4-1,191 0 90,-188-15-66,156-2 32,92 4 67,-358 4-123,244-13-26,3 23 105,0 2-63,39 4-122,-168 1 146,235-6 0,-149-12 81,74-4-104,33-8 149,-262 15-158,707 20 367,-711-15-373,180 13-20,-46-5-73,123 4 289,-16-23-246,-196 7 103,137-2-9,-57-18 187,-154 14-220,24-3 42,64-7-30,232-23-9,144-6-67,-422 40 134,-9 1-87,66-4 34,152 0-59,-190 8 26,-22 1 24,-34 0 14,70-6 0,46-17-19,131-13 5,101-24-133,-47 12 371,-110 19-342,-110 10 41,230 1-1,-20 10 192,101 13-38,-314 0-110,73-11-234,-25 0 104,-76 11 215,123 24 1,-109-13-4,88 4-155,65 10 128,-228-25-55,-10-2-40,-1 0 0,0 2 0,46 18 0,-69-23-178,1 0 1,0 0-1,-1 0 0,0 1 1,1 0-1,-1 0 0,3 4 0,-5-7 131,-1 1 0,1-1 1,-1 1-1,1-1 0,-1 1 0,1-1 0,-1 1 0,1 0 0,-1-1 0,0 1 0,1 0 0,-1-1 0,0 1 0,0 0 0,1-1 1,-1 1-1,0 0 0,0 0 0,0-1 0,0 1 0,0 0 0,0 0 0,0-1 0,0 1 0,0 0 0,-1 0 0,1-1 0,0 1 1,0 0-1,-1-1 0,1 1 0,0 0 0,-1-1 0,1 1 0,-1 0 0,1-1 0,-1 1 0,1-1 0,-1 1 0,1-1 0,-1 1 1,1-1-1,-2 2 0,-1-1-332,0-1 0,0 1 0,-1 0 1,1-1-1,0 1 0,0-1 0,0 0 1,-5 0-1</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12:44.842"/>
    </inkml:context>
    <inkml:brush xml:id="br0">
      <inkml:brushProperty name="width" value="0.1" units="cm"/>
      <inkml:brushProperty name="height" value="0.1" units="cm"/>
      <inkml:brushProperty name="color" value="#FFFC18"/>
    </inkml:brush>
  </inkml:definitions>
  <inkml:trace contextRef="#ctx0" brushRef="#br0">1 35 2816,'4'-5'382,"-2"1"-118,1 1-1,0-1 1,-1 1 0,1 0-1,4-3 1,-6 5-203,0 0-1,1 1 0,-1-1 1,0 0-1,1 1 1,-1-1-1,1 1 1,-1-1-1,0 1 1,1 0-1,-1-1 1,1 1-1,-1 0 0,1 0 1,-1 0-1,1 0 1,-1 0-1,1 1 1,1 0-1,3 0 42,0 0 1,-1 1-1,0 0 0,1 0 1,-1 0-1,0 1 0,0 0 1,0 0-1,0 0 0,8 8 0,-7-7 16,1 1 0,0-1 1,-1 0-1,2-1 0,11 5 0,3 1 277,-9-4-103,0 0 0,22 4 0,-14-4-133,22 4 342,55 4-1,-52-8-123,48 12 0,-63-10-221,1-2-1,59 3 1,65-10 314,-46-1-101,-102 3-346,415 8 621,-234-5-369,43 4-187,148 17 802,-159-23-681,243-3 52,-356-4-127,37-2-183,41 11 84,185-5-11,-42-2-24,-176 13-3,50 0 144,-63-10-210,296 6 293,-328-5 27,135-18-1,-69 3-106,-18 9-176,68-6 203,-224 12-171,197-17 117,-134 15-74,70 6 0,353 20-129,-365-20 106,-1 6-1,128 28 1,-185-31 1,0-2-1,97-5 1,-73-1-51,243 25 217,-282-22-95,-1-2 0,1-2 0,70-12 0,-33 4 30,24 2-83,0 5 0,126 13 0,-184-8-96,-1-3 0,75-11 0,50-1 207,10 26-146,-120-7-11,100-1-1,358 5-61,-197-7 229,-26-2-208,-277 1 38,50 3-6,98-7-1,-72-6 41,259-13 118,-274 18-110,1-5 0,157-34 0,221-67 528,-451 106-575,0 0 0,0 1 0,0 0 0,-1 1 0,23 1 0,-31 0-96,-1 0 0,1 0 0,0 1 0,-1-1 0,1 1 0,-1 0-1,1 0 1,-1 0 0,1 0 0,-1 0 0,1 0 0,-1 1 0,0-1 0,0 1 0,0-1 0,0 1 0,0 0 0,0 0 0,0 0 0,0 0 0,-1 0 0,1 1 0,-1-1 0,0 0 0,1 1 0,-1-1 0,0 1 0,-1-1 0,1 1 0,0 0 0,0 4 0,-1-4-78,1-1 1,-1 1-1,0-1 0,0 1 0,-1-1 0,1 0 0,0 1 0,-1-1 1,1 1-1,-1-1 0,0 0 0,0 1 0,0-1 0,0 0 0,0 0 1,-3 4-1,-1-1-353,-1 0 0,0 0 1,0-1-1,0 0 0,-1 0 0,-8 4 1</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13:01.879"/>
    </inkml:context>
    <inkml:brush xml:id="br0">
      <inkml:brushProperty name="width" value="0.1" units="cm"/>
      <inkml:brushProperty name="height" value="0.1" units="cm"/>
      <inkml:brushProperty name="color" value="#FFFC18"/>
    </inkml:brush>
  </inkml:definitions>
  <inkml:trace contextRef="#ctx0" brushRef="#br0">1 0 2048,'0'1'97,"0"0"-1,1 0 1,-1 0 0,1 0 0,-1 0 0,1 0-1,-1-1 1,1 1 0,0 0 0,0 0-1,-1 0 1,1-1 0,0 1 0,0-1 0,0 1-1,-1 0 1,1-1 0,0 1 0,0-1-1,0 0 1,0 1 0,0-1 0,0 0-1,0 0 1,0 1 0,0-1 0,0 0 0,0 0-1,2 0 1,41 1 1745,-36-1-1745,1016 0 4794,-912 8-4870,-75-4 22,74-2 0,-49-8 89,48-2 72,-70 8-98,314 15 156,-245-7-102,130-6 0,-123-3-155,10 2-136,143-3 273,-154-6-83,46-1 4,188 27-116,-37-11 245,-57-4-187,127-3 435,-159-5-250,-27 13-71,-3-1 55,-109-7-139,172 2 86,-174 3-90,90 16 1,44 8 69,-67-25-156,-28-2 9,-66 1 58,1 3 0,-1 2 0,75 22 0,-102-23 5,0-1 0,1-1 0,47 1 0,87-8 89,-49-1-72,189 23-72,-255-18 136,-1-2 0,1-2-1,49-8 1,52-3-131,33 14 110,20 0-149,-176-3 122,-1-2-1,38-9 1,23-5-7,209 6 77,-208 12-119,1-3 0,89-15 0,-93 7 24,0 3 0,0 5 1,132 10-1,-136-5-62,102-10 0,-1 0 10,106 17 165,-211-6-145,122-12 1,-13 0 19,83 23 110,-217-9-115,74-2 1,49-14 150,-165 10-138,198-12 476,-144 13-434,82 9 1,-114-7-36,1-1 1,-1-1-1,1-1 0,-1-2 0,1-2 0,33-8 0,-26 4 11,1 3 0,-1 1-1,47 0 1,-34 1 94,-29 2-165,27-1 0,-36 3-122,-10-1 150,0 1 0,0 0 1,0 0-1,0 0 0,0 0 0,0 1 1,0 0-1,0-1 0,5 3 0,-6-2 9,0 0 0,0 0-1,0 0 1,0 0 0,0-1-1,0 1 1,0-1-1,0 0 1,1 0 0,-1 0-1,3-1 1,25 2 46,50 17-142,10-3 49,-74-12 63,-1-1 0,0 0 1,1-1-1,-1-1 0,1 0 1,25-4-1,115-18 123,-120 19-164,59 3-1,-35 2 19,-60-2 2,24-1 3,-1 2-1,1 0 0,0 2 0,31 7 0,4-1-98,-47-6 88,1 0 0,-1-2 0,1 1 0,-1-2 0,27-2 0,-2 1 13,44 0 29,14 0 69,99 12 0,-130-2-128,-20-2 4,1-2-1,0-2 0,61-3 0,3-9 76,193 9-1,-211 3-23,127-12 1,-10 0 63,61 18-9,-207-7-87,1-3 1,91-13-1,56 4 105,1 18-134,-118-3 60,160-14-19,-6 0-31,-142 15-18,-23-1 77,100-6 1,292-19-2,-443 20-35,38 1-8,126-16-1,-90 3 70,197 4 0,-48 5-162,-129-2 124,1 5 0,197 27 0,-273-23-6,0-2 1,1-2-1,57-8 1,2 0-109,163 9 116,-161 4-14,151-15 0,86 8-4,-181 4-12,-50-7-52,47 2-2,-162 3 16,4 0 3,0 1 0,0 0 0,13 4 1,-20-5-7,0 0 0,0 0 0,1 1 0,-1-1 0,0 1 0,0-1 0,0 1 0,0 0 0,0-1 0,0 1 0,0 0 0,0 0 0,0-1 0,0 1 0,0 0 0,0 0 0,0 0 0,-1 0 0,1 0 0,0 0 0,-1 0 0,1 1 0,-1-1 0,1 0 0,-1 0 0,0 0 0,1 1 0,-1-1 0,0 0 0,0 0 0,0 2 0,-2 4-309,1 0 0,-2 0 0,1 0 0,-4 7 0,-24 56-2447</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13:04.010"/>
    </inkml:context>
    <inkml:brush xml:id="br0">
      <inkml:brushProperty name="width" value="0.1" units="cm"/>
      <inkml:brushProperty name="height" value="0.1" units="cm"/>
      <inkml:brushProperty name="color" value="#FFFC18"/>
    </inkml:brush>
  </inkml:definitions>
  <inkml:trace contextRef="#ctx0" brushRef="#br0">0 149 1792,'1'-4'165,"0"-1"-1,0 0 1,1 1 0,0-1-1,-1 1 1,2-1-1,-1 1 1,0 0 0,1 0-1,0 0 1,-1 0 0,8-6-1,5-9 827,-12 14-857,1 1 0,-1-1 0,1 1 1,0 0-1,0 1 0,0-1 1,1 1-1,-1-1 0,1 2 0,0-1 1,0 0-1,0 1 0,0 0 1,1 0-1,-1 0 0,0 1 0,1 0 1,9-1-1,5 1-30,0 1-1,0 1 1,39 7 0,6 1 119,-19-9 296,1-2 1,55-8-1,52-3 733,8 10-938,89 2 173,-192 4-311,-1 3-1,72 15 1,-111-16-448,-1 1 0,0 0 0,-1 2 0,1 0 0,-1 1 0,-1 0 0,0 2 0,0 0 0,-1 0 0,0 1 0,17 20 0,21 21-2570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14:50.449"/>
    </inkml:context>
    <inkml:brush xml:id="br0">
      <inkml:brushProperty name="width" value="0.1" units="cm"/>
      <inkml:brushProperty name="height" value="0.1" units="cm"/>
      <inkml:brushProperty name="color" value="#FFFC18"/>
    </inkml:brush>
  </inkml:definitions>
  <inkml:trace contextRef="#ctx0" brushRef="#br0">790 408 5376,'-2'-5'3174,"1"5"-3109,16-8-296,-10 6 396,2-2-143,-1 0 0,1-1-1,-1 1 1,0-1 0,0-1-1,-1 1 1,10-13 0,-1-1 355,14-29 0,-16 27 162,-5 6 293,1 0 0,8-32 0,-15 42-692,0 0 1,0-1 0,-1 1 0,0-1 0,-1-8-1,0-2 184,0 12-191,0 1 1,-1-1-1,1 1 1,-1 0-1,0 0 1,0 0 0,0 0-1,0 0 1,-5-4-1,1 0-76,2 2 12,-1 0 1,0 0 0,0 0 0,0 1-1,0 0 1,-1 0 0,1 0-1,-1 1 1,0 0 0,-1 0 0,1 0-1,-8-2 1,-12-2 59,-53-8 1,69 14-88,-1 0 0,1 1 1,0 1-1,0 0 1,0 0-1,0 1 0,0 0 1,-15 5-1,9 0-33,-1 1 1,1 0-1,0 1 0,1 1 1,0 1-1,-23 20 0,-73 85 412,101-104-347,-81 111 361,21-25 101,43-61-619,-31 59 1,35-56 39,8-14 68,2 2 1,1-1 0,-12 44-1,-15 92-26,37-146-9,-1 0 0,2 0 0,0 0 0,1 0 0,1 0-1,1-1 1,5 30 0,-3-34 59,-1 1 0,2-1 0,-1 0 0,2 0 0,0 0 1,0 0-1,1-1 0,0 0 0,1-1 0,15 16 0,-4-8-24,0-2 0,1 0 0,0-1 1,2-1-1,-1-1 0,2-1 0,0-1 0,0 0 1,1-2-1,0-1 0,27 5 0,-20-7 25,0-2 0,1 0 0,-1-3 0,1 0 0,-1-2 0,1-1 0,-1-2 0,49-12 0,-61 12-28,-1-2 1,1 0-1,-2-1 0,1-1 1,19-12-1,-28 15 8,0-1 1,-1-1-1,0 1 0,-1-1 0,1-1 0,-1 1 0,-1-1 0,1 0 0,-1-1 0,-1 0 1,8-14-1,0-7 161,-2-2 0,0 1 0,9-57 0,-11 32 173,2-75 1,-11 109-283,0 0 0,-2 0 0,-1 0 0,0 0 0,-2 1 0,0 0-1,-1 0 1,-16-34 0,15 39-86,-1 1 0,-1-1 0,-1 2 0,0-1 0,0 1 0,-2 1 0,0 0-1,0 0 1,-1 2 0,-1-1 0,-17-10 0,-65-34-2617,-3-1-3846,51 24 2169</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14:58.969"/>
    </inkml:context>
    <inkml:brush xml:id="br0">
      <inkml:brushProperty name="width" value="0.1" units="cm"/>
      <inkml:brushProperty name="height" value="0.1" units="cm"/>
      <inkml:brushProperty name="color" value="#FFFC18"/>
    </inkml:brush>
  </inkml:definitions>
  <inkml:trace contextRef="#ctx0" brushRef="#br0">1056 1259 5120,'-9'5'720,"-10"10"1802,19-164 2657,1 140-5041,0 1 1,0-1 0,1 1-1,0-1 1,0 1-1,1 0 1,0 0-1,1 0 1,0 0-1,8-12 1,6-6 291,32-36 0,-46 56-457,2 1 52,55-73 341,-54 67-307,0 0 0,0-1 1,-1 0-1,-1-1 0,5-17 1,-6 15 66,-1 0 0,-1 0 0,0 0 0,-1 0 0,0 0 0,-3-20 0,-3-6 171,-11-43 1,11 67-191,-1 1-1,-1 0 0,0 1 1,-1-1-1,-13-18 1,4 4 97,-17-23 23,-7-14-209,0 3 1,17 27-65,17 27 77,1 0 1,-2 0-1,1 1 0,-1 0 0,-1 0 0,1 1 0,-1 0 0,-1 1 0,0 0 0,0 0 0,0 1 0,-1 0 0,0 1 0,0 0 0,0 1 0,-22-5 0,-11 2 33,0 2 0,0 2 0,0 1 0,0 3 0,0 2 0,0 1 0,-62 16 0,80-14-82,2 2-1,-1 1 0,1 1 1,1 1-1,0 1 0,0 0 1,1 2-1,-32 27 0,38-27 4,1 0 0,0 1-1,1 1 1,1 0 0,1 1-1,0 0 1,1 1 0,1 0-1,1 1 1,0 0 0,-7 24-1,7-10 3,2-1 0,0 1-1,2 0 1,2 1-1,1-1 1,4 52-1,-1-64-6,2 1-1,1-1 0,1 0 1,0 0-1,2 0 1,0-1-1,1 0 0,1 0 1,1-1-1,1-1 1,16 22-1,-5-10-10,4 3 72,46 49-1,-62-72 18,1 0 1,0-2-1,1 1 1,0-1-1,0-1 1,0 0-1,1-1 1,22 8-1,-10-7 43,-1-1 1,1-2-1,1 0 1,30 0-1,103-7-66,-107 1-156,42-7-1285,-6 0-2518,-72 8 1807,0 1 1,0 1-1,22 4 0,-4 4-1925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31:02.351"/>
    </inkml:context>
    <inkml:brush xml:id="br0">
      <inkml:brushProperty name="width" value="0.1" units="cm"/>
      <inkml:brushProperty name="height" value="0.1" units="cm"/>
      <inkml:brushProperty name="color" value="#FFFC18"/>
    </inkml:brush>
  </inkml:definitions>
  <inkml:trace contextRef="#ctx0" brushRef="#br0">123 1 3712,'0'0'55,"0"0"0,-1 0 1,1 0-1,0 0 0,0 1 0,0-1 1,-1 0-1,1 0 0,0 0 0,0 1 1,0-1-1,0 0 0,-1 0 0,1 1 1,0-1-1,0 0 0,0 0 0,0 1 1,0-1-1,0 0 0,0 1 0,0-1 1,0 0-1,0 0 0,0 1 0,0-1 1,0 0-1,0 1 0,0-1 0,0 0 1,0 0-1,0 1 0,0-1 0,0 0 1,1 0-1,-1 1 0,0-1 0,0 0 1,0 0-1,0 1 0,1-1 0,-1 0 1,0 0-1,0 0 0,0 0 0,1 1 1,-1-1-31,1 1 0,-1-1 0,1 1 0,-1 0 1,1-1-1,-1 1 0,1-1 0,-1 1 0,0 0 1,1-1-1,-1 1 0,0 0 0,0 0 1,0-1-1,0 1 0,1 0 0,-1 0 0,0 3 80,-1 0 0,1 0 0,0 0 0,-1-1 0,0 1-1,0 0 1,0 0 0,0-1 0,-1 1 0,0-1-1,1 1 1,-1-1 0,0 0 0,-1 0 0,1 0-1,0 0 1,-5 4 0,-2 1 18,-1-1-1,0 0 1,0-1 0,-13 6-1,-14 10 397,67-22 137,110-14-363,-90 6-293,59-6-38,-94 13-952,0 2 0,28 3 0,-10 1-1452</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15:07.929"/>
    </inkml:context>
    <inkml:brush xml:id="br0">
      <inkml:brushProperty name="width" value="0.1" units="cm"/>
      <inkml:brushProperty name="height" value="0.1" units="cm"/>
      <inkml:brushProperty name="color" value="#FFFC18"/>
    </inkml:brush>
  </inkml:definitions>
  <inkml:trace contextRef="#ctx0" brushRef="#br0">611 1125 3456,'-2'0'127,"1"0"-1,-1 0 1,0 0 0,1 0 0,-1 0-1,0 1 1,1-1 0,-1 0 0,1 1-1,-1 0 1,0-1 0,1 1 0,0 0-1,-1 0 1,1-1 0,-1 1-1,1 0 1,0 1 0,0-1 0,-1 0-1,1 0 1,0 0 0,0 1 0,0-1-1,0 0 1,0 1 0,1-1 0,-1 1-1,0-1 1,1 1 0,-1 0 0,1-1-1,-1 3 1,1-2 15,1 0 0,-1-1-1,0 1 1,1 0 0,0-1 0,-1 1-1,1 0 1,0-1 0,0 1 0,-1-1 0,1 1-1,0-1 1,1 1 0,-1-1 0,0 0-1,0 0 1,1 1 0,-1-1 0,0 0-1,1 0 1,-1 0 0,1-1 0,-1 1-1,3 1 1,7 2 497,0 0-1,20 5 1,-9-3 34,-11-4-435,0 0 0,0 0-1,1-1 1,-1 0-1,23-3 1,-4 1 246,-18 0-279,1 0 1,-1-2-1,0 1 1,15-6-1,3 0-43,-19 5-127,-1-1 1,0 0-1,0 0 1,0 0-1,0-2 1,-1 1-1,0-1 1,9-7-1,1-3 31,-2-1 0,24-27 0,-32 32 71,0 0-1,0-1 1,-2 0-1,1-1 1,-2 0-1,10-26 1,17-93 154,-32 129-295,1-13 105,-1-1-1,0 1 1,-1-1 0,-1 0 0,-1 1 0,-1-1 0,0 1 0,-1 0-1,0 0 1,-11-24 0,0 10-52,-31-48 0,9 16 61,24 42-48,-2-1 0,-33-36-1,-10-13 31,37 41-18,-1 2-1,-1 0 0,-45-41 1,54 57-42,0 1 1,0 0-1,-2 2 1,1-1-1,-1 2 1,0 0-1,-1 1 1,0 0-1,-23-5 1,29 10-23,-1 0 0,0 1 0,1 0 0,-1 0 0,0 1 1,0 1-1,1 0 0,-1 1 0,0 0 0,1 1 0,0 0 0,-19 8 0,16-4-18,0 0-1,1 1 1,0 0 0,0 1 0,1 1-1,0 0 1,1 0 0,0 1-1,-10 13 1,-19 27-58,-49 56 95,56-70-83,-42 61 1,68-86 72,-1 0 0,2 0 1,0 1-1,0 0 0,1 0 0,1 0 0,0 1 0,1-1 0,1 1 1,0 0-1,-1 26 0,4-5 2,2 1 0,1-1 1,13 50-1,-8-52 38,2 0 1,1 0 0,2-2 0,19 35-1,-25-52 11,0-1-1,1 0 0,1 0 1,0-1-1,1 0 1,0 0-1,1-2 0,0 1 1,14 8-1,-18-13-341,1-1 0,0 0 0,0 0 0,0-1 0,0 0 0,1-1 0,0 0 0,-1 0 0,1-1 0,0-1 0,1 1 0,-1-2 0,0 1 0,0-1 0,12-2 0,-8 0-769,0-1-1,0-1 1,0 0 0,19-9 0,-25 9 333,-1 0 0,0 0 0,0-1 0,0 0 0,0 0 0,-1 0 0,0-1 0,9-10-1,20-36-3109</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15:13.760"/>
    </inkml:context>
    <inkml:brush xml:id="br0">
      <inkml:brushProperty name="width" value="0.1" units="cm"/>
      <inkml:brushProperty name="height" value="0.1" units="cm"/>
      <inkml:brushProperty name="color" value="#FFFC18"/>
    </inkml:brush>
  </inkml:definitions>
  <inkml:trace contextRef="#ctx0" brushRef="#br0">1015 1354 5632,'-7'-5'7795,"18"-4"-6849,27-15 1187,81-85-464,-99 92-1644,42-40 241,-54 49-222,-1 0 0,-1 0 0,1-1 0,-1 0 0,7-15 0,-1 0 49,-2-1 0,-1 0 0,-1 0 1,-1-1-1,-2 0 0,0 0 0,-2-1 0,0 1 0,-2-1 0,-1 0 0,-1 1 1,-6-31-1,4 38 11,-1 0 1,-1 0-1,0 1 1,-2-1-1,0 1 1,-1 1-1,0 0 1,-2 0-1,-20-29 1,16 27-103,-13-23 1,8 12 8,-5-7 84,-53-75 493,51 80-434,-40-38 1,54 59-116,-1 1 0,1 0-1,-2 1 1,1 0 0,-1 1 0,-24-10 0,-3 3-68,0 1-1,-1 2 1,0 1 0,-77-7-1,97 16 18,1 1-1,-1 1 0,1 1 1,0 1-1,-1 1 0,1 0 1,0 2-1,1 1 0,-1 0 1,1 1-1,-35 19 0,42-18-6,0 1 0,1 1 0,0 0 0,0 1 0,1 0 0,-16 22 0,-52 85-63,54-79 89,1 0 4,-26 55 0,41-73-17,1 0 1,0 0 0,2 1-1,-6 40 1,5-8-31,3 0-1,6 108 1,1-134 73,1 1 0,1-1 0,1 1 0,2-2 0,1 1 0,1-1 0,19 36 0,-22-49-20,2-1 1,0 0-1,0-1 1,1 0-1,1 0 1,0-1-1,18 15 1,-19-20-20,-1 1 0,1-1 0,0 0 0,0-1 0,0 0 0,1-1 1,0 0-1,0-1 0,0 0 0,0-1 0,12 1 0,14-1-271,0-2-1,0-1 1,0-2 0,44-10 0,-9-3-1908,78-28 0,-17-11-3006,-109 44 4172,53-22-2617</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19:54.765"/>
    </inkml:context>
    <inkml:brush xml:id="br0">
      <inkml:brushProperty name="width" value="0.1" units="cm"/>
      <inkml:brushProperty name="height" value="0.1" units="cm"/>
      <inkml:brushProperty name="color" value="#FFFC18"/>
    </inkml:brush>
  </inkml:definitions>
  <inkml:trace contextRef="#ctx0" brushRef="#br0">1 103 1792,'0'0'47,"0"1"0,0 0-1,0 0 1,0-1 0,1 1 0,-1 0-1,0-1 1,1 1 0,-1-1 0,0 1 0,1 0-1,-1-1 1,0 1 0,1-1 0,-1 1-1,1-1 1,-1 1 0,1-1 0,0 1 0,-1-1-1,1 0 1,-1 1 0,1-1 0,0 0-1,-1 0 1,1 1 0,0-1 0,-1 0 0,1 0-1,0 0 1,-1 0 0,1 0 0,0 0-1,0 0 1,1 1 99,0-1 0,0 0-1,0-1 1,0 1-1,-1 0 1,1 0 0,0-1-1,0 1 1,-1-1 0,1 1-1,0-1 1,2-1 0,27-17 1229,-28 18-1264,-1 0-1,0 0 1,1 0-1,0 0 0,-1 1 1,1-1-1,-1 1 0,1-1 1,0 1-1,-1 0 1,1 0-1,4 0 0,-2 1-10,1-1-1,-1 1 1,1 0-1,-1 0 1,7 2-1,6 5 137,-5-2-120,1 0-1,13 2 0,-22-6-54,-1-2 0,1 1 0,0 0-1,0-1 1,-1 0 0,1 0 0,0 0-1,0-1 1,9-2 0,-8 1 54,8-2 13,0 0 1,1 1-1,-1 1 1,21-1-1,94-3 672,-112 6-753,0 1 0,0 0 0,0 1 0,32 9 0,-40-9-6,1 0 1,-1-1 0,12 1-1,-12-2 11,-1 1 0,1 0-1,15 4 1,45 14 45,0-3 1,75 7-1,-141-23-106,28 3 122,0-1 0,-1-1 0,47-5 0,91-22 16,-111 16 138,70-21-82,-91 20-73,1 1 1,45-5-1,-20 8-193,172-10 440,-196 15-384,-2-2-1,69-15 1,-46 7 21,-8 3 5,1 3 0,-1 2 0,1 2 0,-1 2 0,1 3 1,0 2-1,-1 2 0,77 22 0,63 7-108,-89-20 246,-4-1-48,25 5-166,-40-6 29,53 14 119,-69-13-14,0-2-1,97 4 1,-72-8-16,-31-3-129,288 35 252,-306-36-86,77-2 1,44-13-84,-129 7 47,252-16 244,-41-13-216,-133 14-70,169-4-1,-60 10 37,-85 1 143,95 15-163,-1 19-37,-216-22 20,202 33 57,-43-23 13,-94-7-72,140 15 219,-186-16-203,41 10 0,-46-7-5,0-1-1,43 0 1,641 1 155,-525-18 17,0 0-252,374 16 156,-285 20-105,-111-5 48,-58-16 82,-10-1-14,-28 3-135,135 5 151,59 0 36,-3-26-137,-101 3 88,127 7-132,-257 7 63,33 7 0,-5-1-109,112 15-22,-99-11 222,109 4 0,-125-18 250,-41 1-438,-1 1 0,1 1 1,-1 0-1,1 0 0,-1 2 0,1 0 0,14 4 1,-27-6-3,-1 0 0,1 0 1,-1 0-1,1 1 1,0-1-1,-1 0 1,1 1-1,-1-1 1,1 1-1,-1-1 0,1 0 1,-1 1-1,1-1 1,-1 1-1,0-1 1,1 1-1,-1-1 1,0 1-1,1 0 0,-1-1 1,0 1-1,0-1 1,1 2-1,0 3-356,0-1 0,0 1 0,-1-1 0,1 1 0,-2 8 0,-7 26-3330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20:32.391"/>
    </inkml:context>
    <inkml:brush xml:id="br0">
      <inkml:brushProperty name="width" value="0.1" units="cm"/>
      <inkml:brushProperty name="height" value="0.1" units="cm"/>
      <inkml:brushProperty name="color" value="#FFFC18"/>
    </inkml:brush>
  </inkml:definitions>
  <inkml:trace contextRef="#ctx0" brushRef="#br0">5 72 2432,'-5'-48'960,"5"39"-768,0-5 64,5 17-1568,-1 8 416,7 4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20:37.780"/>
    </inkml:context>
    <inkml:brush xml:id="br0">
      <inkml:brushProperty name="width" value="0.1" units="cm"/>
      <inkml:brushProperty name="height" value="0.1" units="cm"/>
      <inkml:brushProperty name="color" value="#FFFC18"/>
    </inkml:brush>
  </inkml:definitions>
  <inkml:trace contextRef="#ctx0" brushRef="#br0">3 31 2048,'-1'-1'37,"1"1"-1,0 0 1,0-1-1,-1 1 1,1-1-1,0 1 1,0 0 0,0-1-1,-1 1 1,1-1-1,0 1 1,0-1 0,0 1-1,0-1 1,0 1-1,0-1 1,0 1 0,0-1-1,0 1 1,0-1-1,0 1 1,0-1 0,1 1-1,-1 0 1,0-1-1,0 1 1,0-1 0,1 1-1,-1-1 1,1 0-1,0 0 20,0 1-1,0-1 0,0 0 0,1 0 1,-1 1-1,0-1 0,0 1 1,1-1-1,-1 1 0,0 0 0,2-1 1,8 0 136,-1 0 0,16 1 0,-19 0-91,8 0 21,10 1 505,43-6-1,-46 3-609,0 1-1,1 2 0,-1 0 0,0 1 0,31 7 0,-34-5 69,229 30 449,-222-30-508,153 25 272,-19-17 304,176-9-1,-178-4-945,198 12 237,-43 16 651,-226-16-762,-38-8 345,71-3-1,-83-2-316,-1 1-1,1 2 1,-1 2 0,42 8-1,-51-1-908,-4 3-767</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20:41.737"/>
    </inkml:context>
    <inkml:brush xml:id="br0">
      <inkml:brushProperty name="width" value="0.1" units="cm"/>
      <inkml:brushProperty name="height" value="0.1" units="cm"/>
      <inkml:brushProperty name="color" value="#FFFC18"/>
    </inkml:brush>
  </inkml:definitions>
  <inkml:trace contextRef="#ctx0" brushRef="#br0">13 98 2304,'-12'-2'1017,"17"-2"174,24-1-375,22 3-87,-31 1-563,0 0-1,0 1 1,-1 2 0,34 5-1,82 31 1195,-115-33-1409,-1-1 1,1 0-1,0-2 0,0 0 1,21-1-1,102-12 218,1 1 290,-109 10-327,40 1 139,0-4-1,102-15 1,-91 5-141,2 3 0,105 4-1,-87 7-197,97-2 56,313-23 178,-246 8 275,-35 0-386,-49 16-166,130-6 222,406-10-268,-511 17 4,93 14 439,2-1-278,-187-13-22,218 30 1,-31-5-46,-118-16 43,38 22 267,-166-23-343,87 3 0,62-11 235,98 7-113,-279-5-50,134 8-13,5-6 28,276 43-1,-259-26 50,27 5-18,-11 14-54,188 27-3,-273-58 154,0-5-1,184-15 1,-98-9-134,170-10-69,-171 25 139,-22-1-118,-8-1 151,55-3-141,-165 5 44,-15 1 10,50-9 0,2-4 40,117-5 0,98 15 57,-146-5-155,-5 2-22,-86 8 202,167 7-168,85 2 94,-21-1 75,-292-6-153,63 6 59,157-6 0,-130-11-29,264-13 166,-273 22-168,109 3-12,-129 5-7,0 3 0,103 29 0,82 39 283,-169-39 110,-75-31-333,-12-6-76,0 0-1,1 0 0,-1 1 0,0 0 1,-1 0-1,1 0 0,0 0 0,-1 1 1,5 6-1,-1 0-449,-1 1 0,9 18 1,-14-25 328,20 41-2572</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20:45.175"/>
    </inkml:context>
    <inkml:brush xml:id="br0">
      <inkml:brushProperty name="width" value="0.1" units="cm"/>
      <inkml:brushProperty name="height" value="0.1" units="cm"/>
      <inkml:brushProperty name="color" value="#FFFC18"/>
    </inkml:brush>
  </inkml:definitions>
  <inkml:trace contextRef="#ctx0" brushRef="#br0">0 134 2944,'2'-2'124,"0"0"-1,0 0 1,0 0-1,1 0 1,-1 0 0,1 0-1,-1 1 1,1-1 0,-1 1-1,1 0 1,0 0-1,0 0 1,-1 0 0,1 0-1,0 1 1,4-1 0,6-1 51,1 0 1,16 1 0,233 7 411,-199-9-118,110-20 1,-50 5 649,125 1-730,-39 4-794,251-6 480,-191 10 71,50 1-73,30 12-288,136 5 600,-146-5-607,23 1 428,-79 3-166,117 8 27,-351-11-44,183 13 61,305 7-132,-221-21 9,-72-3 99,644 47-39,-449-27-342,-156-9 45,116-15 959,-228-2-433,246-18 396,-246 11-476,251 1 20,-289 10-241,-116 0-1,226 6 16,-210-2-311,-1 2 0,0 1 0,0 1 0,-1 2 0,40 16-1,17 20-2627,-24-15 116</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20:46.749"/>
    </inkml:context>
    <inkml:brush xml:id="br0">
      <inkml:brushProperty name="width" value="0.1" units="cm"/>
      <inkml:brushProperty name="height" value="0.1" units="cm"/>
      <inkml:brushProperty name="color" value="#FFFC18"/>
    </inkml:brush>
  </inkml:definitions>
  <inkml:trace contextRef="#ctx0" brushRef="#br0">2770 77 1152,'-27'-15'762,"20"11"-604,1 0-1,-1 0 1,0 1-1,0 0 0,-7-2 1,-22-7 864,17 6-371,-25-5 1,27 7-449,-1 2-1,1 0 1,-1 1-1,0 0 1,0 2 0,-20 2-1,-8 7-73,1 2-1,-57 24 0,100-36-118,-191 56 530,63-21-419,-264 62 690,317-85-489,-93 2-1,-77-11 228,180-3-402,-41-5 217,-166-30 0,58 5-228,154 25-235,-94 3 0,144 2-224,-1 2-1,1 0 0,-1 0 0,1 1 0,0 0 1,-22 10-1,-20 13-2124</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20:52.871"/>
    </inkml:context>
    <inkml:brush xml:id="br0">
      <inkml:brushProperty name="width" value="0.1" units="cm"/>
      <inkml:brushProperty name="height" value="0.1" units="cm"/>
      <inkml:brushProperty name="color" value="#FFFC18"/>
    </inkml:brush>
  </inkml:definitions>
  <inkml:trace contextRef="#ctx0" brushRef="#br0">6 39 2688,'-5'-39'1056,"10"39"-832,1 0-256,-1 0-224,6 6-32,0 3 0,0 6-608,0-1-256</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20:53.354"/>
    </inkml:context>
    <inkml:brush xml:id="br0">
      <inkml:brushProperty name="width" value="0.1" units="cm"/>
      <inkml:brushProperty name="height" value="0.1" units="cm"/>
      <inkml:brushProperty name="color" value="#FFFC18"/>
    </inkml:brush>
  </inkml:definitions>
  <inkml:trace contextRef="#ctx0" brushRef="#br0">6 30 1664,'-6'-29'736,"17"40"-768,-6-8-128,1 3-512,-1 8-128</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31:03.643"/>
    </inkml:context>
    <inkml:brush xml:id="br0">
      <inkml:brushProperty name="width" value="0.1" units="cm"/>
      <inkml:brushProperty name="height" value="0.1" units="cm"/>
      <inkml:brushProperty name="color" value="#FFFC18"/>
    </inkml:brush>
  </inkml:definitions>
  <inkml:trace contextRef="#ctx0" brushRef="#br0">266 68 896,'-6'9'517,"-1"0"-1,0 0 1,0 0-1,-1-1 1,0 0-1,-15 11 1,21-18-344,0 1 0,0-1 0,1 1 0,-1 0 0,1-1 0,-1 1 0,1 0 0,0 0-1,0 0 1,0 0 0,0 0 0,0 0 0,-1 4 0,-6 32 447,5-24-376,2-3-160,-1 0 0,2 1 0,-1-1 0,2 0 0,-1 0 0,2 0 0,-1 0 0,1 0 1,1 0-1,0-1 0,1 1 0,0-1 0,0 0 0,1 0 0,0 0 0,1 0 0,0-1 0,1 0 0,0 0 0,0-1 0,1 0 0,10 8 0,-10-9-74,1 0 0,0 0 0,0-1 1,0-1-1,1 0 0,0 0 0,0-1 0,1 0 0,-1 0 0,1-2 0,-1 1 0,1-1 0,0-1 0,0 0 1,0 0-1,0-1 0,0 0 0,0-1 0,0-1 0,0 1 0,0-2 0,12-4 0,-18 6 1,-1-1-1,0 0 1,0 0-1,0 0 1,0 0-1,0-1 0,0 0 1,-1 1-1,1-1 1,-1-1-1,0 1 1,0 0-1,0-1 1,0 0-1,0 1 0,-1-1 1,0 0-1,0-1 1,0 1-1,0 0 1,-1 0-1,1-1 1,-1 1-1,0-8 0,1-3-5,-2 0-1,0 0 1,-1-1-1,0 1 1,-8-29-1,5 24 39,-2 0 1,0 1-1,-1 0 0,-1 0 0,-1 0 0,-1 1 0,0 1 0,-1 0 0,-1 0 0,0 1 0,-2 1 0,-21-21 0,28 30-29,0 1 0,0 0 0,0 1 0,0-1 0,-1 1 0,1 1 0,-1-1 0,0 1-1,-1 1 1,1 0 0,0 0 0,-1 0 0,1 1 0,-1 0 0,1 1 0,-1 0 0,1 0 0,-1 1 0,1 0-1,-1 1 1,1-1 0,0 2 0,-1-1 0,1 1 0,0 0 0,1 1 0,-13 7 0,2 2-205,1 0 1,0 1-1,1 1 1,1 1 0,1 0-1,0 1 1,1 0 0,0 1-1,-10 21 1,18-29-277,0 0 0,1 1 1,-4 13-1,-1 22-1970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20:56.144"/>
    </inkml:context>
    <inkml:brush xml:id="br0">
      <inkml:brushProperty name="width" value="0.1" units="cm"/>
      <inkml:brushProperty name="height" value="0.1" units="cm"/>
      <inkml:brushProperty name="color" value="#FFFC18"/>
    </inkml:brush>
  </inkml:definitions>
  <inkml:trace contextRef="#ctx0" brushRef="#br0">1 197 1664,'3'-1'84,"56"-29"1570,-52 28-1532,0-1-1,0 1 0,1 1 0,-1-1 0,0 1 0,14 0 1,303 6 966,-277-7-948,0-3 0,51-11 0,29-4-129,406-33 187,-66 33-6,-384 17 8,111-18 0,-170 18-151,16-4-469,1 2 0,75 1 0,-109 5 12,0 0 0,1 0 0,12 3 0,-13-1-97,0 0 0,-1 0-1,9 6 1</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40:01.530"/>
    </inkml:context>
    <inkml:brush xml:id="br0">
      <inkml:brushProperty name="width" value="0.1" units="cm"/>
      <inkml:brushProperty name="height" value="0.1" units="cm"/>
      <inkml:brushProperty name="color" value="#FFFC18"/>
    </inkml:brush>
  </inkml:definitions>
  <inkml:trace contextRef="#ctx0" brushRef="#br0">0 175 896,'35'-9'654,"-25"7"-606,0-1 1,17-6 0,36-21 1396,-23 11 73,69-23-1,-86 34-1475,0 2 1,0 1 0,1 1-1,0 1 1,25 0 0,107-3 261,-136 5-205,0-1 0,29-6 0,-28 3-74,0 2 1,32-1-1,30 3 293,23 0 539,148 17 0,-191-7-612,0-4 1,112-3-1,80-5-19,-138 5-207,338-11 296,-62 13-187,-319 2 2,31 2 33,445 20 237,-449-20-335,130-5-1,-124-4-59,113 7 34,-140-2-73,134-13 122,-81 0-59,110 10-94,71-3 120,473-14 353,-577 17-443,12 7 66,75-2 77,-193-11 86,239 1 230,46 10-353,-231-8-99,106 13 236,55-8 50,-163-6-308,-69 3 94,324-4-61,-35 14-101,-224-2 166,124-6-66,80 6 68,47 2-115,-40-2 237,-64-2-164,-30-1 0,-210-2-71,234 8 147,-213-11-143,323 10 60,-299-7 41,119-12 0,-4 0-20,-134 9-58,318-10 115,-47 4-142,-206 7 126,120-9-175,128 2 213,-56 12-169,40 2 14,-286-4 134,102-9 0,-134 2-86,394 17 118,-409-11-137,0-2 0,53-5 1,379 1 50,-309 11-106,-21-15 117,0-1-26,-133 8-7,85 0-19,116 15 0,-140-8 19,121-5 0,45 4-34,-208-3 127,195 19-43,2-19-7,-138-8-55,0 5 1,115 15 0,-174-13 26,0-1-1,-1-1 1,66-10 0,-58 4 26,78 1 1,-117 5-105,0 0 1,0 1 0,0-1 0,0 1 0,-1 0 0,1 1 0,0-1 0,7 4 0,-10-4-52,0 1 1,-1-1-1,1 0 0,0 1 1,-1 0-1,1-1 1,-1 1-1,0 0 1,1-1-1,-1 1 1,0 0-1,0 0 0,0 0 1,0 0-1,-1 0 1,1 0-1,-1 0 1,1 0-1,-1 1 0,1-1 1,-1 4-1,-3 44-2556</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40:03.370"/>
    </inkml:context>
    <inkml:brush xml:id="br0">
      <inkml:brushProperty name="width" value="0.1" units="cm"/>
      <inkml:brushProperty name="height" value="0.1" units="cm"/>
      <inkml:brushProperty name="color" value="#FFFC18"/>
    </inkml:brush>
  </inkml:definitions>
  <inkml:trace contextRef="#ctx0" brushRef="#br0">1 119 1536,'3'-8'176,"1"1"1,1-1-1,0 1 0,0 0 0,0 0 1,1 0-1,0 1 0,0 0 1,0 0-1,1 0 0,8-4 0,-9 7-59,-1 0-1,1 0 1,0 1-1,0 0 1,1 0-1,-1 1 0,0 0 1,1 0-1,-1 0 1,0 0-1,1 1 1,-1 1-1,1-1 1,-1 1-1,12 2 0,0 2 20,25 10-1,-34-11-27,1 0 0,0 0 0,0-1 0,1-1 0,-1 0-1,0 0 1,1-1 0,-1 0 0,16-1 0,85-16 962,-51 7-1034,93-3-1,-112 12-62,307-11 945,-250 2-742,0 4 0,114 10 0,142 3 185,-32-2-72,115 14-193,-26-2 64,-313-9-83,0-6-1,118-9 1,-125 4-1,-1 3 1,180 29-1,42-2-66,-24-4 1,-165-4 37,149 17-26,-192-32-24,-15-1 53,95 17 1,-146-18-75,-1 0 0,0 2 0,-1-1 0,1 1 0,15 10 0,-20-11-178,-1 1 0,0 0 0,-1 0-1,1 1 1,-1 0 0,0 0 0,0 1 0,-1-1 0,7 12 0,16 36-2359</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40:06.166"/>
    </inkml:context>
    <inkml:brush xml:id="br0">
      <inkml:brushProperty name="width" value="0.1" units="cm"/>
      <inkml:brushProperty name="height" value="0.1" units="cm"/>
      <inkml:brushProperty name="color" value="#FFFC18"/>
    </inkml:brush>
  </inkml:definitions>
  <inkml:trace contextRef="#ctx0" brushRef="#br0">0 315 2432,'0'-1'47,"1"1"0,-1-1 0,0 1 0,0-1 0,0 1 0,0-1 0,1 1 1,-1-1-1,0 1 0,0-1 0,1 1 0,-1 0 0,0-1 0,1 1 0,-1-1 0,0 1 0,1 0 0,-1-1 0,1 1 1,-1 0-1,1 0 0,-1-1 0,1 1 0,-1 0 0,1 0 0,0-1 0,19-3 478,-5 1-92,-9 1-381,1 0-1,0 1 1,-1 0 0,1 0-1,0 0 1,7 1 0,23-2 24,271-52 1409,-212 36-1131,-35 8-207,118-2-1,61 18-200,-228-6 61,332 2 246,51 2 96,-359-1-304,258 24 81,132 15 109,98-4 682,-365-26-828,125 5-13,-110-16-10,414-11-30,-17-15 220,-296 2-271,-87 4 211,32 4 33,511-47 102,-450 14-223,-6 1-216,-86 29 111,65-9-6,-120 11 26,1 6 0,218 12 0,-289-2-3,121-14 0,-126 7 113,1 2-1,83 4 1,-132 2-181,-1-1 0,0 2 1,0 0-1,0 0 1,0 0-1,-1 1 0,1 1 1,-1 0-1,1 0 0,-1 1 1,-1 0-1,1 0 1,11 10-1,14 26-917</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40:13.436"/>
    </inkml:context>
    <inkml:brush xml:id="br0">
      <inkml:brushProperty name="width" value="0.1" units="cm"/>
      <inkml:brushProperty name="height" value="0.1" units="cm"/>
      <inkml:brushProperty name="color" value="#FFFC18"/>
    </inkml:brush>
  </inkml:definitions>
  <inkml:trace contextRef="#ctx0" brushRef="#br0">10 0 1920,'0'1'103,"-1"-1"1,0 1-1,1-1 0,-1 0 1,1 1-1,-1 0 1,1-1-1,-1 1 0,1-1 1,-1 1-1,1 0 1,-1-1-1,1 1 0,-1 0 1,1-1-1,0 1 1,0 0-1,-1 0 0,1-1 1,0 1-1,0 0 1,0 0-1,0 0-42,0 0 0,0-1 0,1 1 0,-1-1 0,0 1 1,1-1-1,-1 1 0,0-1 0,1 0 0,-1 1 0,1-1 0,-1 1 0,1-1 0,-1 0 1,1 1-1,-1-1 0,1 0 0,-1 0 0,1 1 0,-1-1 0,1 0 0,-1 0 0,1 0 0,0 0 1,-1 0-1,1 0 0,-1 0 0,1 0 0,-1 0 0,1 0 0,0 0 0,0 0 0,399-15 3555,-294 9-3458,208 12-1,-1-6-5,-130-5-165,66 4 135,290 3 38,-345 6-28,0 8-1,239 51 1,-205-24-33,23 5-246,-219-39-1440,43 18 1,-46-19-1006</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40:14.806"/>
    </inkml:context>
    <inkml:brush xml:id="br0">
      <inkml:brushProperty name="width" value="0.1" units="cm"/>
      <inkml:brushProperty name="height" value="0.1" units="cm"/>
      <inkml:brushProperty name="color" value="#FFFC18"/>
    </inkml:brush>
  </inkml:definitions>
  <inkml:trace contextRef="#ctx0" brushRef="#br0">2 296 3840,'0'-1'110,"-1"-1"1,1 1-1,0-1 1,0 1-1,-1-1 0,1 0 1,0 1-1,0-1 1,1 0-1,-1 1 1,0-1-1,0 1 1,1-1-1,-1 1 0,2-3 1,-1 3-64,-1 0-1,1 0 1,0 0 0,0 1 0,0-1-1,0 0 1,0 0 0,0 1 0,0-1 0,0 1-1,1-1 1,-1 1 0,0-1 0,0 1-1,0 0 1,1-1 0,-1 1 0,0 0-1,0 0 1,1 0 0,-1 0 0,1 0-1,39 1 160,52-2-66,-79-1-135,1 1-1,-1-2 1,0 0-1,20-7 0,-7 0 66,33-13 305,2 2 0,82-16 0,37 13 206,43-9-165,-60 7 304,168-6 0,-172 18-305,144-5 72,-271 19-457,94 3-9,-106-1-415,0 1-1,-1 1 1,1 1 0,22 8 0,17 14-2294</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42:07.171"/>
    </inkml:context>
    <inkml:brush xml:id="br0">
      <inkml:brushProperty name="width" value="0.1" units="cm"/>
      <inkml:brushProperty name="height" value="0.1" units="cm"/>
      <inkml:brushProperty name="color" value="#66CC00"/>
    </inkml:brush>
  </inkml:definitions>
  <inkml:trace contextRef="#ctx0" brushRef="#br0">291 1181 7040,'-8'2'1066,"6"-2"-753,1 1 0,-1-1 0,0 0 1,1 1-1,-1-1 0,1 0 0,-1 0 0,0 0 0,-2-1 0,4-13 668,0-14 3963,11 29-4401,1 1 1,0 0-1,-1 0 0,21 8 1,9 1-18,23 0 172,-1-2 1,129 0 0,-174-9-670,50 0 194,131-15-1,-75-8 70,249-29 638,-338 50-944,331-30 486,-123 9-351,3 21 101,-185 2-357,200 18 153,-140-7 114,30 5-78,66 3-151,-91-9 205,-2 5 1,181 45-1,-262-49-49,-2 2 0,49 21-1,-35-10 1,1-3 0,1-2-1,0-2 1,85 12 0,-101-24 103,46 0 1,-80-6-154,-1 0 0,1-1 0,-1 1 0,1-1 0,-1-1 0,0 1 0,0-1 0,0 0 0,0 0 0,0-1 0,-1 0 0,0 0 0,0 0 0,0-1 0,6-6 0,0 0 2,0-1-1,-1 0 1,0-1 0,-1 0-1,-1 0 1,13-28 0,-4 5 160,-10 21-110,-1 0 0,0 0 0,6-24 1,-6 11-23,-2-1 0,2-43 0,-22-172 277,-21 2-229,26 175 1,9 53-115,0 0 0,-2-1 1,1 2-1,-2-1 1,0 0-1,-9-16 1,12 26 16,-1-1 1,0 1 0,0 0 0,-1 0 0,1 0 0,-1 0-1,0 1 1,0-1 0,0 1 0,0 0 0,0 0-1,-1 1 1,0-1 0,1 1 0,-1 0 0,0 0 0,0 1-1,0-1 1,0 1 0,-10-1 0,-265-5-164,188 8 255,42 1 52,30-1-122,1 0 0,-1-1 0,-21-4 0,-50-15 72,-45-5-51,49 13-96,-31-1 184,57 9-88,4 1 1,1-2-1,-105-21 1,110 15-26,0 2 1,0 3-1,-81 1 1,55 3-6,-56 1 23,-91-6 39,-22-6-27,45 5-162,-151-31 268,219 22-205,-160 3 0,233 10-35,33 1 77,-38 3 1,-392 45-118,327-31 122,-37 15 12,128-22-12,-67 21-7,97-27-1,0 0 1,1 1-1,-1 0 0,1 1 1,0 0-1,0 0 0,0 0 1,1 1-1,-1 0 0,1 1 1,0 0-1,1 0 0,-1 0 1,1 1-1,-5 7 0,5-5 48,0 0 1,1-1-1,0 2 0,1-1 0,0 0 1,0 1-1,1 0 0,0 0 0,1 0 1,0 0-1,1 0 0,-1 13 1,2 2 29,0-1 1,2 0-1,0 0 1,2 0 0,10 38-1,-2-23 44,2 0 0,29 58 0,-16-48-553,42 58 0,-56-92-350,-1 0-3237,-47-23-5303</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42:09.420"/>
    </inkml:context>
    <inkml:brush xml:id="br0">
      <inkml:brushProperty name="width" value="0.1" units="cm"/>
      <inkml:brushProperty name="height" value="0.1" units="cm"/>
      <inkml:brushProperty name="color" value="#66CC00"/>
    </inkml:brush>
  </inkml:definitions>
  <inkml:trace contextRef="#ctx0" brushRef="#br0">2678 1404 4224,'-28'3'1365,"28"-3"-1334,-1 0 0,1 0 1,-1 0-1,1 0 0,-1-1 0,1 1 0,-1 0 0,1 0 1,-1 0-1,1 0 0,-1-1 0,1 1 0,0 0 0,-1-1 1,1 1-1,-1 0 0,1 0 0,0-1 0,-1 1 0,1-1 1,0 1-1,-1 0 0,1-1 0,0 1 0,0-1 0,-1 1 1,1-1-1,0 1 0,0-1 0,0 1 0,0-1 0,0 1 1,0-1-1,0 1 0,0-1 0,0 1 0,0-1 0,0 1 1,0-1-1,0 1 0,0-1 0,0 1 0,1-1 0,6-20 374,4 1 527,1 1 0,1 0 0,1 1 0,1 1-1,0 0 1,1 1 0,1 1 0,0 0 0,2 2 0,30-19-1,-32 24-322,-14 7-538,0 0-1,-1 0 0,1-1 0,0 1 0,-1-1 0,1 0 0,-1 1 1,0-1-1,0 0 0,1 0 0,1-3 0,1-1 20,-1 0 1,0 0-1,-1 0 1,1 0-1,-1 0 0,0-1 1,-1 1-1,1-1 0,-1 0 1,-1 0-1,1 0 1,-1 0-1,-1 0 0,1 0 1,-1 0-1,0 0 0,-2-11 1,-38-209 601,39 221-702,-11-34 26,-2 0-1,-1 1 1,-2 0-1,-24-39 1,9 16 200,-31-54 386,55 105-602,0 1 0,0-1 0,-1 1 0,0 0 0,-1 1 0,0 0 0,0 1 0,-1 0 0,0 0 0,0 1 0,-1 1 0,-18-8 0,7 4 21,2-1-1,-1-1 0,2-1 0,-29-22 1,34 23 80,-1 1 0,-1 1 0,0 0 1,0 1-1,0 1 0,-30-9 0,-114-23 317,150 37-408,-174-19 90,72 11-131,42 6 334,-91 4-1,76 2-603,-344 28 760,367-18-567,0 2 0,-68 25 0,-44 10 341,-79 0-41,124-25-281,-33 7 343,160-29-272,-1 0 0,1 0 0,-1 0 0,1 0 0,0 1-1,-1-1 1,1 1 0,0 0 0,0 0 0,0 0 0,0 0 0,0 1 0,1-1-1,-1 1 1,1 0 0,0-1 0,-1 1 0,1 0 0,0 1 0,1-1-1,-1 0 1,1 0 0,-1 1 0,1-1 0,0 1 0,0-1 0,1 1 0,-1-1-1,0 8 1,3 21 74,1 0 1,10 42-1,2 14 5,16 223 88,-25-234-264,6 43 109,-10-108-6,1 1 0,1-1 0,0 0-1,0 0 1,1 0 0,0-1 0,10 15-1,-13-24 31,0 1 0,0-1-1,1 0 1,-1 1 0,0-1 0,1 0-1,0 0 1,0-1 0,-1 1 0,1 0-1,0-1 1,0 0 0,0 0-1,1 0 1,-1 0 0,0 0 0,0-1-1,0 1 1,6-1 0,6 0 130,1 0 0,-1-1 0,16-4 0,-1 1-87,212-26 329,-26-5-152,6 0 36,-115 28-906,0 6 1,126 13 0,-222-11 261,102 6-5297,-99-7 3999,0 0-1,0-1 1,1-1-1,-1-1 1,22-6 0,15-13-3292</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41:05.722"/>
    </inkml:context>
    <inkml:brush xml:id="br0">
      <inkml:brushProperty name="width" value="0.1" units="cm"/>
      <inkml:brushProperty name="height" value="0.1" units="cm"/>
      <inkml:brushProperty name="color" value="#66CC00"/>
    </inkml:brush>
  </inkml:definitions>
  <inkml:trace contextRef="#ctx0" brushRef="#br0">3703 194 128,'8'-33'549,"-5"0"3286,-3 32-3682,0 0 0,0 1 0,0-1 0,-1 1 0,1-1 0,0 1 0,0-1 0,0 0 0,-1 1 0,1-1 1,0 1-1,-1-1 0,1 1 0,0-1 0,-1 1 0,1 0 0,-1-1 0,1 1 0,-1-1 0,1 1 0,-1 0 0,1-1 0,-1 1 0,1 0 0,-2-1 0,-19-3 1760,16 4-1677,0 0 0,1 0 0,-1 0 0,1 1 1,-1 0-1,1 0 0,-8 2 0,3 0-78,0 0 0,0 0 0,-1-1 1,0 0-1,1-1 0,-1 0 0,0-1 0,1 0 0,-12-1 0,-36 2 90,-154 4 1227,142-6-1227,43 0-56,0-2 1,-49-11 0,-5-2 125,5 9-51,-102 4 0,113 4-188,-90 6 563,-1 0-463,118-7-136,-61-9 0,11 0 132,-158 6-1,135 4-225,67-1 127,3 2 82,-1-3 1,0-1-1,-75-15 1,-105-36-10,201 50-105,0 0 0,0 1 1,-23 0-1,-27-1 104,39 0-162,-52 4 0,30 0 10,-29 8 20,-134 1 731,162-6-896,-210 25 847,262-28-692,-44 7 436,-89 3 1,115-11-632,-29-3 0,19-4-5363,13 6 1781,-13-2-538</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41:13.440"/>
    </inkml:context>
    <inkml:brush xml:id="br0">
      <inkml:brushProperty name="width" value="0.1" units="cm"/>
      <inkml:brushProperty name="height" value="0.1" units="cm"/>
      <inkml:brushProperty name="color" value="#66CC00"/>
    </inkml:brush>
  </inkml:definitions>
  <inkml:trace contextRef="#ctx0" brushRef="#br0">10614 295 6784,'-10'-4'741,"4"1"-36,-1 0 1,0 0-1,-10-7 0,10-14-1254,-4-4 405,10 25 285,0-1 0,-1 1 0,1-1 1,0 1-1,-1 0 0,0-1 0,0 1 0,0 0 0,0 0 0,-4-4 0,-15-14 1111,13 13-821,0 1 0,0-1 0,-16-10 0,5 8-267,1 0-1,-2 2 1,0 0-1,0 1 1,-39-8 0,-108-7 873,107 15-773,-191-6 366,134 9-493,-88-1 578,-91-1-363,0 4-2,159 3-204,136-1-146,-657 15 459,508-6-334,-82 6 0,-162-12 49,198-6-108,-414 3 537,298 21-660,-2 1 413,285-22-420,-319 15 10,161-1 352,108-9-382,-77-2 107,-44 4 39,142-2-46,-56 9 75,54-7-97,0-1 0,-100-5 0,82-2 114,-190-8-38,62 18-257,-17-7 392,116-4-186,71 2 38,-164 5 259,136-2-319,36-3-25,-47 7 1,41-3 51,0-1 0,-61-3 1,35-2-8,-448 2 191,475-1-57,-60-12 0,60 7 8,-61-3-1,-10 8-147,-169 7 15,92-4 8,97-3-36,-262 15 93,305-9-94,-100 7 56,111-11 117,0-2 0,-52-7 0,-17-4 33,-1 3-1,-165 7 1,235 4-917,-41 6-1,47-2-1050,-1 0-1,-32 13 1,-36 16-2774,-17 3-111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31:04.268"/>
    </inkml:context>
    <inkml:brush xml:id="br0">
      <inkml:brushProperty name="width" value="0.1" units="cm"/>
      <inkml:brushProperty name="height" value="0.1" units="cm"/>
      <inkml:brushProperty name="color" value="#FFFC18"/>
    </inkml:brush>
  </inkml:definitions>
  <inkml:trace contextRef="#ctx0" brushRef="#br0">17 0 3456,'-17'6'1408,"23"3"-1120,-6 11 288,5-17 64,1 8 160,3 2 160,7 1-32,11 1 0,12-1-512,10 1-32,9-6-32,13-3-288,-6-6-64,-1 0-2016,6-6-1920,-10-7 960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40:55.181"/>
    </inkml:context>
    <inkml:brush xml:id="br0">
      <inkml:brushProperty name="width" value="0.1" units="cm"/>
      <inkml:brushProperty name="height" value="0.1" units="cm"/>
      <inkml:brushProperty name="color" value="#66CC00"/>
    </inkml:brush>
  </inkml:definitions>
  <inkml:trace contextRef="#ctx0" brushRef="#br0">3933 192 2432,'6'-9'1163,"23"-9"-113,-23 14-713,-1 0 0,1 1-1,0-1 1,0 1 0,1 0-1,5-1 1,10-5-59,-4 7 6716,-18 3-6900,-23-1 850,7-1-787,0-1 1,0 0-1,-24-8 1,20 5 84,-39-5 0,-221 2 803,102 13-143,16-5 362,124-11-1120,14 4 40,20 6-169,0-1 0,-1 1-1,1 0 1,-1 0 0,1 0 0,-5 1 0,-234 10-143,121 9 306,-32 4 129,79-17-360,-55-1 357,32-5-220,-155 3-8,127-1-9,69-3 127,14-1-140,-70-13 0,5 0-13,50 10-8,-84-5 121,22 1 1,106 8-182,0 0 0,-16-5 0,16 4 26,0 0-1,-18-1 0,20 3 11,0-2 0,-14-2-1,-11-1 132,-49-8-12,-9-6 70,68 13-114,1 1 0,-1 0-1,-29 1 1,-30 2 102,40 0-136,1 2-1,0 2 1,-63 10-1,-6 8 543,-5-6-379,5-2-1127,94-9-973,-33 11 0,19 0-2224</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40:57.848"/>
    </inkml:context>
    <inkml:brush xml:id="br0">
      <inkml:brushProperty name="width" value="0.1" units="cm"/>
      <inkml:brushProperty name="height" value="0.1" units="cm"/>
      <inkml:brushProperty name="color" value="#66CC00"/>
    </inkml:brush>
  </inkml:definitions>
  <inkml:trace contextRef="#ctx0" brushRef="#br0">2781 205 4224,'0'0'53,"0"-1"-1,0 1 1,0-1 0,0 1-1,0-1 1,0 1 0,0-1 0,0 1-1,0-1 1,0 1 0,0-1-1,0 1 1,0 0 0,0-1 0,0 1-1,-1-1 1,1 1 0,0-1-1,0 1 1,-1 0 0,1-1 0,0 1-1,0 0 1,-1-1 0,1 1-1,0 0 1,-1-1 0,1 1 0,0 0-1,-1-1 1,1 1 0,-1 0-1,1 0 1,-1-1 0,-9-5 1856,-11-4 795,19 9-2644,0 0 107,0 0-1,0 0 0,0 0 0,0 1 0,0-1 0,0 0 0,0 1 0,-1-1 0,1 1 0,0 0 1,-4 0-1,-27-6 570,-134 1 1253,-87 1-368,166-7-896,-299 8 630,247-3-1264,112 5 85,-38-7 1,40 4-63,-39-1 0,-58-6-98,7 2 112,-12 4 176,-45 5-224,159-1-55,-1-1 1,0 0-1,1-1 1,-1-1-1,-13-5 1,14 4 31,-1 1 0,0 0 0,0 1 1,0 1-1,-16-1 0,-51-4-169,36 2 267,-170-22-65,151 23 1,47 2-97,0 1 0,-1 1-1,1 0 1,0 1 0,-20 5 0,-41 22-10442,37-18 5552,-10-5 1339</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41:00.041"/>
    </inkml:context>
    <inkml:brush xml:id="br0">
      <inkml:brushProperty name="width" value="0.1" units="cm"/>
      <inkml:brushProperty name="height" value="0.1" units="cm"/>
      <inkml:brushProperty name="color" value="#66CC00"/>
    </inkml:brush>
  </inkml:definitions>
  <inkml:trace contextRef="#ctx0" brushRef="#br0">1647 88 4736,'11'-6'2469,"24"-15"-2949,-16 10 768,-3 2 207,-5 3 617,0 0 0,-1-1 1,17-14 1066,-44 36-1406,1-7-557,6-3 306,0 1 0,0 0 0,-13 11 0,15-11-273,0-1 1,-1 0-1,1-1 1,-18 6-1,15-5-99,3-3-13,0 0-1,0-1 1,0 0-1,0-1 1,0 1 0,0-1-1,-10-2 1,-6 1 167,-82 0 266,-3 0-279,-167 18 0,231-13-230,-1-3 0,-57-3 0,6-1-36,-168-7 82,208 10-9,-69 1 76,62 8-76,40-6 125,-39 3 0,49-6-91,0 2-1,-27 6 1,28-5-97,-1-1 1,-26 3-1,39-5-37,0 0-2,1 0 0,-1 0 0,0 0 0,0 0 0,0 0 0,0 0 0,0 1 0,0-1 0,1 0 0,-1 1 0,0-1 0,0 0 0,0 1 0,1-1 0,-1 1 0,0-1 0,0 2 0,1-2-9,0 0 1,0 0-1,0 0 0,0 0 1,0-1-1,1 1 1,-1 0-1,0 0 1,0 0-1,0 0 1,0 0-1,0 0 0,0 0 1,0 0-1,0 0 1,0 0-1,0 0 1,1 0-1,-1 0 1,0 0-1,0 1 0,0-1 1,0 0-1,0 0 1,0 0-1,0 0 1,0 0-1,0 0 0,0 0 1,0 0-1,0 0 1,1 0-1,-1 0 1,0 0-1,0 0 1,0 0-1,0 0 0,0 0 1,0 1-1,0-1 1,0 0-1,0 0 1,0 0-1,0 0 1,0 0-1,0 0 0,0 0 1,0 0-1,0 0 1,0 0-1,0 1 1,0-1-1,0 0 1,0 0-1,0 0 0,0 0 1,0 0-1,0 0 1,0 0-1,0 0 1,0 0-1,0 0 1</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41:17.904"/>
    </inkml:context>
    <inkml:brush xml:id="br0">
      <inkml:brushProperty name="width" value="0.1" units="cm"/>
      <inkml:brushProperty name="height" value="0.1" units="cm"/>
      <inkml:brushProperty name="color" value="#66CC00"/>
    </inkml:brush>
  </inkml:definitions>
  <inkml:trace contextRef="#ctx0" brushRef="#br0">6847 164 2816,'-1'-1'58,"1"0"0,-1 0 0,1 0 1,0-1-1,0 1 0,-1 0 0,1 0 0,0 0 1,0-1-1,0 1 0,0 0 0,0 0 0,1-1 0,-1 1 1,0 0-1,1 0 0,-1 0 0,0-1 0,1 1 1,-1 0-1,1 0 0,0 0 0,-1 0 0,1 0 1,0 0-1,0 0 0,0 0 0,0 0 0,-1 1 0,1-1 1,0 0-1,2 0 0,0-2-90,4-4 266,1 1-1,0 0 1,28-17 7475,-53 11-6573,0 10-620,1 0-1,-1 1 0,-23 2 1,7 0-93,-48 8 687,-210-9 815,223 3-1656,-79 14 0,75-7 84,46-5-218,-38 11 0,46-11-3,-1 0-1,0-1 1,1-1-1,-29 2 1,-5-5 46,-127-5 518,13 3-391,89 3-178,-107-1 145,169 0-264,0-2 0,-15-3 0,14 2-5,0 1-1,-16 0 1,-53-5 142,-4-1 36,63 7-166,-36-7 0,36 4-25,-37-1 0,-12 0 37,9-4 21,55 8-21,0-1 1,0 0 0,0 0-1,-13-5 1,-20-4-59,-20 4 169,0 3 0,-77 4 1,53 1-144,-231 8 960,190-3-1158,54-7 338,-167 6-243,118-3 123,3 0 114,52 0-143,-68-7 0,-2 0 21,-130-5 51,159 3-28,2 0-166,0 0 364,1-1-174,-184-1-80,118-2-92,-54 8 140,123 2-32,-175 5-34,149 11 56,21-1-13,-90-8 76,97-1 95,-33 4-58,107-7-103,-1 2 0,1 0 0,-43 13 0,50-11 73,-1-1-72,-5-4-4,26 0-81,1 0 70,1 1 1,-1 0-1,0 0 0,1-1 0,-1 1 1,1 0-1,0 0 0,-1-1 1,1 1-1,0-1 0,0 1 1,0-1-1,0 1 0,0-1 0,1 0 1,-1 1-1,0-1 0,1 0 1,-1 0-1,0 0 0,1 0 1,0 0-1,-1 0 0,4 1 1,5 1-113,-10-3 88,1 0 0,-1 0 0,0 0-1,0 0 1,1 0 0,-1 0 0,0 0-1,0 0 1,0 0 0,1 0 0,-1 0-1,0 0 1,0 0 0,0 0-1,1 0 1,-1 0 0,0 0 0,0 0-1,0 0 1,1 1 0,-1-1 0,0 0-1,0 0 1,0 0 0,0 0 0,0 0-1,1 1 1,-1-1 0,0 0 0,0 0-1,0 0 1,0 0 0,0 1-1,0-1 1,0 0 0,0 0 0,0 1-1,1-1 1,-1 0 0,0 0 0,0 0-1,0 1 1,0-1 0,0 0 0,0 0-1,-1 0 1,1 1 0,0-1-1,0 0 1,0 0 0,0 0 0,0 1-1,0-1 1,0 0 0,0 0 0,0 0-1,0 1 1,-1-1 0,1 0 0,-2 4-657,1 1 0,-1-1 0,-1 0 1,1 0-1,-1-1 0,1 1 1,-1 0-1,0-1 0,0 0 0,0 1 1,-1-1-1,1 0 0,-8 4 1,3-3-280,0 0 1,-1-1-1,1 1 1,-1-2-1,0 1 1,-9 1-1,-45 3-3392</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41:20.816"/>
    </inkml:context>
    <inkml:brush xml:id="br0">
      <inkml:brushProperty name="width" value="0.1" units="cm"/>
      <inkml:brushProperty name="height" value="0.1" units="cm"/>
      <inkml:brushProperty name="color" value="#66CC00"/>
    </inkml:brush>
  </inkml:definitions>
  <inkml:trace contextRef="#ctx0" brushRef="#br0">3057 1387 6016,'-33'-23'4357,"38"19"-4623,-5 4 274,0 0 0,1 0 0,-1-1 0,0 1 0,1 0 0,-1 0 0,0 0 0,1-1 0,-1 1 0,0 0 0,1 0 0,-1-1 0,0 1 0,0 0 0,1-1 0,-1 1 0,0 0 0,0-1-1,0 1 1,0 0 0,1-1 0,-1 1 0,0-1 0,0-75 4531,1 73-4377,0 0 1,1 1-1,-1-1 1,1 0-1,-1 1 1,1 0-1,3-4 1,2-3 180,9-29 808,-11 29-863,0 0 0,-1 0 0,0-1 0,-1 1 0,0-1 0,0 0 0,-1 0 0,2-17 0,-4 20-149,1 0-1,0 0 0,1 1 0,2-9 0,3-19 121,11-65 29,-8-209 42,-4 169-106,-5 110-229,-1 16-11,1 0 0,-2 0 0,0 0 0,-4-21 0,5 14-116,0 18 128,0 1 1,1-1-1,-1 1 1,0-1-1,0 1 1,0-1-1,-1 1 1,1-1-1,0 1 1,0-1-1,-1 1 1,1-1-1,-1 1 1,1-1-1,-1 1 1,-1-3-1,1 2 79,1 2-64,0 0 0,0-1 0,0 1 0,-1-1 0,1 1 0,0-1 0,0 1 0,0 0 0,-1-1 0,1 1 0,0-1 0,-1 1 0,1 0 0,0-1 0,-1 1 0,1 0 0,0-1 0,-1 1 0,1 0 0,-1 0 0,1 0 0,0-1 0,-1 1 0,1 0 0,-1 0 0,1 0 0,-1 0 0,1 0 0,-1 0 0,1 0 0,-1 0 0,0 0 0,-19 0 67,14 0-61,-81 1 214,-183-6 136,41 2-390,123 5 83,-32-2-57,-177-24-1,255 19 63,-107 3-1,79 4-11,85-2-47,-208-9-162,-97-29 242,207 37-326,56 2 293,-155 4 187,152-6-305,-65-8 0,88 5 52,1-1 1,0-1 0,0-1-1,-35-15 1,-40-26 161,32 15-121,19 9-55,0 2 0,-74-24 0,117 45 12,1 0 0,-1 0-1,0 0 1,0 1 0,1 0 0,-1 0-1,0 0 1,-5 1 0,9-1 6,-1 0-1,1 1 1,0-1 0,0 0 0,-1 1-1,1-1 1,0 1 0,0 0 0,-1-1-1,1 1 1,0 0 0,0-1 0,0 1-1,0 0 1,0 0 0,0 0-1,0 0 1,0 0 0,0 0 0,1 0-1,-1 1 1,0-1 0,1 0 0,-1 0-1,1 0 1,-1 1 0,1-1 0,0 0-1,-1 1 1,1-1 0,0 0 0,0 3-1,2 48 224,2 0-1,17 83 0,-16-112-169,0 0 0,1-1 0,16 36 0,47 115-108,-58-146 133,-1 0-1,7 38 1,0-1 115,-6-19-203,6 51 1,9 36 87,-24-126-78,1 0 0,-1 1 1,1-1-1,0 0 0,1 0 0,-1-1 1,1 1-1,0-1 0,1 0 1,-1 0-1,1 0 0,6 4 1,0 0 22,0-2 0,1 1 0,0-1 0,25 10 0,-18-10 6,1-1 1,0-1-1,0 0 1,42 2-1,85-4 113,-96-3-133,-15 0 73,393-9-450,4 0 685,-387 9-360,184 9 24,-7 0 136,68 0 478,-184-2-251,-2 0-2302,-103-7 1788,-84-61-17833</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41:22.404"/>
    </inkml:context>
    <inkml:brush xml:id="br0">
      <inkml:brushProperty name="width" value="0.1" units="cm"/>
      <inkml:brushProperty name="height" value="0.1" units="cm"/>
      <inkml:brushProperty name="color" value="#66CC00"/>
    </inkml:brush>
  </inkml:definitions>
  <inkml:trace contextRef="#ctx0" brushRef="#br0">6712 182 6656,'-3'-4'820,"2"3"-675,0 0 1,0 0-1,1 1 1,-1-1-1,1 0 0,-1 0 1,1 0-1,-1 1 1,1-1-1,-1 0 0,1 0 1,-1-5 2446,-11-9-661,-3 9-1566,0 0 1,0 1 0,0 1 0,-1 0 0,0 1 0,0 1-1,-22-1 1,-37-6 281,-41-5 190,17 3-389,-31 1 459,18 3-406,82 4-454,-31 2 0,-21-1 238,-124-14 109,28-2-332,-43-1 532,66 19-357,-245-3 257,133 3-227,-157 23-171,252-8 91,-2-1-65,60-7-18,-25 0 43,-241 1 162,192-4-140,-54 2-189,-14 0 60,186-6 0,-118-6 302,58 0-198,-181-14 222,87 3 14,-120-6 244,204 18-768,-153 14 0,198-4-432,-138 16-5039,179-14 2942,-65 0-2910,-1-17 817,119 10 4764</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41:28.865"/>
    </inkml:context>
    <inkml:brush xml:id="br0">
      <inkml:brushProperty name="width" value="0.1" units="cm"/>
      <inkml:brushProperty name="height" value="0.1" units="cm"/>
      <inkml:brushProperty name="color" value="#66CC00"/>
    </inkml:brush>
  </inkml:definitions>
  <inkml:trace contextRef="#ctx0" brushRef="#br0">1397 62 4608,'0'0'49,"0"0"0,0 0-1,0 0 1,0 0 0,-1 0 0,1 0 0,0-1 0,0 1 0,0 0 0,0 0-1,-1 0 1,1 0 0,0-1 0,0 1 0,0 0 0,0 0 0,0 0-1,0-1 1,0 1 0,0 0 0,0 0 0,0 0 0,-1-1 0,1 1 0,0 0-1,0 0 1,0 0 0,0-1 0,1 1 0,-1 0 0,0 0 0,0-1-1,0 1 1,0 0 0,0 0 0,0 0 0,0-1 0,0 1 0,0 0 0,2-7 561,20 6 6430,-22 0-6923,0 0 1,0-1 0,0 1-1,0 0 1,0 0-1,0 0 1,0 0-1,-1 0 1,1 0 0,0-1-1,-1 1 1,1 0-1,-1 0 1,0 0-1,1 0 1,-1 0 0,0 1-1,1-1 1,-1 0-1,0 0 1,-1-1-1,0 1 39,-1 0 0,1 0 0,-1-1 0,1 2 0,-1-1 0,-5-1 0,-11-4 379,9 4-383,0 0-1,0 0 1,0 1-1,-1 0 1,1 1-1,0 0 1,-13 2-1,-10-1 104,-17-1-48,-309 15 1863,281-7-1826,-1-3 0,1-3 0,-107-12 0,-19-9-3113,193 19 1575,0 1 0,1 0 1,-1 0-1,1 1 0,-1 0 0,1 1 1,0 0-1,-14 7 0,-10 2-1931,-31 10-167</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41:30.038"/>
    </inkml:context>
    <inkml:brush xml:id="br0">
      <inkml:brushProperty name="width" value="0.1" units="cm"/>
      <inkml:brushProperty name="height" value="0.1" units="cm"/>
      <inkml:brushProperty name="color" value="#66CC00"/>
    </inkml:brush>
  </inkml:definitions>
  <inkml:trace contextRef="#ctx0" brushRef="#br0">880 58 6144,'-40'-8'3301,"39"6"-3364,1 0 0,0 0 0,-1 0 0,1 0 1,0 0-1,0 0 0,0 0 0,0 0 0,0-3 0,1 4 207,-2 0-33,1 0 0,0 0 1,0 0-1,0 0 0,-1 0 1,1 0-1,0 0 0,-1 0 1,1 0-1,-1 0 0,1 0 1,-1 0-1,0 0 0,1 1 1,-1-1-1,0 0 0,0 0 1,1 1-1,-1-1 0,0 0 1,0 1-1,0-1 0,0 1 0,0-1 1,0 1-1,0 0 0,-1-1 1,-1 0 148,0 0 1,0 1-1,1-1 1,-1 1-1,0-1 1,0 1-1,0 0 0,-5 1 1,-91 24 2896,13-2-1754,-106 8 573,30-5-2811,-33-8-8258,141-17 5264</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41:31.394"/>
    </inkml:context>
    <inkml:brush xml:id="br0">
      <inkml:brushProperty name="width" value="0.1" units="cm"/>
      <inkml:brushProperty name="height" value="0.1" units="cm"/>
      <inkml:brushProperty name="color" value="#66CC00"/>
    </inkml:brush>
  </inkml:definitions>
  <inkml:trace contextRef="#ctx0" brushRef="#br0">1437 69 4224,'-1'0'116,"-1"0"0,1 0 0,-1 0 0,1 0 1,-1 0-1,1-1 0,-1 1 0,1 0 0,0-1 0,-1 1 0,1-1 1,-1 1-1,1-1 0,0 0 0,0 0 0,-1 0 0,0 0 0,1 0-196,1 0-80,1 0 0,-1 0-1,0 0 1,1 0 0,-1 0-1,1 0 1,-1 0-1,1 0 1,0 0 0,-1 0-1,1 0 1,0 0 0,0 1-1,0-1 1,-1 0-1,1 1 1,2-2 0,-2 2 272,0-1 0,0 0 0,0 0 0,0 1 0,0-1 0,0 0 0,0 0 0,-1 0 0,1 0 0,0 0 1,0 0-1,-1 0 0,1 0 0,-1 0 0,1 0 0,-1 0 0,1 0 0,-1-2 0,0 2 104,0 0-1,0 0 1,0 0 0,0-1-1,0 1 1,0 0-1,0 0 1,0 0-1,-1 0 1,1 0 0,0 1-1,-1-1 1,1 0-1,-1 0 1,1 0 0,-1 0-1,0 0 1,1 0-1,-1 1 1,0-1 0,0-1-1,0 2-156,0 0 0,0-1 0,0 1 0,0 0 0,0 0 0,0 0 0,0 0 0,0 0 0,0 0 0,0 0 0,0 0 0,0 0 0,0 0 0,0 0 0,0 1 0,0-1 1,0 0-1,0 1 0,0-1 0,0 1 0,0-1 0,0 1 0,0 0 0,0 0 0,-4 1 244,1 1 0,-1-1 0,1 0 0,-1-1-1,-7 3 1,-18 6 978,22-7-956,0 0 0,0 0 0,-18 2 0,-10 4 167,-29 11 335,-11 9 143,72-28-857,-1 1 0,0-1-1,0-1 1,1 1-1,-1-1 1,-6 1-1,-19 1 146,20 0-176,-1-1 0,1 0 0,-1-1 0,-15-1 1,-4-1 55,-6 0 139,1-1 1,-1-2-1,-38-11 1,45 9-145,-2 3-65,1 0 0,-43 1 1,7 1 14,-165 0 1101,122 3-2667,64 0-4373,-60 8 0,60-1 1990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41:34.531"/>
    </inkml:context>
    <inkml:brush xml:id="br0">
      <inkml:brushProperty name="width" value="0.1" units="cm"/>
      <inkml:brushProperty name="height" value="0.1" units="cm"/>
      <inkml:brushProperty name="color" value="#66CC00"/>
    </inkml:brush>
  </inkml:definitions>
  <inkml:trace contextRef="#ctx0" brushRef="#br0">1399 213 7168,'-11'1'870,"8"-1"-680,1 1 1,0-1-1,-1 0 0,1 0 1,0-1-1,0 1 0,-1 0 0,1-1 1,0 1-1,0-1 0,0 0 0,-3-1 1,4 1-183,0 0 0,0 0 1,0 0-1,0 0 0,1 0 1,-1 0-1,0 0 1,1 0-1,-1-1 0,1 1 1,-1-2-1,-7-13 132,-2 4 548,0-1 1,-1 1-1,-1 1 1,0 0-1,0 1 0,-1 0 1,-28-15-1,21 15-564,-1 0 0,0 2 0,-1 1 0,1 0-1,-27-4 1,-13 2 513,-1 2 1,0 2-1,-104 7 0,24 18 627,13-1-656,-81-10-4101,150-6 381,36-2 258,0 0 0,-33-3 0,-11-10-970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31:21.448"/>
    </inkml:context>
    <inkml:brush xml:id="br0">
      <inkml:brushProperty name="width" value="0.1" units="cm"/>
      <inkml:brushProperty name="height" value="0.1" units="cm"/>
      <inkml:brushProperty name="color" value="#FFFC18"/>
    </inkml:brush>
  </inkml:definitions>
  <inkml:trace contextRef="#ctx0" brushRef="#br0">2515 145 2944,'0'0'52,"-1"-1"1,1 1-1,-1 0 1,1 0-1,-1-1 1,1 1-1,-1 0 1,1-1-1,0 1 1,-1 0-1,1-1 1,-1 1-1,1-1 1,0 1-1,0 0 1,-1-1-1,1 1 1,0-1-1,0 1 1,-1-1-1,1 1 0,0-2 1,-6-6 1081,6 3-964,-1 0 0,1 1 0,-1-1 0,0 1-1,0-1 1,0 1 0,0-1 0,-1 1 0,0 0 0,0-1 0,0 1 0,0 0-1,-1 0 1,0 1 0,1-1 0,-2 1 0,1-1 0,0 1 0,-7-5-1,6 4-145,-1 0 0,1 0 0,-1 1 0,0-1 0,0 1 0,0 0-1,-1 1 1,1 0 0,-1-1 0,1 2 0,-1-1 0,0 1 0,0-1-1,0 2 1,1-1 0,-1 1 0,0 0 0,-8 0 0,-373 24 1890,236-6-2043,-24 2 317,47-9 543,-1-7-1,-162-13 1,57-7-274,94 8-66,-325-2-732,447 11 27,-20 1-1319,-1-1 1,-48-6 0,23-8-1205</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41:35.095"/>
    </inkml:context>
    <inkml:brush xml:id="br0">
      <inkml:brushProperty name="width" value="0.1" units="cm"/>
      <inkml:brushProperty name="height" value="0.1" units="cm"/>
      <inkml:brushProperty name="color" value="#66CC00"/>
    </inkml:brush>
  </inkml:definitions>
  <inkml:trace contextRef="#ctx0" brushRef="#br0">2123 4 6400,'-7'0'331,"-2"-2"227,0 1 0,0 1 0,0-1 0,-1 2 0,-15 1 1,16 0-302,1-1 0,-1 0 0,0-1 1,1 0-1,-11-1 0,-9-1 50,22 2-131,-322 9 5056,-95 39-1899,-193 63-4842,330-25-5296,159-44 2160,-41 8 37</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00:41:37.428"/>
    </inkml:context>
    <inkml:brush xml:id="br0">
      <inkml:brushProperty name="width" value="0.1" units="cm"/>
      <inkml:brushProperty name="height" value="0.1" units="cm"/>
      <inkml:brushProperty name="color" value="#66CC00"/>
    </inkml:brush>
  </inkml:definitions>
  <inkml:trace contextRef="#ctx0" brushRef="#br0">7161 30 6400,'-7'-2'456,"3"2"-186,1-1 0,-1 1 0,0-1 0,0 1 0,1 0-1,-1 1 1,0-1 0,-5 2 0,-12 0 210,0-1-1,-31-2 0,8 0 110,-38-5 1020,38 2-877,-62-7 228,65 7-469,26 2-332,1 0-1,-1 2 1,-19 0-1,-247 38 1554,88-9-1237,83-14-262,-63 5 982,-20-3-427,-249-6-512,284-7-230,-90 1 470,-21 4-118,-2 1-217,89-9-49,-230 32 0,352-27 186,-75-2-1,-18 0-129,87 2-139,-200 17-149,190-18 213,-107-6 0,57-2-66,35 2-27,-151 6 0,173-2 24,1-3-1,-74-9 0,-43 0 137,70 10-132,-132-3-94,82-13 258,48 3 22,-320-23 986,296 16-1307,-78 11-3891,68 16-2654,43 3 892,-23-2 1056</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31:22.849"/>
    </inkml:context>
    <inkml:brush xml:id="br0">
      <inkml:brushProperty name="width" value="0.1" units="cm"/>
      <inkml:brushProperty name="height" value="0.1" units="cm"/>
      <inkml:brushProperty name="color" value="#FFFC18"/>
    </inkml:brush>
  </inkml:definitions>
  <inkml:trace contextRef="#ctx0" brushRef="#br0">2463 82 3584,'-12'-2'460,"10"1"-369,-1 1 0,1-1 0,0 1 0,-1 0 0,1 0 0,-1 0 0,1 0 0,-1 0 0,1 0 0,-1 1-1,1-1 1,0 1 0,-3 1 0,-33 6 1242,37-7-1289,0-1 0,-1 1-1,1-1 1,-1 0-1,1 0 1,0 0-1,-1 0 1,1 0 0,-1 0-1,1 0 1,0 0-1,-1 0 1,1-1-1,0 1 1,-1 0 0,-2-2-1,-23-12 1670,15 7-1121,2 2-404,0 1 1,-1 1 0,1 0 0,-1 0-1,0 1 1,-17-2 0,-69 3-76,53 2 287,-37 1 67,-146 24 0,66-2-254,113-16 13,1-2 1,-1-1-1,0-3 0,0-2 0,1-2 1,-50-8-1,7-11-114,27 5-133,-18-9 260,62 18-129,0 0 0,-1 2 1,1 0-1,-1 1 1,-33-1-1,-191 19 1147,131-5-962,83-6-335,-169 5 155,99-14-3016,72 2-827,-42-12-1,11-2-137</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31:29.741"/>
    </inkml:context>
    <inkml:brush xml:id="br0">
      <inkml:brushProperty name="width" value="0.1" units="cm"/>
      <inkml:brushProperty name="height" value="0.1" units="cm"/>
      <inkml:brushProperty name="color" value="#FFFC18"/>
    </inkml:brush>
  </inkml:definitions>
  <inkml:trace contextRef="#ctx0" brushRef="#br0">4590 185 2816,'-4'1'116,"0"-1"-1,0 1 1,0 0 0,0 1 0,0-1 0,0 1-1,0-1 1,0 1 0,1 0 0,-5 3 0,-22 10-649,-93 23 2032,115-35-1263,3-1 8,-1 0 0,1-1 0,-1 0 1,0 1-1,1-2 0,-1 1 0,0-1 1,0 0-1,1 0 0,-11-2 0,13 1-75,1-1-1,-1 1 1,1-1-1,0 0 1,0 1-1,0-1 1,0 0-1,0-1 1,-3-3-1,-4-5 339,4 7-345,0 0 0,0 0 0,0 1 0,0 0-1,-9-4 1,-11-6 275,-13-13 219,-54-50 0,84 70-557,0 1 1,0 0-1,-1 0 0,1 1 0,-1 0 0,-17-5 1,-1-1-27,-2 0 439,-54-10 0,49 12-314,12 5-163,0 1 1,0 0-1,-34 3 0,16 0-75,-37 3 381,-143 25 1,188-24-289,-207 19 256,100-14 70,-261-2 80,233-10-118,114-1-408,-75-12 1,50 4 108,41 6 77,-104-8 205,122 13-363,-1 0 0,1 2 0,0 0-1,0 1 1,-25 8 0,-97 25 660,-166 23 1,228-50-679,-153-4 1,155-5 563,44-2-430,1-2-1,0 0 1,-44-14 0,-12-1 219,70 16-181,-128-19 570,119 19-590,1 2-1,-1 1 1,-41 5 0,-57 21-249,10-1-2693,95-22 1331,1-1-1,-1 0 1,-37-4-1,3-7-2445</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31:31.068"/>
    </inkml:context>
    <inkml:brush xml:id="br0">
      <inkml:brushProperty name="width" value="0.1" units="cm"/>
      <inkml:brushProperty name="height" value="0.1" units="cm"/>
      <inkml:brushProperty name="color" value="#FFFC18"/>
    </inkml:brush>
  </inkml:definitions>
  <inkml:trace contextRef="#ctx0" brushRef="#br0">3171 170 2304,'-38'-20'2069,"38"1"-458,0 18-1497,-1 0 1,1 0-1,0 0 0,0 0 1,-1 1-1,1-1 0,-1 0 1,1 0-1,-1 1 1,1-1-1,-1 0 0,1 1 1,-1-1-1,1 1 1,-1-1-1,0 0 0,1 1 1,-1-1-1,0 1 0,0 0 1,1-1-1,-1 1 1,0-1-1,0 1 0,0 0 1,1 0-1,-1 0 1,0-1-1,-1 1 0,-36-4 1360,13 1-630,-81-30 724,18 4-411,82 27-1105,-36-10 501,-57-8 0,-174 10 321,224 10-511,-3 2 89,-93 18 0,32-3-247,98-15-267,-410 38 1340,146-37-516,7 1-596,64 13 849,52-2-323,39-5-653,-142 7-786,128-20-3718,1-12-5226,44-3 5430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28:44.511"/>
    </inkml:context>
    <inkml:brush xml:id="br0">
      <inkml:brushProperty name="width" value="0.1" units="cm"/>
      <inkml:brushProperty name="height" value="0.1" units="cm"/>
      <inkml:brushProperty name="color" value="#FFFC18"/>
    </inkml:brush>
  </inkml:definitions>
  <inkml:trace contextRef="#ctx0" brushRef="#br0">2780 51 3584,'-4'0'197,"0"0"-20,1-1 1,0 1-1,0-1 1,0 1-1,0-1 1,0 0-1,0 0 1,0 0-1,0-1 1,-6-2 1199,16-3-620,-1-1-316,-6 4 413,-17 3 798,10 1-1484,-20-1 886,8 1-807,0-1 1,0 2-1,0 1 1,1 0-1,-33 9 1,29-5 51,0 0 1,0-2-1,0 0 1,-1-2-1,-39 0 1,-176 3 228,130-7-616,-177-25 0,174 11 255,0 6-1,-1 4 1,-196 14 0,-47 17 412,-30 3 516,285-21-1323,40-4-2890,-88 17 0,89-6-540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32:00.905"/>
    </inkml:context>
    <inkml:brush xml:id="br0">
      <inkml:brushProperty name="width" value="0.1" units="cm"/>
      <inkml:brushProperty name="height" value="0.1" units="cm"/>
      <inkml:brushProperty name="color" value="#E71224"/>
    </inkml:brush>
  </inkml:definitions>
  <inkml:trace contextRef="#ctx0" brushRef="#br0">10526 1182 1536,'6'-5'8096,"-1"11"-7190,-5-5-837,1-1-1,-1 0 0,0 0 1,0 1-1,0-1 0,0 0 0,0 1 1,1-1-1,-1 0 0,0 0 1,0 1-1,1-1 0,-1 0 1,0 0-1,0 1 0,1-1 0,-1 0 1,0 0-1,1 0 0,-1 0 1,0 0-1,0 1 0,1-1 1,-1 0-1,0 0 0,1 0 0,-1 0 1,0 0-1,1 0 0,-1 0 1,0 0-1,1 0 0,-1 0 1,0 0-1,1 0 0,-1 0 0,1-1 1,13-4 1106,-13 4-951,0 1-177,0-1 0,1 1 0,-1-1 1,0 1-1,1-1 0,-1 0 0,0 0 0,0 0 1,0 1-1,0-1 0,1 0 0,-1-1 0,-1 1 1,3-2-1,13-19 307,-14 19-227,3-7 0,0 0-1,0-1 1,-2 0-1,1 0 0,-1 0 1,2-19-1,-1 13-67,1-22 104,-1 0-1,-1 0 1,-4-43-1,0 31-124,6-52-1,-3 72 91,-2-37-1,-1 23-152,0 39 38,0 0 0,-1 1-1,0-1 1,0 0 0,0 1 0,-1-1 0,1 1 0,-1 0 0,0 0 0,-1 0 0,-6-8 0,7 10 29,-2-1-18,1 0 0,-1 1 0,0 0 0,-1 0 0,1 0 0,0 1 0,-1-1 0,1 1 0,-9-1 0,2 0 54,0 1-1,0 1 0,0 0 1,0 1-1,-18 2 1,-5-1 22,-74 6 263,-2 0-176,65-7-124,-4 1 72,0-2 1,-57-9-1,33-4-80,26 4-20,0 2 0,-69-2 0,-206 10 376,158 14-52,91-5-500,-20-1 127,0-4 0,-117-11 0,42-16 249,30 3-129,10 6-309,-189-25 369,228 28-178,0 4-1,-100 4 1,-24 0 97,-159-36 496,318 35-480,-74 3 1,58 2-113,-164-12 150,154 5 14,0 3 0,0 4 1,-92 13-1,122-9-136,-1-1 1,1-3-1,0-2 0,-1-2 1,1-2-1,0-3 0,-55-15 1,65 8 19,30 10-23,-1 1 0,-15-4 1,-45-16-53,-52 1 146,104 21-88,-1 1 0,1 1 0,0 1 0,-27 4 0,43-4-20,-209 41 43,178-36 13,0-1 0,0-2 0,-53-2 0,73-2 4,0 0 0,-1-1 0,-25-8 0,-85-34-135,91 30 210,0 1-1,-1 2 1,-50-9 0,62 17-16,-12-2-200,-51-1 0,59 6 74,0 2 0,-28 6 0,-31 7-30,30-7 26,36-6 32,-26 6 1,-38 7-209,40-7 199,0-2 0,0-2 0,-83-2 1,82-2-131,39-1 116,-1 0 1,1 0-1,-12-3 1,12 2 1,-1 0 0,0 0 0,-14 0 0,0 2 14,-1 0 0,1 2 0,0 0 0,-29 8 0,45-8-17,-1-1 0,1 0 1,-1 0-1,0 0 0,1-1 1,-1 0-1,0 0 0,1-1 1,-1 0-1,0 0 0,-7-2 1,10 1 12,-1 1 0,0 0 0,0 0 1,0 0-1,0 1 0,0-1 1,0 1-1,0 1 0,0-1 0,0 1 1,1-1-1,-1 1 0,-9 3 1,9-2-13,0-1 1,0 1-1,-1-2 1,1 1-1,0 0 1,-1-1 0,1 0-1,0 0 1,-7-2-1,-8 1 70,-17 3-41,-68 13 0,31-4-86,-104-1 85,134-19 6,-11 4-16,30 6 104,0 2-1,-30 6 0,21-3 131,21-5-246,1 0-1,-20-1 0,-13 0 62,-166 5 179,140-6-376,44 0 171,-1-2 0,-43-10-1,44 7-16,-1 2 0,-45-3-1,-20 9-98,41 0 131,1-2 0,0-2 0,-53-10 0,-101-21-193,190 31 139,-1 1 0,-26 1 0,30 1 0,1 0 0,-1-1 0,0-1 0,1 0 0,-1-1 0,-12-3 0,4-1 14,-1 1-1,0 1 1,0 1-1,-22-1 1,-87 3-155,-13 0 268,60-4 14,-29-3-208,-28 1-55,119 4 138,-33-7 0,35 8-55,17 2 38,-1-1 0,1 1-1,-1 0 1,1 0-1,-1-1 1,1 1 0,0-1-1,-1 0 1,1 0 0,-4-2-1,-2-1 36,0 0 0,0 0-1,-11-3 1,-13-6 39,27 11-93,0 0 1,0 0-1,0 0 0,0 1 0,0 0 0,-1 0 0,1 0 1,0 1-1,-1-1 0,-9 2 0,1-1-178,12 1 191,0-1 0,1 1 0,-1-1-1,0 1 1,0 0 0,0 0 0,1 0-1,-1 0 1,0 0 0,1 0 0,-1 0-1,1 0 1,0 1 0,-1-1 0,1 0-1,0 1 1,0-1 0,-1 1 0,1 0-1,1-1 1,-1 1 0,0 0 0,0 0-1,1 0 1,-2 2 0,-1 5-57,1 0 1,-1 1-1,-1 15 1,2 9 182,0 0 0,6 50 0,6-26-135,-6-42 37,-1-1 1,1 32-1,7 68-208,-6 38 225,6-19 20,0-9-228,-11-97 223,1-5-65,-1 0-1,-5 32 1,3-43 20,1 0 1,1 1 0,1 13 0,0 2-172,-1-26 160,1-1 0,-1 1 0,1-1 0,-1 1-1,1-1 1,0 0 0,0 1 0,0-1 0,0 0 0,0 0 0,0 0 0,0 0 0,0 0 0,0 0 0,0 0 0,1 0 0,-1 0 0,0 0 0,2 0 0,29 15-191,-32-16 193,8 3-6,-2 0 14,-1-1 1,1 0-1,0 0 0,-1 0 0,1-1 1,0 0-1,0 0 0,11 0 0,206-6-28,-105 8-61,70-2-71,-36-17 232,-67 5-3,-41 4-62,-27 4 13,-1 0 1,21 1-1,184 14-130,1 1-135,-11-9 360,-38 5-111,171-4-22,-257-5 40,216 5 102,-153 0-3,126 1-47,15 2 14,-29-1-101,16 1 23,58 11 84,74 10-5,-227-17-18,-48-5-28,389 46 84,-317-37-123,55 7-28,-88 5 156,220-5-102,-259-17-77,-80-2 37,0-3 1,72-6-1,14-10 46,0 7 0,154 12-1,-200-3-100,103-12-1,76 7 261,-36 3-148,-101-10-57,61-2-133,-195 13 136,360 10 91,-71-5-111,-178-6 72,-71 1-98,150 5 60,-153-1-3,0-3-1,0-1 1,74-11 0,4-2 181,184 3 0,-160 22-91,-100-6-1324,0-2 0,46-3 0,-64-3-2176,-1-1 1,0-1-1,32-10 0,-34 11-1459</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39:38.328"/>
    </inkml:context>
    <inkml:brush xml:id="br0">
      <inkml:brushProperty name="width" value="0.1" units="cm"/>
      <inkml:brushProperty name="height" value="0.1" units="cm"/>
      <inkml:brushProperty name="color" value="#66CC00"/>
    </inkml:brush>
  </inkml:definitions>
  <inkml:trace contextRef="#ctx0" brushRef="#br0">3645 148 1408,'0'0'65,"0"-1"0,1 0 0,-1 0 0,0 0-1,1 0 1,-1 0 0,1 1 0,-1-1 0,1 0 0,0 0 0,-1 1 0,1-1 0,0 0 0,-1 1-1,1-1 1,0 1 0,0-1 0,0 1 0,-1-1 0,1 1 0,0-1 0,0 1 0,2 0 0,25-9-17,-23 8 111,87-18 1319,-74 17 444,27-1 1883,-67 3-2989,20 0-800,-61 0 875,-125 15 0,38 5-515,120-19-294,0 0 0,0-2 0,-34-6 0,-232-20 159,194 21-173,45 3-22,13 1 141,-66-12 1,51 3-135,-50-12-58,59 12 236,0 2 0,-60-3 0,36 5-209,33 5-124,-60 2 1,32 2-37,-35 4-76,-137-1 422,165-4-269,-113 16 0,142-10 92,-79 15 98,98-17-117,0-1 0,0-2 1,0-1-1,-35-2 1,4-1 26,-329 17 1321,85 5-2992,254-20-439,-1 3 0,-70 12 0,48 0-985</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0:13.352"/>
    </inkml:context>
    <inkml:brush xml:id="br0">
      <inkml:brushProperty name="width" value="0.1" units="cm"/>
      <inkml:brushProperty name="height" value="0.1" units="cm"/>
      <inkml:brushProperty name="color" value="#66CC00"/>
    </inkml:brush>
  </inkml:definitions>
  <inkml:trace contextRef="#ctx0" brushRef="#br0">2769 17 768,'-6'0'222,"-1"-1"0,1 0-1,-11-4 1,-13-2 1446,10 5-722,0 1-1,1 1 1,-34 4 0,-58 15 1352,66-11-1750,32-4-399,-26 8 0,3 0 315,35-11-425,-15 4 409,0-1 0,-1-1-1,1 0 1,-31 1 0,-10-1 160,-95 17 1,48-5-552,-84 18 397,119-21 70,-1-3 0,-127-1 1,-398 3 2131,292 18-2064,242-18-1570,0 2 0,-111 40 0,147-42-839,-35 21 0,13-6-570,-26 4-1351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2:12.229"/>
    </inkml:context>
    <inkml:brush xml:id="br0">
      <inkml:brushProperty name="width" value="0.1" units="cm"/>
      <inkml:brushProperty name="height" value="0.1" units="cm"/>
      <inkml:brushProperty name="color" value="#66CC00"/>
    </inkml:brush>
  </inkml:definitions>
  <inkml:trace contextRef="#ctx0" brushRef="#br0">2980 178 1408,'2'-1'448,"67"-48"1990,-53 38-1703,14-7 6535,-30 18-7205,-8-2 1661,2 3-1540,1 0-1,-1 1 1,1-1 0,-1 1-1,1 1 1,0-1-1,-1 1 1,2 0 0,-1 0-1,-6 5 1,-11 7 471,16-12-528,1 1 1,1 0-1,-1 0 1,0 0-1,1 1 1,-6 8-1,9-12-120,-1 0 0,1 0 0,0 0 0,0 0 0,-1 0 0,1 0 0,-1-1 0,1 1 0,-1 0 0,1-1 0,-1 1 0,1-1 0,-1 1 0,1-1 0,-1 0 0,1 0 0,-1 0 0,-2 0 0,3 0 162,-21 0 1157,-5 4-1232,-7 1 128,22-5-200,6 1 19,1-1 0,-1 0-1,0 0 1,0 0 0,1-1 0,-1 0 0,0 0 0,1 0-1,-1-1 1,1 0 0,-1 0 0,1 0 0,0-1 0,-6-3-1,6 3-5,0 0 0,-1 0-1,1 1 1,-1 0 0,1 0-1,-1 0 1,0 1 0,0 0-1,-7-1 1,-22-4 103,9 0-140,-32-3-1,-3-1 23,37 5-88,-125-20 495,117 21-343,-41-11-1,41 8-128,-42-5 0,-60-3 481,78 11-430,-87-4 64,92 9-10,-126-6-402,24 3 558,84 3-126,-148 8-82,134-9 588,-151-19-1,177 12-658,0 2 0,0 2 1,-1 3-1,-81 10 0,59-2-605,-103 18-5644,168-23 5317,8 0 253,0-1 0,-1-1 1,1 0-1,0 0 0,0 0 0,-1-1 1,1 0-1,0 0 0,-1-1 1,-10-2-1,-1-3-1282,-30-15 1,49 21 2016</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2:56.277"/>
    </inkml:context>
    <inkml:brush xml:id="br0">
      <inkml:brushProperty name="width" value="0.1" units="cm"/>
      <inkml:brushProperty name="height" value="0.1" units="cm"/>
      <inkml:brushProperty name="color" value="#66CC00"/>
    </inkml:brush>
  </inkml:definitions>
  <inkml:trace contextRef="#ctx0" brushRef="#br0">7624 217 3712,'0'-1'71,"-1"1"0,1 0 0,0 0 0,0 0 0,-1-1 0,1 1 0,0 0 0,0 0 0,-1-1 0,1 1 0,0 0 0,0-1 0,0 1 0,-1 0 0,1-1 0,0 1 0,0 0 0,0-1 0,0 1 0,0 0 0,0-1 0,0 1 0,0 0 0,0-1 0,0 1 0,0-1 0,0 1 0,0 0 0,0-1 0,0 1 0,0 0 0,0-1 0,0 1 0,1 0 0,-1-1 0,0 1 0,0 0 0,0 0 0,1-1 0,-1 1 0,0 0 0,0-1 0,1 1 0,-1 0 0,0 0 0,0 0 0,1-1 0,-1 1 0,1 0-51,-1-1 0,1 1-1,-1 0 1,0 0 0,1-1 0,-1 1-1,0 0 1,1-1 0,-1 1-1,0-1 1,0 1 0,1 0-1,-1-1 1,0 1 0,0-1 0,0 1-1,0 0 1,1-1 0,-1 1-1,0-1 1,0 1 0,0-1-1,0 1 1,0-1 0,0 1 0,0-1-1,0 1 1,0-1 0,-1 1-1,1 0 1,0-1 0,0 1-1,0-1 1,-1 0 55,0 0-1,0 1 1,0-1-1,1 0 1,-1 1-1,0-1 1,0 1-1,0 0 1,0-1 0,0 1-1,0 0 1,0-1-1,0 1 1,0 0-1,0 0 1,0 0-1,0 0 1,-2 0-1,-26 1 482,18-1-368,-32 6 713,31-6-575,1 2-1,-1-1 0,-21 7 0,-6 1 444,23-5-444,-6 1-37,15-5-190,1 1-1,-1 0 1,1 0 0,-9 3 0,9-2-73,0-1 0,0 1-1,-1-1 1,-7 0 0,11-1-18,-6 0 58,-1 0 1,1 0-1,0 1 0,-1 0 1,1 1-1,-14 4 0,10-2 96,1 0 0,-1-1 0,0 0 0,-25 1-1,-2 1 183,-76 10 219,57-9-387,-64 17 0,32-8-15,72-11-129,-26 10 1,33-10-7,-1 0 0,1-1 0,-1 0 0,0-1 0,-15 1 0,0-2-7,-1-2 0,-46-8-1,56 6 73,0 1 0,-25 1 0,-25-2 72,-43-9 60,-136 4-1,90 0-231,147 8-39,-144-2 355,84 3-484,-66 11 605,73-5-395,31-3 44,14-1-5,-25 0 1,19-3-33,0-2 0,-35-7 0,25 5-4,-1 1 0,0 2-1,1 2 1,-50 6 0,28-2 15,-128 0 153,81-4-143,63-1-168,23-1 150,-1-1 1,0-1 0,0-1-1,-30-10 1,-27-6 37,-193-23 208,201 32-316,31 4-12,0 2-1,-43-1 1,30 6 32,14 1 110,0-1 0,-69-10 0,73 5 73,-48-1 1,20 3-100,-120 1-154,95 3 268,-67-1 338,130-1-545,1-1 0,-38-9-1,37 6 28,1 1 1,-40-2-1,-115 1 390,40 1-438,-23-8 141,70 3 8,34 1-117,40 5 6,0 0 0,-25 0 0,-445 3 278,409-6-161,-37-3 187,95 8-241,-31-5 1,30 3-26,-30-1 0,-247-5 372,155-5-438,-38-1 190,157 14 2,-24-4 1,-5-1 98,-51-2 387,-98-6-256,142 9-1038,15-2-919,30 4-721,-1 1-1,-20 0 1,3 1-2047,-19-4-15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39:42.449"/>
    </inkml:context>
    <inkml:brush xml:id="br0">
      <inkml:brushProperty name="width" value="0.1" units="cm"/>
      <inkml:brushProperty name="height" value="0.1" units="cm"/>
      <inkml:brushProperty name="color" value="#66CC00"/>
    </inkml:brush>
  </inkml:definitions>
  <inkml:trace contextRef="#ctx0" brushRef="#br0">1356 112 2944,'-11'2'1091,"11"-3"-1057,-1 1 0,1 0 0,0 0 0,0 0 0,0 0 0,0-1 0,0 1 0,-1 0 0,1 0-1,0 0 1,0-1 0,0 1 0,0 0 0,0 0 0,0 0 0,0-1 0,0 1 0,0 0 0,0 0 0,0-1 0,0 1 0,0 0 0,0 0 0,0 0 0,0-1 0,0 1 0,0 0 0,0 0 0,0-1 0,1 1 0,13-24 195,-7 16-199,-4 4 193,0 1 0,0-1-1,-1 0 1,1 1-1,-1-1 1,0-1 0,0 1-1,0 0 1,0 0-1,-1-1 1,1 1 0,-1-1-1,0-7 1,-1 12-173,0-1 1,0 0-1,-1 1 1,1-1-1,0 1 1,-1-1-1,1 1 1,0 0-1,-1-1 1,1 1-1,-1-1 1,1 1-1,0 0 1,-1-1 0,1 1-1,-1 0 1,0-1-1,1 1 1,-1 0-1,1 0 1,-1-1-1,1 1 1,-1 0-1,1 0 1,-1 0-1,0 0 1,1 0-1,-1 0 1,1 0-1,-2 0 1,-24 0 246,18 1-128,-14 0 30,0 1 0,-35 8 0,2 1 174,-3-3-307,-109 13 607,134-19-253,0-1 1,0-2 0,-38-6 0,34 1-255,-1 2 1,0 1-1,0 2 1,0 2-1,1 1 1,-1 2-1,0 2 1,-53 15-1,-62 36-1063,-25 7-3646,156-59 2946,-25 2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39:43.335"/>
    </inkml:context>
    <inkml:brush xml:id="br0">
      <inkml:brushProperty name="width" value="0.1" units="cm"/>
      <inkml:brushProperty name="height" value="0.1" units="cm"/>
      <inkml:brushProperty name="color" value="#66CC00"/>
    </inkml:brush>
  </inkml:definitions>
  <inkml:trace contextRef="#ctx0" brushRef="#br0">1345 185 4736,'-18'0'598,"8"-1"-186,0 2 0,0-1-1,-19 4 1,12-2-131,0 0-1,-1-1 0,1-1 1,-1 0-1,1-2 0,-20-3 1,-3-3 524,-56-20 0,82 23-680,-1-2 0,2 0 0,-15-9-1,-17-8 295,33 17-330,0 0 1,-13-10-1,17 11-68,-1 0 0,1 0 0,-1 1 0,-1 1 0,-17-8 0,2 6 151,-1 0 0,1 2 0,-37-1-1,-79 6 806,96 2-940,1 2-1,0 2 0,0 2 0,-83 28 1,110-31-442,1 1-1070,-1-1 0,1-1-1,-1 0 1,-29 4-1,3-12-1990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39:44.065"/>
    </inkml:context>
    <inkml:brush xml:id="br0">
      <inkml:brushProperty name="width" value="0.1" units="cm"/>
      <inkml:brushProperty name="height" value="0.1" units="cm"/>
      <inkml:brushProperty name="color" value="#66CC00"/>
    </inkml:brush>
  </inkml:definitions>
  <inkml:trace contextRef="#ctx0" brushRef="#br0">1918 21 3712,'-25'-1'1368,"-14"1"-768,20 3-572,-34 8-72,45-9 241,1-1 1,-1 1-1,0-2 1,1 1 0,-1-1-1,-15-2 1,-49-11 1379,29 4-1188,-10 1 153,0 3 0,-1 2 0,-79 6-1,-158 39 796,-182 43 1607,462-83-2915,-163 29 503,132-25-904,1-3 0,-53-2 0,59-3-1796,-45 5 0,17 2-1234</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39:53.323"/>
    </inkml:context>
    <inkml:brush xml:id="br0">
      <inkml:brushProperty name="width" value="0.1" units="cm"/>
      <inkml:brushProperty name="height" value="0.1" units="cm"/>
      <inkml:brushProperty name="color" value="#66CC00"/>
    </inkml:brush>
  </inkml:definitions>
  <inkml:trace contextRef="#ctx0" brushRef="#br0">2019 117 2176,'-7'0'230,"-7"0"912,14-1-1118,-1 1 0,1 0 0,0 0 0,-1 0 0,1 0 0,0-1 0,-1 1 0,1 0 0,0 0 0,-1-1 0,1 1 0,0 0 0,0-1 0,-1 1 1,1 0-1,0-1 0,0 1 0,0 0 0,-1-1 0,1 1 0,0 0 0,0-1 0,0 1 0,0-1 0,0 1 0,0 0 0,0-1 0,0 1 0,0 0 0,0-1 0,0-4 27,1 1 1,0 0-1,0 0 0,0-1 0,0 1 0,0 0 0,4-5 1,-3 5 99,-1 0 1,1 0-1,-1 0 1,0 0-1,0 0 1,0 0-1,1-6 0,-2 9-115,0 1-1,0-1 0,0 1 1,0-1-1,0 0 0,0 1 1,0-1-1,0 1 0,0-1 1,-1 1-1,1-1 0,0 1 1,0-1-1,0 1 0,-1-1 1,1 1-1,0-1 0,0 1 1,-1-1-1,1 1 0,0 0 1,-1-1-1,1 1 0,-1 0 1,1-1-1,-1 1 0,0-1 1,0 1 32,0 0 0,0 0 0,1 0 0,-1 0 0,0 0 0,0 0 0,0 0 0,0 0 0,0 0 0,0 1 0,1-1 0,-1 0 0,0 1 0,0-1 0,-1 1 0,-1 1 98,-1 0-1,0 1 1,1-1 0,-1 1 0,-5 6-1,6-6-94,0 0-1,0 0 0,0 0 0,-1 0 0,1-1 1,-1 1-1,0-1 0,0 0 0,0 0 0,0-1 1,0 1-1,0-1 0,0 0 0,-1 0 0,-5 0 0,-8 1 337,0-1 0,-27-3-1,7 1-423,-414 1 2171,371-9-1711,71 9-432,-25 0 5,1 1 0,-44 7 0,-4 4 260,0-4 0,-1-3 0,-85-7 0,61-9-238,65 5 284,-48 0 0,-98-3 381,152 5-1872,0-2 0,1-1 0,-43-15 0,15-3-2324</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39:55.278"/>
    </inkml:context>
    <inkml:brush xml:id="br0">
      <inkml:brushProperty name="width" value="0.1" units="cm"/>
      <inkml:brushProperty name="height" value="0.1" units="cm"/>
      <inkml:brushProperty name="color" value="#66CC00"/>
    </inkml:brush>
  </inkml:definitions>
  <inkml:trace contextRef="#ctx0" brushRef="#br0">1463 207 128,'0'0'29,"-1"0"-1,1 0 1,-1 0 0,1 0-1,-1 0 1,1 0-1,0 0 1,-1 0 0,1-1-1,-1 1 1,1 0 0,-1 0-1,1 0 1,0-1 0,-1 1-1,1 0 1,0-1 0,-1 1-1,1 0 1,0-1 0,0 1-1,-1 0 1,1-1-1,0 1 1,0-1 0,-1 1-1,1 0 1,0-1 0,0 1-1,0-1 1,0 0 0,-2-20 2137,2 19-2012,0-1-1,0 0 0,0 1 1,0-1-1,-1 0 1,1 1-1,-1-1 0,-1-4 1,0 5-12,1-1 0,-1 1 0,1-1 0,-1 1 0,0-1 0,0 1 0,0 0 0,0 0 0,0 0 0,0 0 0,-1 1 0,1-1 0,-1 0 0,1 1 0,-1 0 0,0 0 0,1 0 0,-1 0 0,0 0 0,0 0 0,0 1 0,0-1 0,0 1 0,0 0 0,0 0 0,-5 0 0,-12 0 90,2 1 313,0-2 0,-34-4 0,-66-11 738,80 13-992,0-2-1,-38-10 1,41 5-106,-50-12 275,76 20-420,-144-21 1061,112 19-941,-42-2 304,-222 26 952,147-6-3690,131-13-150,-28-2 0,8-4-776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28:55.069"/>
    </inkml:context>
    <inkml:brush xml:id="br0">
      <inkml:brushProperty name="width" value="0.1" units="cm"/>
      <inkml:brushProperty name="height" value="0.1" units="cm"/>
      <inkml:brushProperty name="color" value="#FFFC18"/>
    </inkml:brush>
  </inkml:definitions>
  <inkml:trace contextRef="#ctx0" brushRef="#br0">7506 244 4224,'-8'0'1290,"7"0"-659,4 0-515,-2 0-313,4-6-1531,-5 2 2544,0 3-492,0-1 0,0 1-1,0 0 1,0-1 0,0 1-1,0 0 1,0-1 0,-1 1-1,1 0 1,0-1 0,-2-1-1,2 3-247,-1-1 0,0 1 0,0-1 0,1 1 0,-1-1 0,0 1 0,0-1 0,0 1-1,0 0 1,0-1 0,0 1 0,0 0 0,0 0 0,0 0 0,0 0 0,0-1 0,0 2 0,0-1-1,-1 0 1,-86-1 2240,-100 2-552,106 11-1234,55-8-347,-53 3 0,-38-1 63,63-4 47,34-1-173,0 0 1,0-2-1,0 0 1,-34-7-1,36 5 52,0 0-1,-1 2 0,-36 0 0,-19-1 110,19-3 146,-10-3-290,-1 3 0,-100 5-1,91 11-276,46-6 159,-53 2 1,-188-11 684,104-3-692,0 0 120,66 7-40,-198-5 82,138 1-99,-195 2 23,188 4 39,-76-2-20,148-6-10,-46 1 117,34-2-31,1-1 158,-270 5-431,258 12 112,108-10 26,0 0 0,0 0 0,0-1 0,-19-6 0,7 2-7,-32 1-3,33 1-24,0 0 0,-1 2-1,1 0 1,-30 3 0,21-1-15,15 0 64,-17 0-97,0 1 0,-58 9-1,26-1 14,48-5 76,-29 1-1,2 0 42,21-3-45,0 0 0,-37-4 0,13 1-84,-13 1 221,-161 4-17,55 0-117,111-1-30,-155 6-250,172-11 408,-60-11 0,-16-1 6,78 13-170,-40-4 189,-23-4 267,-132 4-1,177 5-229,-65 5-786,-119 21 0,181-19-212,35-4-45,1-1 0,-1-1 0,-33-3-1,43 0 180,1 0 0,0 0-1,0-1 1,0 0 0,0-1-1,1 0 1,-1-1-1,-14-9 1,8 2-850,0-1 0,1-1 0,-15-15 0,-50-59-3185</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39:56.915"/>
    </inkml:context>
    <inkml:brush xml:id="br0">
      <inkml:brushProperty name="width" value="0.1" units="cm"/>
      <inkml:brushProperty name="height" value="0.1" units="cm"/>
      <inkml:brushProperty name="color" value="#66CC00"/>
    </inkml:brush>
  </inkml:definitions>
  <inkml:trace contextRef="#ctx0" brushRef="#br0">1756 25 4736,'-8'1'133,"1"1"1,0-1-1,0 2 0,-1-1 1,1 1-1,1 0 0,-1 0 0,0 1 1,1 0-1,0 0 0,-11 9 1,16-12-76,0 0 0,-1 0 0,1-1 0,0 1 0,-1-1 0,1 1 0,-1-1 0,1 0 0,0 1 0,-1-1 0,1 0 0,-1 0 0,1 0 0,-1 0 0,1 0 0,-1 0 0,1-1 0,0 1 0,-1 0 0,1-1 0,-1 1 0,1-1 0,0 1 0,-2-2 0,-4-1 526,0-1 0,0-1 0,-6-4 0,8 5-621,-1 0 140,-1 1-1,0-1 1,-13-4-1,6 3-32,5 2 52,0 0 0,-1 1 0,1 1 0,-12-2 1,2 1 242,-31-3 446,-86 4 0,65 2-566,35-1-250,-10 0-30,-88 9 0,80-3 227,0-2 0,-1-3 0,-97-11 0,55 7 84,5 1-179,56 0 164,-1 2 0,-44 4 0,-72 18 135,116-16-1355,16-4-1097,0 2 1,-29 8 0,7 3-1129</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39:58.103"/>
    </inkml:context>
    <inkml:brush xml:id="br0">
      <inkml:brushProperty name="width" value="0.1" units="cm"/>
      <inkml:brushProperty name="height" value="0.1" units="cm"/>
      <inkml:brushProperty name="color" value="#66CC00"/>
    </inkml:brush>
  </inkml:definitions>
  <inkml:trace contextRef="#ctx0" brushRef="#br0">2835 159 3712,'-6'-8'577,"4"5"-419,-1 1 1,1-1-1,0 0 1,0 0-1,0 0 0,1 0 1,-1 0-1,1 0 1,0-1-1,-2-5 1,2 6-57,1 0 0,-1 0 0,0 0 0,0 0 0,0 0 0,0 0 0,-1 1 1,1-1-1,-1 0 0,1 1 0,-1 0 0,0-1 0,0 1 0,0 0 0,-1 0 0,1 0 0,0 0 0,-1 0 1,1 0-1,-4-1 0,-5-2 278,0 1 1,-1 0-1,1 1 1,0 0 0,-1 1-1,-21-2 1,-76 4 1113,55 1-1103,-75 2 88,-83-3 722,61-14-886,-274 10-4,261 5-238,32-11 55,-1 0-112,113 10 50,-40-1 130,0 3 1,-68 11 0,-43 16 652,-236 53-1389,363-69-1135,-1-2 1,-1-2-1,-68 5 0,50-14-1439</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0:01.141"/>
    </inkml:context>
    <inkml:brush xml:id="br0">
      <inkml:brushProperty name="width" value="0.1" units="cm"/>
      <inkml:brushProperty name="height" value="0.1" units="cm"/>
      <inkml:brushProperty name="color" value="#66CC00"/>
    </inkml:brush>
  </inkml:definitions>
  <inkml:trace contextRef="#ctx0" brushRef="#br0">994 365 5632,'-9'2'560,"-1"-1"0,0-1 0,-9 1 0,17-3-589,0 1 0,0-1 0,1 0-1,-1 1 1,1-1 0,-1 0 0,-1-3 0,1 2 107,-2-1 66,1 0 0,-1-1 0,0 1 0,0 1 0,-1-1 0,1 1 0,-1 0 0,0 0 0,0 0 0,0 0 0,0 1 0,0 0 0,0 0 0,-1 0 0,1 1 0,-1 0 0,1 0 0,-1 0 0,-10 1 0,1-1 28,0 1 0,0-2 1,1 0-1,-1-1 0,0-1 0,-14-5 0,11 1-44,-32-21-1,-2 0-19,31 17 267,0 0 0,-28-22 0,0-3 484,37 28-594,1 1 1,-2 1-1,1-1 1,-17-6-1,3 2 136,13 4-243,-1 1 1,0 1-1,0 0 0,0 1 1,0 1-1,-1 0 1,0 1-1,0 0 0,-25 0 1,-27-2-1886,44 3-975,-31 0 0,25 5-684</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0:02.077"/>
    </inkml:context>
    <inkml:brush xml:id="br0">
      <inkml:brushProperty name="width" value="0.1" units="cm"/>
      <inkml:brushProperty name="height" value="0.1" units="cm"/>
      <inkml:brushProperty name="color" value="#66CC00"/>
    </inkml:brush>
  </inkml:definitions>
  <inkml:trace contextRef="#ctx0" brushRef="#br0">2177 74 2944,'-8'-10'574,"7"9"-510,0 0 0,-1-1 0,1 1 1,0-1-1,0 0 0,0 1 0,0-1 0,0 0 0,0 1 0,1-1 0,-1 0 0,1 0 0,-1 0 0,1 0 1,-1 0-1,1 1 0,0-4 0,0 4 69,0 0 0,0 0 0,0 0 0,0 0 0,0-1 0,-1 1-1,1 0 1,0 0 0,-1 0 0,1 0 0,-1 0 0,1 0 0,-1 0 0,1 0 0,-1 1 0,0-1 0,1 0 0,-1 0 0,0 0 0,0 1 0,-1-2 0,0 1 63,0 0 1,-1 0 0,1 0-1,0 0 1,0 0 0,-1 0-1,1 1 1,-1 0-1,-3-1 1,-4 1 0,0 0 0,0 1 1,0 0-1,-10 3 0,-138 19 1043,111-18-1034,-1 2 0,1 2 0,-74 24 0,89-22-38,-1-1 0,1-1 0,-40 4 0,-61 17 371,87-18-297,-63 9 1,-99-7 289,177-14-269,0-2-1,1-1 1,-1-2 0,-51-14-1,39 8 91,0 2 1,-1 1-1,0 3 0,-82-1 0,-177 31-1100,267-22-1833,-44-1-1,76-2 2270,-39 0-3326</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0:16.495"/>
    </inkml:context>
    <inkml:brush xml:id="br0">
      <inkml:brushProperty name="width" value="0.1" units="cm"/>
      <inkml:brushProperty name="height" value="0.1" units="cm"/>
      <inkml:brushProperty name="color" value="#66CC00"/>
    </inkml:brush>
  </inkml:definitions>
  <inkml:trace contextRef="#ctx0" brushRef="#br0">3094 1 3712,'0'0'3658,"-17"0"-2314,-3 0-419,11-1-498,0 1-1,1 0 0,-1 1 1,1 0-1,-1 0 1,1 1-1,-14 3 0,0 3-195,17-8-192,1 1 0,-1 1 1,1-1-1,0 1 0,-1 0 1,1 0-1,0 0 1,0 0-1,-5 5 0,8-7 27,0 1 0,-1 0 0,1 0-1,0-1 1,-1 1 0,1-1 0,-1 1-1,1-1 1,-1 1 0,1-1 0,-1 0 0,1 0-1,-1 0 1,-1 0 0,-12 3 291,-7 2-207,19-4-139,-1 0 0,0-1 0,0 1 0,0-1 0,1 0 1,-1 0-1,0 0 0,-4-1 0,-7 0 347,-14 0 128,16 0-411,1 1-1,-1 0 1,1 1-1,-23 4 1,27-3-23,-20 7 135,0-2 0,-1-1 0,-56 4 0,76-9-141,0 0-1,0 0 1,0 1 0,-9 2 0,9-1-37,1-1 1,-1 0 0,0-1-1,-9 0 1,-171-1 731,183 1-754,0-1 0,0-1-1,0 1 1,0-1 0,0 0-1,0 0 1,-11-5 0,13 4 33,0 1 1,1-1 0,-1 0-1,0 1 1,0 0 0,-8-1-1,-14-5 70,13 3-35,1 0-1,-1 1 1,-19-2 0,11 2 9,-56-4-220,30 5 157,-50-3 58,51 1 128,-59 5 0,34 1-182,41-2-98,9 1 161,1-1 1,-39-6-1,43 4-48,-1 1 0,1 0 0,-24 3 1,1-1-129,-275-1 423,217 6-134,-45-1-346,-3-5 469,43-11-432,-259 8 389,342 2-109,-17 0-504,14 7-3277,3 2 125,-16-6-757</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0:17.677"/>
    </inkml:context>
    <inkml:brush xml:id="br0">
      <inkml:brushProperty name="width" value="0.1" units="cm"/>
      <inkml:brushProperty name="height" value="0.1" units="cm"/>
      <inkml:brushProperty name="color" value="#66CC00"/>
    </inkml:brush>
  </inkml:definitions>
  <inkml:trace contextRef="#ctx0" brushRef="#br0">1166 48 896,'0'0'304,"18"-15"2875,-18 14-3063,1 0 1,0 0-1,-1 0 0,1 0 1,-1 0-1,1 0 1,-1-1-1,0 1 1,1 0-1,-1 0 1,0 0-1,0 0 1,0-2-1,0 2-49,0 1-1,0-1 0,1 1 0,-1-1 0,0 1 1,0-1-1,0 0 0,0 1 0,0-1 0,0 1 1,-1-1-1,1 1 0,0-1 0,0 1 0,0-1 1,0 1-1,-1-1 0,1 1 0,0 0 0,0-1 1,-1 1-1,1-1 0,0 1 0,-1-1 0,1 1 1,0 0-1,-1-1 0,1 1 0,-1 0 0,1 0 1,-1-1-1,-4 2 102,1 0 0,0 0 0,-1 0 1,1 1-1,0-1 0,0 1 0,0 0 1,-6 4-1,-12 6 531,22-12-683,-11 5 420,0 0-1,0-1 0,0 0 0,-1-1 1,0-1-1,1 1 0,-23 0 1,-26-4-237,16 0 576,-73 7 0,-50 13 174,-60 28 571,197-40-1722,-1-1 0,-45 2 1,-61-5-5016,131-3 4858,-48-2-3028,-1-10 81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0:18.395"/>
    </inkml:context>
    <inkml:brush xml:id="br0">
      <inkml:brushProperty name="width" value="0.1" units="cm"/>
      <inkml:brushProperty name="height" value="0.1" units="cm"/>
      <inkml:brushProperty name="color" value="#66CC00"/>
    </inkml:brush>
  </inkml:definitions>
  <inkml:trace contextRef="#ctx0" brushRef="#br0">804 75 5120,'-4'-4'427,"1"0"1,-1 0-1,-1 0 1,1 1-1,0 0 0,-7-4 1,-3 0 10,1 0 1,-2 1-1,1 1 1,-1 0-1,0 1 1,0 1-1,0 0 1,-18-1-1,-129 2 1669,89 4-2075,29-2 372,-7-1 140,1 2 1,-87 13-1,87-9-2864,23-4-421,2 2-752</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0:19.764"/>
    </inkml:context>
    <inkml:brush xml:id="br0">
      <inkml:brushProperty name="width" value="0.1" units="cm"/>
      <inkml:brushProperty name="height" value="0.1" units="cm"/>
      <inkml:brushProperty name="color" value="#66CC00"/>
    </inkml:brush>
  </inkml:definitions>
  <inkml:trace contextRef="#ctx0" brushRef="#br0">2079 93 2816,'-1'0'192,"-1"0"-1,1-1 1,0 1 0,0-1 0,0 1 0,0-1-1,-1 1 1,1-1 0,0 0 0,0 0-1,0 1 1,1-1 0,-1 0 0,0 0-1,0 0 1,0 0 0,0-1 0,0 0 25,0 1 1,0 0 0,0 0-1,0 0 1,0 0 0,0 0 0,0 0-1,0 0 1,0 0 0,0 0-1,-1 1 1,1-1 0,0 0 0,0 1-1,-1-1 1,1 1 0,-3-1-1,1 0-118,0 1-1,0-1 1,0 0-1,0-1 1,0 1-1,1 0 1,-1-1-1,1 0 1,-1 1-1,1-1 1,-1 0-1,1 0 1,-3-4-1,-20-14 1537,21 19-1476,1-1-76,0 0 1,-1 0-1,1 1 1,-1 0-1,0 0 1,1 0-1,-1 0 1,0 0-1,0 0 0,-6 1 1,-63-5 1185,67 5-1231,0 0 0,0 1 0,1 0 0,-1 0 0,0 1 0,1-1-1,-1 1 1,1 1 0,0-1 0,-1 1 0,-6 4 0,2-1 83,4-4-113,-1 0 0,0 0 0,-1 0 0,1-1 0,-11 0 0,6 0 44,1 0 0,-1 0 0,-17 5 0,7-1 7,-7-3 39,23-2-100,0 0 1,1 0-1,-1 1 1,-7 1-1,-3 1 121,0-1 0,0 0 0,0-1-1,-22-2 1,-16 2 18,-20 0 57,51-2-95,0 1-1,0 1 0,-23 4 0,-169 27 869,120-20-548,-15 1-311,-75 12 8,92-4-459,59-13-73,1 0-1,-1-2 0,1-2 1,-59 1-1,82-6 146,-70-6-2840,71 5 2433,0 0-1,0-1 0,-1 0 0,2 0 0,-1-1 1,-14-7-1,7-1-1465,-28-23 0,-21-25-768</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0:32.576"/>
    </inkml:context>
    <inkml:brush xml:id="br0">
      <inkml:brushProperty name="width" value="0.1" units="cm"/>
      <inkml:brushProperty name="height" value="0.1" units="cm"/>
      <inkml:brushProperty name="color" value="#66CC00"/>
    </inkml:brush>
  </inkml:definitions>
  <inkml:trace contextRef="#ctx0" brushRef="#br0">9 58 1792,'-9'-10'832,"13"6"-576,7-7-736,-1 2-128,1 0-64,6-6 64</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0:34.004"/>
    </inkml:context>
    <inkml:brush xml:id="br0">
      <inkml:brushProperty name="width" value="0.1" units="cm"/>
      <inkml:brushProperty name="height" value="0.1" units="cm"/>
      <inkml:brushProperty name="color" value="#66CC00"/>
    </inkml:brush>
  </inkml:definitions>
  <inkml:trace contextRef="#ctx0" brushRef="#br0">2946 68 3968,'-5'10'5171,"4"-9"-4936,-14 3 1884,-25-4-2142,25-1 617,12 1-498,-1 0 1,0-1 0,1 0-1,0 0 1,-1 0 0,1 0-1,-6-3 1,-7-2 287,-10-11 373,8 11-537,14 4-198,1 1 0,-1-1-1,1 1 1,-1 0 0,0 1 0,0-1 0,-6 0 0,-725 1 3311,530 5-2464,-232-1-394,358-3-240,-91-2-6,127-3-140,-31-1 3,47 4-67,-51-10-1,-7 0-179,17 7 231,-92-3 226,73 14-261,-4 0 9,-113 4-71,15-11-369,181 1 211,8 2 159,1-2 31,-1 0-1,1-1 1,0 1-1,0-1 0,0 0 1,0 1-1,0-1 1,0 0-1,-1 1 1,1-1-1,0 0 0,0 0 1,0 0-1,2 0 1,255 21-31,-237-18 29,145 4-50,-109-8 14,61 9-1,278 25 51,-302-27 199,-43-2-74,73 2 51,-23-5-355,222-7-1443,-178 1-2201,-83 4 1238,13-2-1283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28:37.701"/>
    </inkml:context>
    <inkml:brush xml:id="br0">
      <inkml:brushProperty name="width" value="0.1" units="cm"/>
      <inkml:brushProperty name="height" value="0.1" units="cm"/>
      <inkml:brushProperty name="color" value="#FFFC18"/>
    </inkml:brush>
  </inkml:definitions>
  <inkml:trace contextRef="#ctx0" brushRef="#br0">1 111 1152,'5'-4'416,"1"-7"-320,5-7 0,-6 7 0,6-3 64,-5 1 128,-1 2 352,0 2 160,-5 0-160,-5 3 32,0 1-256,-1 5-96,1 0-96,-1 0-64,1 0-1504,-1 0-960,1 5 864</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0:44.041"/>
    </inkml:context>
    <inkml:brush xml:id="br0">
      <inkml:brushProperty name="width" value="0.1" units="cm"/>
      <inkml:brushProperty name="height" value="0.1" units="cm"/>
      <inkml:brushProperty name="color" value="#66CC00"/>
    </inkml:brush>
  </inkml:definitions>
  <inkml:trace contextRef="#ctx0" brushRef="#br0">2668 150 2304,'-5'-2'-19,"0"0"0,1 0 0,-1-1 0,1 1 0,-1-1 0,1 0 0,0 0 0,0 0 0,0 0 0,1-1 0,-4-4 0,1 2-4,1 1 775,4 4-530,0 1-1,0-1 1,0 0-1,0 0 1,1 0-1,-1 1 0,0-1 1,1 0-1,-1 0 1,0 0-1,1 0 1,-1 0-1,1 0 1,0 0-1,-1 0 0,1-1 1,0 1-1,0 0 1,-1 0-1,1 0 1,0 0-1,1-2 0,-2 2 28,0 0 0,0 0 0,1 1 0,-1-1 0,0 0 0,0 0 0,0 1 0,0-1 0,0 1 0,0-1 0,0 1 0,0-1 0,0 1 0,0 0 0,0-1 0,0 1-1,0 0 1,-2 0 0,-25-5 419,-32 5 1246,59 1-1898,0-1-1,0 0 1,0 0-1,0 0 0,0 1 1,0-1-1,0 1 1,0-1-1,0 1 1,0-1-1,0 1 0,0-1 1,-1 2-1,1-1 19,0 0 0,0 0-1,0-1 1,0 1-1,0 0 1,0-1-1,0 1 1,0-1 0,0 1-1,0-1 1,-1 0-1,1 0 1,0 1 0,-1-1-1,-57 0 892,6-2-345,0 3 1,-95 14 0,128-12-503,0-1 0,-22 0 0,28-3-29,-1 2 0,1 0 0,0 0 0,0 1 0,-26 8 0,25-6-23,0-1 0,1 0 0,-1-1 0,0-1 0,0 0 0,-26-2-1,8 0 7,29 1-19,1 0 0,-1-1 0,1 0 0,-1 0-1,1 0 1,-5-1 0,5 0-8,0 1 1,0 0-1,0 0 1,0 1-1,0-1 1,-4 0-1,0 1 2,1-1 0,0 1 0,-1-2 0,-7-2 0,7 2-40,1 1 1,-1-1-1,0 1 1,-9 0-1,-7 0 162,-28-5 1,28 2 159,-30 0 0,-30 3-149,-92 3-354,88 13 320,42-9 86,30-3-94,0-1 0,-18 0 0,5-1-141,-42 6 0,-26-2 43,-5 2 75,33-4-27,-88 2 27,100-4 158,27 0-65,-1 0 1,1-3-1,-31-4 0,54 5-133,0-1 0,1 0 0,0-1-1,-1 1 1,-7-6 0,9 5-58,0 1 1,1 0 0,-1 0-1,0 0 1,-1 0 0,1 1-1,0-1 1,0 1 0,-1 0-1,-5 0 1,0 0-610,0-1 0,0 1 0,0-2 0,-14-5 0,5 2-1504,4 1 240,0 0 0,0-1 0,0-1 0,1 0 0,-14-10 1,-14-11-1220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0:46.544"/>
    </inkml:context>
    <inkml:brush xml:id="br0">
      <inkml:brushProperty name="width" value="0.1" units="cm"/>
      <inkml:brushProperty name="height" value="0.1" units="cm"/>
      <inkml:brushProperty name="color" value="#66CC00"/>
    </inkml:brush>
  </inkml:definitions>
  <inkml:trace contextRef="#ctx0" brushRef="#br0">1550 100 896,'0'-1'21,"-8"-8"1032,23-14 8385,-17 20-9272,2 3-154,0-1-1,0 1 0,0 0 0,0-1 0,0 1 0,0 0 1,0-1-1,-1 1 0,1 0 0,0-1 0,0 1 1,0 0-1,0-1 0,-1 1 0,1 0 0,0 0 1,0-1-1,-1 1 0,1 0 0,0 0 0,0-1 1,-1 1-1,1 0 0,0 0 0,-1 0 0,1 0 0,-1-1 1,0 1 46,0 0 0,0 0 0,1 0 0,-1 0 0,0 0 1,0-1-1,0 1 0,0 0 0,0-1 0,0 1 0,0-1 1,0 1-1,1-1 0,-1 1 0,0-1 0,0 1 0,1-1 1,-1 0-1,0-1 0,0 2-27,0-1 0,1 0 0,-1 0 0,0 1-1,0-1 1,1 0 0,-1 1 0,0-1 0,0 1 0,0-1 0,0 1 0,0 0 0,0-1 0,0 1-1,0 0 1,0 0 0,0-1 0,0 1 0,-1 0 0,-203 10 2150,151-5-1590,-75-4 0,64-2-306,-5-6-157,51 4 2,-12-2 188,-82-6 396,17 13-495,-111 16 0,68-5 60,-17 3 1036,138-13-1271,-46 5-211,58-8-313,0 0 0,0 0 0,0 0 0,0-1 1,0 0-1,0 0 0,-11-4 0,12 2-410,0 0 0,0 1-1,1-2 1,-1 1 0,1-1 0,0 1 0,0-1 0,-4-4 0,1 0-379,-29-29-3152</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0:48.334"/>
    </inkml:context>
    <inkml:brush xml:id="br0">
      <inkml:brushProperty name="width" value="0.1" units="cm"/>
      <inkml:brushProperty name="height" value="0.1" units="cm"/>
      <inkml:brushProperty name="color" value="#66CC00"/>
    </inkml:brush>
  </inkml:definitions>
  <inkml:trace contextRef="#ctx0" brushRef="#br0">2733 111 4864,'-5'-2'450,"4"2"-345,0 0-1,0 0 1,0-1 0,-1 1-1,1 0 1,0-1-1,0 0 1,0 1 0,0-1-1,0 1 1,0-1 0,0 0-1,0 0 1,0 0-1,0 0 1,0 1 0,1-1-1,-1 0 1,0 0 0,0-1-1,0-2 411,1-23-739,-1 25 387,1 1-1,-1-1 0,1 1 0,-1-1 1,0 1-1,0-1 0,0 1 0,0 0 1,0-1-1,0 1 0,0 0 0,0 0 1,-1 0-1,1 0 0,0 0 0,-1 0 0,-1-1 1,-26-14 788,16 12-561,0 1 0,0 0-1,0 1 1,-1 0 0,1 1 0,-1 0-1,-17 2 1,9 0-473,14-1 73,-1 2-1,0-1 1,0 1 0,1 0 0,-11 5-1,-16 4 148,-202 31 1249,-28 7-943,242-45-443,-1-1 0,1-1 0,-46-2-1,34 0 119,-157-9-182,154 9 147,-4-1-11,1 2 0,-54 8 0,58-4 134,0-2-1,-51-2 1,54-1-2,1-5-161,11 0-65,-23 1 348,-83 4 0,54 1-471,-147-11 438,199 7-202,-32-9 0,45 10-28,-1 1 1,1 0-1,-13-1 1,-14 0-36,15-1 178,-1 2 0,-37 2-1,9 1 80,11-2-298,13 1-1258,0-1 0,1-1 0,-1-1 0,-30-7 0,51 7 598,-1 0-1,1-1 1,-1 0 0,1 0-1,0 0 1,0 0 0,1-1-1,-1 0 1,1 0 0,0 0-1,-8-9 1,-20-25-2708</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0:49.049"/>
    </inkml:context>
    <inkml:brush xml:id="br0">
      <inkml:brushProperty name="width" value="0.1" units="cm"/>
      <inkml:brushProperty name="height" value="0.1" units="cm"/>
      <inkml:brushProperty name="color" value="#66CC00"/>
    </inkml:brush>
  </inkml:definitions>
  <inkml:trace contextRef="#ctx0" brushRef="#br0">918 103 3456,'-4'-1'338,"4"1"-279,-1 0-1,0 0 1,0 0-1,0 0 1,0 0 0,0-1-1,1 1 1,-1 0-1,0 0 1,0-1-1,0 1 1,1-1 0,-1 1-1,0 0 1,1-1-1,-1 1 1,0-1-1,1 0 1,-1 1-1,0-1 1,1 0 0,-1 0-1,1 0 246,0-13-624,0 13 483,0 0 0,-1 0 0,1-1 0,0 1 0,0 0 0,0 0 1,-1 0-1,1-1 0,-1 1 0,1 0 0,-1 0 0,1 0 0,-1 0 0,0 0 0,0 0 0,1 0 0,-1 0 0,0 0 0,0 0 0,0 0 0,-2-1 0,0 1 4,1-1 0,-1 1-1,0 0 1,0 0-1,0 0 1,0 0 0,0 1-1,-6-1 1,0 0 14,0 1 1,0 0-1,0 1 1,0 0-1,-13 4 1,-29 7 917,-1-1-1,0-3 1,-1-2 0,-69-1-1,39-6-47,-96-12-1,164 10-1828,0 0-1,0 0 0,-17-8 0,9 2-3978,-28-17 0,11 4 1051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1:14.422"/>
    </inkml:context>
    <inkml:brush xml:id="br0">
      <inkml:brushProperty name="width" value="0.1" units="cm"/>
      <inkml:brushProperty name="height" value="0.1" units="cm"/>
      <inkml:brushProperty name="color" value="#66CC00"/>
    </inkml:brush>
  </inkml:definitions>
  <inkml:trace contextRef="#ctx0" brushRef="#br0">2522 91 2432,'-1'0'94,"-1"0"0,1 0 0,-1 0 0,1 0 0,-1 0-1,1 0 1,-1-1 0,1 1 0,0-1 0,-1 1 0,1-1 0,-1 1 0,1-1 0,0 0 0,0 1 0,-4-4 1757,5 2-1619,0 0 0,0 0 0,-1 0 0,1 0 0,-1 0 0,1 0 0,-1 0 0,0 0-1,1 0 1,-1 0 0,0 1 0,0-1 0,0 0 0,-1 1 0,1-1 0,0 1 0,-1-1-1,1 1 1,-1-1 0,1 1 0,-1 0 0,-3-2 0,-3-4 1149,6 6-1223,-1-1 0,1 1-1,-1 0 1,0-1 0,0 1 0,0 0 0,1 1 0,-1-1-1,0 0 1,0 1 0,0 0 0,0 0 0,0-1 0,0 2 0,0-1-1,0 0 1,-5 2 0,-8 1 117,-1 2-1,-15 5 1,3 0 284,5-5-407,1-2 0,0-1 0,-1 0 0,1-2 0,-33-4 0,-53-9 66,47 5 17,33 3-62,-47-1 1,26 6-184,16-1 90,0 1 0,-43 6-1,15 2 105,-97-1 0,-105 2 205,242-9-369,-13 1 42,-49-7 0,15 0 120,-100 2 0,110 5-55,-211 17 657,-26 26 277,289-43-1237,1 1 1,0-1-1,-1-1 0,1 1 0,-1-1 0,1 0 0,-9-2 0,12 1-329,-1 0-1,1 0 0,0 0 0,0 0 1,0-1-1,0 1 0,0-1 0,0 0 0,1 0 1,-1 0-1,1 0 0,-1-1 0,1 1 1,0-1-1,0 1 0,-3-5 0,-20-25-4923,-20-10 1424</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1:15.715"/>
    </inkml:context>
    <inkml:brush xml:id="br0">
      <inkml:brushProperty name="width" value="0.1" units="cm"/>
      <inkml:brushProperty name="height" value="0.1" units="cm"/>
      <inkml:brushProperty name="color" value="#66CC00"/>
    </inkml:brush>
  </inkml:definitions>
  <inkml:trace contextRef="#ctx0" brushRef="#br0">3698 216 5632,'-2'0'429,"1"0"-367,1 0 0,0-1 0,0 1 0,-1 0 0,1 0 0,0 0 0,0 0 0,-1 0 0,1 0-1,0 0 1,-1 0 0,1 0 0,0 0 0,0 0 0,-1 0 0,1 1 0,0-1 0,0 0 0,-1 0 0,1 0 0,0 0 0,0 0 0,-1 0 0,1 1 0,0-1 0,0 0 0,0 0 0,-1 0 0,1 0 0,0 1 0,0-1 0,0 0-1,0 0 1,-1 1 0,1 1 1074,-12-11-384,-2 2-125,0 1 0,0 0 0,-1 1 0,-27-6 0,-65-5 932,50 9-1042,-78-2-13,89 8-386,-54-9 1,39 4 361,1 2 0,-73 4 0,53 1-331,-130 8 331,56-3-28,118-7-344,19 0-94,1-1 1,-1 0-1,1-2 0,-29-9 1,10 2-82,23 7 109,0-1 0,0 0-1,0-1 1,-12-9 0,11 7 43,0 1 0,-25-11 0,16 9 88,13 6-123,0 0 0,1 0 1,-13-3-1,-27 0-7,0 1 1,0 2-1,0 3 0,0 2 1,0 1-1,-53 12 1,-46 23 147,93-22-49,-69 11-1,-282 40 249,175-41 126,162-19-307,-398 37-1430,450-42 670,11-1 123,1 0 0,-1-1 0,1 1 0,-1-1 0,1 0 0,0 0 0,-1-1 0,1 1-1,-1-1 1,1 0 0,0 0 0,-1-1 0,-5-2 0,4 0-1051,-1-1 1,1-1-1,-10-10 0,-29-30-3235</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1:18.207"/>
    </inkml:context>
    <inkml:brush xml:id="br0">
      <inkml:brushProperty name="width" value="0.1" units="cm"/>
      <inkml:brushProperty name="height" value="0.1" units="cm"/>
      <inkml:brushProperty name="color" value="#66CC00"/>
    </inkml:brush>
  </inkml:definitions>
  <inkml:trace contextRef="#ctx0" brushRef="#br0">1620 29 2560,'0'0'28,"0"-2"123,-1 1 0,1-1-1,0 1 1,0-1 0,1 1 0,-1-1-1,0 1 1,0 0 0,1-1 0,-1 1-1,1-1 1,-1 1 0,3-4 656,-2 5-630,-1-1 1,1 1-1,-1 0 1,1-1-1,-1 1 1,1 0-1,0-1 1,-1 1 0,1 0-1,-1 0 1,1-1-1,0 1 1,-1 0-1,1 0 1,0 0 0,0 0-1,0 0-121,0 1 0,1 0 0,-1 0 0,0 0 0,0 0 0,0 0 0,0 0 0,-1 0 0,1 0 0,0 0 0,0 0 0,-1 0-1,1 0 1,0 0 0,-1 1 0,1-1 0,-1 0 0,0 1 0,1-1 0,-1 0 0,0 1 0,0-1 0,0 0 0,0 1 0,0 2 0,0-2-7,0 0-1,0 0 1,1 1-1,-1-1 1,1 0 0,-1 0-1,1 1 1,0-1 0,1 3-1,15 34-421,-1-1-240,-12-23 384,1 3 2856,-5-18-2592,-9 1 466,-8-2-267,9-2 130,0 0 1,1 0 0,-1-1 0,1 0 0,-14-9 0,16 9-225,0 0-1,0 1 1,-1-1 0,1 2 0,-1-1 0,0 0-1,1 1 1,-1 0 0,0 0 0,-1 1-1,-11-2 1,-20 1 180,27 1-124,-1 1 1,1 0-1,0 0 0,-20 4 0,-283 47 1026,298-49-1222,-32 3 364,-77-4 0,-21 2-159,-20-1 644,90-3-439,-392 1-1370,460 0-42,0-1 1,0 0 0,-12-2 0,3-1-2023</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1:28.778"/>
    </inkml:context>
    <inkml:brush xml:id="br0">
      <inkml:brushProperty name="width" value="0.1" units="cm"/>
      <inkml:brushProperty name="height" value="0.1" units="cm"/>
      <inkml:brushProperty name="color" value="#66CC00"/>
    </inkml:brush>
  </inkml:definitions>
  <inkml:trace contextRef="#ctx0" brushRef="#br0">1481 65 3328,'-22'0'2192,"-54"0"4906,75 0-7028,0 0-1,0 0 1,0-1 0,0 1-1,0 0 1,-1-1-1,1 1 1,1-1 0,-1 1-1,0-1 1,0 1-1,0-1 1,0 0-1,0 1 1,0-1 0,1 0-1,-2-1 1,-13-19 724,-1 0-227,13 19-531,0 0 1,1 1-1,-1 0 1,0-1 0,0 1-1,0 0 1,0 0 0,0 1-1,0-1 1,-1 1 0,1 0-1,0-1 1,-5 2-1,-48 4 605,35-2-163,9-1-356,0 1-1,-20 6 1,-15 4-76,-152 21 770,98-19-125,70-12-656,0 1-1,1 2 1,0 1 0,-55 20-1,50-11 77,-1-1-1,-1-2 1,-49 11 0,29-13-31,-135 22 831,63-25-4585,101-8 720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1:29.869"/>
    </inkml:context>
    <inkml:brush xml:id="br0">
      <inkml:brushProperty name="width" value="0.1" units="cm"/>
      <inkml:brushProperty name="height" value="0.1" units="cm"/>
      <inkml:brushProperty name="color" value="#66CC00"/>
    </inkml:brush>
  </inkml:definitions>
  <inkml:trace contextRef="#ctx0" brushRef="#br0">1399 154 3968,'-16'-8'698,"-17"-9"1489,32 16-2119,0 0 0,-1 0 1,1 0-1,0 0 0,0 0 1,0 0-1,0 0 0,0-1 1,0 1-1,1 0 0,-1 0 1,0-1-1,1 1 0,-1-1 1,1 1-1,-1 0 0,1-1 1,0 1-1,-1-1 0,1-1 1,0 1 18,-1-1 0,1 1 0,-1 0 0,1 0 0,-1-1 0,0 1 0,0 0 0,0 0 1,0 0-1,-1 0 0,1 0 0,0 0 0,-1 0 0,1 1 0,-1-1 0,0 0 0,1 1 0,-5-3 1,1 0 209,-1 1 1,1 0-1,-1 0 1,1 0-1,-12-3 1,4 3 142,0 1 1,-1 0 0,1 1-1,-26 2 1,26-1-299,0 1 0,0-2 0,0 0 0,0 0 0,-14-4 1,3-2 129,0 2 0,0 1 1,-38-2-1,-75 6 492,61 2-367,0-2 1,-182-3 1556,212 2-1863,-72 8 1,-44 16-5209,144-20 4073,-38 6-3116</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1:31.070"/>
    </inkml:context>
    <inkml:brush xml:id="br0">
      <inkml:brushProperty name="width" value="0.1" units="cm"/>
      <inkml:brushProperty name="height" value="0.1" units="cm"/>
      <inkml:brushProperty name="color" value="#66CC00"/>
    </inkml:brush>
  </inkml:definitions>
  <inkml:trace contextRef="#ctx0" brushRef="#br0">3558 54 6528,'-2'0'163,"0"-1"1,1 0-1,-1 0 0,0 1 1,0-1-1,1 1 1,-1-1-1,0 1 0,0 0 1,0 0-1,0 0 0,0 0 1,1 0-1,-1 0 1,0 0-1,0 1 0,0-1 1,0 0-1,1 1 1,-1 0-1,-2 1 0,-1 0-79,-1 0-1,0 0 1,1-1-1,-1 1 1,0-1-1,0 0 0,0-1 1,0 1-1,0-1 1,1 0-1,-12-2 1,-5-2 561,-39-14 0,16 5-131,-11 2-223,0 3 0,-1 2 0,0 2 0,-89 6 1,37 13 529,29-3-165,-232-1-105,257-11-441,15 2-158,0 2-1,-47 10 1,38-5 65,-49 11 423,-8 2-112,74-17-260,-6 1 136,-66 3-1,67-8-27,0-2 0,0-2 0,0-1 0,1-1 0,-37-12 0,41 8-144,-62-10 0,55 16 67,-62 3 0,35 2 199,-224 12 416,-31 30 577,244-32-1478,-1-3 1,-103-2-1,159-8-708,0-1 0,-24-5 0,39 5 350,-1 0 1,1 0-1,0-1 0,0 0 0,0 0 0,0 0 0,0-1 1,1 0-1,-8-7 0,7 4-968,0 0 1,-11-16-1,12 15 702,-39-48-3525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28:38.482"/>
    </inkml:context>
    <inkml:brush xml:id="br0">
      <inkml:brushProperty name="width" value="0.1" units="cm"/>
      <inkml:brushProperty name="height" value="0.1" units="cm"/>
      <inkml:brushProperty name="color" value="#FFFC18"/>
    </inkml:brush>
  </inkml:definitions>
  <inkml:trace contextRef="#ctx0" brushRef="#br0">1766 176 4480,'-28'-4'1530,"28"4"-1476,-1 0-1,0-1 1,0 1-1,1 0 0,-1-1 1,0 1-1,1-1 1,-1 1-1,1-1 0,-1 0 1,1 1-1,-1-1 1,1 1-1,-1-1 1,1 0-1,0 0 0,-1 1 1,1-1-1,0 0 1,-1 1-1,1-1 0,0 0 1,0 0-1,0 0 1,0 1-1,0-1 0,0 0 1,0-1-1,2-21-23,-2 22-57,3-9-129,-1 4 79,-1 0 0,0 0 1,0 0-1,1-9 0,-2 14 96,0 1 0,0-1 0,0 0 0,0 1 0,0-1 0,0 0 0,0 1 0,0-1 0,-1 0 0,1 0 0,0 1 0,0-1 0,-1 0 0,1 1 0,0-1 0,-1 1 0,1-1 0,-1 1 0,1-1 0,-1 0 0,1 1 0,-1-1 0,1 1 0,-1 0 0,1-1 0,-1 1 0,1-1 0,-1 1 0,0 0 0,1 0 0,-1-1 0,0 1 0,1 0 0,-1 0 0,0 0 0,1 0 0,-1-1 0,0 1 0,0 0 0,1 0 0,-1 1 0,0-1-1,1 0 1,-1 0 0,0 0 0,-1 1 0,-4 1 155,0 0 0,0 0-1,0 1 1,0 0 0,1 0-1,-1 1 1,1 0-1,-8 6 1,6-4-67,-1 0-1,0-1 1,-10 6 0,6-6 158,0 0 1,0-1-1,-1 0 1,1-1-1,-1 0 1,1-1-1,-1-1 0,-23 1 1,2-1 265,18 0-324,0-1 0,-27-3 0,37 1-127,1 1 1,-1-1-1,1-1 1,-1 1-1,1-1 0,0 0 1,-8-6-1,-16-8 306,-23-12 156,38 20-553,-1 1-1,-19-8 0,13 10 67,-1 1 0,1 1 0,-1 1 0,0 1 0,-43 1 1,18 1 75,-1-2 1,-77-14-1,93 12 16,0 1-1,1 2 1,-36 2-1,7 1 233,43-1-247,0 1-1,0 0 0,-20 7 0,-10 1 123,-3-2 559,-100 3 1,110-10-703,-41 5-1,65-3-1099,-1 0 0,-26 9-1,13 1-2764</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1:34.034"/>
    </inkml:context>
    <inkml:brush xml:id="br0">
      <inkml:brushProperty name="width" value="0.1" units="cm"/>
      <inkml:brushProperty name="height" value="0.1" units="cm"/>
      <inkml:brushProperty name="color" value="#66CC00"/>
    </inkml:brush>
  </inkml:definitions>
  <inkml:trace contextRef="#ctx0" brushRef="#br0">1987 224 2432,'-2'-1'9,"1"-1"1,0 1-1,1-1 1,-1 0 0,0 0-1,0 1 1,1-1-1,-1 0 1,1 0-1,-1 0 1,1 0-1,0 0 1,0 0-1,0 0 1,0 0-1,0 1 1,0-1-1,1 0 1,-1 0-1,0 0 1,1 0-1,0 0 1,-1 0-1,1 1 1,0-1 0,0 0-1,2-2 1,24-53-976,-26 54 1199,0 1 0,0 0-1,0-1 1,-1 1-1,1 0 1,0-1 0,-1 1-1,0-1 1,0 1-1,1-1 1,-1 1 0,-1-1-1,1 1 1,0-1 0,-1 1-1,1-1 1,-1 1-1,0 0 1,0-1 0,0 1-1,0 0 1,0-1 0,0 1-1,-1 0 1,1 0-1,-1 0 1,1 0 0,-1 0-1,0 1 1,0-1 0,0 0-1,0 1 1,-2-2-1,-21-8 732,17 6-704,-1 1 1,0 1 0,0-1-1,-16-2 1,4 4 52,0 1 0,0 1 0,0 0-1,0 2 1,-35 7 0,27-3-19,8-1-106,0-2 1,-40 3-1,28-6 333,1-1-160,0 2 1,-60 8-1,58-3-22,-67 1 0,41-5 322,-180 24 868,146-14-1277,-56 18 624,41-7-253,-127 18 235,186-34-914,0-3 1,-66-4-1,62 0-1073,38 0-1044,0-1 0,0 0 0,-30-8-1,10-4-2012</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1:35.163"/>
    </inkml:context>
    <inkml:brush xml:id="br0">
      <inkml:brushProperty name="width" value="0.1" units="cm"/>
      <inkml:brushProperty name="height" value="0.1" units="cm"/>
      <inkml:brushProperty name="color" value="#66CC00"/>
    </inkml:brush>
  </inkml:definitions>
  <inkml:trace contextRef="#ctx0" brushRef="#br0">1135 159 3072,'-19'-12'976,"19"11"-949,0 1 0,0 0 0,-1 0 0,1 0 0,0 0 0,0 0 0,0-1 0,-1 1 0,1 0 0,0 0 0,0 0 0,0-1 0,0 1 0,-1 0 1,1 0-1,0 0 0,0-1 0,0 1 0,0 0 0,0 0 0,0-1 0,0 1 0,0 0 0,0-1 0,0 1 0,0 0 0,0 0 0,0-1 0,0 1 0,0 0 0,0 0 0,0-1 0,0 1 0,0 0 0,0 0 0,0-1 0,0 1 0,0 0 1,1 0-1,-1-1 0,0 1 0,0 0 0,0 0 0,0 0 0,1-1 0,-1 1 0,0 0 0,0 0 0,0 0 0,1 0 0,-1-1 0,0 1 0,0 0 0,1 0 0,-1 0 0,1-1-107,5-7 455,-1-1 0,0 0-1,-1 0 1,0-1 0,0 1-1,-1-1 1,3-15 0,-5 23-234,-1 0-1,1 0 1,-1 0 0,0 0 0,0 1-1,0-1 1,0 0 0,0 0 0,0 0-1,-1 0 1,0-2 0,1 3-43,-1 0-1,1 0 1,-1 0 0,1 0 0,-1 1 0,1-1 0,-1 0-1,0 0 1,1 1 0,-1-1 0,0 0 0,0 1-1,1-1 1,-1 1 0,0-1 0,-2 0 0,-1 0 181,-1 0 1,0 0 0,0 1 0,1-1 0,-1 1 0,0 0 0,-6 1 0,-6-1-133,-1 1 173,-1 0 0,1 2-1,0 0 1,-28 8 0,-69 31 388,80-28-558,0-1 0,-71 16 0,65-22 89,0-2-1,0-2 0,-1-1 0,0-3 1,-52-6-1,44-3 535,-75-25 0,113 31-1344,1-1-1,-12-7 1,-17-8-3688,-25-6-4812,22 9 5924</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1:36.281"/>
    </inkml:context>
    <inkml:brush xml:id="br0">
      <inkml:brushProperty name="width" value="0.1" units="cm"/>
      <inkml:brushProperty name="height" value="0.1" units="cm"/>
      <inkml:brushProperty name="color" value="#66CC00"/>
    </inkml:brush>
  </inkml:definitions>
  <inkml:trace contextRef="#ctx0" brushRef="#br0">2122 111 6272,'-14'0'962,"-1"1"-1,-17 3 1,25-4-856,0 0 1,0-1-1,0 0 0,0 0 0,0-1 1,-13-4-1,-9-2-114,-2 0 705,2-1 1,-41-19-1,-22-7 1111,78 31-1705,0 0 0,1 1 1,-1 1-1,-27-1 0,6 3 222,-65 10 1,-105 29 1679,-65 24-1311,-179 32 2350,219-67-2920,113-22-2450,-1-9-4495,103 1 4226,-30-6 0,-23-13-1367</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1:56.302"/>
    </inkml:context>
    <inkml:brush xml:id="br0">
      <inkml:brushProperty name="width" value="0.1" units="cm"/>
      <inkml:brushProperty name="height" value="0.1" units="cm"/>
      <inkml:brushProperty name="color" value="#66CC00"/>
    </inkml:brush>
  </inkml:definitions>
  <inkml:trace contextRef="#ctx0" brushRef="#br0">3327 187 3328,'0'0'23,"0"0"-1,0 0 1,0 0 0,0 0-1,0 1 1,-1-1 0,1 0-1,0 0 1,0 0-1,0 0 1,0 0 0,0 0-1,0 0 1,0 0 0,0 0-1,0 0 1,0 0 0,-1 1-1,1-1 1,0 0 0,0 0-1,0 0 1,0 0 0,0 0-1,0 0 1,0 0 0,0 1-1,0-1 1,0 0 0,0 0-1,0 0 1,0 0 0,0 0-1,0 0 1,0 1 0,0-1-1,0 0 1,0 0 0,0 0-1,1 0 1,-1 0 0,0 0-1,0 0 1,0 0 0,0 1-1,0-1 1,0 0 0,0 0-1,0 0 1,0 0 0,0 0-1,0 0 1,1 0-1,-1 0 1,0 0 0,0 0-1,0 0 1,11 1-545,14-7-595,47-45 9452,-88 50-7210,-23 6-511,34-4-406,-17 6 288,-1-1 0,1-2 0,-1 0 0,-33 1 0,36-5-381,3 1 35,-1-2 0,-18-2 0,-1-2 479,34 4-578,-1 1 0,1-1-1,-1 1 1,1-1-1,-7 1 1,7 1 0,0-1 1,0 0-1,0-1 0,0 1 1,0 0-1,0-1 1,-4-1-1,-1 0 85,1 1-1,-1-1 1,1 1 0,-1 1-1,1-1 1,-1 1 0,-11 2-1,-6-1 23,5-1-62,0 1 0,1 0 0,-26 6 0,-197 32 224,90-31-224,-182-8 69,301-2-87,0-1-1,-59-15 1,18 4 4,48 9-21,1 0-1,0-1 1,1-2 0,-27-11 0,-6-1 51,37 14-59,-22-11 0,32 14-7,-1-1 0,0 1 0,0 1-1,0 0 1,-12 0 0,2-1 10,-12 0-65,-63 3-1,37 2 72,-130 3 34,-54-5 170,179 6-90,18-4-188,33-1 19,-1 0 0,1-1 0,-1-1 0,1 0 0,-1-1 1,-17-4-1,-77-18 78,17 5 374,69 15-362,-1 0 0,1 2 0,-1 1 0,-29 2 0,11 0 372,-73 8 294,101-9-1138,2 0-1967,-1 0 0,1-1 0,0 0 0,-14-3 0,-14-5-2826,-18 0 1115</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1:57.387"/>
    </inkml:context>
    <inkml:brush xml:id="br0">
      <inkml:brushProperty name="width" value="0.1" units="cm"/>
      <inkml:brushProperty name="height" value="0.1" units="cm"/>
      <inkml:brushProperty name="color" value="#66CC00"/>
    </inkml:brush>
  </inkml:definitions>
  <inkml:trace contextRef="#ctx0" brushRef="#br0">1928 109 5248,'-4'3'389,"2"-2"-152,-1 0 0,1 0 0,0 0 0,-1 0-1,1 0 1,0 0 0,-1-1 0,1 1-1,-5-1 1,6 0 19,1-2-139,0 0 0,0-1 0,-1 1-1,1 0 1,-1-1 0,0 1 0,1 0 0,-1 0 0,0 0 0,0 0-1,-1 0 1,1 0 0,0 0 0,-1 0 0,1 0 0,-1 0-1,0 1 1,1-1 0,-1 1 0,0-1 0,0 1 0,0 0 0,0-1-1,0 1 1,-3-1 0,-6-2 335,0 0 0,0 1 0,-22-4-1,32 7-432,-53-7 496,1 2 1,-66 3 0,-81 2 1457,184-1-1781,0-1-1,1-1 1,-22-5 0,-25-4-261,37 8 159,-20-1 684,-139 1 26,141 4-454,0 2-1,0 2 0,-43 9 1,46-7-109,1-1-1,-1-2 1,-47-3 0,-64 5 288,-67 12-262,123-15-3076,90-2 1686,-1 1-1,0-1 1,1 1-1,-1 1 1,1-1-1,-1 1 1,1 0-1,-7 3 1,12-5 1120,-26 9-3838</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1:59.244"/>
    </inkml:context>
    <inkml:brush xml:id="br0">
      <inkml:brushProperty name="width" value="0.1" units="cm"/>
      <inkml:brushProperty name="height" value="0.1" units="cm"/>
      <inkml:brushProperty name="color" value="#66CC00"/>
    </inkml:brush>
  </inkml:definitions>
  <inkml:trace contextRef="#ctx0" brushRef="#br0">1345 147 2560,'-6'11'290,"9"-12"-337,-1 0 23,-1-1 0,0 1 0,1-1 0,-1 1 1,0-1-1,0 0 0,0 0 0,0 1 1,-1-1-1,1 0 0,0-3 0,1-2 883,-1 0 0,-1-1-1,0 1 1,0 0-1,-2-15 1,2 22-814,0 0 1,-1 0-1,1 0 0,0 0 1,0 0-1,-1 0 0,1 0 1,0 0-1,-1 0 0,1 0 1,0 0-1,0 0 0,-1 0 1,1 0-1,0 0 0,0 0 1,-1 0-1,1 0 0,0 1 1,-1-1-1,1 0 0,0 0 1,0 0-1,0 0 0,-1 1 1,1-1-1,0 0 0,0 0 1,-1 0-1,1 1 0,-8 6 358,6-6-287,1 1 0,-1-1 0,0 1 0,0-1 0,0 0 0,0 0 0,0 1 0,0-1 0,0 0 0,0-1 0,0 1 0,0 0 0,0-1 0,-1 1 0,1-1 0,0 0 0,0 0 0,-1 1 0,1-2 0,0 1 0,-1 0 0,1 0 0,-3-1 0,-3-2 130,-1 0 0,1-1 0,0 0 0,-14-9 0,-16-8 348,22 16-283,0 1 0,0 0 0,0 1-1,-32-2 1,-70 5 209,59 1-328,40 0-7,0 1-1,-24 5 0,25-3 2,0-2-1,-23 2 1,18-3-255,16 0 94,1-1 0,-1 0-1,0 0 1,1 0 0,-13-3 0,-13-17 519,2 9-490,21 7 52,1 0 0,-1 1 0,0 1 0,0-1-1,0 1 1,0 1 0,-10-1 0,-277 2 417,280 1-360,0 1 1,-19 3 0,-9 2 369,31-5-418,1 1 0,-1 0-1,1 1 1,-19 8 0,-3 1-2828,28-12-33</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2:00.395"/>
    </inkml:context>
    <inkml:brush xml:id="br0">
      <inkml:brushProperty name="width" value="0.1" units="cm"/>
      <inkml:brushProperty name="height" value="0.1" units="cm"/>
      <inkml:brushProperty name="color" value="#66CC00"/>
    </inkml:brush>
  </inkml:definitions>
  <inkml:trace contextRef="#ctx0" brushRef="#br0">2221 0 5376,'-2'0'156,"1"0"0,-1 1 1,0-1-1,1 1 0,-1-1 0,1 1 0,-1-1 1,1 1-1,-1 0 0,1 0 0,-1-1 1,1 1-1,0 0 0,-1 0 0,1 1 1,-2 1-1,3-2-167,-1-2 32,1 1 0,0 0 0,0 0 0,0-1 0,0 1 0,0 0 0,0 0 0,0-1 0,0 1 0,0 0 0,-1 0 0,1-1 0,0 1 0,0 0 0,0 0 0,-1 0-1,1-1 1,0 1 0,0 0 0,0 0 0,-1 0 0,1 0 0,0 0 0,0 0 0,-1-1 0,1 1 0,0 0 0,-1 0 0,-5 1 237,0 0-1,0 0 1,0 1 0,0-1 0,0 1-1,-7 4 1,-14 4 994,-13 1-329,-1-2-1,1-2 1,-1-2 0,-56 1-1,-62-8 208,-180 5 1281,15 36-1401,-31 2 375,316-41-1382,0-2 1,-56-9-1,-73-25-1014,-24-4-4585,172 38 3708,-28-1 0,-26 7-2293</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2:15.780"/>
    </inkml:context>
    <inkml:brush xml:id="br0">
      <inkml:brushProperty name="width" value="0.1" units="cm"/>
      <inkml:brushProperty name="height" value="0.1" units="cm"/>
      <inkml:brushProperty name="color" value="#66CC00"/>
    </inkml:brush>
  </inkml:definitions>
  <inkml:trace contextRef="#ctx0" brushRef="#br0">1490 143 4480,'-5'-1'336,"-1"0"1,1 0-1,0 0 0,0-1 0,0 0 1,0 0-1,0 0 0,0-1 1,1 1-1,-1-1 0,1 0 1,-1-1-1,1 1 0,0-1 1,-4-5-1,3 3-191,4 6-145,1-1 0,-1 0 0,1 1 1,-1-1-1,1 1 0,0-1 0,-1 0 1,1 1-1,0-1 0,-1 0 0,1 1 1,0-1-1,0 0 0,-1 0 0,1 1 1,0-1-1,0 0 0,0 0 0,0-1 97,-1 0-1,1 0 0,-1 0 1,1 0-1,-1 0 1,0 1-1,1-1 0,-1 0 1,0 0-1,0 1 0,0-1 1,-1 1-1,1-1 1,-2-1-1,2 2 0,-1-1 0,1 1 0,0-1 0,0 1 0,0-1 0,0 1 0,0-1 0,0 1 0,1-1 0,-1 0 0,0 0 0,1 1 0,-1-1 0,1-2 0,0 3-55,0 1 0,0-1 0,-1 0 0,1 1 0,0-1 0,0 0 0,0 1 0,-1-1 0,1 0 1,0 1-1,0-1 0,-1 1 0,1-1 0,-1 1 0,1-1 0,-1 1 0,1-1 0,-1 1 0,1-1 0,-1 1 1,1-1-1,-1 1 0,1 0 0,-1-1 0,-1 1 0,-19-6 1224,8 3-468,6 2-667,-1 0 0,1 0 0,-1 0 1,1 1-1,-15 2 0,-4-1-4,-162-1 743,112 6-677,16-3 43,48-2 129,0 0 0,-18 5 0,-7 0-11,-4 1-269,29-4 55,0-1 0,-21 1 0,29-3-87,-52 0 736,-69 9-1,-107 13-1762,74-15-7031,88-9 2534,-14-10 1035</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2:17.349"/>
    </inkml:context>
    <inkml:brush xml:id="br0">
      <inkml:brushProperty name="width" value="0.1" units="cm"/>
      <inkml:brushProperty name="height" value="0.1" units="cm"/>
      <inkml:brushProperty name="color" value="#66CC00"/>
    </inkml:brush>
  </inkml:definitions>
  <inkml:trace contextRef="#ctx0" brushRef="#br0">1296 1 1664,'5'3'6229,"-5"-1"-6095,-1-1 1,1 1-1,-1-1 0,1 0 1,-1 0-1,0 1 0,1-1 1,-1 0-1,0 0 0,0 0 0,0 0 1,0 1-1,0-1 0,0-1 1,0 1-1,0 0 0,0 0 1,0 0-1,-1-1 0,-1 2 1,-33 14 1463,27-12-1324,-10 4-32,0 0-1,0 1 0,-20 15 1,33-21-227,-1 1 1,0 0 0,0-1-1,0-1 1,0 1 0,0-1 0,-9 1-1,-13 6 292,17-7-63,1 1 0,-1-1 0,0-1 0,-17 0 1,13-1 64,-27 5 1,30-2-205,-19 3 202,-59 19 0,66-17 82,-1-2-1,1 0 0,-48 3 1,0 0 527,-254 22 1272,305-29-2222,10-2-247,1 0 0,0 0-1,-1-1 1,1 0 0,-21-6 0,20 3-933,0 0 0,0-1 0,1-1 1,0 0-1,-12-8 0,-12-8-2887</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2:18.255"/>
    </inkml:context>
    <inkml:brush xml:id="br0">
      <inkml:brushProperty name="width" value="0.1" units="cm"/>
      <inkml:brushProperty name="height" value="0.1" units="cm"/>
      <inkml:brushProperty name="color" value="#66CC00"/>
    </inkml:brush>
  </inkml:definitions>
  <inkml:trace contextRef="#ctx0" brushRef="#br0">1865 81 4224,'-1'1'115,"0"-1"1,0 0 0,0 1-1,0-1 1,0 0-1,-1 1 1,1-1-1,0 0 1,0 0-1,0 0 1,0 0 0,0 0-1,0 0 1,0-1-1,0 1 1,0 0-1,0 0 1,0-1-1,0 1 1,0 0 0,-2-2-1,1 0 205,0 0 1,1 0-1,-1-1 0,0 1 0,1 0 0,0-1 1,-3-3-1,3 4-159,0 0 1,0 0-1,-1 0 1,1 1 0,-1-1-1,0 0 1,1 1-1,-1-1 1,0 1-1,0 0 1,0 0 0,0 0-1,0 0 1,0 0-1,0 0 1,0 0-1,-4 0 1,-4-1 281,-1 0-1,-16 0 1,12 1-61,-33-6 488,26 3-356,-36-1 1,-162 0 1591,30 1-2004,-135 3 1722,184 14-1424,-73 3 400,-47-11-1307,163-6-2705,-2-5-3496,50-2 2810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28:39.557"/>
    </inkml:context>
    <inkml:brush xml:id="br0">
      <inkml:brushProperty name="width" value="0.1" units="cm"/>
      <inkml:brushProperty name="height" value="0.1" units="cm"/>
      <inkml:brushProperty name="color" value="#FFFC18"/>
    </inkml:brush>
  </inkml:definitions>
  <inkml:trace contextRef="#ctx0" brushRef="#br0">1717 109 2176,'1'-2'76,"-1"0"0,1 0 0,-1 0 0,1 0 0,0 0 0,-1 0 1,1 1-1,0-1 0,0 0 0,0 0 0,1 1 0,-1-1 0,0 0 0,3-1 0,27-25-701,-9 9 18,6-14 2063,-32 34-812,-1 0 0,1 0 1,0 0-1,0 1 0,0-1 0,-6 5 0,-5 1 31,-252 83 1634,214-75-1579,26-6-450,-1-1 1,0-1-1,0-1 0,-1-2 0,-29 1 0,-4-2-47,-101 18-1,76-7-84,87-14-147,-50 7 44,-61 0 0,52-7 168,-66 1 374,100 2-505,1 2 0,-27 7 0,34-6 56,-1-2 1,0 0 0,0-1-1,0-1 1,-31 0-1,-32-15 917,56 8-806,0 1-1,-35-1 0,53 5-567,0 0 0,0 0-1,0 1 1,0 0-1,0 1 1,0-1-1,0 1 1,1 1-1,-1-1 1,1 1 0,-1 0-1,1 1 1,-6 4-1,-16 17-2970,-3 0-310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2:20.233"/>
    </inkml:context>
    <inkml:brush xml:id="br0">
      <inkml:brushProperty name="width" value="0.1" units="cm"/>
      <inkml:brushProperty name="height" value="0.1" units="cm"/>
      <inkml:brushProperty name="color" value="#66CC00"/>
    </inkml:brush>
  </inkml:definitions>
  <inkml:trace contextRef="#ctx0" brushRef="#br0">1419 138 3328,'-7'-15'1136,"6"13"-987,0-1-1,0 1 0,-1-1 1,1 0-1,1 1 0,-1-1 1,0 0-1,1 0 0,-1 1 0,1-4 1,0 5-13,0-1 0,0 1-1,0 0 1,0 0 0,0-1 0,0 1 0,0 0 0,-1 0 0,1-1 0,0 1-1,-1 0 1,1 0 0,-1 0 0,1 0 0,-1-1 0,0 1 0,1 0 0,-1 0 0,0 0-1,0 0 1,0 1 0,0-1 0,0 0 0,0 0 0,0 0 0,0 1 0,-2-2-1,-1 1 386,0 0 0,-1 0 0,1 1 0,0-1 0,-1 1 0,-7 0 0,3 0 6,-12-10 33,8 5-241,0 1-1,-1 0 0,1 1 1,0 0-1,-28-1 0,-20-5-180,19 3 47,0 2 0,-1 1 0,-58 4 0,26 1-269,-427-2 3535,316 9-4910,112-4-5434,68-5 5830,1 0-1,0 0 1,-1-1-1,-7-1 1,-37-13-3241</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2:21.742"/>
    </inkml:context>
    <inkml:brush xml:id="br0">
      <inkml:brushProperty name="width" value="0.1" units="cm"/>
      <inkml:brushProperty name="height" value="0.1" units="cm"/>
      <inkml:brushProperty name="color" value="#66CC00"/>
    </inkml:brush>
  </inkml:definitions>
  <inkml:trace contextRef="#ctx0" brushRef="#br0">1090 3 3712,'-5'-2'4384,"5"8"-2944,-17-6 517,-21 5-58,37-5-1868,0 1 1,1-1 0,-1 0 0,0 0-1,0 0 1,0 1 0,0-1 0,0 1 0,1-1-1,-1 0 1,0 1 0,0-1 0,1 1-1,-1 0 1,-1 0 0,2 0-10,-1 0 0,0-1 0,0 1-1,0 0 1,0-1 0,0 1 0,0-1 0,1 1 0,-1-1 0,0 1 0,0-1 0,0 0 0,-1 0-1,1 1 1,-2-1 0,-67 5 1578,41-3-1465,-1 1 0,1 2 0,-39 10 0,-14 2 632,-80 17 283,49-11 113,53-12-758,31-4-285,-1-1-1,0-1 0,-1-2 0,1-1 0,-52-3 0,77 1-550,1-1 0,0 1 0,0-1 0,0 0 0,0 0 0,0-1 0,0 0-1,0 1 1,0-1 0,0 0 0,1-1 0,-5-2 0,-1-4-2772,0 0 0,-15-18 0,20 22 2470,-18-23-2179</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2:24.184"/>
    </inkml:context>
    <inkml:brush xml:id="br0">
      <inkml:brushProperty name="width" value="0.1" units="cm"/>
      <inkml:brushProperty name="height" value="0.1" units="cm"/>
      <inkml:brushProperty name="color" value="#66CC00"/>
    </inkml:brush>
  </inkml:definitions>
  <inkml:trace contextRef="#ctx0" brushRef="#br0">1852 47 3072,'0'-1'357,"0"0"1,-1 0-1,1 0 1,-1 0-1,1 0 1,-1 0-1,0 0 1,1 0-1,-1 0 1,0 0-1,0 0 1,0 0-1,1 0 1,-1 0-1,0 1 1,-2-2-1,2 2-121,-1-1 0,1 1-1,-1 0 1,1 0-1,-1 0 1,1 0 0,-1 0-1,1 0 1,-1 1-1,1-1 1,-1 0-1,1 1 1,-3 0 0,1 1-48,0-1 0,1 1 1,-1-1-1,0 1 1,1 0-1,-1 0 0,-2 2 1,4-2-151,-1 0-1,0 0 1,0-1 0,0 1 0,0-1 0,0 0-1,0 1 1,0-1 0,0 0 0,0 0 0,-1 0-1,1-1 1,0 1 0,-1 0 0,-2-1 0,-55 6 1300,57-5-1316,-1 0 1,1 1-1,0-1 0,-1 1 0,1 0 0,0 0 1,0 0-1,0 0 0,1 1 0,-4 2 1,1-1 42,-7 8 261,8-8-183,0 0 0,0-1 0,0 1 0,-1-1 0,1 0 0,-8 3 0,9-5-22,0 0 0,0-1 0,0 1 0,-1-1-1,1 0 1,0 0 0,0 0 0,-7-1-1,-5 0 201,-55 0-309,12 0 177,-78 8 0,116-4-200,-31 11 1,33-9 119,-38 7 0,24-5-107,25-6 16,0 1-1,0-1 1,0 0 0,-8 1 0,-639-2 1838,636-2-1765,0 0 1,0-1 0,0-1 0,1-1-1,0 0 1,0-2 0,-17-7-1,18 7-72,-32-6-233,38 11 43,0 0 1,0-1-1,-15-6 1,2-2-1240,14 8-32,1 0 1,0-1 0,1 0-1,-1 0 1,1-1 0,0 0-1,0 0 1,0-1 0,-10-11-1,-15-31-1955</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2:26.332"/>
    </inkml:context>
    <inkml:brush xml:id="br0">
      <inkml:brushProperty name="width" value="0.1" units="cm"/>
      <inkml:brushProperty name="height" value="0.1" units="cm"/>
      <inkml:brushProperty name="color" value="#66CC00"/>
    </inkml:brush>
  </inkml:definitions>
  <inkml:trace contextRef="#ctx0" brushRef="#br0">896 128 4224,'-6'-6'480,"5"5"-398,1 0 0,-1 0 0,-1 0 0,1 0 0,0 0 0,0 0 0,0 0 0,0 0 0,-1 1 0,1-1 0,0 0-1,-1 1 1,1-1 0,0 1 0,-1-1 0,1 1 0,-1 0 0,-2-1 0,4 1-258,10-14-848,-5 6 1405,-1 0 1,6-16-1,-9 22-50,0-1-1,-1 0 1,1 1-1,0-1 0,-1 0 1,0 0-1,0 1 1,1-1-1,-1 0 1,-1 0-1,1 1 1,0-1-1,-2-3 1,2 5-245,-1 0 0,0 0 0,1 0 0,-1 1 0,0-1 0,0 0 0,1 0 0,-1 1 0,0-1-1,0 1 1,0-1 0,0 0 0,0 1 0,0 0 0,0-1 0,0 1 0,0 0 0,0-1 0,0 1 0,0 0 0,0 0 0,0 0 0,0 0 0,-1 0 0,1 0 0,0 0 0,0 0 0,-1 1 0,-34 8 868,31-7-807,-12 4 200,-1 0-6,0 0 0,-1 0 1,1-2-1,-1-1 0,0 0 1,-19 0-1,-9-4-106,-90-12-1,100 9 382,0 2-1,-73 5 0,80 0-2,-34 8 0,40-6-1180,-1-1 0,-37 1 0,58-5-157,0 0 0,0 0 0,0-1 0,0 0 0,-5-1 0,-14-8-5950,-11-10 1922</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2:40.095"/>
    </inkml:context>
    <inkml:brush xml:id="br0">
      <inkml:brushProperty name="width" value="0.1" units="cm"/>
      <inkml:brushProperty name="height" value="0.1" units="cm"/>
      <inkml:brushProperty name="color" value="#66CC00"/>
    </inkml:brush>
  </inkml:definitions>
  <inkml:trace contextRef="#ctx0" brushRef="#br0">98 1 2048,'-4'1'339,"-1"1"0,1-1 0,-1 1 0,1 0 0,0 1 1,0-1-1,0 1 0,0-1 0,0 1 0,0 1 0,-3 3 0,-38 46 2178,46-55-2478,-1-1 0,1 1 0,-1 0 1,1 0-1,0-1 0,0 1 0,0 0 0,0 0 0,0 0 0,1 0 0,-1 0 0,0 0 0,1 1 0,0-1 0,-1 0 0,1 1 0,0-1 0,4-2 0,0 0-32,0 0 1,1 1-1,-1-1 1,12-3-1,-8 3 72,-4 2-49,0 0-1,0 1 1,0-1 0,0 1 0,0 0 0,9 0 0,32-3 127,-35 3-72,1 0-1,-1 0 1,1 1 0,14 2 0,-20 0-83,1-1 1,0 1-1,0 1 0,-1-1 0,1 1 0,-1 1 0,0-1 0,0 1 1,0 0-1,8 8 0,-11-9 8,-1 0-1,0 1 1,1-1 0,-1 1-1,-1 0 1,1 0 0,0 0 0,-1 0-1,0 0 1,0 1 0,0-1-1,-1 1 1,1-1 0,-1 1 0,0 0-1,0-1 1,-1 1 0,1 6-1,-11 143 245,5-102-239,2-1 0,5 66 0,0-47-149,2 9 268,-2-53-130,1 45 0,-4-60 9,0 0 0,-1 0 1,0 0-1,0 0 1,-1 0-1,-7 17 0,-3 6-10,2 1 0,1 1 0,-7 54 0,8-45 23,5-13-76,1-1-1,4 64 1,0-37 110,0-37-73,1 0-1,1-1 1,1 1 0,0-1-1,14 36 1,-14-47 30,1 0 0,-1-1-1,1 0 1,1 0 0,-1 0 0,10 8-1,-4 0 21,3 3 60,-8-14-121,-1 2 0,0-1 1,0 1-1,0 0 1,-1 0-1,5 11 0,-7-13 32,-1 0-1,1 1 0,-1-1 1,0 1-1,0 0 0,0 9 1,-1-8-9,1-1 0,-1 0 1,1 0-1,4 12 0,-2-7 5,-1 0 0,-1 0 0,0-1 0,0 1 0,-1 0 0,-1 18 0,-1 3 48,2-10-62,0 0-1,1 0 0,1 1 1,1-1-1,1 0 0,8 27 1,-8-39-10,0-2 33,-1 0 1,3 17-1,-5-23-8,-1 0 0,0 1 0,1-1 0,-1 0 1,0 1-1,-1-1 0,1 0 0,0 1 0,-1-1 0,1 0 0,-1 0 0,0 1 0,1-1 0,-1 0 0,0 0 0,-2 2 0,-3 4 0,-1 0-1,0-1 0,0 0 1,-1 0-1,1-1 0,-2 0 1,1 0-1,-1-1 0,0 0 1,-11 5-1,-14 4 63,-51 13 1,76-25-53,-3 2 74,1-2 1,-24 3-1,32-5-173,-1 1 0,0-1 0,0 0 1,0-1-1,0 1 0,0-1 0,0 1 0,1-1 1,-1-1-1,0 1 0,1 0 0,-6-3 0,9 4 23,0-1-1,-1 1 1,1 0-1,0 0 1,-1 0-1,1-1 1,0 1-1,0 0 1,-1 0-1,1-1 1,0 1-1,0 0 1,0 0-1,-1-1 1,1 1-1,0 0 0,0-1 1,0 1-1,0 0 1,0-1-1,0 1 1,0 0-1,0-1 1,0 1-1,0 0 1,0-1-1,0 0 1,8-8-2579</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2:41.210"/>
    </inkml:context>
    <inkml:brush xml:id="br0">
      <inkml:brushProperty name="width" value="0.1" units="cm"/>
      <inkml:brushProperty name="height" value="0.1" units="cm"/>
      <inkml:brushProperty name="color" value="#66CC00"/>
    </inkml:brush>
  </inkml:definitions>
  <inkml:trace contextRef="#ctx0" brushRef="#br0">4 92 2688,'0'-2'125,"-1"0"-1,0 0 1,1 0 0,-1 0-1,1 0 1,0 0 0,0 0-1,0-1 1,0 1 0,0 0-1,0 0 1,0 0 0,1 0-1,-1 0 1,1 0 0,-1 0-1,1 0 1,0 0 0,0 0-1,0 0 1,0 1 0,0-1-1,0 0 1,3-2 0,-1 1-40,1-1 1,0 1 0,0 0-1,0 0 1,0 1 0,1-1-1,-1 1 1,1 0-1,7-3 1,-2 3-42,1-1 0,-1 1-1,0 1 1,0 0 0,1 0-1,-1 1 1,15 2 0,-3 1 104,0 1 0,30 9 1,-45-11-97,0 1 1,0 0 0,0 0-1,-1 1 1,1 0 0,-1 0-1,0 1 1,0-1 0,-1 1 0,1 1-1,-1-1 1,0 1 0,0 0-1,-1 0 1,0 0 0,0 1-1,0-1 1,-1 1 0,3 8-1,4 14 148,-2 0 0,-1 0 1,6 44-1,-7-35-193,-6-36-1,17 118 277,-15-99-178,-1-1 0,-1 1 0,-5 35 0,2-22 164,3-26-257,-1 0-1,0 0 0,0 0 0,-3 9 1,1-9 10,0 1 0,-1-1 0,0 1 0,0-1 0,0 0 0,-1 0 0,-1-1 0,-8 10 0,11-13 15,-1 0 0,-1 0 1,1-1-1,0 0 0,-1 0 1,0 0-1,1 0 0,-1-1 0,0 0 1,0 0-1,-1 0 0,1 0 0,0-1 1,-1 0-1,-8 1 0,8-2-46,-1 0-1,0 0 1,0 0-1,0-1 1,1 0-1,-1 0 1,1-1-1,-1 0 1,1 0 0,-1 0-1,1-1 1,0 0-1,0 0 1,0 0-1,0-1 1,1 0-1,-8-6 1,13 9-88,-1 1-1,1 0 1,0-1 0,-1 1 0,1-1 0,-1 1 0,1-1 0,0 1 0,-1-1-1,1 1 1,0-1 0,-1 1 0,1-1 0,0 0 0,0 1 0,0-1-1,-1 1 1,1-1 0,0 0 0,0 1 0,0-1 0,0 1 0,0-1 0,0 0-1,0 1 1,0-1 0,0 1 0,1-1 0,-1 0 0,0 1 0,0-1 0,1 0-1,13-1-2456</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2:43.157"/>
    </inkml:context>
    <inkml:brush xml:id="br0">
      <inkml:brushProperty name="width" value="0.1" units="cm"/>
      <inkml:brushProperty name="height" value="0.1" units="cm"/>
      <inkml:brushProperty name="color" value="#66CC00"/>
    </inkml:brush>
  </inkml:definitions>
  <inkml:trace contextRef="#ctx0" brushRef="#br0">39 6 2048,'17'-5'2336,"0"6"-1934,1 0-1,-1 2 1,1 0 0,-1 0 0,24 10-1,-30-9-286,-1-1-1,0 2 0,-1-1 1,1 1-1,-1 1 0,0 0 1,0 0-1,-1 1 0,0 0 1,0 0-1,-1 1 0,1 0 1,-2 0-1,1 1 0,6 11 1,-8-10-46,0 0 0,-1 0 1,-1 1-1,1-1 0,-1 1 1,-1 0-1,0 0 0,-1 0 1,0 0-1,0 11 0,-21 256 1007,4-97-909,11-56-140,3 66 300,3-103-217,7 74 7,0 2 70,-25 139-192,7-189 5,-45 231 119,1-18-68,52-303-81,-4 29 33,3-1 1,2 1 0,8 67-1,-3-77-30,-3 64 0,-1-64 140,-2-8-78,-11 61 0,1-7-52,5-5 15,-38 283-177,36-315 262,-3 78 0,10 52-170,2-124 61,1-12 3,2-1 0,2 1 0,2-1 0,2-1 0,21 61 0,-17-60 80,11 73 1,-3 49-45,-6-36-99,-9-69 109,-5 92 1,-1-83-108,-4 0 80,-12 71 1,14-123 15,-26 288-13,24-250-94,2 88 145,3-78-14,2-21-73,1 0 1,14 59 0,1 1 17,-7-24 36,8 61-34,-19-123 17,0-4 0,1 0 0,5 23 0,21 60-150,15 21 257,-38-107-125,-1 1-1,0 0 1,-1 0-1,-1 0 1,1 19 0,-2-30 30,-1 0 0,0 1 1,-1-1-1,1 0 0,-1 0 1,1 0-1,-1 0 0,0 0 1,0 0-1,0 0 0,-1 0 1,1 0-1,-1 0 0,1-1 1,-1 1-1,0-1 0,0 1 1,0-1-1,0 1 0,-1-1 1,1 0-1,0 0 0,-1 0 1,0-1-1,1 1 0,-1-1 1,0 1-1,0-1 0,0 0 1,-3 1-1,-1 0-9,0-1 0,0 0 0,0 0 0,0-1 0,0 0 0,0 0 0,1 0 0,-1-1 0,0 0 0,0-1 1,0 1-1,-12-6 0,-4-3-32,0-1 1,-27-17-1,27 13-64,-35-22-3011,40 26 422</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2:45.271"/>
    </inkml:context>
    <inkml:brush xml:id="br0">
      <inkml:brushProperty name="width" value="0.1" units="cm"/>
      <inkml:brushProperty name="height" value="0.1" units="cm"/>
      <inkml:brushProperty name="color" value="#66CC00"/>
    </inkml:brush>
  </inkml:definitions>
  <inkml:trace contextRef="#ctx0" brushRef="#br0">1 10 1280,'4'-2'225,"0"1"-1,0-1 1,0 1 0,1 0 0,-1 1-1,0-1 1,1 1 0,-1 0 0,0 0 0,5 0-1,10 0-189,-8-1 11,0 0 0,-1 2 0,1-1 1,-1 1-1,1 1 0,-1 0 1,1 0-1,-1 1 0,0 1 1,0-1-1,0 2 0,-1-1 0,0 1 1,12 9-1,-7-5 28,-2 1 0,1 1 0,-1 0 0,-1 1 0,0 1 0,-1-1 0,0 1 0,12 23 0,-16-25 1,-2 1 0,1 0 0,-2-1 0,1 1 0,-2 1 0,1-1 0,-2 0 0,0 0 0,0 1 0,-1-1 0,0 1 0,-1-1 0,-5 22 0,-6 28-9,8-39-16,-12 41-1,11-44-31,2 0-1,0 0 1,0 0-1,2 0 1,1 0-1,2 25 1,-1 7 30,-2 9-54,0-28 13,1 0 1,8 65-1,6-12 4,-11-70-18,-2-1 1,0 1-1,-3 28 0,1-4 60,7 146 390,-7-178-469,0 0-1,0 0 1,-1 0-1,0 0 0,-1 0 1,-3 9-1,2-8 38,1 1-1,0 0 1,-3 16-1,-23 142 86,22-141-83,6-24-24,-1 1 0,1 0 0,0-1 0,0 1 0,1 0 0,-1 4 0,1 10 43,1-6-27,-1-1-1,-1 1 0,0-1 0,-3 18 0,-13 43-105,9-40 197,5-22-72,1 1 0,-2-1 0,1 1 0,-2-1 0,-8 16 0,-11 20 222,10-15-124,-12 22 35,12-23 186,-22 35 0,31-57-226,-20 27 279,24-33-394,0-1 0,0 0-1,-1 0 1,1 1 0,0-1-1,0 0 1,-1 0-1,1 0 1,0-1 0,-1 1-1,1 0 1,-1 0-1,1-1 1,-1 1 0,1-1-1,-1 1 1,0-1 0,1 0-1,-1 0 1,1 1-1,-3-1 1,3-1-10,1 1 0,-1 0-1,0 0 1,0-1 0,1 1 0,-1-1-1,0 1 1,1 0 0,-1-1 0,1 1-1,-1-1 1,1 1 0,-1-1 0,1 0-1,-1 1 1,1-1 0,-1 0 0,1 1-1,0-1 1,-1 0 0,1 1 0,-1-2-1,-2-17-500,2-9-1517</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2:46.543"/>
    </inkml:context>
    <inkml:brush xml:id="br0">
      <inkml:brushProperty name="width" value="0.1" units="cm"/>
      <inkml:brushProperty name="height" value="0.1" units="cm"/>
      <inkml:brushProperty name="color" value="#66CC00"/>
    </inkml:brush>
  </inkml:definitions>
  <inkml:trace contextRef="#ctx0" brushRef="#br0">63 49 2304,'-1'0'63,"1"-1"0,0 1 1,-1 0-1,1 0 0,-1 0 1,1-1-1,-1 1 0,1 0 0,-1-1 1,1 1-1,0 0 0,-1-1 1,1 1-1,0-1 0,-1 1 0,1 0 1,0-1-1,-1 1 0,1-1 1,0 1-1,0-1 0,0 1 0,-1-1 1,1 1-1,0-2 0,6-11 1105,-3 7-1288,-2 5 145,0 0 0,-1 0 0,1-1 0,0 1-1,0 0 1,0 0 0,0 0 0,0 0 0,1 0 0,-1 0 0,0 0-1,0 0 1,1 1 0,-1-1 0,1 0 0,-1 1 0,0-1 0,1 1-1,1-1 1,1 1-8,-1 0-1,1-1 0,-1 2 1,0-1-1,1 0 1,-1 1-1,1-1 0,3 2 1,5 3 22,0-1-1,0 1 1,17 12 0,-17-10-12,-1 1-1,0 0 1,0 0-1,-1 1 1,0 1 0,-1 0-1,9 11 1,-13-14 8,-1-1 0,0 1 0,0-1 1,-1 1-1,0 0 0,0 0 0,-1 1 1,1-1-1,-2 0 0,1 1 0,-1 0 1,0-1-1,-1 1 0,0 8 0,-4 25 212,-2-1 0,-2 1 0,-1-1 0,-3-1 0,-1 0 0,-21 45-1,15-49 60,-1 0 0,-27 34 1,4-6 6,38-55-218,0 0 0,-1-1 0,0 1 0,-13 11 0,16-17-321,0 1-1,0-1 0,-1 0 0,1 0 0,-1 0 0,1-1 0,-1 1 0,1-1 1,-1 0-1,0 0 0,0 0 0,0 0 0,0-1 0,-6 1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3:02.799"/>
    </inkml:context>
    <inkml:brush xml:id="br0">
      <inkml:brushProperty name="width" value="0.1" units="cm"/>
      <inkml:brushProperty name="height" value="0.1" units="cm"/>
      <inkml:brushProperty name="color" value="#66CC00"/>
    </inkml:brush>
  </inkml:definitions>
  <inkml:trace contextRef="#ctx0" brushRef="#br0">2490 87 3968,'11'-12'7722,"-33"11"-5759,12 1-1630,6 0-159,0 1-1,1-1 0,-1-1 1,0 1-1,1 0 0,-1-1 1,0 0-1,-5-2 0,-14-7 323,8 2-290,-1 1 0,0 0 0,0 1 0,-1 1 0,0 0 0,0 2 0,-30-4 0,-93 2 370,11 1-347,12 3-170,66 1 26,-88 12 454,3 0-336,26-10 29,-131 20 0,117-12-19,19 1 527,-189-6 0,174-6-263,113 1-456,-126-6 518,-125-3-1691,214 9-181,38 0 677,0 0-1,0 0 1,0 1-1,0 0 0,0 0 1,0 0-1,0 1 1,0 0-1,-10 5 1,-11 6-3909</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28:40.521"/>
    </inkml:context>
    <inkml:brush xml:id="br0">
      <inkml:brushProperty name="width" value="0.1" units="cm"/>
      <inkml:brushProperty name="height" value="0.1" units="cm"/>
      <inkml:brushProperty name="color" value="#FFFC18"/>
    </inkml:brush>
  </inkml:definitions>
  <inkml:trace contextRef="#ctx0" brushRef="#br0">1268 255 3328,'-8'-24'1972,"8"22"-1919,0 1 0,-1-1 0,1 0 0,-1 1 0,1-1 0,-1 1 0,1-1 0,-1 1 0,0-1 0,0 1 0,1-1 0,-1 1 0,0 0 0,0-1 0,-1 1 0,1 0 0,0 0 0,0 0 0,-1 0 0,1 0 0,0 0 0,-1 0 0,1 1 0,-1-1-1,1 0 1,-4 0 0,-8-3 649,-1 1 0,0 1-1,-17-1 1,-21-4 486,5-5-103,26 7-219,-35-6-1,38 8-575,-29-8 0,34 7-276,-1 0 0,0 1 0,0 1 0,-18-1 1,-103-6 806,-48 2 20,148 3-780,0-1 1,0-2 0,-39-14 0,55 15 117,-1 0 1,0 1-1,0 1 1,-1 1 0,-35-2-1,45 5 80,-41-1-1303,42 1 96,1-1-1,0-1 1,-1 0 0,1 0-1,0-1 1,-13-5-1,-15-11-2629</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3:03.788"/>
    </inkml:context>
    <inkml:brush xml:id="br0">
      <inkml:brushProperty name="width" value="0.1" units="cm"/>
      <inkml:brushProperty name="height" value="0.1" units="cm"/>
      <inkml:brushProperty name="color" value="#66CC00"/>
    </inkml:brush>
  </inkml:definitions>
  <inkml:trace contextRef="#ctx0" brushRef="#br0">17 0 128,'-16'9'0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3:04.961"/>
    </inkml:context>
    <inkml:brush xml:id="br0">
      <inkml:brushProperty name="width" value="0.1" units="cm"/>
      <inkml:brushProperty name="height" value="0.1" units="cm"/>
      <inkml:brushProperty name="color" value="#66CC00"/>
    </inkml:brush>
  </inkml:definitions>
  <inkml:trace contextRef="#ctx0" brushRef="#br0">2248 205 4352,'-1'-1'51,"1"1"-1,-1-1 1,1 1 0,-1-1 0,0 1-1,1-1 1,0 0 0,-1 1-1,1-1 1,-1 1 0,1-1 0,0 0-1,-1 1 1,1-1 0,0 0-1,0 0 1,-1 1 0,1-1 0,0 0-1,0 1 1,0-1 0,0 0 0,0 0-1,0 1 1,0-1 0,0 0-1,0 0 1,1 1 0,-1-1 0,0 0-1,7-8 3780,-10-12 191,2 19-3975,0 1 1,0-1 0,0 0-1,0 1 1,0-1 0,0 1-1,0-1 1,-1 1 0,1 0-1,0-1 1,-1 1-1,1 0 1,-1 0 0,0 0-1,1 0 1,-1 0 0,0 0-1,0 1 1,1-1 0,-1 1-1,0-1 1,-2 0 0,-5 0 147,0 0 0,1 0 0,-1 1 0,-14 1 0,12-1-50,1 0 0,-20-2 0,-5-2 307,-66-1-1,29 6-292,-87-3 298,109-6-140,0-3 0,1-1 0,-48-20 0,-30-11 57,111 40-412,-1 1 1,0 1-1,1 0 0,-1 1 1,-21 3-1,35-3 42,-119 20 144,56-7 26,-10 4-110,46-9 1,-37 4 1,33-5 154,27-5-112,-1 0-1,0 0 1,1-1-1,-11 0 1,-2 1 210,0 0 1,-1 1 0,-36 11-1,3-1 87,-23 5-257,-41 7-230,90-20 38,-133 17-2809,137-20 1070,0-2 0,0 0 1,0-2-1,-43-8 0,-8-11-2237</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3:11.378"/>
    </inkml:context>
    <inkml:brush xml:id="br0">
      <inkml:brushProperty name="width" value="0.1" units="cm"/>
      <inkml:brushProperty name="height" value="0.1" units="cm"/>
      <inkml:brushProperty name="color" value="#66CC00"/>
    </inkml:brush>
  </inkml:definitions>
  <inkml:trace contextRef="#ctx0" brushRef="#br0">1627 1 3712,'-3'3'710,"1"1"0,0-1 0,-1 0 0,0 0 0,0-1 0,-3 4 0,-7 4 172,1 2 0,-19 20 0,28-29-753,0 0 1,-1 0 0,0 0 0,0-1-1,0 1 1,0-1 0,-7 3 0,-20 13 282,29-17-397,-1 1 1,1-1-1,-1 0 0,1-1 0,-1 1 0,0 0 1,1-1-1,-1 0 0,0 1 0,-2-1 1,-13 2 131,-28 5 665,34-5-601,0-1-1,0 1 0,-13 5 0,13-4-123,0-1 1,0 0-1,0-1 0,0 0 0,-1-1 0,-18-2 0,-7 0 82,-123 6 897,80-8-660,69 3-317,0 0 0,-1-1 0,-22-7-1,-8-1 90,-57-2 115,-16-3 364,-6-1-119,58 12-43,-61-2 919,86 6-1890,-49-7 0,68 3-1120,1 1 0,0-2 0,0-1-1,-27-11 1,-2-8-2558</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3:12.527"/>
    </inkml:context>
    <inkml:brush xml:id="br0">
      <inkml:brushProperty name="width" value="0.1" units="cm"/>
      <inkml:brushProperty name="height" value="0.1" units="cm"/>
      <inkml:brushProperty name="color" value="#66CC00"/>
    </inkml:brush>
  </inkml:definitions>
  <inkml:trace contextRef="#ctx0" brushRef="#br0">1830 1 3712,'-4'0'1381,"8"0"-736,-4 1-427,0 0 43,0 0-1,0 0 1,-1 0-1,1 0 1,0 0-1,-1 0 1,1 0-1,-1 0 1,1 0-1,-1 0 1,0 1-1,-1-1-85,0-1-1,0 1 0,0-1 1,0 1-1,1-1 0,-1 1 0,0 0 1,-2 2-1,-11 4 183,-194 55 2827,189-57-3068,0-2 1,0 0-1,0-1 1,0-1-1,-28-2 1,19 0 224,-42 4 0,54 0-292,0 2 0,0-1 0,-23 12 0,0-2 336,14-6-81,-1-1-1,-1-2 1,-51 4-1,-86-7 47,91-3 299,0-2 46,44 1-144,0 1-1,-57 7 1,-10 10-123,-71 11-2317,-14-14-6804,166-13 7137,1-1 1,-17-4-1,-40-11-2033</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3:13.949"/>
    </inkml:context>
    <inkml:brush xml:id="br0">
      <inkml:brushProperty name="width" value="0.1" units="cm"/>
      <inkml:brushProperty name="height" value="0.1" units="cm"/>
      <inkml:brushProperty name="color" value="#66CC00"/>
    </inkml:brush>
  </inkml:definitions>
  <inkml:trace contextRef="#ctx0" brushRef="#br0">1706 197 2688,'68'-40'1971,"-49"30"-686,0-1-1,-1-1 1,-1 0 0,26-23 1765,-54 23-762,8 10-2157,-1 1 0,1 0 0,-1 1 0,1-1 0,-1 1 0,1-1 0,-1 1 0,1 0 0,-1 1 0,1-1 0,-1 0 0,0 1 0,-3 1 0,-4 0 170,0 0 0,1-1-1,-1 0 1,-13-2 0,11 1-17,0 1 1,-20 2-1,-25 12 4,53-13-285,0-1-1,0 0 0,-1 0 0,1-1 0,-6 1 0,-17 2 183,23-2-115,0-1 1,-1 1 0,1-1-1,-8 0 1,8 0-20,1-1 0,-1 2 0,1-1-1,-1 0 1,0 1 0,-4 1 0,1 0-23,0-1 0,0-1 0,0 1 1,0-1-1,-13-2 0,-2 1 16,7 1 14,0 0-1,0 1 0,-29 6 1,22-3 73,0-1 1,0-1-1,0-1 1,-29-3-1,0 1-122,9 2 17,23 0 46,1-1 0,-1 0-1,0-2 1,-24-4-1,28 3-38,0 1-1,-25-1 1,22 2 126,-29-4 0,9-2 110,-1 2 0,1 2 0,-56 3 0,-119 20 437,178-17-2802,-1 0 0,1-3 0,-70-7 0,94 4 934,0 0 0,0 0 0,0-2-1,0 1 1,1-1 0,0-1 0,0 0 0,1-1 0,-19-14 0,-24-17-1510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3:16.315"/>
    </inkml:context>
    <inkml:brush xml:id="br0">
      <inkml:brushProperty name="width" value="0.1" units="cm"/>
      <inkml:brushProperty name="height" value="0.1" units="cm"/>
      <inkml:brushProperty name="color" value="#66CC00"/>
    </inkml:brush>
  </inkml:definitions>
  <inkml:trace contextRef="#ctx0" brushRef="#br0">2230 106 3712,'-1'0'51,"1"0"0,0 0 1,0 0-1,0 0 0,-1 0 1,1 0-1,0 0 0,0-1 0,0 1 1,-1 0-1,1 0 0,0 0 1,0 0-1,0 0 0,-1 0 1,1 0-1,0 0 0,0 1 0,0-1 1,-1 0-1,1 0 0,0 0 1,0 0-1,0 0 0,0 0 0,-1 0 1,1 0-1,0 0 0,0 1 1,0-1-1,1-2 369,17-18-184,1-1 5886,-19 23-6000,-1 0 0,0-1-1,0 1 1,0 0 0,0-1 0,0 1 0,0-1 0,0 0 0,0 1 0,-1-1 0,1 0 0,-1 0 0,-2 2 0,-21 13 672,17-15-452,1 0 0,0-1 0,-11 1 0,-7 0-35,-106 10 1159,69-5-789,-108-2 1,107-5-321,26-1-98,-45-7 0,2 0-52,61 6-112,-28-6 0,28 4 133,-28-2 0,-26-1 184,-57-2-216,87 8 113,-78-14 1,52 5-28,25 4-30,11 2 182,-58-3 0,86 8-402,-60 0 520,-70-9 0,98 5-1040,1 2 0,-63 4 0,-77 19-8208,151-18 6886,0-2 0,-1 0 0,1-2 0,-29-4 0,-31-11-1534</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3:17.453"/>
    </inkml:context>
    <inkml:brush xml:id="br0">
      <inkml:brushProperty name="width" value="0.1" units="cm"/>
      <inkml:brushProperty name="height" value="0.1" units="cm"/>
      <inkml:brushProperty name="color" value="#66CC00"/>
    </inkml:brush>
  </inkml:definitions>
  <inkml:trace contextRef="#ctx0" brushRef="#br0">3202 24 4480,'-16'4'1035,"1"-1"1,-1-1-1,1-1 0,-1 0 1,0-1-1,-29-3 1,43 3-940,-10-3 616,-1 1 0,1 1 0,-17-1 0,22 1-651,0 0 0,0 0 0,-1 0 0,1-1 0,-8-4 0,5 3 178,1 0 0,-16-2-1,11 4-44,1 1 1,-1 1-1,1 0 0,0 1 0,-15 3 1,11-1 31,0-2 1,-23 2-1,14-5 41,-115 7 837,79-3-892,37-2-112,-28 4-1,10 0-33,1-2 0,-61-4 0,31 0 466,-64-1-406,-283 14 372,356-2-503,-26 2 32,-87-2 636,-52 3-100,144-10-533,-275 6 804,136-18-1246,75-7-3133,117 10 524,1-1 0,0-2-1,-45-18 1,2-5-1096</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3:30.085"/>
    </inkml:context>
    <inkml:brush xml:id="br0">
      <inkml:brushProperty name="width" value="0.1" units="cm"/>
      <inkml:brushProperty name="height" value="0.1" units="cm"/>
      <inkml:brushProperty name="color" value="#66CC00"/>
    </inkml:brush>
  </inkml:definitions>
  <inkml:trace contextRef="#ctx0" brushRef="#br0">1 88 1536,'9'-20'608,"2"11"-480,10-11-160,-4 11-128,-1-6-448,6 0-160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3:32.214"/>
    </inkml:context>
    <inkml:brush xml:id="br0">
      <inkml:brushProperty name="width" value="0.1" units="cm"/>
      <inkml:brushProperty name="height" value="0.1" units="cm"/>
      <inkml:brushProperty name="color" value="#66CC00"/>
    </inkml:brush>
  </inkml:definitions>
  <inkml:trace contextRef="#ctx0" brushRef="#br0">6701 1 4736,'-7'1'553,"-1"2"1,0-1 0,1 1-1,-1 0 1,1 1-1,0 0 1,0 0-1,0 1 1,-9 7-1,16-11-552,-19 13 128,-58 39 1166,61-44-499,-2-1 0,-35 13 0,21-10-491,-27 12 372,-1-3 1,-1-2-1,-110 17 0,-82-21 768,238-15-1391,1 0-1,0-1 0,0-1 0,0-1 1,-18-6-1,18 5 101,1 0 1,-1 2 0,0 0 0,0 0 0,-19 0-1,-9 2-233,20 0 182,0 1 0,-1 1 1,1 1-1,-31 6 1,-129 30 316,83-18 200,39-5-521,-15 4-92,55-15 9,15-2 12,0-1 0,-1 0 0,1 0-1,-8 0 1,-85 8 84,66-9-53,0 1 15,-56-7 1,-30-5 51,-22-2-129,107 8-50,16 2 109,0 0 1,-19-5 0,27 6-61,-1 0 0,0 1 0,0 0 0,0 0 0,0 1 0,-11 1 0,-6 0 64,20-1-61,1 1-1,-1 0 1,0 0 0,0 0-1,1 1 1,-9 3 0,10-3-22,-5 0 27,-1 1-1,0-2 1,0 1 0,-12-1 0,-13 2 36,-27 2-21,-92-5 0,70-1 279,48 2-322,-31 0-30,60-2 93,0 0 0,-1 0-1,1 0 1,0-1 0,-13-4-1,-4-8-124,21 11 105,1 1-1,-1 0 1,0 0-1,0 0 1,0 0-1,0 1 1,0-1-1,0 1 1,0 0-1,-8 0 1,8 0-23,0 1 0,0-1 0,0 0 1,0 0-1,0 0 0,0-1 1,-4-1-1,4 1 46,0 0-1,0 1 1,-1-1 0,1 1-1,0 0 1,0 1 0,-6-1 0,-58 1 9,-112-3 266,10 0-129,91 5 29,42-4-84,-50-8 1,64 6-166,-7-1 23,15 2 40,-1 1 1,-18-1-1,10 1 19,0 0-1,-35-9 1,34 6-39,-30-3 17,-85-1-1,24 3-39,-4 4 124,67 3-139,35 0 20,1 1-1,0 1 1,-23 6 0,23-5 50,0 0 0,0-1 1,-24 0-1,-78 6-54,2-8 155,-148-20 0,144 8 93,19 2-58,-108-8 306,-93-14 198,140-5-331,23 5-1769,45 17-2696,74 13 1826,1 1 1,0 1 0,-33 5 0,-7 2-2500,-31-4 328</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3:42.841"/>
    </inkml:context>
    <inkml:brush xml:id="br0">
      <inkml:brushProperty name="width" value="0.1" units="cm"/>
      <inkml:brushProperty name="height" value="0.1" units="cm"/>
      <inkml:brushProperty name="color" value="#66CC00"/>
    </inkml:brush>
  </inkml:definitions>
  <inkml:trace contextRef="#ctx0" brushRef="#br0">3429 0 4736,'-3'1'204,"0"-1"1,0 1-1,0-1 1,0 1-1,1 0 0,-1 0 1,0 0-1,1 0 1,-1 1-1,1-1 1,-1 1-1,1-1 0,0 1 1,-1 0-1,-2 4 1,-5 5 32,0 0 1,-8 13 0,-7 9 1148,15-23-701,0-1 0,-1 0-1,0-1 1,0 0-1,-14 7 1,-64 26 2380,82-38-3039,-1-1 0,1-1 0,-1 0 0,0 0 0,0 0 0,1-1 0,-12-1 0,9 0-5,-1 1 1,0 1-1,-14 2 1,-3 3 191,-36 3 0,22-4-226,-65 16-1,56-10 548,40-9-462,-1 0 1,1-2-1,0 1 1,-1-1-1,1-1 0,-11-2 1,-66-17 241,39 11-399,-21-6 149,55 12-12,0 1-1,0 1 1,-1 0 0,-28 2 0,7 0 52,-172-16 98,14 1-146,66 5 139,-3 6-202,80 4-32,-61-9 0,-145-16 695,194 18-621,33 3-26,0 0-1,0 3 1,-35 2-1,-209 22 616,-30-21 453,161-5-3007,124 1-64,-1-2-1,0 0 1,1-1 0,-28-10 0,-16-3-3160,-1 7 1762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28:42.517"/>
    </inkml:context>
    <inkml:brush xml:id="br0">
      <inkml:brushProperty name="width" value="0.1" units="cm"/>
      <inkml:brushProperty name="height" value="0.1" units="cm"/>
      <inkml:brushProperty name="color" value="#FFFC18"/>
    </inkml:brush>
  </inkml:definitions>
  <inkml:trace contextRef="#ctx0" brushRef="#br0">1810 1 3456,'-10'0'315,"-2"0"186,0 0 1,0 1-1,-17 3 0,21-3-156,0 0 0,0 0 0,0-1 0,-1 0 1,-7-1-1,-8 0 213,23 1-537,-18-1 919,0 2 0,0 0 0,-32 7 0,6 6-138,1 2-1,-78 39 1,-2 3 57,70-39-179,-1-2 0,-1-2 0,-102 13 0,71-16-139,-285 43-1397,312-43-1795,1 3-1,0 3 0,-62 27 0,-6 16-1635,125-60 4238</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3:45.181"/>
    </inkml:context>
    <inkml:brush xml:id="br0">
      <inkml:brushProperty name="width" value="0.1" units="cm"/>
      <inkml:brushProperty name="height" value="0.1" units="cm"/>
      <inkml:brushProperty name="color" value="#66CC00"/>
    </inkml:brush>
  </inkml:definitions>
  <inkml:trace contextRef="#ctx0" brushRef="#br0">3510 31 3456,'-7'13'8526,"3"-11"-9116,-34 21 3166,31-19-2304,-1-1 0,1 0 0,-1-1 0,0 0 0,0 0 0,0 0 0,0-1 0,-13 0 0,-14-1 400,14 2-582,1-2-1,-1-1 1,1-1 0,-1 0-1,-34-10 1,25 2 293,-1 2-1,0 0 1,-39-3 0,26 9-262,29 2-86,0-1 1,0 0-1,0-1 1,-26-7-1,26 4 9,0 2 0,0 0 0,-1 0 0,-17 1 0,-65 2 318,41 1-261,-175-6 400,200 5-353,-3-1-65,-1 1 1,1 2-1,-1 2 1,-49 11 0,-52 28-111,79-23 253,-2-2-1,-101 16 1,-65-1-194,186-27-26,-4 0 45,-56 1-1,74-5 70,0 0 0,1 2 1,-35 10-1,35-8-90,0 0 1,-1-2-1,-36 2 1,-20-6 350,-199-5 848,239 3-1172,-1 1 0,-71 9 0,88-6-785,1 0 0,0-1 0,0-1 0,-1-2 0,1 0 0,-28-7-1,9-2-3438,0-2-1,-63-28 0,32 8 46</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3:52.529"/>
    </inkml:context>
    <inkml:brush xml:id="br0">
      <inkml:brushProperty name="width" value="0.1" units="cm"/>
      <inkml:brushProperty name="height" value="0.1" units="cm"/>
      <inkml:brushProperty name="color" value="#66CC00"/>
    </inkml:brush>
  </inkml:definitions>
  <inkml:trace contextRef="#ctx0" brushRef="#br0">3359 164 4864,'-13'-12'1589,"13"11"-1552,0 1 1,-1 0-1,1-1 0,0 1 0,-1 0 0,1-1 1,-1 1-1,1 0 0,0 0 0,-1-1 0,1 1 1,-1 0-1,1 0 0,-1 0 0,1 0 0,-1 0 1,1 0-1,-1 0 0,1 0 0,-1 0 0,1 0-48,-1 0-1,1 0 1,0 0-1,0-1 1,0 1-1,-1 0 0,1 0 1,0 0-1,0 0 1,0 0-1,-1 0 1,1 0-1,0 0 1,0 0-1,0 0 0,0 0 1,-1-1-1,1 1 1,0 0-1,0 0 1,0 0-1,0 0 1,0-1-1,0 1 0,0 0 1,-1 0-1,1 0 1,0 0-1,0-1 1,0 1-1,0 0 1,0 0-1,0 0 1,0-1-1,0 1 0,0 0 1,0 0-1,0 0 1,0-1-1,0 1 1,0 0-1,0 0 1,0 0-1,0 0 0,0-1 1,0 1-1,1 0 1,-1 0-1,0 0 1,0-1-1,0-2 313,-1 0 0,0 1 0,0-1 0,1 0 0,-2 0 0,1 1 0,-3-5 0,-3-10 1526,4 10-1468,1 0 0,-1 1 0,0 0 0,-1 0 1,-4-7-1,6 10-287,0 0 0,-1 0 0,1 0 0,-1 1 0,1-1 0,-1 1 0,0-1-1,0 1 1,0 0 0,0 0 0,-5-2 0,-8-1 270,1 1 1,-1 0-1,0 2 0,0 0 0,-22-1 1,-6 4-148,0 2 1,1 1-1,0 3 1,0 1-1,-54 18 1,60-15 228,-51 7 0,-4 1-94,72-16-286,0 0-1,-1-1 1,1-2-1,-33-2 0,4 1-9,-114-10 494,-41 8 112,185 1-567,0 0 1,0-1-1,-35-9 0,36 6 49,-1 2-1,1 0 0,-38-2 1,-18 5-3,-85 3 247,132 2-433,-1 1 1,-49 17-1,59-16 123,-56 12 93,-9 3-79,57-12 24,10-3-65,0 0-1,0-2 1,-1 1 0,1-2 0,-22 2-1,-68 2 166,83-4-153,-220 10 23,27-2 309,202-11-247,-14 0 166,1 1 1,-45 7-1,47-5 21,-44 1 0,7-1-123,-7 10-1537,47-8-1422,-38 3 0,54-8 1861,-1 0 0,1-1 0,0 0-1,-1 0 1,1 0 0,0-1 0,0 0 0,0 0 0,0-1 0,-8-4 0,-24-18-3348</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3:53.603"/>
    </inkml:context>
    <inkml:brush xml:id="br0">
      <inkml:brushProperty name="width" value="0.1" units="cm"/>
      <inkml:brushProperty name="height" value="0.1" units="cm"/>
      <inkml:brushProperty name="color" value="#66CC00"/>
    </inkml:brush>
  </inkml:definitions>
  <inkml:trace contextRef="#ctx0" brushRef="#br0">1135 206 3968,'19'-49'1958,"-11"34"-2437,0 0 1,17-20 0,-7 1 2602,-15 28-1242,-1 0-1,1 1 1,1-1 0,7-9 0,-11 15-841,0-1 0,0 1 1,0 0-1,1 0 0,-1-1 1,0 1-1,0 0 0,0-1 1,0 1-1,1 0 0,-1-1 1,0 1-1,0 0 0,0-1 1,0 1-1,0 0 0,0-1 0,0 1 1,0 0-1,0-1 0,0 1 1,0 0-1,0-1 0,0 1 1,0-1-1,0 1 0,-1 0 1,1 0-1,0-1 0,0 1 1,0 0-1,0-1 0,-1 1 1,1 0-1,0-1 0,0 1 1,-1 0-1,1 0 0,0 0 1,0-1-1,-1 1 0,1 0 1,0 0-1,-1 0 0,1 0 1,0-1-1,-1 1 0,1 0 1,-1 0-1,-15-5 575,4 5-230,1-1-68,0 2 0,0-1 1,-19 4-1,-35 5 972,54-7-1239,0-1 0,0 0 0,1-1-1,-18-1 1,-3-1 170,30 2-197,-119 3 985,97-1-797,0 1 1,0 1-1,-24 8 1,-6 4 141,-57 26 1,91-35-112,0-1-1,-1-1 1,0 0 0,0-1-1,0-2 1,0 0 0,-1-1-1,1-1 1,-33-4 0,33 2-150,0-2 1,0 0-1,-34-13 1,-52-29-3351,77 33 988,-30-12-7294,27 12 5105</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4:08.260"/>
    </inkml:context>
    <inkml:brush xml:id="br0">
      <inkml:brushProperty name="width" value="0.1" units="cm"/>
      <inkml:brushProperty name="height" value="0.1" units="cm"/>
      <inkml:brushProperty name="color" value="#66CC00"/>
    </inkml:brush>
  </inkml:definitions>
  <inkml:trace contextRef="#ctx0" brushRef="#br0">2971 174 4096,'-6'0'211,"1"-1"0,-1 1 0,0-2 0,1 1 0,-1 0 0,1-1 0,0 0 0,-1-1 0,1 1 0,0-1 0,0 0 0,1 0 0,-9-7 0,7 5-95,1-2 0,-1 1-1,1-1 1,0 1-1,1-1 1,-1-1-1,1 1 1,1-1-1,0 1 1,0-1 0,-3-12-1,5 18 49,1 0 1,-1-1-1,0 1 0,1 0 1,-1 0-1,0 0 0,0 0 1,-1 0-1,1 0 0,0 0 0,-1 0 1,1 1-1,-1-1 0,1 1 1,-1-1-1,0 1 0,-3-3 1,1 3 33,1-1 0,-1 1 0,0 0 0,0 0 0,-1 1 0,1-1 0,0 1 0,0 0 0,-4 0 1,-15-1 727,9 1-491,1 0 0,-1 0 0,-25 5 0,32-3-282,0-2 1,0 1-1,0-1 0,-12 0 1,11-1 25,0 1 1,0 0-1,1 1 1,-12 1-1,16-1-137,-139 36 1111,99-26-1051,0-2 0,-53 5 0,20-4 56,57-8-117,1-1 1,0 0-1,-1-1 0,-29-5 1,-69-18 312,83 14-269,0 2 0,0 1 0,-49-1 0,-38 11 381,0 5 0,-197 40-1,298-45-484,8-1 88,-1 0 0,1-1 0,-17 0-1,-107 4 188,-138-12 54,13 3-465,251 3 123,0-1 128,-1 1 0,1 0 0,-1 1 0,1 0 0,-1 1 0,1 0 0,-19 6 0,21-4-204,-11 7-61,2 4 172,7-6-161,0 0 1,-21 12 0,27-18-92,0-1 1,0 0-1,-1-1 0,1 1 1,0-1-1,0 0 0,-1 0 1,1 0-1,-1-1 0,1 1 1,-1-1-1,-7-1 0,1-1-879,0-1 0,0 0 1,0-1-1,0 0 0,1 0 0,-1-1 0,-9-7 0,-34-24-3208</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4:10.174"/>
    </inkml:context>
    <inkml:brush xml:id="br0">
      <inkml:brushProperty name="width" value="0.1" units="cm"/>
      <inkml:brushProperty name="height" value="0.1" units="cm"/>
      <inkml:brushProperty name="color" value="#66CC00"/>
    </inkml:brush>
  </inkml:definitions>
  <inkml:trace contextRef="#ctx0" brushRef="#br0">61 1 512,'-28'9'256,"18"-14"-192,-7 10-256,12-5-96</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4:11.378"/>
    </inkml:context>
    <inkml:brush xml:id="br0">
      <inkml:brushProperty name="width" value="0.1" units="cm"/>
      <inkml:brushProperty name="height" value="0.1" units="cm"/>
      <inkml:brushProperty name="color" value="#66CC00"/>
    </inkml:brush>
  </inkml:definitions>
  <inkml:trace contextRef="#ctx0" brushRef="#br0">4071 17 4096,'-2'1'164,"1"-1"-1,0 0 1,0 0 0,0-1-1,0 1 1,-1 0 0,1 0 0,0 0-1,0-1 1,0 1 0,0-1-1,0 1 1,0-1 0,-2-1 0,-6-3 1401,6 4-1465,-1 0-1,0 0 1,0 0-1,0 0 1,0 0-1,0 1 1,0 0-1,-7 0 1,-35 5 236,33-4-75,-22 6 301,23-5-168,0 0 0,-23 1 0,12-2 346,-33 7-1,7-1-175,-231-2 1568,171-6-1821,-700 1 4302,779 2-4576,0 1 0,-39 8 0,24-2-15,18-4 77,14-2-48,0-1 0,1 0 1,-15-1-1,-426-1 120,425 2-75,-51 8 1,3 1-72,-119-5-51,177-7 73,0-1 1,-31-6 0,31 4 9,-1 0 0,-32 0 0,-97-4 286,-1 1 248,85 6-141,-115 6-15,61 6-513,-97 13-1727,176-16-586,1 2 0,-59 23 0,81-27 982,1 0 1,-1-2-1,0 0 0,0-1 0,-31 3 0,-31-5-2164</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4:17.906"/>
    </inkml:context>
    <inkml:brush xml:id="br0">
      <inkml:brushProperty name="width" value="0.1" units="cm"/>
      <inkml:brushProperty name="height" value="0.1" units="cm"/>
      <inkml:brushProperty name="color" value="#66CC00"/>
    </inkml:brush>
  </inkml:definitions>
  <inkml:trace contextRef="#ctx0" brushRef="#br0">5902 179 3712,'-9'3'1078,"9"-3"-1054,-1 0 1,1 0 0,0 1 0,0-1-1,0 0 1,-1 0 0,1 0 0,0 0-1,0 0 1,0 0 0,-1 0 0,1 0 0,0 0-1,0 0 1,0 0 0,-1 0 0,1 0-1,0 0 1,0 0 0,0 0 0,-1 0-1,1 0 1,0-1 0,0 1 0,0 0-1,-1 0 1,1 0 0,0 0 0,0 0-1,0 0 1,0-1 0,0 1 0,-1 0-1,1 0 1,0 0 0,0 0 0,0-1 0,0 1-1,0 0 1,0 0 0,0 0 0,-1-1 299,2-1-324,2-3 305,0-1 0,0 1 0,-1-1 0,1 0 0,-1 0 0,-1 0 0,1 0 0,-1 0-1,0-1 1,-1 1 0,0-13 1077,-6 6 560,5 13-1905,0-1 1,0 1-1,0-1 1,0 1 0,0-1-1,0 1 1,0-1-1,-1 1 1,1 0-1,0 0 1,-2-1 0,-8-1 823,8 0-752,0 1 0,0 0 1,0 0-1,0 0 0,0 1 1,0-1-1,0 1 1,0 0-1,-1 0 0,-3 0 1,-37 5 283,34-3-192,-233 33 1111,207-29-1143,-69 21 0,69-16 70,-67 11 0,89-21-148,-1-1 1,0-1 0,1-1-1,-1 0 1,0 0-1,-19-7 1,-22-4 296,-4 2-115,-112-16 254,-5 6-399,127 12-88,-15-2 0,-30-2 332,1 0-120,-210 7-27,235 6-45,38 2-271,-1 2 0,1 1 0,-58 17 0,67-17 77,-8 4 92,20-5-17,-1-1 1,0-1 0,0 0-1,0 0 1,-13 0 0,-413 4 343,412-5-259,-37 7 0,38-4-25,-38 1-1,36-5-207,14 1 74,-1-1 1,1 0 0,-1-1-1,-14-3 1,5 0 37,-1 2 1,0 0-1,-43 3 0,18 1 55,-238 6 22,205-2-50,21-1 319,-97-4 0,-210-20 19,175 16-239,120 5 64,-108-11 0,-295-49 494,373 39-479,-17-1 148,37 15-116,-89 4-1,44 9-1781,-2 2-3474,91-7 2639,-35 1-2338,-3-3-11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44:29.077"/>
    </inkml:context>
    <inkml:brush xml:id="br0">
      <inkml:brushProperty name="width" value="0.1" units="cm"/>
      <inkml:brushProperty name="height" value="0.1" units="cm"/>
      <inkml:brushProperty name="color" value="#66CC00"/>
    </inkml:brush>
  </inkml:definitions>
  <inkml:trace contextRef="#ctx0" brushRef="#br0">2809 1314 4992,'-9'6'910,"-2"-2"611,14-19-1376,-2 9-39,0 0 1,-1 1 0,1-1-1,-1 0 1,0 1 0,-1-8-1,0-8 422,0 17-413,1-1-1,0 0 1,-1 1-1,0-1 0,0 1 1,-2-6-1,0 0 152,2 5 63,0 1 1,0-1-1,1 0 0,0 0 1,0 0-1,1-6 0,0-8 481,0 13-713,0 1 1,0 0 0,1 0-1,-1 1 1,2-1-1,-1 0 1,0 0 0,1 1-1,0 0 1,5-7 0,8-15-15,-5 9 7,-9 15-41,0-1-1,-1 0 1,1 0-1,0 0 0,-1 0 1,0 0-1,0 0 1,0 0-1,0 0 0,0 0 1,0-1-1,-1 1 0,0-5 1,6-92 175,5-52 370,-5 90-681,1 9 19,-3 33 99,1-36 0,-5 39 16,2 1 0,4-20 0,-3 20-71,-1 0 0,1-19 1,0 18 5,0-11 442,-3 28-427,0-1 0,0 1-1,-1-1 1,1 0 0,0 1 0,0-1 0,0 1 0,-1-1 0,1 0-1,0 1 1,-1-1 0,1 1 0,0-1 0,-1 1 0,1-1 0,-1 1-1,1 0 1,-1-1 0,1 1 0,-1-1 0,1 1 0,-1 0 0,1 0 0,-1-1-1,0 1 1,1 0 0,-1 0 0,1 0 0,-1-1 0,0 1 0,1 0-1,-1 0 1,0 0 0,1 0 0,-2 0 0,-9 0-20,-2 1 62,-1-2-1,-19-2 1,28 2-49,0 0-1,0-1 1,1 1 0,-1-1-1,0 0 1,1-1-1,-1 1 1,1-1-1,0 1 1,-4-5 0,2 2 19,0 0 0,-1 0 1,1 0-1,-1 1 0,0 0 1,0 1-1,-1-1 0,1 1 1,-1 1-1,1-1 0,-15-1 1,-83-15 211,-198-64 0,285 76-226,-30-19 0,34 18 87,-1 0-1,-26-10 1,-3 3-113,0 2 0,-1 1 1,-50-5-1,-119 3 228,13 0 89,0-1 10,71 13-191,-60 1-24,134 3-206,-80 14 0,-101 40 185,141-31-94,30-9 165,-106 30-502,170-45 369,-4 0-3,0 1 0,1 1 0,-1-1-1,0 1 1,-7 4 0,12-5 4,-1 0 1,0-1-1,0 1 0,1 0 0,-1 0 0,1 0 0,-1 0 0,1 1 0,0-1 1,0 0-1,0 1 0,0-1 0,0 0 0,1 1 0,-1-1 0,0 4 0,-11 123-89,-25 79 164,6-38 17,18-83-35,-18 95-32,26-165 59,-2 20-74,6-35-100,1 0 0,0 0 0,0 0 0,0 0-1,0 0 1,1 0 0,-1 0 0,0 0 0,1 0 0,-1-1 0,1 1 0,0 0 0,0 0 0,1 3 0,-2-5 46,0 0 0,1 0 0,-1 1 0,0-1 0,0 0 0,0 0 0,0 0 1,0 0-1,1 1 0,-1-1 0,0 0 0,0 0 0,0 0 0,0 0 0,1 0 0,-1 0 1,0 1-1,0-1 0,0 0 0,1 0 0,-1 0 0,0 0 0,0 0 0,1 0 1,-1 0-1,0 0 0,0 0 0,0 0 0,1 0 0,-1 0 0,0 0 0,0 0 1,1 0-1,-1 0 0,0 0 0,0-1 0,0 1 0,1 0 0,-1 0 0,0 0 1,0 0-1,0 0 0,0 0 0,1-1 0,7-11-1549,-7 11 1432,3-8-964,0 0 0,-1-1-1,1 1 1,-2-1 0,1 1 0,1-20 0,-2-26-1663</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52:49.518"/>
    </inkml:context>
    <inkml:brush xml:id="br0">
      <inkml:brushProperty name="width" value="0.1" units="cm"/>
      <inkml:brushProperty name="height" value="0.1" units="cm"/>
      <inkml:brushProperty name="color" value="#FFFC18"/>
    </inkml:brush>
  </inkml:definitions>
  <inkml:trace contextRef="#ctx0" brushRef="#br0">1 33 1280,'0'-3'512,"5"-3"-384,6 1-416,0 1-160,0-1-32,0-4 128</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3T23:52:52.745"/>
    </inkml:context>
    <inkml:brush xml:id="br0">
      <inkml:brushProperty name="width" value="0.1" units="cm"/>
      <inkml:brushProperty name="height" value="0.1" units="cm"/>
      <inkml:brushProperty name="color" value="#FFFC18"/>
    </inkml:brush>
  </inkml:definitions>
  <inkml:trace contextRef="#ctx0" brushRef="#br0">18177 28 3456,'-4'-3'18816,"-7"6"-20985,7-1 2342,-1 0 0,1-1 0,-1 1 0,1-1 0,-8 0 0,-19 11 163,26-11-284,-1 1 0,1 0 0,0 0 0,0 1 0,-7 3 0,-10 6 206,10-7-174,6-2-15,-1 0 0,0 0-1,0-1 1,0 0 0,-1 0 0,1 0 0,-14 0 0,-383-12 1371,231 7-1209,15 2-163,-17 0 320,93 1-211,-111 15 2,-4-1-118,-91-8 533,209-1-513,-130 26 1,155-20 36,-99 4 0,-55-12 34,152-3-262,-187-9 451,202 8-272,0-1 1,0-3-1,0-1 0,-44-13 1,11 2-43,-1 3 0,-99-5 0,-155 11 78,53-1-105,-90 22 309,-47-11-179,189-8-158,41 6 82,-212 1 206,176 22-444,55-3 166,-74-4 23,-124 10-21,316-24 16,0-3 0,0-2 0,-81-14 0,95 12 0,-74-7 0,-159 0 0,16 1-2,48-1 15,109 12-11,-150 17 1,-79 12-70,-16 1 70,240-20 46,-152-6 1,-26 3 27,-186 19-77,9 9 59,-120 23 143,296-21-207,244-32 5,-87 13 77,-1-5-1,-241-5 0,-93-37-65,299 24-84,20 1 34,-156 1 200,154 5-103,-15-1-46,-175-3-14,-57-43 101,244 23-160,-1-4 215,-27-3-68,-90-5-70,153 26 57,62 6-112,-74-13-1,-390-61 35,100 13 106,225 42-164,134 18 20,-278-6 43,229 6-91,-53 1 123,95 6-133,-36 2 15,-101 8 168,0-1-137,144-13 80,-210 3 5,3 23-133,150-12-2,58-9 71,0 2-1,-72 21 1,111-25 23,0 1-1,1 0 1,-1 0 0,1 0-1,0 1 1,0 0 0,1 1-1,-1-1 1,1 1 0,1 0-1,-1 1 1,1 0 0,0-1-1,0 2 1,1-1 0,-6 13-1,-3 11-34,1 1-1,-13 61 0,18-64-4,-34 104 18,-5 22 125,35-93-171,2 1 0,2 0 1,4 117-1,5-147-388,7 50-1,-6-67-126,1-1-1,0 1 1,2-1 0,-1-1-1,12 22 1,26 33-3305,-8-9-980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3400578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1049536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3292633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3647939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811179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3706594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40025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1371898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2975899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1775419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4050599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3086729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263057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4220089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48198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3485509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2/4/2022</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2/4/2022</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2/4/2022</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2/4/2022</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2/4/2022</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2/4/2022</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2/4/2022</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2/4/2022</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2/4/2022</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2/4/2022</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2/4/2022</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2/4/2022</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ustomXml" Target="../ink/ink209.xml"/><Relationship Id="rId13" Type="http://schemas.openxmlformats.org/officeDocument/2006/relationships/image" Target="../media/image216.png"/><Relationship Id="rId3" Type="http://schemas.openxmlformats.org/officeDocument/2006/relationships/image" Target="../media/image1.jpg"/><Relationship Id="rId7" Type="http://schemas.openxmlformats.org/officeDocument/2006/relationships/image" Target="../media/image213.png"/><Relationship Id="rId12" Type="http://schemas.openxmlformats.org/officeDocument/2006/relationships/customXml" Target="../ink/ink211.xml"/><Relationship Id="rId17" Type="http://schemas.openxmlformats.org/officeDocument/2006/relationships/image" Target="../media/image218.png"/><Relationship Id="rId2" Type="http://schemas.openxmlformats.org/officeDocument/2006/relationships/notesSlide" Target="../notesSlides/notesSlide10.xml"/><Relationship Id="rId16" Type="http://schemas.openxmlformats.org/officeDocument/2006/relationships/customXml" Target="../ink/ink213.xml"/><Relationship Id="rId1" Type="http://schemas.openxmlformats.org/officeDocument/2006/relationships/slideLayout" Target="../slideLayouts/slideLayout1.xml"/><Relationship Id="rId6" Type="http://schemas.openxmlformats.org/officeDocument/2006/relationships/customXml" Target="../ink/ink208.xml"/><Relationship Id="rId11" Type="http://schemas.openxmlformats.org/officeDocument/2006/relationships/image" Target="../media/image215.png"/><Relationship Id="rId5" Type="http://schemas.openxmlformats.org/officeDocument/2006/relationships/image" Target="../media/image212.png"/><Relationship Id="rId15" Type="http://schemas.openxmlformats.org/officeDocument/2006/relationships/image" Target="../media/image217.png"/><Relationship Id="rId10" Type="http://schemas.openxmlformats.org/officeDocument/2006/relationships/customXml" Target="../ink/ink210.xml"/><Relationship Id="rId4" Type="http://schemas.openxmlformats.org/officeDocument/2006/relationships/customXml" Target="../ink/ink207.xml"/><Relationship Id="rId9" Type="http://schemas.openxmlformats.org/officeDocument/2006/relationships/image" Target="../media/image214.png"/><Relationship Id="rId14" Type="http://schemas.openxmlformats.org/officeDocument/2006/relationships/customXml" Target="../ink/ink21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customXml" Target="../ink/ink216.xml"/><Relationship Id="rId13" Type="http://schemas.openxmlformats.org/officeDocument/2006/relationships/image" Target="../media/image223.png"/><Relationship Id="rId3" Type="http://schemas.openxmlformats.org/officeDocument/2006/relationships/image" Target="../media/image1.jpg"/><Relationship Id="rId7" Type="http://schemas.openxmlformats.org/officeDocument/2006/relationships/image" Target="../media/image220.png"/><Relationship Id="rId12" Type="http://schemas.openxmlformats.org/officeDocument/2006/relationships/customXml" Target="../ink/ink218.xml"/><Relationship Id="rId17" Type="http://schemas.openxmlformats.org/officeDocument/2006/relationships/image" Target="../media/image225.png"/><Relationship Id="rId2" Type="http://schemas.openxmlformats.org/officeDocument/2006/relationships/notesSlide" Target="../notesSlides/notesSlide12.xml"/><Relationship Id="rId16" Type="http://schemas.openxmlformats.org/officeDocument/2006/relationships/customXml" Target="../ink/ink220.xml"/><Relationship Id="rId1" Type="http://schemas.openxmlformats.org/officeDocument/2006/relationships/slideLayout" Target="../slideLayouts/slideLayout1.xml"/><Relationship Id="rId6" Type="http://schemas.openxmlformats.org/officeDocument/2006/relationships/customXml" Target="../ink/ink215.xml"/><Relationship Id="rId11" Type="http://schemas.openxmlformats.org/officeDocument/2006/relationships/image" Target="../media/image222.png"/><Relationship Id="rId5" Type="http://schemas.openxmlformats.org/officeDocument/2006/relationships/image" Target="../media/image219.png"/><Relationship Id="rId15" Type="http://schemas.openxmlformats.org/officeDocument/2006/relationships/image" Target="../media/image224.png"/><Relationship Id="rId10" Type="http://schemas.openxmlformats.org/officeDocument/2006/relationships/customXml" Target="../ink/ink217.xml"/><Relationship Id="rId4" Type="http://schemas.openxmlformats.org/officeDocument/2006/relationships/customXml" Target="../ink/ink214.xml"/><Relationship Id="rId9" Type="http://schemas.openxmlformats.org/officeDocument/2006/relationships/image" Target="../media/image221.png"/><Relationship Id="rId14" Type="http://schemas.openxmlformats.org/officeDocument/2006/relationships/customXml" Target="../ink/ink219.xml"/></Relationships>
</file>

<file path=ppt/slides/_rels/slide13.xml.rels><?xml version="1.0" encoding="UTF-8" standalone="yes"?>
<Relationships xmlns="http://schemas.openxmlformats.org/package/2006/relationships"><Relationship Id="rId8" Type="http://schemas.openxmlformats.org/officeDocument/2006/relationships/customXml" Target="../ink/ink223.xml"/><Relationship Id="rId13" Type="http://schemas.openxmlformats.org/officeDocument/2006/relationships/image" Target="../media/image230.png"/><Relationship Id="rId3" Type="http://schemas.openxmlformats.org/officeDocument/2006/relationships/image" Target="../media/image1.jpg"/><Relationship Id="rId7" Type="http://schemas.openxmlformats.org/officeDocument/2006/relationships/image" Target="../media/image227.png"/><Relationship Id="rId12" Type="http://schemas.openxmlformats.org/officeDocument/2006/relationships/customXml" Target="../ink/ink225.xml"/><Relationship Id="rId17" Type="http://schemas.openxmlformats.org/officeDocument/2006/relationships/image" Target="../media/image232.png"/><Relationship Id="rId2" Type="http://schemas.openxmlformats.org/officeDocument/2006/relationships/notesSlide" Target="../notesSlides/notesSlide13.xml"/><Relationship Id="rId16" Type="http://schemas.openxmlformats.org/officeDocument/2006/relationships/customXml" Target="../ink/ink227.xml"/><Relationship Id="rId1" Type="http://schemas.openxmlformats.org/officeDocument/2006/relationships/slideLayout" Target="../slideLayouts/slideLayout1.xml"/><Relationship Id="rId6" Type="http://schemas.openxmlformats.org/officeDocument/2006/relationships/customXml" Target="../ink/ink222.xml"/><Relationship Id="rId11" Type="http://schemas.openxmlformats.org/officeDocument/2006/relationships/image" Target="../media/image229.png"/><Relationship Id="rId5" Type="http://schemas.openxmlformats.org/officeDocument/2006/relationships/image" Target="../media/image226.png"/><Relationship Id="rId15" Type="http://schemas.openxmlformats.org/officeDocument/2006/relationships/image" Target="../media/image231.png"/><Relationship Id="rId10" Type="http://schemas.openxmlformats.org/officeDocument/2006/relationships/customXml" Target="../ink/ink224.xml"/><Relationship Id="rId4" Type="http://schemas.openxmlformats.org/officeDocument/2006/relationships/customXml" Target="../ink/ink221.xml"/><Relationship Id="rId9" Type="http://schemas.openxmlformats.org/officeDocument/2006/relationships/image" Target="../media/image228.png"/><Relationship Id="rId14" Type="http://schemas.openxmlformats.org/officeDocument/2006/relationships/customXml" Target="../ink/ink226.xml"/></Relationships>
</file>

<file path=ppt/slides/_rels/slide14.xml.rels><?xml version="1.0" encoding="UTF-8" standalone="yes"?>
<Relationships xmlns="http://schemas.openxmlformats.org/package/2006/relationships"><Relationship Id="rId8" Type="http://schemas.openxmlformats.org/officeDocument/2006/relationships/customXml" Target="../ink/ink230.xml"/><Relationship Id="rId3" Type="http://schemas.openxmlformats.org/officeDocument/2006/relationships/image" Target="../media/image1.jpg"/><Relationship Id="rId7" Type="http://schemas.openxmlformats.org/officeDocument/2006/relationships/image" Target="../media/image23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customXml" Target="../ink/ink229.xml"/><Relationship Id="rId11" Type="http://schemas.openxmlformats.org/officeDocument/2006/relationships/image" Target="../media/image236.png"/><Relationship Id="rId5" Type="http://schemas.openxmlformats.org/officeDocument/2006/relationships/image" Target="../media/image233.png"/><Relationship Id="rId10" Type="http://schemas.openxmlformats.org/officeDocument/2006/relationships/customXml" Target="../ink/ink231.xml"/><Relationship Id="rId4" Type="http://schemas.openxmlformats.org/officeDocument/2006/relationships/customXml" Target="../ink/ink228.xml"/><Relationship Id="rId9" Type="http://schemas.openxmlformats.org/officeDocument/2006/relationships/image" Target="../media/image235.png"/></Relationships>
</file>

<file path=ppt/slides/_rels/slide15.xml.rels><?xml version="1.0" encoding="UTF-8" standalone="yes"?>
<Relationships xmlns="http://schemas.openxmlformats.org/package/2006/relationships"><Relationship Id="rId8" Type="http://schemas.openxmlformats.org/officeDocument/2006/relationships/customXml" Target="../ink/ink234.xml"/><Relationship Id="rId13" Type="http://schemas.openxmlformats.org/officeDocument/2006/relationships/image" Target="../media/image241.png"/><Relationship Id="rId18" Type="http://schemas.openxmlformats.org/officeDocument/2006/relationships/customXml" Target="../ink/ink239.xml"/><Relationship Id="rId3" Type="http://schemas.openxmlformats.org/officeDocument/2006/relationships/image" Target="../media/image1.jpg"/><Relationship Id="rId21" Type="http://schemas.openxmlformats.org/officeDocument/2006/relationships/image" Target="../media/image245.png"/><Relationship Id="rId7" Type="http://schemas.openxmlformats.org/officeDocument/2006/relationships/image" Target="../media/image238.png"/><Relationship Id="rId12" Type="http://schemas.openxmlformats.org/officeDocument/2006/relationships/customXml" Target="../ink/ink236.xml"/><Relationship Id="rId17" Type="http://schemas.openxmlformats.org/officeDocument/2006/relationships/image" Target="../media/image243.png"/><Relationship Id="rId2" Type="http://schemas.openxmlformats.org/officeDocument/2006/relationships/notesSlide" Target="../notesSlides/notesSlide15.xml"/><Relationship Id="rId16" Type="http://schemas.openxmlformats.org/officeDocument/2006/relationships/customXml" Target="../ink/ink238.xml"/><Relationship Id="rId20" Type="http://schemas.openxmlformats.org/officeDocument/2006/relationships/customXml" Target="../ink/ink240.xml"/><Relationship Id="rId1" Type="http://schemas.openxmlformats.org/officeDocument/2006/relationships/slideLayout" Target="../slideLayouts/slideLayout1.xml"/><Relationship Id="rId6" Type="http://schemas.openxmlformats.org/officeDocument/2006/relationships/customXml" Target="../ink/ink233.xml"/><Relationship Id="rId11" Type="http://schemas.openxmlformats.org/officeDocument/2006/relationships/image" Target="../media/image240.png"/><Relationship Id="rId5" Type="http://schemas.openxmlformats.org/officeDocument/2006/relationships/image" Target="../media/image237.png"/><Relationship Id="rId15" Type="http://schemas.openxmlformats.org/officeDocument/2006/relationships/image" Target="../media/image242.png"/><Relationship Id="rId10" Type="http://schemas.openxmlformats.org/officeDocument/2006/relationships/customXml" Target="../ink/ink235.xml"/><Relationship Id="rId19" Type="http://schemas.openxmlformats.org/officeDocument/2006/relationships/image" Target="../media/image244.png"/><Relationship Id="rId4" Type="http://schemas.openxmlformats.org/officeDocument/2006/relationships/customXml" Target="../ink/ink232.xml"/><Relationship Id="rId9" Type="http://schemas.openxmlformats.org/officeDocument/2006/relationships/image" Target="../media/image239.png"/><Relationship Id="rId14" Type="http://schemas.openxmlformats.org/officeDocument/2006/relationships/customXml" Target="../ink/ink237.xml"/></Relationships>
</file>

<file path=ppt/slides/_rels/slide16.xml.rels><?xml version="1.0" encoding="UTF-8" standalone="yes"?>
<Relationships xmlns="http://schemas.openxmlformats.org/package/2006/relationships"><Relationship Id="rId8" Type="http://schemas.openxmlformats.org/officeDocument/2006/relationships/customXml" Target="../ink/ink243.xml"/><Relationship Id="rId13" Type="http://schemas.openxmlformats.org/officeDocument/2006/relationships/image" Target="../media/image250.png"/><Relationship Id="rId3" Type="http://schemas.openxmlformats.org/officeDocument/2006/relationships/image" Target="../media/image1.jpg"/><Relationship Id="rId7" Type="http://schemas.openxmlformats.org/officeDocument/2006/relationships/image" Target="../media/image247.png"/><Relationship Id="rId12" Type="http://schemas.openxmlformats.org/officeDocument/2006/relationships/customXml" Target="../ink/ink245.xml"/><Relationship Id="rId17" Type="http://schemas.openxmlformats.org/officeDocument/2006/relationships/image" Target="../media/image252.png"/><Relationship Id="rId2" Type="http://schemas.openxmlformats.org/officeDocument/2006/relationships/notesSlide" Target="../notesSlides/notesSlide16.xml"/><Relationship Id="rId16" Type="http://schemas.openxmlformats.org/officeDocument/2006/relationships/customXml" Target="../ink/ink247.xml"/><Relationship Id="rId1" Type="http://schemas.openxmlformats.org/officeDocument/2006/relationships/slideLayout" Target="../slideLayouts/slideLayout1.xml"/><Relationship Id="rId6" Type="http://schemas.openxmlformats.org/officeDocument/2006/relationships/customXml" Target="../ink/ink242.xml"/><Relationship Id="rId11" Type="http://schemas.openxmlformats.org/officeDocument/2006/relationships/image" Target="../media/image249.png"/><Relationship Id="rId5" Type="http://schemas.openxmlformats.org/officeDocument/2006/relationships/image" Target="../media/image246.png"/><Relationship Id="rId15" Type="http://schemas.openxmlformats.org/officeDocument/2006/relationships/image" Target="../media/image251.png"/><Relationship Id="rId10" Type="http://schemas.openxmlformats.org/officeDocument/2006/relationships/customXml" Target="../ink/ink244.xml"/><Relationship Id="rId4" Type="http://schemas.openxmlformats.org/officeDocument/2006/relationships/customXml" Target="../ink/ink241.xml"/><Relationship Id="rId9" Type="http://schemas.openxmlformats.org/officeDocument/2006/relationships/image" Target="../media/image248.png"/><Relationship Id="rId14" Type="http://schemas.openxmlformats.org/officeDocument/2006/relationships/customXml" Target="../ink/ink246.xml"/></Relationships>
</file>

<file path=ppt/slides/_rels/slide17.xml.rels><?xml version="1.0" encoding="UTF-8" standalone="yes"?>
<Relationships xmlns="http://schemas.openxmlformats.org/package/2006/relationships"><Relationship Id="rId8" Type="http://schemas.openxmlformats.org/officeDocument/2006/relationships/customXml" Target="../ink/ink250.xml"/><Relationship Id="rId13" Type="http://schemas.openxmlformats.org/officeDocument/2006/relationships/image" Target="../media/image257.png"/><Relationship Id="rId18" Type="http://schemas.openxmlformats.org/officeDocument/2006/relationships/customXml" Target="../ink/ink255.xml"/><Relationship Id="rId26" Type="http://schemas.openxmlformats.org/officeDocument/2006/relationships/customXml" Target="../ink/ink259.xml"/><Relationship Id="rId3" Type="http://schemas.openxmlformats.org/officeDocument/2006/relationships/image" Target="../media/image1.jpg"/><Relationship Id="rId21" Type="http://schemas.openxmlformats.org/officeDocument/2006/relationships/image" Target="../media/image261.png"/><Relationship Id="rId7" Type="http://schemas.openxmlformats.org/officeDocument/2006/relationships/image" Target="../media/image254.png"/><Relationship Id="rId12" Type="http://schemas.openxmlformats.org/officeDocument/2006/relationships/customXml" Target="../ink/ink252.xml"/><Relationship Id="rId17" Type="http://schemas.openxmlformats.org/officeDocument/2006/relationships/image" Target="../media/image259.png"/><Relationship Id="rId25" Type="http://schemas.openxmlformats.org/officeDocument/2006/relationships/image" Target="../media/image263.png"/><Relationship Id="rId2" Type="http://schemas.openxmlformats.org/officeDocument/2006/relationships/notesSlide" Target="../notesSlides/notesSlide17.xml"/><Relationship Id="rId16" Type="http://schemas.openxmlformats.org/officeDocument/2006/relationships/customXml" Target="../ink/ink254.xml"/><Relationship Id="rId20" Type="http://schemas.openxmlformats.org/officeDocument/2006/relationships/customXml" Target="../ink/ink256.xml"/><Relationship Id="rId29" Type="http://schemas.openxmlformats.org/officeDocument/2006/relationships/image" Target="../media/image265.png"/><Relationship Id="rId1" Type="http://schemas.openxmlformats.org/officeDocument/2006/relationships/slideLayout" Target="../slideLayouts/slideLayout1.xml"/><Relationship Id="rId6" Type="http://schemas.openxmlformats.org/officeDocument/2006/relationships/customXml" Target="../ink/ink249.xml"/><Relationship Id="rId11" Type="http://schemas.openxmlformats.org/officeDocument/2006/relationships/image" Target="../media/image256.png"/><Relationship Id="rId24" Type="http://schemas.openxmlformats.org/officeDocument/2006/relationships/customXml" Target="../ink/ink258.xml"/><Relationship Id="rId5" Type="http://schemas.openxmlformats.org/officeDocument/2006/relationships/image" Target="../media/image253.png"/><Relationship Id="rId15" Type="http://schemas.openxmlformats.org/officeDocument/2006/relationships/image" Target="../media/image258.png"/><Relationship Id="rId23" Type="http://schemas.openxmlformats.org/officeDocument/2006/relationships/image" Target="../media/image262.png"/><Relationship Id="rId28" Type="http://schemas.openxmlformats.org/officeDocument/2006/relationships/customXml" Target="../ink/ink260.xml"/><Relationship Id="rId10" Type="http://schemas.openxmlformats.org/officeDocument/2006/relationships/customXml" Target="../ink/ink251.xml"/><Relationship Id="rId19" Type="http://schemas.openxmlformats.org/officeDocument/2006/relationships/image" Target="../media/image260.png"/><Relationship Id="rId31" Type="http://schemas.openxmlformats.org/officeDocument/2006/relationships/image" Target="../media/image266.png"/><Relationship Id="rId4" Type="http://schemas.openxmlformats.org/officeDocument/2006/relationships/customXml" Target="../ink/ink248.xml"/><Relationship Id="rId9" Type="http://schemas.openxmlformats.org/officeDocument/2006/relationships/image" Target="../media/image255.png"/><Relationship Id="rId14" Type="http://schemas.openxmlformats.org/officeDocument/2006/relationships/customXml" Target="../ink/ink253.xml"/><Relationship Id="rId22" Type="http://schemas.openxmlformats.org/officeDocument/2006/relationships/customXml" Target="../ink/ink257.xml"/><Relationship Id="rId27" Type="http://schemas.openxmlformats.org/officeDocument/2006/relationships/image" Target="../media/image264.png"/><Relationship Id="rId30" Type="http://schemas.openxmlformats.org/officeDocument/2006/relationships/customXml" Target="../ink/ink261.xml"/></Relationships>
</file>

<file path=ppt/slides/_rels/slide2.xml.rels><?xml version="1.0" encoding="UTF-8" standalone="yes"?>
<Relationships xmlns="http://schemas.openxmlformats.org/package/2006/relationships"><Relationship Id="rId117" Type="http://schemas.openxmlformats.org/officeDocument/2006/relationships/image" Target="../media/image62.png"/><Relationship Id="rId21" Type="http://schemas.openxmlformats.org/officeDocument/2006/relationships/image" Target="../media/image14.png"/><Relationship Id="rId42" Type="http://schemas.openxmlformats.org/officeDocument/2006/relationships/customXml" Target="../ink/ink20.xml"/><Relationship Id="rId63" Type="http://schemas.openxmlformats.org/officeDocument/2006/relationships/image" Target="../media/image35.png"/><Relationship Id="rId84" Type="http://schemas.openxmlformats.org/officeDocument/2006/relationships/customXml" Target="../ink/ink41.xml"/><Relationship Id="rId138" Type="http://schemas.openxmlformats.org/officeDocument/2006/relationships/customXml" Target="../ink/ink68.xml"/><Relationship Id="rId159" Type="http://schemas.openxmlformats.org/officeDocument/2006/relationships/image" Target="../media/image83.png"/><Relationship Id="rId170" Type="http://schemas.openxmlformats.org/officeDocument/2006/relationships/customXml" Target="../ink/ink84.xml"/><Relationship Id="rId191" Type="http://schemas.openxmlformats.org/officeDocument/2006/relationships/image" Target="../media/image99.png"/><Relationship Id="rId205" Type="http://schemas.openxmlformats.org/officeDocument/2006/relationships/image" Target="../media/image106.png"/><Relationship Id="rId226" Type="http://schemas.openxmlformats.org/officeDocument/2006/relationships/customXml" Target="../ink/ink112.xml"/><Relationship Id="rId247" Type="http://schemas.openxmlformats.org/officeDocument/2006/relationships/image" Target="../media/image127.png"/><Relationship Id="rId107" Type="http://schemas.openxmlformats.org/officeDocument/2006/relationships/image" Target="../media/image57.png"/><Relationship Id="rId268" Type="http://schemas.openxmlformats.org/officeDocument/2006/relationships/customXml" Target="../ink/ink133.xml"/><Relationship Id="rId11" Type="http://schemas.openxmlformats.org/officeDocument/2006/relationships/image" Target="../media/image9.png"/><Relationship Id="rId32" Type="http://schemas.openxmlformats.org/officeDocument/2006/relationships/customXml" Target="../ink/ink15.xml"/><Relationship Id="rId53" Type="http://schemas.openxmlformats.org/officeDocument/2006/relationships/image" Target="../media/image30.png"/><Relationship Id="rId74" Type="http://schemas.openxmlformats.org/officeDocument/2006/relationships/customXml" Target="../ink/ink36.xml"/><Relationship Id="rId128" Type="http://schemas.openxmlformats.org/officeDocument/2006/relationships/customXml" Target="../ink/ink63.xml"/><Relationship Id="rId149" Type="http://schemas.openxmlformats.org/officeDocument/2006/relationships/image" Target="../media/image78.png"/><Relationship Id="rId5" Type="http://schemas.openxmlformats.org/officeDocument/2006/relationships/image" Target="../media/image6.png"/><Relationship Id="rId95" Type="http://schemas.openxmlformats.org/officeDocument/2006/relationships/image" Target="../media/image51.png"/><Relationship Id="rId160" Type="http://schemas.openxmlformats.org/officeDocument/2006/relationships/customXml" Target="../ink/ink79.xml"/><Relationship Id="rId181" Type="http://schemas.openxmlformats.org/officeDocument/2006/relationships/image" Target="../media/image94.png"/><Relationship Id="rId216" Type="http://schemas.openxmlformats.org/officeDocument/2006/relationships/customXml" Target="../ink/ink107.xml"/><Relationship Id="rId237" Type="http://schemas.openxmlformats.org/officeDocument/2006/relationships/image" Target="../media/image122.png"/><Relationship Id="rId258" Type="http://schemas.openxmlformats.org/officeDocument/2006/relationships/customXml" Target="../ink/ink128.xml"/><Relationship Id="rId22" Type="http://schemas.openxmlformats.org/officeDocument/2006/relationships/customXml" Target="../ink/ink10.xml"/><Relationship Id="rId43" Type="http://schemas.openxmlformats.org/officeDocument/2006/relationships/image" Target="../media/image25.png"/><Relationship Id="rId64" Type="http://schemas.openxmlformats.org/officeDocument/2006/relationships/customXml" Target="../ink/ink31.xml"/><Relationship Id="rId118" Type="http://schemas.openxmlformats.org/officeDocument/2006/relationships/customXml" Target="../ink/ink58.xml"/><Relationship Id="rId139" Type="http://schemas.openxmlformats.org/officeDocument/2006/relationships/image" Target="../media/image73.png"/><Relationship Id="rId85" Type="http://schemas.openxmlformats.org/officeDocument/2006/relationships/image" Target="../media/image46.png"/><Relationship Id="rId150" Type="http://schemas.openxmlformats.org/officeDocument/2006/relationships/customXml" Target="../ink/ink74.xml"/><Relationship Id="rId171" Type="http://schemas.openxmlformats.org/officeDocument/2006/relationships/image" Target="../media/image89.png"/><Relationship Id="rId192" Type="http://schemas.openxmlformats.org/officeDocument/2006/relationships/customXml" Target="../ink/ink95.xml"/><Relationship Id="rId206" Type="http://schemas.openxmlformats.org/officeDocument/2006/relationships/customXml" Target="../ink/ink102.xml"/><Relationship Id="rId227" Type="http://schemas.openxmlformats.org/officeDocument/2006/relationships/image" Target="../media/image117.png"/><Relationship Id="rId248" Type="http://schemas.openxmlformats.org/officeDocument/2006/relationships/customXml" Target="../ink/ink123.xml"/><Relationship Id="rId269" Type="http://schemas.openxmlformats.org/officeDocument/2006/relationships/image" Target="../media/image138.png"/><Relationship Id="rId12" Type="http://schemas.openxmlformats.org/officeDocument/2006/relationships/customXml" Target="../ink/ink5.xml"/><Relationship Id="rId33" Type="http://schemas.openxmlformats.org/officeDocument/2006/relationships/image" Target="../media/image20.png"/><Relationship Id="rId108" Type="http://schemas.openxmlformats.org/officeDocument/2006/relationships/customXml" Target="../ink/ink53.xml"/><Relationship Id="rId129" Type="http://schemas.openxmlformats.org/officeDocument/2006/relationships/image" Target="../media/image68.png"/><Relationship Id="rId54" Type="http://schemas.openxmlformats.org/officeDocument/2006/relationships/customXml" Target="../ink/ink26.xml"/><Relationship Id="rId75" Type="http://schemas.openxmlformats.org/officeDocument/2006/relationships/image" Target="../media/image41.png"/><Relationship Id="rId96" Type="http://schemas.openxmlformats.org/officeDocument/2006/relationships/customXml" Target="../ink/ink47.xml"/><Relationship Id="rId140" Type="http://schemas.openxmlformats.org/officeDocument/2006/relationships/customXml" Target="../ink/ink69.xml"/><Relationship Id="rId161" Type="http://schemas.openxmlformats.org/officeDocument/2006/relationships/image" Target="../media/image84.png"/><Relationship Id="rId182" Type="http://schemas.openxmlformats.org/officeDocument/2006/relationships/customXml" Target="../ink/ink90.xml"/><Relationship Id="rId217" Type="http://schemas.openxmlformats.org/officeDocument/2006/relationships/image" Target="../media/image112.png"/><Relationship Id="rId6" Type="http://schemas.openxmlformats.org/officeDocument/2006/relationships/customXml" Target="../ink/ink2.xml"/><Relationship Id="rId238" Type="http://schemas.openxmlformats.org/officeDocument/2006/relationships/customXml" Target="../ink/ink118.xml"/><Relationship Id="rId259" Type="http://schemas.openxmlformats.org/officeDocument/2006/relationships/image" Target="../media/image133.png"/><Relationship Id="rId23" Type="http://schemas.openxmlformats.org/officeDocument/2006/relationships/image" Target="../media/image15.png"/><Relationship Id="rId119" Type="http://schemas.openxmlformats.org/officeDocument/2006/relationships/image" Target="../media/image63.png"/><Relationship Id="rId270" Type="http://schemas.openxmlformats.org/officeDocument/2006/relationships/customXml" Target="../ink/ink134.xml"/><Relationship Id="rId44" Type="http://schemas.openxmlformats.org/officeDocument/2006/relationships/customXml" Target="../ink/ink21.xml"/><Relationship Id="rId60" Type="http://schemas.openxmlformats.org/officeDocument/2006/relationships/customXml" Target="../ink/ink29.xml"/><Relationship Id="rId65" Type="http://schemas.openxmlformats.org/officeDocument/2006/relationships/image" Target="../media/image36.png"/><Relationship Id="rId81" Type="http://schemas.openxmlformats.org/officeDocument/2006/relationships/image" Target="../media/image44.png"/><Relationship Id="rId86" Type="http://schemas.openxmlformats.org/officeDocument/2006/relationships/customXml" Target="../ink/ink42.xml"/><Relationship Id="rId130" Type="http://schemas.openxmlformats.org/officeDocument/2006/relationships/customXml" Target="../ink/ink64.xml"/><Relationship Id="rId135" Type="http://schemas.openxmlformats.org/officeDocument/2006/relationships/image" Target="../media/image71.png"/><Relationship Id="rId151" Type="http://schemas.openxmlformats.org/officeDocument/2006/relationships/image" Target="../media/image79.png"/><Relationship Id="rId156" Type="http://schemas.openxmlformats.org/officeDocument/2006/relationships/customXml" Target="../ink/ink77.xml"/><Relationship Id="rId177" Type="http://schemas.openxmlformats.org/officeDocument/2006/relationships/image" Target="../media/image92.png"/><Relationship Id="rId198" Type="http://schemas.openxmlformats.org/officeDocument/2006/relationships/customXml" Target="../ink/ink98.xml"/><Relationship Id="rId172" Type="http://schemas.openxmlformats.org/officeDocument/2006/relationships/customXml" Target="../ink/ink85.xml"/><Relationship Id="rId193" Type="http://schemas.openxmlformats.org/officeDocument/2006/relationships/image" Target="../media/image100.png"/><Relationship Id="rId202" Type="http://schemas.openxmlformats.org/officeDocument/2006/relationships/customXml" Target="../ink/ink100.xml"/><Relationship Id="rId207" Type="http://schemas.openxmlformats.org/officeDocument/2006/relationships/image" Target="../media/image107.png"/><Relationship Id="rId223" Type="http://schemas.openxmlformats.org/officeDocument/2006/relationships/image" Target="../media/image115.png"/><Relationship Id="rId228" Type="http://schemas.openxmlformats.org/officeDocument/2006/relationships/customXml" Target="../ink/ink113.xml"/><Relationship Id="rId244" Type="http://schemas.openxmlformats.org/officeDocument/2006/relationships/customXml" Target="../ink/ink121.xml"/><Relationship Id="rId249" Type="http://schemas.openxmlformats.org/officeDocument/2006/relationships/image" Target="../media/image128.png"/><Relationship Id="rId13" Type="http://schemas.openxmlformats.org/officeDocument/2006/relationships/image" Target="../media/image10.png"/><Relationship Id="rId18" Type="http://schemas.openxmlformats.org/officeDocument/2006/relationships/customXml" Target="../ink/ink8.xml"/><Relationship Id="rId39" Type="http://schemas.openxmlformats.org/officeDocument/2006/relationships/image" Target="../media/image23.png"/><Relationship Id="rId109" Type="http://schemas.openxmlformats.org/officeDocument/2006/relationships/image" Target="../media/image58.png"/><Relationship Id="rId260" Type="http://schemas.openxmlformats.org/officeDocument/2006/relationships/customXml" Target="../ink/ink129.xml"/><Relationship Id="rId265" Type="http://schemas.openxmlformats.org/officeDocument/2006/relationships/image" Target="../media/image136.png"/><Relationship Id="rId34" Type="http://schemas.openxmlformats.org/officeDocument/2006/relationships/customXml" Target="../ink/ink16.xml"/><Relationship Id="rId50" Type="http://schemas.openxmlformats.org/officeDocument/2006/relationships/customXml" Target="../ink/ink24.xml"/><Relationship Id="rId55" Type="http://schemas.openxmlformats.org/officeDocument/2006/relationships/image" Target="../media/image31.png"/><Relationship Id="rId76" Type="http://schemas.openxmlformats.org/officeDocument/2006/relationships/customXml" Target="../ink/ink37.xml"/><Relationship Id="rId97" Type="http://schemas.openxmlformats.org/officeDocument/2006/relationships/image" Target="../media/image52.png"/><Relationship Id="rId104" Type="http://schemas.openxmlformats.org/officeDocument/2006/relationships/customXml" Target="../ink/ink51.xml"/><Relationship Id="rId120" Type="http://schemas.openxmlformats.org/officeDocument/2006/relationships/customXml" Target="../ink/ink59.xml"/><Relationship Id="rId125" Type="http://schemas.openxmlformats.org/officeDocument/2006/relationships/image" Target="../media/image66.png"/><Relationship Id="rId141" Type="http://schemas.openxmlformats.org/officeDocument/2006/relationships/image" Target="../media/image74.png"/><Relationship Id="rId146" Type="http://schemas.openxmlformats.org/officeDocument/2006/relationships/customXml" Target="../ink/ink72.xml"/><Relationship Id="rId167" Type="http://schemas.openxmlformats.org/officeDocument/2006/relationships/image" Target="../media/image87.png"/><Relationship Id="rId188" Type="http://schemas.openxmlformats.org/officeDocument/2006/relationships/customXml" Target="../ink/ink93.xml"/><Relationship Id="rId7" Type="http://schemas.openxmlformats.org/officeDocument/2006/relationships/image" Target="../media/image7.png"/><Relationship Id="rId71" Type="http://schemas.openxmlformats.org/officeDocument/2006/relationships/image" Target="../media/image39.png"/><Relationship Id="rId92" Type="http://schemas.openxmlformats.org/officeDocument/2006/relationships/customXml" Target="../ink/ink45.xml"/><Relationship Id="rId162" Type="http://schemas.openxmlformats.org/officeDocument/2006/relationships/customXml" Target="../ink/ink80.xml"/><Relationship Id="rId183" Type="http://schemas.openxmlformats.org/officeDocument/2006/relationships/image" Target="../media/image95.png"/><Relationship Id="rId213" Type="http://schemas.openxmlformats.org/officeDocument/2006/relationships/image" Target="../media/image110.png"/><Relationship Id="rId218" Type="http://schemas.openxmlformats.org/officeDocument/2006/relationships/customXml" Target="../ink/ink108.xml"/><Relationship Id="rId234" Type="http://schemas.openxmlformats.org/officeDocument/2006/relationships/customXml" Target="../ink/ink116.xml"/><Relationship Id="rId239" Type="http://schemas.openxmlformats.org/officeDocument/2006/relationships/image" Target="../media/image123.png"/><Relationship Id="rId2" Type="http://schemas.openxmlformats.org/officeDocument/2006/relationships/notesSlide" Target="../notesSlides/notesSlide2.xml"/><Relationship Id="rId29" Type="http://schemas.openxmlformats.org/officeDocument/2006/relationships/image" Target="../media/image18.png"/><Relationship Id="rId250" Type="http://schemas.openxmlformats.org/officeDocument/2006/relationships/customXml" Target="../ink/ink124.xml"/><Relationship Id="rId255" Type="http://schemas.openxmlformats.org/officeDocument/2006/relationships/image" Target="../media/image131.png"/><Relationship Id="rId271" Type="http://schemas.openxmlformats.org/officeDocument/2006/relationships/image" Target="../media/image139.png"/><Relationship Id="rId24" Type="http://schemas.openxmlformats.org/officeDocument/2006/relationships/customXml" Target="../ink/ink11.xml"/><Relationship Id="rId40" Type="http://schemas.openxmlformats.org/officeDocument/2006/relationships/customXml" Target="../ink/ink19.xml"/><Relationship Id="rId45" Type="http://schemas.openxmlformats.org/officeDocument/2006/relationships/image" Target="../media/image26.png"/><Relationship Id="rId66" Type="http://schemas.openxmlformats.org/officeDocument/2006/relationships/customXml" Target="../ink/ink32.xml"/><Relationship Id="rId87" Type="http://schemas.openxmlformats.org/officeDocument/2006/relationships/image" Target="../media/image47.png"/><Relationship Id="rId110" Type="http://schemas.openxmlformats.org/officeDocument/2006/relationships/customXml" Target="../ink/ink54.xml"/><Relationship Id="rId115" Type="http://schemas.openxmlformats.org/officeDocument/2006/relationships/image" Target="../media/image61.png"/><Relationship Id="rId131" Type="http://schemas.openxmlformats.org/officeDocument/2006/relationships/image" Target="../media/image69.png"/><Relationship Id="rId136" Type="http://schemas.openxmlformats.org/officeDocument/2006/relationships/customXml" Target="../ink/ink67.xml"/><Relationship Id="rId157" Type="http://schemas.openxmlformats.org/officeDocument/2006/relationships/image" Target="../media/image82.png"/><Relationship Id="rId178" Type="http://schemas.openxmlformats.org/officeDocument/2006/relationships/customXml" Target="../ink/ink88.xml"/><Relationship Id="rId61" Type="http://schemas.openxmlformats.org/officeDocument/2006/relationships/image" Target="../media/image34.png"/><Relationship Id="rId82" Type="http://schemas.openxmlformats.org/officeDocument/2006/relationships/customXml" Target="../ink/ink40.xml"/><Relationship Id="rId152" Type="http://schemas.openxmlformats.org/officeDocument/2006/relationships/customXml" Target="../ink/ink75.xml"/><Relationship Id="rId173" Type="http://schemas.openxmlformats.org/officeDocument/2006/relationships/image" Target="../media/image90.png"/><Relationship Id="rId194" Type="http://schemas.openxmlformats.org/officeDocument/2006/relationships/customXml" Target="../ink/ink96.xml"/><Relationship Id="rId199" Type="http://schemas.openxmlformats.org/officeDocument/2006/relationships/image" Target="../media/image103.png"/><Relationship Id="rId203" Type="http://schemas.openxmlformats.org/officeDocument/2006/relationships/image" Target="../media/image105.png"/><Relationship Id="rId208" Type="http://schemas.openxmlformats.org/officeDocument/2006/relationships/customXml" Target="../ink/ink103.xml"/><Relationship Id="rId229" Type="http://schemas.openxmlformats.org/officeDocument/2006/relationships/image" Target="../media/image118.png"/><Relationship Id="rId19" Type="http://schemas.openxmlformats.org/officeDocument/2006/relationships/image" Target="../media/image13.png"/><Relationship Id="rId224" Type="http://schemas.openxmlformats.org/officeDocument/2006/relationships/customXml" Target="../ink/ink111.xml"/><Relationship Id="rId240" Type="http://schemas.openxmlformats.org/officeDocument/2006/relationships/customXml" Target="../ink/ink119.xml"/><Relationship Id="rId245" Type="http://schemas.openxmlformats.org/officeDocument/2006/relationships/image" Target="../media/image126.png"/><Relationship Id="rId261" Type="http://schemas.openxmlformats.org/officeDocument/2006/relationships/image" Target="../media/image134.png"/><Relationship Id="rId266" Type="http://schemas.openxmlformats.org/officeDocument/2006/relationships/customXml" Target="../ink/ink132.xml"/><Relationship Id="rId14" Type="http://schemas.openxmlformats.org/officeDocument/2006/relationships/customXml" Target="../ink/ink6.xml"/><Relationship Id="rId30" Type="http://schemas.openxmlformats.org/officeDocument/2006/relationships/customXml" Target="../ink/ink14.xml"/><Relationship Id="rId35" Type="http://schemas.openxmlformats.org/officeDocument/2006/relationships/image" Target="../media/image21.png"/><Relationship Id="rId56" Type="http://schemas.openxmlformats.org/officeDocument/2006/relationships/customXml" Target="../ink/ink27.xml"/><Relationship Id="rId77" Type="http://schemas.openxmlformats.org/officeDocument/2006/relationships/image" Target="../media/image42.png"/><Relationship Id="rId100" Type="http://schemas.openxmlformats.org/officeDocument/2006/relationships/customXml" Target="../ink/ink49.xml"/><Relationship Id="rId105" Type="http://schemas.openxmlformats.org/officeDocument/2006/relationships/image" Target="../media/image56.png"/><Relationship Id="rId126" Type="http://schemas.openxmlformats.org/officeDocument/2006/relationships/customXml" Target="../ink/ink62.xml"/><Relationship Id="rId147" Type="http://schemas.openxmlformats.org/officeDocument/2006/relationships/image" Target="../media/image77.png"/><Relationship Id="rId168" Type="http://schemas.openxmlformats.org/officeDocument/2006/relationships/customXml" Target="../ink/ink83.xml"/><Relationship Id="rId8" Type="http://schemas.openxmlformats.org/officeDocument/2006/relationships/customXml" Target="../ink/ink3.xml"/><Relationship Id="rId51" Type="http://schemas.openxmlformats.org/officeDocument/2006/relationships/image" Target="../media/image29.png"/><Relationship Id="rId72" Type="http://schemas.openxmlformats.org/officeDocument/2006/relationships/customXml" Target="../ink/ink35.xml"/><Relationship Id="rId93" Type="http://schemas.openxmlformats.org/officeDocument/2006/relationships/image" Target="../media/image50.png"/><Relationship Id="rId98" Type="http://schemas.openxmlformats.org/officeDocument/2006/relationships/customXml" Target="../ink/ink48.xml"/><Relationship Id="rId121" Type="http://schemas.openxmlformats.org/officeDocument/2006/relationships/image" Target="../media/image64.png"/><Relationship Id="rId142" Type="http://schemas.openxmlformats.org/officeDocument/2006/relationships/customXml" Target="../ink/ink70.xml"/><Relationship Id="rId163" Type="http://schemas.openxmlformats.org/officeDocument/2006/relationships/image" Target="../media/image85.png"/><Relationship Id="rId184" Type="http://schemas.openxmlformats.org/officeDocument/2006/relationships/customXml" Target="../ink/ink91.xml"/><Relationship Id="rId189" Type="http://schemas.openxmlformats.org/officeDocument/2006/relationships/image" Target="../media/image98.png"/><Relationship Id="rId219" Type="http://schemas.openxmlformats.org/officeDocument/2006/relationships/image" Target="../media/image113.png"/><Relationship Id="rId3" Type="http://schemas.openxmlformats.org/officeDocument/2006/relationships/image" Target="../media/image1.jpg"/><Relationship Id="rId214" Type="http://schemas.openxmlformats.org/officeDocument/2006/relationships/customXml" Target="../ink/ink106.xml"/><Relationship Id="rId230" Type="http://schemas.openxmlformats.org/officeDocument/2006/relationships/customXml" Target="../ink/ink114.xml"/><Relationship Id="rId235" Type="http://schemas.openxmlformats.org/officeDocument/2006/relationships/image" Target="../media/image121.png"/><Relationship Id="rId251" Type="http://schemas.openxmlformats.org/officeDocument/2006/relationships/image" Target="../media/image129.png"/><Relationship Id="rId256" Type="http://schemas.openxmlformats.org/officeDocument/2006/relationships/customXml" Target="../ink/ink127.xml"/><Relationship Id="rId25" Type="http://schemas.openxmlformats.org/officeDocument/2006/relationships/image" Target="../media/image16.png"/><Relationship Id="rId46" Type="http://schemas.openxmlformats.org/officeDocument/2006/relationships/customXml" Target="../ink/ink22.xml"/><Relationship Id="rId67" Type="http://schemas.openxmlformats.org/officeDocument/2006/relationships/image" Target="../media/image37.png"/><Relationship Id="rId116" Type="http://schemas.openxmlformats.org/officeDocument/2006/relationships/customXml" Target="../ink/ink57.xml"/><Relationship Id="rId137" Type="http://schemas.openxmlformats.org/officeDocument/2006/relationships/image" Target="../media/image72.png"/><Relationship Id="rId158" Type="http://schemas.openxmlformats.org/officeDocument/2006/relationships/customXml" Target="../ink/ink78.xml"/><Relationship Id="rId20" Type="http://schemas.openxmlformats.org/officeDocument/2006/relationships/customXml" Target="../ink/ink9.xml"/><Relationship Id="rId41" Type="http://schemas.openxmlformats.org/officeDocument/2006/relationships/image" Target="../media/image24.png"/><Relationship Id="rId62" Type="http://schemas.openxmlformats.org/officeDocument/2006/relationships/customXml" Target="../ink/ink30.xml"/><Relationship Id="rId83" Type="http://schemas.openxmlformats.org/officeDocument/2006/relationships/image" Target="../media/image45.png"/><Relationship Id="rId88" Type="http://schemas.openxmlformats.org/officeDocument/2006/relationships/customXml" Target="../ink/ink43.xml"/><Relationship Id="rId111" Type="http://schemas.openxmlformats.org/officeDocument/2006/relationships/image" Target="../media/image59.png"/><Relationship Id="rId132" Type="http://schemas.openxmlformats.org/officeDocument/2006/relationships/customXml" Target="../ink/ink65.xml"/><Relationship Id="rId153" Type="http://schemas.openxmlformats.org/officeDocument/2006/relationships/image" Target="../media/image80.png"/><Relationship Id="rId174" Type="http://schemas.openxmlformats.org/officeDocument/2006/relationships/customXml" Target="../ink/ink86.xml"/><Relationship Id="rId179" Type="http://schemas.openxmlformats.org/officeDocument/2006/relationships/image" Target="../media/image93.png"/><Relationship Id="rId195" Type="http://schemas.openxmlformats.org/officeDocument/2006/relationships/image" Target="../media/image101.png"/><Relationship Id="rId209" Type="http://schemas.openxmlformats.org/officeDocument/2006/relationships/image" Target="../media/image108.png"/><Relationship Id="rId190" Type="http://schemas.openxmlformats.org/officeDocument/2006/relationships/customXml" Target="../ink/ink94.xml"/><Relationship Id="rId204" Type="http://schemas.openxmlformats.org/officeDocument/2006/relationships/customXml" Target="../ink/ink101.xml"/><Relationship Id="rId220" Type="http://schemas.openxmlformats.org/officeDocument/2006/relationships/customXml" Target="../ink/ink109.xml"/><Relationship Id="rId225" Type="http://schemas.openxmlformats.org/officeDocument/2006/relationships/image" Target="../media/image116.png"/><Relationship Id="rId241" Type="http://schemas.openxmlformats.org/officeDocument/2006/relationships/image" Target="../media/image124.png"/><Relationship Id="rId246" Type="http://schemas.openxmlformats.org/officeDocument/2006/relationships/customXml" Target="../ink/ink122.xml"/><Relationship Id="rId267" Type="http://schemas.openxmlformats.org/officeDocument/2006/relationships/image" Target="../media/image137.png"/><Relationship Id="rId15" Type="http://schemas.openxmlformats.org/officeDocument/2006/relationships/image" Target="../media/image11.png"/><Relationship Id="rId36" Type="http://schemas.openxmlformats.org/officeDocument/2006/relationships/customXml" Target="../ink/ink17.xml"/><Relationship Id="rId57" Type="http://schemas.openxmlformats.org/officeDocument/2006/relationships/image" Target="../media/image32.png"/><Relationship Id="rId106" Type="http://schemas.openxmlformats.org/officeDocument/2006/relationships/customXml" Target="../ink/ink52.xml"/><Relationship Id="rId127" Type="http://schemas.openxmlformats.org/officeDocument/2006/relationships/image" Target="../media/image67.png"/><Relationship Id="rId262" Type="http://schemas.openxmlformats.org/officeDocument/2006/relationships/customXml" Target="../ink/ink130.xml"/><Relationship Id="rId10" Type="http://schemas.openxmlformats.org/officeDocument/2006/relationships/customXml" Target="../ink/ink4.xml"/><Relationship Id="rId31" Type="http://schemas.openxmlformats.org/officeDocument/2006/relationships/image" Target="../media/image19.png"/><Relationship Id="rId52" Type="http://schemas.openxmlformats.org/officeDocument/2006/relationships/customXml" Target="../ink/ink25.xml"/><Relationship Id="rId73" Type="http://schemas.openxmlformats.org/officeDocument/2006/relationships/image" Target="../media/image40.png"/><Relationship Id="rId78" Type="http://schemas.openxmlformats.org/officeDocument/2006/relationships/customXml" Target="../ink/ink38.xml"/><Relationship Id="rId94" Type="http://schemas.openxmlformats.org/officeDocument/2006/relationships/customXml" Target="../ink/ink46.xml"/><Relationship Id="rId99" Type="http://schemas.openxmlformats.org/officeDocument/2006/relationships/image" Target="../media/image53.png"/><Relationship Id="rId101" Type="http://schemas.openxmlformats.org/officeDocument/2006/relationships/image" Target="../media/image54.png"/><Relationship Id="rId122" Type="http://schemas.openxmlformats.org/officeDocument/2006/relationships/customXml" Target="../ink/ink60.xml"/><Relationship Id="rId143" Type="http://schemas.openxmlformats.org/officeDocument/2006/relationships/image" Target="../media/image75.png"/><Relationship Id="rId148" Type="http://schemas.openxmlformats.org/officeDocument/2006/relationships/customXml" Target="../ink/ink73.xml"/><Relationship Id="rId164" Type="http://schemas.openxmlformats.org/officeDocument/2006/relationships/customXml" Target="../ink/ink81.xml"/><Relationship Id="rId169" Type="http://schemas.openxmlformats.org/officeDocument/2006/relationships/image" Target="../media/image88.png"/><Relationship Id="rId185" Type="http://schemas.openxmlformats.org/officeDocument/2006/relationships/image" Target="../media/image96.png"/><Relationship Id="rId4" Type="http://schemas.openxmlformats.org/officeDocument/2006/relationships/customXml" Target="../ink/ink1.xml"/><Relationship Id="rId9" Type="http://schemas.openxmlformats.org/officeDocument/2006/relationships/image" Target="../media/image8.png"/><Relationship Id="rId180" Type="http://schemas.openxmlformats.org/officeDocument/2006/relationships/customXml" Target="../ink/ink89.xml"/><Relationship Id="rId210" Type="http://schemas.openxmlformats.org/officeDocument/2006/relationships/customXml" Target="../ink/ink104.xml"/><Relationship Id="rId215" Type="http://schemas.openxmlformats.org/officeDocument/2006/relationships/image" Target="../media/image111.png"/><Relationship Id="rId236" Type="http://schemas.openxmlformats.org/officeDocument/2006/relationships/customXml" Target="../ink/ink117.xml"/><Relationship Id="rId257" Type="http://schemas.openxmlformats.org/officeDocument/2006/relationships/image" Target="../media/image132.png"/><Relationship Id="rId26" Type="http://schemas.openxmlformats.org/officeDocument/2006/relationships/customXml" Target="../ink/ink12.xml"/><Relationship Id="rId231" Type="http://schemas.openxmlformats.org/officeDocument/2006/relationships/image" Target="../media/image119.png"/><Relationship Id="rId252" Type="http://schemas.openxmlformats.org/officeDocument/2006/relationships/customXml" Target="../ink/ink125.xml"/><Relationship Id="rId47" Type="http://schemas.openxmlformats.org/officeDocument/2006/relationships/image" Target="../media/image27.png"/><Relationship Id="rId68" Type="http://schemas.openxmlformats.org/officeDocument/2006/relationships/customXml" Target="../ink/ink33.xml"/><Relationship Id="rId89" Type="http://schemas.openxmlformats.org/officeDocument/2006/relationships/image" Target="../media/image48.png"/><Relationship Id="rId112" Type="http://schemas.openxmlformats.org/officeDocument/2006/relationships/customXml" Target="../ink/ink55.xml"/><Relationship Id="rId133" Type="http://schemas.openxmlformats.org/officeDocument/2006/relationships/image" Target="../media/image70.png"/><Relationship Id="rId154" Type="http://schemas.openxmlformats.org/officeDocument/2006/relationships/customXml" Target="../ink/ink76.xml"/><Relationship Id="rId175" Type="http://schemas.openxmlformats.org/officeDocument/2006/relationships/image" Target="../media/image91.png"/><Relationship Id="rId196" Type="http://schemas.openxmlformats.org/officeDocument/2006/relationships/customXml" Target="../ink/ink97.xml"/><Relationship Id="rId200" Type="http://schemas.openxmlformats.org/officeDocument/2006/relationships/customXml" Target="../ink/ink99.xml"/><Relationship Id="rId16" Type="http://schemas.openxmlformats.org/officeDocument/2006/relationships/customXml" Target="../ink/ink7.xml"/><Relationship Id="rId221" Type="http://schemas.openxmlformats.org/officeDocument/2006/relationships/image" Target="../media/image114.png"/><Relationship Id="rId242" Type="http://schemas.openxmlformats.org/officeDocument/2006/relationships/customXml" Target="../ink/ink120.xml"/><Relationship Id="rId263" Type="http://schemas.openxmlformats.org/officeDocument/2006/relationships/image" Target="../media/image135.png"/><Relationship Id="rId37" Type="http://schemas.openxmlformats.org/officeDocument/2006/relationships/image" Target="../media/image22.png"/><Relationship Id="rId58" Type="http://schemas.openxmlformats.org/officeDocument/2006/relationships/customXml" Target="../ink/ink28.xml"/><Relationship Id="rId79" Type="http://schemas.openxmlformats.org/officeDocument/2006/relationships/image" Target="../media/image43.png"/><Relationship Id="rId102" Type="http://schemas.openxmlformats.org/officeDocument/2006/relationships/customXml" Target="../ink/ink50.xml"/><Relationship Id="rId123" Type="http://schemas.openxmlformats.org/officeDocument/2006/relationships/image" Target="../media/image65.png"/><Relationship Id="rId144" Type="http://schemas.openxmlformats.org/officeDocument/2006/relationships/customXml" Target="../ink/ink71.xml"/><Relationship Id="rId90" Type="http://schemas.openxmlformats.org/officeDocument/2006/relationships/customXml" Target="../ink/ink44.xml"/><Relationship Id="rId165" Type="http://schemas.openxmlformats.org/officeDocument/2006/relationships/image" Target="../media/image86.png"/><Relationship Id="rId186" Type="http://schemas.openxmlformats.org/officeDocument/2006/relationships/customXml" Target="../ink/ink92.xml"/><Relationship Id="rId211" Type="http://schemas.openxmlformats.org/officeDocument/2006/relationships/image" Target="../media/image109.png"/><Relationship Id="rId232" Type="http://schemas.openxmlformats.org/officeDocument/2006/relationships/customXml" Target="../ink/ink115.xml"/><Relationship Id="rId253" Type="http://schemas.openxmlformats.org/officeDocument/2006/relationships/image" Target="../media/image130.png"/><Relationship Id="rId27" Type="http://schemas.openxmlformats.org/officeDocument/2006/relationships/image" Target="../media/image17.png"/><Relationship Id="rId48" Type="http://schemas.openxmlformats.org/officeDocument/2006/relationships/customXml" Target="../ink/ink23.xml"/><Relationship Id="rId69" Type="http://schemas.openxmlformats.org/officeDocument/2006/relationships/image" Target="../media/image38.png"/><Relationship Id="rId113" Type="http://schemas.openxmlformats.org/officeDocument/2006/relationships/image" Target="../media/image60.png"/><Relationship Id="rId134" Type="http://schemas.openxmlformats.org/officeDocument/2006/relationships/customXml" Target="../ink/ink66.xml"/><Relationship Id="rId80" Type="http://schemas.openxmlformats.org/officeDocument/2006/relationships/customXml" Target="../ink/ink39.xml"/><Relationship Id="rId155" Type="http://schemas.openxmlformats.org/officeDocument/2006/relationships/image" Target="../media/image81.png"/><Relationship Id="rId176" Type="http://schemas.openxmlformats.org/officeDocument/2006/relationships/customXml" Target="../ink/ink87.xml"/><Relationship Id="rId197" Type="http://schemas.openxmlformats.org/officeDocument/2006/relationships/image" Target="../media/image102.png"/><Relationship Id="rId201" Type="http://schemas.openxmlformats.org/officeDocument/2006/relationships/image" Target="../media/image104.png"/><Relationship Id="rId222" Type="http://schemas.openxmlformats.org/officeDocument/2006/relationships/customXml" Target="../ink/ink110.xml"/><Relationship Id="rId243" Type="http://schemas.openxmlformats.org/officeDocument/2006/relationships/image" Target="../media/image125.png"/><Relationship Id="rId264" Type="http://schemas.openxmlformats.org/officeDocument/2006/relationships/customXml" Target="../ink/ink131.xml"/><Relationship Id="rId17" Type="http://schemas.openxmlformats.org/officeDocument/2006/relationships/image" Target="../media/image12.png"/><Relationship Id="rId38" Type="http://schemas.openxmlformats.org/officeDocument/2006/relationships/customXml" Target="../ink/ink18.xml"/><Relationship Id="rId59" Type="http://schemas.openxmlformats.org/officeDocument/2006/relationships/image" Target="../media/image33.png"/><Relationship Id="rId103" Type="http://schemas.openxmlformats.org/officeDocument/2006/relationships/image" Target="../media/image55.png"/><Relationship Id="rId124" Type="http://schemas.openxmlformats.org/officeDocument/2006/relationships/customXml" Target="../ink/ink61.xml"/><Relationship Id="rId70" Type="http://schemas.openxmlformats.org/officeDocument/2006/relationships/customXml" Target="../ink/ink34.xml"/><Relationship Id="rId91" Type="http://schemas.openxmlformats.org/officeDocument/2006/relationships/image" Target="../media/image49.png"/><Relationship Id="rId145" Type="http://schemas.openxmlformats.org/officeDocument/2006/relationships/image" Target="../media/image76.png"/><Relationship Id="rId166" Type="http://schemas.openxmlformats.org/officeDocument/2006/relationships/customXml" Target="../ink/ink82.xml"/><Relationship Id="rId187" Type="http://schemas.openxmlformats.org/officeDocument/2006/relationships/image" Target="../media/image97.png"/><Relationship Id="rId1" Type="http://schemas.openxmlformats.org/officeDocument/2006/relationships/slideLayout" Target="../slideLayouts/slideLayout1.xml"/><Relationship Id="rId212" Type="http://schemas.openxmlformats.org/officeDocument/2006/relationships/customXml" Target="../ink/ink105.xml"/><Relationship Id="rId233" Type="http://schemas.openxmlformats.org/officeDocument/2006/relationships/image" Target="../media/image120.png"/><Relationship Id="rId254" Type="http://schemas.openxmlformats.org/officeDocument/2006/relationships/customXml" Target="../ink/ink126.xml"/><Relationship Id="rId28" Type="http://schemas.openxmlformats.org/officeDocument/2006/relationships/customXml" Target="../ink/ink13.xml"/><Relationship Id="rId49" Type="http://schemas.openxmlformats.org/officeDocument/2006/relationships/image" Target="../media/image28.png"/><Relationship Id="rId114" Type="http://schemas.openxmlformats.org/officeDocument/2006/relationships/customXml" Target="../ink/ink56.xml"/></Relationships>
</file>

<file path=ppt/slides/_rels/slide3.xml.rels><?xml version="1.0" encoding="UTF-8" standalone="yes"?>
<Relationships xmlns="http://schemas.openxmlformats.org/package/2006/relationships"><Relationship Id="rId13" Type="http://schemas.openxmlformats.org/officeDocument/2006/relationships/image" Target="../media/image144.png"/><Relationship Id="rId18" Type="http://schemas.openxmlformats.org/officeDocument/2006/relationships/customXml" Target="../ink/ink142.xml"/><Relationship Id="rId26" Type="http://schemas.openxmlformats.org/officeDocument/2006/relationships/customXml" Target="../ink/ink146.xml"/><Relationship Id="rId39" Type="http://schemas.openxmlformats.org/officeDocument/2006/relationships/image" Target="../media/image157.png"/><Relationship Id="rId21" Type="http://schemas.openxmlformats.org/officeDocument/2006/relationships/image" Target="../media/image148.png"/><Relationship Id="rId34" Type="http://schemas.openxmlformats.org/officeDocument/2006/relationships/customXml" Target="../ink/ink150.xml"/><Relationship Id="rId42" Type="http://schemas.openxmlformats.org/officeDocument/2006/relationships/customXml" Target="../ink/ink154.xml"/><Relationship Id="rId47" Type="http://schemas.openxmlformats.org/officeDocument/2006/relationships/image" Target="../media/image161.png"/><Relationship Id="rId50" Type="http://schemas.openxmlformats.org/officeDocument/2006/relationships/customXml" Target="../ink/ink158.xml"/><Relationship Id="rId55" Type="http://schemas.openxmlformats.org/officeDocument/2006/relationships/image" Target="../media/image165.png"/><Relationship Id="rId63" Type="http://schemas.openxmlformats.org/officeDocument/2006/relationships/image" Target="../media/image169.png"/><Relationship Id="rId68" Type="http://schemas.openxmlformats.org/officeDocument/2006/relationships/customXml" Target="../ink/ink167.xml"/><Relationship Id="rId7" Type="http://schemas.openxmlformats.org/officeDocument/2006/relationships/image" Target="../media/image141.png"/><Relationship Id="rId71" Type="http://schemas.openxmlformats.org/officeDocument/2006/relationships/image" Target="../media/image173.png"/><Relationship Id="rId2" Type="http://schemas.openxmlformats.org/officeDocument/2006/relationships/notesSlide" Target="../notesSlides/notesSlide3.xml"/><Relationship Id="rId16" Type="http://schemas.openxmlformats.org/officeDocument/2006/relationships/customXml" Target="../ink/ink141.xml"/><Relationship Id="rId29" Type="http://schemas.openxmlformats.org/officeDocument/2006/relationships/image" Target="../media/image152.png"/><Relationship Id="rId11" Type="http://schemas.openxmlformats.org/officeDocument/2006/relationships/image" Target="../media/image143.png"/><Relationship Id="rId24" Type="http://schemas.openxmlformats.org/officeDocument/2006/relationships/customXml" Target="../ink/ink145.xml"/><Relationship Id="rId32" Type="http://schemas.openxmlformats.org/officeDocument/2006/relationships/customXml" Target="../ink/ink149.xml"/><Relationship Id="rId37" Type="http://schemas.openxmlformats.org/officeDocument/2006/relationships/image" Target="../media/image156.png"/><Relationship Id="rId40" Type="http://schemas.openxmlformats.org/officeDocument/2006/relationships/customXml" Target="../ink/ink153.xml"/><Relationship Id="rId45" Type="http://schemas.openxmlformats.org/officeDocument/2006/relationships/image" Target="../media/image160.png"/><Relationship Id="rId53" Type="http://schemas.openxmlformats.org/officeDocument/2006/relationships/image" Target="../media/image164.png"/><Relationship Id="rId58" Type="http://schemas.openxmlformats.org/officeDocument/2006/relationships/customXml" Target="../ink/ink162.xml"/><Relationship Id="rId66" Type="http://schemas.openxmlformats.org/officeDocument/2006/relationships/customXml" Target="../ink/ink166.xml"/><Relationship Id="rId74" Type="http://schemas.openxmlformats.org/officeDocument/2006/relationships/customXml" Target="../ink/ink170.xml"/><Relationship Id="rId5" Type="http://schemas.openxmlformats.org/officeDocument/2006/relationships/image" Target="../media/image140.png"/><Relationship Id="rId15" Type="http://schemas.openxmlformats.org/officeDocument/2006/relationships/image" Target="../media/image145.png"/><Relationship Id="rId23" Type="http://schemas.openxmlformats.org/officeDocument/2006/relationships/image" Target="../media/image149.png"/><Relationship Id="rId28" Type="http://schemas.openxmlformats.org/officeDocument/2006/relationships/customXml" Target="../ink/ink147.xml"/><Relationship Id="rId36" Type="http://schemas.openxmlformats.org/officeDocument/2006/relationships/customXml" Target="../ink/ink151.xml"/><Relationship Id="rId49" Type="http://schemas.openxmlformats.org/officeDocument/2006/relationships/image" Target="../media/image162.png"/><Relationship Id="rId57" Type="http://schemas.openxmlformats.org/officeDocument/2006/relationships/image" Target="../media/image166.png"/><Relationship Id="rId61" Type="http://schemas.openxmlformats.org/officeDocument/2006/relationships/image" Target="../media/image168.png"/><Relationship Id="rId10" Type="http://schemas.openxmlformats.org/officeDocument/2006/relationships/customXml" Target="../ink/ink138.xml"/><Relationship Id="rId19" Type="http://schemas.openxmlformats.org/officeDocument/2006/relationships/image" Target="../media/image147.png"/><Relationship Id="rId31" Type="http://schemas.openxmlformats.org/officeDocument/2006/relationships/image" Target="../media/image153.png"/><Relationship Id="rId44" Type="http://schemas.openxmlformats.org/officeDocument/2006/relationships/customXml" Target="../ink/ink155.xml"/><Relationship Id="rId52" Type="http://schemas.openxmlformats.org/officeDocument/2006/relationships/customXml" Target="../ink/ink159.xml"/><Relationship Id="rId60" Type="http://schemas.openxmlformats.org/officeDocument/2006/relationships/customXml" Target="../ink/ink163.xml"/><Relationship Id="rId65" Type="http://schemas.openxmlformats.org/officeDocument/2006/relationships/image" Target="../media/image170.png"/><Relationship Id="rId73" Type="http://schemas.openxmlformats.org/officeDocument/2006/relationships/image" Target="../media/image174.png"/><Relationship Id="rId4" Type="http://schemas.openxmlformats.org/officeDocument/2006/relationships/customXml" Target="../ink/ink135.xml"/><Relationship Id="rId9" Type="http://schemas.openxmlformats.org/officeDocument/2006/relationships/image" Target="../media/image142.png"/><Relationship Id="rId14" Type="http://schemas.openxmlformats.org/officeDocument/2006/relationships/customXml" Target="../ink/ink140.xml"/><Relationship Id="rId22" Type="http://schemas.openxmlformats.org/officeDocument/2006/relationships/customXml" Target="../ink/ink144.xml"/><Relationship Id="rId27" Type="http://schemas.openxmlformats.org/officeDocument/2006/relationships/image" Target="../media/image151.png"/><Relationship Id="rId30" Type="http://schemas.openxmlformats.org/officeDocument/2006/relationships/customXml" Target="../ink/ink148.xml"/><Relationship Id="rId35" Type="http://schemas.openxmlformats.org/officeDocument/2006/relationships/image" Target="../media/image155.png"/><Relationship Id="rId43" Type="http://schemas.openxmlformats.org/officeDocument/2006/relationships/image" Target="../media/image159.png"/><Relationship Id="rId48" Type="http://schemas.openxmlformats.org/officeDocument/2006/relationships/customXml" Target="../ink/ink157.xml"/><Relationship Id="rId56" Type="http://schemas.openxmlformats.org/officeDocument/2006/relationships/customXml" Target="../ink/ink161.xml"/><Relationship Id="rId64" Type="http://schemas.openxmlformats.org/officeDocument/2006/relationships/customXml" Target="../ink/ink165.xml"/><Relationship Id="rId69" Type="http://schemas.openxmlformats.org/officeDocument/2006/relationships/image" Target="../media/image172.png"/><Relationship Id="rId8" Type="http://schemas.openxmlformats.org/officeDocument/2006/relationships/customXml" Target="../ink/ink137.xml"/><Relationship Id="rId51" Type="http://schemas.openxmlformats.org/officeDocument/2006/relationships/image" Target="../media/image163.png"/><Relationship Id="rId72" Type="http://schemas.openxmlformats.org/officeDocument/2006/relationships/customXml" Target="../ink/ink169.xml"/><Relationship Id="rId3" Type="http://schemas.openxmlformats.org/officeDocument/2006/relationships/image" Target="../media/image1.jpg"/><Relationship Id="rId12" Type="http://schemas.openxmlformats.org/officeDocument/2006/relationships/customXml" Target="../ink/ink139.xml"/><Relationship Id="rId17" Type="http://schemas.openxmlformats.org/officeDocument/2006/relationships/image" Target="../media/image146.png"/><Relationship Id="rId25" Type="http://schemas.openxmlformats.org/officeDocument/2006/relationships/image" Target="../media/image150.png"/><Relationship Id="rId33" Type="http://schemas.openxmlformats.org/officeDocument/2006/relationships/image" Target="../media/image154.png"/><Relationship Id="rId38" Type="http://schemas.openxmlformats.org/officeDocument/2006/relationships/customXml" Target="../ink/ink152.xml"/><Relationship Id="rId46" Type="http://schemas.openxmlformats.org/officeDocument/2006/relationships/customXml" Target="../ink/ink156.xml"/><Relationship Id="rId59" Type="http://schemas.openxmlformats.org/officeDocument/2006/relationships/image" Target="../media/image167.png"/><Relationship Id="rId67" Type="http://schemas.openxmlformats.org/officeDocument/2006/relationships/image" Target="../media/image171.png"/><Relationship Id="rId20" Type="http://schemas.openxmlformats.org/officeDocument/2006/relationships/customXml" Target="../ink/ink143.xml"/><Relationship Id="rId41" Type="http://schemas.openxmlformats.org/officeDocument/2006/relationships/image" Target="../media/image158.png"/><Relationship Id="rId54" Type="http://schemas.openxmlformats.org/officeDocument/2006/relationships/customXml" Target="../ink/ink160.xml"/><Relationship Id="rId62" Type="http://schemas.openxmlformats.org/officeDocument/2006/relationships/customXml" Target="../ink/ink164.xml"/><Relationship Id="rId70" Type="http://schemas.openxmlformats.org/officeDocument/2006/relationships/customXml" Target="../ink/ink168.xml"/><Relationship Id="rId75" Type="http://schemas.openxmlformats.org/officeDocument/2006/relationships/image" Target="../media/image175.png"/><Relationship Id="rId1" Type="http://schemas.openxmlformats.org/officeDocument/2006/relationships/slideLayout" Target="../slideLayouts/slideLayout1.xml"/><Relationship Id="rId6" Type="http://schemas.openxmlformats.org/officeDocument/2006/relationships/customXml" Target="../ink/ink136.xml"/></Relationships>
</file>

<file path=ppt/slides/_rels/slide4.xml.rels><?xml version="1.0" encoding="UTF-8" standalone="yes"?>
<Relationships xmlns="http://schemas.openxmlformats.org/package/2006/relationships"><Relationship Id="rId8" Type="http://schemas.openxmlformats.org/officeDocument/2006/relationships/customXml" Target="../ink/ink173.xml"/><Relationship Id="rId13" Type="http://schemas.openxmlformats.org/officeDocument/2006/relationships/image" Target="../media/image180.png"/><Relationship Id="rId18" Type="http://schemas.openxmlformats.org/officeDocument/2006/relationships/customXml" Target="../ink/ink178.xml"/><Relationship Id="rId26" Type="http://schemas.openxmlformats.org/officeDocument/2006/relationships/customXml" Target="../ink/ink182.xml"/><Relationship Id="rId3" Type="http://schemas.openxmlformats.org/officeDocument/2006/relationships/image" Target="../media/image1.jpg"/><Relationship Id="rId21" Type="http://schemas.openxmlformats.org/officeDocument/2006/relationships/image" Target="../media/image184.png"/><Relationship Id="rId7" Type="http://schemas.openxmlformats.org/officeDocument/2006/relationships/image" Target="../media/image177.png"/><Relationship Id="rId12" Type="http://schemas.openxmlformats.org/officeDocument/2006/relationships/customXml" Target="../ink/ink175.xml"/><Relationship Id="rId17" Type="http://schemas.openxmlformats.org/officeDocument/2006/relationships/image" Target="../media/image182.png"/><Relationship Id="rId25" Type="http://schemas.openxmlformats.org/officeDocument/2006/relationships/image" Target="../media/image186.png"/><Relationship Id="rId2" Type="http://schemas.openxmlformats.org/officeDocument/2006/relationships/notesSlide" Target="../notesSlides/notesSlide4.xml"/><Relationship Id="rId16" Type="http://schemas.openxmlformats.org/officeDocument/2006/relationships/customXml" Target="../ink/ink177.xml"/><Relationship Id="rId20" Type="http://schemas.openxmlformats.org/officeDocument/2006/relationships/customXml" Target="../ink/ink179.xml"/><Relationship Id="rId1" Type="http://schemas.openxmlformats.org/officeDocument/2006/relationships/slideLayout" Target="../slideLayouts/slideLayout1.xml"/><Relationship Id="rId6" Type="http://schemas.openxmlformats.org/officeDocument/2006/relationships/customXml" Target="../ink/ink172.xml"/><Relationship Id="rId11" Type="http://schemas.openxmlformats.org/officeDocument/2006/relationships/image" Target="../media/image179.png"/><Relationship Id="rId24" Type="http://schemas.openxmlformats.org/officeDocument/2006/relationships/customXml" Target="../ink/ink181.xml"/><Relationship Id="rId5" Type="http://schemas.openxmlformats.org/officeDocument/2006/relationships/image" Target="../media/image176.png"/><Relationship Id="rId15" Type="http://schemas.openxmlformats.org/officeDocument/2006/relationships/image" Target="../media/image181.png"/><Relationship Id="rId23" Type="http://schemas.openxmlformats.org/officeDocument/2006/relationships/image" Target="../media/image185.png"/><Relationship Id="rId10" Type="http://schemas.openxmlformats.org/officeDocument/2006/relationships/customXml" Target="../ink/ink174.xml"/><Relationship Id="rId19" Type="http://schemas.openxmlformats.org/officeDocument/2006/relationships/image" Target="../media/image183.png"/><Relationship Id="rId4" Type="http://schemas.openxmlformats.org/officeDocument/2006/relationships/customXml" Target="../ink/ink171.xml"/><Relationship Id="rId9" Type="http://schemas.openxmlformats.org/officeDocument/2006/relationships/image" Target="../media/image178.png"/><Relationship Id="rId14" Type="http://schemas.openxmlformats.org/officeDocument/2006/relationships/customXml" Target="../ink/ink176.xml"/><Relationship Id="rId22" Type="http://schemas.openxmlformats.org/officeDocument/2006/relationships/customXml" Target="../ink/ink180.xml"/><Relationship Id="rId27" Type="http://schemas.openxmlformats.org/officeDocument/2006/relationships/image" Target="../media/image187.png"/></Relationships>
</file>

<file path=ppt/slides/_rels/slide5.xml.rels><?xml version="1.0" encoding="UTF-8" standalone="yes"?>
<Relationships xmlns="http://schemas.openxmlformats.org/package/2006/relationships"><Relationship Id="rId8" Type="http://schemas.openxmlformats.org/officeDocument/2006/relationships/customXml" Target="../ink/ink185.xml"/><Relationship Id="rId13" Type="http://schemas.openxmlformats.org/officeDocument/2006/relationships/image" Target="../media/image192.png"/><Relationship Id="rId3" Type="http://schemas.openxmlformats.org/officeDocument/2006/relationships/image" Target="../media/image1.jpg"/><Relationship Id="rId7" Type="http://schemas.openxmlformats.org/officeDocument/2006/relationships/image" Target="../media/image189.png"/><Relationship Id="rId12" Type="http://schemas.openxmlformats.org/officeDocument/2006/relationships/customXml" Target="../ink/ink187.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ustomXml" Target="../ink/ink184.xml"/><Relationship Id="rId11" Type="http://schemas.openxmlformats.org/officeDocument/2006/relationships/image" Target="../media/image191.png"/><Relationship Id="rId5" Type="http://schemas.openxmlformats.org/officeDocument/2006/relationships/image" Target="../media/image188.png"/><Relationship Id="rId15" Type="http://schemas.openxmlformats.org/officeDocument/2006/relationships/image" Target="../media/image193.png"/><Relationship Id="rId10" Type="http://schemas.openxmlformats.org/officeDocument/2006/relationships/customXml" Target="../ink/ink186.xml"/><Relationship Id="rId4" Type="http://schemas.openxmlformats.org/officeDocument/2006/relationships/customXml" Target="../ink/ink183.xml"/><Relationship Id="rId9" Type="http://schemas.openxmlformats.org/officeDocument/2006/relationships/image" Target="../media/image190.png"/><Relationship Id="rId14" Type="http://schemas.openxmlformats.org/officeDocument/2006/relationships/customXml" Target="../ink/ink188.xml"/></Relationships>
</file>

<file path=ppt/slides/_rels/slide6.xml.rels><?xml version="1.0" encoding="UTF-8" standalone="yes"?>
<Relationships xmlns="http://schemas.openxmlformats.org/package/2006/relationships"><Relationship Id="rId8" Type="http://schemas.openxmlformats.org/officeDocument/2006/relationships/customXml" Target="../ink/ink191.xml"/><Relationship Id="rId13" Type="http://schemas.openxmlformats.org/officeDocument/2006/relationships/image" Target="../media/image198.png"/><Relationship Id="rId3" Type="http://schemas.openxmlformats.org/officeDocument/2006/relationships/image" Target="../media/image1.jpg"/><Relationship Id="rId7" Type="http://schemas.openxmlformats.org/officeDocument/2006/relationships/image" Target="../media/image195.png"/><Relationship Id="rId12" Type="http://schemas.openxmlformats.org/officeDocument/2006/relationships/customXml" Target="../ink/ink19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ustomXml" Target="../ink/ink190.xml"/><Relationship Id="rId11" Type="http://schemas.openxmlformats.org/officeDocument/2006/relationships/image" Target="../media/image197.png"/><Relationship Id="rId5" Type="http://schemas.openxmlformats.org/officeDocument/2006/relationships/image" Target="../media/image194.png"/><Relationship Id="rId10" Type="http://schemas.openxmlformats.org/officeDocument/2006/relationships/customXml" Target="../ink/ink192.xml"/><Relationship Id="rId4" Type="http://schemas.openxmlformats.org/officeDocument/2006/relationships/customXml" Target="../ink/ink189.xml"/><Relationship Id="rId9" Type="http://schemas.openxmlformats.org/officeDocument/2006/relationships/image" Target="../media/image196.png"/></Relationships>
</file>

<file path=ppt/slides/_rels/slide7.xml.rels><?xml version="1.0" encoding="UTF-8" standalone="yes"?>
<Relationships xmlns="http://schemas.openxmlformats.org/package/2006/relationships"><Relationship Id="rId8" Type="http://schemas.openxmlformats.org/officeDocument/2006/relationships/customXml" Target="../ink/ink196.xml"/><Relationship Id="rId3" Type="http://schemas.openxmlformats.org/officeDocument/2006/relationships/image" Target="../media/image1.jpg"/><Relationship Id="rId7" Type="http://schemas.openxmlformats.org/officeDocument/2006/relationships/image" Target="../media/image20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ustomXml" Target="../ink/ink195.xml"/><Relationship Id="rId5" Type="http://schemas.openxmlformats.org/officeDocument/2006/relationships/image" Target="../media/image199.png"/><Relationship Id="rId4" Type="http://schemas.openxmlformats.org/officeDocument/2006/relationships/customXml" Target="../ink/ink194.xml"/><Relationship Id="rId9" Type="http://schemas.openxmlformats.org/officeDocument/2006/relationships/image" Target="../media/image201.png"/></Relationships>
</file>

<file path=ppt/slides/_rels/slide8.xml.rels><?xml version="1.0" encoding="UTF-8" standalone="yes"?>
<Relationships xmlns="http://schemas.openxmlformats.org/package/2006/relationships"><Relationship Id="rId8" Type="http://schemas.openxmlformats.org/officeDocument/2006/relationships/customXml" Target="../ink/ink199.xml"/><Relationship Id="rId13" Type="http://schemas.openxmlformats.org/officeDocument/2006/relationships/image" Target="../media/image206.png"/><Relationship Id="rId3" Type="http://schemas.openxmlformats.org/officeDocument/2006/relationships/image" Target="../media/image1.jpg"/><Relationship Id="rId7" Type="http://schemas.openxmlformats.org/officeDocument/2006/relationships/image" Target="../media/image203.png"/><Relationship Id="rId12" Type="http://schemas.openxmlformats.org/officeDocument/2006/relationships/customXml" Target="../ink/ink201.xml"/><Relationship Id="rId17" Type="http://schemas.openxmlformats.org/officeDocument/2006/relationships/image" Target="../media/image208.png"/><Relationship Id="rId2" Type="http://schemas.openxmlformats.org/officeDocument/2006/relationships/notesSlide" Target="../notesSlides/notesSlide8.xml"/><Relationship Id="rId16" Type="http://schemas.openxmlformats.org/officeDocument/2006/relationships/customXml" Target="../ink/ink203.xml"/><Relationship Id="rId1" Type="http://schemas.openxmlformats.org/officeDocument/2006/relationships/slideLayout" Target="../slideLayouts/slideLayout1.xml"/><Relationship Id="rId6" Type="http://schemas.openxmlformats.org/officeDocument/2006/relationships/customXml" Target="../ink/ink198.xml"/><Relationship Id="rId11" Type="http://schemas.openxmlformats.org/officeDocument/2006/relationships/image" Target="../media/image205.png"/><Relationship Id="rId5" Type="http://schemas.openxmlformats.org/officeDocument/2006/relationships/image" Target="../media/image202.png"/><Relationship Id="rId15" Type="http://schemas.openxmlformats.org/officeDocument/2006/relationships/image" Target="../media/image207.png"/><Relationship Id="rId10" Type="http://schemas.openxmlformats.org/officeDocument/2006/relationships/customXml" Target="../ink/ink200.xml"/><Relationship Id="rId4" Type="http://schemas.openxmlformats.org/officeDocument/2006/relationships/customXml" Target="../ink/ink197.xml"/><Relationship Id="rId9" Type="http://schemas.openxmlformats.org/officeDocument/2006/relationships/image" Target="../media/image204.png"/><Relationship Id="rId14" Type="http://schemas.openxmlformats.org/officeDocument/2006/relationships/customXml" Target="../ink/ink202.xml"/></Relationships>
</file>

<file path=ppt/slides/_rels/slide9.xml.rels><?xml version="1.0" encoding="UTF-8" standalone="yes"?>
<Relationships xmlns="http://schemas.openxmlformats.org/package/2006/relationships"><Relationship Id="rId8" Type="http://schemas.openxmlformats.org/officeDocument/2006/relationships/customXml" Target="../ink/ink206.xml"/><Relationship Id="rId3" Type="http://schemas.openxmlformats.org/officeDocument/2006/relationships/image" Target="../media/image1.jpg"/><Relationship Id="rId7" Type="http://schemas.openxmlformats.org/officeDocument/2006/relationships/image" Target="../media/image21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customXml" Target="../ink/ink205.xml"/><Relationship Id="rId5" Type="http://schemas.openxmlformats.org/officeDocument/2006/relationships/image" Target="../media/image209.png"/><Relationship Id="rId4" Type="http://schemas.openxmlformats.org/officeDocument/2006/relationships/customXml" Target="../ink/ink204.xml"/><Relationship Id="rId9" Type="http://schemas.openxmlformats.org/officeDocument/2006/relationships/image" Target="../media/image2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D9FBD45B-5F88-4E7C-9120-15E27388CFD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43152" y="932129"/>
            <a:ext cx="7458248" cy="1356045"/>
          </a:xfrm>
          <a:prstGeom prst="rect">
            <a:avLst/>
          </a:prstGeom>
        </p:spPr>
      </p:pic>
      <p:pic>
        <p:nvPicPr>
          <p:cNvPr id="9" name="Graphic 8">
            <a:extLst>
              <a:ext uri="{FF2B5EF4-FFF2-40B4-BE49-F238E27FC236}">
                <a16:creationId xmlns:a16="http://schemas.microsoft.com/office/drawing/2014/main" id="{FD08834C-93A2-4488-9F8A-2C0D7798B16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63386" y="2582628"/>
            <a:ext cx="5817780" cy="1692744"/>
          </a:xfrm>
          <a:prstGeom prst="rect">
            <a:avLst/>
          </a:prstGeom>
        </p:spPr>
      </p:pic>
    </p:spTree>
    <p:extLst>
      <p:ext uri="{BB962C8B-B14F-4D97-AF65-F5344CB8AC3E}">
        <p14:creationId xmlns:p14="http://schemas.microsoft.com/office/powerpoint/2010/main" val="283239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192982"/>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00"/>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0795"/>
            <a:ext cx="10109842" cy="5632311"/>
          </a:xfrm>
          <a:prstGeom prst="rect">
            <a:avLst/>
          </a:prstGeom>
          <a:noFill/>
        </p:spPr>
        <p:txBody>
          <a:bodyPr wrap="square" rtlCol="0">
            <a:spAutoFit/>
          </a:bodyPr>
          <a:lstStyle/>
          <a:p>
            <a:r>
              <a:rPr lang="en-US" sz="3000" b="1">
                <a:solidFill>
                  <a:schemeClr val="bg1"/>
                </a:solidFill>
                <a:cs typeface="+mj-cs"/>
              </a:rPr>
              <a:t>Romans 9:25-29</a:t>
            </a:r>
          </a:p>
          <a:p>
            <a:r>
              <a:rPr lang="en-US" sz="3000">
                <a:solidFill>
                  <a:schemeClr val="bg1"/>
                </a:solidFill>
                <a:cs typeface="+mj-cs"/>
              </a:rPr>
              <a:t>9:25 As he saith also in Osee, I will call them my people, which were not my people; and her beloved, which was not beloved. 9:26 And it shall come to pass, that in the place where it was said unto them, Ye are not my people; there shall they be called the children of the living God. 9:27 Esaias also crieth concerning Israel, Though the number of the children of Israel be as the sand of the sea, a remnant shall be saved: 9:28 For he will finish the work, and cut it short in righteousness: because a short work will the Lord make upon the earth. 9:29 And as Esaias said before, Except the Lord of Sabaoth had left us a seed, we had been as Sodom, and been made like unto Gomorrah. (KJV)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CBDECF61-7AC2-47E0-8823-06BF176A7C45}"/>
                  </a:ext>
                </a:extLst>
              </p14:cNvPr>
              <p14:cNvContentPartPr/>
              <p14:nvPr/>
            </p14:nvContentPartPr>
            <p14:xfrm>
              <a:off x="3001325" y="2278776"/>
              <a:ext cx="3325320" cy="185400"/>
            </p14:xfrm>
          </p:contentPart>
        </mc:Choice>
        <mc:Fallback xmlns="">
          <p:pic>
            <p:nvPicPr>
              <p:cNvPr id="4" name="Ink 3">
                <a:extLst>
                  <a:ext uri="{FF2B5EF4-FFF2-40B4-BE49-F238E27FC236}">
                    <a16:creationId xmlns:a16="http://schemas.microsoft.com/office/drawing/2014/main" id="{CBDECF61-7AC2-47E0-8823-06BF176A7C45}"/>
                  </a:ext>
                </a:extLst>
              </p:cNvPr>
              <p:cNvPicPr/>
              <p:nvPr/>
            </p:nvPicPr>
            <p:blipFill>
              <a:blip r:embed="rId5"/>
              <a:stretch>
                <a:fillRect/>
              </a:stretch>
            </p:blipFill>
            <p:spPr>
              <a:xfrm>
                <a:off x="2983325" y="2261136"/>
                <a:ext cx="336096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283E3D8C-BF2C-4E88-AB8E-D83440EF57A3}"/>
                  </a:ext>
                </a:extLst>
              </p14:cNvPr>
              <p14:cNvContentPartPr/>
              <p14:nvPr/>
            </p14:nvContentPartPr>
            <p14:xfrm>
              <a:off x="6494045" y="2335656"/>
              <a:ext cx="3665880" cy="47880"/>
            </p14:xfrm>
          </p:contentPart>
        </mc:Choice>
        <mc:Fallback xmlns="">
          <p:pic>
            <p:nvPicPr>
              <p:cNvPr id="5" name="Ink 4">
                <a:extLst>
                  <a:ext uri="{FF2B5EF4-FFF2-40B4-BE49-F238E27FC236}">
                    <a16:creationId xmlns:a16="http://schemas.microsoft.com/office/drawing/2014/main" id="{283E3D8C-BF2C-4E88-AB8E-D83440EF57A3}"/>
                  </a:ext>
                </a:extLst>
              </p:cNvPr>
              <p:cNvPicPr/>
              <p:nvPr/>
            </p:nvPicPr>
            <p:blipFill>
              <a:blip r:embed="rId7"/>
              <a:stretch>
                <a:fillRect/>
              </a:stretch>
            </p:blipFill>
            <p:spPr>
              <a:xfrm>
                <a:off x="6476045" y="2318016"/>
                <a:ext cx="37015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16CD9C77-3850-475E-91F9-872598B2D3A6}"/>
                  </a:ext>
                </a:extLst>
              </p14:cNvPr>
              <p14:cNvContentPartPr/>
              <p14:nvPr/>
            </p14:nvContentPartPr>
            <p14:xfrm>
              <a:off x="547205" y="2775576"/>
              <a:ext cx="4236840" cy="108360"/>
            </p14:xfrm>
          </p:contentPart>
        </mc:Choice>
        <mc:Fallback xmlns="">
          <p:pic>
            <p:nvPicPr>
              <p:cNvPr id="7" name="Ink 6">
                <a:extLst>
                  <a:ext uri="{FF2B5EF4-FFF2-40B4-BE49-F238E27FC236}">
                    <a16:creationId xmlns:a16="http://schemas.microsoft.com/office/drawing/2014/main" id="{16CD9C77-3850-475E-91F9-872598B2D3A6}"/>
                  </a:ext>
                </a:extLst>
              </p:cNvPr>
              <p:cNvPicPr/>
              <p:nvPr/>
            </p:nvPicPr>
            <p:blipFill>
              <a:blip r:embed="rId9"/>
              <a:stretch>
                <a:fillRect/>
              </a:stretch>
            </p:blipFill>
            <p:spPr>
              <a:xfrm>
                <a:off x="529205" y="2757936"/>
                <a:ext cx="42724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C403FC33-59EF-4C64-90F7-665426234943}"/>
                  </a:ext>
                </a:extLst>
              </p14:cNvPr>
              <p14:cNvContentPartPr/>
              <p14:nvPr/>
            </p14:nvContentPartPr>
            <p14:xfrm>
              <a:off x="547925" y="3628056"/>
              <a:ext cx="6078600" cy="140040"/>
            </p14:xfrm>
          </p:contentPart>
        </mc:Choice>
        <mc:Fallback xmlns="">
          <p:pic>
            <p:nvPicPr>
              <p:cNvPr id="9" name="Ink 8">
                <a:extLst>
                  <a:ext uri="{FF2B5EF4-FFF2-40B4-BE49-F238E27FC236}">
                    <a16:creationId xmlns:a16="http://schemas.microsoft.com/office/drawing/2014/main" id="{C403FC33-59EF-4C64-90F7-665426234943}"/>
                  </a:ext>
                </a:extLst>
              </p:cNvPr>
              <p:cNvPicPr/>
              <p:nvPr/>
            </p:nvPicPr>
            <p:blipFill>
              <a:blip r:embed="rId11"/>
              <a:stretch>
                <a:fillRect/>
              </a:stretch>
            </p:blipFill>
            <p:spPr>
              <a:xfrm>
                <a:off x="529925" y="3610416"/>
                <a:ext cx="61142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5AAA2954-82C8-4AE4-97E5-AB73430758BC}"/>
                  </a:ext>
                </a:extLst>
              </p14:cNvPr>
              <p14:cNvContentPartPr/>
              <p14:nvPr/>
            </p14:nvContentPartPr>
            <p14:xfrm>
              <a:off x="1564925" y="3174456"/>
              <a:ext cx="8523360" cy="152640"/>
            </p14:xfrm>
          </p:contentPart>
        </mc:Choice>
        <mc:Fallback xmlns="">
          <p:pic>
            <p:nvPicPr>
              <p:cNvPr id="11" name="Ink 10">
                <a:extLst>
                  <a:ext uri="{FF2B5EF4-FFF2-40B4-BE49-F238E27FC236}">
                    <a16:creationId xmlns:a16="http://schemas.microsoft.com/office/drawing/2014/main" id="{5AAA2954-82C8-4AE4-97E5-AB73430758BC}"/>
                  </a:ext>
                </a:extLst>
              </p:cNvPr>
              <p:cNvPicPr/>
              <p:nvPr/>
            </p:nvPicPr>
            <p:blipFill>
              <a:blip r:embed="rId13"/>
              <a:stretch>
                <a:fillRect/>
              </a:stretch>
            </p:blipFill>
            <p:spPr>
              <a:xfrm>
                <a:off x="1547285" y="3156456"/>
                <a:ext cx="85590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A29CED60-0321-4FFC-AD76-A225E29288DB}"/>
                  </a:ext>
                </a:extLst>
              </p14:cNvPr>
              <p14:cNvContentPartPr/>
              <p14:nvPr/>
            </p14:nvContentPartPr>
            <p14:xfrm>
              <a:off x="1793885" y="4991376"/>
              <a:ext cx="7883280" cy="179640"/>
            </p14:xfrm>
          </p:contentPart>
        </mc:Choice>
        <mc:Fallback xmlns="">
          <p:pic>
            <p:nvPicPr>
              <p:cNvPr id="12" name="Ink 11">
                <a:extLst>
                  <a:ext uri="{FF2B5EF4-FFF2-40B4-BE49-F238E27FC236}">
                    <a16:creationId xmlns:a16="http://schemas.microsoft.com/office/drawing/2014/main" id="{A29CED60-0321-4FFC-AD76-A225E29288DB}"/>
                  </a:ext>
                </a:extLst>
              </p:cNvPr>
              <p:cNvPicPr/>
              <p:nvPr/>
            </p:nvPicPr>
            <p:blipFill>
              <a:blip r:embed="rId15"/>
              <a:stretch>
                <a:fillRect/>
              </a:stretch>
            </p:blipFill>
            <p:spPr>
              <a:xfrm>
                <a:off x="1776245" y="4973376"/>
                <a:ext cx="791892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13256779-BD25-4972-B578-A9544177CF7D}"/>
                  </a:ext>
                </a:extLst>
              </p14:cNvPr>
              <p14:cNvContentPartPr/>
              <p14:nvPr/>
            </p14:nvContentPartPr>
            <p14:xfrm>
              <a:off x="563765" y="5487096"/>
              <a:ext cx="7719120" cy="155880"/>
            </p14:xfrm>
          </p:contentPart>
        </mc:Choice>
        <mc:Fallback xmlns="">
          <p:pic>
            <p:nvPicPr>
              <p:cNvPr id="13" name="Ink 12">
                <a:extLst>
                  <a:ext uri="{FF2B5EF4-FFF2-40B4-BE49-F238E27FC236}">
                    <a16:creationId xmlns:a16="http://schemas.microsoft.com/office/drawing/2014/main" id="{13256779-BD25-4972-B578-A9544177CF7D}"/>
                  </a:ext>
                </a:extLst>
              </p:cNvPr>
              <p:cNvPicPr/>
              <p:nvPr/>
            </p:nvPicPr>
            <p:blipFill>
              <a:blip r:embed="rId17"/>
              <a:stretch>
                <a:fillRect/>
              </a:stretch>
            </p:blipFill>
            <p:spPr>
              <a:xfrm>
                <a:off x="545765" y="5469096"/>
                <a:ext cx="7754760" cy="191520"/>
              </a:xfrm>
              <a:prstGeom prst="rect">
                <a:avLst/>
              </a:prstGeom>
            </p:spPr>
          </p:pic>
        </mc:Fallback>
      </mc:AlternateContent>
    </p:spTree>
    <p:extLst>
      <p:ext uri="{BB962C8B-B14F-4D97-AF65-F5344CB8AC3E}">
        <p14:creationId xmlns:p14="http://schemas.microsoft.com/office/powerpoint/2010/main" val="174756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AEDFF9B7-FF6B-4165-BA68-0BD80C9CA006}"/>
              </a:ext>
            </a:extLst>
          </p:cNvPr>
          <p:cNvSpPr/>
          <p:nvPr/>
        </p:nvSpPr>
        <p:spPr>
          <a:xfrm>
            <a:off x="3602369" y="1843674"/>
            <a:ext cx="4792928" cy="2589776"/>
          </a:xfrm>
          <a:prstGeom prst="roundRect">
            <a:avLst/>
          </a:prstGeom>
          <a:solidFill>
            <a:schemeClr val="tx1">
              <a:alpha val="5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0397C7C-69DD-4004-A532-75C755F47A80}"/>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1568914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40673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00"/>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23610"/>
            <a:ext cx="10109842" cy="6109365"/>
          </a:xfrm>
          <a:prstGeom prst="rect">
            <a:avLst/>
          </a:prstGeom>
          <a:noFill/>
        </p:spPr>
        <p:txBody>
          <a:bodyPr wrap="square" rtlCol="0">
            <a:spAutoFit/>
          </a:bodyPr>
          <a:lstStyle/>
          <a:p>
            <a:r>
              <a:rPr lang="en-US" sz="2300" b="1">
                <a:solidFill>
                  <a:schemeClr val="bg1"/>
                </a:solidFill>
                <a:cs typeface="+mj-cs"/>
              </a:rPr>
              <a:t>Targum Jonathan son of Uziel Isaiah 10:12-16</a:t>
            </a:r>
          </a:p>
          <a:p>
            <a:r>
              <a:rPr lang="en-US" sz="2300">
                <a:solidFill>
                  <a:schemeClr val="bg1"/>
                </a:solidFill>
                <a:cs typeface="+mj-cs"/>
              </a:rPr>
              <a:t>10:12 And it shall come to pass, when the Lord hath finished to do all he hath said in Mount Zion, and in Jerusalem, I will visit upon the works of the loftiness of the heart of the king of Assyria, and the glory of his high looks. 10:13 For he saith, By the strength of my hand I have done it, and by my wisdom; for I am prudent: and I have led nations into captivity from province to province; and the cities of their glory I have plundered: and I have brought down with strength those that dwell in fortified places. 10:14 And my hand hath found as a nest the riches of the people: and as one gathereth eggs that are left, I have gathered all the inhabitants of the earth; and there was none that moved from thence and flew thither, that opened his mouth and spoke a word. 10:15 What, is it possible that the axe should boast itself against him that heweth therewith, saying, Behold, I have cut! Or shall the saw magnify itself against him that draweth it, saying, Do I not draw? When a rod is lifted up to smite, it is not the rod that smites, but he that smites with it. 10:16 Because the king of Assyria magnifies himself, therefore the Lord of the world, the Lord of hosts, shall send among his princes a blow; and beneath the vessels of their glory they are utterly burned up like the burning of a fire.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64B68BE7-B078-4882-A20B-D037F1788B09}"/>
                  </a:ext>
                </a:extLst>
              </p14:cNvPr>
              <p14:cNvContentPartPr/>
              <p14:nvPr/>
            </p14:nvContentPartPr>
            <p14:xfrm>
              <a:off x="4464365" y="1199136"/>
              <a:ext cx="5238720" cy="33480"/>
            </p14:xfrm>
          </p:contentPart>
        </mc:Choice>
        <mc:Fallback xmlns="">
          <p:pic>
            <p:nvPicPr>
              <p:cNvPr id="4" name="Ink 3">
                <a:extLst>
                  <a:ext uri="{FF2B5EF4-FFF2-40B4-BE49-F238E27FC236}">
                    <a16:creationId xmlns:a16="http://schemas.microsoft.com/office/drawing/2014/main" id="{64B68BE7-B078-4882-A20B-D037F1788B09}"/>
                  </a:ext>
                </a:extLst>
              </p:cNvPr>
              <p:cNvPicPr/>
              <p:nvPr/>
            </p:nvPicPr>
            <p:blipFill>
              <a:blip r:embed="rId5"/>
              <a:stretch>
                <a:fillRect/>
              </a:stretch>
            </p:blipFill>
            <p:spPr>
              <a:xfrm>
                <a:off x="4446725" y="1181496"/>
                <a:ext cx="52743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05CAC793-0F25-448C-B1FC-CF77DA4320E7}"/>
                  </a:ext>
                </a:extLst>
              </p14:cNvPr>
              <p14:cNvContentPartPr/>
              <p14:nvPr/>
            </p14:nvContentPartPr>
            <p14:xfrm>
              <a:off x="565565" y="1551216"/>
              <a:ext cx="2787840" cy="114480"/>
            </p14:xfrm>
          </p:contentPart>
        </mc:Choice>
        <mc:Fallback xmlns="">
          <p:pic>
            <p:nvPicPr>
              <p:cNvPr id="5" name="Ink 4">
                <a:extLst>
                  <a:ext uri="{FF2B5EF4-FFF2-40B4-BE49-F238E27FC236}">
                    <a16:creationId xmlns:a16="http://schemas.microsoft.com/office/drawing/2014/main" id="{05CAC793-0F25-448C-B1FC-CF77DA4320E7}"/>
                  </a:ext>
                </a:extLst>
              </p:cNvPr>
              <p:cNvPicPr/>
              <p:nvPr/>
            </p:nvPicPr>
            <p:blipFill>
              <a:blip r:embed="rId7"/>
              <a:stretch>
                <a:fillRect/>
              </a:stretch>
            </p:blipFill>
            <p:spPr>
              <a:xfrm>
                <a:off x="547565" y="1533576"/>
                <a:ext cx="28234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1F542BE0-B82A-4866-BD31-21A80531D3F3}"/>
                  </a:ext>
                </a:extLst>
              </p14:cNvPr>
              <p14:cNvContentPartPr/>
              <p14:nvPr/>
            </p14:nvContentPartPr>
            <p14:xfrm>
              <a:off x="5020565" y="4804536"/>
              <a:ext cx="20160" cy="14040"/>
            </p14:xfrm>
          </p:contentPart>
        </mc:Choice>
        <mc:Fallback xmlns="">
          <p:pic>
            <p:nvPicPr>
              <p:cNvPr id="7" name="Ink 6">
                <a:extLst>
                  <a:ext uri="{FF2B5EF4-FFF2-40B4-BE49-F238E27FC236}">
                    <a16:creationId xmlns:a16="http://schemas.microsoft.com/office/drawing/2014/main" id="{1F542BE0-B82A-4866-BD31-21A80531D3F3}"/>
                  </a:ext>
                </a:extLst>
              </p:cNvPr>
              <p:cNvPicPr/>
              <p:nvPr/>
            </p:nvPicPr>
            <p:blipFill>
              <a:blip r:embed="rId9"/>
              <a:stretch>
                <a:fillRect/>
              </a:stretch>
            </p:blipFill>
            <p:spPr>
              <a:xfrm>
                <a:off x="5002565" y="4786896"/>
                <a:ext cx="558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BE6A90A7-F604-42A4-86EC-40C4EBA47145}"/>
                  </a:ext>
                </a:extLst>
              </p14:cNvPr>
              <p14:cNvContentPartPr/>
              <p14:nvPr/>
            </p14:nvContentPartPr>
            <p14:xfrm>
              <a:off x="6104885" y="6223296"/>
              <a:ext cx="8280" cy="2160"/>
            </p14:xfrm>
          </p:contentPart>
        </mc:Choice>
        <mc:Fallback xmlns="">
          <p:pic>
            <p:nvPicPr>
              <p:cNvPr id="9" name="Ink 8">
                <a:extLst>
                  <a:ext uri="{FF2B5EF4-FFF2-40B4-BE49-F238E27FC236}">
                    <a16:creationId xmlns:a16="http://schemas.microsoft.com/office/drawing/2014/main" id="{BE6A90A7-F604-42A4-86EC-40C4EBA47145}"/>
                  </a:ext>
                </a:extLst>
              </p:cNvPr>
              <p:cNvPicPr/>
              <p:nvPr/>
            </p:nvPicPr>
            <p:blipFill>
              <a:blip r:embed="rId11"/>
              <a:stretch>
                <a:fillRect/>
              </a:stretch>
            </p:blipFill>
            <p:spPr>
              <a:xfrm>
                <a:off x="6086885" y="6205296"/>
                <a:ext cx="439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723F575A-8538-4B5C-8C94-90C70865C940}"/>
                  </a:ext>
                </a:extLst>
              </p14:cNvPr>
              <p14:cNvContentPartPr/>
              <p14:nvPr/>
            </p14:nvContentPartPr>
            <p14:xfrm>
              <a:off x="6563885" y="6216096"/>
              <a:ext cx="8280" cy="360"/>
            </p14:xfrm>
          </p:contentPart>
        </mc:Choice>
        <mc:Fallback xmlns="">
          <p:pic>
            <p:nvPicPr>
              <p:cNvPr id="11" name="Ink 10">
                <a:extLst>
                  <a:ext uri="{FF2B5EF4-FFF2-40B4-BE49-F238E27FC236}">
                    <a16:creationId xmlns:a16="http://schemas.microsoft.com/office/drawing/2014/main" id="{723F575A-8538-4B5C-8C94-90C70865C940}"/>
                  </a:ext>
                </a:extLst>
              </p:cNvPr>
              <p:cNvPicPr/>
              <p:nvPr/>
            </p:nvPicPr>
            <p:blipFill>
              <a:blip r:embed="rId13"/>
              <a:stretch>
                <a:fillRect/>
              </a:stretch>
            </p:blipFill>
            <p:spPr>
              <a:xfrm>
                <a:off x="6546245" y="6198096"/>
                <a:ext cx="439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018513EC-073A-41D9-B799-519853564BA6}"/>
                  </a:ext>
                </a:extLst>
              </p14:cNvPr>
              <p14:cNvContentPartPr/>
              <p14:nvPr/>
            </p14:nvContentPartPr>
            <p14:xfrm>
              <a:off x="8772125" y="4663056"/>
              <a:ext cx="1532520" cy="170640"/>
            </p14:xfrm>
          </p:contentPart>
        </mc:Choice>
        <mc:Fallback xmlns="">
          <p:pic>
            <p:nvPicPr>
              <p:cNvPr id="12" name="Ink 11">
                <a:extLst>
                  <a:ext uri="{FF2B5EF4-FFF2-40B4-BE49-F238E27FC236}">
                    <a16:creationId xmlns:a16="http://schemas.microsoft.com/office/drawing/2014/main" id="{018513EC-073A-41D9-B799-519853564BA6}"/>
                  </a:ext>
                </a:extLst>
              </p:cNvPr>
              <p:cNvPicPr/>
              <p:nvPr/>
            </p:nvPicPr>
            <p:blipFill>
              <a:blip r:embed="rId15"/>
              <a:stretch>
                <a:fillRect/>
              </a:stretch>
            </p:blipFill>
            <p:spPr>
              <a:xfrm>
                <a:off x="8754485" y="4645056"/>
                <a:ext cx="156816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3FB228D8-2853-496B-9298-4DA11BE0F1AA}"/>
                  </a:ext>
                </a:extLst>
              </p14:cNvPr>
              <p14:cNvContentPartPr/>
              <p14:nvPr/>
            </p14:nvContentPartPr>
            <p14:xfrm>
              <a:off x="633605" y="5072736"/>
              <a:ext cx="8311320" cy="105840"/>
            </p14:xfrm>
          </p:contentPart>
        </mc:Choice>
        <mc:Fallback xmlns="">
          <p:pic>
            <p:nvPicPr>
              <p:cNvPr id="13" name="Ink 12">
                <a:extLst>
                  <a:ext uri="{FF2B5EF4-FFF2-40B4-BE49-F238E27FC236}">
                    <a16:creationId xmlns:a16="http://schemas.microsoft.com/office/drawing/2014/main" id="{3FB228D8-2853-496B-9298-4DA11BE0F1AA}"/>
                  </a:ext>
                </a:extLst>
              </p:cNvPr>
              <p:cNvPicPr/>
              <p:nvPr/>
            </p:nvPicPr>
            <p:blipFill>
              <a:blip r:embed="rId17"/>
              <a:stretch>
                <a:fillRect/>
              </a:stretch>
            </p:blipFill>
            <p:spPr>
              <a:xfrm>
                <a:off x="615605" y="5055096"/>
                <a:ext cx="8346960" cy="141480"/>
              </a:xfrm>
              <a:prstGeom prst="rect">
                <a:avLst/>
              </a:prstGeom>
            </p:spPr>
          </p:pic>
        </mc:Fallback>
      </mc:AlternateContent>
    </p:spTree>
    <p:extLst>
      <p:ext uri="{BB962C8B-B14F-4D97-AF65-F5344CB8AC3E}">
        <p14:creationId xmlns:p14="http://schemas.microsoft.com/office/powerpoint/2010/main" val="2396437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192982"/>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00"/>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0795"/>
            <a:ext cx="10109842" cy="6001643"/>
          </a:xfrm>
          <a:prstGeom prst="rect">
            <a:avLst/>
          </a:prstGeom>
          <a:noFill/>
        </p:spPr>
        <p:txBody>
          <a:bodyPr wrap="square" rtlCol="0">
            <a:spAutoFit/>
          </a:bodyPr>
          <a:lstStyle/>
          <a:p>
            <a:r>
              <a:rPr lang="en-US" sz="2400" b="1">
                <a:solidFill>
                  <a:schemeClr val="bg1"/>
                </a:solidFill>
                <a:cs typeface="+mj-cs"/>
              </a:rPr>
              <a:t>Targum Jonathan son of Uziel Isaiah 10:17-22</a:t>
            </a:r>
          </a:p>
          <a:p>
            <a:r>
              <a:rPr lang="en-US" sz="2400">
                <a:solidFill>
                  <a:schemeClr val="bg1"/>
                </a:solidFill>
                <a:cs typeface="+mj-cs"/>
              </a:rPr>
              <a:t>10:17 And there shall be the Lord, the Light of Israel, and His Holy One, His WORD, strong as fire, and His word as a flame; and it shall slay, and make an end of his rulers and of his governors in one day. 10:18 And it shall consume the glory of the multitude of his army, and their souls with their bodies, and he shall be broken, and be a fugitive. 10:19 And the rest of his warriors shall come to an end, that the people shall be a small number, and they shall be reckoned a weak kingdom. 10:20 And it shall come to pass in that time, that the remnant of Israel, and such as are escaped of the house of Jacob, shall no more again lean on the people whom they served; but they shall lean upon the WORD of the Lord, the Holy One of Israel, in truth. 10:21 The remnant which have not sinned, and have turned away from sin, the remnant of the house of Jacob, shall return to worship before the mighty God. 10:22 Though thy people Israel be as the sand of the sea, a remnant which hath not sinned, but hath turned away from sin, for them mighty things shall be done, which shall prevail, even those which speak in righteousness.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FAEE73D7-C3B6-4FA6-98C8-10B94BCBADD0}"/>
                  </a:ext>
                </a:extLst>
              </p14:cNvPr>
              <p14:cNvContentPartPr/>
              <p14:nvPr/>
            </p14:nvContentPartPr>
            <p14:xfrm>
              <a:off x="4818245" y="1806816"/>
              <a:ext cx="3774600" cy="128880"/>
            </p14:xfrm>
          </p:contentPart>
        </mc:Choice>
        <mc:Fallback xmlns="">
          <p:pic>
            <p:nvPicPr>
              <p:cNvPr id="4" name="Ink 3">
                <a:extLst>
                  <a:ext uri="{FF2B5EF4-FFF2-40B4-BE49-F238E27FC236}">
                    <a16:creationId xmlns:a16="http://schemas.microsoft.com/office/drawing/2014/main" id="{FAEE73D7-C3B6-4FA6-98C8-10B94BCBADD0}"/>
                  </a:ext>
                </a:extLst>
              </p:cNvPr>
              <p:cNvPicPr/>
              <p:nvPr/>
            </p:nvPicPr>
            <p:blipFill>
              <a:blip r:embed="rId5"/>
              <a:stretch>
                <a:fillRect/>
              </a:stretch>
            </p:blipFill>
            <p:spPr>
              <a:xfrm>
                <a:off x="4800605" y="1788816"/>
                <a:ext cx="38102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BB85920E-4976-4CC8-B0F4-03196E5B9247}"/>
                  </a:ext>
                </a:extLst>
              </p14:cNvPr>
              <p14:cNvContentPartPr/>
              <p14:nvPr/>
            </p14:nvContentPartPr>
            <p14:xfrm>
              <a:off x="2487965" y="2967456"/>
              <a:ext cx="6836400" cy="91800"/>
            </p14:xfrm>
          </p:contentPart>
        </mc:Choice>
        <mc:Fallback xmlns="">
          <p:pic>
            <p:nvPicPr>
              <p:cNvPr id="5" name="Ink 4">
                <a:extLst>
                  <a:ext uri="{FF2B5EF4-FFF2-40B4-BE49-F238E27FC236}">
                    <a16:creationId xmlns:a16="http://schemas.microsoft.com/office/drawing/2014/main" id="{BB85920E-4976-4CC8-B0F4-03196E5B9247}"/>
                  </a:ext>
                </a:extLst>
              </p:cNvPr>
              <p:cNvPicPr/>
              <p:nvPr/>
            </p:nvPicPr>
            <p:blipFill>
              <a:blip r:embed="rId7"/>
              <a:stretch>
                <a:fillRect/>
              </a:stretch>
            </p:blipFill>
            <p:spPr>
              <a:xfrm>
                <a:off x="2469965" y="2949816"/>
                <a:ext cx="68720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5D98E6D7-BA9F-4982-9493-BAEC76BB21E2}"/>
                  </a:ext>
                </a:extLst>
              </p14:cNvPr>
              <p14:cNvContentPartPr/>
              <p14:nvPr/>
            </p14:nvContentPartPr>
            <p14:xfrm>
              <a:off x="761765" y="3256176"/>
              <a:ext cx="9024120" cy="132120"/>
            </p14:xfrm>
          </p:contentPart>
        </mc:Choice>
        <mc:Fallback xmlns="">
          <p:pic>
            <p:nvPicPr>
              <p:cNvPr id="7" name="Ink 6">
                <a:extLst>
                  <a:ext uri="{FF2B5EF4-FFF2-40B4-BE49-F238E27FC236}">
                    <a16:creationId xmlns:a16="http://schemas.microsoft.com/office/drawing/2014/main" id="{5D98E6D7-BA9F-4982-9493-BAEC76BB21E2}"/>
                  </a:ext>
                </a:extLst>
              </p:cNvPr>
              <p:cNvPicPr/>
              <p:nvPr/>
            </p:nvPicPr>
            <p:blipFill>
              <a:blip r:embed="rId9"/>
              <a:stretch>
                <a:fillRect/>
              </a:stretch>
            </p:blipFill>
            <p:spPr>
              <a:xfrm>
                <a:off x="744125" y="3238176"/>
                <a:ext cx="90597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AD103374-7F1B-4252-A954-DF1B6B5E33DB}"/>
                  </a:ext>
                </a:extLst>
              </p14:cNvPr>
              <p14:cNvContentPartPr/>
              <p14:nvPr/>
            </p14:nvContentPartPr>
            <p14:xfrm>
              <a:off x="599045" y="3629856"/>
              <a:ext cx="9265320" cy="188280"/>
            </p14:xfrm>
          </p:contentPart>
        </mc:Choice>
        <mc:Fallback xmlns="">
          <p:pic>
            <p:nvPicPr>
              <p:cNvPr id="9" name="Ink 8">
                <a:extLst>
                  <a:ext uri="{FF2B5EF4-FFF2-40B4-BE49-F238E27FC236}">
                    <a16:creationId xmlns:a16="http://schemas.microsoft.com/office/drawing/2014/main" id="{AD103374-7F1B-4252-A954-DF1B6B5E33DB}"/>
                  </a:ext>
                </a:extLst>
              </p:cNvPr>
              <p:cNvPicPr/>
              <p:nvPr/>
            </p:nvPicPr>
            <p:blipFill>
              <a:blip r:embed="rId11"/>
              <a:stretch>
                <a:fillRect/>
              </a:stretch>
            </p:blipFill>
            <p:spPr>
              <a:xfrm>
                <a:off x="581045" y="3611856"/>
                <a:ext cx="930096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EB12BB11-A003-4523-AD07-A21D54028721}"/>
                  </a:ext>
                </a:extLst>
              </p14:cNvPr>
              <p14:cNvContentPartPr/>
              <p14:nvPr/>
            </p14:nvContentPartPr>
            <p14:xfrm>
              <a:off x="685805" y="4044576"/>
              <a:ext cx="4485600" cy="89640"/>
            </p14:xfrm>
          </p:contentPart>
        </mc:Choice>
        <mc:Fallback xmlns="">
          <p:pic>
            <p:nvPicPr>
              <p:cNvPr id="11" name="Ink 10">
                <a:extLst>
                  <a:ext uri="{FF2B5EF4-FFF2-40B4-BE49-F238E27FC236}">
                    <a16:creationId xmlns:a16="http://schemas.microsoft.com/office/drawing/2014/main" id="{EB12BB11-A003-4523-AD07-A21D54028721}"/>
                  </a:ext>
                </a:extLst>
              </p:cNvPr>
              <p:cNvPicPr/>
              <p:nvPr/>
            </p:nvPicPr>
            <p:blipFill>
              <a:blip r:embed="rId13"/>
              <a:stretch>
                <a:fillRect/>
              </a:stretch>
            </p:blipFill>
            <p:spPr>
              <a:xfrm>
                <a:off x="668165" y="4026576"/>
                <a:ext cx="45212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B201947E-087F-46C1-AF34-FC784A73D1E8}"/>
                  </a:ext>
                </a:extLst>
              </p14:cNvPr>
              <p14:cNvContentPartPr/>
              <p14:nvPr/>
            </p14:nvContentPartPr>
            <p14:xfrm>
              <a:off x="2575445" y="5174976"/>
              <a:ext cx="7423560" cy="77040"/>
            </p14:xfrm>
          </p:contentPart>
        </mc:Choice>
        <mc:Fallback xmlns="">
          <p:pic>
            <p:nvPicPr>
              <p:cNvPr id="12" name="Ink 11">
                <a:extLst>
                  <a:ext uri="{FF2B5EF4-FFF2-40B4-BE49-F238E27FC236}">
                    <a16:creationId xmlns:a16="http://schemas.microsoft.com/office/drawing/2014/main" id="{B201947E-087F-46C1-AF34-FC784A73D1E8}"/>
                  </a:ext>
                </a:extLst>
              </p:cNvPr>
              <p:cNvPicPr/>
              <p:nvPr/>
            </p:nvPicPr>
            <p:blipFill>
              <a:blip r:embed="rId15"/>
              <a:stretch>
                <a:fillRect/>
              </a:stretch>
            </p:blipFill>
            <p:spPr>
              <a:xfrm>
                <a:off x="2557805" y="5156976"/>
                <a:ext cx="74592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3E22149E-CEE9-40A8-8E30-77E4AE8D1C2F}"/>
                  </a:ext>
                </a:extLst>
              </p14:cNvPr>
              <p14:cNvContentPartPr/>
              <p14:nvPr/>
            </p14:nvContentPartPr>
            <p14:xfrm>
              <a:off x="394925" y="5520216"/>
              <a:ext cx="579240" cy="76320"/>
            </p14:xfrm>
          </p:contentPart>
        </mc:Choice>
        <mc:Fallback xmlns="">
          <p:pic>
            <p:nvPicPr>
              <p:cNvPr id="13" name="Ink 12">
                <a:extLst>
                  <a:ext uri="{FF2B5EF4-FFF2-40B4-BE49-F238E27FC236}">
                    <a16:creationId xmlns:a16="http://schemas.microsoft.com/office/drawing/2014/main" id="{3E22149E-CEE9-40A8-8E30-77E4AE8D1C2F}"/>
                  </a:ext>
                </a:extLst>
              </p:cNvPr>
              <p:cNvPicPr/>
              <p:nvPr/>
            </p:nvPicPr>
            <p:blipFill>
              <a:blip r:embed="rId17"/>
              <a:stretch>
                <a:fillRect/>
              </a:stretch>
            </p:blipFill>
            <p:spPr>
              <a:xfrm>
                <a:off x="376925" y="5502216"/>
                <a:ext cx="614880" cy="111960"/>
              </a:xfrm>
              <a:prstGeom prst="rect">
                <a:avLst/>
              </a:prstGeom>
            </p:spPr>
          </p:pic>
        </mc:Fallback>
      </mc:AlternateContent>
    </p:spTree>
    <p:extLst>
      <p:ext uri="{BB962C8B-B14F-4D97-AF65-F5344CB8AC3E}">
        <p14:creationId xmlns:p14="http://schemas.microsoft.com/office/powerpoint/2010/main" val="2531025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192982"/>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00"/>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91401"/>
            <a:ext cx="10109842" cy="5386090"/>
          </a:xfrm>
          <a:prstGeom prst="rect">
            <a:avLst/>
          </a:prstGeom>
          <a:noFill/>
        </p:spPr>
        <p:txBody>
          <a:bodyPr wrap="square" rtlCol="0">
            <a:spAutoFit/>
          </a:bodyPr>
          <a:lstStyle/>
          <a:p>
            <a:r>
              <a:rPr lang="en-US" sz="3200" b="1">
                <a:solidFill>
                  <a:srgbClr val="FFFF00"/>
                </a:solidFill>
                <a:cs typeface="+mj-cs"/>
              </a:rPr>
              <a:t>The Finished Work of Christ is a doctrine that is derived from the NT text that states the following concerning Yeshua. </a:t>
            </a:r>
            <a:r>
              <a:rPr lang="en-US" sz="3200" b="1">
                <a:solidFill>
                  <a:srgbClr val="FF0000"/>
                </a:solidFill>
                <a:cs typeface="+mj-cs"/>
              </a:rPr>
              <a:t>The four essential points of this doctrine are as follows:</a:t>
            </a:r>
            <a:endParaRPr lang="en-US" sz="2400" b="1">
              <a:solidFill>
                <a:srgbClr val="FF0000"/>
              </a:solidFill>
              <a:cs typeface="+mj-cs"/>
            </a:endParaRPr>
          </a:p>
          <a:p>
            <a:endParaRPr lang="en-US" sz="2400" b="1">
              <a:solidFill>
                <a:schemeClr val="bg1"/>
              </a:solidFill>
              <a:cs typeface="+mj-cs"/>
            </a:endParaRPr>
          </a:p>
          <a:p>
            <a:pPr marL="457200" indent="-457200">
              <a:buFont typeface="+mj-lt"/>
              <a:buAutoNum type="arabicPeriod"/>
            </a:pPr>
            <a:r>
              <a:rPr lang="en-US" sz="3200">
                <a:solidFill>
                  <a:schemeClr val="bg1"/>
                </a:solidFill>
                <a:cs typeface="+mj-cs"/>
              </a:rPr>
              <a:t>His one sacrifice for sins forever.</a:t>
            </a:r>
          </a:p>
          <a:p>
            <a:pPr marL="457200" indent="-457200">
              <a:buFont typeface="+mj-lt"/>
              <a:buAutoNum type="arabicPeriod"/>
            </a:pPr>
            <a:r>
              <a:rPr lang="en-US" sz="3200">
                <a:solidFill>
                  <a:schemeClr val="bg1"/>
                </a:solidFill>
                <a:cs typeface="+mj-cs"/>
              </a:rPr>
              <a:t>His resurrection, as the last Adam. Head and Lord of all.</a:t>
            </a:r>
          </a:p>
          <a:p>
            <a:pPr marL="457200" indent="-457200">
              <a:buFont typeface="+mj-lt"/>
              <a:buAutoNum type="arabicPeriod"/>
            </a:pPr>
            <a:r>
              <a:rPr lang="en-US" sz="3200">
                <a:solidFill>
                  <a:schemeClr val="bg1"/>
                </a:solidFill>
                <a:cs typeface="+mj-cs"/>
              </a:rPr>
              <a:t>His ascension to the right hand of God.</a:t>
            </a:r>
          </a:p>
          <a:p>
            <a:pPr marL="457200" indent="-457200">
              <a:buFont typeface="+mj-lt"/>
              <a:buAutoNum type="arabicPeriod"/>
            </a:pPr>
            <a:r>
              <a:rPr lang="en-US" sz="3200">
                <a:solidFill>
                  <a:schemeClr val="bg1"/>
                </a:solidFill>
                <a:cs typeface="+mj-cs"/>
              </a:rPr>
              <a:t>His second coming, reign and final triumph, when at the consummation of the ages, as a result of His cross, His resurrection, and His reign, God shall be all in all.</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D604A4EC-D913-4F1D-A93E-D50D7B0BA4A3}"/>
                  </a:ext>
                </a:extLst>
              </p14:cNvPr>
              <p14:cNvContentPartPr/>
              <p14:nvPr/>
            </p14:nvContentPartPr>
            <p14:xfrm>
              <a:off x="363245" y="2564256"/>
              <a:ext cx="362160" cy="509400"/>
            </p14:xfrm>
          </p:contentPart>
        </mc:Choice>
        <mc:Fallback xmlns="">
          <p:pic>
            <p:nvPicPr>
              <p:cNvPr id="4" name="Ink 3">
                <a:extLst>
                  <a:ext uri="{FF2B5EF4-FFF2-40B4-BE49-F238E27FC236}">
                    <a16:creationId xmlns:a16="http://schemas.microsoft.com/office/drawing/2014/main" id="{D604A4EC-D913-4F1D-A93E-D50D7B0BA4A3}"/>
                  </a:ext>
                </a:extLst>
              </p:cNvPr>
              <p:cNvPicPr/>
              <p:nvPr/>
            </p:nvPicPr>
            <p:blipFill>
              <a:blip r:embed="rId5"/>
              <a:stretch>
                <a:fillRect/>
              </a:stretch>
            </p:blipFill>
            <p:spPr>
              <a:xfrm>
                <a:off x="345245" y="2546256"/>
                <a:ext cx="397800" cy="545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F3DFFF82-5D94-40CF-8B3C-12381D38CAE7}"/>
                  </a:ext>
                </a:extLst>
              </p14:cNvPr>
              <p14:cNvContentPartPr/>
              <p14:nvPr/>
            </p14:nvContentPartPr>
            <p14:xfrm>
              <a:off x="357125" y="3193896"/>
              <a:ext cx="452520" cy="460800"/>
            </p14:xfrm>
          </p:contentPart>
        </mc:Choice>
        <mc:Fallback xmlns="">
          <p:pic>
            <p:nvPicPr>
              <p:cNvPr id="5" name="Ink 4">
                <a:extLst>
                  <a:ext uri="{FF2B5EF4-FFF2-40B4-BE49-F238E27FC236}">
                    <a16:creationId xmlns:a16="http://schemas.microsoft.com/office/drawing/2014/main" id="{F3DFFF82-5D94-40CF-8B3C-12381D38CAE7}"/>
                  </a:ext>
                </a:extLst>
              </p:cNvPr>
              <p:cNvPicPr/>
              <p:nvPr/>
            </p:nvPicPr>
            <p:blipFill>
              <a:blip r:embed="rId7"/>
              <a:stretch>
                <a:fillRect/>
              </a:stretch>
            </p:blipFill>
            <p:spPr>
              <a:xfrm>
                <a:off x="339485" y="3175896"/>
                <a:ext cx="488160" cy="496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A1207247-74A1-4F11-BE2B-73FD7E694750}"/>
                  </a:ext>
                </a:extLst>
              </p14:cNvPr>
              <p14:cNvContentPartPr/>
              <p14:nvPr/>
            </p14:nvContentPartPr>
            <p14:xfrm>
              <a:off x="326165" y="3644976"/>
              <a:ext cx="422280" cy="440640"/>
            </p14:xfrm>
          </p:contentPart>
        </mc:Choice>
        <mc:Fallback xmlns="">
          <p:pic>
            <p:nvPicPr>
              <p:cNvPr id="7" name="Ink 6">
                <a:extLst>
                  <a:ext uri="{FF2B5EF4-FFF2-40B4-BE49-F238E27FC236}">
                    <a16:creationId xmlns:a16="http://schemas.microsoft.com/office/drawing/2014/main" id="{A1207247-74A1-4F11-BE2B-73FD7E694750}"/>
                  </a:ext>
                </a:extLst>
              </p:cNvPr>
              <p:cNvPicPr/>
              <p:nvPr/>
            </p:nvPicPr>
            <p:blipFill>
              <a:blip r:embed="rId9"/>
              <a:stretch>
                <a:fillRect/>
              </a:stretch>
            </p:blipFill>
            <p:spPr>
              <a:xfrm>
                <a:off x="308165" y="3626976"/>
                <a:ext cx="457920" cy="476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29D49FF7-9F19-4DD2-9E16-3A0ADE8B2C55}"/>
                  </a:ext>
                </a:extLst>
              </p14:cNvPr>
              <p14:cNvContentPartPr/>
              <p14:nvPr/>
            </p14:nvContentPartPr>
            <p14:xfrm>
              <a:off x="317525" y="4147896"/>
              <a:ext cx="492480" cy="487440"/>
            </p14:xfrm>
          </p:contentPart>
        </mc:Choice>
        <mc:Fallback xmlns="">
          <p:pic>
            <p:nvPicPr>
              <p:cNvPr id="9" name="Ink 8">
                <a:extLst>
                  <a:ext uri="{FF2B5EF4-FFF2-40B4-BE49-F238E27FC236}">
                    <a16:creationId xmlns:a16="http://schemas.microsoft.com/office/drawing/2014/main" id="{29D49FF7-9F19-4DD2-9E16-3A0ADE8B2C55}"/>
                  </a:ext>
                </a:extLst>
              </p:cNvPr>
              <p:cNvPicPr/>
              <p:nvPr/>
            </p:nvPicPr>
            <p:blipFill>
              <a:blip r:embed="rId11"/>
              <a:stretch>
                <a:fillRect/>
              </a:stretch>
            </p:blipFill>
            <p:spPr>
              <a:xfrm>
                <a:off x="299525" y="4130256"/>
                <a:ext cx="528120" cy="523080"/>
              </a:xfrm>
              <a:prstGeom prst="rect">
                <a:avLst/>
              </a:prstGeom>
            </p:spPr>
          </p:pic>
        </mc:Fallback>
      </mc:AlternateContent>
    </p:spTree>
    <p:extLst>
      <p:ext uri="{BB962C8B-B14F-4D97-AF65-F5344CB8AC3E}">
        <p14:creationId xmlns:p14="http://schemas.microsoft.com/office/powerpoint/2010/main" val="3917840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192982"/>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00"/>
          </a:p>
        </p:txBody>
      </p:sp>
      <p:sp>
        <p:nvSpPr>
          <p:cNvPr id="3" name="TextBox 2">
            <a:extLst>
              <a:ext uri="{FF2B5EF4-FFF2-40B4-BE49-F238E27FC236}">
                <a16:creationId xmlns:a16="http://schemas.microsoft.com/office/drawing/2014/main" id="{D3EFC0C3-FD39-449B-AD90-C042901F23F4}"/>
              </a:ext>
            </a:extLst>
          </p:cNvPr>
          <p:cNvSpPr txBox="1"/>
          <p:nvPr/>
        </p:nvSpPr>
        <p:spPr>
          <a:xfrm>
            <a:off x="89065" y="291401"/>
            <a:ext cx="10370027" cy="5786199"/>
          </a:xfrm>
          <a:prstGeom prst="rect">
            <a:avLst/>
          </a:prstGeom>
          <a:noFill/>
        </p:spPr>
        <p:txBody>
          <a:bodyPr wrap="square" rtlCol="0">
            <a:spAutoFit/>
          </a:bodyPr>
          <a:lstStyle/>
          <a:p>
            <a:r>
              <a:rPr lang="en-US" sz="2800" b="1">
                <a:solidFill>
                  <a:srgbClr val="92D050"/>
                </a:solidFill>
                <a:cs typeface="+mj-cs"/>
              </a:rPr>
              <a:t>Rashi on Isaiah 10:12, Part 1-3</a:t>
            </a:r>
          </a:p>
          <a:p>
            <a:r>
              <a:rPr lang="he-IL" sz="2400">
                <a:solidFill>
                  <a:srgbClr val="FFFF00"/>
                </a:solidFill>
                <a:cs typeface="+mj-cs"/>
              </a:rPr>
              <a:t>והיה כי יבצע וגו'. אבל לא היה כמו שדימה אלא מאחר שיגמור הקב"ה את כל מעשהו ונקמתו בישראל ובקצה ערי יהודה ומאותה יראה יכנעו בני ציון וירושלים לשוב אלי אודיע למלך אשור כי לא בכוחו גבר: </a:t>
            </a:r>
            <a:r>
              <a:rPr lang="en-US" sz="2400">
                <a:solidFill>
                  <a:srgbClr val="FFFF00"/>
                </a:solidFill>
                <a:cs typeface="+mj-cs"/>
              </a:rPr>
              <a:t> </a:t>
            </a:r>
            <a:r>
              <a:rPr lang="en-US" sz="2200">
                <a:solidFill>
                  <a:schemeClr val="bg1"/>
                </a:solidFill>
                <a:cs typeface="+mj-cs"/>
              </a:rPr>
              <a:t>And it shall be, when the Lord completes... But it did not come about as he thought, but, after the Holy One, blessed be He, completes all His work and His vengeance against Israel and against some of the cities of Judea, and because of that fear, the inhabitants of Zion and Jerusalem will be humbled to return to Me, I will let the king of Assyria know that not by his power was he victorious.</a:t>
            </a:r>
          </a:p>
          <a:p>
            <a:r>
              <a:rPr lang="he-IL" sz="2400">
                <a:solidFill>
                  <a:srgbClr val="FFFF00"/>
                </a:solidFill>
                <a:cs typeface="+mj-cs"/>
              </a:rPr>
              <a:t>אפקוד על פרי גודל לבב מלך אשור. על אשר הפרה והרבה גודל לבב מלך אשור להתהלל בכחו על שקר פרי גודל קריישמנ"ס דגרנדיי"א בלע"ז של לב סנחריב:</a:t>
            </a:r>
            <a:r>
              <a:rPr lang="he-IL" sz="2400">
                <a:solidFill>
                  <a:schemeClr val="bg1"/>
                </a:solidFill>
                <a:cs typeface="+mj-cs"/>
              </a:rPr>
              <a:t> </a:t>
            </a:r>
            <a:r>
              <a:rPr lang="en-US" sz="2400">
                <a:solidFill>
                  <a:schemeClr val="bg1"/>
                </a:solidFill>
                <a:cs typeface="+mj-cs"/>
              </a:rPr>
              <a:t> </a:t>
            </a:r>
            <a:r>
              <a:rPr lang="en-US" sz="2200">
                <a:solidFill>
                  <a:schemeClr val="bg1"/>
                </a:solidFill>
                <a:cs typeface="+mj-cs"/>
              </a:rPr>
              <a:t>I will visit retribution upon the increase of the arrogance of the king of Assyria’s heart For that which he increased the arrogance of the king of Assyria’s heart, to boast of his power falsely. The fruit of arrogance is the intersection of greatness in O.F., increase of arrogance, of Sennacherib’s heart.</a:t>
            </a:r>
          </a:p>
          <a:p>
            <a:r>
              <a:rPr lang="he-IL" sz="2400">
                <a:solidFill>
                  <a:srgbClr val="FFFF00"/>
                </a:solidFill>
                <a:cs typeface="+mj-cs"/>
              </a:rPr>
              <a:t>תפארת רום עיניו. על שנתפאר בגאותו, תפארת ונטמנ"ט בלע"ז: </a:t>
            </a:r>
            <a:r>
              <a:rPr lang="en-US" sz="2400">
                <a:solidFill>
                  <a:srgbClr val="FFFF00"/>
                </a:solidFill>
                <a:cs typeface="+mj-cs"/>
              </a:rPr>
              <a:t> </a:t>
            </a:r>
            <a:r>
              <a:rPr lang="en-US" sz="2200">
                <a:solidFill>
                  <a:schemeClr val="bg1"/>
                </a:solidFill>
                <a:cs typeface="+mj-cs"/>
              </a:rPr>
              <a:t>the boasting of the haughtiness of his eyes Since he boasted with his haughtiness. Boasting is vantance in O.F.</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E7D57393-AE42-4C0F-9CEB-DDC1FDEE31FE}"/>
                  </a:ext>
                </a:extLst>
              </p14:cNvPr>
              <p14:cNvContentPartPr/>
              <p14:nvPr/>
            </p14:nvContentPartPr>
            <p14:xfrm>
              <a:off x="1492925" y="1782696"/>
              <a:ext cx="4197960" cy="166680"/>
            </p14:xfrm>
          </p:contentPart>
        </mc:Choice>
        <mc:Fallback xmlns="">
          <p:pic>
            <p:nvPicPr>
              <p:cNvPr id="4" name="Ink 3">
                <a:extLst>
                  <a:ext uri="{FF2B5EF4-FFF2-40B4-BE49-F238E27FC236}">
                    <a16:creationId xmlns:a16="http://schemas.microsoft.com/office/drawing/2014/main" id="{E7D57393-AE42-4C0F-9CEB-DDC1FDEE31FE}"/>
                  </a:ext>
                </a:extLst>
              </p:cNvPr>
              <p:cNvPicPr/>
              <p:nvPr/>
            </p:nvPicPr>
            <p:blipFill>
              <a:blip r:embed="rId5"/>
              <a:stretch>
                <a:fillRect/>
              </a:stretch>
            </p:blipFill>
            <p:spPr>
              <a:xfrm>
                <a:off x="1475285" y="1765056"/>
                <a:ext cx="423360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193B0F50-232B-4120-8582-3674C37A2501}"/>
                  </a:ext>
                </a:extLst>
              </p14:cNvPr>
              <p14:cNvContentPartPr/>
              <p14:nvPr/>
            </p14:nvContentPartPr>
            <p14:xfrm>
              <a:off x="7610045" y="4604376"/>
              <a:ext cx="7560" cy="25920"/>
            </p14:xfrm>
          </p:contentPart>
        </mc:Choice>
        <mc:Fallback xmlns="">
          <p:pic>
            <p:nvPicPr>
              <p:cNvPr id="5" name="Ink 4">
                <a:extLst>
                  <a:ext uri="{FF2B5EF4-FFF2-40B4-BE49-F238E27FC236}">
                    <a16:creationId xmlns:a16="http://schemas.microsoft.com/office/drawing/2014/main" id="{193B0F50-232B-4120-8582-3674C37A2501}"/>
                  </a:ext>
                </a:extLst>
              </p:cNvPr>
              <p:cNvPicPr/>
              <p:nvPr/>
            </p:nvPicPr>
            <p:blipFill>
              <a:blip r:embed="rId7"/>
              <a:stretch>
                <a:fillRect/>
              </a:stretch>
            </p:blipFill>
            <p:spPr>
              <a:xfrm>
                <a:off x="7592045" y="4586736"/>
                <a:ext cx="432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7B093696-621D-40B3-9611-D0211EF860CD}"/>
                  </a:ext>
                </a:extLst>
              </p14:cNvPr>
              <p14:cNvContentPartPr/>
              <p14:nvPr/>
            </p14:nvContentPartPr>
            <p14:xfrm>
              <a:off x="8017205" y="4586376"/>
              <a:ext cx="961560" cy="66960"/>
            </p14:xfrm>
          </p:contentPart>
        </mc:Choice>
        <mc:Fallback xmlns="">
          <p:pic>
            <p:nvPicPr>
              <p:cNvPr id="7" name="Ink 6">
                <a:extLst>
                  <a:ext uri="{FF2B5EF4-FFF2-40B4-BE49-F238E27FC236}">
                    <a16:creationId xmlns:a16="http://schemas.microsoft.com/office/drawing/2014/main" id="{7B093696-621D-40B3-9611-D0211EF860CD}"/>
                  </a:ext>
                </a:extLst>
              </p:cNvPr>
              <p:cNvPicPr/>
              <p:nvPr/>
            </p:nvPicPr>
            <p:blipFill>
              <a:blip r:embed="rId9"/>
              <a:stretch>
                <a:fillRect/>
              </a:stretch>
            </p:blipFill>
            <p:spPr>
              <a:xfrm>
                <a:off x="7999205" y="4568376"/>
                <a:ext cx="9972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0715F428-D038-4826-A07A-48AFEA7409AF}"/>
                  </a:ext>
                </a:extLst>
              </p14:cNvPr>
              <p14:cNvContentPartPr/>
              <p14:nvPr/>
            </p14:nvContentPartPr>
            <p14:xfrm>
              <a:off x="277205" y="4916856"/>
              <a:ext cx="5193000" cy="197640"/>
            </p14:xfrm>
          </p:contentPart>
        </mc:Choice>
        <mc:Fallback xmlns="">
          <p:pic>
            <p:nvPicPr>
              <p:cNvPr id="9" name="Ink 8">
                <a:extLst>
                  <a:ext uri="{FF2B5EF4-FFF2-40B4-BE49-F238E27FC236}">
                    <a16:creationId xmlns:a16="http://schemas.microsoft.com/office/drawing/2014/main" id="{0715F428-D038-4826-A07A-48AFEA7409AF}"/>
                  </a:ext>
                </a:extLst>
              </p:cNvPr>
              <p:cNvPicPr/>
              <p:nvPr/>
            </p:nvPicPr>
            <p:blipFill>
              <a:blip r:embed="rId11"/>
              <a:stretch>
                <a:fillRect/>
              </a:stretch>
            </p:blipFill>
            <p:spPr>
              <a:xfrm>
                <a:off x="259565" y="4898856"/>
                <a:ext cx="522864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EFA23583-BBA9-4F36-980E-FB20130227CF}"/>
                  </a:ext>
                </a:extLst>
              </p14:cNvPr>
              <p14:cNvContentPartPr/>
              <p14:nvPr/>
            </p14:nvContentPartPr>
            <p14:xfrm>
              <a:off x="6027845" y="4922616"/>
              <a:ext cx="3539520" cy="93600"/>
            </p14:xfrm>
          </p:contentPart>
        </mc:Choice>
        <mc:Fallback xmlns="">
          <p:pic>
            <p:nvPicPr>
              <p:cNvPr id="11" name="Ink 10">
                <a:extLst>
                  <a:ext uri="{FF2B5EF4-FFF2-40B4-BE49-F238E27FC236}">
                    <a16:creationId xmlns:a16="http://schemas.microsoft.com/office/drawing/2014/main" id="{EFA23583-BBA9-4F36-980E-FB20130227CF}"/>
                  </a:ext>
                </a:extLst>
              </p:cNvPr>
              <p:cNvPicPr/>
              <p:nvPr/>
            </p:nvPicPr>
            <p:blipFill>
              <a:blip r:embed="rId13"/>
              <a:stretch>
                <a:fillRect/>
              </a:stretch>
            </p:blipFill>
            <p:spPr>
              <a:xfrm>
                <a:off x="6009845" y="4904976"/>
                <a:ext cx="35751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E35A56F6-5E8F-4F29-990E-00C6FE31705C}"/>
                  </a:ext>
                </a:extLst>
              </p14:cNvPr>
              <p14:cNvContentPartPr/>
              <p14:nvPr/>
            </p14:nvContentPartPr>
            <p14:xfrm>
              <a:off x="178925" y="5204136"/>
              <a:ext cx="997200" cy="100800"/>
            </p14:xfrm>
          </p:contentPart>
        </mc:Choice>
        <mc:Fallback xmlns="">
          <p:pic>
            <p:nvPicPr>
              <p:cNvPr id="12" name="Ink 11">
                <a:extLst>
                  <a:ext uri="{FF2B5EF4-FFF2-40B4-BE49-F238E27FC236}">
                    <a16:creationId xmlns:a16="http://schemas.microsoft.com/office/drawing/2014/main" id="{E35A56F6-5E8F-4F29-990E-00C6FE31705C}"/>
                  </a:ext>
                </a:extLst>
              </p:cNvPr>
              <p:cNvPicPr/>
              <p:nvPr/>
            </p:nvPicPr>
            <p:blipFill>
              <a:blip r:embed="rId15"/>
              <a:stretch>
                <a:fillRect/>
              </a:stretch>
            </p:blipFill>
            <p:spPr>
              <a:xfrm>
                <a:off x="161285" y="5186136"/>
                <a:ext cx="10328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FC84951A-DDD8-4B13-84BB-AA4C6F69541C}"/>
                  </a:ext>
                </a:extLst>
              </p14:cNvPr>
              <p14:cNvContentPartPr/>
              <p14:nvPr/>
            </p14:nvContentPartPr>
            <p14:xfrm>
              <a:off x="4618085" y="6169656"/>
              <a:ext cx="21960" cy="16200"/>
            </p14:xfrm>
          </p:contentPart>
        </mc:Choice>
        <mc:Fallback xmlns="">
          <p:pic>
            <p:nvPicPr>
              <p:cNvPr id="13" name="Ink 12">
                <a:extLst>
                  <a:ext uri="{FF2B5EF4-FFF2-40B4-BE49-F238E27FC236}">
                    <a16:creationId xmlns:a16="http://schemas.microsoft.com/office/drawing/2014/main" id="{FC84951A-DDD8-4B13-84BB-AA4C6F69541C}"/>
                  </a:ext>
                </a:extLst>
              </p:cNvPr>
              <p:cNvPicPr/>
              <p:nvPr/>
            </p:nvPicPr>
            <p:blipFill>
              <a:blip r:embed="rId17"/>
              <a:stretch>
                <a:fillRect/>
              </a:stretch>
            </p:blipFill>
            <p:spPr>
              <a:xfrm>
                <a:off x="4600445" y="6151656"/>
                <a:ext cx="576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2EEE276E-0C25-450E-9411-95940A48F688}"/>
                  </a:ext>
                </a:extLst>
              </p14:cNvPr>
              <p14:cNvContentPartPr/>
              <p14:nvPr/>
            </p14:nvContentPartPr>
            <p14:xfrm>
              <a:off x="5988605" y="6186576"/>
              <a:ext cx="10080" cy="12960"/>
            </p14:xfrm>
          </p:contentPart>
        </mc:Choice>
        <mc:Fallback xmlns="">
          <p:pic>
            <p:nvPicPr>
              <p:cNvPr id="14" name="Ink 13">
                <a:extLst>
                  <a:ext uri="{FF2B5EF4-FFF2-40B4-BE49-F238E27FC236}">
                    <a16:creationId xmlns:a16="http://schemas.microsoft.com/office/drawing/2014/main" id="{2EEE276E-0C25-450E-9411-95940A48F688}"/>
                  </a:ext>
                </a:extLst>
              </p:cNvPr>
              <p:cNvPicPr/>
              <p:nvPr/>
            </p:nvPicPr>
            <p:blipFill>
              <a:blip r:embed="rId19"/>
              <a:stretch>
                <a:fillRect/>
              </a:stretch>
            </p:blipFill>
            <p:spPr>
              <a:xfrm>
                <a:off x="5970605" y="6168936"/>
                <a:ext cx="457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B90EBCC4-4C7A-4A74-B75D-424E4F9810C8}"/>
                  </a:ext>
                </a:extLst>
              </p14:cNvPr>
              <p14:cNvContentPartPr/>
              <p14:nvPr/>
            </p14:nvContentPartPr>
            <p14:xfrm>
              <a:off x="8106845" y="5998656"/>
              <a:ext cx="844200" cy="71280"/>
            </p14:xfrm>
          </p:contentPart>
        </mc:Choice>
        <mc:Fallback xmlns="">
          <p:pic>
            <p:nvPicPr>
              <p:cNvPr id="15" name="Ink 14">
                <a:extLst>
                  <a:ext uri="{FF2B5EF4-FFF2-40B4-BE49-F238E27FC236}">
                    <a16:creationId xmlns:a16="http://schemas.microsoft.com/office/drawing/2014/main" id="{B90EBCC4-4C7A-4A74-B75D-424E4F9810C8}"/>
                  </a:ext>
                </a:extLst>
              </p:cNvPr>
              <p:cNvPicPr/>
              <p:nvPr/>
            </p:nvPicPr>
            <p:blipFill>
              <a:blip r:embed="rId21"/>
              <a:stretch>
                <a:fillRect/>
              </a:stretch>
            </p:blipFill>
            <p:spPr>
              <a:xfrm>
                <a:off x="8089205" y="5980656"/>
                <a:ext cx="879840" cy="106920"/>
              </a:xfrm>
              <a:prstGeom prst="rect">
                <a:avLst/>
              </a:prstGeom>
            </p:spPr>
          </p:pic>
        </mc:Fallback>
      </mc:AlternateContent>
    </p:spTree>
    <p:extLst>
      <p:ext uri="{BB962C8B-B14F-4D97-AF65-F5344CB8AC3E}">
        <p14:creationId xmlns:p14="http://schemas.microsoft.com/office/powerpoint/2010/main" val="1373605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444137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00"/>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91401"/>
            <a:ext cx="10109842" cy="3970318"/>
          </a:xfrm>
          <a:prstGeom prst="rect">
            <a:avLst/>
          </a:prstGeom>
          <a:noFill/>
        </p:spPr>
        <p:txBody>
          <a:bodyPr wrap="square" rtlCol="0">
            <a:spAutoFit/>
          </a:bodyPr>
          <a:lstStyle/>
          <a:p>
            <a:r>
              <a:rPr lang="en-US" sz="2800" b="1">
                <a:solidFill>
                  <a:srgbClr val="92D050"/>
                </a:solidFill>
                <a:cs typeface="+mj-cs"/>
              </a:rPr>
              <a:t>Ein Yaakov (Glick Edition), Sanhedrin 11:26</a:t>
            </a:r>
          </a:p>
          <a:p>
            <a:r>
              <a:rPr lang="en-US" sz="2800">
                <a:solidFill>
                  <a:srgbClr val="E89A51"/>
                </a:solidFill>
                <a:cs typeface="+mj-cs"/>
              </a:rPr>
              <a:t>(</a:t>
            </a:r>
            <a:r>
              <a:rPr lang="en-US" sz="2800">
                <a:solidFill>
                  <a:srgbClr val="92D050"/>
                </a:solidFill>
                <a:cs typeface="+mj-cs"/>
              </a:rPr>
              <a:t>Isa. 10, 16</a:t>
            </a:r>
            <a:r>
              <a:rPr lang="en-US" sz="2800">
                <a:solidFill>
                  <a:srgbClr val="E89A51"/>
                </a:solidFill>
                <a:cs typeface="+mj-cs"/>
              </a:rPr>
              <a:t>) And under his glory shall be kindled. R. Jochanan said: </a:t>
            </a:r>
            <a:r>
              <a:rPr lang="en-US" sz="2800">
                <a:solidFill>
                  <a:srgbClr val="FF0000"/>
                </a:solidFill>
                <a:cs typeface="+mj-cs"/>
              </a:rPr>
              <a:t>"This means under his glory but not the glory itself,"</a:t>
            </a:r>
            <a:r>
              <a:rPr lang="en-US" sz="2800">
                <a:solidFill>
                  <a:srgbClr val="E89A51"/>
                </a:solidFill>
                <a:cs typeface="+mj-cs"/>
              </a:rPr>
              <a:t> for R. Jochanan called his garments "</a:t>
            </a:r>
            <a:r>
              <a:rPr lang="en-US" sz="2800">
                <a:solidFill>
                  <a:srgbClr val="FF0000"/>
                </a:solidFill>
                <a:cs typeface="+mj-cs"/>
              </a:rPr>
              <a:t>my honors."</a:t>
            </a:r>
            <a:r>
              <a:rPr lang="en-US" sz="2800">
                <a:solidFill>
                  <a:srgbClr val="E89A51"/>
                </a:solidFill>
                <a:cs typeface="+mj-cs"/>
              </a:rPr>
              <a:t> [Hence the body was burned, but not the garments.] R. Elazar, however, said: </a:t>
            </a:r>
            <a:r>
              <a:rPr lang="en-US" sz="2800">
                <a:solidFill>
                  <a:srgbClr val="FF0000"/>
                </a:solidFill>
                <a:cs typeface="+mj-cs"/>
              </a:rPr>
              <a:t>"Under his glory"</a:t>
            </a:r>
            <a:r>
              <a:rPr lang="en-US" sz="2800">
                <a:solidFill>
                  <a:srgbClr val="E89A51"/>
                </a:solidFill>
                <a:cs typeface="+mj-cs"/>
              </a:rPr>
              <a:t> means under the flesh, i.e., only the soul was burned as by the children of Aaron; just as there the soul was burnt, but the body remained untouched, so also does it mean here the soul will be burnt but the body will remain."</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1C4673E3-0BAA-459A-AABA-1A1AE0C8B044}"/>
                  </a:ext>
                </a:extLst>
              </p14:cNvPr>
              <p14:cNvContentPartPr/>
              <p14:nvPr/>
            </p14:nvContentPartPr>
            <p14:xfrm>
              <a:off x="3306245" y="2487216"/>
              <a:ext cx="6962040" cy="99720"/>
            </p14:xfrm>
          </p:contentPart>
        </mc:Choice>
        <mc:Fallback xmlns="">
          <p:pic>
            <p:nvPicPr>
              <p:cNvPr id="4" name="Ink 3">
                <a:extLst>
                  <a:ext uri="{FF2B5EF4-FFF2-40B4-BE49-F238E27FC236}">
                    <a16:creationId xmlns:a16="http://schemas.microsoft.com/office/drawing/2014/main" id="{1C4673E3-0BAA-459A-AABA-1A1AE0C8B044}"/>
                  </a:ext>
                </a:extLst>
              </p:cNvPr>
              <p:cNvPicPr/>
              <p:nvPr/>
            </p:nvPicPr>
            <p:blipFill>
              <a:blip r:embed="rId5"/>
              <a:stretch>
                <a:fillRect/>
              </a:stretch>
            </p:blipFill>
            <p:spPr>
              <a:xfrm>
                <a:off x="3288245" y="2469576"/>
                <a:ext cx="6997680" cy="135360"/>
              </a:xfrm>
              <a:prstGeom prst="rect">
                <a:avLst/>
              </a:prstGeom>
            </p:spPr>
          </p:pic>
        </mc:Fallback>
      </mc:AlternateContent>
      <p:grpSp>
        <p:nvGrpSpPr>
          <p:cNvPr id="9" name="Group 8">
            <a:extLst>
              <a:ext uri="{FF2B5EF4-FFF2-40B4-BE49-F238E27FC236}">
                <a16:creationId xmlns:a16="http://schemas.microsoft.com/office/drawing/2014/main" id="{26B2ABF3-8E5E-432B-8921-A43348D6C0A1}"/>
              </a:ext>
            </a:extLst>
          </p:cNvPr>
          <p:cNvGrpSpPr/>
          <p:nvPr/>
        </p:nvGrpSpPr>
        <p:grpSpPr>
          <a:xfrm>
            <a:off x="561605" y="2828496"/>
            <a:ext cx="6119280" cy="169560"/>
            <a:chOff x="561605" y="2828496"/>
            <a:chExt cx="6119280" cy="169560"/>
          </a:xfrm>
        </p:grpSpPr>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393BFBF1-9EA0-4A8F-BF80-A956C36D80F6}"/>
                    </a:ext>
                  </a:extLst>
                </p14:cNvPr>
                <p14:cNvContentPartPr/>
                <p14:nvPr/>
              </p14:nvContentPartPr>
              <p14:xfrm>
                <a:off x="561605" y="2828496"/>
                <a:ext cx="1930680" cy="140040"/>
              </p14:xfrm>
            </p:contentPart>
          </mc:Choice>
          <mc:Fallback xmlns="">
            <p:pic>
              <p:nvPicPr>
                <p:cNvPr id="5" name="Ink 4">
                  <a:extLst>
                    <a:ext uri="{FF2B5EF4-FFF2-40B4-BE49-F238E27FC236}">
                      <a16:creationId xmlns:a16="http://schemas.microsoft.com/office/drawing/2014/main" id="{393BFBF1-9EA0-4A8F-BF80-A956C36D80F6}"/>
                    </a:ext>
                  </a:extLst>
                </p:cNvPr>
                <p:cNvPicPr/>
                <p:nvPr/>
              </p:nvPicPr>
              <p:blipFill>
                <a:blip r:embed="rId7"/>
                <a:stretch>
                  <a:fillRect/>
                </a:stretch>
              </p:blipFill>
              <p:spPr>
                <a:xfrm>
                  <a:off x="543965" y="2810496"/>
                  <a:ext cx="19663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702D986D-2E77-4208-AE3C-513C9A3AC2E6}"/>
                    </a:ext>
                  </a:extLst>
                </p14:cNvPr>
                <p14:cNvContentPartPr/>
                <p14:nvPr/>
              </p14:nvContentPartPr>
              <p14:xfrm>
                <a:off x="3601805" y="2873856"/>
                <a:ext cx="3079080" cy="124200"/>
              </p14:xfrm>
            </p:contentPart>
          </mc:Choice>
          <mc:Fallback xmlns="">
            <p:pic>
              <p:nvPicPr>
                <p:cNvPr id="7" name="Ink 6">
                  <a:extLst>
                    <a:ext uri="{FF2B5EF4-FFF2-40B4-BE49-F238E27FC236}">
                      <a16:creationId xmlns:a16="http://schemas.microsoft.com/office/drawing/2014/main" id="{702D986D-2E77-4208-AE3C-513C9A3AC2E6}"/>
                    </a:ext>
                  </a:extLst>
                </p:cNvPr>
                <p:cNvPicPr/>
                <p:nvPr/>
              </p:nvPicPr>
              <p:blipFill>
                <a:blip r:embed="rId9"/>
                <a:stretch>
                  <a:fillRect/>
                </a:stretch>
              </p:blipFill>
              <p:spPr>
                <a:xfrm>
                  <a:off x="3583805" y="2855856"/>
                  <a:ext cx="3114720" cy="159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78D7E335-C8AB-4C03-95B2-7E9F53849529}"/>
                  </a:ext>
                </a:extLst>
              </p14:cNvPr>
              <p14:cNvContentPartPr/>
              <p14:nvPr/>
            </p14:nvContentPartPr>
            <p14:xfrm>
              <a:off x="8733245" y="2899416"/>
              <a:ext cx="1280520" cy="83520"/>
            </p14:xfrm>
          </p:contentPart>
        </mc:Choice>
        <mc:Fallback xmlns="">
          <p:pic>
            <p:nvPicPr>
              <p:cNvPr id="11" name="Ink 10">
                <a:extLst>
                  <a:ext uri="{FF2B5EF4-FFF2-40B4-BE49-F238E27FC236}">
                    <a16:creationId xmlns:a16="http://schemas.microsoft.com/office/drawing/2014/main" id="{78D7E335-C8AB-4C03-95B2-7E9F53849529}"/>
                  </a:ext>
                </a:extLst>
              </p:cNvPr>
              <p:cNvPicPr/>
              <p:nvPr/>
            </p:nvPicPr>
            <p:blipFill>
              <a:blip r:embed="rId11"/>
              <a:stretch>
                <a:fillRect/>
              </a:stretch>
            </p:blipFill>
            <p:spPr>
              <a:xfrm>
                <a:off x="8715605" y="2881416"/>
                <a:ext cx="13161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88F3A567-CB6D-4DB6-B333-1F77CB534420}"/>
                  </a:ext>
                </a:extLst>
              </p14:cNvPr>
              <p14:cNvContentPartPr/>
              <p14:nvPr/>
            </p14:nvContentPartPr>
            <p14:xfrm>
              <a:off x="594365" y="3324576"/>
              <a:ext cx="813240" cy="106920"/>
            </p14:xfrm>
          </p:contentPart>
        </mc:Choice>
        <mc:Fallback xmlns="">
          <p:pic>
            <p:nvPicPr>
              <p:cNvPr id="12" name="Ink 11">
                <a:extLst>
                  <a:ext uri="{FF2B5EF4-FFF2-40B4-BE49-F238E27FC236}">
                    <a16:creationId xmlns:a16="http://schemas.microsoft.com/office/drawing/2014/main" id="{88F3A567-CB6D-4DB6-B333-1F77CB534420}"/>
                  </a:ext>
                </a:extLst>
              </p:cNvPr>
              <p:cNvPicPr/>
              <p:nvPr/>
            </p:nvPicPr>
            <p:blipFill>
              <a:blip r:embed="rId13"/>
              <a:stretch>
                <a:fillRect/>
              </a:stretch>
            </p:blipFill>
            <p:spPr>
              <a:xfrm>
                <a:off x="576365" y="3306576"/>
                <a:ext cx="8488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6C218A1B-2E44-4793-8086-462DA707D6BA}"/>
                  </a:ext>
                </a:extLst>
              </p14:cNvPr>
              <p14:cNvContentPartPr/>
              <p14:nvPr/>
            </p14:nvContentPartPr>
            <p14:xfrm>
              <a:off x="8498165" y="2455536"/>
              <a:ext cx="1675440" cy="495720"/>
            </p14:xfrm>
          </p:contentPart>
        </mc:Choice>
        <mc:Fallback xmlns="">
          <p:pic>
            <p:nvPicPr>
              <p:cNvPr id="13" name="Ink 12">
                <a:extLst>
                  <a:ext uri="{FF2B5EF4-FFF2-40B4-BE49-F238E27FC236}">
                    <a16:creationId xmlns:a16="http://schemas.microsoft.com/office/drawing/2014/main" id="{6C218A1B-2E44-4793-8086-462DA707D6BA}"/>
                  </a:ext>
                </a:extLst>
              </p:cNvPr>
              <p:cNvPicPr/>
              <p:nvPr/>
            </p:nvPicPr>
            <p:blipFill>
              <a:blip r:embed="rId15"/>
              <a:stretch>
                <a:fillRect/>
              </a:stretch>
            </p:blipFill>
            <p:spPr>
              <a:xfrm>
                <a:off x="8480525" y="2437536"/>
                <a:ext cx="1711080" cy="531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BE4DA71E-CAB1-474C-9884-3B85894A24E5}"/>
                  </a:ext>
                </a:extLst>
              </p14:cNvPr>
              <p14:cNvContentPartPr/>
              <p14:nvPr/>
            </p14:nvContentPartPr>
            <p14:xfrm>
              <a:off x="394925" y="2886456"/>
              <a:ext cx="1055880" cy="506520"/>
            </p14:xfrm>
          </p:contentPart>
        </mc:Choice>
        <mc:Fallback xmlns="">
          <p:pic>
            <p:nvPicPr>
              <p:cNvPr id="14" name="Ink 13">
                <a:extLst>
                  <a:ext uri="{FF2B5EF4-FFF2-40B4-BE49-F238E27FC236}">
                    <a16:creationId xmlns:a16="http://schemas.microsoft.com/office/drawing/2014/main" id="{BE4DA71E-CAB1-474C-9884-3B85894A24E5}"/>
                  </a:ext>
                </a:extLst>
              </p:cNvPr>
              <p:cNvPicPr/>
              <p:nvPr/>
            </p:nvPicPr>
            <p:blipFill>
              <a:blip r:embed="rId17"/>
              <a:stretch>
                <a:fillRect/>
              </a:stretch>
            </p:blipFill>
            <p:spPr>
              <a:xfrm>
                <a:off x="376925" y="2868816"/>
                <a:ext cx="1091520" cy="542160"/>
              </a:xfrm>
              <a:prstGeom prst="rect">
                <a:avLst/>
              </a:prstGeom>
            </p:spPr>
          </p:pic>
        </mc:Fallback>
      </mc:AlternateContent>
    </p:spTree>
    <p:extLst>
      <p:ext uri="{BB962C8B-B14F-4D97-AF65-F5344CB8AC3E}">
        <p14:creationId xmlns:p14="http://schemas.microsoft.com/office/powerpoint/2010/main" val="2734141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536170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00"/>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91401"/>
            <a:ext cx="10109842" cy="4832092"/>
          </a:xfrm>
          <a:prstGeom prst="rect">
            <a:avLst/>
          </a:prstGeom>
          <a:noFill/>
        </p:spPr>
        <p:txBody>
          <a:bodyPr wrap="square" rtlCol="0">
            <a:spAutoFit/>
          </a:bodyPr>
          <a:lstStyle/>
          <a:p>
            <a:pPr algn="r"/>
            <a:r>
              <a:rPr lang="he-IL" sz="2800" b="1">
                <a:solidFill>
                  <a:srgbClr val="FFFF00"/>
                </a:solidFill>
                <a:cs typeface="+mj-cs"/>
              </a:rPr>
              <a:t>ספר ויקרא פרק י</a:t>
            </a:r>
          </a:p>
          <a:p>
            <a:pPr algn="r"/>
            <a:r>
              <a:rPr lang="he-IL" sz="2800">
                <a:solidFill>
                  <a:srgbClr val="FFFF00"/>
                </a:solidFill>
                <a:cs typeface="+mj-cs"/>
              </a:rPr>
              <a:t>א   וַיִּקְחוּ בְנֵי-אַהֲרֹן נָדָב וַאֲבִיהוּא אִישׁ מַחְתָּתוֹ וַיִּתְּנוּ בָהֵן אֵשׁ וַיָּשִֹימוּ עָלֶיהָ קְטֹרֶת וַיַּקְרִיבוּ לִפְנֵי יְהוָֹה אֵשׁ זָרָה אֲשֶׁר לֹא צִוָּה אֹתָם: ב   וַתֵּצֵא אֵשׁ מִלִּפְנֵי יְהוָֹה וַתֹּאכַל אוֹתָם וַיָּמֻתוּ לִפְנֵי יְהוָֹה: </a:t>
            </a:r>
          </a:p>
          <a:p>
            <a:endParaRPr lang="he-IL" sz="2800" b="1">
              <a:solidFill>
                <a:srgbClr val="92D050"/>
              </a:solidFill>
              <a:cs typeface="+mj-cs"/>
            </a:endParaRPr>
          </a:p>
          <a:p>
            <a:r>
              <a:rPr lang="en-US" sz="2800" b="1">
                <a:solidFill>
                  <a:srgbClr val="92D050"/>
                </a:solidFill>
                <a:cs typeface="+mj-cs"/>
              </a:rPr>
              <a:t>Vayikra / Leviticus 10:1-2 </a:t>
            </a:r>
          </a:p>
          <a:p>
            <a:r>
              <a:rPr lang="en-US" sz="2800">
                <a:solidFill>
                  <a:srgbClr val="92D050"/>
                </a:solidFill>
                <a:cs typeface="+mj-cs"/>
              </a:rPr>
              <a:t>10:1  And Nadab and Abihu, the sons of Aaron, took either of them his censer, and put fire therein, and put incense thereon, and offered strange fire before the LORD, which he commanded them not. 10:2  And there went out fire from the LORD, and devoured them, and they died before the LORD.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13" name="Ink 12">
                <a:extLst>
                  <a:ext uri="{FF2B5EF4-FFF2-40B4-BE49-F238E27FC236}">
                    <a16:creationId xmlns:a16="http://schemas.microsoft.com/office/drawing/2014/main" id="{6092C998-FB57-4B10-90B6-DACCE7BF0A33}"/>
                  </a:ext>
                </a:extLst>
              </p14:cNvPr>
              <p14:cNvContentPartPr/>
              <p14:nvPr/>
            </p14:nvContentPartPr>
            <p14:xfrm>
              <a:off x="5123885" y="1172856"/>
              <a:ext cx="1337400" cy="70200"/>
            </p14:xfrm>
          </p:contentPart>
        </mc:Choice>
        <mc:Fallback xmlns="">
          <p:pic>
            <p:nvPicPr>
              <p:cNvPr id="13" name="Ink 12">
                <a:extLst>
                  <a:ext uri="{FF2B5EF4-FFF2-40B4-BE49-F238E27FC236}">
                    <a16:creationId xmlns:a16="http://schemas.microsoft.com/office/drawing/2014/main" id="{6092C998-FB57-4B10-90B6-DACCE7BF0A33}"/>
                  </a:ext>
                </a:extLst>
              </p:cNvPr>
              <p:cNvPicPr/>
              <p:nvPr/>
            </p:nvPicPr>
            <p:blipFill>
              <a:blip r:embed="rId5"/>
              <a:stretch>
                <a:fillRect/>
              </a:stretch>
            </p:blipFill>
            <p:spPr>
              <a:xfrm>
                <a:off x="5105885" y="1154856"/>
                <a:ext cx="13730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Ink 13">
                <a:extLst>
                  <a:ext uri="{FF2B5EF4-FFF2-40B4-BE49-F238E27FC236}">
                    <a16:creationId xmlns:a16="http://schemas.microsoft.com/office/drawing/2014/main" id="{1972DB98-4AF3-4680-8977-E4AA81FE0976}"/>
                  </a:ext>
                </a:extLst>
              </p14:cNvPr>
              <p14:cNvContentPartPr/>
              <p14:nvPr/>
            </p14:nvContentPartPr>
            <p14:xfrm>
              <a:off x="1149125" y="1127496"/>
              <a:ext cx="3821400" cy="106200"/>
            </p14:xfrm>
          </p:contentPart>
        </mc:Choice>
        <mc:Fallback xmlns="">
          <p:pic>
            <p:nvPicPr>
              <p:cNvPr id="14" name="Ink 13">
                <a:extLst>
                  <a:ext uri="{FF2B5EF4-FFF2-40B4-BE49-F238E27FC236}">
                    <a16:creationId xmlns:a16="http://schemas.microsoft.com/office/drawing/2014/main" id="{1972DB98-4AF3-4680-8977-E4AA81FE0976}"/>
                  </a:ext>
                </a:extLst>
              </p:cNvPr>
              <p:cNvPicPr/>
              <p:nvPr/>
            </p:nvPicPr>
            <p:blipFill>
              <a:blip r:embed="rId7"/>
              <a:stretch>
                <a:fillRect/>
              </a:stretch>
            </p:blipFill>
            <p:spPr>
              <a:xfrm>
                <a:off x="1131125" y="1109856"/>
                <a:ext cx="3857040" cy="141840"/>
              </a:xfrm>
              <a:prstGeom prst="rect">
                <a:avLst/>
              </a:prstGeom>
            </p:spPr>
          </p:pic>
        </mc:Fallback>
      </mc:AlternateContent>
      <p:grpSp>
        <p:nvGrpSpPr>
          <p:cNvPr id="18" name="Group 17">
            <a:extLst>
              <a:ext uri="{FF2B5EF4-FFF2-40B4-BE49-F238E27FC236}">
                <a16:creationId xmlns:a16="http://schemas.microsoft.com/office/drawing/2014/main" id="{F2B65174-9F86-4E5A-8A52-29937E2B9B4A}"/>
              </a:ext>
            </a:extLst>
          </p:cNvPr>
          <p:cNvGrpSpPr/>
          <p:nvPr/>
        </p:nvGrpSpPr>
        <p:grpSpPr>
          <a:xfrm>
            <a:off x="4872605" y="1134336"/>
            <a:ext cx="5368680" cy="613080"/>
            <a:chOff x="4872605" y="1134336"/>
            <a:chExt cx="5368680" cy="613080"/>
          </a:xfrm>
        </p:grpSpPr>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70EB73C2-76E5-4941-9AD0-97D84AAC1C13}"/>
                    </a:ext>
                  </a:extLst>
                </p14:cNvPr>
                <p14:cNvContentPartPr/>
                <p14:nvPr/>
              </p14:nvContentPartPr>
              <p14:xfrm>
                <a:off x="6606365" y="1140456"/>
                <a:ext cx="1460160" cy="69120"/>
              </p14:xfrm>
            </p:contentPart>
          </mc:Choice>
          <mc:Fallback xmlns="">
            <p:pic>
              <p:nvPicPr>
                <p:cNvPr id="5" name="Ink 4">
                  <a:extLst>
                    <a:ext uri="{FF2B5EF4-FFF2-40B4-BE49-F238E27FC236}">
                      <a16:creationId xmlns:a16="http://schemas.microsoft.com/office/drawing/2014/main" id="{70EB73C2-76E5-4941-9AD0-97D84AAC1C13}"/>
                    </a:ext>
                  </a:extLst>
                </p:cNvPr>
                <p:cNvPicPr/>
                <p:nvPr/>
              </p:nvPicPr>
              <p:blipFill>
                <a:blip r:embed="rId9"/>
                <a:stretch>
                  <a:fillRect/>
                </a:stretch>
              </p:blipFill>
              <p:spPr>
                <a:xfrm>
                  <a:off x="6588725" y="1122816"/>
                  <a:ext cx="14958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E96F7407-ED8C-405B-B550-094417934630}"/>
                    </a:ext>
                  </a:extLst>
                </p14:cNvPr>
                <p14:cNvContentPartPr/>
                <p14:nvPr/>
              </p14:nvContentPartPr>
              <p14:xfrm>
                <a:off x="8274245" y="1134336"/>
                <a:ext cx="1001160" cy="73800"/>
              </p14:xfrm>
            </p:contentPart>
          </mc:Choice>
          <mc:Fallback xmlns="">
            <p:pic>
              <p:nvPicPr>
                <p:cNvPr id="7" name="Ink 6">
                  <a:extLst>
                    <a:ext uri="{FF2B5EF4-FFF2-40B4-BE49-F238E27FC236}">
                      <a16:creationId xmlns:a16="http://schemas.microsoft.com/office/drawing/2014/main" id="{E96F7407-ED8C-405B-B550-094417934630}"/>
                    </a:ext>
                  </a:extLst>
                </p:cNvPr>
                <p:cNvPicPr/>
                <p:nvPr/>
              </p:nvPicPr>
              <p:blipFill>
                <a:blip r:embed="rId11"/>
                <a:stretch>
                  <a:fillRect/>
                </a:stretch>
              </p:blipFill>
              <p:spPr>
                <a:xfrm>
                  <a:off x="8256605" y="1116696"/>
                  <a:ext cx="10368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2BAAF795-5231-4B2C-A15D-0AF7C40FBB96}"/>
                    </a:ext>
                  </a:extLst>
                </p14:cNvPr>
                <p14:cNvContentPartPr/>
                <p14:nvPr/>
              </p14:nvContentPartPr>
              <p14:xfrm>
                <a:off x="9327965" y="1166016"/>
                <a:ext cx="643680" cy="54000"/>
              </p14:xfrm>
            </p:contentPart>
          </mc:Choice>
          <mc:Fallback xmlns="">
            <p:pic>
              <p:nvPicPr>
                <p:cNvPr id="11" name="Ink 10">
                  <a:extLst>
                    <a:ext uri="{FF2B5EF4-FFF2-40B4-BE49-F238E27FC236}">
                      <a16:creationId xmlns:a16="http://schemas.microsoft.com/office/drawing/2014/main" id="{2BAAF795-5231-4B2C-A15D-0AF7C40FBB96}"/>
                    </a:ext>
                  </a:extLst>
                </p:cNvPr>
                <p:cNvPicPr/>
                <p:nvPr/>
              </p:nvPicPr>
              <p:blipFill>
                <a:blip r:embed="rId13"/>
                <a:stretch>
                  <a:fillRect/>
                </a:stretch>
              </p:blipFill>
              <p:spPr>
                <a:xfrm>
                  <a:off x="9309965" y="1148376"/>
                  <a:ext cx="6793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Ink 14">
                  <a:extLst>
                    <a:ext uri="{FF2B5EF4-FFF2-40B4-BE49-F238E27FC236}">
                      <a16:creationId xmlns:a16="http://schemas.microsoft.com/office/drawing/2014/main" id="{F7164F32-B179-4914-A5CC-67B2AB4F4116}"/>
                    </a:ext>
                  </a:extLst>
                </p14:cNvPr>
                <p14:cNvContentPartPr/>
                <p14:nvPr/>
              </p14:nvContentPartPr>
              <p14:xfrm>
                <a:off x="7749725" y="1665696"/>
                <a:ext cx="2491560" cy="81720"/>
              </p14:xfrm>
            </p:contentPart>
          </mc:Choice>
          <mc:Fallback xmlns="">
            <p:pic>
              <p:nvPicPr>
                <p:cNvPr id="15" name="Ink 14">
                  <a:extLst>
                    <a:ext uri="{FF2B5EF4-FFF2-40B4-BE49-F238E27FC236}">
                      <a16:creationId xmlns:a16="http://schemas.microsoft.com/office/drawing/2014/main" id="{F7164F32-B179-4914-A5CC-67B2AB4F4116}"/>
                    </a:ext>
                  </a:extLst>
                </p:cNvPr>
                <p:cNvPicPr/>
                <p:nvPr/>
              </p:nvPicPr>
              <p:blipFill>
                <a:blip r:embed="rId15"/>
                <a:stretch>
                  <a:fillRect/>
                </a:stretch>
              </p:blipFill>
              <p:spPr>
                <a:xfrm>
                  <a:off x="7732085" y="1647696"/>
                  <a:ext cx="25272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Ink 15">
                  <a:extLst>
                    <a:ext uri="{FF2B5EF4-FFF2-40B4-BE49-F238E27FC236}">
                      <a16:creationId xmlns:a16="http://schemas.microsoft.com/office/drawing/2014/main" id="{E348AD1C-4E9D-43CD-9E54-E848EAE19674}"/>
                    </a:ext>
                  </a:extLst>
                </p14:cNvPr>
                <p14:cNvContentPartPr/>
                <p14:nvPr/>
              </p14:nvContentPartPr>
              <p14:xfrm>
                <a:off x="7160405" y="1231896"/>
                <a:ext cx="1136520" cy="499680"/>
              </p14:xfrm>
            </p:contentPart>
          </mc:Choice>
          <mc:Fallback xmlns="">
            <p:pic>
              <p:nvPicPr>
                <p:cNvPr id="16" name="Ink 15">
                  <a:extLst>
                    <a:ext uri="{FF2B5EF4-FFF2-40B4-BE49-F238E27FC236}">
                      <a16:creationId xmlns:a16="http://schemas.microsoft.com/office/drawing/2014/main" id="{E348AD1C-4E9D-43CD-9E54-E848EAE19674}"/>
                    </a:ext>
                  </a:extLst>
                </p:cNvPr>
                <p:cNvPicPr/>
                <p:nvPr/>
              </p:nvPicPr>
              <p:blipFill>
                <a:blip r:embed="rId17"/>
                <a:stretch>
                  <a:fillRect/>
                </a:stretch>
              </p:blipFill>
              <p:spPr>
                <a:xfrm>
                  <a:off x="7142765" y="1214256"/>
                  <a:ext cx="1172160" cy="535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Ink 16">
                  <a:extLst>
                    <a:ext uri="{FF2B5EF4-FFF2-40B4-BE49-F238E27FC236}">
                      <a16:creationId xmlns:a16="http://schemas.microsoft.com/office/drawing/2014/main" id="{53450E75-BA9C-4A26-B95C-F5A57CACC734}"/>
                    </a:ext>
                  </a:extLst>
                </p14:cNvPr>
                <p14:cNvContentPartPr/>
                <p14:nvPr/>
              </p14:nvContentPartPr>
              <p14:xfrm>
                <a:off x="4872605" y="1633296"/>
                <a:ext cx="2416320" cy="65520"/>
              </p14:xfrm>
            </p:contentPart>
          </mc:Choice>
          <mc:Fallback xmlns="">
            <p:pic>
              <p:nvPicPr>
                <p:cNvPr id="17" name="Ink 16">
                  <a:extLst>
                    <a:ext uri="{FF2B5EF4-FFF2-40B4-BE49-F238E27FC236}">
                      <a16:creationId xmlns:a16="http://schemas.microsoft.com/office/drawing/2014/main" id="{53450E75-BA9C-4A26-B95C-F5A57CACC734}"/>
                    </a:ext>
                  </a:extLst>
                </p:cNvPr>
                <p:cNvPicPr/>
                <p:nvPr/>
              </p:nvPicPr>
              <p:blipFill>
                <a:blip r:embed="rId19"/>
                <a:stretch>
                  <a:fillRect/>
                </a:stretch>
              </p:blipFill>
              <p:spPr>
                <a:xfrm>
                  <a:off x="4854605" y="1615656"/>
                  <a:ext cx="2451960" cy="101160"/>
                </a:xfrm>
                <a:prstGeom prst="rect">
                  <a:avLst/>
                </a:prstGeom>
              </p:spPr>
            </p:pic>
          </mc:Fallback>
        </mc:AlternateContent>
      </p:grpSp>
      <p:grpSp>
        <p:nvGrpSpPr>
          <p:cNvPr id="26" name="Group 25">
            <a:extLst>
              <a:ext uri="{FF2B5EF4-FFF2-40B4-BE49-F238E27FC236}">
                <a16:creationId xmlns:a16="http://schemas.microsoft.com/office/drawing/2014/main" id="{ED78186B-FA71-4AE6-9211-583CB6550364}"/>
              </a:ext>
            </a:extLst>
          </p:cNvPr>
          <p:cNvGrpSpPr/>
          <p:nvPr/>
        </p:nvGrpSpPr>
        <p:grpSpPr>
          <a:xfrm>
            <a:off x="1035725" y="1661736"/>
            <a:ext cx="3363120" cy="133920"/>
            <a:chOff x="1035725" y="1661736"/>
            <a:chExt cx="3363120" cy="133920"/>
          </a:xfrm>
        </p:grpSpPr>
        <mc:AlternateContent xmlns:mc="http://schemas.openxmlformats.org/markup-compatibility/2006" xmlns:p14="http://schemas.microsoft.com/office/powerpoint/2010/main">
          <mc:Choice Requires="p14">
            <p:contentPart p14:bwMode="auto" r:id="rId20">
              <p14:nvContentPartPr>
                <p14:cNvPr id="19" name="Ink 18">
                  <a:extLst>
                    <a:ext uri="{FF2B5EF4-FFF2-40B4-BE49-F238E27FC236}">
                      <a16:creationId xmlns:a16="http://schemas.microsoft.com/office/drawing/2014/main" id="{AA6979FF-DE9B-430C-8A10-E98DA773A837}"/>
                    </a:ext>
                  </a:extLst>
                </p14:cNvPr>
                <p14:cNvContentPartPr/>
                <p14:nvPr/>
              </p14:nvContentPartPr>
              <p14:xfrm>
                <a:off x="3887645" y="1705656"/>
                <a:ext cx="511200" cy="22320"/>
              </p14:xfrm>
            </p:contentPart>
          </mc:Choice>
          <mc:Fallback xmlns="">
            <p:pic>
              <p:nvPicPr>
                <p:cNvPr id="19" name="Ink 18">
                  <a:extLst>
                    <a:ext uri="{FF2B5EF4-FFF2-40B4-BE49-F238E27FC236}">
                      <a16:creationId xmlns:a16="http://schemas.microsoft.com/office/drawing/2014/main" id="{AA6979FF-DE9B-430C-8A10-E98DA773A837}"/>
                    </a:ext>
                  </a:extLst>
                </p:cNvPr>
                <p:cNvPicPr/>
                <p:nvPr/>
              </p:nvPicPr>
              <p:blipFill>
                <a:blip r:embed="rId21"/>
                <a:stretch>
                  <a:fillRect/>
                </a:stretch>
              </p:blipFill>
              <p:spPr>
                <a:xfrm>
                  <a:off x="3869645" y="1688016"/>
                  <a:ext cx="54684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Ink 19">
                  <a:extLst>
                    <a:ext uri="{FF2B5EF4-FFF2-40B4-BE49-F238E27FC236}">
                      <a16:creationId xmlns:a16="http://schemas.microsoft.com/office/drawing/2014/main" id="{A9CA0281-1B48-415A-89E9-661A19EEC51F}"/>
                    </a:ext>
                  </a:extLst>
                </p14:cNvPr>
                <p14:cNvContentPartPr/>
                <p14:nvPr/>
              </p14:nvContentPartPr>
              <p14:xfrm>
                <a:off x="3331445" y="1672536"/>
                <a:ext cx="316800" cy="45360"/>
              </p14:xfrm>
            </p:contentPart>
          </mc:Choice>
          <mc:Fallback xmlns="">
            <p:pic>
              <p:nvPicPr>
                <p:cNvPr id="20" name="Ink 19">
                  <a:extLst>
                    <a:ext uri="{FF2B5EF4-FFF2-40B4-BE49-F238E27FC236}">
                      <a16:creationId xmlns:a16="http://schemas.microsoft.com/office/drawing/2014/main" id="{A9CA0281-1B48-415A-89E9-661A19EEC51F}"/>
                    </a:ext>
                  </a:extLst>
                </p:cNvPr>
                <p:cNvPicPr/>
                <p:nvPr/>
              </p:nvPicPr>
              <p:blipFill>
                <a:blip r:embed="rId23"/>
                <a:stretch>
                  <a:fillRect/>
                </a:stretch>
              </p:blipFill>
              <p:spPr>
                <a:xfrm>
                  <a:off x="3313805" y="1654536"/>
                  <a:ext cx="3524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2" name="Ink 21">
                  <a:extLst>
                    <a:ext uri="{FF2B5EF4-FFF2-40B4-BE49-F238E27FC236}">
                      <a16:creationId xmlns:a16="http://schemas.microsoft.com/office/drawing/2014/main" id="{6CEF186A-73E0-4FB9-BE9B-F7170DD32484}"/>
                    </a:ext>
                  </a:extLst>
                </p14:cNvPr>
                <p14:cNvContentPartPr/>
                <p14:nvPr/>
              </p14:nvContentPartPr>
              <p14:xfrm>
                <a:off x="2688125" y="1677216"/>
                <a:ext cx="517680" cy="41400"/>
              </p14:xfrm>
            </p:contentPart>
          </mc:Choice>
          <mc:Fallback xmlns="">
            <p:pic>
              <p:nvPicPr>
                <p:cNvPr id="22" name="Ink 21">
                  <a:extLst>
                    <a:ext uri="{FF2B5EF4-FFF2-40B4-BE49-F238E27FC236}">
                      <a16:creationId xmlns:a16="http://schemas.microsoft.com/office/drawing/2014/main" id="{6CEF186A-73E0-4FB9-BE9B-F7170DD32484}"/>
                    </a:ext>
                  </a:extLst>
                </p:cNvPr>
                <p:cNvPicPr/>
                <p:nvPr/>
              </p:nvPicPr>
              <p:blipFill>
                <a:blip r:embed="rId25"/>
                <a:stretch>
                  <a:fillRect/>
                </a:stretch>
              </p:blipFill>
              <p:spPr>
                <a:xfrm>
                  <a:off x="2670125" y="1659576"/>
                  <a:ext cx="5533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4" name="Ink 23">
                  <a:extLst>
                    <a:ext uri="{FF2B5EF4-FFF2-40B4-BE49-F238E27FC236}">
                      <a16:creationId xmlns:a16="http://schemas.microsoft.com/office/drawing/2014/main" id="{61B24D41-3E5F-4507-93E8-5069D664CE76}"/>
                    </a:ext>
                  </a:extLst>
                </p14:cNvPr>
                <p14:cNvContentPartPr/>
                <p14:nvPr/>
              </p14:nvContentPartPr>
              <p14:xfrm>
                <a:off x="2070005" y="1661736"/>
                <a:ext cx="504000" cy="77400"/>
              </p14:xfrm>
            </p:contentPart>
          </mc:Choice>
          <mc:Fallback xmlns="">
            <p:pic>
              <p:nvPicPr>
                <p:cNvPr id="24" name="Ink 23">
                  <a:extLst>
                    <a:ext uri="{FF2B5EF4-FFF2-40B4-BE49-F238E27FC236}">
                      <a16:creationId xmlns:a16="http://schemas.microsoft.com/office/drawing/2014/main" id="{61B24D41-3E5F-4507-93E8-5069D664CE76}"/>
                    </a:ext>
                  </a:extLst>
                </p:cNvPr>
                <p:cNvPicPr/>
                <p:nvPr/>
              </p:nvPicPr>
              <p:blipFill>
                <a:blip r:embed="rId27"/>
                <a:stretch>
                  <a:fillRect/>
                </a:stretch>
              </p:blipFill>
              <p:spPr>
                <a:xfrm>
                  <a:off x="2052005" y="1643736"/>
                  <a:ext cx="5396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5" name="Ink 24">
                  <a:extLst>
                    <a:ext uri="{FF2B5EF4-FFF2-40B4-BE49-F238E27FC236}">
                      <a16:creationId xmlns:a16="http://schemas.microsoft.com/office/drawing/2014/main" id="{C002C6E4-15D2-4AF1-B8D4-1524E5183479}"/>
                    </a:ext>
                  </a:extLst>
                </p14:cNvPr>
                <p14:cNvContentPartPr/>
                <p14:nvPr/>
              </p14:nvContentPartPr>
              <p14:xfrm>
                <a:off x="1035725" y="1669656"/>
                <a:ext cx="764280" cy="126000"/>
              </p14:xfrm>
            </p:contentPart>
          </mc:Choice>
          <mc:Fallback xmlns="">
            <p:pic>
              <p:nvPicPr>
                <p:cNvPr id="25" name="Ink 24">
                  <a:extLst>
                    <a:ext uri="{FF2B5EF4-FFF2-40B4-BE49-F238E27FC236}">
                      <a16:creationId xmlns:a16="http://schemas.microsoft.com/office/drawing/2014/main" id="{C002C6E4-15D2-4AF1-B8D4-1524E5183479}"/>
                    </a:ext>
                  </a:extLst>
                </p:cNvPr>
                <p:cNvPicPr/>
                <p:nvPr/>
              </p:nvPicPr>
              <p:blipFill>
                <a:blip r:embed="rId29"/>
                <a:stretch>
                  <a:fillRect/>
                </a:stretch>
              </p:blipFill>
              <p:spPr>
                <a:xfrm>
                  <a:off x="1018085" y="1651656"/>
                  <a:ext cx="799920" cy="161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27" name="Ink 26">
                <a:extLst>
                  <a:ext uri="{FF2B5EF4-FFF2-40B4-BE49-F238E27FC236}">
                    <a16:creationId xmlns:a16="http://schemas.microsoft.com/office/drawing/2014/main" id="{BAD0F5AF-E0A3-44E1-A963-811A23551868}"/>
                  </a:ext>
                </a:extLst>
              </p14:cNvPr>
              <p14:cNvContentPartPr/>
              <p14:nvPr/>
            </p14:nvContentPartPr>
            <p14:xfrm>
              <a:off x="7832885" y="2159616"/>
              <a:ext cx="2577960" cy="88200"/>
            </p14:xfrm>
          </p:contentPart>
        </mc:Choice>
        <mc:Fallback xmlns="">
          <p:pic>
            <p:nvPicPr>
              <p:cNvPr id="27" name="Ink 26">
                <a:extLst>
                  <a:ext uri="{FF2B5EF4-FFF2-40B4-BE49-F238E27FC236}">
                    <a16:creationId xmlns:a16="http://schemas.microsoft.com/office/drawing/2014/main" id="{BAD0F5AF-E0A3-44E1-A963-811A23551868}"/>
                  </a:ext>
                </a:extLst>
              </p:cNvPr>
              <p:cNvPicPr/>
              <p:nvPr/>
            </p:nvPicPr>
            <p:blipFill>
              <a:blip r:embed="rId31"/>
              <a:stretch>
                <a:fillRect/>
              </a:stretch>
            </p:blipFill>
            <p:spPr>
              <a:xfrm>
                <a:off x="7815245" y="2141976"/>
                <a:ext cx="2613600" cy="123840"/>
              </a:xfrm>
              <a:prstGeom prst="rect">
                <a:avLst/>
              </a:prstGeom>
            </p:spPr>
          </p:pic>
        </mc:Fallback>
      </mc:AlternateContent>
    </p:spTree>
    <p:extLst>
      <p:ext uri="{BB962C8B-B14F-4D97-AF65-F5344CB8AC3E}">
        <p14:creationId xmlns:p14="http://schemas.microsoft.com/office/powerpoint/2010/main" val="3655475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599110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0" y="10795"/>
            <a:ext cx="10310013" cy="5770811"/>
          </a:xfrm>
          <a:prstGeom prst="rect">
            <a:avLst/>
          </a:prstGeom>
          <a:noFill/>
        </p:spPr>
        <p:txBody>
          <a:bodyPr wrap="square" rtlCol="0">
            <a:spAutoFit/>
          </a:bodyPr>
          <a:lstStyle/>
          <a:p>
            <a:pPr algn="r"/>
            <a:r>
              <a:rPr lang="he-IL" sz="3200" b="1">
                <a:solidFill>
                  <a:srgbClr val="FFFF00"/>
                </a:solidFill>
                <a:cs typeface="+mj-cs"/>
              </a:rPr>
              <a:t>ספר ישעיה פרק י</a:t>
            </a:r>
          </a:p>
          <a:p>
            <a:pPr algn="r"/>
            <a:r>
              <a:rPr lang="he-IL" sz="2800">
                <a:solidFill>
                  <a:schemeClr val="bg1"/>
                </a:solidFill>
                <a:cs typeface="+mj-cs"/>
              </a:rPr>
              <a:t>﻿</a:t>
            </a:r>
            <a:r>
              <a:rPr lang="he-IL" sz="2800">
                <a:solidFill>
                  <a:srgbClr val="FFFF00"/>
                </a:solidFill>
                <a:cs typeface="+mj-cs"/>
              </a:rPr>
              <a:t>יב   וְהָיָה כִּי-יְבַצַּע אֲדֹנָי אֶת-כָּל-מַעֲשֵֹהוּ בְּהַר צִיּוֹן וּבִירוּשָׁלָם אֶפְקֹד עַל-פְּרִי-גֹדֶל לְבַב מֶלֶךְ-אַשּׁוּר וְעַל-תִּפְאֶרֶת רוּם עֵינָיו:</a:t>
            </a:r>
            <a:r>
              <a:rPr lang="he-IL" sz="2800">
                <a:solidFill>
                  <a:schemeClr val="bg1"/>
                </a:solidFill>
                <a:cs typeface="+mj-cs"/>
              </a:rPr>
              <a:t> </a:t>
            </a:r>
            <a:r>
              <a:rPr lang="he-IL" sz="2800">
                <a:solidFill>
                  <a:srgbClr val="92D050"/>
                </a:solidFill>
                <a:cs typeface="+mj-cs"/>
              </a:rPr>
              <a:t>יג   כִּי אָמַר בְּכֹחַ יָדִי עָשִֹיתִי וּבְחָכְמָתִי כִּי נְבֻנוֹתִי וְאָסִיר | גְּבוּלֹת עַמִּים וַעֲתיּדֹתֵיהֶם [וַעֲתוּדוֹתֵיהֶם] שׁוֹשֵֹתִי וְאוֹרִיד כַּאבִּיר [כַּבִּיר] יוֹשְׁבִים: </a:t>
            </a:r>
            <a:r>
              <a:rPr lang="he-IL" sz="2800">
                <a:solidFill>
                  <a:srgbClr val="FFC000"/>
                </a:solidFill>
                <a:cs typeface="+mj-cs"/>
              </a:rPr>
              <a:t>יד   וַתִּמְצָא כַקֵּן | יָדִי לְחֵיל הָעַמִּים וְכֶאֱסֹף בֵּיצִים עֲזֻבוֹת כָּל-הָאָרֶץ אֲנִי אָסָפְתִּי וְלֹא הָיָה נֹדֵד כָּנָף וּפֹצֶה פֶה וּמְצַפְצֵף: טו   הֲיִתְפָּאֵר הַגַּרְזֶן עַל הַחֹצֵב בּוֹ אִם-יִתְגַּדֵּל הַמַּשּׂוֹר עַל-מְנִיפוֹ כְּהָנִיף שֵׁבֶט וְאֶת-מְרִימָיו כְּהָרִים מַטֶּה לֹא-עֵץ: טז   לָכֵן יְשַׁלַּח הָאָדוֹן יְהֹוָה צְבָאוֹת בְּמִשְׁמַנָּיו רָזוֹן וְתַחַת כְּבֹדוֹ יֵקַד יְקֹד כִּיקוֹד אֵשׁ: יז   וְהָיָה אוֹר-יִשְֹרָאֵל לְאֵשׁ וּקְדוֹשׁוֹ לְלֶהָבָה וּבָעֲרָה וְאָכְלָה שִׁיתוֹ וּשְׁמִירוֹ בְּיוֹם אֶחָד: יח   וּכְבוֹד יַעְרוֹ וְכַרְמִלּוֹ מִנֶּפֶשׁ וְעַד-בָּשָֹר יְכַלֶּה וְהָיָה כִּמְסֹס נֹסֵס: יט   וּשְׁאָר עֵץ יַעְרוֹ מִסְפָּר יִהְיוּ וְנַעַר יִכְתְּבֵם:       </a:t>
            </a:r>
            <a:r>
              <a:rPr lang="he-IL" sz="2800">
                <a:solidFill>
                  <a:srgbClr val="00B0F0"/>
                </a:solidFill>
                <a:cs typeface="+mj-cs"/>
              </a:rPr>
              <a:t>כ   וְהָיָה | בַּיּוֹם הַהוּא לֹא-יוֹסִיף עוֹד שְׁאָר יִשְֹרָאֵל וּפְלֵיטַת בֵּית-יַעֲקֹב לְהִשָּׁעֵן עַל-מַכֵּהוּ וְנִשְׁעַן עַל-יְהֹוָה קְדוֹשׁ יִשְֹרָאֵל בֶּאֱמֶת:</a:t>
            </a:r>
            <a:r>
              <a:rPr lang="he-IL" sz="2800">
                <a:solidFill>
                  <a:schemeClr val="bg1"/>
                </a:solidFill>
                <a:cs typeface="+mj-cs"/>
              </a:rPr>
              <a:t> </a:t>
            </a:r>
            <a:r>
              <a:rPr lang="he-IL" sz="2800">
                <a:solidFill>
                  <a:srgbClr val="FFFF00"/>
                </a:solidFill>
                <a:cs typeface="+mj-cs"/>
              </a:rPr>
              <a:t>כא   שְׁאָר יָשׁוּב שְׁאָר יַעֲקֹב אֶל-אֵל גִּבּוֹר: כב   כִּי אִם-יִהְיֶה עַמְּךָ יִשְֹרָאֵל כְּחוֹל הַיָּם שְׁאָר יָשׁוּב בּוֹ כִּלָּיוֹן חָרוּץ שׁוֹטֵף צְדָקָה:</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FCE30445-9A9D-4D8B-A3ED-60917C234A86}"/>
                  </a:ext>
                </a:extLst>
              </p14:cNvPr>
              <p14:cNvContentPartPr/>
              <p14:nvPr/>
            </p14:nvContentPartPr>
            <p14:xfrm>
              <a:off x="5710325" y="984576"/>
              <a:ext cx="2366280" cy="75600"/>
            </p14:xfrm>
          </p:contentPart>
        </mc:Choice>
        <mc:Fallback xmlns="">
          <p:pic>
            <p:nvPicPr>
              <p:cNvPr id="9" name="Ink 8">
                <a:extLst>
                  <a:ext uri="{FF2B5EF4-FFF2-40B4-BE49-F238E27FC236}">
                    <a16:creationId xmlns:a16="http://schemas.microsoft.com/office/drawing/2014/main" id="{FCE30445-9A9D-4D8B-A3ED-60917C234A86}"/>
                  </a:ext>
                </a:extLst>
              </p:cNvPr>
              <p:cNvPicPr/>
              <p:nvPr/>
            </p:nvPicPr>
            <p:blipFill>
              <a:blip r:embed="rId5"/>
              <a:stretch>
                <a:fillRect/>
              </a:stretch>
            </p:blipFill>
            <p:spPr>
              <a:xfrm>
                <a:off x="5692685" y="966936"/>
                <a:ext cx="24019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3A821AD0-20D6-4CA1-A536-FA2C1119E3DE}"/>
                  </a:ext>
                </a:extLst>
              </p14:cNvPr>
              <p14:cNvContentPartPr/>
              <p14:nvPr/>
            </p14:nvContentPartPr>
            <p14:xfrm>
              <a:off x="3238205" y="1014456"/>
              <a:ext cx="2474640" cy="94680"/>
            </p14:xfrm>
          </p:contentPart>
        </mc:Choice>
        <mc:Fallback xmlns="">
          <p:pic>
            <p:nvPicPr>
              <p:cNvPr id="11" name="Ink 10">
                <a:extLst>
                  <a:ext uri="{FF2B5EF4-FFF2-40B4-BE49-F238E27FC236}">
                    <a16:creationId xmlns:a16="http://schemas.microsoft.com/office/drawing/2014/main" id="{3A821AD0-20D6-4CA1-A536-FA2C1119E3DE}"/>
                  </a:ext>
                </a:extLst>
              </p:cNvPr>
              <p:cNvPicPr/>
              <p:nvPr/>
            </p:nvPicPr>
            <p:blipFill>
              <a:blip r:embed="rId7"/>
              <a:stretch>
                <a:fillRect/>
              </a:stretch>
            </p:blipFill>
            <p:spPr>
              <a:xfrm>
                <a:off x="3220205" y="996456"/>
                <a:ext cx="25102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9" name="Ink 18">
                <a:extLst>
                  <a:ext uri="{FF2B5EF4-FFF2-40B4-BE49-F238E27FC236}">
                    <a16:creationId xmlns:a16="http://schemas.microsoft.com/office/drawing/2014/main" id="{84662568-82C8-47DA-8B58-300463817930}"/>
                  </a:ext>
                </a:extLst>
              </p14:cNvPr>
              <p14:cNvContentPartPr/>
              <p14:nvPr/>
            </p14:nvContentPartPr>
            <p14:xfrm>
              <a:off x="9048245" y="1417296"/>
              <a:ext cx="1001160" cy="38160"/>
            </p14:xfrm>
          </p:contentPart>
        </mc:Choice>
        <mc:Fallback xmlns="">
          <p:pic>
            <p:nvPicPr>
              <p:cNvPr id="19" name="Ink 18">
                <a:extLst>
                  <a:ext uri="{FF2B5EF4-FFF2-40B4-BE49-F238E27FC236}">
                    <a16:creationId xmlns:a16="http://schemas.microsoft.com/office/drawing/2014/main" id="{84662568-82C8-47DA-8B58-300463817930}"/>
                  </a:ext>
                </a:extLst>
              </p:cNvPr>
              <p:cNvPicPr/>
              <p:nvPr/>
            </p:nvPicPr>
            <p:blipFill>
              <a:blip r:embed="rId9"/>
              <a:stretch>
                <a:fillRect/>
              </a:stretch>
            </p:blipFill>
            <p:spPr>
              <a:xfrm>
                <a:off x="9030245" y="1399656"/>
                <a:ext cx="10368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0" name="Ink 19">
                <a:extLst>
                  <a:ext uri="{FF2B5EF4-FFF2-40B4-BE49-F238E27FC236}">
                    <a16:creationId xmlns:a16="http://schemas.microsoft.com/office/drawing/2014/main" id="{A4A75839-4D46-4B6C-BE14-65FE9D5E395A}"/>
                  </a:ext>
                </a:extLst>
              </p14:cNvPr>
              <p14:cNvContentPartPr/>
              <p14:nvPr/>
            </p14:nvContentPartPr>
            <p14:xfrm>
              <a:off x="6186605" y="1382736"/>
              <a:ext cx="2702520" cy="88200"/>
            </p14:xfrm>
          </p:contentPart>
        </mc:Choice>
        <mc:Fallback xmlns="">
          <p:pic>
            <p:nvPicPr>
              <p:cNvPr id="20" name="Ink 19">
                <a:extLst>
                  <a:ext uri="{FF2B5EF4-FFF2-40B4-BE49-F238E27FC236}">
                    <a16:creationId xmlns:a16="http://schemas.microsoft.com/office/drawing/2014/main" id="{A4A75839-4D46-4B6C-BE14-65FE9D5E395A}"/>
                  </a:ext>
                </a:extLst>
              </p:cNvPr>
              <p:cNvPicPr/>
              <p:nvPr/>
            </p:nvPicPr>
            <p:blipFill>
              <a:blip r:embed="rId11"/>
              <a:stretch>
                <a:fillRect/>
              </a:stretch>
            </p:blipFill>
            <p:spPr>
              <a:xfrm>
                <a:off x="6168965" y="1364736"/>
                <a:ext cx="2738160" cy="123840"/>
              </a:xfrm>
              <a:prstGeom prst="rect">
                <a:avLst/>
              </a:prstGeom>
            </p:spPr>
          </p:pic>
        </mc:Fallback>
      </mc:AlternateContent>
      <p:grpSp>
        <p:nvGrpSpPr>
          <p:cNvPr id="22" name="Group 21">
            <a:extLst>
              <a:ext uri="{FF2B5EF4-FFF2-40B4-BE49-F238E27FC236}">
                <a16:creationId xmlns:a16="http://schemas.microsoft.com/office/drawing/2014/main" id="{AAAFFBF9-2951-49FD-87B2-5194B620FEF9}"/>
              </a:ext>
            </a:extLst>
          </p:cNvPr>
          <p:cNvGrpSpPr/>
          <p:nvPr/>
        </p:nvGrpSpPr>
        <p:grpSpPr>
          <a:xfrm>
            <a:off x="423725" y="386976"/>
            <a:ext cx="2976840" cy="727560"/>
            <a:chOff x="423725" y="386976"/>
            <a:chExt cx="2976840" cy="727560"/>
          </a:xfrm>
        </p:grpSpPr>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1639C5C3-2F76-439F-8F1D-A5104058672C}"/>
                    </a:ext>
                  </a:extLst>
                </p14:cNvPr>
                <p14:cNvContentPartPr/>
                <p14:nvPr/>
              </p14:nvContentPartPr>
              <p14:xfrm>
                <a:off x="3245765" y="983136"/>
                <a:ext cx="20160" cy="40320"/>
              </p14:xfrm>
            </p:contentPart>
          </mc:Choice>
          <mc:Fallback xmlns="">
            <p:pic>
              <p:nvPicPr>
                <p:cNvPr id="12" name="Ink 11">
                  <a:extLst>
                    <a:ext uri="{FF2B5EF4-FFF2-40B4-BE49-F238E27FC236}">
                      <a16:creationId xmlns:a16="http://schemas.microsoft.com/office/drawing/2014/main" id="{1639C5C3-2F76-439F-8F1D-A5104058672C}"/>
                    </a:ext>
                  </a:extLst>
                </p:cNvPr>
                <p:cNvPicPr/>
                <p:nvPr/>
              </p:nvPicPr>
              <p:blipFill>
                <a:blip r:embed="rId13"/>
                <a:stretch>
                  <a:fillRect/>
                </a:stretch>
              </p:blipFill>
              <p:spPr>
                <a:xfrm>
                  <a:off x="3228125" y="965136"/>
                  <a:ext cx="558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EA61EBCB-8A08-4671-9C1C-4418902C9173}"/>
                    </a:ext>
                  </a:extLst>
                </p14:cNvPr>
                <p14:cNvContentPartPr/>
                <p14:nvPr/>
              </p14:nvContentPartPr>
              <p14:xfrm>
                <a:off x="2612165" y="943896"/>
                <a:ext cx="636120" cy="63360"/>
              </p14:xfrm>
            </p:contentPart>
          </mc:Choice>
          <mc:Fallback xmlns="">
            <p:pic>
              <p:nvPicPr>
                <p:cNvPr id="13" name="Ink 12">
                  <a:extLst>
                    <a:ext uri="{FF2B5EF4-FFF2-40B4-BE49-F238E27FC236}">
                      <a16:creationId xmlns:a16="http://schemas.microsoft.com/office/drawing/2014/main" id="{EA61EBCB-8A08-4671-9C1C-4418902C9173}"/>
                    </a:ext>
                  </a:extLst>
                </p:cNvPr>
                <p:cNvPicPr/>
                <p:nvPr/>
              </p:nvPicPr>
              <p:blipFill>
                <a:blip r:embed="rId15"/>
                <a:stretch>
                  <a:fillRect/>
                </a:stretch>
              </p:blipFill>
              <p:spPr>
                <a:xfrm>
                  <a:off x="2594165" y="926256"/>
                  <a:ext cx="6717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67EF358B-9AF7-4A0C-AF91-21B411B7A03C}"/>
                    </a:ext>
                  </a:extLst>
                </p14:cNvPr>
                <p14:cNvContentPartPr/>
                <p14:nvPr/>
              </p14:nvContentPartPr>
              <p14:xfrm>
                <a:off x="1833125" y="914376"/>
                <a:ext cx="653040" cy="112320"/>
              </p14:xfrm>
            </p:contentPart>
          </mc:Choice>
          <mc:Fallback xmlns="">
            <p:pic>
              <p:nvPicPr>
                <p:cNvPr id="14" name="Ink 13">
                  <a:extLst>
                    <a:ext uri="{FF2B5EF4-FFF2-40B4-BE49-F238E27FC236}">
                      <a16:creationId xmlns:a16="http://schemas.microsoft.com/office/drawing/2014/main" id="{67EF358B-9AF7-4A0C-AF91-21B411B7A03C}"/>
                    </a:ext>
                  </a:extLst>
                </p:cNvPr>
                <p:cNvPicPr/>
                <p:nvPr/>
              </p:nvPicPr>
              <p:blipFill>
                <a:blip r:embed="rId17"/>
                <a:stretch>
                  <a:fillRect/>
                </a:stretch>
              </p:blipFill>
              <p:spPr>
                <a:xfrm>
                  <a:off x="1815485" y="896376"/>
                  <a:ext cx="6886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4A18AD03-AB6D-4FFD-B6ED-B8D4FE005AB2}"/>
                    </a:ext>
                  </a:extLst>
                </p14:cNvPr>
                <p14:cNvContentPartPr/>
                <p14:nvPr/>
              </p14:nvContentPartPr>
              <p14:xfrm>
                <a:off x="1127525" y="1014456"/>
                <a:ext cx="456840" cy="91800"/>
              </p14:xfrm>
            </p:contentPart>
          </mc:Choice>
          <mc:Fallback xmlns="">
            <p:pic>
              <p:nvPicPr>
                <p:cNvPr id="15" name="Ink 14">
                  <a:extLst>
                    <a:ext uri="{FF2B5EF4-FFF2-40B4-BE49-F238E27FC236}">
                      <a16:creationId xmlns:a16="http://schemas.microsoft.com/office/drawing/2014/main" id="{4A18AD03-AB6D-4FFD-B6ED-B8D4FE005AB2}"/>
                    </a:ext>
                  </a:extLst>
                </p:cNvPr>
                <p:cNvPicPr/>
                <p:nvPr/>
              </p:nvPicPr>
              <p:blipFill>
                <a:blip r:embed="rId19"/>
                <a:stretch>
                  <a:fillRect/>
                </a:stretch>
              </p:blipFill>
              <p:spPr>
                <a:xfrm>
                  <a:off x="1109525" y="996456"/>
                  <a:ext cx="4924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CD361FF2-6323-40E4-ABED-A2AC5325D393}"/>
                    </a:ext>
                  </a:extLst>
                </p14:cNvPr>
                <p14:cNvContentPartPr/>
                <p14:nvPr/>
              </p14:nvContentPartPr>
              <p14:xfrm>
                <a:off x="423725" y="950016"/>
                <a:ext cx="651960" cy="164520"/>
              </p14:xfrm>
            </p:contentPart>
          </mc:Choice>
          <mc:Fallback xmlns="">
            <p:pic>
              <p:nvPicPr>
                <p:cNvPr id="17" name="Ink 16">
                  <a:extLst>
                    <a:ext uri="{FF2B5EF4-FFF2-40B4-BE49-F238E27FC236}">
                      <a16:creationId xmlns:a16="http://schemas.microsoft.com/office/drawing/2014/main" id="{CD361FF2-6323-40E4-ABED-A2AC5325D393}"/>
                    </a:ext>
                  </a:extLst>
                </p:cNvPr>
                <p:cNvPicPr/>
                <p:nvPr/>
              </p:nvPicPr>
              <p:blipFill>
                <a:blip r:embed="rId21"/>
                <a:stretch>
                  <a:fillRect/>
                </a:stretch>
              </p:blipFill>
              <p:spPr>
                <a:xfrm>
                  <a:off x="405725" y="932376"/>
                  <a:ext cx="68760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1" name="Ink 20">
                  <a:extLst>
                    <a:ext uri="{FF2B5EF4-FFF2-40B4-BE49-F238E27FC236}">
                      <a16:creationId xmlns:a16="http://schemas.microsoft.com/office/drawing/2014/main" id="{75F86EC3-FF3E-4BA6-A2BB-FFB1103FEE27}"/>
                    </a:ext>
                  </a:extLst>
                </p14:cNvPr>
                <p14:cNvContentPartPr/>
                <p14:nvPr/>
              </p14:nvContentPartPr>
              <p14:xfrm>
                <a:off x="433445" y="386976"/>
                <a:ext cx="2967120" cy="655200"/>
              </p14:xfrm>
            </p:contentPart>
          </mc:Choice>
          <mc:Fallback xmlns="">
            <p:pic>
              <p:nvPicPr>
                <p:cNvPr id="21" name="Ink 20">
                  <a:extLst>
                    <a:ext uri="{FF2B5EF4-FFF2-40B4-BE49-F238E27FC236}">
                      <a16:creationId xmlns:a16="http://schemas.microsoft.com/office/drawing/2014/main" id="{75F86EC3-FF3E-4BA6-A2BB-FFB1103FEE27}"/>
                    </a:ext>
                  </a:extLst>
                </p:cNvPr>
                <p:cNvPicPr/>
                <p:nvPr/>
              </p:nvPicPr>
              <p:blipFill>
                <a:blip r:embed="rId23"/>
                <a:stretch>
                  <a:fillRect/>
                </a:stretch>
              </p:blipFill>
              <p:spPr>
                <a:xfrm>
                  <a:off x="415445" y="369336"/>
                  <a:ext cx="3002760" cy="690840"/>
                </a:xfrm>
                <a:prstGeom prst="rect">
                  <a:avLst/>
                </a:prstGeom>
              </p:spPr>
            </p:pic>
          </mc:Fallback>
        </mc:AlternateContent>
      </p:grpSp>
      <p:grpSp>
        <p:nvGrpSpPr>
          <p:cNvPr id="24" name="Group 23">
            <a:extLst>
              <a:ext uri="{FF2B5EF4-FFF2-40B4-BE49-F238E27FC236}">
                <a16:creationId xmlns:a16="http://schemas.microsoft.com/office/drawing/2014/main" id="{AACA2284-3AFD-4CD8-A8D6-00328FE3C0A8}"/>
              </a:ext>
            </a:extLst>
          </p:cNvPr>
          <p:cNvGrpSpPr/>
          <p:nvPr/>
        </p:nvGrpSpPr>
        <p:grpSpPr>
          <a:xfrm>
            <a:off x="8110805" y="924816"/>
            <a:ext cx="2166840" cy="520560"/>
            <a:chOff x="8110805" y="924816"/>
            <a:chExt cx="2166840" cy="520560"/>
          </a:xfrm>
        </p:grpSpPr>
        <mc:AlternateContent xmlns:mc="http://schemas.openxmlformats.org/markup-compatibility/2006" xmlns:p14="http://schemas.microsoft.com/office/powerpoint/2010/main">
          <mc:Choice Requires="p14">
            <p:contentPart p14:bwMode="auto" r:id="rId24">
              <p14:nvContentPartPr>
                <p14:cNvPr id="4" name="Ink 3">
                  <a:extLst>
                    <a:ext uri="{FF2B5EF4-FFF2-40B4-BE49-F238E27FC236}">
                      <a16:creationId xmlns:a16="http://schemas.microsoft.com/office/drawing/2014/main" id="{4BD15A5A-87A6-46B7-9BA9-473DE7EB08C6}"/>
                    </a:ext>
                  </a:extLst>
                </p14:cNvPr>
                <p14:cNvContentPartPr/>
                <p14:nvPr/>
              </p14:nvContentPartPr>
              <p14:xfrm>
                <a:off x="9642605" y="924816"/>
                <a:ext cx="2160" cy="1800"/>
              </p14:xfrm>
            </p:contentPart>
          </mc:Choice>
          <mc:Fallback xmlns="">
            <p:pic>
              <p:nvPicPr>
                <p:cNvPr id="4" name="Ink 3">
                  <a:extLst>
                    <a:ext uri="{FF2B5EF4-FFF2-40B4-BE49-F238E27FC236}">
                      <a16:creationId xmlns:a16="http://schemas.microsoft.com/office/drawing/2014/main" id="{4BD15A5A-87A6-46B7-9BA9-473DE7EB08C6}"/>
                    </a:ext>
                  </a:extLst>
                </p:cNvPr>
                <p:cNvPicPr/>
                <p:nvPr/>
              </p:nvPicPr>
              <p:blipFill>
                <a:blip r:embed="rId25"/>
                <a:stretch>
                  <a:fillRect/>
                </a:stretch>
              </p:blipFill>
              <p:spPr>
                <a:xfrm>
                  <a:off x="9624965" y="906816"/>
                  <a:ext cx="378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 name="Ink 4">
                  <a:extLst>
                    <a:ext uri="{FF2B5EF4-FFF2-40B4-BE49-F238E27FC236}">
                      <a16:creationId xmlns:a16="http://schemas.microsoft.com/office/drawing/2014/main" id="{3E6A675E-152E-4BF9-BC24-D96057CAA371}"/>
                    </a:ext>
                  </a:extLst>
                </p14:cNvPr>
                <p14:cNvContentPartPr/>
                <p14:nvPr/>
              </p14:nvContentPartPr>
              <p14:xfrm>
                <a:off x="8110805" y="944616"/>
                <a:ext cx="1540080" cy="132480"/>
              </p14:xfrm>
            </p:contentPart>
          </mc:Choice>
          <mc:Fallback xmlns="">
            <p:pic>
              <p:nvPicPr>
                <p:cNvPr id="5" name="Ink 4">
                  <a:extLst>
                    <a:ext uri="{FF2B5EF4-FFF2-40B4-BE49-F238E27FC236}">
                      <a16:creationId xmlns:a16="http://schemas.microsoft.com/office/drawing/2014/main" id="{3E6A675E-152E-4BF9-BC24-D96057CAA371}"/>
                    </a:ext>
                  </a:extLst>
                </p:cNvPr>
                <p:cNvPicPr/>
                <p:nvPr/>
              </p:nvPicPr>
              <p:blipFill>
                <a:blip r:embed="rId27"/>
                <a:stretch>
                  <a:fillRect/>
                </a:stretch>
              </p:blipFill>
              <p:spPr>
                <a:xfrm>
                  <a:off x="8093165" y="926976"/>
                  <a:ext cx="15757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Ink 22">
                  <a:extLst>
                    <a:ext uri="{FF2B5EF4-FFF2-40B4-BE49-F238E27FC236}">
                      <a16:creationId xmlns:a16="http://schemas.microsoft.com/office/drawing/2014/main" id="{11D19218-F01A-400F-A012-B3AC965CC5A2}"/>
                    </a:ext>
                  </a:extLst>
                </p14:cNvPr>
                <p14:cNvContentPartPr/>
                <p14:nvPr/>
              </p14:nvContentPartPr>
              <p14:xfrm>
                <a:off x="8927285" y="945336"/>
                <a:ext cx="1350360" cy="500040"/>
              </p14:xfrm>
            </p:contentPart>
          </mc:Choice>
          <mc:Fallback xmlns="">
            <p:pic>
              <p:nvPicPr>
                <p:cNvPr id="23" name="Ink 22">
                  <a:extLst>
                    <a:ext uri="{FF2B5EF4-FFF2-40B4-BE49-F238E27FC236}">
                      <a16:creationId xmlns:a16="http://schemas.microsoft.com/office/drawing/2014/main" id="{11D19218-F01A-400F-A012-B3AC965CC5A2}"/>
                    </a:ext>
                  </a:extLst>
                </p:cNvPr>
                <p:cNvPicPr/>
                <p:nvPr/>
              </p:nvPicPr>
              <p:blipFill>
                <a:blip r:embed="rId29"/>
                <a:stretch>
                  <a:fillRect/>
                </a:stretch>
              </p:blipFill>
              <p:spPr>
                <a:xfrm>
                  <a:off x="8909285" y="927336"/>
                  <a:ext cx="1386000" cy="535680"/>
                </a:xfrm>
                <a:prstGeom prst="rect">
                  <a:avLst/>
                </a:prstGeom>
              </p:spPr>
            </p:pic>
          </mc:Fallback>
        </mc:AlternateContent>
      </p:grpSp>
      <p:grpSp>
        <p:nvGrpSpPr>
          <p:cNvPr id="33" name="Group 32">
            <a:extLst>
              <a:ext uri="{FF2B5EF4-FFF2-40B4-BE49-F238E27FC236}">
                <a16:creationId xmlns:a16="http://schemas.microsoft.com/office/drawing/2014/main" id="{22C1AB9F-29CF-4D93-9027-CA56B6AAF3D4}"/>
              </a:ext>
            </a:extLst>
          </p:cNvPr>
          <p:cNvGrpSpPr/>
          <p:nvPr/>
        </p:nvGrpSpPr>
        <p:grpSpPr>
          <a:xfrm>
            <a:off x="603005" y="1377336"/>
            <a:ext cx="5085000" cy="124920"/>
            <a:chOff x="603005" y="1377336"/>
            <a:chExt cx="5085000" cy="124920"/>
          </a:xfrm>
        </p:grpSpPr>
        <mc:AlternateContent xmlns:mc="http://schemas.openxmlformats.org/markup-compatibility/2006" xmlns:p14="http://schemas.microsoft.com/office/powerpoint/2010/main">
          <mc:Choice Requires="p14">
            <p:contentPart p14:bwMode="auto" r:id="rId30">
              <p14:nvContentPartPr>
                <p14:cNvPr id="25" name="Ink 24">
                  <a:extLst>
                    <a:ext uri="{FF2B5EF4-FFF2-40B4-BE49-F238E27FC236}">
                      <a16:creationId xmlns:a16="http://schemas.microsoft.com/office/drawing/2014/main" id="{0B3C735D-CB70-49A0-8F68-12E229205D91}"/>
                    </a:ext>
                  </a:extLst>
                </p14:cNvPr>
                <p14:cNvContentPartPr/>
                <p14:nvPr/>
              </p14:nvContentPartPr>
              <p14:xfrm>
                <a:off x="4243325" y="1411536"/>
                <a:ext cx="1444680" cy="90720"/>
              </p14:xfrm>
            </p:contentPart>
          </mc:Choice>
          <mc:Fallback xmlns="">
            <p:pic>
              <p:nvPicPr>
                <p:cNvPr id="25" name="Ink 24">
                  <a:extLst>
                    <a:ext uri="{FF2B5EF4-FFF2-40B4-BE49-F238E27FC236}">
                      <a16:creationId xmlns:a16="http://schemas.microsoft.com/office/drawing/2014/main" id="{0B3C735D-CB70-49A0-8F68-12E229205D91}"/>
                    </a:ext>
                  </a:extLst>
                </p:cNvPr>
                <p:cNvPicPr/>
                <p:nvPr/>
              </p:nvPicPr>
              <p:blipFill>
                <a:blip r:embed="rId31"/>
                <a:stretch>
                  <a:fillRect/>
                </a:stretch>
              </p:blipFill>
              <p:spPr>
                <a:xfrm>
                  <a:off x="4225685" y="1393536"/>
                  <a:ext cx="14803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6" name="Ink 25">
                  <a:extLst>
                    <a:ext uri="{FF2B5EF4-FFF2-40B4-BE49-F238E27FC236}">
                      <a16:creationId xmlns:a16="http://schemas.microsoft.com/office/drawing/2014/main" id="{9B87B768-AD0F-47DA-B69C-794D3F41C613}"/>
                    </a:ext>
                  </a:extLst>
                </p14:cNvPr>
                <p14:cNvContentPartPr/>
                <p14:nvPr/>
              </p14:nvContentPartPr>
              <p14:xfrm>
                <a:off x="3792245" y="1414416"/>
                <a:ext cx="416520" cy="57960"/>
              </p14:xfrm>
            </p:contentPart>
          </mc:Choice>
          <mc:Fallback xmlns="">
            <p:pic>
              <p:nvPicPr>
                <p:cNvPr id="26" name="Ink 25">
                  <a:extLst>
                    <a:ext uri="{FF2B5EF4-FFF2-40B4-BE49-F238E27FC236}">
                      <a16:creationId xmlns:a16="http://schemas.microsoft.com/office/drawing/2014/main" id="{9B87B768-AD0F-47DA-B69C-794D3F41C613}"/>
                    </a:ext>
                  </a:extLst>
                </p:cNvPr>
                <p:cNvPicPr/>
                <p:nvPr/>
              </p:nvPicPr>
              <p:blipFill>
                <a:blip r:embed="rId33"/>
                <a:stretch>
                  <a:fillRect/>
                </a:stretch>
              </p:blipFill>
              <p:spPr>
                <a:xfrm>
                  <a:off x="3774245" y="1396776"/>
                  <a:ext cx="4521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8" name="Ink 27">
                  <a:extLst>
                    <a:ext uri="{FF2B5EF4-FFF2-40B4-BE49-F238E27FC236}">
                      <a16:creationId xmlns:a16="http://schemas.microsoft.com/office/drawing/2014/main" id="{D895242B-BC78-4121-A15F-A6164B42385D}"/>
                    </a:ext>
                  </a:extLst>
                </p14:cNvPr>
                <p14:cNvContentPartPr/>
                <p14:nvPr/>
              </p14:nvContentPartPr>
              <p14:xfrm>
                <a:off x="2971805" y="1396416"/>
                <a:ext cx="880560" cy="44640"/>
              </p14:xfrm>
            </p:contentPart>
          </mc:Choice>
          <mc:Fallback xmlns="">
            <p:pic>
              <p:nvPicPr>
                <p:cNvPr id="28" name="Ink 27">
                  <a:extLst>
                    <a:ext uri="{FF2B5EF4-FFF2-40B4-BE49-F238E27FC236}">
                      <a16:creationId xmlns:a16="http://schemas.microsoft.com/office/drawing/2014/main" id="{D895242B-BC78-4121-A15F-A6164B42385D}"/>
                    </a:ext>
                  </a:extLst>
                </p:cNvPr>
                <p:cNvPicPr/>
                <p:nvPr/>
              </p:nvPicPr>
              <p:blipFill>
                <a:blip r:embed="rId35"/>
                <a:stretch>
                  <a:fillRect/>
                </a:stretch>
              </p:blipFill>
              <p:spPr>
                <a:xfrm>
                  <a:off x="2954165" y="1378416"/>
                  <a:ext cx="9162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0" name="Ink 29">
                  <a:extLst>
                    <a:ext uri="{FF2B5EF4-FFF2-40B4-BE49-F238E27FC236}">
                      <a16:creationId xmlns:a16="http://schemas.microsoft.com/office/drawing/2014/main" id="{6B056DDA-BC72-4E2B-A0C1-89BBEF72615D}"/>
                    </a:ext>
                  </a:extLst>
                </p14:cNvPr>
                <p14:cNvContentPartPr/>
                <p14:nvPr/>
              </p14:nvContentPartPr>
              <p14:xfrm>
                <a:off x="1852205" y="1377336"/>
                <a:ext cx="1071720" cy="39960"/>
              </p14:xfrm>
            </p:contentPart>
          </mc:Choice>
          <mc:Fallback xmlns="">
            <p:pic>
              <p:nvPicPr>
                <p:cNvPr id="30" name="Ink 29">
                  <a:extLst>
                    <a:ext uri="{FF2B5EF4-FFF2-40B4-BE49-F238E27FC236}">
                      <a16:creationId xmlns:a16="http://schemas.microsoft.com/office/drawing/2014/main" id="{6B056DDA-BC72-4E2B-A0C1-89BBEF72615D}"/>
                    </a:ext>
                  </a:extLst>
                </p:cNvPr>
                <p:cNvPicPr/>
                <p:nvPr/>
              </p:nvPicPr>
              <p:blipFill>
                <a:blip r:embed="rId37"/>
                <a:stretch>
                  <a:fillRect/>
                </a:stretch>
              </p:blipFill>
              <p:spPr>
                <a:xfrm>
                  <a:off x="1834205" y="1359696"/>
                  <a:ext cx="11073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2" name="Ink 31">
                  <a:extLst>
                    <a:ext uri="{FF2B5EF4-FFF2-40B4-BE49-F238E27FC236}">
                      <a16:creationId xmlns:a16="http://schemas.microsoft.com/office/drawing/2014/main" id="{AC2168B0-0E82-45BB-A4FB-997BCDC8FEC2}"/>
                    </a:ext>
                  </a:extLst>
                </p14:cNvPr>
                <p14:cNvContentPartPr/>
                <p14:nvPr/>
              </p14:nvContentPartPr>
              <p14:xfrm>
                <a:off x="603005" y="1391016"/>
                <a:ext cx="1193760" cy="50400"/>
              </p14:xfrm>
            </p:contentPart>
          </mc:Choice>
          <mc:Fallback xmlns="">
            <p:pic>
              <p:nvPicPr>
                <p:cNvPr id="32" name="Ink 31">
                  <a:extLst>
                    <a:ext uri="{FF2B5EF4-FFF2-40B4-BE49-F238E27FC236}">
                      <a16:creationId xmlns:a16="http://schemas.microsoft.com/office/drawing/2014/main" id="{AC2168B0-0E82-45BB-A4FB-997BCDC8FEC2}"/>
                    </a:ext>
                  </a:extLst>
                </p:cNvPr>
                <p:cNvPicPr/>
                <p:nvPr/>
              </p:nvPicPr>
              <p:blipFill>
                <a:blip r:embed="rId39"/>
                <a:stretch>
                  <a:fillRect/>
                </a:stretch>
              </p:blipFill>
              <p:spPr>
                <a:xfrm>
                  <a:off x="585005" y="1373376"/>
                  <a:ext cx="1229400" cy="86040"/>
                </a:xfrm>
                <a:prstGeom prst="rect">
                  <a:avLst/>
                </a:prstGeom>
              </p:spPr>
            </p:pic>
          </mc:Fallback>
        </mc:AlternateContent>
      </p:grpSp>
      <p:grpSp>
        <p:nvGrpSpPr>
          <p:cNvPr id="37" name="Group 36">
            <a:extLst>
              <a:ext uri="{FF2B5EF4-FFF2-40B4-BE49-F238E27FC236}">
                <a16:creationId xmlns:a16="http://schemas.microsoft.com/office/drawing/2014/main" id="{1A0EC466-B812-46FF-BF1A-0B6C37EAC254}"/>
              </a:ext>
            </a:extLst>
          </p:cNvPr>
          <p:cNvGrpSpPr/>
          <p:nvPr/>
        </p:nvGrpSpPr>
        <p:grpSpPr>
          <a:xfrm>
            <a:off x="7965005" y="1855056"/>
            <a:ext cx="2190600" cy="80640"/>
            <a:chOff x="7965005" y="1855056"/>
            <a:chExt cx="2190600" cy="80640"/>
          </a:xfrm>
        </p:grpSpPr>
        <mc:AlternateContent xmlns:mc="http://schemas.openxmlformats.org/markup-compatibility/2006" xmlns:p14="http://schemas.microsoft.com/office/powerpoint/2010/main">
          <mc:Choice Requires="p14">
            <p:contentPart p14:bwMode="auto" r:id="rId40">
              <p14:nvContentPartPr>
                <p14:cNvPr id="34" name="Ink 33">
                  <a:extLst>
                    <a:ext uri="{FF2B5EF4-FFF2-40B4-BE49-F238E27FC236}">
                      <a16:creationId xmlns:a16="http://schemas.microsoft.com/office/drawing/2014/main" id="{F9D9AE32-2F7C-46D1-BD43-B8928C08E2C1}"/>
                    </a:ext>
                  </a:extLst>
                </p14:cNvPr>
                <p14:cNvContentPartPr/>
                <p14:nvPr/>
              </p14:nvContentPartPr>
              <p14:xfrm>
                <a:off x="9352805" y="1912296"/>
                <a:ext cx="802800" cy="23400"/>
              </p14:xfrm>
            </p:contentPart>
          </mc:Choice>
          <mc:Fallback xmlns="">
            <p:pic>
              <p:nvPicPr>
                <p:cNvPr id="34" name="Ink 33">
                  <a:extLst>
                    <a:ext uri="{FF2B5EF4-FFF2-40B4-BE49-F238E27FC236}">
                      <a16:creationId xmlns:a16="http://schemas.microsoft.com/office/drawing/2014/main" id="{F9D9AE32-2F7C-46D1-BD43-B8928C08E2C1}"/>
                    </a:ext>
                  </a:extLst>
                </p:cNvPr>
                <p:cNvPicPr/>
                <p:nvPr/>
              </p:nvPicPr>
              <p:blipFill>
                <a:blip r:embed="rId41"/>
                <a:stretch>
                  <a:fillRect/>
                </a:stretch>
              </p:blipFill>
              <p:spPr>
                <a:xfrm>
                  <a:off x="9335165" y="1894656"/>
                  <a:ext cx="8384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5" name="Ink 34">
                  <a:extLst>
                    <a:ext uri="{FF2B5EF4-FFF2-40B4-BE49-F238E27FC236}">
                      <a16:creationId xmlns:a16="http://schemas.microsoft.com/office/drawing/2014/main" id="{75ABCA51-EDB9-4646-B01E-121D9E889C46}"/>
                    </a:ext>
                  </a:extLst>
                </p14:cNvPr>
                <p14:cNvContentPartPr/>
                <p14:nvPr/>
              </p14:nvContentPartPr>
              <p14:xfrm>
                <a:off x="8499965" y="1872336"/>
                <a:ext cx="865080" cy="52560"/>
              </p14:xfrm>
            </p:contentPart>
          </mc:Choice>
          <mc:Fallback xmlns="">
            <p:pic>
              <p:nvPicPr>
                <p:cNvPr id="35" name="Ink 34">
                  <a:extLst>
                    <a:ext uri="{FF2B5EF4-FFF2-40B4-BE49-F238E27FC236}">
                      <a16:creationId xmlns:a16="http://schemas.microsoft.com/office/drawing/2014/main" id="{75ABCA51-EDB9-4646-B01E-121D9E889C46}"/>
                    </a:ext>
                  </a:extLst>
                </p:cNvPr>
                <p:cNvPicPr/>
                <p:nvPr/>
              </p:nvPicPr>
              <p:blipFill>
                <a:blip r:embed="rId43"/>
                <a:stretch>
                  <a:fillRect/>
                </a:stretch>
              </p:blipFill>
              <p:spPr>
                <a:xfrm>
                  <a:off x="8482325" y="1854696"/>
                  <a:ext cx="9007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6" name="Ink 35">
                  <a:extLst>
                    <a:ext uri="{FF2B5EF4-FFF2-40B4-BE49-F238E27FC236}">
                      <a16:creationId xmlns:a16="http://schemas.microsoft.com/office/drawing/2014/main" id="{EFA7A4DA-F2C5-4A03-B71E-262F7B973F32}"/>
                    </a:ext>
                  </a:extLst>
                </p14:cNvPr>
                <p14:cNvContentPartPr/>
                <p14:nvPr/>
              </p14:nvContentPartPr>
              <p14:xfrm>
                <a:off x="7965005" y="1855056"/>
                <a:ext cx="589680" cy="46080"/>
              </p14:xfrm>
            </p:contentPart>
          </mc:Choice>
          <mc:Fallback xmlns="">
            <p:pic>
              <p:nvPicPr>
                <p:cNvPr id="36" name="Ink 35">
                  <a:extLst>
                    <a:ext uri="{FF2B5EF4-FFF2-40B4-BE49-F238E27FC236}">
                      <a16:creationId xmlns:a16="http://schemas.microsoft.com/office/drawing/2014/main" id="{EFA7A4DA-F2C5-4A03-B71E-262F7B973F32}"/>
                    </a:ext>
                  </a:extLst>
                </p:cNvPr>
                <p:cNvPicPr/>
                <p:nvPr/>
              </p:nvPicPr>
              <p:blipFill>
                <a:blip r:embed="rId45"/>
                <a:stretch>
                  <a:fillRect/>
                </a:stretch>
              </p:blipFill>
              <p:spPr>
                <a:xfrm>
                  <a:off x="7947365" y="1837416"/>
                  <a:ext cx="625320" cy="81720"/>
                </a:xfrm>
                <a:prstGeom prst="rect">
                  <a:avLst/>
                </a:prstGeom>
              </p:spPr>
            </p:pic>
          </mc:Fallback>
        </mc:AlternateContent>
      </p:grpSp>
      <p:grpSp>
        <p:nvGrpSpPr>
          <p:cNvPr id="43" name="Group 42">
            <a:extLst>
              <a:ext uri="{FF2B5EF4-FFF2-40B4-BE49-F238E27FC236}">
                <a16:creationId xmlns:a16="http://schemas.microsoft.com/office/drawing/2014/main" id="{EDE314BA-8A38-4108-B006-4A1D8E82226D}"/>
              </a:ext>
            </a:extLst>
          </p:cNvPr>
          <p:cNvGrpSpPr/>
          <p:nvPr/>
        </p:nvGrpSpPr>
        <p:grpSpPr>
          <a:xfrm>
            <a:off x="6996605" y="1840656"/>
            <a:ext cx="172080" cy="119880"/>
            <a:chOff x="6996605" y="1840656"/>
            <a:chExt cx="172080" cy="119880"/>
          </a:xfrm>
        </p:grpSpPr>
        <mc:AlternateContent xmlns:mc="http://schemas.openxmlformats.org/markup-compatibility/2006" xmlns:p14="http://schemas.microsoft.com/office/powerpoint/2010/main">
          <mc:Choice Requires="p14">
            <p:contentPart p14:bwMode="auto" r:id="rId46">
              <p14:nvContentPartPr>
                <p14:cNvPr id="38" name="Ink 37">
                  <a:extLst>
                    <a:ext uri="{FF2B5EF4-FFF2-40B4-BE49-F238E27FC236}">
                      <a16:creationId xmlns:a16="http://schemas.microsoft.com/office/drawing/2014/main" id="{5C4F6D31-346C-490A-8DAC-36238CAA9629}"/>
                    </a:ext>
                  </a:extLst>
                </p14:cNvPr>
                <p14:cNvContentPartPr/>
                <p14:nvPr/>
              </p14:nvContentPartPr>
              <p14:xfrm>
                <a:off x="6996605" y="1840656"/>
                <a:ext cx="47880" cy="119880"/>
              </p14:xfrm>
            </p:contentPart>
          </mc:Choice>
          <mc:Fallback xmlns="">
            <p:pic>
              <p:nvPicPr>
                <p:cNvPr id="38" name="Ink 37">
                  <a:extLst>
                    <a:ext uri="{FF2B5EF4-FFF2-40B4-BE49-F238E27FC236}">
                      <a16:creationId xmlns:a16="http://schemas.microsoft.com/office/drawing/2014/main" id="{5C4F6D31-346C-490A-8DAC-36238CAA9629}"/>
                    </a:ext>
                  </a:extLst>
                </p:cNvPr>
                <p:cNvPicPr/>
                <p:nvPr/>
              </p:nvPicPr>
              <p:blipFill>
                <a:blip r:embed="rId47"/>
                <a:stretch>
                  <a:fillRect/>
                </a:stretch>
              </p:blipFill>
              <p:spPr>
                <a:xfrm>
                  <a:off x="6978605" y="1823016"/>
                  <a:ext cx="835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9" name="Ink 38">
                  <a:extLst>
                    <a:ext uri="{FF2B5EF4-FFF2-40B4-BE49-F238E27FC236}">
                      <a16:creationId xmlns:a16="http://schemas.microsoft.com/office/drawing/2014/main" id="{39C0F9E8-18F0-4D62-B194-7246245971AB}"/>
                    </a:ext>
                  </a:extLst>
                </p14:cNvPr>
                <p14:cNvContentPartPr/>
                <p14:nvPr/>
              </p14:nvContentPartPr>
              <p14:xfrm>
                <a:off x="7011725" y="1862616"/>
                <a:ext cx="156960" cy="55080"/>
              </p14:xfrm>
            </p:contentPart>
          </mc:Choice>
          <mc:Fallback xmlns="">
            <p:pic>
              <p:nvPicPr>
                <p:cNvPr id="39" name="Ink 38">
                  <a:extLst>
                    <a:ext uri="{FF2B5EF4-FFF2-40B4-BE49-F238E27FC236}">
                      <a16:creationId xmlns:a16="http://schemas.microsoft.com/office/drawing/2014/main" id="{39C0F9E8-18F0-4D62-B194-7246245971AB}"/>
                    </a:ext>
                  </a:extLst>
                </p:cNvPr>
                <p:cNvPicPr/>
                <p:nvPr/>
              </p:nvPicPr>
              <p:blipFill>
                <a:blip r:embed="rId49"/>
                <a:stretch>
                  <a:fillRect/>
                </a:stretch>
              </p:blipFill>
              <p:spPr>
                <a:xfrm>
                  <a:off x="6994085" y="1844976"/>
                  <a:ext cx="192600" cy="90720"/>
                </a:xfrm>
                <a:prstGeom prst="rect">
                  <a:avLst/>
                </a:prstGeom>
              </p:spPr>
            </p:pic>
          </mc:Fallback>
        </mc:AlternateContent>
      </p:grpSp>
      <p:grpSp>
        <p:nvGrpSpPr>
          <p:cNvPr id="46" name="Group 45">
            <a:extLst>
              <a:ext uri="{FF2B5EF4-FFF2-40B4-BE49-F238E27FC236}">
                <a16:creationId xmlns:a16="http://schemas.microsoft.com/office/drawing/2014/main" id="{058D6A01-1874-4D76-BE0C-93AB6F7C8A26}"/>
              </a:ext>
            </a:extLst>
          </p:cNvPr>
          <p:cNvGrpSpPr/>
          <p:nvPr/>
        </p:nvGrpSpPr>
        <p:grpSpPr>
          <a:xfrm>
            <a:off x="3031925" y="1748856"/>
            <a:ext cx="2916360" cy="189000"/>
            <a:chOff x="3031925" y="1748856"/>
            <a:chExt cx="2916360" cy="189000"/>
          </a:xfrm>
        </p:grpSpPr>
        <mc:AlternateContent xmlns:mc="http://schemas.openxmlformats.org/markup-compatibility/2006" xmlns:p14="http://schemas.microsoft.com/office/powerpoint/2010/main">
          <mc:Choice Requires="p14">
            <p:contentPart p14:bwMode="auto" r:id="rId50">
              <p14:nvContentPartPr>
                <p14:cNvPr id="40" name="Ink 39">
                  <a:extLst>
                    <a:ext uri="{FF2B5EF4-FFF2-40B4-BE49-F238E27FC236}">
                      <a16:creationId xmlns:a16="http://schemas.microsoft.com/office/drawing/2014/main" id="{72B0F4E1-F6BE-4042-BF62-569876F9C744}"/>
                    </a:ext>
                  </a:extLst>
                </p14:cNvPr>
                <p14:cNvContentPartPr/>
                <p14:nvPr/>
              </p14:nvContentPartPr>
              <p14:xfrm>
                <a:off x="5622845" y="1748856"/>
                <a:ext cx="209880" cy="189000"/>
              </p14:xfrm>
            </p:contentPart>
          </mc:Choice>
          <mc:Fallback xmlns="">
            <p:pic>
              <p:nvPicPr>
                <p:cNvPr id="40" name="Ink 39">
                  <a:extLst>
                    <a:ext uri="{FF2B5EF4-FFF2-40B4-BE49-F238E27FC236}">
                      <a16:creationId xmlns:a16="http://schemas.microsoft.com/office/drawing/2014/main" id="{72B0F4E1-F6BE-4042-BF62-569876F9C744}"/>
                    </a:ext>
                  </a:extLst>
                </p:cNvPr>
                <p:cNvPicPr/>
                <p:nvPr/>
              </p:nvPicPr>
              <p:blipFill>
                <a:blip r:embed="rId51"/>
                <a:stretch>
                  <a:fillRect/>
                </a:stretch>
              </p:blipFill>
              <p:spPr>
                <a:xfrm>
                  <a:off x="5604845" y="1731216"/>
                  <a:ext cx="24552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1" name="Ink 40">
                  <a:extLst>
                    <a:ext uri="{FF2B5EF4-FFF2-40B4-BE49-F238E27FC236}">
                      <a16:creationId xmlns:a16="http://schemas.microsoft.com/office/drawing/2014/main" id="{C67CF947-D5A7-4403-B749-48D4B1C9A8E1}"/>
                    </a:ext>
                  </a:extLst>
                </p14:cNvPr>
                <p14:cNvContentPartPr/>
                <p14:nvPr/>
              </p14:nvContentPartPr>
              <p14:xfrm>
                <a:off x="5751725" y="1847136"/>
                <a:ext cx="196560" cy="48600"/>
              </p14:xfrm>
            </p:contentPart>
          </mc:Choice>
          <mc:Fallback xmlns="">
            <p:pic>
              <p:nvPicPr>
                <p:cNvPr id="41" name="Ink 40">
                  <a:extLst>
                    <a:ext uri="{FF2B5EF4-FFF2-40B4-BE49-F238E27FC236}">
                      <a16:creationId xmlns:a16="http://schemas.microsoft.com/office/drawing/2014/main" id="{C67CF947-D5A7-4403-B749-48D4B1C9A8E1}"/>
                    </a:ext>
                  </a:extLst>
                </p:cNvPr>
                <p:cNvPicPr/>
                <p:nvPr/>
              </p:nvPicPr>
              <p:blipFill>
                <a:blip r:embed="rId53"/>
                <a:stretch>
                  <a:fillRect/>
                </a:stretch>
              </p:blipFill>
              <p:spPr>
                <a:xfrm>
                  <a:off x="5733725" y="1829136"/>
                  <a:ext cx="2322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4" name="Ink 43">
                  <a:extLst>
                    <a:ext uri="{FF2B5EF4-FFF2-40B4-BE49-F238E27FC236}">
                      <a16:creationId xmlns:a16="http://schemas.microsoft.com/office/drawing/2014/main" id="{E25F1568-6D1D-4ACB-B204-BC29EE51BD89}"/>
                    </a:ext>
                  </a:extLst>
                </p14:cNvPr>
                <p14:cNvContentPartPr/>
                <p14:nvPr/>
              </p14:nvContentPartPr>
              <p14:xfrm>
                <a:off x="4307405" y="1870896"/>
                <a:ext cx="905760" cy="52200"/>
              </p14:xfrm>
            </p:contentPart>
          </mc:Choice>
          <mc:Fallback xmlns="">
            <p:pic>
              <p:nvPicPr>
                <p:cNvPr id="44" name="Ink 43">
                  <a:extLst>
                    <a:ext uri="{FF2B5EF4-FFF2-40B4-BE49-F238E27FC236}">
                      <a16:creationId xmlns:a16="http://schemas.microsoft.com/office/drawing/2014/main" id="{E25F1568-6D1D-4ACB-B204-BC29EE51BD89}"/>
                    </a:ext>
                  </a:extLst>
                </p:cNvPr>
                <p:cNvPicPr/>
                <p:nvPr/>
              </p:nvPicPr>
              <p:blipFill>
                <a:blip r:embed="rId55"/>
                <a:stretch>
                  <a:fillRect/>
                </a:stretch>
              </p:blipFill>
              <p:spPr>
                <a:xfrm>
                  <a:off x="4289765" y="1853256"/>
                  <a:ext cx="9414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5" name="Ink 44">
                  <a:extLst>
                    <a:ext uri="{FF2B5EF4-FFF2-40B4-BE49-F238E27FC236}">
                      <a16:creationId xmlns:a16="http://schemas.microsoft.com/office/drawing/2014/main" id="{6A7CA79D-61DC-4B37-8995-86B5A5FE47C9}"/>
                    </a:ext>
                  </a:extLst>
                </p14:cNvPr>
                <p14:cNvContentPartPr/>
                <p14:nvPr/>
              </p14:nvContentPartPr>
              <p14:xfrm>
                <a:off x="3031925" y="1838496"/>
                <a:ext cx="886680" cy="42480"/>
              </p14:xfrm>
            </p:contentPart>
          </mc:Choice>
          <mc:Fallback xmlns="">
            <p:pic>
              <p:nvPicPr>
                <p:cNvPr id="45" name="Ink 44">
                  <a:extLst>
                    <a:ext uri="{FF2B5EF4-FFF2-40B4-BE49-F238E27FC236}">
                      <a16:creationId xmlns:a16="http://schemas.microsoft.com/office/drawing/2014/main" id="{6A7CA79D-61DC-4B37-8995-86B5A5FE47C9}"/>
                    </a:ext>
                  </a:extLst>
                </p:cNvPr>
                <p:cNvPicPr/>
                <p:nvPr/>
              </p:nvPicPr>
              <p:blipFill>
                <a:blip r:embed="rId57"/>
                <a:stretch>
                  <a:fillRect/>
                </a:stretch>
              </p:blipFill>
              <p:spPr>
                <a:xfrm>
                  <a:off x="3014285" y="1820496"/>
                  <a:ext cx="922320" cy="78120"/>
                </a:xfrm>
                <a:prstGeom prst="rect">
                  <a:avLst/>
                </a:prstGeom>
              </p:spPr>
            </p:pic>
          </mc:Fallback>
        </mc:AlternateContent>
      </p:grpSp>
      <p:grpSp>
        <p:nvGrpSpPr>
          <p:cNvPr id="49" name="Group 48">
            <a:extLst>
              <a:ext uri="{FF2B5EF4-FFF2-40B4-BE49-F238E27FC236}">
                <a16:creationId xmlns:a16="http://schemas.microsoft.com/office/drawing/2014/main" id="{0BB852B0-5026-42EE-B904-8FC7D0CC97AF}"/>
              </a:ext>
            </a:extLst>
          </p:cNvPr>
          <p:cNvGrpSpPr/>
          <p:nvPr/>
        </p:nvGrpSpPr>
        <p:grpSpPr>
          <a:xfrm>
            <a:off x="151565" y="1801776"/>
            <a:ext cx="2857680" cy="106920"/>
            <a:chOff x="151565" y="1801776"/>
            <a:chExt cx="2857680" cy="106920"/>
          </a:xfrm>
        </p:grpSpPr>
        <mc:AlternateContent xmlns:mc="http://schemas.openxmlformats.org/markup-compatibility/2006" xmlns:p14="http://schemas.microsoft.com/office/powerpoint/2010/main">
          <mc:Choice Requires="p14">
            <p:contentPart p14:bwMode="auto" r:id="rId58">
              <p14:nvContentPartPr>
                <p14:cNvPr id="47" name="Ink 46">
                  <a:extLst>
                    <a:ext uri="{FF2B5EF4-FFF2-40B4-BE49-F238E27FC236}">
                      <a16:creationId xmlns:a16="http://schemas.microsoft.com/office/drawing/2014/main" id="{D13176FE-9FD3-46F7-9054-2ECCB252FCD9}"/>
                    </a:ext>
                  </a:extLst>
                </p14:cNvPr>
                <p14:cNvContentPartPr/>
                <p14:nvPr/>
              </p14:nvContentPartPr>
              <p14:xfrm>
                <a:off x="1356845" y="1811856"/>
                <a:ext cx="1652400" cy="96840"/>
              </p14:xfrm>
            </p:contentPart>
          </mc:Choice>
          <mc:Fallback xmlns="">
            <p:pic>
              <p:nvPicPr>
                <p:cNvPr id="47" name="Ink 46">
                  <a:extLst>
                    <a:ext uri="{FF2B5EF4-FFF2-40B4-BE49-F238E27FC236}">
                      <a16:creationId xmlns:a16="http://schemas.microsoft.com/office/drawing/2014/main" id="{D13176FE-9FD3-46F7-9054-2ECCB252FCD9}"/>
                    </a:ext>
                  </a:extLst>
                </p:cNvPr>
                <p:cNvPicPr/>
                <p:nvPr/>
              </p:nvPicPr>
              <p:blipFill>
                <a:blip r:embed="rId59"/>
                <a:stretch>
                  <a:fillRect/>
                </a:stretch>
              </p:blipFill>
              <p:spPr>
                <a:xfrm>
                  <a:off x="1339205" y="1793856"/>
                  <a:ext cx="16880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8" name="Ink 47">
                  <a:extLst>
                    <a:ext uri="{FF2B5EF4-FFF2-40B4-BE49-F238E27FC236}">
                      <a16:creationId xmlns:a16="http://schemas.microsoft.com/office/drawing/2014/main" id="{CA04CE81-440E-43D3-AF4E-659B27FDA189}"/>
                    </a:ext>
                  </a:extLst>
                </p14:cNvPr>
                <p14:cNvContentPartPr/>
                <p14:nvPr/>
              </p14:nvContentPartPr>
              <p14:xfrm>
                <a:off x="151565" y="1801776"/>
                <a:ext cx="1141560" cy="61200"/>
              </p14:xfrm>
            </p:contentPart>
          </mc:Choice>
          <mc:Fallback xmlns="">
            <p:pic>
              <p:nvPicPr>
                <p:cNvPr id="48" name="Ink 47">
                  <a:extLst>
                    <a:ext uri="{FF2B5EF4-FFF2-40B4-BE49-F238E27FC236}">
                      <a16:creationId xmlns:a16="http://schemas.microsoft.com/office/drawing/2014/main" id="{CA04CE81-440E-43D3-AF4E-659B27FDA189}"/>
                    </a:ext>
                  </a:extLst>
                </p:cNvPr>
                <p:cNvPicPr/>
                <p:nvPr/>
              </p:nvPicPr>
              <p:blipFill>
                <a:blip r:embed="rId61"/>
                <a:stretch>
                  <a:fillRect/>
                </a:stretch>
              </p:blipFill>
              <p:spPr>
                <a:xfrm>
                  <a:off x="133565" y="1784136"/>
                  <a:ext cx="1177200" cy="96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2">
            <p14:nvContentPartPr>
              <p14:cNvPr id="50" name="Ink 49">
                <a:extLst>
                  <a:ext uri="{FF2B5EF4-FFF2-40B4-BE49-F238E27FC236}">
                    <a16:creationId xmlns:a16="http://schemas.microsoft.com/office/drawing/2014/main" id="{F195E5DD-25C0-4925-A31A-E19EE637DBBB}"/>
                  </a:ext>
                </a:extLst>
              </p14:cNvPr>
              <p14:cNvContentPartPr/>
              <p14:nvPr/>
            </p14:nvContentPartPr>
            <p14:xfrm>
              <a:off x="1894325" y="963696"/>
              <a:ext cx="3857760" cy="519480"/>
            </p14:xfrm>
          </p:contentPart>
        </mc:Choice>
        <mc:Fallback xmlns="">
          <p:pic>
            <p:nvPicPr>
              <p:cNvPr id="50" name="Ink 49">
                <a:extLst>
                  <a:ext uri="{FF2B5EF4-FFF2-40B4-BE49-F238E27FC236}">
                    <a16:creationId xmlns:a16="http://schemas.microsoft.com/office/drawing/2014/main" id="{F195E5DD-25C0-4925-A31A-E19EE637DBBB}"/>
                  </a:ext>
                </a:extLst>
              </p:cNvPr>
              <p:cNvPicPr/>
              <p:nvPr/>
            </p:nvPicPr>
            <p:blipFill>
              <a:blip r:embed="rId63"/>
              <a:stretch>
                <a:fillRect/>
              </a:stretch>
            </p:blipFill>
            <p:spPr>
              <a:xfrm>
                <a:off x="1876325" y="945696"/>
                <a:ext cx="3893400" cy="5551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1" name="Ink 50">
                <a:extLst>
                  <a:ext uri="{FF2B5EF4-FFF2-40B4-BE49-F238E27FC236}">
                    <a16:creationId xmlns:a16="http://schemas.microsoft.com/office/drawing/2014/main" id="{1F92645E-FDEE-45E6-B3C5-DFF0D5BE73B2}"/>
                  </a:ext>
                </a:extLst>
              </p14:cNvPr>
              <p14:cNvContentPartPr/>
              <p14:nvPr/>
            </p14:nvContentPartPr>
            <p14:xfrm>
              <a:off x="8445245" y="2220816"/>
              <a:ext cx="1386360" cy="53640"/>
            </p14:xfrm>
          </p:contentPart>
        </mc:Choice>
        <mc:Fallback xmlns="">
          <p:pic>
            <p:nvPicPr>
              <p:cNvPr id="51" name="Ink 50">
                <a:extLst>
                  <a:ext uri="{FF2B5EF4-FFF2-40B4-BE49-F238E27FC236}">
                    <a16:creationId xmlns:a16="http://schemas.microsoft.com/office/drawing/2014/main" id="{1F92645E-FDEE-45E6-B3C5-DFF0D5BE73B2}"/>
                  </a:ext>
                </a:extLst>
              </p:cNvPr>
              <p:cNvPicPr/>
              <p:nvPr/>
            </p:nvPicPr>
            <p:blipFill>
              <a:blip r:embed="rId65"/>
              <a:stretch>
                <a:fillRect/>
              </a:stretch>
            </p:blipFill>
            <p:spPr>
              <a:xfrm>
                <a:off x="8427245" y="2203176"/>
                <a:ext cx="14220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5" name="Ink 64">
                <a:extLst>
                  <a:ext uri="{FF2B5EF4-FFF2-40B4-BE49-F238E27FC236}">
                    <a16:creationId xmlns:a16="http://schemas.microsoft.com/office/drawing/2014/main" id="{CD0499EE-F5E7-4B8B-BA83-E54EFE23D6C1}"/>
                  </a:ext>
                </a:extLst>
              </p14:cNvPr>
              <p14:cNvContentPartPr/>
              <p14:nvPr/>
            </p14:nvContentPartPr>
            <p14:xfrm>
              <a:off x="406805" y="2190216"/>
              <a:ext cx="997200" cy="142560"/>
            </p14:xfrm>
          </p:contentPart>
        </mc:Choice>
        <mc:Fallback xmlns="">
          <p:pic>
            <p:nvPicPr>
              <p:cNvPr id="65" name="Ink 64">
                <a:extLst>
                  <a:ext uri="{FF2B5EF4-FFF2-40B4-BE49-F238E27FC236}">
                    <a16:creationId xmlns:a16="http://schemas.microsoft.com/office/drawing/2014/main" id="{CD0499EE-F5E7-4B8B-BA83-E54EFE23D6C1}"/>
                  </a:ext>
                </a:extLst>
              </p:cNvPr>
              <p:cNvPicPr/>
              <p:nvPr/>
            </p:nvPicPr>
            <p:blipFill>
              <a:blip r:embed="rId67"/>
              <a:stretch>
                <a:fillRect/>
              </a:stretch>
            </p:blipFill>
            <p:spPr>
              <a:xfrm>
                <a:off x="388805" y="2172216"/>
                <a:ext cx="10328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00" name="Ink 99">
                <a:extLst>
                  <a:ext uri="{FF2B5EF4-FFF2-40B4-BE49-F238E27FC236}">
                    <a16:creationId xmlns:a16="http://schemas.microsoft.com/office/drawing/2014/main" id="{FB7A162B-1BB6-4412-8AB8-0875687C3E32}"/>
                  </a:ext>
                </a:extLst>
              </p14:cNvPr>
              <p14:cNvContentPartPr/>
              <p14:nvPr/>
            </p14:nvContentPartPr>
            <p14:xfrm>
              <a:off x="9158765" y="3520776"/>
              <a:ext cx="1115280" cy="71640"/>
            </p14:xfrm>
          </p:contentPart>
        </mc:Choice>
        <mc:Fallback xmlns="">
          <p:pic>
            <p:nvPicPr>
              <p:cNvPr id="100" name="Ink 99">
                <a:extLst>
                  <a:ext uri="{FF2B5EF4-FFF2-40B4-BE49-F238E27FC236}">
                    <a16:creationId xmlns:a16="http://schemas.microsoft.com/office/drawing/2014/main" id="{FB7A162B-1BB6-4412-8AB8-0875687C3E32}"/>
                  </a:ext>
                </a:extLst>
              </p:cNvPr>
              <p:cNvPicPr/>
              <p:nvPr/>
            </p:nvPicPr>
            <p:blipFill>
              <a:blip r:embed="rId69"/>
              <a:stretch>
                <a:fillRect/>
              </a:stretch>
            </p:blipFill>
            <p:spPr>
              <a:xfrm>
                <a:off x="9140765" y="3503136"/>
                <a:ext cx="11509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19" name="Ink 118">
                <a:extLst>
                  <a:ext uri="{FF2B5EF4-FFF2-40B4-BE49-F238E27FC236}">
                    <a16:creationId xmlns:a16="http://schemas.microsoft.com/office/drawing/2014/main" id="{ED610079-8AAA-4DC3-9481-2EBDAEC51191}"/>
                  </a:ext>
                </a:extLst>
              </p14:cNvPr>
              <p14:cNvContentPartPr/>
              <p14:nvPr/>
            </p14:nvContentPartPr>
            <p14:xfrm>
              <a:off x="1751405" y="3495216"/>
              <a:ext cx="2746800" cy="129960"/>
            </p14:xfrm>
          </p:contentPart>
        </mc:Choice>
        <mc:Fallback xmlns="">
          <p:pic>
            <p:nvPicPr>
              <p:cNvPr id="119" name="Ink 118">
                <a:extLst>
                  <a:ext uri="{FF2B5EF4-FFF2-40B4-BE49-F238E27FC236}">
                    <a16:creationId xmlns:a16="http://schemas.microsoft.com/office/drawing/2014/main" id="{ED610079-8AAA-4DC3-9481-2EBDAEC51191}"/>
                  </a:ext>
                </a:extLst>
              </p:cNvPr>
              <p:cNvPicPr/>
              <p:nvPr/>
            </p:nvPicPr>
            <p:blipFill>
              <a:blip r:embed="rId71"/>
              <a:stretch>
                <a:fillRect/>
              </a:stretch>
            </p:blipFill>
            <p:spPr>
              <a:xfrm>
                <a:off x="1733405" y="3477216"/>
                <a:ext cx="2782440" cy="165600"/>
              </a:xfrm>
              <a:prstGeom prst="rect">
                <a:avLst/>
              </a:prstGeom>
            </p:spPr>
          </p:pic>
        </mc:Fallback>
      </mc:AlternateContent>
      <p:grpSp>
        <p:nvGrpSpPr>
          <p:cNvPr id="136" name="Group 135">
            <a:extLst>
              <a:ext uri="{FF2B5EF4-FFF2-40B4-BE49-F238E27FC236}">
                <a16:creationId xmlns:a16="http://schemas.microsoft.com/office/drawing/2014/main" id="{4898A626-48F5-4D94-82D6-63A47233D776}"/>
              </a:ext>
            </a:extLst>
          </p:cNvPr>
          <p:cNvGrpSpPr/>
          <p:nvPr/>
        </p:nvGrpSpPr>
        <p:grpSpPr>
          <a:xfrm>
            <a:off x="211685" y="587856"/>
            <a:ext cx="10190160" cy="5051880"/>
            <a:chOff x="211685" y="587856"/>
            <a:chExt cx="10190160" cy="5051880"/>
          </a:xfrm>
        </p:grpSpPr>
        <mc:AlternateContent xmlns:mc="http://schemas.openxmlformats.org/markup-compatibility/2006" xmlns:p14="http://schemas.microsoft.com/office/powerpoint/2010/main">
          <mc:Choice Requires="p14">
            <p:contentPart p14:bwMode="auto" r:id="rId72">
              <p14:nvContentPartPr>
                <p14:cNvPr id="52" name="Ink 51">
                  <a:extLst>
                    <a:ext uri="{FF2B5EF4-FFF2-40B4-BE49-F238E27FC236}">
                      <a16:creationId xmlns:a16="http://schemas.microsoft.com/office/drawing/2014/main" id="{4D4565AC-02C9-4970-85BC-E15974078026}"/>
                    </a:ext>
                  </a:extLst>
                </p14:cNvPr>
                <p14:cNvContentPartPr/>
                <p14:nvPr/>
              </p14:nvContentPartPr>
              <p14:xfrm>
                <a:off x="7796165" y="2280216"/>
                <a:ext cx="502200" cy="73080"/>
              </p14:xfrm>
            </p:contentPart>
          </mc:Choice>
          <mc:Fallback xmlns="">
            <p:pic>
              <p:nvPicPr>
                <p:cNvPr id="52" name="Ink 51">
                  <a:extLst>
                    <a:ext uri="{FF2B5EF4-FFF2-40B4-BE49-F238E27FC236}">
                      <a16:creationId xmlns:a16="http://schemas.microsoft.com/office/drawing/2014/main" id="{4D4565AC-02C9-4970-85BC-E15974078026}"/>
                    </a:ext>
                  </a:extLst>
                </p:cNvPr>
                <p:cNvPicPr/>
                <p:nvPr/>
              </p:nvPicPr>
              <p:blipFill>
                <a:blip r:embed="rId73"/>
                <a:stretch>
                  <a:fillRect/>
                </a:stretch>
              </p:blipFill>
              <p:spPr>
                <a:xfrm>
                  <a:off x="7778525" y="2262576"/>
                  <a:ext cx="5378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3" name="Ink 52">
                  <a:extLst>
                    <a:ext uri="{FF2B5EF4-FFF2-40B4-BE49-F238E27FC236}">
                      <a16:creationId xmlns:a16="http://schemas.microsoft.com/office/drawing/2014/main" id="{67AC1B18-1D21-40DF-B236-285AF7DDD64C}"/>
                    </a:ext>
                  </a:extLst>
                </p14:cNvPr>
                <p14:cNvContentPartPr/>
                <p14:nvPr/>
              </p14:nvContentPartPr>
              <p14:xfrm>
                <a:off x="7228445" y="2323416"/>
                <a:ext cx="484200" cy="69840"/>
              </p14:xfrm>
            </p:contentPart>
          </mc:Choice>
          <mc:Fallback xmlns="">
            <p:pic>
              <p:nvPicPr>
                <p:cNvPr id="53" name="Ink 52">
                  <a:extLst>
                    <a:ext uri="{FF2B5EF4-FFF2-40B4-BE49-F238E27FC236}">
                      <a16:creationId xmlns:a16="http://schemas.microsoft.com/office/drawing/2014/main" id="{67AC1B18-1D21-40DF-B236-285AF7DDD64C}"/>
                    </a:ext>
                  </a:extLst>
                </p:cNvPr>
                <p:cNvPicPr/>
                <p:nvPr/>
              </p:nvPicPr>
              <p:blipFill>
                <a:blip r:embed="rId75"/>
                <a:stretch>
                  <a:fillRect/>
                </a:stretch>
              </p:blipFill>
              <p:spPr>
                <a:xfrm>
                  <a:off x="7210805" y="2305776"/>
                  <a:ext cx="5198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4" name="Ink 53">
                  <a:extLst>
                    <a:ext uri="{FF2B5EF4-FFF2-40B4-BE49-F238E27FC236}">
                      <a16:creationId xmlns:a16="http://schemas.microsoft.com/office/drawing/2014/main" id="{48C33DDC-B2CD-4B5F-9E43-BDD47FB14A59}"/>
                    </a:ext>
                  </a:extLst>
                </p14:cNvPr>
                <p14:cNvContentPartPr/>
                <p14:nvPr/>
              </p14:nvContentPartPr>
              <p14:xfrm>
                <a:off x="6427805" y="2242416"/>
                <a:ext cx="690480" cy="64800"/>
              </p14:xfrm>
            </p:contentPart>
          </mc:Choice>
          <mc:Fallback xmlns="">
            <p:pic>
              <p:nvPicPr>
                <p:cNvPr id="54" name="Ink 53">
                  <a:extLst>
                    <a:ext uri="{FF2B5EF4-FFF2-40B4-BE49-F238E27FC236}">
                      <a16:creationId xmlns:a16="http://schemas.microsoft.com/office/drawing/2014/main" id="{48C33DDC-B2CD-4B5F-9E43-BDD47FB14A59}"/>
                    </a:ext>
                  </a:extLst>
                </p:cNvPr>
                <p:cNvPicPr/>
                <p:nvPr/>
              </p:nvPicPr>
              <p:blipFill>
                <a:blip r:embed="rId77"/>
                <a:stretch>
                  <a:fillRect/>
                </a:stretch>
              </p:blipFill>
              <p:spPr>
                <a:xfrm>
                  <a:off x="6410165" y="2224416"/>
                  <a:ext cx="7261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6" name="Ink 55">
                  <a:extLst>
                    <a:ext uri="{FF2B5EF4-FFF2-40B4-BE49-F238E27FC236}">
                      <a16:creationId xmlns:a16="http://schemas.microsoft.com/office/drawing/2014/main" id="{D3765EC5-024B-453A-B0F2-E751AAD70D57}"/>
                    </a:ext>
                  </a:extLst>
                </p14:cNvPr>
                <p14:cNvContentPartPr/>
                <p14:nvPr/>
              </p14:nvContentPartPr>
              <p14:xfrm>
                <a:off x="5547605" y="2346096"/>
                <a:ext cx="727200" cy="42480"/>
              </p14:xfrm>
            </p:contentPart>
          </mc:Choice>
          <mc:Fallback xmlns="">
            <p:pic>
              <p:nvPicPr>
                <p:cNvPr id="56" name="Ink 55">
                  <a:extLst>
                    <a:ext uri="{FF2B5EF4-FFF2-40B4-BE49-F238E27FC236}">
                      <a16:creationId xmlns:a16="http://schemas.microsoft.com/office/drawing/2014/main" id="{D3765EC5-024B-453A-B0F2-E751AAD70D57}"/>
                    </a:ext>
                  </a:extLst>
                </p:cNvPr>
                <p:cNvPicPr/>
                <p:nvPr/>
              </p:nvPicPr>
              <p:blipFill>
                <a:blip r:embed="rId79"/>
                <a:stretch>
                  <a:fillRect/>
                </a:stretch>
              </p:blipFill>
              <p:spPr>
                <a:xfrm>
                  <a:off x="5529605" y="2328096"/>
                  <a:ext cx="7628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7" name="Ink 56">
                  <a:extLst>
                    <a:ext uri="{FF2B5EF4-FFF2-40B4-BE49-F238E27FC236}">
                      <a16:creationId xmlns:a16="http://schemas.microsoft.com/office/drawing/2014/main" id="{D51EFDE7-55D6-4699-BCCC-3B7B4A47E95A}"/>
                    </a:ext>
                  </a:extLst>
                </p14:cNvPr>
                <p14:cNvContentPartPr/>
                <p14:nvPr/>
              </p14:nvContentPartPr>
              <p14:xfrm>
                <a:off x="4911845" y="2246016"/>
                <a:ext cx="527040" cy="74880"/>
              </p14:xfrm>
            </p:contentPart>
          </mc:Choice>
          <mc:Fallback xmlns="">
            <p:pic>
              <p:nvPicPr>
                <p:cNvPr id="57" name="Ink 56">
                  <a:extLst>
                    <a:ext uri="{FF2B5EF4-FFF2-40B4-BE49-F238E27FC236}">
                      <a16:creationId xmlns:a16="http://schemas.microsoft.com/office/drawing/2014/main" id="{D51EFDE7-55D6-4699-BCCC-3B7B4A47E95A}"/>
                    </a:ext>
                  </a:extLst>
                </p:cNvPr>
                <p:cNvPicPr/>
                <p:nvPr/>
              </p:nvPicPr>
              <p:blipFill>
                <a:blip r:embed="rId81"/>
                <a:stretch>
                  <a:fillRect/>
                </a:stretch>
              </p:blipFill>
              <p:spPr>
                <a:xfrm>
                  <a:off x="4894205" y="2228016"/>
                  <a:ext cx="5626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9" name="Ink 58">
                  <a:extLst>
                    <a:ext uri="{FF2B5EF4-FFF2-40B4-BE49-F238E27FC236}">
                      <a16:creationId xmlns:a16="http://schemas.microsoft.com/office/drawing/2014/main" id="{D3C805E8-457D-4B6A-92E7-8CAE2EA2B41A}"/>
                    </a:ext>
                  </a:extLst>
                </p14:cNvPr>
                <p14:cNvContentPartPr/>
                <p14:nvPr/>
              </p14:nvContentPartPr>
              <p14:xfrm>
                <a:off x="4089605" y="2263296"/>
                <a:ext cx="632160" cy="27000"/>
              </p14:xfrm>
            </p:contentPart>
          </mc:Choice>
          <mc:Fallback xmlns="">
            <p:pic>
              <p:nvPicPr>
                <p:cNvPr id="59" name="Ink 58">
                  <a:extLst>
                    <a:ext uri="{FF2B5EF4-FFF2-40B4-BE49-F238E27FC236}">
                      <a16:creationId xmlns:a16="http://schemas.microsoft.com/office/drawing/2014/main" id="{D3C805E8-457D-4B6A-92E7-8CAE2EA2B41A}"/>
                    </a:ext>
                  </a:extLst>
                </p:cNvPr>
                <p:cNvPicPr/>
                <p:nvPr/>
              </p:nvPicPr>
              <p:blipFill>
                <a:blip r:embed="rId83"/>
                <a:stretch>
                  <a:fillRect/>
                </a:stretch>
              </p:blipFill>
              <p:spPr>
                <a:xfrm>
                  <a:off x="4071965" y="2245296"/>
                  <a:ext cx="6678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0" name="Ink 59">
                  <a:extLst>
                    <a:ext uri="{FF2B5EF4-FFF2-40B4-BE49-F238E27FC236}">
                      <a16:creationId xmlns:a16="http://schemas.microsoft.com/office/drawing/2014/main" id="{C0A7097E-C238-4DFF-A42E-D61120701A6A}"/>
                    </a:ext>
                  </a:extLst>
                </p14:cNvPr>
                <p14:cNvContentPartPr/>
                <p14:nvPr/>
              </p14:nvContentPartPr>
              <p14:xfrm>
                <a:off x="2806925" y="2251056"/>
                <a:ext cx="1020600" cy="62640"/>
              </p14:xfrm>
            </p:contentPart>
          </mc:Choice>
          <mc:Fallback xmlns="">
            <p:pic>
              <p:nvPicPr>
                <p:cNvPr id="60" name="Ink 59">
                  <a:extLst>
                    <a:ext uri="{FF2B5EF4-FFF2-40B4-BE49-F238E27FC236}">
                      <a16:creationId xmlns:a16="http://schemas.microsoft.com/office/drawing/2014/main" id="{C0A7097E-C238-4DFF-A42E-D61120701A6A}"/>
                    </a:ext>
                  </a:extLst>
                </p:cNvPr>
                <p:cNvPicPr/>
                <p:nvPr/>
              </p:nvPicPr>
              <p:blipFill>
                <a:blip r:embed="rId85"/>
                <a:stretch>
                  <a:fillRect/>
                </a:stretch>
              </p:blipFill>
              <p:spPr>
                <a:xfrm>
                  <a:off x="2789285" y="2233056"/>
                  <a:ext cx="10562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2" name="Ink 61">
                  <a:extLst>
                    <a:ext uri="{FF2B5EF4-FFF2-40B4-BE49-F238E27FC236}">
                      <a16:creationId xmlns:a16="http://schemas.microsoft.com/office/drawing/2014/main" id="{AC2CE833-910E-4971-A5DD-6D97763E9A03}"/>
                    </a:ext>
                  </a:extLst>
                </p14:cNvPr>
                <p14:cNvContentPartPr/>
                <p14:nvPr/>
              </p14:nvContentPartPr>
              <p14:xfrm>
                <a:off x="2419925" y="2301816"/>
                <a:ext cx="358200" cy="132840"/>
              </p14:xfrm>
            </p:contentPart>
          </mc:Choice>
          <mc:Fallback xmlns="">
            <p:pic>
              <p:nvPicPr>
                <p:cNvPr id="62" name="Ink 61">
                  <a:extLst>
                    <a:ext uri="{FF2B5EF4-FFF2-40B4-BE49-F238E27FC236}">
                      <a16:creationId xmlns:a16="http://schemas.microsoft.com/office/drawing/2014/main" id="{AC2CE833-910E-4971-A5DD-6D97763E9A03}"/>
                    </a:ext>
                  </a:extLst>
                </p:cNvPr>
                <p:cNvPicPr/>
                <p:nvPr/>
              </p:nvPicPr>
              <p:blipFill>
                <a:blip r:embed="rId87"/>
                <a:stretch>
                  <a:fillRect/>
                </a:stretch>
              </p:blipFill>
              <p:spPr>
                <a:xfrm>
                  <a:off x="2401925" y="2283816"/>
                  <a:ext cx="3938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3" name="Ink 62">
                  <a:extLst>
                    <a:ext uri="{FF2B5EF4-FFF2-40B4-BE49-F238E27FC236}">
                      <a16:creationId xmlns:a16="http://schemas.microsoft.com/office/drawing/2014/main" id="{0CB33696-BF19-40DA-9389-E0BE7D602B40}"/>
                    </a:ext>
                  </a:extLst>
                </p14:cNvPr>
                <p14:cNvContentPartPr/>
                <p14:nvPr/>
              </p14:nvContentPartPr>
              <p14:xfrm>
                <a:off x="1473485" y="2257536"/>
                <a:ext cx="784080" cy="73440"/>
              </p14:xfrm>
            </p:contentPart>
          </mc:Choice>
          <mc:Fallback xmlns="">
            <p:pic>
              <p:nvPicPr>
                <p:cNvPr id="63" name="Ink 62">
                  <a:extLst>
                    <a:ext uri="{FF2B5EF4-FFF2-40B4-BE49-F238E27FC236}">
                      <a16:creationId xmlns:a16="http://schemas.microsoft.com/office/drawing/2014/main" id="{0CB33696-BF19-40DA-9389-E0BE7D602B40}"/>
                    </a:ext>
                  </a:extLst>
                </p:cNvPr>
                <p:cNvPicPr/>
                <p:nvPr/>
              </p:nvPicPr>
              <p:blipFill>
                <a:blip r:embed="rId89"/>
                <a:stretch>
                  <a:fillRect/>
                </a:stretch>
              </p:blipFill>
              <p:spPr>
                <a:xfrm>
                  <a:off x="1455485" y="2239896"/>
                  <a:ext cx="8197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6" name="Ink 65">
                  <a:extLst>
                    <a:ext uri="{FF2B5EF4-FFF2-40B4-BE49-F238E27FC236}">
                      <a16:creationId xmlns:a16="http://schemas.microsoft.com/office/drawing/2014/main" id="{45362EF4-CF2B-4F55-8396-CF7DF44C1CD9}"/>
                    </a:ext>
                  </a:extLst>
                </p14:cNvPr>
                <p14:cNvContentPartPr/>
                <p14:nvPr/>
              </p14:nvContentPartPr>
              <p14:xfrm>
                <a:off x="9131405" y="2745336"/>
                <a:ext cx="1114200" cy="39960"/>
              </p14:xfrm>
            </p:contentPart>
          </mc:Choice>
          <mc:Fallback xmlns="">
            <p:pic>
              <p:nvPicPr>
                <p:cNvPr id="66" name="Ink 65">
                  <a:extLst>
                    <a:ext uri="{FF2B5EF4-FFF2-40B4-BE49-F238E27FC236}">
                      <a16:creationId xmlns:a16="http://schemas.microsoft.com/office/drawing/2014/main" id="{45362EF4-CF2B-4F55-8396-CF7DF44C1CD9}"/>
                    </a:ext>
                  </a:extLst>
                </p:cNvPr>
                <p:cNvPicPr/>
                <p:nvPr/>
              </p:nvPicPr>
              <p:blipFill>
                <a:blip r:embed="rId91"/>
                <a:stretch>
                  <a:fillRect/>
                </a:stretch>
              </p:blipFill>
              <p:spPr>
                <a:xfrm>
                  <a:off x="9113405" y="2727336"/>
                  <a:ext cx="11498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7" name="Ink 66">
                  <a:extLst>
                    <a:ext uri="{FF2B5EF4-FFF2-40B4-BE49-F238E27FC236}">
                      <a16:creationId xmlns:a16="http://schemas.microsoft.com/office/drawing/2014/main" id="{D46E9BB5-96D4-42E9-A9BB-B40F25A36E98}"/>
                    </a:ext>
                  </a:extLst>
                </p14:cNvPr>
                <p14:cNvContentPartPr/>
                <p14:nvPr/>
              </p14:nvContentPartPr>
              <p14:xfrm>
                <a:off x="8735045" y="2686656"/>
                <a:ext cx="428760" cy="55440"/>
              </p14:xfrm>
            </p:contentPart>
          </mc:Choice>
          <mc:Fallback xmlns="">
            <p:pic>
              <p:nvPicPr>
                <p:cNvPr id="67" name="Ink 66">
                  <a:extLst>
                    <a:ext uri="{FF2B5EF4-FFF2-40B4-BE49-F238E27FC236}">
                      <a16:creationId xmlns:a16="http://schemas.microsoft.com/office/drawing/2014/main" id="{D46E9BB5-96D4-42E9-A9BB-B40F25A36E98}"/>
                    </a:ext>
                  </a:extLst>
                </p:cNvPr>
                <p:cNvPicPr/>
                <p:nvPr/>
              </p:nvPicPr>
              <p:blipFill>
                <a:blip r:embed="rId93"/>
                <a:stretch>
                  <a:fillRect/>
                </a:stretch>
              </p:blipFill>
              <p:spPr>
                <a:xfrm>
                  <a:off x="8717045" y="2669016"/>
                  <a:ext cx="4644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8" name="Ink 67">
                  <a:extLst>
                    <a:ext uri="{FF2B5EF4-FFF2-40B4-BE49-F238E27FC236}">
                      <a16:creationId xmlns:a16="http://schemas.microsoft.com/office/drawing/2014/main" id="{BFE13CB5-AD26-4DBC-A76D-AC9F10B5E152}"/>
                    </a:ext>
                  </a:extLst>
                </p14:cNvPr>
                <p14:cNvContentPartPr/>
                <p14:nvPr/>
              </p14:nvContentPartPr>
              <p14:xfrm>
                <a:off x="8295845" y="2732736"/>
                <a:ext cx="289440" cy="27000"/>
              </p14:xfrm>
            </p:contentPart>
          </mc:Choice>
          <mc:Fallback xmlns="">
            <p:pic>
              <p:nvPicPr>
                <p:cNvPr id="68" name="Ink 67">
                  <a:extLst>
                    <a:ext uri="{FF2B5EF4-FFF2-40B4-BE49-F238E27FC236}">
                      <a16:creationId xmlns:a16="http://schemas.microsoft.com/office/drawing/2014/main" id="{BFE13CB5-AD26-4DBC-A76D-AC9F10B5E152}"/>
                    </a:ext>
                  </a:extLst>
                </p:cNvPr>
                <p:cNvPicPr/>
                <p:nvPr/>
              </p:nvPicPr>
              <p:blipFill>
                <a:blip r:embed="rId95"/>
                <a:stretch>
                  <a:fillRect/>
                </a:stretch>
              </p:blipFill>
              <p:spPr>
                <a:xfrm>
                  <a:off x="8278205" y="2714736"/>
                  <a:ext cx="3250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9" name="Ink 68">
                  <a:extLst>
                    <a:ext uri="{FF2B5EF4-FFF2-40B4-BE49-F238E27FC236}">
                      <a16:creationId xmlns:a16="http://schemas.microsoft.com/office/drawing/2014/main" id="{767B588B-3B1E-4183-85A7-E50F8CB3A14A}"/>
                    </a:ext>
                  </a:extLst>
                </p14:cNvPr>
                <p14:cNvContentPartPr/>
                <p14:nvPr/>
              </p14:nvContentPartPr>
              <p14:xfrm>
                <a:off x="7426805" y="2688096"/>
                <a:ext cx="748440" cy="74520"/>
              </p14:xfrm>
            </p:contentPart>
          </mc:Choice>
          <mc:Fallback xmlns="">
            <p:pic>
              <p:nvPicPr>
                <p:cNvPr id="69" name="Ink 68">
                  <a:extLst>
                    <a:ext uri="{FF2B5EF4-FFF2-40B4-BE49-F238E27FC236}">
                      <a16:creationId xmlns:a16="http://schemas.microsoft.com/office/drawing/2014/main" id="{767B588B-3B1E-4183-85A7-E50F8CB3A14A}"/>
                    </a:ext>
                  </a:extLst>
                </p:cNvPr>
                <p:cNvPicPr/>
                <p:nvPr/>
              </p:nvPicPr>
              <p:blipFill>
                <a:blip r:embed="rId97"/>
                <a:stretch>
                  <a:fillRect/>
                </a:stretch>
              </p:blipFill>
              <p:spPr>
                <a:xfrm>
                  <a:off x="7408805" y="2670456"/>
                  <a:ext cx="7840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1" name="Ink 70">
                  <a:extLst>
                    <a:ext uri="{FF2B5EF4-FFF2-40B4-BE49-F238E27FC236}">
                      <a16:creationId xmlns:a16="http://schemas.microsoft.com/office/drawing/2014/main" id="{2702853E-09DE-447D-856A-DE15D968A1A9}"/>
                    </a:ext>
                  </a:extLst>
                </p14:cNvPr>
                <p14:cNvContentPartPr/>
                <p14:nvPr/>
              </p14:nvContentPartPr>
              <p14:xfrm>
                <a:off x="8092085" y="2735256"/>
                <a:ext cx="19440" cy="21240"/>
              </p14:xfrm>
            </p:contentPart>
          </mc:Choice>
          <mc:Fallback xmlns="">
            <p:pic>
              <p:nvPicPr>
                <p:cNvPr id="71" name="Ink 70">
                  <a:extLst>
                    <a:ext uri="{FF2B5EF4-FFF2-40B4-BE49-F238E27FC236}">
                      <a16:creationId xmlns:a16="http://schemas.microsoft.com/office/drawing/2014/main" id="{2702853E-09DE-447D-856A-DE15D968A1A9}"/>
                    </a:ext>
                  </a:extLst>
                </p:cNvPr>
                <p:cNvPicPr/>
                <p:nvPr/>
              </p:nvPicPr>
              <p:blipFill>
                <a:blip r:embed="rId99"/>
                <a:stretch>
                  <a:fillRect/>
                </a:stretch>
              </p:blipFill>
              <p:spPr>
                <a:xfrm>
                  <a:off x="8074085" y="2717256"/>
                  <a:ext cx="5508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2" name="Ink 71">
                  <a:extLst>
                    <a:ext uri="{FF2B5EF4-FFF2-40B4-BE49-F238E27FC236}">
                      <a16:creationId xmlns:a16="http://schemas.microsoft.com/office/drawing/2014/main" id="{595BCA9C-2885-4DDD-A0CB-88963474F126}"/>
                    </a:ext>
                  </a:extLst>
                </p14:cNvPr>
                <p14:cNvContentPartPr/>
                <p14:nvPr/>
              </p14:nvContentPartPr>
              <p14:xfrm>
                <a:off x="7083725" y="2688096"/>
                <a:ext cx="1060920" cy="44280"/>
              </p14:xfrm>
            </p:contentPart>
          </mc:Choice>
          <mc:Fallback xmlns="">
            <p:pic>
              <p:nvPicPr>
                <p:cNvPr id="72" name="Ink 71">
                  <a:extLst>
                    <a:ext uri="{FF2B5EF4-FFF2-40B4-BE49-F238E27FC236}">
                      <a16:creationId xmlns:a16="http://schemas.microsoft.com/office/drawing/2014/main" id="{595BCA9C-2885-4DDD-A0CB-88963474F126}"/>
                    </a:ext>
                  </a:extLst>
                </p:cNvPr>
                <p:cNvPicPr/>
                <p:nvPr/>
              </p:nvPicPr>
              <p:blipFill>
                <a:blip r:embed="rId101"/>
                <a:stretch>
                  <a:fillRect/>
                </a:stretch>
              </p:blipFill>
              <p:spPr>
                <a:xfrm>
                  <a:off x="7066085" y="2670456"/>
                  <a:ext cx="10965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4" name="Ink 73">
                  <a:extLst>
                    <a:ext uri="{FF2B5EF4-FFF2-40B4-BE49-F238E27FC236}">
                      <a16:creationId xmlns:a16="http://schemas.microsoft.com/office/drawing/2014/main" id="{CE12F670-4F91-4AD6-B90E-6613334F1211}"/>
                    </a:ext>
                  </a:extLst>
                </p14:cNvPr>
                <p14:cNvContentPartPr/>
                <p14:nvPr/>
              </p14:nvContentPartPr>
              <p14:xfrm>
                <a:off x="5586125" y="2716176"/>
                <a:ext cx="960480" cy="54000"/>
              </p14:xfrm>
            </p:contentPart>
          </mc:Choice>
          <mc:Fallback xmlns="">
            <p:pic>
              <p:nvPicPr>
                <p:cNvPr id="74" name="Ink 73">
                  <a:extLst>
                    <a:ext uri="{FF2B5EF4-FFF2-40B4-BE49-F238E27FC236}">
                      <a16:creationId xmlns:a16="http://schemas.microsoft.com/office/drawing/2014/main" id="{CE12F670-4F91-4AD6-B90E-6613334F1211}"/>
                    </a:ext>
                  </a:extLst>
                </p:cNvPr>
                <p:cNvPicPr/>
                <p:nvPr/>
              </p:nvPicPr>
              <p:blipFill>
                <a:blip r:embed="rId103"/>
                <a:stretch>
                  <a:fillRect/>
                </a:stretch>
              </p:blipFill>
              <p:spPr>
                <a:xfrm>
                  <a:off x="5568485" y="2698536"/>
                  <a:ext cx="9961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5" name="Ink 74">
                  <a:extLst>
                    <a:ext uri="{FF2B5EF4-FFF2-40B4-BE49-F238E27FC236}">
                      <a16:creationId xmlns:a16="http://schemas.microsoft.com/office/drawing/2014/main" id="{0D6C2424-B540-4D2B-876B-169C673EA511}"/>
                    </a:ext>
                  </a:extLst>
                </p14:cNvPr>
                <p14:cNvContentPartPr/>
                <p14:nvPr/>
              </p14:nvContentPartPr>
              <p14:xfrm>
                <a:off x="4872605" y="2707896"/>
                <a:ext cx="560520" cy="36360"/>
              </p14:xfrm>
            </p:contentPart>
          </mc:Choice>
          <mc:Fallback xmlns="">
            <p:pic>
              <p:nvPicPr>
                <p:cNvPr id="75" name="Ink 74">
                  <a:extLst>
                    <a:ext uri="{FF2B5EF4-FFF2-40B4-BE49-F238E27FC236}">
                      <a16:creationId xmlns:a16="http://schemas.microsoft.com/office/drawing/2014/main" id="{0D6C2424-B540-4D2B-876B-169C673EA511}"/>
                    </a:ext>
                  </a:extLst>
                </p:cNvPr>
                <p:cNvPicPr/>
                <p:nvPr/>
              </p:nvPicPr>
              <p:blipFill>
                <a:blip r:embed="rId105"/>
                <a:stretch>
                  <a:fillRect/>
                </a:stretch>
              </p:blipFill>
              <p:spPr>
                <a:xfrm>
                  <a:off x="4854605" y="2689896"/>
                  <a:ext cx="5961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6" name="Ink 75">
                  <a:extLst>
                    <a:ext uri="{FF2B5EF4-FFF2-40B4-BE49-F238E27FC236}">
                      <a16:creationId xmlns:a16="http://schemas.microsoft.com/office/drawing/2014/main" id="{4F4A0F5F-0BF0-4FC7-9946-AA9988689664}"/>
                    </a:ext>
                  </a:extLst>
                </p14:cNvPr>
                <p14:cNvContentPartPr/>
                <p14:nvPr/>
              </p14:nvContentPartPr>
              <p14:xfrm>
                <a:off x="3726005" y="2684856"/>
                <a:ext cx="984240" cy="52200"/>
              </p14:xfrm>
            </p:contentPart>
          </mc:Choice>
          <mc:Fallback xmlns="">
            <p:pic>
              <p:nvPicPr>
                <p:cNvPr id="76" name="Ink 75">
                  <a:extLst>
                    <a:ext uri="{FF2B5EF4-FFF2-40B4-BE49-F238E27FC236}">
                      <a16:creationId xmlns:a16="http://schemas.microsoft.com/office/drawing/2014/main" id="{4F4A0F5F-0BF0-4FC7-9946-AA9988689664}"/>
                    </a:ext>
                  </a:extLst>
                </p:cNvPr>
                <p:cNvPicPr/>
                <p:nvPr/>
              </p:nvPicPr>
              <p:blipFill>
                <a:blip r:embed="rId107"/>
                <a:stretch>
                  <a:fillRect/>
                </a:stretch>
              </p:blipFill>
              <p:spPr>
                <a:xfrm>
                  <a:off x="3708365" y="2666856"/>
                  <a:ext cx="10198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7" name="Ink 76">
                  <a:extLst>
                    <a:ext uri="{FF2B5EF4-FFF2-40B4-BE49-F238E27FC236}">
                      <a16:creationId xmlns:a16="http://schemas.microsoft.com/office/drawing/2014/main" id="{42FEB228-8DAD-4510-B97F-55135EB868A3}"/>
                    </a:ext>
                  </a:extLst>
                </p14:cNvPr>
                <p14:cNvContentPartPr/>
                <p14:nvPr/>
              </p14:nvContentPartPr>
              <p14:xfrm>
                <a:off x="3335405" y="2689896"/>
                <a:ext cx="330840" cy="37080"/>
              </p14:xfrm>
            </p:contentPart>
          </mc:Choice>
          <mc:Fallback xmlns="">
            <p:pic>
              <p:nvPicPr>
                <p:cNvPr id="77" name="Ink 76">
                  <a:extLst>
                    <a:ext uri="{FF2B5EF4-FFF2-40B4-BE49-F238E27FC236}">
                      <a16:creationId xmlns:a16="http://schemas.microsoft.com/office/drawing/2014/main" id="{42FEB228-8DAD-4510-B97F-55135EB868A3}"/>
                    </a:ext>
                  </a:extLst>
                </p:cNvPr>
                <p:cNvPicPr/>
                <p:nvPr/>
              </p:nvPicPr>
              <p:blipFill>
                <a:blip r:embed="rId109"/>
                <a:stretch>
                  <a:fillRect/>
                </a:stretch>
              </p:blipFill>
              <p:spPr>
                <a:xfrm>
                  <a:off x="3317765" y="2672256"/>
                  <a:ext cx="3664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1" name="Ink 80">
                  <a:extLst>
                    <a:ext uri="{FF2B5EF4-FFF2-40B4-BE49-F238E27FC236}">
                      <a16:creationId xmlns:a16="http://schemas.microsoft.com/office/drawing/2014/main" id="{8392639E-960F-4D6E-A0AB-F99598CA3FDF}"/>
                    </a:ext>
                  </a:extLst>
                </p14:cNvPr>
                <p14:cNvContentPartPr/>
                <p14:nvPr/>
              </p14:nvContentPartPr>
              <p14:xfrm>
                <a:off x="2233445" y="2714376"/>
                <a:ext cx="908280" cy="40320"/>
              </p14:xfrm>
            </p:contentPart>
          </mc:Choice>
          <mc:Fallback xmlns="">
            <p:pic>
              <p:nvPicPr>
                <p:cNvPr id="81" name="Ink 80">
                  <a:extLst>
                    <a:ext uri="{FF2B5EF4-FFF2-40B4-BE49-F238E27FC236}">
                      <a16:creationId xmlns:a16="http://schemas.microsoft.com/office/drawing/2014/main" id="{8392639E-960F-4D6E-A0AB-F99598CA3FDF}"/>
                    </a:ext>
                  </a:extLst>
                </p:cNvPr>
                <p:cNvPicPr/>
                <p:nvPr/>
              </p:nvPicPr>
              <p:blipFill>
                <a:blip r:embed="rId111"/>
                <a:stretch>
                  <a:fillRect/>
                </a:stretch>
              </p:blipFill>
              <p:spPr>
                <a:xfrm>
                  <a:off x="2215445" y="2696376"/>
                  <a:ext cx="9439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2" name="Ink 81">
                  <a:extLst>
                    <a:ext uri="{FF2B5EF4-FFF2-40B4-BE49-F238E27FC236}">
                      <a16:creationId xmlns:a16="http://schemas.microsoft.com/office/drawing/2014/main" id="{F3773601-7DF7-47FF-B5F6-EBD217F769FF}"/>
                    </a:ext>
                  </a:extLst>
                </p14:cNvPr>
                <p14:cNvContentPartPr/>
                <p14:nvPr/>
              </p14:nvContentPartPr>
              <p14:xfrm>
                <a:off x="676805" y="2645256"/>
                <a:ext cx="1331280" cy="90360"/>
              </p14:xfrm>
            </p:contentPart>
          </mc:Choice>
          <mc:Fallback xmlns="">
            <p:pic>
              <p:nvPicPr>
                <p:cNvPr id="82" name="Ink 81">
                  <a:extLst>
                    <a:ext uri="{FF2B5EF4-FFF2-40B4-BE49-F238E27FC236}">
                      <a16:creationId xmlns:a16="http://schemas.microsoft.com/office/drawing/2014/main" id="{F3773601-7DF7-47FF-B5F6-EBD217F769FF}"/>
                    </a:ext>
                  </a:extLst>
                </p:cNvPr>
                <p:cNvPicPr/>
                <p:nvPr/>
              </p:nvPicPr>
              <p:blipFill>
                <a:blip r:embed="rId113"/>
                <a:stretch>
                  <a:fillRect/>
                </a:stretch>
              </p:blipFill>
              <p:spPr>
                <a:xfrm>
                  <a:off x="658805" y="2627256"/>
                  <a:ext cx="13669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4" name="Ink 83">
                  <a:extLst>
                    <a:ext uri="{FF2B5EF4-FFF2-40B4-BE49-F238E27FC236}">
                      <a16:creationId xmlns:a16="http://schemas.microsoft.com/office/drawing/2014/main" id="{90D85DE3-D33F-4BF0-A891-5E0C5445B355}"/>
                    </a:ext>
                  </a:extLst>
                </p14:cNvPr>
                <p14:cNvContentPartPr/>
                <p14:nvPr/>
              </p14:nvContentPartPr>
              <p14:xfrm>
                <a:off x="9638645" y="3108216"/>
                <a:ext cx="612000" cy="61200"/>
              </p14:xfrm>
            </p:contentPart>
          </mc:Choice>
          <mc:Fallback xmlns="">
            <p:pic>
              <p:nvPicPr>
                <p:cNvPr id="84" name="Ink 83">
                  <a:extLst>
                    <a:ext uri="{FF2B5EF4-FFF2-40B4-BE49-F238E27FC236}">
                      <a16:creationId xmlns:a16="http://schemas.microsoft.com/office/drawing/2014/main" id="{90D85DE3-D33F-4BF0-A891-5E0C5445B355}"/>
                    </a:ext>
                  </a:extLst>
                </p:cNvPr>
                <p:cNvPicPr/>
                <p:nvPr/>
              </p:nvPicPr>
              <p:blipFill>
                <a:blip r:embed="rId115"/>
                <a:stretch>
                  <a:fillRect/>
                </a:stretch>
              </p:blipFill>
              <p:spPr>
                <a:xfrm>
                  <a:off x="9621005" y="3090576"/>
                  <a:ext cx="6476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5" name="Ink 84">
                  <a:extLst>
                    <a:ext uri="{FF2B5EF4-FFF2-40B4-BE49-F238E27FC236}">
                      <a16:creationId xmlns:a16="http://schemas.microsoft.com/office/drawing/2014/main" id="{01B468F7-257E-4A4D-8745-880873DF34F4}"/>
                    </a:ext>
                  </a:extLst>
                </p14:cNvPr>
                <p14:cNvContentPartPr/>
                <p14:nvPr/>
              </p14:nvContentPartPr>
              <p14:xfrm>
                <a:off x="8923325" y="3162576"/>
                <a:ext cx="533520" cy="91080"/>
              </p14:xfrm>
            </p:contentPart>
          </mc:Choice>
          <mc:Fallback xmlns="">
            <p:pic>
              <p:nvPicPr>
                <p:cNvPr id="85" name="Ink 84">
                  <a:extLst>
                    <a:ext uri="{FF2B5EF4-FFF2-40B4-BE49-F238E27FC236}">
                      <a16:creationId xmlns:a16="http://schemas.microsoft.com/office/drawing/2014/main" id="{01B468F7-257E-4A4D-8745-880873DF34F4}"/>
                    </a:ext>
                  </a:extLst>
                </p:cNvPr>
                <p:cNvPicPr/>
                <p:nvPr/>
              </p:nvPicPr>
              <p:blipFill>
                <a:blip r:embed="rId117"/>
                <a:stretch>
                  <a:fillRect/>
                </a:stretch>
              </p:blipFill>
              <p:spPr>
                <a:xfrm>
                  <a:off x="8905325" y="3144576"/>
                  <a:ext cx="5691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6" name="Ink 85">
                  <a:extLst>
                    <a:ext uri="{FF2B5EF4-FFF2-40B4-BE49-F238E27FC236}">
                      <a16:creationId xmlns:a16="http://schemas.microsoft.com/office/drawing/2014/main" id="{3BB5F2C8-BF96-4CB5-949A-89506BC3E925}"/>
                    </a:ext>
                  </a:extLst>
                </p14:cNvPr>
                <p14:cNvContentPartPr/>
                <p14:nvPr/>
              </p14:nvContentPartPr>
              <p14:xfrm>
                <a:off x="8254805" y="3179136"/>
                <a:ext cx="504000" cy="55440"/>
              </p14:xfrm>
            </p:contentPart>
          </mc:Choice>
          <mc:Fallback xmlns="">
            <p:pic>
              <p:nvPicPr>
                <p:cNvPr id="86" name="Ink 85">
                  <a:extLst>
                    <a:ext uri="{FF2B5EF4-FFF2-40B4-BE49-F238E27FC236}">
                      <a16:creationId xmlns:a16="http://schemas.microsoft.com/office/drawing/2014/main" id="{3BB5F2C8-BF96-4CB5-949A-89506BC3E925}"/>
                    </a:ext>
                  </a:extLst>
                </p:cNvPr>
                <p:cNvPicPr/>
                <p:nvPr/>
              </p:nvPicPr>
              <p:blipFill>
                <a:blip r:embed="rId119"/>
                <a:stretch>
                  <a:fillRect/>
                </a:stretch>
              </p:blipFill>
              <p:spPr>
                <a:xfrm>
                  <a:off x="8236805" y="3161496"/>
                  <a:ext cx="5396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7" name="Ink 86">
                  <a:extLst>
                    <a:ext uri="{FF2B5EF4-FFF2-40B4-BE49-F238E27FC236}">
                      <a16:creationId xmlns:a16="http://schemas.microsoft.com/office/drawing/2014/main" id="{6EC13314-0094-4882-B9C1-A705753E1DA2}"/>
                    </a:ext>
                  </a:extLst>
                </p14:cNvPr>
                <p14:cNvContentPartPr/>
                <p14:nvPr/>
              </p14:nvContentPartPr>
              <p14:xfrm>
                <a:off x="6783845" y="3165096"/>
                <a:ext cx="1280880" cy="57600"/>
              </p14:xfrm>
            </p:contentPart>
          </mc:Choice>
          <mc:Fallback xmlns="">
            <p:pic>
              <p:nvPicPr>
                <p:cNvPr id="87" name="Ink 86">
                  <a:extLst>
                    <a:ext uri="{FF2B5EF4-FFF2-40B4-BE49-F238E27FC236}">
                      <a16:creationId xmlns:a16="http://schemas.microsoft.com/office/drawing/2014/main" id="{6EC13314-0094-4882-B9C1-A705753E1DA2}"/>
                    </a:ext>
                  </a:extLst>
                </p:cNvPr>
                <p:cNvPicPr/>
                <p:nvPr/>
              </p:nvPicPr>
              <p:blipFill>
                <a:blip r:embed="rId121"/>
                <a:stretch>
                  <a:fillRect/>
                </a:stretch>
              </p:blipFill>
              <p:spPr>
                <a:xfrm>
                  <a:off x="6765845" y="3147096"/>
                  <a:ext cx="13165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9" name="Ink 88">
                  <a:extLst>
                    <a:ext uri="{FF2B5EF4-FFF2-40B4-BE49-F238E27FC236}">
                      <a16:creationId xmlns:a16="http://schemas.microsoft.com/office/drawing/2014/main" id="{356A3B94-126C-40F0-B697-F16DB3221BF6}"/>
                    </a:ext>
                  </a:extLst>
                </p14:cNvPr>
                <p14:cNvContentPartPr/>
                <p14:nvPr/>
              </p14:nvContentPartPr>
              <p14:xfrm>
                <a:off x="5953685" y="3103896"/>
                <a:ext cx="727560" cy="81000"/>
              </p14:xfrm>
            </p:contentPart>
          </mc:Choice>
          <mc:Fallback xmlns="">
            <p:pic>
              <p:nvPicPr>
                <p:cNvPr id="89" name="Ink 88">
                  <a:extLst>
                    <a:ext uri="{FF2B5EF4-FFF2-40B4-BE49-F238E27FC236}">
                      <a16:creationId xmlns:a16="http://schemas.microsoft.com/office/drawing/2014/main" id="{356A3B94-126C-40F0-B697-F16DB3221BF6}"/>
                    </a:ext>
                  </a:extLst>
                </p:cNvPr>
                <p:cNvPicPr/>
                <p:nvPr/>
              </p:nvPicPr>
              <p:blipFill>
                <a:blip r:embed="rId123"/>
                <a:stretch>
                  <a:fillRect/>
                </a:stretch>
              </p:blipFill>
              <p:spPr>
                <a:xfrm>
                  <a:off x="5936045" y="3086256"/>
                  <a:ext cx="7632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0" name="Ink 89">
                  <a:extLst>
                    <a:ext uri="{FF2B5EF4-FFF2-40B4-BE49-F238E27FC236}">
                      <a16:creationId xmlns:a16="http://schemas.microsoft.com/office/drawing/2014/main" id="{9863E2AE-69ED-4E7A-AC5B-667C943E8605}"/>
                    </a:ext>
                  </a:extLst>
                </p14:cNvPr>
                <p14:cNvContentPartPr/>
                <p14:nvPr/>
              </p14:nvContentPartPr>
              <p14:xfrm>
                <a:off x="5360405" y="3144576"/>
                <a:ext cx="416520" cy="57240"/>
              </p14:xfrm>
            </p:contentPart>
          </mc:Choice>
          <mc:Fallback xmlns="">
            <p:pic>
              <p:nvPicPr>
                <p:cNvPr id="90" name="Ink 89">
                  <a:extLst>
                    <a:ext uri="{FF2B5EF4-FFF2-40B4-BE49-F238E27FC236}">
                      <a16:creationId xmlns:a16="http://schemas.microsoft.com/office/drawing/2014/main" id="{9863E2AE-69ED-4E7A-AC5B-667C943E8605}"/>
                    </a:ext>
                  </a:extLst>
                </p:cNvPr>
                <p:cNvPicPr/>
                <p:nvPr/>
              </p:nvPicPr>
              <p:blipFill>
                <a:blip r:embed="rId125"/>
                <a:stretch>
                  <a:fillRect/>
                </a:stretch>
              </p:blipFill>
              <p:spPr>
                <a:xfrm>
                  <a:off x="5342765" y="3126936"/>
                  <a:ext cx="4521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2" name="Ink 91">
                  <a:extLst>
                    <a:ext uri="{FF2B5EF4-FFF2-40B4-BE49-F238E27FC236}">
                      <a16:creationId xmlns:a16="http://schemas.microsoft.com/office/drawing/2014/main" id="{A7E6965C-C087-485F-8B8F-19F47B9E7813}"/>
                    </a:ext>
                  </a:extLst>
                </p14:cNvPr>
                <p14:cNvContentPartPr/>
                <p14:nvPr/>
              </p14:nvContentPartPr>
              <p14:xfrm>
                <a:off x="4377605" y="3126936"/>
                <a:ext cx="764280" cy="87480"/>
              </p14:xfrm>
            </p:contentPart>
          </mc:Choice>
          <mc:Fallback xmlns="">
            <p:pic>
              <p:nvPicPr>
                <p:cNvPr id="92" name="Ink 91">
                  <a:extLst>
                    <a:ext uri="{FF2B5EF4-FFF2-40B4-BE49-F238E27FC236}">
                      <a16:creationId xmlns:a16="http://schemas.microsoft.com/office/drawing/2014/main" id="{A7E6965C-C087-485F-8B8F-19F47B9E7813}"/>
                    </a:ext>
                  </a:extLst>
                </p:cNvPr>
                <p:cNvPicPr/>
                <p:nvPr/>
              </p:nvPicPr>
              <p:blipFill>
                <a:blip r:embed="rId127"/>
                <a:stretch>
                  <a:fillRect/>
                </a:stretch>
              </p:blipFill>
              <p:spPr>
                <a:xfrm>
                  <a:off x="4359605" y="3109296"/>
                  <a:ext cx="7999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4" name="Ink 93">
                  <a:extLst>
                    <a:ext uri="{FF2B5EF4-FFF2-40B4-BE49-F238E27FC236}">
                      <a16:creationId xmlns:a16="http://schemas.microsoft.com/office/drawing/2014/main" id="{4AE7C343-C5E6-4D5E-8CB0-2242A38787C4}"/>
                    </a:ext>
                  </a:extLst>
                </p14:cNvPr>
                <p14:cNvContentPartPr/>
                <p14:nvPr/>
              </p14:nvContentPartPr>
              <p14:xfrm>
                <a:off x="2497685" y="3139536"/>
                <a:ext cx="1236600" cy="74160"/>
              </p14:xfrm>
            </p:contentPart>
          </mc:Choice>
          <mc:Fallback xmlns="">
            <p:pic>
              <p:nvPicPr>
                <p:cNvPr id="94" name="Ink 93">
                  <a:extLst>
                    <a:ext uri="{FF2B5EF4-FFF2-40B4-BE49-F238E27FC236}">
                      <a16:creationId xmlns:a16="http://schemas.microsoft.com/office/drawing/2014/main" id="{4AE7C343-C5E6-4D5E-8CB0-2242A38787C4}"/>
                    </a:ext>
                  </a:extLst>
                </p:cNvPr>
                <p:cNvPicPr/>
                <p:nvPr/>
              </p:nvPicPr>
              <p:blipFill>
                <a:blip r:embed="rId129"/>
                <a:stretch>
                  <a:fillRect/>
                </a:stretch>
              </p:blipFill>
              <p:spPr>
                <a:xfrm>
                  <a:off x="2479685" y="3121536"/>
                  <a:ext cx="12722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5" name="Ink 94">
                  <a:extLst>
                    <a:ext uri="{FF2B5EF4-FFF2-40B4-BE49-F238E27FC236}">
                      <a16:creationId xmlns:a16="http://schemas.microsoft.com/office/drawing/2014/main" id="{6357D320-16FC-443D-BBCF-39B09A025402}"/>
                    </a:ext>
                  </a:extLst>
                </p14:cNvPr>
                <p14:cNvContentPartPr/>
                <p14:nvPr/>
              </p14:nvContentPartPr>
              <p14:xfrm>
                <a:off x="1797845" y="3074016"/>
                <a:ext cx="694440" cy="43560"/>
              </p14:xfrm>
            </p:contentPart>
          </mc:Choice>
          <mc:Fallback xmlns="">
            <p:pic>
              <p:nvPicPr>
                <p:cNvPr id="95" name="Ink 94">
                  <a:extLst>
                    <a:ext uri="{FF2B5EF4-FFF2-40B4-BE49-F238E27FC236}">
                      <a16:creationId xmlns:a16="http://schemas.microsoft.com/office/drawing/2014/main" id="{6357D320-16FC-443D-BBCF-39B09A025402}"/>
                    </a:ext>
                  </a:extLst>
                </p:cNvPr>
                <p:cNvPicPr/>
                <p:nvPr/>
              </p:nvPicPr>
              <p:blipFill>
                <a:blip r:embed="rId131"/>
                <a:stretch>
                  <a:fillRect/>
                </a:stretch>
              </p:blipFill>
              <p:spPr>
                <a:xfrm>
                  <a:off x="1779845" y="3056016"/>
                  <a:ext cx="7300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7" name="Ink 96">
                  <a:extLst>
                    <a:ext uri="{FF2B5EF4-FFF2-40B4-BE49-F238E27FC236}">
                      <a16:creationId xmlns:a16="http://schemas.microsoft.com/office/drawing/2014/main" id="{061C7F1F-54F8-4335-BFC3-330AD65ABAD3}"/>
                    </a:ext>
                  </a:extLst>
                </p14:cNvPr>
                <p14:cNvContentPartPr/>
                <p14:nvPr/>
              </p14:nvContentPartPr>
              <p14:xfrm>
                <a:off x="1249565" y="3093096"/>
                <a:ext cx="488880" cy="57240"/>
              </p14:xfrm>
            </p:contentPart>
          </mc:Choice>
          <mc:Fallback xmlns="">
            <p:pic>
              <p:nvPicPr>
                <p:cNvPr id="97" name="Ink 96">
                  <a:extLst>
                    <a:ext uri="{FF2B5EF4-FFF2-40B4-BE49-F238E27FC236}">
                      <a16:creationId xmlns:a16="http://schemas.microsoft.com/office/drawing/2014/main" id="{061C7F1F-54F8-4335-BFC3-330AD65ABAD3}"/>
                    </a:ext>
                  </a:extLst>
                </p:cNvPr>
                <p:cNvPicPr/>
                <p:nvPr/>
              </p:nvPicPr>
              <p:blipFill>
                <a:blip r:embed="rId133"/>
                <a:stretch>
                  <a:fillRect/>
                </a:stretch>
              </p:blipFill>
              <p:spPr>
                <a:xfrm>
                  <a:off x="1231925" y="3075096"/>
                  <a:ext cx="5245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8" name="Ink 97">
                  <a:extLst>
                    <a:ext uri="{FF2B5EF4-FFF2-40B4-BE49-F238E27FC236}">
                      <a16:creationId xmlns:a16="http://schemas.microsoft.com/office/drawing/2014/main" id="{AFD86AC3-7F4D-4554-A340-EBB499962659}"/>
                    </a:ext>
                  </a:extLst>
                </p14:cNvPr>
                <p14:cNvContentPartPr/>
                <p14:nvPr/>
              </p14:nvContentPartPr>
              <p14:xfrm>
                <a:off x="211685" y="3082656"/>
                <a:ext cx="799560" cy="55080"/>
              </p14:xfrm>
            </p:contentPart>
          </mc:Choice>
          <mc:Fallback xmlns="">
            <p:pic>
              <p:nvPicPr>
                <p:cNvPr id="98" name="Ink 97">
                  <a:extLst>
                    <a:ext uri="{FF2B5EF4-FFF2-40B4-BE49-F238E27FC236}">
                      <a16:creationId xmlns:a16="http://schemas.microsoft.com/office/drawing/2014/main" id="{AFD86AC3-7F4D-4554-A340-EBB499962659}"/>
                    </a:ext>
                  </a:extLst>
                </p:cNvPr>
                <p:cNvPicPr/>
                <p:nvPr/>
              </p:nvPicPr>
              <p:blipFill>
                <a:blip r:embed="rId135"/>
                <a:stretch>
                  <a:fillRect/>
                </a:stretch>
              </p:blipFill>
              <p:spPr>
                <a:xfrm>
                  <a:off x="194045" y="3064656"/>
                  <a:ext cx="8352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1" name="Ink 100">
                  <a:extLst>
                    <a:ext uri="{FF2B5EF4-FFF2-40B4-BE49-F238E27FC236}">
                      <a16:creationId xmlns:a16="http://schemas.microsoft.com/office/drawing/2014/main" id="{FE542936-D5BA-4B42-B18B-9DE4A06F5E33}"/>
                    </a:ext>
                  </a:extLst>
                </p14:cNvPr>
                <p14:cNvContentPartPr/>
                <p14:nvPr/>
              </p14:nvContentPartPr>
              <p14:xfrm>
                <a:off x="8602925" y="3566856"/>
                <a:ext cx="536760" cy="51840"/>
              </p14:xfrm>
            </p:contentPart>
          </mc:Choice>
          <mc:Fallback xmlns="">
            <p:pic>
              <p:nvPicPr>
                <p:cNvPr id="101" name="Ink 100">
                  <a:extLst>
                    <a:ext uri="{FF2B5EF4-FFF2-40B4-BE49-F238E27FC236}">
                      <a16:creationId xmlns:a16="http://schemas.microsoft.com/office/drawing/2014/main" id="{FE542936-D5BA-4B42-B18B-9DE4A06F5E33}"/>
                    </a:ext>
                  </a:extLst>
                </p:cNvPr>
                <p:cNvPicPr/>
                <p:nvPr/>
              </p:nvPicPr>
              <p:blipFill>
                <a:blip r:embed="rId137"/>
                <a:stretch>
                  <a:fillRect/>
                </a:stretch>
              </p:blipFill>
              <p:spPr>
                <a:xfrm>
                  <a:off x="8584925" y="3548856"/>
                  <a:ext cx="5724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2" name="Ink 101">
                  <a:extLst>
                    <a:ext uri="{FF2B5EF4-FFF2-40B4-BE49-F238E27FC236}">
                      <a16:creationId xmlns:a16="http://schemas.microsoft.com/office/drawing/2014/main" id="{1B3B8ACA-5CF7-4D78-A984-4AE00E88467D}"/>
                    </a:ext>
                  </a:extLst>
                </p14:cNvPr>
                <p14:cNvContentPartPr/>
                <p14:nvPr/>
              </p14:nvContentPartPr>
              <p14:xfrm>
                <a:off x="8088125" y="3559296"/>
                <a:ext cx="468720" cy="90000"/>
              </p14:xfrm>
            </p:contentPart>
          </mc:Choice>
          <mc:Fallback xmlns="">
            <p:pic>
              <p:nvPicPr>
                <p:cNvPr id="102" name="Ink 101">
                  <a:extLst>
                    <a:ext uri="{FF2B5EF4-FFF2-40B4-BE49-F238E27FC236}">
                      <a16:creationId xmlns:a16="http://schemas.microsoft.com/office/drawing/2014/main" id="{1B3B8ACA-5CF7-4D78-A984-4AE00E88467D}"/>
                    </a:ext>
                  </a:extLst>
                </p:cNvPr>
                <p:cNvPicPr/>
                <p:nvPr/>
              </p:nvPicPr>
              <p:blipFill>
                <a:blip r:embed="rId139"/>
                <a:stretch>
                  <a:fillRect/>
                </a:stretch>
              </p:blipFill>
              <p:spPr>
                <a:xfrm>
                  <a:off x="8070125" y="3541656"/>
                  <a:ext cx="5043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3" name="Ink 102">
                  <a:extLst>
                    <a:ext uri="{FF2B5EF4-FFF2-40B4-BE49-F238E27FC236}">
                      <a16:creationId xmlns:a16="http://schemas.microsoft.com/office/drawing/2014/main" id="{7D0BE776-DDDE-47B2-BF76-0619A98E0BB1}"/>
                    </a:ext>
                  </a:extLst>
                </p14:cNvPr>
                <p14:cNvContentPartPr/>
                <p14:nvPr/>
              </p14:nvContentPartPr>
              <p14:xfrm>
                <a:off x="7137005" y="3542016"/>
                <a:ext cx="671400" cy="30600"/>
              </p14:xfrm>
            </p:contentPart>
          </mc:Choice>
          <mc:Fallback xmlns="">
            <p:pic>
              <p:nvPicPr>
                <p:cNvPr id="103" name="Ink 102">
                  <a:extLst>
                    <a:ext uri="{FF2B5EF4-FFF2-40B4-BE49-F238E27FC236}">
                      <a16:creationId xmlns:a16="http://schemas.microsoft.com/office/drawing/2014/main" id="{7D0BE776-DDDE-47B2-BF76-0619A98E0BB1}"/>
                    </a:ext>
                  </a:extLst>
                </p:cNvPr>
                <p:cNvPicPr/>
                <p:nvPr/>
              </p:nvPicPr>
              <p:blipFill>
                <a:blip r:embed="rId141"/>
                <a:stretch>
                  <a:fillRect/>
                </a:stretch>
              </p:blipFill>
              <p:spPr>
                <a:xfrm>
                  <a:off x="7119005" y="3524016"/>
                  <a:ext cx="7070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5" name="Ink 104">
                  <a:extLst>
                    <a:ext uri="{FF2B5EF4-FFF2-40B4-BE49-F238E27FC236}">
                      <a16:creationId xmlns:a16="http://schemas.microsoft.com/office/drawing/2014/main" id="{B3D817CB-D548-4F7B-A7F3-97C1EFB874C7}"/>
                    </a:ext>
                  </a:extLst>
                </p14:cNvPr>
                <p14:cNvContentPartPr/>
                <p14:nvPr/>
              </p14:nvContentPartPr>
              <p14:xfrm>
                <a:off x="6783845" y="3564696"/>
                <a:ext cx="511200" cy="50040"/>
              </p14:xfrm>
            </p:contentPart>
          </mc:Choice>
          <mc:Fallback xmlns="">
            <p:pic>
              <p:nvPicPr>
                <p:cNvPr id="105" name="Ink 104">
                  <a:extLst>
                    <a:ext uri="{FF2B5EF4-FFF2-40B4-BE49-F238E27FC236}">
                      <a16:creationId xmlns:a16="http://schemas.microsoft.com/office/drawing/2014/main" id="{B3D817CB-D548-4F7B-A7F3-97C1EFB874C7}"/>
                    </a:ext>
                  </a:extLst>
                </p:cNvPr>
                <p:cNvPicPr/>
                <p:nvPr/>
              </p:nvPicPr>
              <p:blipFill>
                <a:blip r:embed="rId143"/>
                <a:stretch>
                  <a:fillRect/>
                </a:stretch>
              </p:blipFill>
              <p:spPr>
                <a:xfrm>
                  <a:off x="6765845" y="3546696"/>
                  <a:ext cx="5468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6" name="Ink 105">
                  <a:extLst>
                    <a:ext uri="{FF2B5EF4-FFF2-40B4-BE49-F238E27FC236}">
                      <a16:creationId xmlns:a16="http://schemas.microsoft.com/office/drawing/2014/main" id="{3B40D7FD-6860-415F-8BD5-8731787525DA}"/>
                    </a:ext>
                  </a:extLst>
                </p14:cNvPr>
                <p14:cNvContentPartPr/>
                <p14:nvPr/>
              </p14:nvContentPartPr>
              <p14:xfrm>
                <a:off x="6356165" y="3587736"/>
                <a:ext cx="392760" cy="59760"/>
              </p14:xfrm>
            </p:contentPart>
          </mc:Choice>
          <mc:Fallback xmlns="">
            <p:pic>
              <p:nvPicPr>
                <p:cNvPr id="106" name="Ink 105">
                  <a:extLst>
                    <a:ext uri="{FF2B5EF4-FFF2-40B4-BE49-F238E27FC236}">
                      <a16:creationId xmlns:a16="http://schemas.microsoft.com/office/drawing/2014/main" id="{3B40D7FD-6860-415F-8BD5-8731787525DA}"/>
                    </a:ext>
                  </a:extLst>
                </p:cNvPr>
                <p:cNvPicPr/>
                <p:nvPr/>
              </p:nvPicPr>
              <p:blipFill>
                <a:blip r:embed="rId145"/>
                <a:stretch>
                  <a:fillRect/>
                </a:stretch>
              </p:blipFill>
              <p:spPr>
                <a:xfrm>
                  <a:off x="6338165" y="3570096"/>
                  <a:ext cx="4284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8" name="Ink 107">
                  <a:extLst>
                    <a:ext uri="{FF2B5EF4-FFF2-40B4-BE49-F238E27FC236}">
                      <a16:creationId xmlns:a16="http://schemas.microsoft.com/office/drawing/2014/main" id="{43CBE007-C6C7-4FC7-8706-9B71D061A148}"/>
                    </a:ext>
                  </a:extLst>
                </p14:cNvPr>
                <p14:cNvContentPartPr/>
                <p14:nvPr/>
              </p14:nvContentPartPr>
              <p14:xfrm>
                <a:off x="5574245" y="3567936"/>
                <a:ext cx="666720" cy="69840"/>
              </p14:xfrm>
            </p:contentPart>
          </mc:Choice>
          <mc:Fallback xmlns="">
            <p:pic>
              <p:nvPicPr>
                <p:cNvPr id="108" name="Ink 107">
                  <a:extLst>
                    <a:ext uri="{FF2B5EF4-FFF2-40B4-BE49-F238E27FC236}">
                      <a16:creationId xmlns:a16="http://schemas.microsoft.com/office/drawing/2014/main" id="{43CBE007-C6C7-4FC7-8706-9B71D061A148}"/>
                    </a:ext>
                  </a:extLst>
                </p:cNvPr>
                <p:cNvPicPr/>
                <p:nvPr/>
              </p:nvPicPr>
              <p:blipFill>
                <a:blip r:embed="rId147"/>
                <a:stretch>
                  <a:fillRect/>
                </a:stretch>
              </p:blipFill>
              <p:spPr>
                <a:xfrm>
                  <a:off x="5556605" y="3549936"/>
                  <a:ext cx="7023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10" name="Ink 109">
                  <a:extLst>
                    <a:ext uri="{FF2B5EF4-FFF2-40B4-BE49-F238E27FC236}">
                      <a16:creationId xmlns:a16="http://schemas.microsoft.com/office/drawing/2014/main" id="{8C315051-F3D9-4C47-BCB6-96BDDD0E3654}"/>
                    </a:ext>
                  </a:extLst>
                </p14:cNvPr>
                <p14:cNvContentPartPr/>
                <p14:nvPr/>
              </p14:nvContentPartPr>
              <p14:xfrm>
                <a:off x="5176085" y="3596376"/>
                <a:ext cx="323280" cy="46080"/>
              </p14:xfrm>
            </p:contentPart>
          </mc:Choice>
          <mc:Fallback xmlns="">
            <p:pic>
              <p:nvPicPr>
                <p:cNvPr id="110" name="Ink 109">
                  <a:extLst>
                    <a:ext uri="{FF2B5EF4-FFF2-40B4-BE49-F238E27FC236}">
                      <a16:creationId xmlns:a16="http://schemas.microsoft.com/office/drawing/2014/main" id="{8C315051-F3D9-4C47-BCB6-96BDDD0E3654}"/>
                    </a:ext>
                  </a:extLst>
                </p:cNvPr>
                <p:cNvPicPr/>
                <p:nvPr/>
              </p:nvPicPr>
              <p:blipFill>
                <a:blip r:embed="rId149"/>
                <a:stretch>
                  <a:fillRect/>
                </a:stretch>
              </p:blipFill>
              <p:spPr>
                <a:xfrm>
                  <a:off x="5158445" y="3578736"/>
                  <a:ext cx="3589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2" name="Ink 111">
                  <a:extLst>
                    <a:ext uri="{FF2B5EF4-FFF2-40B4-BE49-F238E27FC236}">
                      <a16:creationId xmlns:a16="http://schemas.microsoft.com/office/drawing/2014/main" id="{01A9D901-A8E3-47C4-9C72-886CF787710D}"/>
                    </a:ext>
                  </a:extLst>
                </p14:cNvPr>
                <p14:cNvContentPartPr/>
                <p14:nvPr/>
              </p14:nvContentPartPr>
              <p14:xfrm>
                <a:off x="10223645" y="587856"/>
                <a:ext cx="178200" cy="805320"/>
              </p14:xfrm>
            </p:contentPart>
          </mc:Choice>
          <mc:Fallback xmlns="">
            <p:pic>
              <p:nvPicPr>
                <p:cNvPr id="112" name="Ink 111">
                  <a:extLst>
                    <a:ext uri="{FF2B5EF4-FFF2-40B4-BE49-F238E27FC236}">
                      <a16:creationId xmlns:a16="http://schemas.microsoft.com/office/drawing/2014/main" id="{01A9D901-A8E3-47C4-9C72-886CF787710D}"/>
                    </a:ext>
                  </a:extLst>
                </p:cNvPr>
                <p:cNvPicPr/>
                <p:nvPr/>
              </p:nvPicPr>
              <p:blipFill>
                <a:blip r:embed="rId151"/>
                <a:stretch>
                  <a:fillRect/>
                </a:stretch>
              </p:blipFill>
              <p:spPr>
                <a:xfrm>
                  <a:off x="10205645" y="570216"/>
                  <a:ext cx="213840" cy="8409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3" name="Ink 112">
                  <a:extLst>
                    <a:ext uri="{FF2B5EF4-FFF2-40B4-BE49-F238E27FC236}">
                      <a16:creationId xmlns:a16="http://schemas.microsoft.com/office/drawing/2014/main" id="{283A405A-8286-43AF-953A-E9D75F165B85}"/>
                    </a:ext>
                  </a:extLst>
                </p14:cNvPr>
                <p14:cNvContentPartPr/>
                <p14:nvPr/>
              </p14:nvContentPartPr>
              <p14:xfrm>
                <a:off x="10207085" y="1461576"/>
                <a:ext cx="154800" cy="278640"/>
              </p14:xfrm>
            </p:contentPart>
          </mc:Choice>
          <mc:Fallback xmlns="">
            <p:pic>
              <p:nvPicPr>
                <p:cNvPr id="113" name="Ink 112">
                  <a:extLst>
                    <a:ext uri="{FF2B5EF4-FFF2-40B4-BE49-F238E27FC236}">
                      <a16:creationId xmlns:a16="http://schemas.microsoft.com/office/drawing/2014/main" id="{283A405A-8286-43AF-953A-E9D75F165B85}"/>
                    </a:ext>
                  </a:extLst>
                </p:cNvPr>
                <p:cNvPicPr/>
                <p:nvPr/>
              </p:nvPicPr>
              <p:blipFill>
                <a:blip r:embed="rId153"/>
                <a:stretch>
                  <a:fillRect/>
                </a:stretch>
              </p:blipFill>
              <p:spPr>
                <a:xfrm>
                  <a:off x="10189445" y="1443576"/>
                  <a:ext cx="19044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4" name="Ink 113">
                  <a:extLst>
                    <a:ext uri="{FF2B5EF4-FFF2-40B4-BE49-F238E27FC236}">
                      <a16:creationId xmlns:a16="http://schemas.microsoft.com/office/drawing/2014/main" id="{A08D43C0-B0D2-4C1D-89CA-BEC4F5BE99EC}"/>
                    </a:ext>
                  </a:extLst>
                </p14:cNvPr>
                <p14:cNvContentPartPr/>
                <p14:nvPr/>
              </p14:nvContentPartPr>
              <p14:xfrm>
                <a:off x="10229405" y="1886736"/>
                <a:ext cx="128520" cy="2534400"/>
              </p14:xfrm>
            </p:contentPart>
          </mc:Choice>
          <mc:Fallback xmlns="">
            <p:pic>
              <p:nvPicPr>
                <p:cNvPr id="114" name="Ink 113">
                  <a:extLst>
                    <a:ext uri="{FF2B5EF4-FFF2-40B4-BE49-F238E27FC236}">
                      <a16:creationId xmlns:a16="http://schemas.microsoft.com/office/drawing/2014/main" id="{A08D43C0-B0D2-4C1D-89CA-BEC4F5BE99EC}"/>
                    </a:ext>
                  </a:extLst>
                </p:cNvPr>
                <p:cNvPicPr/>
                <p:nvPr/>
              </p:nvPicPr>
              <p:blipFill>
                <a:blip r:embed="rId155"/>
                <a:stretch>
                  <a:fillRect/>
                </a:stretch>
              </p:blipFill>
              <p:spPr>
                <a:xfrm>
                  <a:off x="10211765" y="1869096"/>
                  <a:ext cx="164160" cy="25700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6" name="Ink 115">
                  <a:extLst>
                    <a:ext uri="{FF2B5EF4-FFF2-40B4-BE49-F238E27FC236}">
                      <a16:creationId xmlns:a16="http://schemas.microsoft.com/office/drawing/2014/main" id="{E2560073-11ED-468A-BAB0-D71DD870DE2C}"/>
                    </a:ext>
                  </a:extLst>
                </p14:cNvPr>
                <p14:cNvContentPartPr/>
                <p14:nvPr/>
              </p14:nvContentPartPr>
              <p14:xfrm>
                <a:off x="10251005" y="4461096"/>
                <a:ext cx="137160" cy="814680"/>
              </p14:xfrm>
            </p:contentPart>
          </mc:Choice>
          <mc:Fallback xmlns="">
            <p:pic>
              <p:nvPicPr>
                <p:cNvPr id="116" name="Ink 115">
                  <a:extLst>
                    <a:ext uri="{FF2B5EF4-FFF2-40B4-BE49-F238E27FC236}">
                      <a16:creationId xmlns:a16="http://schemas.microsoft.com/office/drawing/2014/main" id="{E2560073-11ED-468A-BAB0-D71DD870DE2C}"/>
                    </a:ext>
                  </a:extLst>
                </p:cNvPr>
                <p:cNvPicPr/>
                <p:nvPr/>
              </p:nvPicPr>
              <p:blipFill>
                <a:blip r:embed="rId157"/>
                <a:stretch>
                  <a:fillRect/>
                </a:stretch>
              </p:blipFill>
              <p:spPr>
                <a:xfrm>
                  <a:off x="10233365" y="4443096"/>
                  <a:ext cx="172800" cy="8503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7" name="Ink 116">
                  <a:extLst>
                    <a:ext uri="{FF2B5EF4-FFF2-40B4-BE49-F238E27FC236}">
                      <a16:creationId xmlns:a16="http://schemas.microsoft.com/office/drawing/2014/main" id="{A13AAE55-6E75-43A4-B7E9-352576E62A05}"/>
                    </a:ext>
                  </a:extLst>
                </p14:cNvPr>
                <p14:cNvContentPartPr/>
                <p14:nvPr/>
              </p14:nvContentPartPr>
              <p14:xfrm>
                <a:off x="10208885" y="5340576"/>
                <a:ext cx="114120" cy="299160"/>
              </p14:xfrm>
            </p:contentPart>
          </mc:Choice>
          <mc:Fallback xmlns="">
            <p:pic>
              <p:nvPicPr>
                <p:cNvPr id="117" name="Ink 116">
                  <a:extLst>
                    <a:ext uri="{FF2B5EF4-FFF2-40B4-BE49-F238E27FC236}">
                      <a16:creationId xmlns:a16="http://schemas.microsoft.com/office/drawing/2014/main" id="{A13AAE55-6E75-43A4-B7E9-352576E62A05}"/>
                    </a:ext>
                  </a:extLst>
                </p:cNvPr>
                <p:cNvPicPr/>
                <p:nvPr/>
              </p:nvPicPr>
              <p:blipFill>
                <a:blip r:embed="rId159"/>
                <a:stretch>
                  <a:fillRect/>
                </a:stretch>
              </p:blipFill>
              <p:spPr>
                <a:xfrm>
                  <a:off x="10190885" y="5322576"/>
                  <a:ext cx="149760" cy="3348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20" name="Ink 119">
                  <a:extLst>
                    <a:ext uri="{FF2B5EF4-FFF2-40B4-BE49-F238E27FC236}">
                      <a16:creationId xmlns:a16="http://schemas.microsoft.com/office/drawing/2014/main" id="{17E8F771-900D-4EE0-A3DC-E94FE2D9689D}"/>
                    </a:ext>
                  </a:extLst>
                </p14:cNvPr>
                <p14:cNvContentPartPr/>
                <p14:nvPr/>
              </p14:nvContentPartPr>
              <p14:xfrm>
                <a:off x="861125" y="3524376"/>
                <a:ext cx="900360" cy="31320"/>
              </p14:xfrm>
            </p:contentPart>
          </mc:Choice>
          <mc:Fallback xmlns="">
            <p:pic>
              <p:nvPicPr>
                <p:cNvPr id="120" name="Ink 119">
                  <a:extLst>
                    <a:ext uri="{FF2B5EF4-FFF2-40B4-BE49-F238E27FC236}">
                      <a16:creationId xmlns:a16="http://schemas.microsoft.com/office/drawing/2014/main" id="{17E8F771-900D-4EE0-A3DC-E94FE2D9689D}"/>
                    </a:ext>
                  </a:extLst>
                </p:cNvPr>
                <p:cNvPicPr/>
                <p:nvPr/>
              </p:nvPicPr>
              <p:blipFill>
                <a:blip r:embed="rId161"/>
                <a:stretch>
                  <a:fillRect/>
                </a:stretch>
              </p:blipFill>
              <p:spPr>
                <a:xfrm>
                  <a:off x="843485" y="3506736"/>
                  <a:ext cx="9360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21" name="Ink 120">
                  <a:extLst>
                    <a:ext uri="{FF2B5EF4-FFF2-40B4-BE49-F238E27FC236}">
                      <a16:creationId xmlns:a16="http://schemas.microsoft.com/office/drawing/2014/main" id="{F1154D5C-A661-4472-9248-82A79C60F9D9}"/>
                    </a:ext>
                  </a:extLst>
                </p14:cNvPr>
                <p14:cNvContentPartPr/>
                <p14:nvPr/>
              </p14:nvContentPartPr>
              <p14:xfrm>
                <a:off x="10200605" y="4070856"/>
                <a:ext cx="6120" cy="3600"/>
              </p14:xfrm>
            </p:contentPart>
          </mc:Choice>
          <mc:Fallback xmlns="">
            <p:pic>
              <p:nvPicPr>
                <p:cNvPr id="121" name="Ink 120">
                  <a:extLst>
                    <a:ext uri="{FF2B5EF4-FFF2-40B4-BE49-F238E27FC236}">
                      <a16:creationId xmlns:a16="http://schemas.microsoft.com/office/drawing/2014/main" id="{F1154D5C-A661-4472-9248-82A79C60F9D9}"/>
                    </a:ext>
                  </a:extLst>
                </p:cNvPr>
                <p:cNvPicPr/>
                <p:nvPr/>
              </p:nvPicPr>
              <p:blipFill>
                <a:blip r:embed="rId163"/>
                <a:stretch>
                  <a:fillRect/>
                </a:stretch>
              </p:blipFill>
              <p:spPr>
                <a:xfrm>
                  <a:off x="10182965" y="4052856"/>
                  <a:ext cx="417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22" name="Ink 121">
                  <a:extLst>
                    <a:ext uri="{FF2B5EF4-FFF2-40B4-BE49-F238E27FC236}">
                      <a16:creationId xmlns:a16="http://schemas.microsoft.com/office/drawing/2014/main" id="{BB6352DC-CE4A-4F51-8BCD-B3D8B04E45E6}"/>
                    </a:ext>
                  </a:extLst>
                </p14:cNvPr>
                <p14:cNvContentPartPr/>
                <p14:nvPr/>
              </p14:nvContentPartPr>
              <p14:xfrm>
                <a:off x="9401405" y="3967896"/>
                <a:ext cx="809280" cy="73800"/>
              </p14:xfrm>
            </p:contentPart>
          </mc:Choice>
          <mc:Fallback xmlns="">
            <p:pic>
              <p:nvPicPr>
                <p:cNvPr id="122" name="Ink 121">
                  <a:extLst>
                    <a:ext uri="{FF2B5EF4-FFF2-40B4-BE49-F238E27FC236}">
                      <a16:creationId xmlns:a16="http://schemas.microsoft.com/office/drawing/2014/main" id="{BB6352DC-CE4A-4F51-8BCD-B3D8B04E45E6}"/>
                    </a:ext>
                  </a:extLst>
                </p:cNvPr>
                <p:cNvPicPr/>
                <p:nvPr/>
              </p:nvPicPr>
              <p:blipFill>
                <a:blip r:embed="rId165"/>
                <a:stretch>
                  <a:fillRect/>
                </a:stretch>
              </p:blipFill>
              <p:spPr>
                <a:xfrm>
                  <a:off x="9383405" y="3949896"/>
                  <a:ext cx="8449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24" name="Ink 123">
                  <a:extLst>
                    <a:ext uri="{FF2B5EF4-FFF2-40B4-BE49-F238E27FC236}">
                      <a16:creationId xmlns:a16="http://schemas.microsoft.com/office/drawing/2014/main" id="{D61B3849-823F-4DC5-B8D2-EB9638D09E58}"/>
                    </a:ext>
                  </a:extLst>
                </p14:cNvPr>
                <p14:cNvContentPartPr/>
                <p14:nvPr/>
              </p14:nvContentPartPr>
              <p14:xfrm>
                <a:off x="8779325" y="4028736"/>
                <a:ext cx="585720" cy="57240"/>
              </p14:xfrm>
            </p:contentPart>
          </mc:Choice>
          <mc:Fallback xmlns="">
            <p:pic>
              <p:nvPicPr>
                <p:cNvPr id="124" name="Ink 123">
                  <a:extLst>
                    <a:ext uri="{FF2B5EF4-FFF2-40B4-BE49-F238E27FC236}">
                      <a16:creationId xmlns:a16="http://schemas.microsoft.com/office/drawing/2014/main" id="{D61B3849-823F-4DC5-B8D2-EB9638D09E58}"/>
                    </a:ext>
                  </a:extLst>
                </p:cNvPr>
                <p:cNvPicPr/>
                <p:nvPr/>
              </p:nvPicPr>
              <p:blipFill>
                <a:blip r:embed="rId167"/>
                <a:stretch>
                  <a:fillRect/>
                </a:stretch>
              </p:blipFill>
              <p:spPr>
                <a:xfrm>
                  <a:off x="8761685" y="4011096"/>
                  <a:ext cx="6213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5" name="Ink 124">
                  <a:extLst>
                    <a:ext uri="{FF2B5EF4-FFF2-40B4-BE49-F238E27FC236}">
                      <a16:creationId xmlns:a16="http://schemas.microsoft.com/office/drawing/2014/main" id="{CB9E5147-38D4-41CB-B449-8F072DC151A7}"/>
                    </a:ext>
                  </a:extLst>
                </p14:cNvPr>
                <p14:cNvContentPartPr/>
                <p14:nvPr/>
              </p14:nvContentPartPr>
              <p14:xfrm>
                <a:off x="7876085" y="3950976"/>
                <a:ext cx="659160" cy="84600"/>
              </p14:xfrm>
            </p:contentPart>
          </mc:Choice>
          <mc:Fallback xmlns="">
            <p:pic>
              <p:nvPicPr>
                <p:cNvPr id="125" name="Ink 124">
                  <a:extLst>
                    <a:ext uri="{FF2B5EF4-FFF2-40B4-BE49-F238E27FC236}">
                      <a16:creationId xmlns:a16="http://schemas.microsoft.com/office/drawing/2014/main" id="{CB9E5147-38D4-41CB-B449-8F072DC151A7}"/>
                    </a:ext>
                  </a:extLst>
                </p:cNvPr>
                <p:cNvPicPr/>
                <p:nvPr/>
              </p:nvPicPr>
              <p:blipFill>
                <a:blip r:embed="rId169"/>
                <a:stretch>
                  <a:fillRect/>
                </a:stretch>
              </p:blipFill>
              <p:spPr>
                <a:xfrm>
                  <a:off x="7858445" y="3933336"/>
                  <a:ext cx="6948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26" name="Ink 125">
                  <a:extLst>
                    <a:ext uri="{FF2B5EF4-FFF2-40B4-BE49-F238E27FC236}">
                      <a16:creationId xmlns:a16="http://schemas.microsoft.com/office/drawing/2014/main" id="{093E70BA-884E-4063-8490-0D497AB7BEFD}"/>
                    </a:ext>
                  </a:extLst>
                </p14:cNvPr>
                <p14:cNvContentPartPr/>
                <p14:nvPr/>
              </p14:nvContentPartPr>
              <p14:xfrm>
                <a:off x="7090565" y="4010016"/>
                <a:ext cx="680760" cy="70920"/>
              </p14:xfrm>
            </p:contentPart>
          </mc:Choice>
          <mc:Fallback xmlns="">
            <p:pic>
              <p:nvPicPr>
                <p:cNvPr id="126" name="Ink 125">
                  <a:extLst>
                    <a:ext uri="{FF2B5EF4-FFF2-40B4-BE49-F238E27FC236}">
                      <a16:creationId xmlns:a16="http://schemas.microsoft.com/office/drawing/2014/main" id="{093E70BA-884E-4063-8490-0D497AB7BEFD}"/>
                    </a:ext>
                  </a:extLst>
                </p:cNvPr>
                <p:cNvPicPr/>
                <p:nvPr/>
              </p:nvPicPr>
              <p:blipFill>
                <a:blip r:embed="rId171"/>
                <a:stretch>
                  <a:fillRect/>
                </a:stretch>
              </p:blipFill>
              <p:spPr>
                <a:xfrm>
                  <a:off x="7072565" y="3992016"/>
                  <a:ext cx="7164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8" name="Ink 127">
                  <a:extLst>
                    <a:ext uri="{FF2B5EF4-FFF2-40B4-BE49-F238E27FC236}">
                      <a16:creationId xmlns:a16="http://schemas.microsoft.com/office/drawing/2014/main" id="{49239A3F-3FA6-4103-BF7B-0981C7BF4913}"/>
                    </a:ext>
                  </a:extLst>
                </p14:cNvPr>
                <p14:cNvContentPartPr/>
                <p14:nvPr/>
              </p14:nvContentPartPr>
              <p14:xfrm>
                <a:off x="6220085" y="4004616"/>
                <a:ext cx="814680" cy="45720"/>
              </p14:xfrm>
            </p:contentPart>
          </mc:Choice>
          <mc:Fallback xmlns="">
            <p:pic>
              <p:nvPicPr>
                <p:cNvPr id="128" name="Ink 127">
                  <a:extLst>
                    <a:ext uri="{FF2B5EF4-FFF2-40B4-BE49-F238E27FC236}">
                      <a16:creationId xmlns:a16="http://schemas.microsoft.com/office/drawing/2014/main" id="{49239A3F-3FA6-4103-BF7B-0981C7BF4913}"/>
                    </a:ext>
                  </a:extLst>
                </p:cNvPr>
                <p:cNvPicPr/>
                <p:nvPr/>
              </p:nvPicPr>
              <p:blipFill>
                <a:blip r:embed="rId173"/>
                <a:stretch>
                  <a:fillRect/>
                </a:stretch>
              </p:blipFill>
              <p:spPr>
                <a:xfrm>
                  <a:off x="6202085" y="3986616"/>
                  <a:ext cx="8503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9" name="Ink 128">
                  <a:extLst>
                    <a:ext uri="{FF2B5EF4-FFF2-40B4-BE49-F238E27FC236}">
                      <a16:creationId xmlns:a16="http://schemas.microsoft.com/office/drawing/2014/main" id="{E469ED82-02DA-4D6F-B21D-D1507FA32E99}"/>
                    </a:ext>
                  </a:extLst>
                </p14:cNvPr>
                <p14:cNvContentPartPr/>
                <p14:nvPr/>
              </p14:nvContentPartPr>
              <p14:xfrm>
                <a:off x="4919765" y="4027656"/>
                <a:ext cx="1152720" cy="38160"/>
              </p14:xfrm>
            </p:contentPart>
          </mc:Choice>
          <mc:Fallback xmlns="">
            <p:pic>
              <p:nvPicPr>
                <p:cNvPr id="129" name="Ink 128">
                  <a:extLst>
                    <a:ext uri="{FF2B5EF4-FFF2-40B4-BE49-F238E27FC236}">
                      <a16:creationId xmlns:a16="http://schemas.microsoft.com/office/drawing/2014/main" id="{E469ED82-02DA-4D6F-B21D-D1507FA32E99}"/>
                    </a:ext>
                  </a:extLst>
                </p:cNvPr>
                <p:cNvPicPr/>
                <p:nvPr/>
              </p:nvPicPr>
              <p:blipFill>
                <a:blip r:embed="rId175"/>
                <a:stretch>
                  <a:fillRect/>
                </a:stretch>
              </p:blipFill>
              <p:spPr>
                <a:xfrm>
                  <a:off x="4901765" y="4009656"/>
                  <a:ext cx="11883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31" name="Ink 130">
                  <a:extLst>
                    <a:ext uri="{FF2B5EF4-FFF2-40B4-BE49-F238E27FC236}">
                      <a16:creationId xmlns:a16="http://schemas.microsoft.com/office/drawing/2014/main" id="{FF8A9120-21E2-4D53-93FE-27284F127A42}"/>
                    </a:ext>
                  </a:extLst>
                </p14:cNvPr>
                <p14:cNvContentPartPr/>
                <p14:nvPr/>
              </p14:nvContentPartPr>
              <p14:xfrm>
                <a:off x="4179245" y="3923616"/>
                <a:ext cx="34920" cy="31680"/>
              </p14:xfrm>
            </p:contentPart>
          </mc:Choice>
          <mc:Fallback xmlns="">
            <p:pic>
              <p:nvPicPr>
                <p:cNvPr id="131" name="Ink 130">
                  <a:extLst>
                    <a:ext uri="{FF2B5EF4-FFF2-40B4-BE49-F238E27FC236}">
                      <a16:creationId xmlns:a16="http://schemas.microsoft.com/office/drawing/2014/main" id="{FF8A9120-21E2-4D53-93FE-27284F127A42}"/>
                    </a:ext>
                  </a:extLst>
                </p:cNvPr>
                <p:cNvPicPr/>
                <p:nvPr/>
              </p:nvPicPr>
              <p:blipFill>
                <a:blip r:embed="rId177"/>
                <a:stretch>
                  <a:fillRect/>
                </a:stretch>
              </p:blipFill>
              <p:spPr>
                <a:xfrm>
                  <a:off x="4161605" y="3905616"/>
                  <a:ext cx="705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32" name="Ink 131">
                  <a:extLst>
                    <a:ext uri="{FF2B5EF4-FFF2-40B4-BE49-F238E27FC236}">
                      <a16:creationId xmlns:a16="http://schemas.microsoft.com/office/drawing/2014/main" id="{2CE99DAF-B10F-444D-87E1-9AC220292D42}"/>
                    </a:ext>
                  </a:extLst>
                </p14:cNvPr>
                <p14:cNvContentPartPr/>
                <p14:nvPr/>
              </p14:nvContentPartPr>
              <p14:xfrm>
                <a:off x="1821245" y="3887616"/>
                <a:ext cx="2412720" cy="124920"/>
              </p14:xfrm>
            </p:contentPart>
          </mc:Choice>
          <mc:Fallback xmlns="">
            <p:pic>
              <p:nvPicPr>
                <p:cNvPr id="132" name="Ink 131">
                  <a:extLst>
                    <a:ext uri="{FF2B5EF4-FFF2-40B4-BE49-F238E27FC236}">
                      <a16:creationId xmlns:a16="http://schemas.microsoft.com/office/drawing/2014/main" id="{2CE99DAF-B10F-444D-87E1-9AC220292D42}"/>
                    </a:ext>
                  </a:extLst>
                </p:cNvPr>
                <p:cNvPicPr/>
                <p:nvPr/>
              </p:nvPicPr>
              <p:blipFill>
                <a:blip r:embed="rId179"/>
                <a:stretch>
                  <a:fillRect/>
                </a:stretch>
              </p:blipFill>
              <p:spPr>
                <a:xfrm>
                  <a:off x="1803605" y="3869976"/>
                  <a:ext cx="24483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34" name="Ink 133">
                  <a:extLst>
                    <a:ext uri="{FF2B5EF4-FFF2-40B4-BE49-F238E27FC236}">
                      <a16:creationId xmlns:a16="http://schemas.microsoft.com/office/drawing/2014/main" id="{B544744F-24D2-43AB-84D9-72114F0C309A}"/>
                    </a:ext>
                  </a:extLst>
                </p14:cNvPr>
                <p14:cNvContentPartPr/>
                <p14:nvPr/>
              </p14:nvContentPartPr>
              <p14:xfrm>
                <a:off x="619925" y="3970056"/>
                <a:ext cx="1234440" cy="97200"/>
              </p14:xfrm>
            </p:contentPart>
          </mc:Choice>
          <mc:Fallback xmlns="">
            <p:pic>
              <p:nvPicPr>
                <p:cNvPr id="134" name="Ink 133">
                  <a:extLst>
                    <a:ext uri="{FF2B5EF4-FFF2-40B4-BE49-F238E27FC236}">
                      <a16:creationId xmlns:a16="http://schemas.microsoft.com/office/drawing/2014/main" id="{B544744F-24D2-43AB-84D9-72114F0C309A}"/>
                    </a:ext>
                  </a:extLst>
                </p:cNvPr>
                <p:cNvPicPr/>
                <p:nvPr/>
              </p:nvPicPr>
              <p:blipFill>
                <a:blip r:embed="rId181"/>
                <a:stretch>
                  <a:fillRect/>
                </a:stretch>
              </p:blipFill>
              <p:spPr>
                <a:xfrm>
                  <a:off x="601925" y="3952056"/>
                  <a:ext cx="12700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35" name="Ink 134">
                  <a:extLst>
                    <a:ext uri="{FF2B5EF4-FFF2-40B4-BE49-F238E27FC236}">
                      <a16:creationId xmlns:a16="http://schemas.microsoft.com/office/drawing/2014/main" id="{D978877B-D711-4646-9F14-D98AC636142C}"/>
                    </a:ext>
                  </a:extLst>
                </p14:cNvPr>
                <p14:cNvContentPartPr/>
                <p14:nvPr/>
              </p14:nvContentPartPr>
              <p14:xfrm>
                <a:off x="8952845" y="4432656"/>
                <a:ext cx="1263960" cy="86040"/>
              </p14:xfrm>
            </p:contentPart>
          </mc:Choice>
          <mc:Fallback xmlns="">
            <p:pic>
              <p:nvPicPr>
                <p:cNvPr id="135" name="Ink 134">
                  <a:extLst>
                    <a:ext uri="{FF2B5EF4-FFF2-40B4-BE49-F238E27FC236}">
                      <a16:creationId xmlns:a16="http://schemas.microsoft.com/office/drawing/2014/main" id="{D978877B-D711-4646-9F14-D98AC636142C}"/>
                    </a:ext>
                  </a:extLst>
                </p:cNvPr>
                <p:cNvPicPr/>
                <p:nvPr/>
              </p:nvPicPr>
              <p:blipFill>
                <a:blip r:embed="rId183"/>
                <a:stretch>
                  <a:fillRect/>
                </a:stretch>
              </p:blipFill>
              <p:spPr>
                <a:xfrm>
                  <a:off x="8934845" y="4415016"/>
                  <a:ext cx="1299600" cy="121680"/>
                </a:xfrm>
                <a:prstGeom prst="rect">
                  <a:avLst/>
                </a:prstGeom>
              </p:spPr>
            </p:pic>
          </mc:Fallback>
        </mc:AlternateContent>
      </p:grpSp>
      <p:grpSp>
        <p:nvGrpSpPr>
          <p:cNvPr id="139" name="Group 138">
            <a:extLst>
              <a:ext uri="{FF2B5EF4-FFF2-40B4-BE49-F238E27FC236}">
                <a16:creationId xmlns:a16="http://schemas.microsoft.com/office/drawing/2014/main" id="{818CCF3F-39F2-4685-AC60-2931EA36EBBC}"/>
              </a:ext>
            </a:extLst>
          </p:cNvPr>
          <p:cNvGrpSpPr/>
          <p:nvPr/>
        </p:nvGrpSpPr>
        <p:grpSpPr>
          <a:xfrm>
            <a:off x="7110005" y="4397016"/>
            <a:ext cx="1737720" cy="129240"/>
            <a:chOff x="7110005" y="4397016"/>
            <a:chExt cx="1737720" cy="129240"/>
          </a:xfrm>
        </p:grpSpPr>
        <mc:AlternateContent xmlns:mc="http://schemas.openxmlformats.org/markup-compatibility/2006" xmlns:p14="http://schemas.microsoft.com/office/powerpoint/2010/main">
          <mc:Choice Requires="p14">
            <p:contentPart p14:bwMode="auto" r:id="rId184">
              <p14:nvContentPartPr>
                <p14:cNvPr id="137" name="Ink 136">
                  <a:extLst>
                    <a:ext uri="{FF2B5EF4-FFF2-40B4-BE49-F238E27FC236}">
                      <a16:creationId xmlns:a16="http://schemas.microsoft.com/office/drawing/2014/main" id="{D9EDF561-450B-4C90-ACFB-6206BE18773B}"/>
                    </a:ext>
                  </a:extLst>
                </p14:cNvPr>
                <p14:cNvContentPartPr/>
                <p14:nvPr/>
              </p14:nvContentPartPr>
              <p14:xfrm>
                <a:off x="7638485" y="4438416"/>
                <a:ext cx="1209240" cy="87840"/>
              </p14:xfrm>
            </p:contentPart>
          </mc:Choice>
          <mc:Fallback xmlns="">
            <p:pic>
              <p:nvPicPr>
                <p:cNvPr id="137" name="Ink 136">
                  <a:extLst>
                    <a:ext uri="{FF2B5EF4-FFF2-40B4-BE49-F238E27FC236}">
                      <a16:creationId xmlns:a16="http://schemas.microsoft.com/office/drawing/2014/main" id="{D9EDF561-450B-4C90-ACFB-6206BE18773B}"/>
                    </a:ext>
                  </a:extLst>
                </p:cNvPr>
                <p:cNvPicPr/>
                <p:nvPr/>
              </p:nvPicPr>
              <p:blipFill>
                <a:blip r:embed="rId185"/>
                <a:stretch>
                  <a:fillRect/>
                </a:stretch>
              </p:blipFill>
              <p:spPr>
                <a:xfrm>
                  <a:off x="7620845" y="4420416"/>
                  <a:ext cx="12448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8" name="Ink 137">
                  <a:extLst>
                    <a:ext uri="{FF2B5EF4-FFF2-40B4-BE49-F238E27FC236}">
                      <a16:creationId xmlns:a16="http://schemas.microsoft.com/office/drawing/2014/main" id="{F7C837DE-1448-432F-82D2-30FDB7C9B7BD}"/>
                    </a:ext>
                  </a:extLst>
                </p14:cNvPr>
                <p14:cNvContentPartPr/>
                <p14:nvPr/>
              </p14:nvContentPartPr>
              <p14:xfrm>
                <a:off x="7110005" y="4397016"/>
                <a:ext cx="445680" cy="74520"/>
              </p14:xfrm>
            </p:contentPart>
          </mc:Choice>
          <mc:Fallback xmlns="">
            <p:pic>
              <p:nvPicPr>
                <p:cNvPr id="138" name="Ink 137">
                  <a:extLst>
                    <a:ext uri="{FF2B5EF4-FFF2-40B4-BE49-F238E27FC236}">
                      <a16:creationId xmlns:a16="http://schemas.microsoft.com/office/drawing/2014/main" id="{F7C837DE-1448-432F-82D2-30FDB7C9B7BD}"/>
                    </a:ext>
                  </a:extLst>
                </p:cNvPr>
                <p:cNvPicPr/>
                <p:nvPr/>
              </p:nvPicPr>
              <p:blipFill>
                <a:blip r:embed="rId187"/>
                <a:stretch>
                  <a:fillRect/>
                </a:stretch>
              </p:blipFill>
              <p:spPr>
                <a:xfrm>
                  <a:off x="7092365" y="4379016"/>
                  <a:ext cx="481320" cy="110160"/>
                </a:xfrm>
                <a:prstGeom prst="rect">
                  <a:avLst/>
                </a:prstGeom>
              </p:spPr>
            </p:pic>
          </mc:Fallback>
        </mc:AlternateContent>
      </p:grpSp>
      <p:grpSp>
        <p:nvGrpSpPr>
          <p:cNvPr id="143" name="Group 142">
            <a:extLst>
              <a:ext uri="{FF2B5EF4-FFF2-40B4-BE49-F238E27FC236}">
                <a16:creationId xmlns:a16="http://schemas.microsoft.com/office/drawing/2014/main" id="{4B9A6E91-D7E5-41FF-8607-B3A86F9CE452}"/>
              </a:ext>
            </a:extLst>
          </p:cNvPr>
          <p:cNvGrpSpPr/>
          <p:nvPr/>
        </p:nvGrpSpPr>
        <p:grpSpPr>
          <a:xfrm>
            <a:off x="3839045" y="4350576"/>
            <a:ext cx="2521440" cy="164880"/>
            <a:chOff x="3839045" y="4350576"/>
            <a:chExt cx="2521440" cy="164880"/>
          </a:xfrm>
        </p:grpSpPr>
        <mc:AlternateContent xmlns:mc="http://schemas.openxmlformats.org/markup-compatibility/2006" xmlns:p14="http://schemas.microsoft.com/office/powerpoint/2010/main">
          <mc:Choice Requires="p14">
            <p:contentPart p14:bwMode="auto" r:id="rId188">
              <p14:nvContentPartPr>
                <p14:cNvPr id="140" name="Ink 139">
                  <a:extLst>
                    <a:ext uri="{FF2B5EF4-FFF2-40B4-BE49-F238E27FC236}">
                      <a16:creationId xmlns:a16="http://schemas.microsoft.com/office/drawing/2014/main" id="{75C0758A-4F55-4EBA-A95C-48F50673715A}"/>
                    </a:ext>
                  </a:extLst>
                </p14:cNvPr>
                <p14:cNvContentPartPr/>
                <p14:nvPr/>
              </p14:nvContentPartPr>
              <p14:xfrm>
                <a:off x="5290565" y="4439856"/>
                <a:ext cx="1069920" cy="75600"/>
              </p14:xfrm>
            </p:contentPart>
          </mc:Choice>
          <mc:Fallback xmlns="">
            <p:pic>
              <p:nvPicPr>
                <p:cNvPr id="140" name="Ink 139">
                  <a:extLst>
                    <a:ext uri="{FF2B5EF4-FFF2-40B4-BE49-F238E27FC236}">
                      <a16:creationId xmlns:a16="http://schemas.microsoft.com/office/drawing/2014/main" id="{75C0758A-4F55-4EBA-A95C-48F50673715A}"/>
                    </a:ext>
                  </a:extLst>
                </p:cNvPr>
                <p:cNvPicPr/>
                <p:nvPr/>
              </p:nvPicPr>
              <p:blipFill>
                <a:blip r:embed="rId189"/>
                <a:stretch>
                  <a:fillRect/>
                </a:stretch>
              </p:blipFill>
              <p:spPr>
                <a:xfrm>
                  <a:off x="5272565" y="4422216"/>
                  <a:ext cx="11055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41" name="Ink 140">
                  <a:extLst>
                    <a:ext uri="{FF2B5EF4-FFF2-40B4-BE49-F238E27FC236}">
                      <a16:creationId xmlns:a16="http://schemas.microsoft.com/office/drawing/2014/main" id="{52901032-B77F-4375-BA3C-CFBEB6C426AA}"/>
                    </a:ext>
                  </a:extLst>
                </p14:cNvPr>
                <p14:cNvContentPartPr/>
                <p14:nvPr/>
              </p14:nvContentPartPr>
              <p14:xfrm>
                <a:off x="5364365" y="4350576"/>
                <a:ext cx="21960" cy="3600"/>
              </p14:xfrm>
            </p:contentPart>
          </mc:Choice>
          <mc:Fallback xmlns="">
            <p:pic>
              <p:nvPicPr>
                <p:cNvPr id="141" name="Ink 140">
                  <a:extLst>
                    <a:ext uri="{FF2B5EF4-FFF2-40B4-BE49-F238E27FC236}">
                      <a16:creationId xmlns:a16="http://schemas.microsoft.com/office/drawing/2014/main" id="{52901032-B77F-4375-BA3C-CFBEB6C426AA}"/>
                    </a:ext>
                  </a:extLst>
                </p:cNvPr>
                <p:cNvPicPr/>
                <p:nvPr/>
              </p:nvPicPr>
              <p:blipFill>
                <a:blip r:embed="rId191"/>
                <a:stretch>
                  <a:fillRect/>
                </a:stretch>
              </p:blipFill>
              <p:spPr>
                <a:xfrm>
                  <a:off x="5346725" y="4332936"/>
                  <a:ext cx="576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42" name="Ink 141">
                  <a:extLst>
                    <a:ext uri="{FF2B5EF4-FFF2-40B4-BE49-F238E27FC236}">
                      <a16:creationId xmlns:a16="http://schemas.microsoft.com/office/drawing/2014/main" id="{DBC10DD5-87BE-4E80-9AFF-911EA0622154}"/>
                    </a:ext>
                  </a:extLst>
                </p14:cNvPr>
                <p14:cNvContentPartPr/>
                <p14:nvPr/>
              </p14:nvContentPartPr>
              <p14:xfrm>
                <a:off x="3839045" y="4353096"/>
                <a:ext cx="1465560" cy="68400"/>
              </p14:xfrm>
            </p:contentPart>
          </mc:Choice>
          <mc:Fallback xmlns="">
            <p:pic>
              <p:nvPicPr>
                <p:cNvPr id="142" name="Ink 141">
                  <a:extLst>
                    <a:ext uri="{FF2B5EF4-FFF2-40B4-BE49-F238E27FC236}">
                      <a16:creationId xmlns:a16="http://schemas.microsoft.com/office/drawing/2014/main" id="{DBC10DD5-87BE-4E80-9AFF-911EA0622154}"/>
                    </a:ext>
                  </a:extLst>
                </p:cNvPr>
                <p:cNvPicPr/>
                <p:nvPr/>
              </p:nvPicPr>
              <p:blipFill>
                <a:blip r:embed="rId193"/>
                <a:stretch>
                  <a:fillRect/>
                </a:stretch>
              </p:blipFill>
              <p:spPr>
                <a:xfrm>
                  <a:off x="3821405" y="4335456"/>
                  <a:ext cx="1501200" cy="104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4">
            <p14:nvContentPartPr>
              <p14:cNvPr id="144" name="Ink 143">
                <a:extLst>
                  <a:ext uri="{FF2B5EF4-FFF2-40B4-BE49-F238E27FC236}">
                    <a16:creationId xmlns:a16="http://schemas.microsoft.com/office/drawing/2014/main" id="{D2E3EEF9-898B-41FD-BA4B-C4777E253F00}"/>
                  </a:ext>
                </a:extLst>
              </p14:cNvPr>
              <p14:cNvContentPartPr/>
              <p14:nvPr/>
            </p14:nvContentPartPr>
            <p14:xfrm>
              <a:off x="1725845" y="4379376"/>
              <a:ext cx="2126880" cy="65880"/>
            </p14:xfrm>
          </p:contentPart>
        </mc:Choice>
        <mc:Fallback xmlns="">
          <p:pic>
            <p:nvPicPr>
              <p:cNvPr id="144" name="Ink 143">
                <a:extLst>
                  <a:ext uri="{FF2B5EF4-FFF2-40B4-BE49-F238E27FC236}">
                    <a16:creationId xmlns:a16="http://schemas.microsoft.com/office/drawing/2014/main" id="{D2E3EEF9-898B-41FD-BA4B-C4777E253F00}"/>
                  </a:ext>
                </a:extLst>
              </p:cNvPr>
              <p:cNvPicPr/>
              <p:nvPr/>
            </p:nvPicPr>
            <p:blipFill>
              <a:blip r:embed="rId195"/>
              <a:stretch>
                <a:fillRect/>
              </a:stretch>
            </p:blipFill>
            <p:spPr>
              <a:xfrm>
                <a:off x="1708205" y="4361376"/>
                <a:ext cx="21625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45" name="Ink 144">
                <a:extLst>
                  <a:ext uri="{FF2B5EF4-FFF2-40B4-BE49-F238E27FC236}">
                    <a16:creationId xmlns:a16="http://schemas.microsoft.com/office/drawing/2014/main" id="{7B728265-9692-4469-B016-38A91B5525AE}"/>
                  </a:ext>
                </a:extLst>
              </p14:cNvPr>
              <p14:cNvContentPartPr/>
              <p14:nvPr/>
            </p14:nvContentPartPr>
            <p14:xfrm>
              <a:off x="1756805" y="3948456"/>
              <a:ext cx="1049040" cy="476640"/>
            </p14:xfrm>
          </p:contentPart>
        </mc:Choice>
        <mc:Fallback xmlns="">
          <p:pic>
            <p:nvPicPr>
              <p:cNvPr id="145" name="Ink 144">
                <a:extLst>
                  <a:ext uri="{FF2B5EF4-FFF2-40B4-BE49-F238E27FC236}">
                    <a16:creationId xmlns:a16="http://schemas.microsoft.com/office/drawing/2014/main" id="{7B728265-9692-4469-B016-38A91B5525AE}"/>
                  </a:ext>
                </a:extLst>
              </p:cNvPr>
              <p:cNvPicPr/>
              <p:nvPr/>
            </p:nvPicPr>
            <p:blipFill>
              <a:blip r:embed="rId197"/>
              <a:stretch>
                <a:fillRect/>
              </a:stretch>
            </p:blipFill>
            <p:spPr>
              <a:xfrm>
                <a:off x="1738805" y="3930816"/>
                <a:ext cx="1084680" cy="5122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46" name="Ink 145">
                <a:extLst>
                  <a:ext uri="{FF2B5EF4-FFF2-40B4-BE49-F238E27FC236}">
                    <a16:creationId xmlns:a16="http://schemas.microsoft.com/office/drawing/2014/main" id="{47E10198-F16B-4B48-819E-8590DBAF7C5C}"/>
                  </a:ext>
                </a:extLst>
              </p14:cNvPr>
              <p14:cNvContentPartPr/>
              <p14:nvPr/>
            </p14:nvContentPartPr>
            <p14:xfrm>
              <a:off x="7028285" y="2247816"/>
              <a:ext cx="18000" cy="12240"/>
            </p14:xfrm>
          </p:contentPart>
        </mc:Choice>
        <mc:Fallback xmlns="">
          <p:pic>
            <p:nvPicPr>
              <p:cNvPr id="146" name="Ink 145">
                <a:extLst>
                  <a:ext uri="{FF2B5EF4-FFF2-40B4-BE49-F238E27FC236}">
                    <a16:creationId xmlns:a16="http://schemas.microsoft.com/office/drawing/2014/main" id="{47E10198-F16B-4B48-819E-8590DBAF7C5C}"/>
                  </a:ext>
                </a:extLst>
              </p:cNvPr>
              <p:cNvPicPr/>
              <p:nvPr/>
            </p:nvPicPr>
            <p:blipFill>
              <a:blip r:embed="rId199"/>
              <a:stretch>
                <a:fillRect/>
              </a:stretch>
            </p:blipFill>
            <p:spPr>
              <a:xfrm>
                <a:off x="7010645" y="2230176"/>
                <a:ext cx="536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47" name="Ink 146">
                <a:extLst>
                  <a:ext uri="{FF2B5EF4-FFF2-40B4-BE49-F238E27FC236}">
                    <a16:creationId xmlns:a16="http://schemas.microsoft.com/office/drawing/2014/main" id="{FC0294B1-94D1-4FFE-8967-56CE91FC50CF}"/>
                  </a:ext>
                </a:extLst>
              </p14:cNvPr>
              <p14:cNvContentPartPr/>
              <p14:nvPr/>
            </p14:nvContentPartPr>
            <p14:xfrm>
              <a:off x="541085" y="2222256"/>
              <a:ext cx="6544080" cy="513360"/>
            </p14:xfrm>
          </p:contentPart>
        </mc:Choice>
        <mc:Fallback xmlns="">
          <p:pic>
            <p:nvPicPr>
              <p:cNvPr id="147" name="Ink 146">
                <a:extLst>
                  <a:ext uri="{FF2B5EF4-FFF2-40B4-BE49-F238E27FC236}">
                    <a16:creationId xmlns:a16="http://schemas.microsoft.com/office/drawing/2014/main" id="{FC0294B1-94D1-4FFE-8967-56CE91FC50CF}"/>
                  </a:ext>
                </a:extLst>
              </p:cNvPr>
              <p:cNvPicPr/>
              <p:nvPr/>
            </p:nvPicPr>
            <p:blipFill>
              <a:blip r:embed="rId201"/>
              <a:stretch>
                <a:fillRect/>
              </a:stretch>
            </p:blipFill>
            <p:spPr>
              <a:xfrm>
                <a:off x="523085" y="2204256"/>
                <a:ext cx="6579720" cy="5490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48" name="Ink 147">
                <a:extLst>
                  <a:ext uri="{FF2B5EF4-FFF2-40B4-BE49-F238E27FC236}">
                    <a16:creationId xmlns:a16="http://schemas.microsoft.com/office/drawing/2014/main" id="{80E0673A-8568-4BF2-8D47-D17D8F357EAF}"/>
                  </a:ext>
                </a:extLst>
              </p14:cNvPr>
              <p14:cNvContentPartPr/>
              <p14:nvPr/>
            </p14:nvContentPartPr>
            <p14:xfrm>
              <a:off x="659165" y="2714376"/>
              <a:ext cx="3638880" cy="452880"/>
            </p14:xfrm>
          </p:contentPart>
        </mc:Choice>
        <mc:Fallback xmlns="">
          <p:pic>
            <p:nvPicPr>
              <p:cNvPr id="148" name="Ink 147">
                <a:extLst>
                  <a:ext uri="{FF2B5EF4-FFF2-40B4-BE49-F238E27FC236}">
                    <a16:creationId xmlns:a16="http://schemas.microsoft.com/office/drawing/2014/main" id="{80E0673A-8568-4BF2-8D47-D17D8F357EAF}"/>
                  </a:ext>
                </a:extLst>
              </p:cNvPr>
              <p:cNvPicPr/>
              <p:nvPr/>
            </p:nvPicPr>
            <p:blipFill>
              <a:blip r:embed="rId203"/>
              <a:stretch>
                <a:fillRect/>
              </a:stretch>
            </p:blipFill>
            <p:spPr>
              <a:xfrm>
                <a:off x="641165" y="2696376"/>
                <a:ext cx="3674520" cy="488520"/>
              </a:xfrm>
              <a:prstGeom prst="rect">
                <a:avLst/>
              </a:prstGeom>
            </p:spPr>
          </p:pic>
        </mc:Fallback>
      </mc:AlternateContent>
      <p:grpSp>
        <p:nvGrpSpPr>
          <p:cNvPr id="151" name="Group 150">
            <a:extLst>
              <a:ext uri="{FF2B5EF4-FFF2-40B4-BE49-F238E27FC236}">
                <a16:creationId xmlns:a16="http://schemas.microsoft.com/office/drawing/2014/main" id="{F26C6177-FF04-42AB-990C-AC01AA9C94F4}"/>
              </a:ext>
            </a:extLst>
          </p:cNvPr>
          <p:cNvGrpSpPr/>
          <p:nvPr/>
        </p:nvGrpSpPr>
        <p:grpSpPr>
          <a:xfrm>
            <a:off x="4291565" y="2270136"/>
            <a:ext cx="6070320" cy="1020600"/>
            <a:chOff x="4291565" y="2270136"/>
            <a:chExt cx="6070320" cy="1020600"/>
          </a:xfrm>
        </p:grpSpPr>
        <mc:AlternateContent xmlns:mc="http://schemas.openxmlformats.org/markup-compatibility/2006" xmlns:p14="http://schemas.microsoft.com/office/powerpoint/2010/main">
          <mc:Choice Requires="p14">
            <p:contentPart p14:bwMode="auto" r:id="rId204">
              <p14:nvContentPartPr>
                <p14:cNvPr id="149" name="Ink 148">
                  <a:extLst>
                    <a:ext uri="{FF2B5EF4-FFF2-40B4-BE49-F238E27FC236}">
                      <a16:creationId xmlns:a16="http://schemas.microsoft.com/office/drawing/2014/main" id="{EE0FAF2F-4C05-4A29-99AB-C8372C2128CD}"/>
                    </a:ext>
                  </a:extLst>
                </p14:cNvPr>
                <p14:cNvContentPartPr/>
                <p14:nvPr/>
              </p14:nvContentPartPr>
              <p14:xfrm>
                <a:off x="4291565" y="2330976"/>
                <a:ext cx="6070320" cy="959760"/>
              </p14:xfrm>
            </p:contentPart>
          </mc:Choice>
          <mc:Fallback xmlns="">
            <p:pic>
              <p:nvPicPr>
                <p:cNvPr id="149" name="Ink 148">
                  <a:extLst>
                    <a:ext uri="{FF2B5EF4-FFF2-40B4-BE49-F238E27FC236}">
                      <a16:creationId xmlns:a16="http://schemas.microsoft.com/office/drawing/2014/main" id="{EE0FAF2F-4C05-4A29-99AB-C8372C2128CD}"/>
                    </a:ext>
                  </a:extLst>
                </p:cNvPr>
                <p:cNvPicPr/>
                <p:nvPr/>
              </p:nvPicPr>
              <p:blipFill>
                <a:blip r:embed="rId205"/>
                <a:stretch>
                  <a:fillRect/>
                </a:stretch>
              </p:blipFill>
              <p:spPr>
                <a:xfrm>
                  <a:off x="4273565" y="2313336"/>
                  <a:ext cx="6105960" cy="9954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50" name="Ink 149">
                  <a:extLst>
                    <a:ext uri="{FF2B5EF4-FFF2-40B4-BE49-F238E27FC236}">
                      <a16:creationId xmlns:a16="http://schemas.microsoft.com/office/drawing/2014/main" id="{D8464E67-E4DF-4AF8-9CFE-BB6CB0448097}"/>
                    </a:ext>
                  </a:extLst>
                </p14:cNvPr>
                <p14:cNvContentPartPr/>
                <p14:nvPr/>
              </p14:nvContentPartPr>
              <p14:xfrm>
                <a:off x="6906245" y="2270136"/>
                <a:ext cx="252000" cy="480960"/>
              </p14:xfrm>
            </p:contentPart>
          </mc:Choice>
          <mc:Fallback xmlns="">
            <p:pic>
              <p:nvPicPr>
                <p:cNvPr id="150" name="Ink 149">
                  <a:extLst>
                    <a:ext uri="{FF2B5EF4-FFF2-40B4-BE49-F238E27FC236}">
                      <a16:creationId xmlns:a16="http://schemas.microsoft.com/office/drawing/2014/main" id="{D8464E67-E4DF-4AF8-9CFE-BB6CB0448097}"/>
                    </a:ext>
                  </a:extLst>
                </p:cNvPr>
                <p:cNvPicPr/>
                <p:nvPr/>
              </p:nvPicPr>
              <p:blipFill>
                <a:blip r:embed="rId207"/>
                <a:stretch>
                  <a:fillRect/>
                </a:stretch>
              </p:blipFill>
              <p:spPr>
                <a:xfrm>
                  <a:off x="6888245" y="2252496"/>
                  <a:ext cx="287640" cy="516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8">
            <p14:nvContentPartPr>
              <p14:cNvPr id="152" name="Ink 151">
                <a:extLst>
                  <a:ext uri="{FF2B5EF4-FFF2-40B4-BE49-F238E27FC236}">
                    <a16:creationId xmlns:a16="http://schemas.microsoft.com/office/drawing/2014/main" id="{08E0B15A-BC48-4E83-B488-3817DB2508B3}"/>
                  </a:ext>
                </a:extLst>
              </p14:cNvPr>
              <p14:cNvContentPartPr/>
              <p14:nvPr/>
            </p14:nvContentPartPr>
            <p14:xfrm>
              <a:off x="266765" y="4367856"/>
              <a:ext cx="509400" cy="63720"/>
            </p14:xfrm>
          </p:contentPart>
        </mc:Choice>
        <mc:Fallback xmlns="">
          <p:pic>
            <p:nvPicPr>
              <p:cNvPr id="152" name="Ink 151">
                <a:extLst>
                  <a:ext uri="{FF2B5EF4-FFF2-40B4-BE49-F238E27FC236}">
                    <a16:creationId xmlns:a16="http://schemas.microsoft.com/office/drawing/2014/main" id="{08E0B15A-BC48-4E83-B488-3817DB2508B3}"/>
                  </a:ext>
                </a:extLst>
              </p:cNvPr>
              <p:cNvPicPr/>
              <p:nvPr/>
            </p:nvPicPr>
            <p:blipFill>
              <a:blip r:embed="rId209"/>
              <a:stretch>
                <a:fillRect/>
              </a:stretch>
            </p:blipFill>
            <p:spPr>
              <a:xfrm>
                <a:off x="248765" y="4349856"/>
                <a:ext cx="5450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53" name="Ink 152">
                <a:extLst>
                  <a:ext uri="{FF2B5EF4-FFF2-40B4-BE49-F238E27FC236}">
                    <a16:creationId xmlns:a16="http://schemas.microsoft.com/office/drawing/2014/main" id="{919BE914-6F99-4B9A-941D-336302F19816}"/>
                  </a:ext>
                </a:extLst>
              </p14:cNvPr>
              <p14:cNvContentPartPr/>
              <p14:nvPr/>
            </p14:nvContentPartPr>
            <p14:xfrm>
              <a:off x="8884805" y="4780416"/>
              <a:ext cx="1199160" cy="48600"/>
            </p14:xfrm>
          </p:contentPart>
        </mc:Choice>
        <mc:Fallback xmlns="">
          <p:pic>
            <p:nvPicPr>
              <p:cNvPr id="153" name="Ink 152">
                <a:extLst>
                  <a:ext uri="{FF2B5EF4-FFF2-40B4-BE49-F238E27FC236}">
                    <a16:creationId xmlns:a16="http://schemas.microsoft.com/office/drawing/2014/main" id="{919BE914-6F99-4B9A-941D-336302F19816}"/>
                  </a:ext>
                </a:extLst>
              </p:cNvPr>
              <p:cNvPicPr/>
              <p:nvPr/>
            </p:nvPicPr>
            <p:blipFill>
              <a:blip r:embed="rId211"/>
              <a:stretch>
                <a:fillRect/>
              </a:stretch>
            </p:blipFill>
            <p:spPr>
              <a:xfrm>
                <a:off x="8866805" y="4762416"/>
                <a:ext cx="12348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59" name="Ink 158">
                <a:extLst>
                  <a:ext uri="{FF2B5EF4-FFF2-40B4-BE49-F238E27FC236}">
                    <a16:creationId xmlns:a16="http://schemas.microsoft.com/office/drawing/2014/main" id="{CFD6B8F2-8F54-4D5A-A9D3-AB428AC612FB}"/>
                  </a:ext>
                </a:extLst>
              </p14:cNvPr>
              <p14:cNvContentPartPr/>
              <p14:nvPr/>
            </p14:nvContentPartPr>
            <p14:xfrm>
              <a:off x="3415325" y="4786176"/>
              <a:ext cx="1339200" cy="34560"/>
            </p14:xfrm>
          </p:contentPart>
        </mc:Choice>
        <mc:Fallback xmlns="">
          <p:pic>
            <p:nvPicPr>
              <p:cNvPr id="159" name="Ink 158">
                <a:extLst>
                  <a:ext uri="{FF2B5EF4-FFF2-40B4-BE49-F238E27FC236}">
                    <a16:creationId xmlns:a16="http://schemas.microsoft.com/office/drawing/2014/main" id="{CFD6B8F2-8F54-4D5A-A9D3-AB428AC612FB}"/>
                  </a:ext>
                </a:extLst>
              </p:cNvPr>
              <p:cNvPicPr/>
              <p:nvPr/>
            </p:nvPicPr>
            <p:blipFill>
              <a:blip r:embed="rId213"/>
              <a:stretch>
                <a:fillRect/>
              </a:stretch>
            </p:blipFill>
            <p:spPr>
              <a:xfrm>
                <a:off x="3397685" y="4768536"/>
                <a:ext cx="1374840" cy="70200"/>
              </a:xfrm>
              <a:prstGeom prst="rect">
                <a:avLst/>
              </a:prstGeom>
            </p:spPr>
          </p:pic>
        </mc:Fallback>
      </mc:AlternateContent>
      <p:grpSp>
        <p:nvGrpSpPr>
          <p:cNvPr id="167" name="Group 166">
            <a:extLst>
              <a:ext uri="{FF2B5EF4-FFF2-40B4-BE49-F238E27FC236}">
                <a16:creationId xmlns:a16="http://schemas.microsoft.com/office/drawing/2014/main" id="{C1ABD202-16A1-46B6-BCDC-990C36FC86EB}"/>
              </a:ext>
            </a:extLst>
          </p:cNvPr>
          <p:cNvGrpSpPr/>
          <p:nvPr/>
        </p:nvGrpSpPr>
        <p:grpSpPr>
          <a:xfrm>
            <a:off x="231485" y="4808496"/>
            <a:ext cx="3112560" cy="87840"/>
            <a:chOff x="231485" y="4808496"/>
            <a:chExt cx="3112560" cy="87840"/>
          </a:xfrm>
        </p:grpSpPr>
        <mc:AlternateContent xmlns:mc="http://schemas.openxmlformats.org/markup-compatibility/2006" xmlns:p14="http://schemas.microsoft.com/office/powerpoint/2010/main">
          <mc:Choice Requires="p14">
            <p:contentPart p14:bwMode="auto" r:id="rId214">
              <p14:nvContentPartPr>
                <p14:cNvPr id="161" name="Ink 160">
                  <a:extLst>
                    <a:ext uri="{FF2B5EF4-FFF2-40B4-BE49-F238E27FC236}">
                      <a16:creationId xmlns:a16="http://schemas.microsoft.com/office/drawing/2014/main" id="{F75F22B2-955F-4C47-946B-967679D069B0}"/>
                    </a:ext>
                  </a:extLst>
                </p14:cNvPr>
                <p14:cNvContentPartPr/>
                <p14:nvPr/>
              </p14:nvContentPartPr>
              <p14:xfrm>
                <a:off x="2581565" y="4808496"/>
                <a:ext cx="762480" cy="47520"/>
              </p14:xfrm>
            </p:contentPart>
          </mc:Choice>
          <mc:Fallback xmlns="">
            <p:pic>
              <p:nvPicPr>
                <p:cNvPr id="161" name="Ink 160">
                  <a:extLst>
                    <a:ext uri="{FF2B5EF4-FFF2-40B4-BE49-F238E27FC236}">
                      <a16:creationId xmlns:a16="http://schemas.microsoft.com/office/drawing/2014/main" id="{F75F22B2-955F-4C47-946B-967679D069B0}"/>
                    </a:ext>
                  </a:extLst>
                </p:cNvPr>
                <p:cNvPicPr/>
                <p:nvPr/>
              </p:nvPicPr>
              <p:blipFill>
                <a:blip r:embed="rId215"/>
                <a:stretch>
                  <a:fillRect/>
                </a:stretch>
              </p:blipFill>
              <p:spPr>
                <a:xfrm>
                  <a:off x="2563565" y="4790856"/>
                  <a:ext cx="7981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62" name="Ink 161">
                  <a:extLst>
                    <a:ext uri="{FF2B5EF4-FFF2-40B4-BE49-F238E27FC236}">
                      <a16:creationId xmlns:a16="http://schemas.microsoft.com/office/drawing/2014/main" id="{B15B04EF-8829-4B34-8A3C-0B625B2D61FC}"/>
                    </a:ext>
                  </a:extLst>
                </p14:cNvPr>
                <p14:cNvContentPartPr/>
                <p14:nvPr/>
              </p14:nvContentPartPr>
              <p14:xfrm>
                <a:off x="2138045" y="4820376"/>
                <a:ext cx="360000" cy="29880"/>
              </p14:xfrm>
            </p:contentPart>
          </mc:Choice>
          <mc:Fallback xmlns="">
            <p:pic>
              <p:nvPicPr>
                <p:cNvPr id="162" name="Ink 161">
                  <a:extLst>
                    <a:ext uri="{FF2B5EF4-FFF2-40B4-BE49-F238E27FC236}">
                      <a16:creationId xmlns:a16="http://schemas.microsoft.com/office/drawing/2014/main" id="{B15B04EF-8829-4B34-8A3C-0B625B2D61FC}"/>
                    </a:ext>
                  </a:extLst>
                </p:cNvPr>
                <p:cNvPicPr/>
                <p:nvPr/>
              </p:nvPicPr>
              <p:blipFill>
                <a:blip r:embed="rId217"/>
                <a:stretch>
                  <a:fillRect/>
                </a:stretch>
              </p:blipFill>
              <p:spPr>
                <a:xfrm>
                  <a:off x="2120045" y="4802376"/>
                  <a:ext cx="3956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64" name="Ink 163">
                  <a:extLst>
                    <a:ext uri="{FF2B5EF4-FFF2-40B4-BE49-F238E27FC236}">
                      <a16:creationId xmlns:a16="http://schemas.microsoft.com/office/drawing/2014/main" id="{32628908-4500-44A4-95E2-2D07F4DE9703}"/>
                    </a:ext>
                  </a:extLst>
                </p14:cNvPr>
                <p14:cNvContentPartPr/>
                <p14:nvPr/>
              </p14:nvContentPartPr>
              <p14:xfrm>
                <a:off x="1517765" y="4808496"/>
                <a:ext cx="548640" cy="52200"/>
              </p14:xfrm>
            </p:contentPart>
          </mc:Choice>
          <mc:Fallback xmlns="">
            <p:pic>
              <p:nvPicPr>
                <p:cNvPr id="164" name="Ink 163">
                  <a:extLst>
                    <a:ext uri="{FF2B5EF4-FFF2-40B4-BE49-F238E27FC236}">
                      <a16:creationId xmlns:a16="http://schemas.microsoft.com/office/drawing/2014/main" id="{32628908-4500-44A4-95E2-2D07F4DE9703}"/>
                    </a:ext>
                  </a:extLst>
                </p:cNvPr>
                <p:cNvPicPr/>
                <p:nvPr/>
              </p:nvPicPr>
              <p:blipFill>
                <a:blip r:embed="rId219"/>
                <a:stretch>
                  <a:fillRect/>
                </a:stretch>
              </p:blipFill>
              <p:spPr>
                <a:xfrm>
                  <a:off x="1500125" y="4790856"/>
                  <a:ext cx="5842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65" name="Ink 164">
                  <a:extLst>
                    <a:ext uri="{FF2B5EF4-FFF2-40B4-BE49-F238E27FC236}">
                      <a16:creationId xmlns:a16="http://schemas.microsoft.com/office/drawing/2014/main" id="{00712963-C42F-4D50-898E-3033D56FD424}"/>
                    </a:ext>
                  </a:extLst>
                </p14:cNvPr>
                <p14:cNvContentPartPr/>
                <p14:nvPr/>
              </p14:nvContentPartPr>
              <p14:xfrm>
                <a:off x="870845" y="4832616"/>
                <a:ext cx="499320" cy="27720"/>
              </p14:xfrm>
            </p:contentPart>
          </mc:Choice>
          <mc:Fallback xmlns="">
            <p:pic>
              <p:nvPicPr>
                <p:cNvPr id="165" name="Ink 164">
                  <a:extLst>
                    <a:ext uri="{FF2B5EF4-FFF2-40B4-BE49-F238E27FC236}">
                      <a16:creationId xmlns:a16="http://schemas.microsoft.com/office/drawing/2014/main" id="{00712963-C42F-4D50-898E-3033D56FD424}"/>
                    </a:ext>
                  </a:extLst>
                </p:cNvPr>
                <p:cNvPicPr/>
                <p:nvPr/>
              </p:nvPicPr>
              <p:blipFill>
                <a:blip r:embed="rId221"/>
                <a:stretch>
                  <a:fillRect/>
                </a:stretch>
              </p:blipFill>
              <p:spPr>
                <a:xfrm>
                  <a:off x="853205" y="4814976"/>
                  <a:ext cx="5349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66" name="Ink 165">
                  <a:extLst>
                    <a:ext uri="{FF2B5EF4-FFF2-40B4-BE49-F238E27FC236}">
                      <a16:creationId xmlns:a16="http://schemas.microsoft.com/office/drawing/2014/main" id="{162C9ACE-82CC-4252-8222-8C5921A694C0}"/>
                    </a:ext>
                  </a:extLst>
                </p14:cNvPr>
                <p14:cNvContentPartPr/>
                <p14:nvPr/>
              </p14:nvContentPartPr>
              <p14:xfrm>
                <a:off x="231485" y="4873656"/>
                <a:ext cx="305640" cy="22680"/>
              </p14:xfrm>
            </p:contentPart>
          </mc:Choice>
          <mc:Fallback xmlns="">
            <p:pic>
              <p:nvPicPr>
                <p:cNvPr id="166" name="Ink 165">
                  <a:extLst>
                    <a:ext uri="{FF2B5EF4-FFF2-40B4-BE49-F238E27FC236}">
                      <a16:creationId xmlns:a16="http://schemas.microsoft.com/office/drawing/2014/main" id="{162C9ACE-82CC-4252-8222-8C5921A694C0}"/>
                    </a:ext>
                  </a:extLst>
                </p:cNvPr>
                <p:cNvPicPr/>
                <p:nvPr/>
              </p:nvPicPr>
              <p:blipFill>
                <a:blip r:embed="rId223"/>
                <a:stretch>
                  <a:fillRect/>
                </a:stretch>
              </p:blipFill>
              <p:spPr>
                <a:xfrm>
                  <a:off x="213485" y="4856016"/>
                  <a:ext cx="341280" cy="58320"/>
                </a:xfrm>
                <a:prstGeom prst="rect">
                  <a:avLst/>
                </a:prstGeom>
              </p:spPr>
            </p:pic>
          </mc:Fallback>
        </mc:AlternateContent>
      </p:grpSp>
      <p:grpSp>
        <p:nvGrpSpPr>
          <p:cNvPr id="173" name="Group 172">
            <a:extLst>
              <a:ext uri="{FF2B5EF4-FFF2-40B4-BE49-F238E27FC236}">
                <a16:creationId xmlns:a16="http://schemas.microsoft.com/office/drawing/2014/main" id="{97CBC61F-F983-4A34-961A-FC1062B24621}"/>
              </a:ext>
            </a:extLst>
          </p:cNvPr>
          <p:cNvGrpSpPr/>
          <p:nvPr/>
        </p:nvGrpSpPr>
        <p:grpSpPr>
          <a:xfrm>
            <a:off x="4851725" y="4363896"/>
            <a:ext cx="3839040" cy="548280"/>
            <a:chOff x="4851725" y="4363896"/>
            <a:chExt cx="3839040" cy="548280"/>
          </a:xfrm>
        </p:grpSpPr>
        <mc:AlternateContent xmlns:mc="http://schemas.openxmlformats.org/markup-compatibility/2006" xmlns:p14="http://schemas.microsoft.com/office/powerpoint/2010/main">
          <mc:Choice Requires="p14">
            <p:contentPart p14:bwMode="auto" r:id="rId224">
              <p14:nvContentPartPr>
                <p14:cNvPr id="154" name="Ink 153">
                  <a:extLst>
                    <a:ext uri="{FF2B5EF4-FFF2-40B4-BE49-F238E27FC236}">
                      <a16:creationId xmlns:a16="http://schemas.microsoft.com/office/drawing/2014/main" id="{2EB0EED1-643E-433E-9B94-60F99C5ED485}"/>
                    </a:ext>
                  </a:extLst>
                </p14:cNvPr>
                <p14:cNvContentPartPr/>
                <p14:nvPr/>
              </p14:nvContentPartPr>
              <p14:xfrm>
                <a:off x="6670805" y="4773936"/>
                <a:ext cx="2019960" cy="127800"/>
              </p14:xfrm>
            </p:contentPart>
          </mc:Choice>
          <mc:Fallback xmlns="">
            <p:pic>
              <p:nvPicPr>
                <p:cNvPr id="154" name="Ink 153">
                  <a:extLst>
                    <a:ext uri="{FF2B5EF4-FFF2-40B4-BE49-F238E27FC236}">
                      <a16:creationId xmlns:a16="http://schemas.microsoft.com/office/drawing/2014/main" id="{2EB0EED1-643E-433E-9B94-60F99C5ED485}"/>
                    </a:ext>
                  </a:extLst>
                </p:cNvPr>
                <p:cNvPicPr/>
                <p:nvPr/>
              </p:nvPicPr>
              <p:blipFill>
                <a:blip r:embed="rId225"/>
                <a:stretch>
                  <a:fillRect/>
                </a:stretch>
              </p:blipFill>
              <p:spPr>
                <a:xfrm>
                  <a:off x="6652805" y="4755936"/>
                  <a:ext cx="20556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55" name="Ink 154">
                  <a:extLst>
                    <a:ext uri="{FF2B5EF4-FFF2-40B4-BE49-F238E27FC236}">
                      <a16:creationId xmlns:a16="http://schemas.microsoft.com/office/drawing/2014/main" id="{2EC93DBE-B289-443B-B350-B84EED915A19}"/>
                    </a:ext>
                  </a:extLst>
                </p14:cNvPr>
                <p14:cNvContentPartPr/>
                <p14:nvPr/>
              </p14:nvContentPartPr>
              <p14:xfrm>
                <a:off x="5747765" y="4813176"/>
                <a:ext cx="752400" cy="25200"/>
              </p14:xfrm>
            </p:contentPart>
          </mc:Choice>
          <mc:Fallback xmlns="">
            <p:pic>
              <p:nvPicPr>
                <p:cNvPr id="155" name="Ink 154">
                  <a:extLst>
                    <a:ext uri="{FF2B5EF4-FFF2-40B4-BE49-F238E27FC236}">
                      <a16:creationId xmlns:a16="http://schemas.microsoft.com/office/drawing/2014/main" id="{2EC93DBE-B289-443B-B350-B84EED915A19}"/>
                    </a:ext>
                  </a:extLst>
                </p:cNvPr>
                <p:cNvPicPr/>
                <p:nvPr/>
              </p:nvPicPr>
              <p:blipFill>
                <a:blip r:embed="rId227"/>
                <a:stretch>
                  <a:fillRect/>
                </a:stretch>
              </p:blipFill>
              <p:spPr>
                <a:xfrm>
                  <a:off x="5729765" y="4795176"/>
                  <a:ext cx="7880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57" name="Ink 156">
                  <a:extLst>
                    <a:ext uri="{FF2B5EF4-FFF2-40B4-BE49-F238E27FC236}">
                      <a16:creationId xmlns:a16="http://schemas.microsoft.com/office/drawing/2014/main" id="{153ADFCE-CD1D-403D-B88B-9D1DB0DC9B2D}"/>
                    </a:ext>
                  </a:extLst>
                </p14:cNvPr>
                <p14:cNvContentPartPr/>
                <p14:nvPr/>
              </p14:nvContentPartPr>
              <p14:xfrm>
                <a:off x="4851725" y="4811016"/>
                <a:ext cx="702000" cy="39600"/>
              </p14:xfrm>
            </p:contentPart>
          </mc:Choice>
          <mc:Fallback xmlns="">
            <p:pic>
              <p:nvPicPr>
                <p:cNvPr id="157" name="Ink 156">
                  <a:extLst>
                    <a:ext uri="{FF2B5EF4-FFF2-40B4-BE49-F238E27FC236}">
                      <a16:creationId xmlns:a16="http://schemas.microsoft.com/office/drawing/2014/main" id="{153ADFCE-CD1D-403D-B88B-9D1DB0DC9B2D}"/>
                    </a:ext>
                  </a:extLst>
                </p:cNvPr>
                <p:cNvPicPr/>
                <p:nvPr/>
              </p:nvPicPr>
              <p:blipFill>
                <a:blip r:embed="rId229"/>
                <a:stretch>
                  <a:fillRect/>
                </a:stretch>
              </p:blipFill>
              <p:spPr>
                <a:xfrm>
                  <a:off x="4833725" y="4793376"/>
                  <a:ext cx="7376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72" name="Ink 171">
                  <a:extLst>
                    <a:ext uri="{FF2B5EF4-FFF2-40B4-BE49-F238E27FC236}">
                      <a16:creationId xmlns:a16="http://schemas.microsoft.com/office/drawing/2014/main" id="{7433C777-47CA-42EC-AEB6-5693CAFD728A}"/>
                    </a:ext>
                  </a:extLst>
                </p14:cNvPr>
                <p14:cNvContentPartPr/>
                <p14:nvPr/>
              </p14:nvContentPartPr>
              <p14:xfrm>
                <a:off x="5590085" y="4363896"/>
                <a:ext cx="1592640" cy="548280"/>
              </p14:xfrm>
            </p:contentPart>
          </mc:Choice>
          <mc:Fallback xmlns="">
            <p:pic>
              <p:nvPicPr>
                <p:cNvPr id="172" name="Ink 171">
                  <a:extLst>
                    <a:ext uri="{FF2B5EF4-FFF2-40B4-BE49-F238E27FC236}">
                      <a16:creationId xmlns:a16="http://schemas.microsoft.com/office/drawing/2014/main" id="{7433C777-47CA-42EC-AEB6-5693CAFD728A}"/>
                    </a:ext>
                  </a:extLst>
                </p:cNvPr>
                <p:cNvPicPr/>
                <p:nvPr/>
              </p:nvPicPr>
              <p:blipFill>
                <a:blip r:embed="rId231"/>
                <a:stretch>
                  <a:fillRect/>
                </a:stretch>
              </p:blipFill>
              <p:spPr>
                <a:xfrm>
                  <a:off x="5572445" y="4346256"/>
                  <a:ext cx="1628280" cy="583920"/>
                </a:xfrm>
                <a:prstGeom prst="rect">
                  <a:avLst/>
                </a:prstGeom>
              </p:spPr>
            </p:pic>
          </mc:Fallback>
        </mc:AlternateContent>
      </p:grpSp>
      <p:grpSp>
        <p:nvGrpSpPr>
          <p:cNvPr id="178" name="Group 177">
            <a:extLst>
              <a:ext uri="{FF2B5EF4-FFF2-40B4-BE49-F238E27FC236}">
                <a16:creationId xmlns:a16="http://schemas.microsoft.com/office/drawing/2014/main" id="{FCE6FD62-5C28-4E70-99DE-D06E2CD3D9DE}"/>
              </a:ext>
            </a:extLst>
          </p:cNvPr>
          <p:cNvGrpSpPr/>
          <p:nvPr/>
        </p:nvGrpSpPr>
        <p:grpSpPr>
          <a:xfrm>
            <a:off x="2593085" y="5217096"/>
            <a:ext cx="3957480" cy="99360"/>
            <a:chOff x="2593085" y="5217096"/>
            <a:chExt cx="3957480" cy="99360"/>
          </a:xfrm>
        </p:grpSpPr>
        <mc:AlternateContent xmlns:mc="http://schemas.openxmlformats.org/markup-compatibility/2006" xmlns:p14="http://schemas.microsoft.com/office/powerpoint/2010/main">
          <mc:Choice Requires="p14">
            <p:contentPart p14:bwMode="auto" r:id="rId232">
              <p14:nvContentPartPr>
                <p14:cNvPr id="174" name="Ink 173">
                  <a:extLst>
                    <a:ext uri="{FF2B5EF4-FFF2-40B4-BE49-F238E27FC236}">
                      <a16:creationId xmlns:a16="http://schemas.microsoft.com/office/drawing/2014/main" id="{F9B32C4D-48F7-4571-BEAF-CEF3EB50CDC2}"/>
                    </a:ext>
                  </a:extLst>
                </p14:cNvPr>
                <p14:cNvContentPartPr/>
                <p14:nvPr/>
              </p14:nvContentPartPr>
              <p14:xfrm>
                <a:off x="5450045" y="5244456"/>
                <a:ext cx="1100520" cy="70920"/>
              </p14:xfrm>
            </p:contentPart>
          </mc:Choice>
          <mc:Fallback xmlns="">
            <p:pic>
              <p:nvPicPr>
                <p:cNvPr id="174" name="Ink 173">
                  <a:extLst>
                    <a:ext uri="{FF2B5EF4-FFF2-40B4-BE49-F238E27FC236}">
                      <a16:creationId xmlns:a16="http://schemas.microsoft.com/office/drawing/2014/main" id="{F9B32C4D-48F7-4571-BEAF-CEF3EB50CDC2}"/>
                    </a:ext>
                  </a:extLst>
                </p:cNvPr>
                <p:cNvPicPr/>
                <p:nvPr/>
              </p:nvPicPr>
              <p:blipFill>
                <a:blip r:embed="rId233"/>
                <a:stretch>
                  <a:fillRect/>
                </a:stretch>
              </p:blipFill>
              <p:spPr>
                <a:xfrm>
                  <a:off x="5432405" y="5226816"/>
                  <a:ext cx="11361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75" name="Ink 174">
                  <a:extLst>
                    <a:ext uri="{FF2B5EF4-FFF2-40B4-BE49-F238E27FC236}">
                      <a16:creationId xmlns:a16="http://schemas.microsoft.com/office/drawing/2014/main" id="{056E5A9C-EB92-457D-AB86-47A52ABBF70F}"/>
                    </a:ext>
                  </a:extLst>
                </p14:cNvPr>
                <p14:cNvContentPartPr/>
                <p14:nvPr/>
              </p14:nvContentPartPr>
              <p14:xfrm>
                <a:off x="3619445" y="5217096"/>
                <a:ext cx="1693080" cy="99360"/>
              </p14:xfrm>
            </p:contentPart>
          </mc:Choice>
          <mc:Fallback xmlns="">
            <p:pic>
              <p:nvPicPr>
                <p:cNvPr id="175" name="Ink 174">
                  <a:extLst>
                    <a:ext uri="{FF2B5EF4-FFF2-40B4-BE49-F238E27FC236}">
                      <a16:creationId xmlns:a16="http://schemas.microsoft.com/office/drawing/2014/main" id="{056E5A9C-EB92-457D-AB86-47A52ABBF70F}"/>
                    </a:ext>
                  </a:extLst>
                </p:cNvPr>
                <p:cNvPicPr/>
                <p:nvPr/>
              </p:nvPicPr>
              <p:blipFill>
                <a:blip r:embed="rId235"/>
                <a:stretch>
                  <a:fillRect/>
                </a:stretch>
              </p:blipFill>
              <p:spPr>
                <a:xfrm>
                  <a:off x="3601445" y="5199096"/>
                  <a:ext cx="17287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77" name="Ink 176">
                  <a:extLst>
                    <a:ext uri="{FF2B5EF4-FFF2-40B4-BE49-F238E27FC236}">
                      <a16:creationId xmlns:a16="http://schemas.microsoft.com/office/drawing/2014/main" id="{F8CDDD7E-9256-48F1-9E5C-C1D3624A253D}"/>
                    </a:ext>
                  </a:extLst>
                </p14:cNvPr>
                <p14:cNvContentPartPr/>
                <p14:nvPr/>
              </p14:nvContentPartPr>
              <p14:xfrm>
                <a:off x="2593085" y="5230776"/>
                <a:ext cx="1020600" cy="83520"/>
              </p14:xfrm>
            </p:contentPart>
          </mc:Choice>
          <mc:Fallback xmlns="">
            <p:pic>
              <p:nvPicPr>
                <p:cNvPr id="177" name="Ink 176">
                  <a:extLst>
                    <a:ext uri="{FF2B5EF4-FFF2-40B4-BE49-F238E27FC236}">
                      <a16:creationId xmlns:a16="http://schemas.microsoft.com/office/drawing/2014/main" id="{F8CDDD7E-9256-48F1-9E5C-C1D3624A253D}"/>
                    </a:ext>
                  </a:extLst>
                </p:cNvPr>
                <p:cNvPicPr/>
                <p:nvPr/>
              </p:nvPicPr>
              <p:blipFill>
                <a:blip r:embed="rId237"/>
                <a:stretch>
                  <a:fillRect/>
                </a:stretch>
              </p:blipFill>
              <p:spPr>
                <a:xfrm>
                  <a:off x="2575445" y="5213136"/>
                  <a:ext cx="1056240" cy="119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8">
            <p14:nvContentPartPr>
              <p14:cNvPr id="179" name="Ink 178">
                <a:extLst>
                  <a:ext uri="{FF2B5EF4-FFF2-40B4-BE49-F238E27FC236}">
                    <a16:creationId xmlns:a16="http://schemas.microsoft.com/office/drawing/2014/main" id="{C9AFE857-13A9-4348-8A41-AC7EA9DE28BE}"/>
                  </a:ext>
                </a:extLst>
              </p14:cNvPr>
              <p14:cNvContentPartPr/>
              <p14:nvPr/>
            </p14:nvContentPartPr>
            <p14:xfrm>
              <a:off x="336605" y="5205936"/>
              <a:ext cx="1425240" cy="113760"/>
            </p14:xfrm>
          </p:contentPart>
        </mc:Choice>
        <mc:Fallback xmlns="">
          <p:pic>
            <p:nvPicPr>
              <p:cNvPr id="179" name="Ink 178">
                <a:extLst>
                  <a:ext uri="{FF2B5EF4-FFF2-40B4-BE49-F238E27FC236}">
                    <a16:creationId xmlns:a16="http://schemas.microsoft.com/office/drawing/2014/main" id="{C9AFE857-13A9-4348-8A41-AC7EA9DE28BE}"/>
                  </a:ext>
                </a:extLst>
              </p:cNvPr>
              <p:cNvPicPr/>
              <p:nvPr/>
            </p:nvPicPr>
            <p:blipFill>
              <a:blip r:embed="rId239"/>
              <a:stretch>
                <a:fillRect/>
              </a:stretch>
            </p:blipFill>
            <p:spPr>
              <a:xfrm>
                <a:off x="318965" y="5188296"/>
                <a:ext cx="1460880" cy="149400"/>
              </a:xfrm>
              <a:prstGeom prst="rect">
                <a:avLst/>
              </a:prstGeom>
            </p:spPr>
          </p:pic>
        </mc:Fallback>
      </mc:AlternateContent>
      <p:grpSp>
        <p:nvGrpSpPr>
          <p:cNvPr id="193" name="Group 192">
            <a:extLst>
              <a:ext uri="{FF2B5EF4-FFF2-40B4-BE49-F238E27FC236}">
                <a16:creationId xmlns:a16="http://schemas.microsoft.com/office/drawing/2014/main" id="{4BC9417B-1CE1-4566-9472-7E5FF75E2339}"/>
              </a:ext>
            </a:extLst>
          </p:cNvPr>
          <p:cNvGrpSpPr/>
          <p:nvPr/>
        </p:nvGrpSpPr>
        <p:grpSpPr>
          <a:xfrm>
            <a:off x="6248885" y="5185416"/>
            <a:ext cx="3992760" cy="601200"/>
            <a:chOff x="6248885" y="5185416"/>
            <a:chExt cx="3992760" cy="601200"/>
          </a:xfrm>
        </p:grpSpPr>
        <mc:AlternateContent xmlns:mc="http://schemas.openxmlformats.org/markup-compatibility/2006" xmlns:p14="http://schemas.microsoft.com/office/powerpoint/2010/main">
          <mc:Choice Requires="p14">
            <p:contentPart p14:bwMode="auto" r:id="rId240">
              <p14:nvContentPartPr>
                <p14:cNvPr id="168" name="Ink 167">
                  <a:extLst>
                    <a:ext uri="{FF2B5EF4-FFF2-40B4-BE49-F238E27FC236}">
                      <a16:creationId xmlns:a16="http://schemas.microsoft.com/office/drawing/2014/main" id="{5155B1F2-9162-444D-9766-C0AD37A65B88}"/>
                    </a:ext>
                  </a:extLst>
                </p14:cNvPr>
                <p14:cNvContentPartPr/>
                <p14:nvPr/>
              </p14:nvContentPartPr>
              <p14:xfrm>
                <a:off x="9024485" y="5208096"/>
                <a:ext cx="1207080" cy="107640"/>
              </p14:xfrm>
            </p:contentPart>
          </mc:Choice>
          <mc:Fallback xmlns="">
            <p:pic>
              <p:nvPicPr>
                <p:cNvPr id="168" name="Ink 167">
                  <a:extLst>
                    <a:ext uri="{FF2B5EF4-FFF2-40B4-BE49-F238E27FC236}">
                      <a16:creationId xmlns:a16="http://schemas.microsoft.com/office/drawing/2014/main" id="{5155B1F2-9162-444D-9766-C0AD37A65B88}"/>
                    </a:ext>
                  </a:extLst>
                </p:cNvPr>
                <p:cNvPicPr/>
                <p:nvPr/>
              </p:nvPicPr>
              <p:blipFill>
                <a:blip r:embed="rId241"/>
                <a:stretch>
                  <a:fillRect/>
                </a:stretch>
              </p:blipFill>
              <p:spPr>
                <a:xfrm>
                  <a:off x="9006845" y="5190096"/>
                  <a:ext cx="12427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69" name="Ink 168">
                  <a:extLst>
                    <a:ext uri="{FF2B5EF4-FFF2-40B4-BE49-F238E27FC236}">
                      <a16:creationId xmlns:a16="http://schemas.microsoft.com/office/drawing/2014/main" id="{D484D630-4F68-4805-8B43-07FF01DABEA9}"/>
                    </a:ext>
                  </a:extLst>
                </p14:cNvPr>
                <p14:cNvContentPartPr/>
                <p14:nvPr/>
              </p14:nvContentPartPr>
              <p14:xfrm>
                <a:off x="8218085" y="5185416"/>
                <a:ext cx="631440" cy="68760"/>
              </p14:xfrm>
            </p:contentPart>
          </mc:Choice>
          <mc:Fallback xmlns="">
            <p:pic>
              <p:nvPicPr>
                <p:cNvPr id="169" name="Ink 168">
                  <a:extLst>
                    <a:ext uri="{FF2B5EF4-FFF2-40B4-BE49-F238E27FC236}">
                      <a16:creationId xmlns:a16="http://schemas.microsoft.com/office/drawing/2014/main" id="{D484D630-4F68-4805-8B43-07FF01DABEA9}"/>
                    </a:ext>
                  </a:extLst>
                </p:cNvPr>
                <p:cNvPicPr/>
                <p:nvPr/>
              </p:nvPicPr>
              <p:blipFill>
                <a:blip r:embed="rId243"/>
                <a:stretch>
                  <a:fillRect/>
                </a:stretch>
              </p:blipFill>
              <p:spPr>
                <a:xfrm>
                  <a:off x="8200445" y="5167776"/>
                  <a:ext cx="6670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70" name="Ink 169">
                  <a:extLst>
                    <a:ext uri="{FF2B5EF4-FFF2-40B4-BE49-F238E27FC236}">
                      <a16:creationId xmlns:a16="http://schemas.microsoft.com/office/drawing/2014/main" id="{308A6962-F6EC-4F90-94BA-673098235BC0}"/>
                    </a:ext>
                  </a:extLst>
                </p14:cNvPr>
                <p14:cNvContentPartPr/>
                <p14:nvPr/>
              </p14:nvContentPartPr>
              <p14:xfrm>
                <a:off x="7248245" y="5200176"/>
                <a:ext cx="772200" cy="21240"/>
              </p14:xfrm>
            </p:contentPart>
          </mc:Choice>
          <mc:Fallback xmlns="">
            <p:pic>
              <p:nvPicPr>
                <p:cNvPr id="170" name="Ink 169">
                  <a:extLst>
                    <a:ext uri="{FF2B5EF4-FFF2-40B4-BE49-F238E27FC236}">
                      <a16:creationId xmlns:a16="http://schemas.microsoft.com/office/drawing/2014/main" id="{308A6962-F6EC-4F90-94BA-673098235BC0}"/>
                    </a:ext>
                  </a:extLst>
                </p:cNvPr>
                <p:cNvPicPr/>
                <p:nvPr/>
              </p:nvPicPr>
              <p:blipFill>
                <a:blip r:embed="rId245"/>
                <a:stretch>
                  <a:fillRect/>
                </a:stretch>
              </p:blipFill>
              <p:spPr>
                <a:xfrm>
                  <a:off x="7230245" y="5182536"/>
                  <a:ext cx="8078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80" name="Ink 179">
                  <a:extLst>
                    <a:ext uri="{FF2B5EF4-FFF2-40B4-BE49-F238E27FC236}">
                      <a16:creationId xmlns:a16="http://schemas.microsoft.com/office/drawing/2014/main" id="{82842CC6-28F5-4552-87E7-69BCE4081FB5}"/>
                    </a:ext>
                  </a:extLst>
                </p14:cNvPr>
                <p14:cNvContentPartPr/>
                <p14:nvPr/>
              </p14:nvContentPartPr>
              <p14:xfrm>
                <a:off x="10193405" y="5738736"/>
                <a:ext cx="13320" cy="9360"/>
              </p14:xfrm>
            </p:contentPart>
          </mc:Choice>
          <mc:Fallback xmlns="">
            <p:pic>
              <p:nvPicPr>
                <p:cNvPr id="180" name="Ink 179">
                  <a:extLst>
                    <a:ext uri="{FF2B5EF4-FFF2-40B4-BE49-F238E27FC236}">
                      <a16:creationId xmlns:a16="http://schemas.microsoft.com/office/drawing/2014/main" id="{82842CC6-28F5-4552-87E7-69BCE4081FB5}"/>
                    </a:ext>
                  </a:extLst>
                </p:cNvPr>
                <p:cNvPicPr/>
                <p:nvPr/>
              </p:nvPicPr>
              <p:blipFill>
                <a:blip r:embed="rId247"/>
                <a:stretch>
                  <a:fillRect/>
                </a:stretch>
              </p:blipFill>
              <p:spPr>
                <a:xfrm>
                  <a:off x="10175765" y="5721096"/>
                  <a:ext cx="489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81" name="Ink 180">
                  <a:extLst>
                    <a:ext uri="{FF2B5EF4-FFF2-40B4-BE49-F238E27FC236}">
                      <a16:creationId xmlns:a16="http://schemas.microsoft.com/office/drawing/2014/main" id="{E6A0E752-1B43-4187-A35E-9FC74171E342}"/>
                    </a:ext>
                  </a:extLst>
                </p14:cNvPr>
                <p14:cNvContentPartPr/>
                <p14:nvPr/>
              </p14:nvContentPartPr>
              <p14:xfrm>
                <a:off x="9883445" y="5726856"/>
                <a:ext cx="358200" cy="36360"/>
              </p14:xfrm>
            </p:contentPart>
          </mc:Choice>
          <mc:Fallback xmlns="">
            <p:pic>
              <p:nvPicPr>
                <p:cNvPr id="181" name="Ink 180">
                  <a:extLst>
                    <a:ext uri="{FF2B5EF4-FFF2-40B4-BE49-F238E27FC236}">
                      <a16:creationId xmlns:a16="http://schemas.microsoft.com/office/drawing/2014/main" id="{E6A0E752-1B43-4187-A35E-9FC74171E342}"/>
                    </a:ext>
                  </a:extLst>
                </p:cNvPr>
                <p:cNvPicPr/>
                <p:nvPr/>
              </p:nvPicPr>
              <p:blipFill>
                <a:blip r:embed="rId249"/>
                <a:stretch>
                  <a:fillRect/>
                </a:stretch>
              </p:blipFill>
              <p:spPr>
                <a:xfrm>
                  <a:off x="9865445" y="5709216"/>
                  <a:ext cx="3938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82" name="Ink 181">
                  <a:extLst>
                    <a:ext uri="{FF2B5EF4-FFF2-40B4-BE49-F238E27FC236}">
                      <a16:creationId xmlns:a16="http://schemas.microsoft.com/office/drawing/2014/main" id="{A1101ECD-A5EC-46DE-A7D4-703157369D59}"/>
                    </a:ext>
                  </a:extLst>
                </p14:cNvPr>
                <p14:cNvContentPartPr/>
                <p14:nvPr/>
              </p14:nvContentPartPr>
              <p14:xfrm>
                <a:off x="9158765" y="5735856"/>
                <a:ext cx="515160" cy="23040"/>
              </p14:xfrm>
            </p:contentPart>
          </mc:Choice>
          <mc:Fallback xmlns="">
            <p:pic>
              <p:nvPicPr>
                <p:cNvPr id="182" name="Ink 181">
                  <a:extLst>
                    <a:ext uri="{FF2B5EF4-FFF2-40B4-BE49-F238E27FC236}">
                      <a16:creationId xmlns:a16="http://schemas.microsoft.com/office/drawing/2014/main" id="{A1101ECD-A5EC-46DE-A7D4-703157369D59}"/>
                    </a:ext>
                  </a:extLst>
                </p:cNvPr>
                <p:cNvPicPr/>
                <p:nvPr/>
              </p:nvPicPr>
              <p:blipFill>
                <a:blip r:embed="rId251"/>
                <a:stretch>
                  <a:fillRect/>
                </a:stretch>
              </p:blipFill>
              <p:spPr>
                <a:xfrm>
                  <a:off x="9140765" y="5717856"/>
                  <a:ext cx="5508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84" name="Ink 183">
                  <a:extLst>
                    <a:ext uri="{FF2B5EF4-FFF2-40B4-BE49-F238E27FC236}">
                      <a16:creationId xmlns:a16="http://schemas.microsoft.com/office/drawing/2014/main" id="{0679CA12-5F1C-40DB-BE56-74751A857AC8}"/>
                    </a:ext>
                  </a:extLst>
                </p14:cNvPr>
                <p14:cNvContentPartPr/>
                <p14:nvPr/>
              </p14:nvContentPartPr>
              <p14:xfrm>
                <a:off x="8245085" y="5694456"/>
                <a:ext cx="605160" cy="29880"/>
              </p14:xfrm>
            </p:contentPart>
          </mc:Choice>
          <mc:Fallback xmlns="">
            <p:pic>
              <p:nvPicPr>
                <p:cNvPr id="184" name="Ink 183">
                  <a:extLst>
                    <a:ext uri="{FF2B5EF4-FFF2-40B4-BE49-F238E27FC236}">
                      <a16:creationId xmlns:a16="http://schemas.microsoft.com/office/drawing/2014/main" id="{0679CA12-5F1C-40DB-BE56-74751A857AC8}"/>
                    </a:ext>
                  </a:extLst>
                </p:cNvPr>
                <p:cNvPicPr/>
                <p:nvPr/>
              </p:nvPicPr>
              <p:blipFill>
                <a:blip r:embed="rId253"/>
                <a:stretch>
                  <a:fillRect/>
                </a:stretch>
              </p:blipFill>
              <p:spPr>
                <a:xfrm>
                  <a:off x="8227085" y="5676816"/>
                  <a:ext cx="6408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85" name="Ink 184">
                  <a:extLst>
                    <a:ext uri="{FF2B5EF4-FFF2-40B4-BE49-F238E27FC236}">
                      <a16:creationId xmlns:a16="http://schemas.microsoft.com/office/drawing/2014/main" id="{D047ABC0-1C39-4ADB-BC99-A82A5DE35AE7}"/>
                    </a:ext>
                  </a:extLst>
                </p14:cNvPr>
                <p14:cNvContentPartPr/>
                <p14:nvPr/>
              </p14:nvContentPartPr>
              <p14:xfrm>
                <a:off x="7708685" y="5746656"/>
                <a:ext cx="384840" cy="25560"/>
              </p14:xfrm>
            </p:contentPart>
          </mc:Choice>
          <mc:Fallback xmlns="">
            <p:pic>
              <p:nvPicPr>
                <p:cNvPr id="185" name="Ink 184">
                  <a:extLst>
                    <a:ext uri="{FF2B5EF4-FFF2-40B4-BE49-F238E27FC236}">
                      <a16:creationId xmlns:a16="http://schemas.microsoft.com/office/drawing/2014/main" id="{D047ABC0-1C39-4ADB-BC99-A82A5DE35AE7}"/>
                    </a:ext>
                  </a:extLst>
                </p:cNvPr>
                <p:cNvPicPr/>
                <p:nvPr/>
              </p:nvPicPr>
              <p:blipFill>
                <a:blip r:embed="rId255"/>
                <a:stretch>
                  <a:fillRect/>
                </a:stretch>
              </p:blipFill>
              <p:spPr>
                <a:xfrm>
                  <a:off x="7690685" y="5728656"/>
                  <a:ext cx="4204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87" name="Ink 186">
                  <a:extLst>
                    <a:ext uri="{FF2B5EF4-FFF2-40B4-BE49-F238E27FC236}">
                      <a16:creationId xmlns:a16="http://schemas.microsoft.com/office/drawing/2014/main" id="{87FC0A5E-5401-423A-8F3F-D8138C28CB93}"/>
                    </a:ext>
                  </a:extLst>
                </p14:cNvPr>
                <p14:cNvContentPartPr/>
                <p14:nvPr/>
              </p14:nvContentPartPr>
              <p14:xfrm>
                <a:off x="7582325" y="5767536"/>
                <a:ext cx="2160" cy="1800"/>
              </p14:xfrm>
            </p:contentPart>
          </mc:Choice>
          <mc:Fallback xmlns="">
            <p:pic>
              <p:nvPicPr>
                <p:cNvPr id="187" name="Ink 186">
                  <a:extLst>
                    <a:ext uri="{FF2B5EF4-FFF2-40B4-BE49-F238E27FC236}">
                      <a16:creationId xmlns:a16="http://schemas.microsoft.com/office/drawing/2014/main" id="{87FC0A5E-5401-423A-8F3F-D8138C28CB93}"/>
                    </a:ext>
                  </a:extLst>
                </p:cNvPr>
                <p:cNvPicPr/>
                <p:nvPr/>
              </p:nvPicPr>
              <p:blipFill>
                <a:blip r:embed="rId257"/>
                <a:stretch>
                  <a:fillRect/>
                </a:stretch>
              </p:blipFill>
              <p:spPr>
                <a:xfrm>
                  <a:off x="7564685" y="5749536"/>
                  <a:ext cx="378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88" name="Ink 187">
                  <a:extLst>
                    <a:ext uri="{FF2B5EF4-FFF2-40B4-BE49-F238E27FC236}">
                      <a16:creationId xmlns:a16="http://schemas.microsoft.com/office/drawing/2014/main" id="{0B8DF0FB-1DF0-46E5-959D-5D88081D92B1}"/>
                    </a:ext>
                  </a:extLst>
                </p14:cNvPr>
                <p14:cNvContentPartPr/>
                <p14:nvPr/>
              </p14:nvContentPartPr>
              <p14:xfrm>
                <a:off x="7034405" y="5752416"/>
                <a:ext cx="558360" cy="34200"/>
              </p14:xfrm>
            </p:contentPart>
          </mc:Choice>
          <mc:Fallback xmlns="">
            <p:pic>
              <p:nvPicPr>
                <p:cNvPr id="188" name="Ink 187">
                  <a:extLst>
                    <a:ext uri="{FF2B5EF4-FFF2-40B4-BE49-F238E27FC236}">
                      <a16:creationId xmlns:a16="http://schemas.microsoft.com/office/drawing/2014/main" id="{0B8DF0FB-1DF0-46E5-959D-5D88081D92B1}"/>
                    </a:ext>
                  </a:extLst>
                </p:cNvPr>
                <p:cNvPicPr/>
                <p:nvPr/>
              </p:nvPicPr>
              <p:blipFill>
                <a:blip r:embed="rId259"/>
                <a:stretch>
                  <a:fillRect/>
                </a:stretch>
              </p:blipFill>
              <p:spPr>
                <a:xfrm>
                  <a:off x="7016405" y="5734416"/>
                  <a:ext cx="5940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90" name="Ink 189">
                  <a:extLst>
                    <a:ext uri="{FF2B5EF4-FFF2-40B4-BE49-F238E27FC236}">
                      <a16:creationId xmlns:a16="http://schemas.microsoft.com/office/drawing/2014/main" id="{93CF60DF-1F08-465F-A47D-07BF80A55C74}"/>
                    </a:ext>
                  </a:extLst>
                </p14:cNvPr>
                <p14:cNvContentPartPr/>
                <p14:nvPr/>
              </p14:nvContentPartPr>
              <p14:xfrm>
                <a:off x="6420245" y="5704536"/>
                <a:ext cx="556200" cy="43560"/>
              </p14:xfrm>
            </p:contentPart>
          </mc:Choice>
          <mc:Fallback xmlns="">
            <p:pic>
              <p:nvPicPr>
                <p:cNvPr id="190" name="Ink 189">
                  <a:extLst>
                    <a:ext uri="{FF2B5EF4-FFF2-40B4-BE49-F238E27FC236}">
                      <a16:creationId xmlns:a16="http://schemas.microsoft.com/office/drawing/2014/main" id="{93CF60DF-1F08-465F-A47D-07BF80A55C74}"/>
                    </a:ext>
                  </a:extLst>
                </p:cNvPr>
                <p:cNvPicPr/>
                <p:nvPr/>
              </p:nvPicPr>
              <p:blipFill>
                <a:blip r:embed="rId261"/>
                <a:stretch>
                  <a:fillRect/>
                </a:stretch>
              </p:blipFill>
              <p:spPr>
                <a:xfrm>
                  <a:off x="6402245" y="5686896"/>
                  <a:ext cx="5918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92" name="Ink 191">
                  <a:extLst>
                    <a:ext uri="{FF2B5EF4-FFF2-40B4-BE49-F238E27FC236}">
                      <a16:creationId xmlns:a16="http://schemas.microsoft.com/office/drawing/2014/main" id="{2BE2D195-86B1-4096-894A-5C7539B0B3CE}"/>
                    </a:ext>
                  </a:extLst>
                </p14:cNvPr>
                <p14:cNvContentPartPr/>
                <p14:nvPr/>
              </p14:nvContentPartPr>
              <p14:xfrm>
                <a:off x="6248885" y="5269656"/>
                <a:ext cx="1374840" cy="511560"/>
              </p14:xfrm>
            </p:contentPart>
          </mc:Choice>
          <mc:Fallback xmlns="">
            <p:pic>
              <p:nvPicPr>
                <p:cNvPr id="192" name="Ink 191">
                  <a:extLst>
                    <a:ext uri="{FF2B5EF4-FFF2-40B4-BE49-F238E27FC236}">
                      <a16:creationId xmlns:a16="http://schemas.microsoft.com/office/drawing/2014/main" id="{2BE2D195-86B1-4096-894A-5C7539B0B3CE}"/>
                    </a:ext>
                  </a:extLst>
                </p:cNvPr>
                <p:cNvPicPr/>
                <p:nvPr/>
              </p:nvPicPr>
              <p:blipFill>
                <a:blip r:embed="rId263"/>
                <a:stretch>
                  <a:fillRect/>
                </a:stretch>
              </p:blipFill>
              <p:spPr>
                <a:xfrm>
                  <a:off x="6230885" y="5252016"/>
                  <a:ext cx="1410480" cy="547200"/>
                </a:xfrm>
                <a:prstGeom prst="rect">
                  <a:avLst/>
                </a:prstGeom>
              </p:spPr>
            </p:pic>
          </mc:Fallback>
        </mc:AlternateContent>
      </p:grpSp>
      <p:grpSp>
        <p:nvGrpSpPr>
          <p:cNvPr id="199" name="Group 198">
            <a:extLst>
              <a:ext uri="{FF2B5EF4-FFF2-40B4-BE49-F238E27FC236}">
                <a16:creationId xmlns:a16="http://schemas.microsoft.com/office/drawing/2014/main" id="{FE5F72B4-22C6-4ECD-B872-4D7438170616}"/>
              </a:ext>
            </a:extLst>
          </p:cNvPr>
          <p:cNvGrpSpPr/>
          <p:nvPr/>
        </p:nvGrpSpPr>
        <p:grpSpPr>
          <a:xfrm>
            <a:off x="3045965" y="5709936"/>
            <a:ext cx="2758320" cy="66600"/>
            <a:chOff x="3045965" y="5709936"/>
            <a:chExt cx="2758320" cy="66600"/>
          </a:xfrm>
        </p:grpSpPr>
        <mc:AlternateContent xmlns:mc="http://schemas.openxmlformats.org/markup-compatibility/2006" xmlns:p14="http://schemas.microsoft.com/office/powerpoint/2010/main">
          <mc:Choice Requires="p14">
            <p:contentPart p14:bwMode="auto" r:id="rId264">
              <p14:nvContentPartPr>
                <p14:cNvPr id="194" name="Ink 193">
                  <a:extLst>
                    <a:ext uri="{FF2B5EF4-FFF2-40B4-BE49-F238E27FC236}">
                      <a16:creationId xmlns:a16="http://schemas.microsoft.com/office/drawing/2014/main" id="{2794E3A2-E22F-41D4-8F34-F6FE736837B1}"/>
                    </a:ext>
                  </a:extLst>
                </p14:cNvPr>
                <p14:cNvContentPartPr/>
                <p14:nvPr/>
              </p14:nvContentPartPr>
              <p14:xfrm>
                <a:off x="5211365" y="5709936"/>
                <a:ext cx="5760" cy="2160"/>
              </p14:xfrm>
            </p:contentPart>
          </mc:Choice>
          <mc:Fallback xmlns="">
            <p:pic>
              <p:nvPicPr>
                <p:cNvPr id="194" name="Ink 193">
                  <a:extLst>
                    <a:ext uri="{FF2B5EF4-FFF2-40B4-BE49-F238E27FC236}">
                      <a16:creationId xmlns:a16="http://schemas.microsoft.com/office/drawing/2014/main" id="{2794E3A2-E22F-41D4-8F34-F6FE736837B1}"/>
                    </a:ext>
                  </a:extLst>
                </p:cNvPr>
                <p:cNvPicPr/>
                <p:nvPr/>
              </p:nvPicPr>
              <p:blipFill>
                <a:blip r:embed="rId265"/>
                <a:stretch>
                  <a:fillRect/>
                </a:stretch>
              </p:blipFill>
              <p:spPr>
                <a:xfrm>
                  <a:off x="5193725" y="5691936"/>
                  <a:ext cx="414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95" name="Ink 194">
                  <a:extLst>
                    <a:ext uri="{FF2B5EF4-FFF2-40B4-BE49-F238E27FC236}">
                      <a16:creationId xmlns:a16="http://schemas.microsoft.com/office/drawing/2014/main" id="{375C28E3-E49C-49CB-BF33-C9533A0EBFAF}"/>
                    </a:ext>
                  </a:extLst>
                </p14:cNvPr>
                <p14:cNvContentPartPr/>
                <p14:nvPr/>
              </p14:nvContentPartPr>
              <p14:xfrm>
                <a:off x="4725365" y="5726856"/>
                <a:ext cx="1078920" cy="41040"/>
              </p14:xfrm>
            </p:contentPart>
          </mc:Choice>
          <mc:Fallback xmlns="">
            <p:pic>
              <p:nvPicPr>
                <p:cNvPr id="195" name="Ink 194">
                  <a:extLst>
                    <a:ext uri="{FF2B5EF4-FFF2-40B4-BE49-F238E27FC236}">
                      <a16:creationId xmlns:a16="http://schemas.microsoft.com/office/drawing/2014/main" id="{375C28E3-E49C-49CB-BF33-C9533A0EBFAF}"/>
                    </a:ext>
                  </a:extLst>
                </p:cNvPr>
                <p:cNvPicPr/>
                <p:nvPr/>
              </p:nvPicPr>
              <p:blipFill>
                <a:blip r:embed="rId267"/>
                <a:stretch>
                  <a:fillRect/>
                </a:stretch>
              </p:blipFill>
              <p:spPr>
                <a:xfrm>
                  <a:off x="4707725" y="5708856"/>
                  <a:ext cx="11145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97" name="Ink 196">
                  <a:extLst>
                    <a:ext uri="{FF2B5EF4-FFF2-40B4-BE49-F238E27FC236}">
                      <a16:creationId xmlns:a16="http://schemas.microsoft.com/office/drawing/2014/main" id="{538843A3-8C55-4B14-9DAD-B9E15F874E20}"/>
                    </a:ext>
                  </a:extLst>
                </p14:cNvPr>
                <p14:cNvContentPartPr/>
                <p14:nvPr/>
              </p14:nvContentPartPr>
              <p14:xfrm>
                <a:off x="3986285" y="5716416"/>
                <a:ext cx="558360" cy="60120"/>
              </p14:xfrm>
            </p:contentPart>
          </mc:Choice>
          <mc:Fallback xmlns="">
            <p:pic>
              <p:nvPicPr>
                <p:cNvPr id="197" name="Ink 196">
                  <a:extLst>
                    <a:ext uri="{FF2B5EF4-FFF2-40B4-BE49-F238E27FC236}">
                      <a16:creationId xmlns:a16="http://schemas.microsoft.com/office/drawing/2014/main" id="{538843A3-8C55-4B14-9DAD-B9E15F874E20}"/>
                    </a:ext>
                  </a:extLst>
                </p:cNvPr>
                <p:cNvPicPr/>
                <p:nvPr/>
              </p:nvPicPr>
              <p:blipFill>
                <a:blip r:embed="rId269"/>
                <a:stretch>
                  <a:fillRect/>
                </a:stretch>
              </p:blipFill>
              <p:spPr>
                <a:xfrm>
                  <a:off x="3968645" y="5698776"/>
                  <a:ext cx="5940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98" name="Ink 197">
                  <a:extLst>
                    <a:ext uri="{FF2B5EF4-FFF2-40B4-BE49-F238E27FC236}">
                      <a16:creationId xmlns:a16="http://schemas.microsoft.com/office/drawing/2014/main" id="{AA55D1DB-BBFE-46A0-976F-E9E5F0704C76}"/>
                    </a:ext>
                  </a:extLst>
                </p14:cNvPr>
                <p14:cNvContentPartPr/>
                <p14:nvPr/>
              </p14:nvContentPartPr>
              <p14:xfrm>
                <a:off x="3045965" y="5725416"/>
                <a:ext cx="734760" cy="33120"/>
              </p14:xfrm>
            </p:contentPart>
          </mc:Choice>
          <mc:Fallback xmlns="">
            <p:pic>
              <p:nvPicPr>
                <p:cNvPr id="198" name="Ink 197">
                  <a:extLst>
                    <a:ext uri="{FF2B5EF4-FFF2-40B4-BE49-F238E27FC236}">
                      <a16:creationId xmlns:a16="http://schemas.microsoft.com/office/drawing/2014/main" id="{AA55D1DB-BBFE-46A0-976F-E9E5F0704C76}"/>
                    </a:ext>
                  </a:extLst>
                </p:cNvPr>
                <p:cNvPicPr/>
                <p:nvPr/>
              </p:nvPicPr>
              <p:blipFill>
                <a:blip r:embed="rId271"/>
                <a:stretch>
                  <a:fillRect/>
                </a:stretch>
              </p:blipFill>
              <p:spPr>
                <a:xfrm>
                  <a:off x="3027965" y="5707776"/>
                  <a:ext cx="770400" cy="68760"/>
                </a:xfrm>
                <a:prstGeom prst="rect">
                  <a:avLst/>
                </a:prstGeom>
              </p:spPr>
            </p:pic>
          </mc:Fallback>
        </mc:AlternateContent>
      </p:grpSp>
    </p:spTree>
    <p:extLst>
      <p:ext uri="{BB962C8B-B14F-4D97-AF65-F5344CB8AC3E}">
        <p14:creationId xmlns:p14="http://schemas.microsoft.com/office/powerpoint/2010/main" val="1020017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481540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 name="TextBox 2">
            <a:extLst>
              <a:ext uri="{FF2B5EF4-FFF2-40B4-BE49-F238E27FC236}">
                <a16:creationId xmlns:a16="http://schemas.microsoft.com/office/drawing/2014/main" id="{D3EFC0C3-FD39-449B-AD90-C042901F23F4}"/>
              </a:ext>
            </a:extLst>
          </p:cNvPr>
          <p:cNvSpPr txBox="1"/>
          <p:nvPr/>
        </p:nvSpPr>
        <p:spPr>
          <a:xfrm>
            <a:off x="0" y="10795"/>
            <a:ext cx="10310013" cy="3970318"/>
          </a:xfrm>
          <a:prstGeom prst="rect">
            <a:avLst/>
          </a:prstGeom>
          <a:noFill/>
        </p:spPr>
        <p:txBody>
          <a:bodyPr wrap="square" rtlCol="0">
            <a:spAutoFit/>
          </a:bodyPr>
          <a:lstStyle/>
          <a:p>
            <a:pPr algn="r"/>
            <a:r>
              <a:rPr lang="he-IL" sz="3600" b="1">
                <a:solidFill>
                  <a:srgbClr val="FFFF00"/>
                </a:solidFill>
                <a:cs typeface="+mj-cs"/>
              </a:rPr>
              <a:t>ספר דברים פרק ח</a:t>
            </a:r>
          </a:p>
          <a:p>
            <a:pPr algn="r"/>
            <a:r>
              <a:rPr lang="he-IL" sz="3600">
                <a:solidFill>
                  <a:schemeClr val="bg1"/>
                </a:solidFill>
                <a:cs typeface="+mj-cs"/>
              </a:rPr>
              <a:t>﻿</a:t>
            </a:r>
            <a:r>
              <a:rPr lang="he-IL" sz="3600">
                <a:solidFill>
                  <a:srgbClr val="92D050"/>
                </a:solidFill>
                <a:cs typeface="+mj-cs"/>
              </a:rPr>
              <a:t>יז   וְאָמַרְתָּ בִּלְבָבֶךָ כֹּחִי וְעֹצֶם יָדִי עָשָֹה לִי אֶת-הַחַיִל הַזֶּה: יח   וְזָכַרְתָּ אֶת-יְהוָֹה אֱלֹהֶיךָ כִּי הוּא הַנֹּתֵן לְךָ כֹּחַ לַעֲשֹוֹת חָיִל לְמַעַן הָקִים אֶת-בְּרִיתוֹ אֲשֶׁר-נִשְׁבַּע לַאֲבֹתֶיךָ כַּיּוֹם הַזֶּה:</a:t>
            </a:r>
            <a:r>
              <a:rPr lang="he-IL" sz="3600">
                <a:solidFill>
                  <a:schemeClr val="bg1"/>
                </a:solidFill>
                <a:cs typeface="+mj-cs"/>
              </a:rPr>
              <a:t>   </a:t>
            </a:r>
            <a:r>
              <a:rPr lang="he-IL" sz="3600">
                <a:solidFill>
                  <a:srgbClr val="FFC000"/>
                </a:solidFill>
                <a:cs typeface="+mj-cs"/>
              </a:rPr>
              <a:t>יט   וְהָיָה אִם-שָׁכֹחַ תִּשְׁכַּח אֶת-יְהוָֹה אֱלֹהֶיךָ וְהָלַכְתָּ אַחֲרֵי אֱלֹהִים אֲחֵרִים וַעֲבַדְתָּם וְהִשְׁתַּחֲוִיתָ לָהֶם הַעִדֹתִי בָכֶם הַיּוֹם כִּי אָבֹד תֹּאבֵדוּן:</a:t>
            </a:r>
            <a:r>
              <a:rPr lang="he-IL" sz="3600">
                <a:solidFill>
                  <a:schemeClr val="bg1"/>
                </a:solidFill>
                <a:cs typeface="+mj-cs"/>
              </a:rPr>
              <a:t> </a:t>
            </a:r>
            <a:r>
              <a:rPr lang="he-IL" sz="3600">
                <a:solidFill>
                  <a:srgbClr val="FFFF00"/>
                </a:solidFill>
                <a:cs typeface="+mj-cs"/>
              </a:rPr>
              <a:t>כ   כַּגּוֹיִם אֲשֶׁר יְהוָֹה מַאֲבִיד מִפְּנֵיכֶם כֵּן תֹּאבֵדוּן עֵקֶב לֹא תִשְׁמְעוּן בְּקוֹל יְהוָֹה אֱלֹהֵיכֶם: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F90A3F7A-DB9E-4C04-B459-16A1281BFBEC}"/>
                  </a:ext>
                </a:extLst>
              </p14:cNvPr>
              <p14:cNvContentPartPr/>
              <p14:nvPr/>
            </p14:nvContentPartPr>
            <p14:xfrm>
              <a:off x="7630925" y="1154496"/>
              <a:ext cx="2014200" cy="88200"/>
            </p14:xfrm>
          </p:contentPart>
        </mc:Choice>
        <mc:Fallback xmlns="">
          <p:pic>
            <p:nvPicPr>
              <p:cNvPr id="4" name="Ink 3">
                <a:extLst>
                  <a:ext uri="{FF2B5EF4-FFF2-40B4-BE49-F238E27FC236}">
                    <a16:creationId xmlns:a16="http://schemas.microsoft.com/office/drawing/2014/main" id="{F90A3F7A-DB9E-4C04-B459-16A1281BFBEC}"/>
                  </a:ext>
                </a:extLst>
              </p:cNvPr>
              <p:cNvPicPr/>
              <p:nvPr/>
            </p:nvPicPr>
            <p:blipFill>
              <a:blip r:embed="rId5"/>
              <a:stretch>
                <a:fillRect/>
              </a:stretch>
            </p:blipFill>
            <p:spPr>
              <a:xfrm>
                <a:off x="7612925" y="1136496"/>
                <a:ext cx="20498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F5828744-F70A-439A-A267-926E2B209988}"/>
                  </a:ext>
                </a:extLst>
              </p14:cNvPr>
              <p14:cNvContentPartPr/>
              <p14:nvPr/>
            </p14:nvContentPartPr>
            <p14:xfrm>
              <a:off x="6832085" y="1147296"/>
              <a:ext cx="612720" cy="24480"/>
            </p14:xfrm>
          </p:contentPart>
        </mc:Choice>
        <mc:Fallback xmlns="">
          <p:pic>
            <p:nvPicPr>
              <p:cNvPr id="5" name="Ink 4">
                <a:extLst>
                  <a:ext uri="{FF2B5EF4-FFF2-40B4-BE49-F238E27FC236}">
                    <a16:creationId xmlns:a16="http://schemas.microsoft.com/office/drawing/2014/main" id="{F5828744-F70A-439A-A267-926E2B209988}"/>
                  </a:ext>
                </a:extLst>
              </p:cNvPr>
              <p:cNvPicPr/>
              <p:nvPr/>
            </p:nvPicPr>
            <p:blipFill>
              <a:blip r:embed="rId7"/>
              <a:stretch>
                <a:fillRect/>
              </a:stretch>
            </p:blipFill>
            <p:spPr>
              <a:xfrm>
                <a:off x="6814445" y="1129296"/>
                <a:ext cx="6483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849C4E66-0634-4D41-A634-1D04C6E37283}"/>
                  </a:ext>
                </a:extLst>
              </p14:cNvPr>
              <p14:cNvContentPartPr/>
              <p14:nvPr/>
            </p14:nvContentPartPr>
            <p14:xfrm>
              <a:off x="5947925" y="1133616"/>
              <a:ext cx="1411200" cy="75960"/>
            </p14:xfrm>
          </p:contentPart>
        </mc:Choice>
        <mc:Fallback xmlns="">
          <p:pic>
            <p:nvPicPr>
              <p:cNvPr id="7" name="Ink 6">
                <a:extLst>
                  <a:ext uri="{FF2B5EF4-FFF2-40B4-BE49-F238E27FC236}">
                    <a16:creationId xmlns:a16="http://schemas.microsoft.com/office/drawing/2014/main" id="{849C4E66-0634-4D41-A634-1D04C6E37283}"/>
                  </a:ext>
                </a:extLst>
              </p:cNvPr>
              <p:cNvPicPr/>
              <p:nvPr/>
            </p:nvPicPr>
            <p:blipFill>
              <a:blip r:embed="rId9"/>
              <a:stretch>
                <a:fillRect/>
              </a:stretch>
            </p:blipFill>
            <p:spPr>
              <a:xfrm>
                <a:off x="5929925" y="1115616"/>
                <a:ext cx="14468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9DBAF188-07EA-4561-8693-2497C6A2F1DF}"/>
                  </a:ext>
                </a:extLst>
              </p14:cNvPr>
              <p14:cNvContentPartPr/>
              <p14:nvPr/>
            </p14:nvContentPartPr>
            <p14:xfrm>
              <a:off x="5407565" y="1236576"/>
              <a:ext cx="447120" cy="69840"/>
            </p14:xfrm>
          </p:contentPart>
        </mc:Choice>
        <mc:Fallback xmlns="">
          <p:pic>
            <p:nvPicPr>
              <p:cNvPr id="9" name="Ink 8">
                <a:extLst>
                  <a:ext uri="{FF2B5EF4-FFF2-40B4-BE49-F238E27FC236}">
                    <a16:creationId xmlns:a16="http://schemas.microsoft.com/office/drawing/2014/main" id="{9DBAF188-07EA-4561-8693-2497C6A2F1DF}"/>
                  </a:ext>
                </a:extLst>
              </p:cNvPr>
              <p:cNvPicPr/>
              <p:nvPr/>
            </p:nvPicPr>
            <p:blipFill>
              <a:blip r:embed="rId11"/>
              <a:stretch>
                <a:fillRect/>
              </a:stretch>
            </p:blipFill>
            <p:spPr>
              <a:xfrm>
                <a:off x="5389925" y="1218576"/>
                <a:ext cx="4827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85BB3391-E566-4A7D-A00F-51376FAB970E}"/>
                  </a:ext>
                </a:extLst>
              </p14:cNvPr>
              <p14:cNvContentPartPr/>
              <p14:nvPr/>
            </p14:nvContentPartPr>
            <p14:xfrm>
              <a:off x="1909085" y="1159176"/>
              <a:ext cx="3469680" cy="132480"/>
            </p14:xfrm>
          </p:contentPart>
        </mc:Choice>
        <mc:Fallback xmlns="">
          <p:pic>
            <p:nvPicPr>
              <p:cNvPr id="11" name="Ink 10">
                <a:extLst>
                  <a:ext uri="{FF2B5EF4-FFF2-40B4-BE49-F238E27FC236}">
                    <a16:creationId xmlns:a16="http://schemas.microsoft.com/office/drawing/2014/main" id="{85BB3391-E566-4A7D-A00F-51376FAB970E}"/>
                  </a:ext>
                </a:extLst>
              </p:cNvPr>
              <p:cNvPicPr/>
              <p:nvPr/>
            </p:nvPicPr>
            <p:blipFill>
              <a:blip r:embed="rId13"/>
              <a:stretch>
                <a:fillRect/>
              </a:stretch>
            </p:blipFill>
            <p:spPr>
              <a:xfrm>
                <a:off x="1891085" y="1141176"/>
                <a:ext cx="3505320" cy="168120"/>
              </a:xfrm>
              <a:prstGeom prst="rect">
                <a:avLst/>
              </a:prstGeom>
            </p:spPr>
          </p:pic>
        </mc:Fallback>
      </mc:AlternateContent>
      <p:grpSp>
        <p:nvGrpSpPr>
          <p:cNvPr id="14" name="Group 13">
            <a:extLst>
              <a:ext uri="{FF2B5EF4-FFF2-40B4-BE49-F238E27FC236}">
                <a16:creationId xmlns:a16="http://schemas.microsoft.com/office/drawing/2014/main" id="{FD628D44-B72E-4FC6-9662-6A9DC607CBBF}"/>
              </a:ext>
            </a:extLst>
          </p:cNvPr>
          <p:cNvGrpSpPr/>
          <p:nvPr/>
        </p:nvGrpSpPr>
        <p:grpSpPr>
          <a:xfrm>
            <a:off x="135725" y="1199496"/>
            <a:ext cx="1058040" cy="84240"/>
            <a:chOff x="135725" y="1199496"/>
            <a:chExt cx="1058040" cy="84240"/>
          </a:xfrm>
        </p:grpSpPr>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D82D2969-2697-4E91-9B5E-6A7C6CD0584F}"/>
                    </a:ext>
                  </a:extLst>
                </p14:cNvPr>
                <p14:cNvContentPartPr/>
                <p14:nvPr/>
              </p14:nvContentPartPr>
              <p14:xfrm>
                <a:off x="1150925" y="1211376"/>
                <a:ext cx="8280" cy="5760"/>
              </p14:xfrm>
            </p:contentPart>
          </mc:Choice>
          <mc:Fallback xmlns="">
            <p:pic>
              <p:nvPicPr>
                <p:cNvPr id="12" name="Ink 11">
                  <a:extLst>
                    <a:ext uri="{FF2B5EF4-FFF2-40B4-BE49-F238E27FC236}">
                      <a16:creationId xmlns:a16="http://schemas.microsoft.com/office/drawing/2014/main" id="{D82D2969-2697-4E91-9B5E-6A7C6CD0584F}"/>
                    </a:ext>
                  </a:extLst>
                </p:cNvPr>
                <p:cNvPicPr/>
                <p:nvPr/>
              </p:nvPicPr>
              <p:blipFill>
                <a:blip r:embed="rId15"/>
                <a:stretch>
                  <a:fillRect/>
                </a:stretch>
              </p:blipFill>
              <p:spPr>
                <a:xfrm>
                  <a:off x="1133285" y="1193376"/>
                  <a:ext cx="439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3E7A4646-5AD9-4A95-AD19-2AD72FBAA061}"/>
                    </a:ext>
                  </a:extLst>
                </p14:cNvPr>
                <p14:cNvContentPartPr/>
                <p14:nvPr/>
              </p14:nvContentPartPr>
              <p14:xfrm>
                <a:off x="135725" y="1199496"/>
                <a:ext cx="1058040" cy="84240"/>
              </p14:xfrm>
            </p:contentPart>
          </mc:Choice>
          <mc:Fallback xmlns="">
            <p:pic>
              <p:nvPicPr>
                <p:cNvPr id="13" name="Ink 12">
                  <a:extLst>
                    <a:ext uri="{FF2B5EF4-FFF2-40B4-BE49-F238E27FC236}">
                      <a16:creationId xmlns:a16="http://schemas.microsoft.com/office/drawing/2014/main" id="{3E7A4646-5AD9-4A95-AD19-2AD72FBAA061}"/>
                    </a:ext>
                  </a:extLst>
                </p:cNvPr>
                <p:cNvPicPr/>
                <p:nvPr/>
              </p:nvPicPr>
              <p:blipFill>
                <a:blip r:embed="rId17"/>
                <a:stretch>
                  <a:fillRect/>
                </a:stretch>
              </p:blipFill>
              <p:spPr>
                <a:xfrm>
                  <a:off x="118085" y="1181496"/>
                  <a:ext cx="1093680" cy="119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C2B28CFD-A16A-4624-9CBD-9EB24457E2E1}"/>
                  </a:ext>
                </a:extLst>
              </p14:cNvPr>
              <p14:cNvContentPartPr/>
              <p14:nvPr/>
            </p14:nvContentPartPr>
            <p14:xfrm>
              <a:off x="7978685" y="1717176"/>
              <a:ext cx="2218320" cy="52920"/>
            </p14:xfrm>
          </p:contentPart>
        </mc:Choice>
        <mc:Fallback xmlns="">
          <p:pic>
            <p:nvPicPr>
              <p:cNvPr id="15" name="Ink 14">
                <a:extLst>
                  <a:ext uri="{FF2B5EF4-FFF2-40B4-BE49-F238E27FC236}">
                    <a16:creationId xmlns:a16="http://schemas.microsoft.com/office/drawing/2014/main" id="{C2B28CFD-A16A-4624-9CBD-9EB24457E2E1}"/>
                  </a:ext>
                </a:extLst>
              </p:cNvPr>
              <p:cNvPicPr/>
              <p:nvPr/>
            </p:nvPicPr>
            <p:blipFill>
              <a:blip r:embed="rId19"/>
              <a:stretch>
                <a:fillRect/>
              </a:stretch>
            </p:blipFill>
            <p:spPr>
              <a:xfrm>
                <a:off x="7961045" y="1699536"/>
                <a:ext cx="2253960" cy="88560"/>
              </a:xfrm>
              <a:prstGeom prst="rect">
                <a:avLst/>
              </a:prstGeom>
            </p:spPr>
          </p:pic>
        </mc:Fallback>
      </mc:AlternateContent>
      <p:grpSp>
        <p:nvGrpSpPr>
          <p:cNvPr id="18" name="Group 17">
            <a:extLst>
              <a:ext uri="{FF2B5EF4-FFF2-40B4-BE49-F238E27FC236}">
                <a16:creationId xmlns:a16="http://schemas.microsoft.com/office/drawing/2014/main" id="{7890D9A2-351F-4723-9FDA-306B5C0EB727}"/>
              </a:ext>
            </a:extLst>
          </p:cNvPr>
          <p:cNvGrpSpPr/>
          <p:nvPr/>
        </p:nvGrpSpPr>
        <p:grpSpPr>
          <a:xfrm>
            <a:off x="3001325" y="1677216"/>
            <a:ext cx="4783320" cy="104760"/>
            <a:chOff x="3001325" y="1677216"/>
            <a:chExt cx="4783320" cy="104760"/>
          </a:xfrm>
        </p:grpSpPr>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5CAFD5AD-26D7-4400-A72C-85DC568E7BE9}"/>
                    </a:ext>
                  </a:extLst>
                </p14:cNvPr>
                <p14:cNvContentPartPr/>
                <p14:nvPr/>
              </p14:nvContentPartPr>
              <p14:xfrm>
                <a:off x="4981685" y="1714296"/>
                <a:ext cx="2802960" cy="67680"/>
              </p14:xfrm>
            </p:contentPart>
          </mc:Choice>
          <mc:Fallback xmlns="">
            <p:pic>
              <p:nvPicPr>
                <p:cNvPr id="16" name="Ink 15">
                  <a:extLst>
                    <a:ext uri="{FF2B5EF4-FFF2-40B4-BE49-F238E27FC236}">
                      <a16:creationId xmlns:a16="http://schemas.microsoft.com/office/drawing/2014/main" id="{5CAFD5AD-26D7-4400-A72C-85DC568E7BE9}"/>
                    </a:ext>
                  </a:extLst>
                </p:cNvPr>
                <p:cNvPicPr/>
                <p:nvPr/>
              </p:nvPicPr>
              <p:blipFill>
                <a:blip r:embed="rId21"/>
                <a:stretch>
                  <a:fillRect/>
                </a:stretch>
              </p:blipFill>
              <p:spPr>
                <a:xfrm>
                  <a:off x="4964045" y="1696296"/>
                  <a:ext cx="28386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61ECB2C2-9066-479B-A029-AEAE06582782}"/>
                    </a:ext>
                  </a:extLst>
                </p14:cNvPr>
                <p14:cNvContentPartPr/>
                <p14:nvPr/>
              </p14:nvContentPartPr>
              <p14:xfrm>
                <a:off x="3001325" y="1677216"/>
                <a:ext cx="1861920" cy="68040"/>
              </p14:xfrm>
            </p:contentPart>
          </mc:Choice>
          <mc:Fallback xmlns="">
            <p:pic>
              <p:nvPicPr>
                <p:cNvPr id="17" name="Ink 16">
                  <a:extLst>
                    <a:ext uri="{FF2B5EF4-FFF2-40B4-BE49-F238E27FC236}">
                      <a16:creationId xmlns:a16="http://schemas.microsoft.com/office/drawing/2014/main" id="{61ECB2C2-9066-479B-A029-AEAE06582782}"/>
                    </a:ext>
                  </a:extLst>
                </p:cNvPr>
                <p:cNvPicPr/>
                <p:nvPr/>
              </p:nvPicPr>
              <p:blipFill>
                <a:blip r:embed="rId23"/>
                <a:stretch>
                  <a:fillRect/>
                </a:stretch>
              </p:blipFill>
              <p:spPr>
                <a:xfrm>
                  <a:off x="2983325" y="1659576"/>
                  <a:ext cx="1897560" cy="103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C21C5177-401A-4E17-8607-ACEBA1991654}"/>
                  </a:ext>
                </a:extLst>
              </p14:cNvPr>
              <p14:cNvContentPartPr/>
              <p14:nvPr/>
            </p14:nvContentPartPr>
            <p14:xfrm>
              <a:off x="744845" y="1627176"/>
              <a:ext cx="2293560" cy="95400"/>
            </p14:xfrm>
          </p:contentPart>
        </mc:Choice>
        <mc:Fallback xmlns="">
          <p:pic>
            <p:nvPicPr>
              <p:cNvPr id="19" name="Ink 18">
                <a:extLst>
                  <a:ext uri="{FF2B5EF4-FFF2-40B4-BE49-F238E27FC236}">
                    <a16:creationId xmlns:a16="http://schemas.microsoft.com/office/drawing/2014/main" id="{C21C5177-401A-4E17-8607-ACEBA1991654}"/>
                  </a:ext>
                </a:extLst>
              </p:cNvPr>
              <p:cNvPicPr/>
              <p:nvPr/>
            </p:nvPicPr>
            <p:blipFill>
              <a:blip r:embed="rId25"/>
              <a:stretch>
                <a:fillRect/>
              </a:stretch>
            </p:blipFill>
            <p:spPr>
              <a:xfrm>
                <a:off x="726845" y="1609536"/>
                <a:ext cx="2329200" cy="131040"/>
              </a:xfrm>
              <a:prstGeom prst="rect">
                <a:avLst/>
              </a:prstGeom>
            </p:spPr>
          </p:pic>
        </mc:Fallback>
      </mc:AlternateContent>
      <p:grpSp>
        <p:nvGrpSpPr>
          <p:cNvPr id="24" name="Group 23">
            <a:extLst>
              <a:ext uri="{FF2B5EF4-FFF2-40B4-BE49-F238E27FC236}">
                <a16:creationId xmlns:a16="http://schemas.microsoft.com/office/drawing/2014/main" id="{FD0A23CE-D496-4516-B1C4-AD3E6AEC17DE}"/>
              </a:ext>
            </a:extLst>
          </p:cNvPr>
          <p:cNvGrpSpPr/>
          <p:nvPr/>
        </p:nvGrpSpPr>
        <p:grpSpPr>
          <a:xfrm>
            <a:off x="4923725" y="2229096"/>
            <a:ext cx="5303880" cy="112320"/>
            <a:chOff x="4923725" y="2229096"/>
            <a:chExt cx="5303880" cy="112320"/>
          </a:xfrm>
        </p:grpSpPr>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03ECECF8-B126-4B85-9356-A696024ED151}"/>
                    </a:ext>
                  </a:extLst>
                </p14:cNvPr>
                <p14:cNvContentPartPr/>
                <p14:nvPr/>
              </p14:nvContentPartPr>
              <p14:xfrm>
                <a:off x="9450365" y="2232336"/>
                <a:ext cx="777240" cy="97200"/>
              </p14:xfrm>
            </p:contentPart>
          </mc:Choice>
          <mc:Fallback xmlns="">
            <p:pic>
              <p:nvPicPr>
                <p:cNvPr id="20" name="Ink 19">
                  <a:extLst>
                    <a:ext uri="{FF2B5EF4-FFF2-40B4-BE49-F238E27FC236}">
                      <a16:creationId xmlns:a16="http://schemas.microsoft.com/office/drawing/2014/main" id="{03ECECF8-B126-4B85-9356-A696024ED151}"/>
                    </a:ext>
                  </a:extLst>
                </p:cNvPr>
                <p:cNvPicPr/>
                <p:nvPr/>
              </p:nvPicPr>
              <p:blipFill>
                <a:blip r:embed="rId27"/>
                <a:stretch>
                  <a:fillRect/>
                </a:stretch>
              </p:blipFill>
              <p:spPr>
                <a:xfrm>
                  <a:off x="9432725" y="2214336"/>
                  <a:ext cx="8128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Ink 20">
                  <a:extLst>
                    <a:ext uri="{FF2B5EF4-FFF2-40B4-BE49-F238E27FC236}">
                      <a16:creationId xmlns:a16="http://schemas.microsoft.com/office/drawing/2014/main" id="{9032F683-F09F-4263-B412-9AA503DC96EA}"/>
                    </a:ext>
                  </a:extLst>
                </p14:cNvPr>
                <p14:cNvContentPartPr/>
                <p14:nvPr/>
              </p14:nvContentPartPr>
              <p14:xfrm>
                <a:off x="6402605" y="2229096"/>
                <a:ext cx="3024720" cy="48600"/>
              </p14:xfrm>
            </p:contentPart>
          </mc:Choice>
          <mc:Fallback xmlns="">
            <p:pic>
              <p:nvPicPr>
                <p:cNvPr id="21" name="Ink 20">
                  <a:extLst>
                    <a:ext uri="{FF2B5EF4-FFF2-40B4-BE49-F238E27FC236}">
                      <a16:creationId xmlns:a16="http://schemas.microsoft.com/office/drawing/2014/main" id="{9032F683-F09F-4263-B412-9AA503DC96EA}"/>
                    </a:ext>
                  </a:extLst>
                </p:cNvPr>
                <p:cNvPicPr/>
                <p:nvPr/>
              </p:nvPicPr>
              <p:blipFill>
                <a:blip r:embed="rId29"/>
                <a:stretch>
                  <a:fillRect/>
                </a:stretch>
              </p:blipFill>
              <p:spPr>
                <a:xfrm>
                  <a:off x="6384605" y="2211096"/>
                  <a:ext cx="30603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Ink 22">
                  <a:extLst>
                    <a:ext uri="{FF2B5EF4-FFF2-40B4-BE49-F238E27FC236}">
                      <a16:creationId xmlns:a16="http://schemas.microsoft.com/office/drawing/2014/main" id="{29387409-9EEF-45FE-9577-03D45922C4C7}"/>
                    </a:ext>
                  </a:extLst>
                </p14:cNvPr>
                <p14:cNvContentPartPr/>
                <p14:nvPr/>
              </p14:nvContentPartPr>
              <p14:xfrm>
                <a:off x="4923725" y="2266176"/>
                <a:ext cx="1203120" cy="75240"/>
              </p14:xfrm>
            </p:contentPart>
          </mc:Choice>
          <mc:Fallback xmlns="">
            <p:pic>
              <p:nvPicPr>
                <p:cNvPr id="23" name="Ink 22">
                  <a:extLst>
                    <a:ext uri="{FF2B5EF4-FFF2-40B4-BE49-F238E27FC236}">
                      <a16:creationId xmlns:a16="http://schemas.microsoft.com/office/drawing/2014/main" id="{29387409-9EEF-45FE-9577-03D45922C4C7}"/>
                    </a:ext>
                  </a:extLst>
                </p:cNvPr>
                <p:cNvPicPr/>
                <p:nvPr/>
              </p:nvPicPr>
              <p:blipFill>
                <a:blip r:embed="rId31"/>
                <a:stretch>
                  <a:fillRect/>
                </a:stretch>
              </p:blipFill>
              <p:spPr>
                <a:xfrm>
                  <a:off x="4905725" y="2248176"/>
                  <a:ext cx="1238760" cy="110880"/>
                </a:xfrm>
                <a:prstGeom prst="rect">
                  <a:avLst/>
                </a:prstGeom>
              </p:spPr>
            </p:pic>
          </mc:Fallback>
        </mc:AlternateContent>
      </p:grpSp>
      <p:grpSp>
        <p:nvGrpSpPr>
          <p:cNvPr id="27" name="Group 26">
            <a:extLst>
              <a:ext uri="{FF2B5EF4-FFF2-40B4-BE49-F238E27FC236}">
                <a16:creationId xmlns:a16="http://schemas.microsoft.com/office/drawing/2014/main" id="{DE2BAC6D-A0CD-4439-9116-7D59E53FD0A2}"/>
              </a:ext>
            </a:extLst>
          </p:cNvPr>
          <p:cNvGrpSpPr/>
          <p:nvPr/>
        </p:nvGrpSpPr>
        <p:grpSpPr>
          <a:xfrm>
            <a:off x="427685" y="2209296"/>
            <a:ext cx="3230640" cy="104400"/>
            <a:chOff x="427685" y="2209296"/>
            <a:chExt cx="3230640" cy="104400"/>
          </a:xfrm>
        </p:grpSpPr>
        <mc:AlternateContent xmlns:mc="http://schemas.openxmlformats.org/markup-compatibility/2006" xmlns:p14="http://schemas.microsoft.com/office/powerpoint/2010/main">
          <mc:Choice Requires="p14">
            <p:contentPart p14:bwMode="auto" r:id="rId32">
              <p14:nvContentPartPr>
                <p14:cNvPr id="25" name="Ink 24">
                  <a:extLst>
                    <a:ext uri="{FF2B5EF4-FFF2-40B4-BE49-F238E27FC236}">
                      <a16:creationId xmlns:a16="http://schemas.microsoft.com/office/drawing/2014/main" id="{C07F06F4-8170-4D9C-884B-05DA3F51CCA6}"/>
                    </a:ext>
                  </a:extLst>
                </p14:cNvPr>
                <p14:cNvContentPartPr/>
                <p14:nvPr/>
              </p14:nvContentPartPr>
              <p14:xfrm>
                <a:off x="1577885" y="2226936"/>
                <a:ext cx="2080440" cy="86760"/>
              </p14:xfrm>
            </p:contentPart>
          </mc:Choice>
          <mc:Fallback xmlns="">
            <p:pic>
              <p:nvPicPr>
                <p:cNvPr id="25" name="Ink 24">
                  <a:extLst>
                    <a:ext uri="{FF2B5EF4-FFF2-40B4-BE49-F238E27FC236}">
                      <a16:creationId xmlns:a16="http://schemas.microsoft.com/office/drawing/2014/main" id="{C07F06F4-8170-4D9C-884B-05DA3F51CCA6}"/>
                    </a:ext>
                  </a:extLst>
                </p:cNvPr>
                <p:cNvPicPr/>
                <p:nvPr/>
              </p:nvPicPr>
              <p:blipFill>
                <a:blip r:embed="rId33"/>
                <a:stretch>
                  <a:fillRect/>
                </a:stretch>
              </p:blipFill>
              <p:spPr>
                <a:xfrm>
                  <a:off x="1560245" y="2209296"/>
                  <a:ext cx="21160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Ink 25">
                  <a:extLst>
                    <a:ext uri="{FF2B5EF4-FFF2-40B4-BE49-F238E27FC236}">
                      <a16:creationId xmlns:a16="http://schemas.microsoft.com/office/drawing/2014/main" id="{C005A9C8-CC39-4001-8FCC-79FC23F67C19}"/>
                    </a:ext>
                  </a:extLst>
                </p14:cNvPr>
                <p14:cNvContentPartPr/>
                <p14:nvPr/>
              </p14:nvContentPartPr>
              <p14:xfrm>
                <a:off x="427685" y="2209296"/>
                <a:ext cx="1067760" cy="50760"/>
              </p14:xfrm>
            </p:contentPart>
          </mc:Choice>
          <mc:Fallback xmlns="">
            <p:pic>
              <p:nvPicPr>
                <p:cNvPr id="26" name="Ink 25">
                  <a:extLst>
                    <a:ext uri="{FF2B5EF4-FFF2-40B4-BE49-F238E27FC236}">
                      <a16:creationId xmlns:a16="http://schemas.microsoft.com/office/drawing/2014/main" id="{C005A9C8-CC39-4001-8FCC-79FC23F67C19}"/>
                    </a:ext>
                  </a:extLst>
                </p:cNvPr>
                <p:cNvPicPr/>
                <p:nvPr/>
              </p:nvPicPr>
              <p:blipFill>
                <a:blip r:embed="rId35"/>
                <a:stretch>
                  <a:fillRect/>
                </a:stretch>
              </p:blipFill>
              <p:spPr>
                <a:xfrm>
                  <a:off x="409685" y="2191656"/>
                  <a:ext cx="1103400" cy="86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28" name="Ink 27">
                <a:extLst>
                  <a:ext uri="{FF2B5EF4-FFF2-40B4-BE49-F238E27FC236}">
                    <a16:creationId xmlns:a16="http://schemas.microsoft.com/office/drawing/2014/main" id="{E42C24BA-CEFF-49D0-8844-011656E12857}"/>
                  </a:ext>
                </a:extLst>
              </p14:cNvPr>
              <p14:cNvContentPartPr/>
              <p14:nvPr/>
            </p14:nvContentPartPr>
            <p14:xfrm>
              <a:off x="7798325" y="2797176"/>
              <a:ext cx="2416320" cy="102600"/>
            </p14:xfrm>
          </p:contentPart>
        </mc:Choice>
        <mc:Fallback xmlns="">
          <p:pic>
            <p:nvPicPr>
              <p:cNvPr id="28" name="Ink 27">
                <a:extLst>
                  <a:ext uri="{FF2B5EF4-FFF2-40B4-BE49-F238E27FC236}">
                    <a16:creationId xmlns:a16="http://schemas.microsoft.com/office/drawing/2014/main" id="{E42C24BA-CEFF-49D0-8844-011656E12857}"/>
                  </a:ext>
                </a:extLst>
              </p:cNvPr>
              <p:cNvPicPr/>
              <p:nvPr/>
            </p:nvPicPr>
            <p:blipFill>
              <a:blip r:embed="rId37"/>
              <a:stretch>
                <a:fillRect/>
              </a:stretch>
            </p:blipFill>
            <p:spPr>
              <a:xfrm>
                <a:off x="7780325" y="2779536"/>
                <a:ext cx="24519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9" name="Ink 28">
                <a:extLst>
                  <a:ext uri="{FF2B5EF4-FFF2-40B4-BE49-F238E27FC236}">
                    <a16:creationId xmlns:a16="http://schemas.microsoft.com/office/drawing/2014/main" id="{4F7ACC1F-0268-422D-B600-B6D46B363FAF}"/>
                  </a:ext>
                </a:extLst>
              </p14:cNvPr>
              <p14:cNvContentPartPr/>
              <p14:nvPr/>
            </p14:nvContentPartPr>
            <p14:xfrm>
              <a:off x="4686125" y="2801136"/>
              <a:ext cx="3104640" cy="130320"/>
            </p14:xfrm>
          </p:contentPart>
        </mc:Choice>
        <mc:Fallback xmlns="">
          <p:pic>
            <p:nvPicPr>
              <p:cNvPr id="29" name="Ink 28">
                <a:extLst>
                  <a:ext uri="{FF2B5EF4-FFF2-40B4-BE49-F238E27FC236}">
                    <a16:creationId xmlns:a16="http://schemas.microsoft.com/office/drawing/2014/main" id="{4F7ACC1F-0268-422D-B600-B6D46B363FAF}"/>
                  </a:ext>
                </a:extLst>
              </p:cNvPr>
              <p:cNvPicPr/>
              <p:nvPr/>
            </p:nvPicPr>
            <p:blipFill>
              <a:blip r:embed="rId39"/>
              <a:stretch>
                <a:fillRect/>
              </a:stretch>
            </p:blipFill>
            <p:spPr>
              <a:xfrm>
                <a:off x="4668485" y="2783136"/>
                <a:ext cx="31402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 name="Ink 29">
                <a:extLst>
                  <a:ext uri="{FF2B5EF4-FFF2-40B4-BE49-F238E27FC236}">
                    <a16:creationId xmlns:a16="http://schemas.microsoft.com/office/drawing/2014/main" id="{B7F10595-69BB-48B7-96B7-BB9C9CFE47B0}"/>
                  </a:ext>
                </a:extLst>
              </p14:cNvPr>
              <p14:cNvContentPartPr/>
              <p14:nvPr/>
            </p14:nvContentPartPr>
            <p14:xfrm>
              <a:off x="3712325" y="2719056"/>
              <a:ext cx="1174320" cy="138960"/>
            </p14:xfrm>
          </p:contentPart>
        </mc:Choice>
        <mc:Fallback xmlns="">
          <p:pic>
            <p:nvPicPr>
              <p:cNvPr id="30" name="Ink 29">
                <a:extLst>
                  <a:ext uri="{FF2B5EF4-FFF2-40B4-BE49-F238E27FC236}">
                    <a16:creationId xmlns:a16="http://schemas.microsoft.com/office/drawing/2014/main" id="{B7F10595-69BB-48B7-96B7-BB9C9CFE47B0}"/>
                  </a:ext>
                </a:extLst>
              </p:cNvPr>
              <p:cNvPicPr/>
              <p:nvPr/>
            </p:nvPicPr>
            <p:blipFill>
              <a:blip r:embed="rId41"/>
              <a:stretch>
                <a:fillRect/>
              </a:stretch>
            </p:blipFill>
            <p:spPr>
              <a:xfrm>
                <a:off x="3694325" y="2701056"/>
                <a:ext cx="1209960" cy="174600"/>
              </a:xfrm>
              <a:prstGeom prst="rect">
                <a:avLst/>
              </a:prstGeom>
            </p:spPr>
          </p:pic>
        </mc:Fallback>
      </mc:AlternateContent>
      <p:grpSp>
        <p:nvGrpSpPr>
          <p:cNvPr id="33" name="Group 32">
            <a:extLst>
              <a:ext uri="{FF2B5EF4-FFF2-40B4-BE49-F238E27FC236}">
                <a16:creationId xmlns:a16="http://schemas.microsoft.com/office/drawing/2014/main" id="{E674B84B-1470-4F76-876E-1C0366C7D6FE}"/>
              </a:ext>
            </a:extLst>
          </p:cNvPr>
          <p:cNvGrpSpPr/>
          <p:nvPr/>
        </p:nvGrpSpPr>
        <p:grpSpPr>
          <a:xfrm>
            <a:off x="697685" y="2760816"/>
            <a:ext cx="2904480" cy="74880"/>
            <a:chOff x="697685" y="2760816"/>
            <a:chExt cx="2904480" cy="74880"/>
          </a:xfrm>
        </p:grpSpPr>
        <mc:AlternateContent xmlns:mc="http://schemas.openxmlformats.org/markup-compatibility/2006" xmlns:p14="http://schemas.microsoft.com/office/powerpoint/2010/main">
          <mc:Choice Requires="p14">
            <p:contentPart p14:bwMode="auto" r:id="rId42">
              <p14:nvContentPartPr>
                <p14:cNvPr id="31" name="Ink 30">
                  <a:extLst>
                    <a:ext uri="{FF2B5EF4-FFF2-40B4-BE49-F238E27FC236}">
                      <a16:creationId xmlns:a16="http://schemas.microsoft.com/office/drawing/2014/main" id="{C8B603FE-AEE1-415E-ADE3-B3E60632ADF7}"/>
                    </a:ext>
                  </a:extLst>
                </p14:cNvPr>
                <p14:cNvContentPartPr/>
                <p14:nvPr/>
              </p14:nvContentPartPr>
              <p14:xfrm>
                <a:off x="2383205" y="2760816"/>
                <a:ext cx="1218960" cy="67680"/>
              </p14:xfrm>
            </p:contentPart>
          </mc:Choice>
          <mc:Fallback xmlns="">
            <p:pic>
              <p:nvPicPr>
                <p:cNvPr id="31" name="Ink 30">
                  <a:extLst>
                    <a:ext uri="{FF2B5EF4-FFF2-40B4-BE49-F238E27FC236}">
                      <a16:creationId xmlns:a16="http://schemas.microsoft.com/office/drawing/2014/main" id="{C8B603FE-AEE1-415E-ADE3-B3E60632ADF7}"/>
                    </a:ext>
                  </a:extLst>
                </p:cNvPr>
                <p:cNvPicPr/>
                <p:nvPr/>
              </p:nvPicPr>
              <p:blipFill>
                <a:blip r:embed="rId43"/>
                <a:stretch>
                  <a:fillRect/>
                </a:stretch>
              </p:blipFill>
              <p:spPr>
                <a:xfrm>
                  <a:off x="2365565" y="2742816"/>
                  <a:ext cx="12546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2" name="Ink 31">
                  <a:extLst>
                    <a:ext uri="{FF2B5EF4-FFF2-40B4-BE49-F238E27FC236}">
                      <a16:creationId xmlns:a16="http://schemas.microsoft.com/office/drawing/2014/main" id="{24397730-C670-4C6F-BB94-2BC8C6BAA325}"/>
                    </a:ext>
                  </a:extLst>
                </p14:cNvPr>
                <p14:cNvContentPartPr/>
                <p14:nvPr/>
              </p14:nvContentPartPr>
              <p14:xfrm>
                <a:off x="697685" y="2778096"/>
                <a:ext cx="1481760" cy="57600"/>
              </p14:xfrm>
            </p:contentPart>
          </mc:Choice>
          <mc:Fallback xmlns="">
            <p:pic>
              <p:nvPicPr>
                <p:cNvPr id="32" name="Ink 31">
                  <a:extLst>
                    <a:ext uri="{FF2B5EF4-FFF2-40B4-BE49-F238E27FC236}">
                      <a16:creationId xmlns:a16="http://schemas.microsoft.com/office/drawing/2014/main" id="{24397730-C670-4C6F-BB94-2BC8C6BAA325}"/>
                    </a:ext>
                  </a:extLst>
                </p:cNvPr>
                <p:cNvPicPr/>
                <p:nvPr/>
              </p:nvPicPr>
              <p:blipFill>
                <a:blip r:embed="rId45"/>
                <a:stretch>
                  <a:fillRect/>
                </a:stretch>
              </p:blipFill>
              <p:spPr>
                <a:xfrm>
                  <a:off x="680045" y="2760456"/>
                  <a:ext cx="1517400" cy="93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
            <p14:nvContentPartPr>
              <p14:cNvPr id="34" name="Ink 33">
                <a:extLst>
                  <a:ext uri="{FF2B5EF4-FFF2-40B4-BE49-F238E27FC236}">
                    <a16:creationId xmlns:a16="http://schemas.microsoft.com/office/drawing/2014/main" id="{213D70E8-9E17-43CA-A544-0369D29F0FAB}"/>
                  </a:ext>
                </a:extLst>
              </p14:cNvPr>
              <p14:cNvContentPartPr/>
              <p14:nvPr/>
            </p14:nvContentPartPr>
            <p14:xfrm>
              <a:off x="9640805" y="3329256"/>
              <a:ext cx="523080" cy="55800"/>
            </p14:xfrm>
          </p:contentPart>
        </mc:Choice>
        <mc:Fallback xmlns="">
          <p:pic>
            <p:nvPicPr>
              <p:cNvPr id="34" name="Ink 33">
                <a:extLst>
                  <a:ext uri="{FF2B5EF4-FFF2-40B4-BE49-F238E27FC236}">
                    <a16:creationId xmlns:a16="http://schemas.microsoft.com/office/drawing/2014/main" id="{213D70E8-9E17-43CA-A544-0369D29F0FAB}"/>
                  </a:ext>
                </a:extLst>
              </p:cNvPr>
              <p:cNvPicPr/>
              <p:nvPr/>
            </p:nvPicPr>
            <p:blipFill>
              <a:blip r:embed="rId47"/>
              <a:stretch>
                <a:fillRect/>
              </a:stretch>
            </p:blipFill>
            <p:spPr>
              <a:xfrm>
                <a:off x="9622805" y="3311616"/>
                <a:ext cx="5587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5" name="Ink 34">
                <a:extLst>
                  <a:ext uri="{FF2B5EF4-FFF2-40B4-BE49-F238E27FC236}">
                    <a16:creationId xmlns:a16="http://schemas.microsoft.com/office/drawing/2014/main" id="{55C0142B-7889-471B-AD49-FAA5B440FEAD}"/>
                  </a:ext>
                </a:extLst>
              </p14:cNvPr>
              <p14:cNvContentPartPr/>
              <p14:nvPr/>
            </p14:nvContentPartPr>
            <p14:xfrm>
              <a:off x="6544445" y="3327816"/>
              <a:ext cx="2869200" cy="92160"/>
            </p14:xfrm>
          </p:contentPart>
        </mc:Choice>
        <mc:Fallback xmlns="">
          <p:pic>
            <p:nvPicPr>
              <p:cNvPr id="35" name="Ink 34">
                <a:extLst>
                  <a:ext uri="{FF2B5EF4-FFF2-40B4-BE49-F238E27FC236}">
                    <a16:creationId xmlns:a16="http://schemas.microsoft.com/office/drawing/2014/main" id="{55C0142B-7889-471B-AD49-FAA5B440FEAD}"/>
                  </a:ext>
                </a:extLst>
              </p:cNvPr>
              <p:cNvPicPr/>
              <p:nvPr/>
            </p:nvPicPr>
            <p:blipFill>
              <a:blip r:embed="rId49"/>
              <a:stretch>
                <a:fillRect/>
              </a:stretch>
            </p:blipFill>
            <p:spPr>
              <a:xfrm>
                <a:off x="6526445" y="3309816"/>
                <a:ext cx="29048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6" name="Ink 35">
                <a:extLst>
                  <a:ext uri="{FF2B5EF4-FFF2-40B4-BE49-F238E27FC236}">
                    <a16:creationId xmlns:a16="http://schemas.microsoft.com/office/drawing/2014/main" id="{7B3788AE-F65A-4019-9E75-18D938B311E9}"/>
                  </a:ext>
                </a:extLst>
              </p14:cNvPr>
              <p14:cNvContentPartPr/>
              <p14:nvPr/>
            </p14:nvContentPartPr>
            <p14:xfrm>
              <a:off x="4573805" y="3293256"/>
              <a:ext cx="1889280" cy="33120"/>
            </p14:xfrm>
          </p:contentPart>
        </mc:Choice>
        <mc:Fallback xmlns="">
          <p:pic>
            <p:nvPicPr>
              <p:cNvPr id="36" name="Ink 35">
                <a:extLst>
                  <a:ext uri="{FF2B5EF4-FFF2-40B4-BE49-F238E27FC236}">
                    <a16:creationId xmlns:a16="http://schemas.microsoft.com/office/drawing/2014/main" id="{7B3788AE-F65A-4019-9E75-18D938B311E9}"/>
                  </a:ext>
                </a:extLst>
              </p:cNvPr>
              <p:cNvPicPr/>
              <p:nvPr/>
            </p:nvPicPr>
            <p:blipFill>
              <a:blip r:embed="rId51"/>
              <a:stretch>
                <a:fillRect/>
              </a:stretch>
            </p:blipFill>
            <p:spPr>
              <a:xfrm>
                <a:off x="4555805" y="3275256"/>
                <a:ext cx="19249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Ink 36">
                <a:extLst>
                  <a:ext uri="{FF2B5EF4-FFF2-40B4-BE49-F238E27FC236}">
                    <a16:creationId xmlns:a16="http://schemas.microsoft.com/office/drawing/2014/main" id="{AD5E26DC-7187-4937-A145-8B178EBF1FD8}"/>
                  </a:ext>
                </a:extLst>
              </p14:cNvPr>
              <p14:cNvContentPartPr/>
              <p14:nvPr/>
            </p14:nvContentPartPr>
            <p14:xfrm>
              <a:off x="4425485" y="2779536"/>
              <a:ext cx="2045520" cy="582120"/>
            </p14:xfrm>
          </p:contentPart>
        </mc:Choice>
        <mc:Fallback xmlns="">
          <p:pic>
            <p:nvPicPr>
              <p:cNvPr id="37" name="Ink 36">
                <a:extLst>
                  <a:ext uri="{FF2B5EF4-FFF2-40B4-BE49-F238E27FC236}">
                    <a16:creationId xmlns:a16="http://schemas.microsoft.com/office/drawing/2014/main" id="{AD5E26DC-7187-4937-A145-8B178EBF1FD8}"/>
                  </a:ext>
                </a:extLst>
              </p:cNvPr>
              <p:cNvPicPr/>
              <p:nvPr/>
            </p:nvPicPr>
            <p:blipFill>
              <a:blip r:embed="rId53"/>
              <a:stretch>
                <a:fillRect/>
              </a:stretch>
            </p:blipFill>
            <p:spPr>
              <a:xfrm>
                <a:off x="4407485" y="2761896"/>
                <a:ext cx="2081160" cy="6177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Ink 37">
                <a:extLst>
                  <a:ext uri="{FF2B5EF4-FFF2-40B4-BE49-F238E27FC236}">
                    <a16:creationId xmlns:a16="http://schemas.microsoft.com/office/drawing/2014/main" id="{8459B388-B4A8-4E9F-994C-740DE882315E}"/>
                  </a:ext>
                </a:extLst>
              </p14:cNvPr>
              <p14:cNvContentPartPr/>
              <p14:nvPr/>
            </p14:nvContentPartPr>
            <p14:xfrm>
              <a:off x="181085" y="3317376"/>
              <a:ext cx="3646080" cy="121320"/>
            </p14:xfrm>
          </p:contentPart>
        </mc:Choice>
        <mc:Fallback xmlns="">
          <p:pic>
            <p:nvPicPr>
              <p:cNvPr id="38" name="Ink 37">
                <a:extLst>
                  <a:ext uri="{FF2B5EF4-FFF2-40B4-BE49-F238E27FC236}">
                    <a16:creationId xmlns:a16="http://schemas.microsoft.com/office/drawing/2014/main" id="{8459B388-B4A8-4E9F-994C-740DE882315E}"/>
                  </a:ext>
                </a:extLst>
              </p:cNvPr>
              <p:cNvPicPr/>
              <p:nvPr/>
            </p:nvPicPr>
            <p:blipFill>
              <a:blip r:embed="rId55"/>
              <a:stretch>
                <a:fillRect/>
              </a:stretch>
            </p:blipFill>
            <p:spPr>
              <a:xfrm>
                <a:off x="163085" y="3299376"/>
                <a:ext cx="36817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9" name="Ink 38">
                <a:extLst>
                  <a:ext uri="{FF2B5EF4-FFF2-40B4-BE49-F238E27FC236}">
                    <a16:creationId xmlns:a16="http://schemas.microsoft.com/office/drawing/2014/main" id="{F05CFB46-91C8-41BB-A12A-CC90DAB61154}"/>
                  </a:ext>
                </a:extLst>
              </p14:cNvPr>
              <p14:cNvContentPartPr/>
              <p14:nvPr/>
            </p14:nvContentPartPr>
            <p14:xfrm>
              <a:off x="9191525" y="3998856"/>
              <a:ext cx="1054080" cy="45000"/>
            </p14:xfrm>
          </p:contentPart>
        </mc:Choice>
        <mc:Fallback xmlns="">
          <p:pic>
            <p:nvPicPr>
              <p:cNvPr id="39" name="Ink 38">
                <a:extLst>
                  <a:ext uri="{FF2B5EF4-FFF2-40B4-BE49-F238E27FC236}">
                    <a16:creationId xmlns:a16="http://schemas.microsoft.com/office/drawing/2014/main" id="{F05CFB46-91C8-41BB-A12A-CC90DAB61154}"/>
                  </a:ext>
                </a:extLst>
              </p:cNvPr>
              <p:cNvPicPr/>
              <p:nvPr/>
            </p:nvPicPr>
            <p:blipFill>
              <a:blip r:embed="rId57"/>
              <a:stretch>
                <a:fillRect/>
              </a:stretch>
            </p:blipFill>
            <p:spPr>
              <a:xfrm>
                <a:off x="9173525" y="3981216"/>
                <a:ext cx="1089720" cy="80640"/>
              </a:xfrm>
              <a:prstGeom prst="rect">
                <a:avLst/>
              </a:prstGeom>
            </p:spPr>
          </p:pic>
        </mc:Fallback>
      </mc:AlternateContent>
      <p:grpSp>
        <p:nvGrpSpPr>
          <p:cNvPr id="42" name="Group 41">
            <a:extLst>
              <a:ext uri="{FF2B5EF4-FFF2-40B4-BE49-F238E27FC236}">
                <a16:creationId xmlns:a16="http://schemas.microsoft.com/office/drawing/2014/main" id="{865F93F0-202C-4706-A89E-45128F6D721B}"/>
              </a:ext>
            </a:extLst>
          </p:cNvPr>
          <p:cNvGrpSpPr/>
          <p:nvPr/>
        </p:nvGrpSpPr>
        <p:grpSpPr>
          <a:xfrm>
            <a:off x="5038205" y="3904896"/>
            <a:ext cx="3788640" cy="185400"/>
            <a:chOff x="5038205" y="3904896"/>
            <a:chExt cx="3788640" cy="185400"/>
          </a:xfrm>
        </p:grpSpPr>
        <mc:AlternateContent xmlns:mc="http://schemas.openxmlformats.org/markup-compatibility/2006" xmlns:p14="http://schemas.microsoft.com/office/powerpoint/2010/main">
          <mc:Choice Requires="p14">
            <p:contentPart p14:bwMode="auto" r:id="rId58">
              <p14:nvContentPartPr>
                <p14:cNvPr id="40" name="Ink 39">
                  <a:extLst>
                    <a:ext uri="{FF2B5EF4-FFF2-40B4-BE49-F238E27FC236}">
                      <a16:creationId xmlns:a16="http://schemas.microsoft.com/office/drawing/2014/main" id="{D5DF4784-5B7A-4D95-B312-7365121F7EDA}"/>
                    </a:ext>
                  </a:extLst>
                </p14:cNvPr>
                <p14:cNvContentPartPr/>
                <p14:nvPr/>
              </p14:nvContentPartPr>
              <p14:xfrm>
                <a:off x="6785645" y="3988776"/>
                <a:ext cx="2041200" cy="101520"/>
              </p14:xfrm>
            </p:contentPart>
          </mc:Choice>
          <mc:Fallback xmlns="">
            <p:pic>
              <p:nvPicPr>
                <p:cNvPr id="40" name="Ink 39">
                  <a:extLst>
                    <a:ext uri="{FF2B5EF4-FFF2-40B4-BE49-F238E27FC236}">
                      <a16:creationId xmlns:a16="http://schemas.microsoft.com/office/drawing/2014/main" id="{D5DF4784-5B7A-4D95-B312-7365121F7EDA}"/>
                    </a:ext>
                  </a:extLst>
                </p:cNvPr>
                <p:cNvPicPr/>
                <p:nvPr/>
              </p:nvPicPr>
              <p:blipFill>
                <a:blip r:embed="rId59"/>
                <a:stretch>
                  <a:fillRect/>
                </a:stretch>
              </p:blipFill>
              <p:spPr>
                <a:xfrm>
                  <a:off x="6768005" y="3970776"/>
                  <a:ext cx="20768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1" name="Ink 40">
                  <a:extLst>
                    <a:ext uri="{FF2B5EF4-FFF2-40B4-BE49-F238E27FC236}">
                      <a16:creationId xmlns:a16="http://schemas.microsoft.com/office/drawing/2014/main" id="{CC4F063F-6B0C-495E-82D1-42F51ED1F88E}"/>
                    </a:ext>
                  </a:extLst>
                </p14:cNvPr>
                <p14:cNvContentPartPr/>
                <p14:nvPr/>
              </p14:nvContentPartPr>
              <p14:xfrm>
                <a:off x="5038205" y="3904896"/>
                <a:ext cx="1570680" cy="34200"/>
              </p14:xfrm>
            </p:contentPart>
          </mc:Choice>
          <mc:Fallback xmlns="">
            <p:pic>
              <p:nvPicPr>
                <p:cNvPr id="41" name="Ink 40">
                  <a:extLst>
                    <a:ext uri="{FF2B5EF4-FFF2-40B4-BE49-F238E27FC236}">
                      <a16:creationId xmlns:a16="http://schemas.microsoft.com/office/drawing/2014/main" id="{CC4F063F-6B0C-495E-82D1-42F51ED1F88E}"/>
                    </a:ext>
                  </a:extLst>
                </p:cNvPr>
                <p:cNvPicPr/>
                <p:nvPr/>
              </p:nvPicPr>
              <p:blipFill>
                <a:blip r:embed="rId61"/>
                <a:stretch>
                  <a:fillRect/>
                </a:stretch>
              </p:blipFill>
              <p:spPr>
                <a:xfrm>
                  <a:off x="5020205" y="3886896"/>
                  <a:ext cx="1606320" cy="69840"/>
                </a:xfrm>
                <a:prstGeom prst="rect">
                  <a:avLst/>
                </a:prstGeom>
              </p:spPr>
            </p:pic>
          </mc:Fallback>
        </mc:AlternateContent>
      </p:grpSp>
      <p:grpSp>
        <p:nvGrpSpPr>
          <p:cNvPr id="45" name="Group 44">
            <a:extLst>
              <a:ext uri="{FF2B5EF4-FFF2-40B4-BE49-F238E27FC236}">
                <a16:creationId xmlns:a16="http://schemas.microsoft.com/office/drawing/2014/main" id="{E8AD113C-2A61-4C93-BC12-3AC52E894164}"/>
              </a:ext>
            </a:extLst>
          </p:cNvPr>
          <p:cNvGrpSpPr/>
          <p:nvPr/>
        </p:nvGrpSpPr>
        <p:grpSpPr>
          <a:xfrm>
            <a:off x="1902965" y="3839376"/>
            <a:ext cx="2860920" cy="200520"/>
            <a:chOff x="1902965" y="3839376"/>
            <a:chExt cx="2860920" cy="200520"/>
          </a:xfrm>
        </p:grpSpPr>
        <mc:AlternateContent xmlns:mc="http://schemas.openxmlformats.org/markup-compatibility/2006" xmlns:p14="http://schemas.microsoft.com/office/powerpoint/2010/main">
          <mc:Choice Requires="p14">
            <p:contentPart p14:bwMode="auto" r:id="rId62">
              <p14:nvContentPartPr>
                <p14:cNvPr id="43" name="Ink 42">
                  <a:extLst>
                    <a:ext uri="{FF2B5EF4-FFF2-40B4-BE49-F238E27FC236}">
                      <a16:creationId xmlns:a16="http://schemas.microsoft.com/office/drawing/2014/main" id="{877A945E-2D0A-410D-89D4-89ED24428D79}"/>
                    </a:ext>
                  </a:extLst>
                </p14:cNvPr>
                <p14:cNvContentPartPr/>
                <p14:nvPr/>
              </p14:nvContentPartPr>
              <p14:xfrm>
                <a:off x="4167365" y="3839376"/>
                <a:ext cx="596520" cy="152280"/>
              </p14:xfrm>
            </p:contentPart>
          </mc:Choice>
          <mc:Fallback xmlns="">
            <p:pic>
              <p:nvPicPr>
                <p:cNvPr id="43" name="Ink 42">
                  <a:extLst>
                    <a:ext uri="{FF2B5EF4-FFF2-40B4-BE49-F238E27FC236}">
                      <a16:creationId xmlns:a16="http://schemas.microsoft.com/office/drawing/2014/main" id="{877A945E-2D0A-410D-89D4-89ED24428D79}"/>
                    </a:ext>
                  </a:extLst>
                </p:cNvPr>
                <p:cNvPicPr/>
                <p:nvPr/>
              </p:nvPicPr>
              <p:blipFill>
                <a:blip r:embed="rId63"/>
                <a:stretch>
                  <a:fillRect/>
                </a:stretch>
              </p:blipFill>
              <p:spPr>
                <a:xfrm>
                  <a:off x="4149725" y="3821376"/>
                  <a:ext cx="6321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4" name="Ink 43">
                  <a:extLst>
                    <a:ext uri="{FF2B5EF4-FFF2-40B4-BE49-F238E27FC236}">
                      <a16:creationId xmlns:a16="http://schemas.microsoft.com/office/drawing/2014/main" id="{32EC79B2-1B56-4480-93D1-7CD247F8F34F}"/>
                    </a:ext>
                  </a:extLst>
                </p14:cNvPr>
                <p14:cNvContentPartPr/>
                <p14:nvPr/>
              </p14:nvContentPartPr>
              <p14:xfrm>
                <a:off x="1902965" y="3907776"/>
                <a:ext cx="1977120" cy="132120"/>
              </p14:xfrm>
            </p:contentPart>
          </mc:Choice>
          <mc:Fallback xmlns="">
            <p:pic>
              <p:nvPicPr>
                <p:cNvPr id="44" name="Ink 43">
                  <a:extLst>
                    <a:ext uri="{FF2B5EF4-FFF2-40B4-BE49-F238E27FC236}">
                      <a16:creationId xmlns:a16="http://schemas.microsoft.com/office/drawing/2014/main" id="{32EC79B2-1B56-4480-93D1-7CD247F8F34F}"/>
                    </a:ext>
                  </a:extLst>
                </p:cNvPr>
                <p:cNvPicPr/>
                <p:nvPr/>
              </p:nvPicPr>
              <p:blipFill>
                <a:blip r:embed="rId65"/>
                <a:stretch>
                  <a:fillRect/>
                </a:stretch>
              </p:blipFill>
              <p:spPr>
                <a:xfrm>
                  <a:off x="1885325" y="3890136"/>
                  <a:ext cx="2012760" cy="167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6">
            <p14:nvContentPartPr>
              <p14:cNvPr id="46" name="Ink 45">
                <a:extLst>
                  <a:ext uri="{FF2B5EF4-FFF2-40B4-BE49-F238E27FC236}">
                    <a16:creationId xmlns:a16="http://schemas.microsoft.com/office/drawing/2014/main" id="{719AE23A-4843-40D1-98B3-7FD613C16737}"/>
                  </a:ext>
                </a:extLst>
              </p14:cNvPr>
              <p14:cNvContentPartPr/>
              <p14:nvPr/>
            </p14:nvContentPartPr>
            <p14:xfrm>
              <a:off x="1805405" y="578856"/>
              <a:ext cx="7962840" cy="646560"/>
            </p14:xfrm>
          </p:contentPart>
        </mc:Choice>
        <mc:Fallback xmlns="">
          <p:pic>
            <p:nvPicPr>
              <p:cNvPr id="46" name="Ink 45">
                <a:extLst>
                  <a:ext uri="{FF2B5EF4-FFF2-40B4-BE49-F238E27FC236}">
                    <a16:creationId xmlns:a16="http://schemas.microsoft.com/office/drawing/2014/main" id="{719AE23A-4843-40D1-98B3-7FD613C16737}"/>
                  </a:ext>
                </a:extLst>
              </p:cNvPr>
              <p:cNvPicPr/>
              <p:nvPr/>
            </p:nvPicPr>
            <p:blipFill>
              <a:blip r:embed="rId67"/>
              <a:stretch>
                <a:fillRect/>
              </a:stretch>
            </p:blipFill>
            <p:spPr>
              <a:xfrm>
                <a:off x="1787405" y="560856"/>
                <a:ext cx="7998480" cy="6822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7" name="Ink 46">
                <a:extLst>
                  <a:ext uri="{FF2B5EF4-FFF2-40B4-BE49-F238E27FC236}">
                    <a16:creationId xmlns:a16="http://schemas.microsoft.com/office/drawing/2014/main" id="{3CB3B8CF-0234-4259-87E9-85331711C569}"/>
                  </a:ext>
                </a:extLst>
              </p14:cNvPr>
              <p14:cNvContentPartPr/>
              <p14:nvPr/>
            </p14:nvContentPartPr>
            <p14:xfrm>
              <a:off x="127085" y="2765136"/>
              <a:ext cx="3774960" cy="1001880"/>
            </p14:xfrm>
          </p:contentPart>
        </mc:Choice>
        <mc:Fallback xmlns="">
          <p:pic>
            <p:nvPicPr>
              <p:cNvPr id="47" name="Ink 46">
                <a:extLst>
                  <a:ext uri="{FF2B5EF4-FFF2-40B4-BE49-F238E27FC236}">
                    <a16:creationId xmlns:a16="http://schemas.microsoft.com/office/drawing/2014/main" id="{3CB3B8CF-0234-4259-87E9-85331711C569}"/>
                  </a:ext>
                </a:extLst>
              </p:cNvPr>
              <p:cNvPicPr/>
              <p:nvPr/>
            </p:nvPicPr>
            <p:blipFill>
              <a:blip r:embed="rId69"/>
              <a:stretch>
                <a:fillRect/>
              </a:stretch>
            </p:blipFill>
            <p:spPr>
              <a:xfrm>
                <a:off x="109085" y="2747136"/>
                <a:ext cx="3810600" cy="10375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8" name="Ink 47">
                <a:extLst>
                  <a:ext uri="{FF2B5EF4-FFF2-40B4-BE49-F238E27FC236}">
                    <a16:creationId xmlns:a16="http://schemas.microsoft.com/office/drawing/2014/main" id="{C62E7D7C-E352-4E71-AB30-A93A3A396DA1}"/>
                  </a:ext>
                </a:extLst>
              </p14:cNvPr>
              <p14:cNvContentPartPr/>
              <p14:nvPr/>
            </p14:nvContentPartPr>
            <p14:xfrm>
              <a:off x="740885" y="3572976"/>
              <a:ext cx="9748080" cy="763560"/>
            </p14:xfrm>
          </p:contentPart>
        </mc:Choice>
        <mc:Fallback xmlns="">
          <p:pic>
            <p:nvPicPr>
              <p:cNvPr id="48" name="Ink 47">
                <a:extLst>
                  <a:ext uri="{FF2B5EF4-FFF2-40B4-BE49-F238E27FC236}">
                    <a16:creationId xmlns:a16="http://schemas.microsoft.com/office/drawing/2014/main" id="{C62E7D7C-E352-4E71-AB30-A93A3A396DA1}"/>
                  </a:ext>
                </a:extLst>
              </p:cNvPr>
              <p:cNvPicPr/>
              <p:nvPr/>
            </p:nvPicPr>
            <p:blipFill>
              <a:blip r:embed="rId71"/>
              <a:stretch>
                <a:fillRect/>
              </a:stretch>
            </p:blipFill>
            <p:spPr>
              <a:xfrm>
                <a:off x="722885" y="3555336"/>
                <a:ext cx="9783720" cy="7992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9" name="Ink 48">
                <a:extLst>
                  <a:ext uri="{FF2B5EF4-FFF2-40B4-BE49-F238E27FC236}">
                    <a16:creationId xmlns:a16="http://schemas.microsoft.com/office/drawing/2014/main" id="{8F7FBAC6-B4AB-4049-8E28-27A611D73D35}"/>
                  </a:ext>
                </a:extLst>
              </p14:cNvPr>
              <p14:cNvContentPartPr/>
              <p14:nvPr/>
            </p14:nvContentPartPr>
            <p14:xfrm>
              <a:off x="3856325" y="3332856"/>
              <a:ext cx="6600960" cy="889920"/>
            </p14:xfrm>
          </p:contentPart>
        </mc:Choice>
        <mc:Fallback xmlns="">
          <p:pic>
            <p:nvPicPr>
              <p:cNvPr id="49" name="Ink 48">
                <a:extLst>
                  <a:ext uri="{FF2B5EF4-FFF2-40B4-BE49-F238E27FC236}">
                    <a16:creationId xmlns:a16="http://schemas.microsoft.com/office/drawing/2014/main" id="{8F7FBAC6-B4AB-4049-8E28-27A611D73D35}"/>
                  </a:ext>
                </a:extLst>
              </p:cNvPr>
              <p:cNvPicPr/>
              <p:nvPr/>
            </p:nvPicPr>
            <p:blipFill>
              <a:blip r:embed="rId73"/>
              <a:stretch>
                <a:fillRect/>
              </a:stretch>
            </p:blipFill>
            <p:spPr>
              <a:xfrm>
                <a:off x="3838325" y="3314856"/>
                <a:ext cx="6636600" cy="9255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0" name="Ink 49">
                <a:extLst>
                  <a:ext uri="{FF2B5EF4-FFF2-40B4-BE49-F238E27FC236}">
                    <a16:creationId xmlns:a16="http://schemas.microsoft.com/office/drawing/2014/main" id="{635823BD-00A3-4B0A-B6FD-97C5220F9330}"/>
                  </a:ext>
                </a:extLst>
              </p14:cNvPr>
              <p14:cNvContentPartPr/>
              <p14:nvPr/>
            </p14:nvContentPartPr>
            <p14:xfrm>
              <a:off x="4813925" y="3387936"/>
              <a:ext cx="1346760" cy="684720"/>
            </p14:xfrm>
          </p:contentPart>
        </mc:Choice>
        <mc:Fallback xmlns="">
          <p:pic>
            <p:nvPicPr>
              <p:cNvPr id="50" name="Ink 49">
                <a:extLst>
                  <a:ext uri="{FF2B5EF4-FFF2-40B4-BE49-F238E27FC236}">
                    <a16:creationId xmlns:a16="http://schemas.microsoft.com/office/drawing/2014/main" id="{635823BD-00A3-4B0A-B6FD-97C5220F9330}"/>
                  </a:ext>
                </a:extLst>
              </p:cNvPr>
              <p:cNvPicPr/>
              <p:nvPr/>
            </p:nvPicPr>
            <p:blipFill>
              <a:blip r:embed="rId75"/>
              <a:stretch>
                <a:fillRect/>
              </a:stretch>
            </p:blipFill>
            <p:spPr>
              <a:xfrm>
                <a:off x="4795925" y="3369936"/>
                <a:ext cx="1382400" cy="720360"/>
              </a:xfrm>
              <a:prstGeom prst="rect">
                <a:avLst/>
              </a:prstGeom>
            </p:spPr>
          </p:pic>
        </mc:Fallback>
      </mc:AlternateContent>
    </p:spTree>
    <p:extLst>
      <p:ext uri="{BB962C8B-B14F-4D97-AF65-F5344CB8AC3E}">
        <p14:creationId xmlns:p14="http://schemas.microsoft.com/office/powerpoint/2010/main" val="1702270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592026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0795"/>
            <a:ext cx="9960763" cy="5632311"/>
          </a:xfrm>
          <a:prstGeom prst="rect">
            <a:avLst/>
          </a:prstGeom>
          <a:noFill/>
        </p:spPr>
        <p:txBody>
          <a:bodyPr wrap="square" rtlCol="0">
            <a:spAutoFit/>
          </a:bodyPr>
          <a:lstStyle/>
          <a:p>
            <a:pPr algn="r"/>
            <a:r>
              <a:rPr lang="he-IL" sz="3600" b="1">
                <a:solidFill>
                  <a:srgbClr val="FFFF00"/>
                </a:solidFill>
                <a:cs typeface="+mj-cs"/>
              </a:rPr>
              <a:t>ספר ישעיה פרק מה</a:t>
            </a:r>
          </a:p>
          <a:p>
            <a:pPr algn="r"/>
            <a:r>
              <a:rPr lang="he-IL" sz="3600">
                <a:solidFill>
                  <a:srgbClr val="FFFF00"/>
                </a:solidFill>
                <a:cs typeface="+mj-cs"/>
              </a:rPr>
              <a:t>יח  כִּ֣י כֹ֣ה אָֽמַר־יְ֠הוָה בּוֹרֵ֨א הַשָּׁמַ֜יִם ה֣וּא הָאֱלֹהִ֗ים יֹצֵ֨ר הָאָ֤רֶץ וְעֹשָׂהּ֙ ה֣וּא כֽוֹנְנָ֔הּ לֹא־תֹ֥הוּ בְרָאָ֖הּ לָשֶׁ֣בֶת יְצָרָ֑הּ אֲנִ֥י יְהוָ֖ה וְאֵ֥ין עֽוֹד׃</a:t>
            </a:r>
          </a:p>
          <a:p>
            <a:pPr algn="r"/>
            <a:endParaRPr lang="he-IL" sz="3600" b="1">
              <a:solidFill>
                <a:schemeClr val="bg1"/>
              </a:solidFill>
              <a:cs typeface="+mj-cs"/>
            </a:endParaRPr>
          </a:p>
          <a:p>
            <a:r>
              <a:rPr lang="en-US" sz="3600" b="1">
                <a:solidFill>
                  <a:srgbClr val="FFC000"/>
                </a:solidFill>
                <a:cs typeface="+mj-cs"/>
              </a:rPr>
              <a:t>Isaiah 45:18</a:t>
            </a:r>
          </a:p>
          <a:p>
            <a:r>
              <a:rPr lang="en-US" sz="3600">
                <a:solidFill>
                  <a:srgbClr val="FFC000"/>
                </a:solidFill>
                <a:cs typeface="+mj-cs"/>
              </a:rPr>
              <a:t>45:18  For thus saith the LORD that created the heavens; God himself that formed the earth and made it; he hath established it, he created it not in vain, he formed it to be inhabited: I am the LORD; and there is none else.</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FAFA073C-C9F6-4B26-9CC2-BF28737F57C8}"/>
                  </a:ext>
                </a:extLst>
              </p14:cNvPr>
              <p14:cNvContentPartPr/>
              <p14:nvPr/>
            </p14:nvContentPartPr>
            <p14:xfrm>
              <a:off x="7124045" y="1169976"/>
              <a:ext cx="2527200" cy="136080"/>
            </p14:xfrm>
          </p:contentPart>
        </mc:Choice>
        <mc:Fallback xmlns="">
          <p:pic>
            <p:nvPicPr>
              <p:cNvPr id="4" name="Ink 3">
                <a:extLst>
                  <a:ext uri="{FF2B5EF4-FFF2-40B4-BE49-F238E27FC236}">
                    <a16:creationId xmlns:a16="http://schemas.microsoft.com/office/drawing/2014/main" id="{FAFA073C-C9F6-4B26-9CC2-BF28737F57C8}"/>
                  </a:ext>
                </a:extLst>
              </p:cNvPr>
              <p:cNvPicPr/>
              <p:nvPr/>
            </p:nvPicPr>
            <p:blipFill>
              <a:blip r:embed="rId5"/>
              <a:stretch>
                <a:fillRect/>
              </a:stretch>
            </p:blipFill>
            <p:spPr>
              <a:xfrm>
                <a:off x="7106045" y="1152336"/>
                <a:ext cx="25628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C337A944-FBCB-4856-85F0-F4A07B549A93}"/>
                  </a:ext>
                </a:extLst>
              </p14:cNvPr>
              <p14:cNvContentPartPr/>
              <p14:nvPr/>
            </p14:nvContentPartPr>
            <p14:xfrm>
              <a:off x="3088445" y="1177896"/>
              <a:ext cx="3909240" cy="109080"/>
            </p14:xfrm>
          </p:contentPart>
        </mc:Choice>
        <mc:Fallback xmlns="">
          <p:pic>
            <p:nvPicPr>
              <p:cNvPr id="5" name="Ink 4">
                <a:extLst>
                  <a:ext uri="{FF2B5EF4-FFF2-40B4-BE49-F238E27FC236}">
                    <a16:creationId xmlns:a16="http://schemas.microsoft.com/office/drawing/2014/main" id="{C337A944-FBCB-4856-85F0-F4A07B549A93}"/>
                  </a:ext>
                </a:extLst>
              </p:cNvPr>
              <p:cNvPicPr/>
              <p:nvPr/>
            </p:nvPicPr>
            <p:blipFill>
              <a:blip r:embed="rId7"/>
              <a:stretch>
                <a:fillRect/>
              </a:stretch>
            </p:blipFill>
            <p:spPr>
              <a:xfrm>
                <a:off x="3070445" y="1159896"/>
                <a:ext cx="3944880" cy="144720"/>
              </a:xfrm>
              <a:prstGeom prst="rect">
                <a:avLst/>
              </a:prstGeom>
            </p:spPr>
          </p:pic>
        </mc:Fallback>
      </mc:AlternateContent>
      <p:grpSp>
        <p:nvGrpSpPr>
          <p:cNvPr id="11" name="Group 10">
            <a:extLst>
              <a:ext uri="{FF2B5EF4-FFF2-40B4-BE49-F238E27FC236}">
                <a16:creationId xmlns:a16="http://schemas.microsoft.com/office/drawing/2014/main" id="{815C777F-767A-4B4E-9B54-8ACA0EC1E756}"/>
              </a:ext>
            </a:extLst>
          </p:cNvPr>
          <p:cNvGrpSpPr/>
          <p:nvPr/>
        </p:nvGrpSpPr>
        <p:grpSpPr>
          <a:xfrm>
            <a:off x="470885" y="1181496"/>
            <a:ext cx="2685960" cy="54720"/>
            <a:chOff x="470885" y="1181496"/>
            <a:chExt cx="2685960" cy="54720"/>
          </a:xfrm>
        </p:grpSpPr>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3CA8D87B-E17F-44CC-B8D3-A485101B84E8}"/>
                    </a:ext>
                  </a:extLst>
                </p14:cNvPr>
                <p14:cNvContentPartPr/>
                <p14:nvPr/>
              </p14:nvContentPartPr>
              <p14:xfrm>
                <a:off x="3111845" y="1205976"/>
                <a:ext cx="4320" cy="5760"/>
              </p14:xfrm>
            </p:contentPart>
          </mc:Choice>
          <mc:Fallback xmlns="">
            <p:pic>
              <p:nvPicPr>
                <p:cNvPr id="7" name="Ink 6">
                  <a:extLst>
                    <a:ext uri="{FF2B5EF4-FFF2-40B4-BE49-F238E27FC236}">
                      <a16:creationId xmlns:a16="http://schemas.microsoft.com/office/drawing/2014/main" id="{3CA8D87B-E17F-44CC-B8D3-A485101B84E8}"/>
                    </a:ext>
                  </a:extLst>
                </p:cNvPr>
                <p:cNvPicPr/>
                <p:nvPr/>
              </p:nvPicPr>
              <p:blipFill>
                <a:blip r:embed="rId9"/>
                <a:stretch>
                  <a:fillRect/>
                </a:stretch>
              </p:blipFill>
              <p:spPr>
                <a:xfrm>
                  <a:off x="3094205" y="1188336"/>
                  <a:ext cx="399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D2C73551-8C20-4F14-8EC0-DA3D3507C7F8}"/>
                    </a:ext>
                  </a:extLst>
                </p14:cNvPr>
                <p14:cNvContentPartPr/>
                <p14:nvPr/>
              </p14:nvContentPartPr>
              <p14:xfrm>
                <a:off x="470885" y="1181496"/>
                <a:ext cx="2685960" cy="54720"/>
              </p14:xfrm>
            </p:contentPart>
          </mc:Choice>
          <mc:Fallback xmlns="">
            <p:pic>
              <p:nvPicPr>
                <p:cNvPr id="9" name="Ink 8">
                  <a:extLst>
                    <a:ext uri="{FF2B5EF4-FFF2-40B4-BE49-F238E27FC236}">
                      <a16:creationId xmlns:a16="http://schemas.microsoft.com/office/drawing/2014/main" id="{D2C73551-8C20-4F14-8EC0-DA3D3507C7F8}"/>
                    </a:ext>
                  </a:extLst>
                </p:cNvPr>
                <p:cNvPicPr/>
                <p:nvPr/>
              </p:nvPicPr>
              <p:blipFill>
                <a:blip r:embed="rId11"/>
                <a:stretch>
                  <a:fillRect/>
                </a:stretch>
              </p:blipFill>
              <p:spPr>
                <a:xfrm>
                  <a:off x="452885" y="1163496"/>
                  <a:ext cx="2721600" cy="90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C5DA48B9-9C1C-4BB2-B819-8EC8FA4DB484}"/>
                  </a:ext>
                </a:extLst>
              </p14:cNvPr>
              <p14:cNvContentPartPr/>
              <p14:nvPr/>
            </p14:nvContentPartPr>
            <p14:xfrm>
              <a:off x="8787245" y="1865496"/>
              <a:ext cx="1306440" cy="92160"/>
            </p14:xfrm>
          </p:contentPart>
        </mc:Choice>
        <mc:Fallback xmlns="">
          <p:pic>
            <p:nvPicPr>
              <p:cNvPr id="12" name="Ink 11">
                <a:extLst>
                  <a:ext uri="{FF2B5EF4-FFF2-40B4-BE49-F238E27FC236}">
                    <a16:creationId xmlns:a16="http://schemas.microsoft.com/office/drawing/2014/main" id="{C5DA48B9-9C1C-4BB2-B819-8EC8FA4DB484}"/>
                  </a:ext>
                </a:extLst>
              </p:cNvPr>
              <p:cNvPicPr/>
              <p:nvPr/>
            </p:nvPicPr>
            <p:blipFill>
              <a:blip r:embed="rId13"/>
              <a:stretch>
                <a:fillRect/>
              </a:stretch>
            </p:blipFill>
            <p:spPr>
              <a:xfrm>
                <a:off x="8769245" y="1847496"/>
                <a:ext cx="13420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7F6A8609-881A-4198-B42C-A871F2414F45}"/>
                  </a:ext>
                </a:extLst>
              </p14:cNvPr>
              <p14:cNvContentPartPr/>
              <p14:nvPr/>
            </p14:nvContentPartPr>
            <p14:xfrm>
              <a:off x="6573965" y="1655256"/>
              <a:ext cx="1919880" cy="152280"/>
            </p14:xfrm>
          </p:contentPart>
        </mc:Choice>
        <mc:Fallback xmlns="">
          <p:pic>
            <p:nvPicPr>
              <p:cNvPr id="13" name="Ink 12">
                <a:extLst>
                  <a:ext uri="{FF2B5EF4-FFF2-40B4-BE49-F238E27FC236}">
                    <a16:creationId xmlns:a16="http://schemas.microsoft.com/office/drawing/2014/main" id="{7F6A8609-881A-4198-B42C-A871F2414F45}"/>
                  </a:ext>
                </a:extLst>
              </p:cNvPr>
              <p:cNvPicPr/>
              <p:nvPr/>
            </p:nvPicPr>
            <p:blipFill>
              <a:blip r:embed="rId15"/>
              <a:stretch>
                <a:fillRect/>
              </a:stretch>
            </p:blipFill>
            <p:spPr>
              <a:xfrm>
                <a:off x="6555965" y="1637256"/>
                <a:ext cx="1955520" cy="187920"/>
              </a:xfrm>
              <a:prstGeom prst="rect">
                <a:avLst/>
              </a:prstGeom>
            </p:spPr>
          </p:pic>
        </mc:Fallback>
      </mc:AlternateContent>
      <p:grpSp>
        <p:nvGrpSpPr>
          <p:cNvPr id="18" name="Group 17">
            <a:extLst>
              <a:ext uri="{FF2B5EF4-FFF2-40B4-BE49-F238E27FC236}">
                <a16:creationId xmlns:a16="http://schemas.microsoft.com/office/drawing/2014/main" id="{D10DE8B6-72D2-4D68-97FA-83AA5AD267FF}"/>
              </a:ext>
            </a:extLst>
          </p:cNvPr>
          <p:cNvGrpSpPr/>
          <p:nvPr/>
        </p:nvGrpSpPr>
        <p:grpSpPr>
          <a:xfrm>
            <a:off x="1829165" y="1686576"/>
            <a:ext cx="4583520" cy="251280"/>
            <a:chOff x="1829165" y="1686576"/>
            <a:chExt cx="4583520" cy="251280"/>
          </a:xfrm>
        </p:grpSpPr>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637809D6-E2C2-4615-A0AA-8723B0F83C38}"/>
                    </a:ext>
                  </a:extLst>
                </p14:cNvPr>
                <p14:cNvContentPartPr/>
                <p14:nvPr/>
              </p14:nvContentPartPr>
              <p14:xfrm>
                <a:off x="4816085" y="1686576"/>
                <a:ext cx="1596600" cy="151920"/>
              </p14:xfrm>
            </p:contentPart>
          </mc:Choice>
          <mc:Fallback xmlns="">
            <p:pic>
              <p:nvPicPr>
                <p:cNvPr id="14" name="Ink 13">
                  <a:extLst>
                    <a:ext uri="{FF2B5EF4-FFF2-40B4-BE49-F238E27FC236}">
                      <a16:creationId xmlns:a16="http://schemas.microsoft.com/office/drawing/2014/main" id="{637809D6-E2C2-4615-A0AA-8723B0F83C38}"/>
                    </a:ext>
                  </a:extLst>
                </p:cNvPr>
                <p:cNvPicPr/>
                <p:nvPr/>
              </p:nvPicPr>
              <p:blipFill>
                <a:blip r:embed="rId17"/>
                <a:stretch>
                  <a:fillRect/>
                </a:stretch>
              </p:blipFill>
              <p:spPr>
                <a:xfrm>
                  <a:off x="4798085" y="1668936"/>
                  <a:ext cx="16322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D644EE26-1043-44E8-8654-13305325E7F3}"/>
                    </a:ext>
                  </a:extLst>
                </p14:cNvPr>
                <p14:cNvContentPartPr/>
                <p14:nvPr/>
              </p14:nvContentPartPr>
              <p14:xfrm>
                <a:off x="3141365" y="1892136"/>
                <a:ext cx="1473480" cy="45720"/>
              </p14:xfrm>
            </p:contentPart>
          </mc:Choice>
          <mc:Fallback xmlns="">
            <p:pic>
              <p:nvPicPr>
                <p:cNvPr id="15" name="Ink 14">
                  <a:extLst>
                    <a:ext uri="{FF2B5EF4-FFF2-40B4-BE49-F238E27FC236}">
                      <a16:creationId xmlns:a16="http://schemas.microsoft.com/office/drawing/2014/main" id="{D644EE26-1043-44E8-8654-13305325E7F3}"/>
                    </a:ext>
                  </a:extLst>
                </p:cNvPr>
                <p:cNvPicPr/>
                <p:nvPr/>
              </p:nvPicPr>
              <p:blipFill>
                <a:blip r:embed="rId19"/>
                <a:stretch>
                  <a:fillRect/>
                </a:stretch>
              </p:blipFill>
              <p:spPr>
                <a:xfrm>
                  <a:off x="3123365" y="1874136"/>
                  <a:ext cx="15091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3A08FA6B-DA27-46D2-B7E5-F2D8A17B4264}"/>
                    </a:ext>
                  </a:extLst>
                </p14:cNvPr>
                <p14:cNvContentPartPr/>
                <p14:nvPr/>
              </p14:nvContentPartPr>
              <p14:xfrm>
                <a:off x="1829165" y="1830576"/>
                <a:ext cx="1203120" cy="65160"/>
              </p14:xfrm>
            </p:contentPart>
          </mc:Choice>
          <mc:Fallback xmlns="">
            <p:pic>
              <p:nvPicPr>
                <p:cNvPr id="17" name="Ink 16">
                  <a:extLst>
                    <a:ext uri="{FF2B5EF4-FFF2-40B4-BE49-F238E27FC236}">
                      <a16:creationId xmlns:a16="http://schemas.microsoft.com/office/drawing/2014/main" id="{3A08FA6B-DA27-46D2-B7E5-F2D8A17B4264}"/>
                    </a:ext>
                  </a:extLst>
                </p:cNvPr>
                <p:cNvPicPr/>
                <p:nvPr/>
              </p:nvPicPr>
              <p:blipFill>
                <a:blip r:embed="rId21"/>
                <a:stretch>
                  <a:fillRect/>
                </a:stretch>
              </p:blipFill>
              <p:spPr>
                <a:xfrm>
                  <a:off x="1811525" y="1812936"/>
                  <a:ext cx="1238760" cy="100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19" name="Ink 18">
                <a:extLst>
                  <a:ext uri="{FF2B5EF4-FFF2-40B4-BE49-F238E27FC236}">
                    <a16:creationId xmlns:a16="http://schemas.microsoft.com/office/drawing/2014/main" id="{3F4A62E5-E839-4455-8269-6BB646CFDE18}"/>
                  </a:ext>
                </a:extLst>
              </p14:cNvPr>
              <p14:cNvContentPartPr/>
              <p14:nvPr/>
            </p14:nvContentPartPr>
            <p14:xfrm>
              <a:off x="6892925" y="4949256"/>
              <a:ext cx="2518200" cy="88200"/>
            </p14:xfrm>
          </p:contentPart>
        </mc:Choice>
        <mc:Fallback xmlns="">
          <p:pic>
            <p:nvPicPr>
              <p:cNvPr id="19" name="Ink 18">
                <a:extLst>
                  <a:ext uri="{FF2B5EF4-FFF2-40B4-BE49-F238E27FC236}">
                    <a16:creationId xmlns:a16="http://schemas.microsoft.com/office/drawing/2014/main" id="{3F4A62E5-E839-4455-8269-6BB646CFDE18}"/>
                  </a:ext>
                </a:extLst>
              </p:cNvPr>
              <p:cNvPicPr/>
              <p:nvPr/>
            </p:nvPicPr>
            <p:blipFill>
              <a:blip r:embed="rId23"/>
              <a:stretch>
                <a:fillRect/>
              </a:stretch>
            </p:blipFill>
            <p:spPr>
              <a:xfrm>
                <a:off x="6875285" y="4931616"/>
                <a:ext cx="25538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Ink 19">
                <a:extLst>
                  <a:ext uri="{FF2B5EF4-FFF2-40B4-BE49-F238E27FC236}">
                    <a16:creationId xmlns:a16="http://schemas.microsoft.com/office/drawing/2014/main" id="{E800A1F7-9C88-43AD-AE37-7018F247CE20}"/>
                  </a:ext>
                </a:extLst>
              </p14:cNvPr>
              <p14:cNvContentPartPr/>
              <p14:nvPr/>
            </p14:nvContentPartPr>
            <p14:xfrm>
              <a:off x="459725" y="5661696"/>
              <a:ext cx="3386880" cy="126360"/>
            </p14:xfrm>
          </p:contentPart>
        </mc:Choice>
        <mc:Fallback xmlns="">
          <p:pic>
            <p:nvPicPr>
              <p:cNvPr id="20" name="Ink 19">
                <a:extLst>
                  <a:ext uri="{FF2B5EF4-FFF2-40B4-BE49-F238E27FC236}">
                    <a16:creationId xmlns:a16="http://schemas.microsoft.com/office/drawing/2014/main" id="{E800A1F7-9C88-43AD-AE37-7018F247CE20}"/>
                  </a:ext>
                </a:extLst>
              </p:cNvPr>
              <p:cNvPicPr/>
              <p:nvPr/>
            </p:nvPicPr>
            <p:blipFill>
              <a:blip r:embed="rId25"/>
              <a:stretch>
                <a:fillRect/>
              </a:stretch>
            </p:blipFill>
            <p:spPr>
              <a:xfrm>
                <a:off x="441725" y="5644056"/>
                <a:ext cx="34225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Ink 20">
                <a:extLst>
                  <a:ext uri="{FF2B5EF4-FFF2-40B4-BE49-F238E27FC236}">
                    <a16:creationId xmlns:a16="http://schemas.microsoft.com/office/drawing/2014/main" id="{47E1692B-5892-41F7-BD96-5F25B2FACCEC}"/>
                  </a:ext>
                </a:extLst>
              </p14:cNvPr>
              <p14:cNvContentPartPr/>
              <p14:nvPr/>
            </p14:nvContentPartPr>
            <p14:xfrm>
              <a:off x="1626125" y="1169616"/>
              <a:ext cx="2883240" cy="797400"/>
            </p14:xfrm>
          </p:contentPart>
        </mc:Choice>
        <mc:Fallback xmlns="">
          <p:pic>
            <p:nvPicPr>
              <p:cNvPr id="21" name="Ink 20">
                <a:extLst>
                  <a:ext uri="{FF2B5EF4-FFF2-40B4-BE49-F238E27FC236}">
                    <a16:creationId xmlns:a16="http://schemas.microsoft.com/office/drawing/2014/main" id="{47E1692B-5892-41F7-BD96-5F25B2FACCEC}"/>
                  </a:ext>
                </a:extLst>
              </p:cNvPr>
              <p:cNvPicPr/>
              <p:nvPr/>
            </p:nvPicPr>
            <p:blipFill>
              <a:blip r:embed="rId27"/>
              <a:stretch>
                <a:fillRect/>
              </a:stretch>
            </p:blipFill>
            <p:spPr>
              <a:xfrm>
                <a:off x="1608485" y="1151976"/>
                <a:ext cx="2918880" cy="833040"/>
              </a:xfrm>
              <a:prstGeom prst="rect">
                <a:avLst/>
              </a:prstGeom>
            </p:spPr>
          </p:pic>
        </mc:Fallback>
      </mc:AlternateContent>
    </p:spTree>
    <p:extLst>
      <p:ext uri="{BB962C8B-B14F-4D97-AF65-F5344CB8AC3E}">
        <p14:creationId xmlns:p14="http://schemas.microsoft.com/office/powerpoint/2010/main" val="4197476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592026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0795"/>
            <a:ext cx="9960763" cy="5632311"/>
          </a:xfrm>
          <a:prstGeom prst="rect">
            <a:avLst/>
          </a:prstGeom>
          <a:noFill/>
        </p:spPr>
        <p:txBody>
          <a:bodyPr wrap="square" rtlCol="0">
            <a:spAutoFit/>
          </a:bodyPr>
          <a:lstStyle/>
          <a:p>
            <a:r>
              <a:rPr lang="en-US" sz="2400" b="1">
                <a:solidFill>
                  <a:srgbClr val="92D050"/>
                </a:solidFill>
                <a:cs typeface="+mj-cs"/>
              </a:rPr>
              <a:t>Mishley / Proverbs 21:1</a:t>
            </a:r>
          </a:p>
          <a:p>
            <a:r>
              <a:rPr lang="en-US" sz="2400">
                <a:solidFill>
                  <a:srgbClr val="92D050"/>
                </a:solidFill>
                <a:cs typeface="+mj-cs"/>
              </a:rPr>
              <a:t>21:1  The king's heart is in the hand of the LORD, as the rivers of water: he turneth it whithersoever he will.(KJV, </a:t>
            </a:r>
            <a:r>
              <a:rPr lang="he-IL" sz="2400">
                <a:solidFill>
                  <a:srgbClr val="FFFF00"/>
                </a:solidFill>
                <a:cs typeface="+mj-cs"/>
              </a:rPr>
              <a:t>פַּלְגֵי־מַ֣יִם לֶב־מֶ֭לֶךְ בְּיַד־יְהוָ֑ה עַֽל־כָּל־אֲשֶׁ֖ר יַחְפֹּ֣ץ יַטֶּֽנּוּ׃</a:t>
            </a:r>
            <a:r>
              <a:rPr lang="he-IL" sz="2400">
                <a:solidFill>
                  <a:srgbClr val="92D050"/>
                </a:solidFill>
                <a:cs typeface="+mj-cs"/>
              </a:rPr>
              <a:t>)</a:t>
            </a:r>
          </a:p>
          <a:p>
            <a:endParaRPr lang="he-IL" sz="2400" b="1">
              <a:solidFill>
                <a:schemeClr val="bg1"/>
              </a:solidFill>
              <a:cs typeface="+mj-cs"/>
            </a:endParaRPr>
          </a:p>
          <a:p>
            <a:r>
              <a:rPr lang="en-US" sz="2400" b="1">
                <a:solidFill>
                  <a:srgbClr val="FFC000"/>
                </a:solidFill>
                <a:cs typeface="+mj-cs"/>
              </a:rPr>
              <a:t>Isaiah 46:9-11</a:t>
            </a:r>
          </a:p>
          <a:p>
            <a:r>
              <a:rPr lang="en-US" sz="2400">
                <a:solidFill>
                  <a:srgbClr val="FFC000"/>
                </a:solidFill>
                <a:cs typeface="+mj-cs"/>
              </a:rPr>
              <a:t>46:9  Remember the former things of old: for I am God, and there is none else; I am God, and there is none like me, 46:10  Declaring the end from the beginning, and from ancient times the things that are not yet done, saying, My counsel shall stand, and I will do all my pleasure: 46:11  Calling a ravenous bird from the east, the man that executeth my counsel from a far country: yea, I have spoken it, I will also bring it to pass; I have purposed it, I will also do it. (KJV, </a:t>
            </a:r>
            <a:r>
              <a:rPr lang="he-IL" sz="2400">
                <a:solidFill>
                  <a:srgbClr val="FFFF00"/>
                </a:solidFill>
                <a:cs typeface="+mj-cs"/>
              </a:rPr>
              <a:t>זִכְר֥וּ רִאשֹׁנ֖וֹת מֵעוֹלָ֑ם כִּ֣י אָנֹכִ֥י אֵל֙ וְאֵ֣ין ע֔וֹד אֱלֹהִ֖ים וְאֶ֥פֶס כָּמֽוֹנִי׃ מַגִּ֤יד מֵֽרֵאשִׁית֙ אַחֲרִ֔ית וּמִקֶּ֖דֶם אֲשֶׁ֣ר לֹא־נַעֲשׂ֑וּ אֹמֵר֙ עֲצָתִ֣י תָק֔וּם וְכָל־חֶפְצִ֖י אֶעֱשֶֽׂה׃ קֹרֵ֤א מִמִּזְרָח֙ עַ֔יִט מֵאֶ֥רֶץ מֶרְחָ֖ק אִ֣ישׁ עֲצָתוֹ אַף־דִּבַּ֙רְתִּי֙ אַף־אֲבִיאֶ֔נָּה יָצַ֖רְתִּי אַף־אֶעֱשֶֽׂנָּה׃</a:t>
            </a:r>
            <a:r>
              <a:rPr lang="he-IL" sz="24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A8AA0E71-1B84-4362-948D-E73943875773}"/>
                  </a:ext>
                </a:extLst>
              </p14:cNvPr>
              <p14:cNvContentPartPr/>
              <p14:nvPr/>
            </p14:nvContentPartPr>
            <p14:xfrm>
              <a:off x="1177925" y="761736"/>
              <a:ext cx="869760" cy="65880"/>
            </p14:xfrm>
          </p:contentPart>
        </mc:Choice>
        <mc:Fallback xmlns="">
          <p:pic>
            <p:nvPicPr>
              <p:cNvPr id="4" name="Ink 3">
                <a:extLst>
                  <a:ext uri="{FF2B5EF4-FFF2-40B4-BE49-F238E27FC236}">
                    <a16:creationId xmlns:a16="http://schemas.microsoft.com/office/drawing/2014/main" id="{A8AA0E71-1B84-4362-948D-E73943875773}"/>
                  </a:ext>
                </a:extLst>
              </p:cNvPr>
              <p:cNvPicPr/>
              <p:nvPr/>
            </p:nvPicPr>
            <p:blipFill>
              <a:blip r:embed="rId5"/>
              <a:stretch>
                <a:fillRect/>
              </a:stretch>
            </p:blipFill>
            <p:spPr>
              <a:xfrm>
                <a:off x="1159925" y="744096"/>
                <a:ext cx="9054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F5B12781-317A-4555-A48D-B1A884D2B777}"/>
                  </a:ext>
                </a:extLst>
              </p14:cNvPr>
              <p14:cNvContentPartPr/>
              <p14:nvPr/>
            </p14:nvContentPartPr>
            <p14:xfrm>
              <a:off x="1168205" y="763896"/>
              <a:ext cx="5215320" cy="70920"/>
            </p14:xfrm>
          </p:contentPart>
        </mc:Choice>
        <mc:Fallback xmlns="">
          <p:pic>
            <p:nvPicPr>
              <p:cNvPr id="5" name="Ink 4">
                <a:extLst>
                  <a:ext uri="{FF2B5EF4-FFF2-40B4-BE49-F238E27FC236}">
                    <a16:creationId xmlns:a16="http://schemas.microsoft.com/office/drawing/2014/main" id="{F5B12781-317A-4555-A48D-B1A884D2B777}"/>
                  </a:ext>
                </a:extLst>
              </p:cNvPr>
              <p:cNvPicPr/>
              <p:nvPr/>
            </p:nvPicPr>
            <p:blipFill>
              <a:blip r:embed="rId7"/>
              <a:stretch>
                <a:fillRect/>
              </a:stretch>
            </p:blipFill>
            <p:spPr>
              <a:xfrm>
                <a:off x="1150565" y="745896"/>
                <a:ext cx="52509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C61D62B3-48F4-45C1-BE8D-DFFC5155DAFA}"/>
                  </a:ext>
                </a:extLst>
              </p14:cNvPr>
              <p14:cNvContentPartPr/>
              <p14:nvPr/>
            </p14:nvContentPartPr>
            <p14:xfrm>
              <a:off x="519125" y="2992296"/>
              <a:ext cx="4127040" cy="88560"/>
            </p14:xfrm>
          </p:contentPart>
        </mc:Choice>
        <mc:Fallback xmlns="">
          <p:pic>
            <p:nvPicPr>
              <p:cNvPr id="7" name="Ink 6">
                <a:extLst>
                  <a:ext uri="{FF2B5EF4-FFF2-40B4-BE49-F238E27FC236}">
                    <a16:creationId xmlns:a16="http://schemas.microsoft.com/office/drawing/2014/main" id="{C61D62B3-48F4-45C1-BE8D-DFFC5155DAFA}"/>
                  </a:ext>
                </a:extLst>
              </p:cNvPr>
              <p:cNvPicPr/>
              <p:nvPr/>
            </p:nvPicPr>
            <p:blipFill>
              <a:blip r:embed="rId9"/>
              <a:stretch>
                <a:fillRect/>
              </a:stretch>
            </p:blipFill>
            <p:spPr>
              <a:xfrm>
                <a:off x="501485" y="2974296"/>
                <a:ext cx="41626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4907DF8F-8C93-4245-8B9A-E882A676A60F}"/>
                  </a:ext>
                </a:extLst>
              </p14:cNvPr>
              <p14:cNvContentPartPr/>
              <p14:nvPr/>
            </p14:nvContentPartPr>
            <p14:xfrm>
              <a:off x="5086445" y="2949456"/>
              <a:ext cx="3839040" cy="117720"/>
            </p14:xfrm>
          </p:contentPart>
        </mc:Choice>
        <mc:Fallback xmlns="">
          <p:pic>
            <p:nvPicPr>
              <p:cNvPr id="9" name="Ink 8">
                <a:extLst>
                  <a:ext uri="{FF2B5EF4-FFF2-40B4-BE49-F238E27FC236}">
                    <a16:creationId xmlns:a16="http://schemas.microsoft.com/office/drawing/2014/main" id="{4907DF8F-8C93-4245-8B9A-E882A676A60F}"/>
                  </a:ext>
                </a:extLst>
              </p:cNvPr>
              <p:cNvPicPr/>
              <p:nvPr/>
            </p:nvPicPr>
            <p:blipFill>
              <a:blip r:embed="rId11"/>
              <a:stretch>
                <a:fillRect/>
              </a:stretch>
            </p:blipFill>
            <p:spPr>
              <a:xfrm>
                <a:off x="5068805" y="2931816"/>
                <a:ext cx="38746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06F7CFB6-F7CB-4423-B48D-30A474A2A6BA}"/>
                  </a:ext>
                </a:extLst>
              </p14:cNvPr>
              <p14:cNvContentPartPr/>
              <p14:nvPr/>
            </p14:nvContentPartPr>
            <p14:xfrm>
              <a:off x="493565" y="3325296"/>
              <a:ext cx="9466200" cy="129600"/>
            </p14:xfrm>
          </p:contentPart>
        </mc:Choice>
        <mc:Fallback xmlns="">
          <p:pic>
            <p:nvPicPr>
              <p:cNvPr id="11" name="Ink 10">
                <a:extLst>
                  <a:ext uri="{FF2B5EF4-FFF2-40B4-BE49-F238E27FC236}">
                    <a16:creationId xmlns:a16="http://schemas.microsoft.com/office/drawing/2014/main" id="{06F7CFB6-F7CB-4423-B48D-30A474A2A6BA}"/>
                  </a:ext>
                </a:extLst>
              </p:cNvPr>
              <p:cNvPicPr/>
              <p:nvPr/>
            </p:nvPicPr>
            <p:blipFill>
              <a:blip r:embed="rId13"/>
              <a:stretch>
                <a:fillRect/>
              </a:stretch>
            </p:blipFill>
            <p:spPr>
              <a:xfrm>
                <a:off x="475925" y="3307656"/>
                <a:ext cx="95018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83A6AF8A-561D-46DA-AE6A-4969DA71E8B0}"/>
                  </a:ext>
                </a:extLst>
              </p14:cNvPr>
              <p14:cNvContentPartPr/>
              <p14:nvPr/>
            </p14:nvContentPartPr>
            <p14:xfrm>
              <a:off x="729005" y="3704016"/>
              <a:ext cx="5605560" cy="117720"/>
            </p14:xfrm>
          </p:contentPart>
        </mc:Choice>
        <mc:Fallback xmlns="">
          <p:pic>
            <p:nvPicPr>
              <p:cNvPr id="12" name="Ink 11">
                <a:extLst>
                  <a:ext uri="{FF2B5EF4-FFF2-40B4-BE49-F238E27FC236}">
                    <a16:creationId xmlns:a16="http://schemas.microsoft.com/office/drawing/2014/main" id="{83A6AF8A-561D-46DA-AE6A-4969DA71E8B0}"/>
                  </a:ext>
                </a:extLst>
              </p:cNvPr>
              <p:cNvPicPr/>
              <p:nvPr/>
            </p:nvPicPr>
            <p:blipFill>
              <a:blip r:embed="rId15"/>
              <a:stretch>
                <a:fillRect/>
              </a:stretch>
            </p:blipFill>
            <p:spPr>
              <a:xfrm>
                <a:off x="711365" y="3686376"/>
                <a:ext cx="5641200" cy="153360"/>
              </a:xfrm>
              <a:prstGeom prst="rect">
                <a:avLst/>
              </a:prstGeom>
            </p:spPr>
          </p:pic>
        </mc:Fallback>
      </mc:AlternateContent>
    </p:spTree>
    <p:extLst>
      <p:ext uri="{BB962C8B-B14F-4D97-AF65-F5344CB8AC3E}">
        <p14:creationId xmlns:p14="http://schemas.microsoft.com/office/powerpoint/2010/main" val="4265454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27610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00"/>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0795"/>
            <a:ext cx="10109842" cy="6124754"/>
          </a:xfrm>
          <a:prstGeom prst="rect">
            <a:avLst/>
          </a:prstGeom>
          <a:noFill/>
        </p:spPr>
        <p:txBody>
          <a:bodyPr wrap="square" rtlCol="0">
            <a:spAutoFit/>
          </a:bodyPr>
          <a:lstStyle/>
          <a:p>
            <a:r>
              <a:rPr lang="en-US" sz="2200" b="1">
                <a:solidFill>
                  <a:srgbClr val="FFC000"/>
                </a:solidFill>
                <a:cs typeface="+mj-cs"/>
              </a:rPr>
              <a:t>Romans 13:1-7</a:t>
            </a:r>
          </a:p>
          <a:p>
            <a:r>
              <a:rPr lang="en-US" sz="2200">
                <a:solidFill>
                  <a:srgbClr val="FFC000"/>
                </a:solidFill>
                <a:cs typeface="+mj-cs"/>
              </a:rPr>
              <a:t>13:1  Let every soul be subject unto the higher powers. For there is no power but of God: the powers that be are ordained of God. 13:2  Whosoever therefore resisteth the power, resisteth the ordinance of God: and they that resist shall receive to themselves damnation. 13:3  For rulers are not a terror to good works, but to the evil. Will thou then not be afraid of the power? do that which is good, and thou shalt have praise of the same: 13:4  For he is the minister of God to thee for good. But if thou do that which is evil, be afraid; for he beareth not the sword in vain: for he is the minister of God, a revenger to execute wrath upon him that doeth evil. 13:5  Wherefore ye must needs be subject, not only for wrath, but also for conscience sake. 13:6  For for this cause pay ye tribute also: for they are God's ministers, attending continually upon this very thing. 13:7  Render therefore to all their dues: tribute to whom tribute is due; custom to whom custom; fear to whom fear; honor to whom honor. (KJV, מֵאֵת שָׁאוּל, עֶבֶד הַמָּשִׁיחַ יֵשׁוּעַ, </a:t>
            </a:r>
            <a:r>
              <a:rPr lang="en-US" sz="2100">
                <a:solidFill>
                  <a:srgbClr val="FFFF00"/>
                </a:solidFill>
                <a:cs typeface="+mj-cs"/>
              </a:rPr>
              <a:t>אֲשֶׁר נִקְרָא לִהְיוֹת שָׁלִיחַ וְיֻחַד לִבְשׂוֹרַת אֱלֹהִים,בְּשׂוֹרָה שֶׁאֱלֹהִים הִבְטִיחַ מִקֶּדֶם בְּפִי נְבִיאָיו בְּכִתְבֵי הַקֹּדֶשׁ,עַל–אוֹדוֹת בְּנוֹ, יֵשׁוּעַ הַמָּשִׁיחַ אֲדוֹנֵנוּ, שֶׁלְּפִי הַבָּשָׂר מוֹצָאוֹ מִזֶּרַע דָּוִדוּלְפִי רוּחַ הַקֹּדֶשׁ הֻפְגַּן שֶׁהוּא בֶּן–אֱלֹהִים בִּגְבוּרָה בִּתְחִיָּתוֹ מִן הַמֵּתִים.דַּרְכּוֹ קִבַּלְנוּ חֶסֶד וּשְׁלִיחוּת לְהָבִיא לִידֵי צִיּוּת שֶׁבָּאֱמוּנָה בְּכָל הָאֻמּוֹת לְמַעַן שְׁמוֹ;בֵּינֵיהֶם גַּם אַתֶּם קְרוּאֵי יֵשׁוּעַ הַמָּשִׁיחַ.וּבְכֵן, אֶל כָּל אֲהוּבֵי אֱלֹהִים בְּרוֹמָא הַנִּקְרָאִים לִהְיוֹת קְדוֹשִׁים׃ חֶסֶד וְשָׁלוֹם לָכֶם מֵאֵת הָאֱלֹהִים אָבִינוּ וְהָאָדוֹן יֵשׁוּעַ הַמָּשִׁיחַ</a:t>
            </a:r>
            <a:r>
              <a:rPr lang="en-US" sz="2100">
                <a:solidFill>
                  <a:schemeClr val="bg1"/>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A0890F17-52B0-4494-8132-FD886AC49F51}"/>
                  </a:ext>
                </a:extLst>
              </p14:cNvPr>
              <p14:cNvContentPartPr/>
              <p14:nvPr/>
            </p14:nvContentPartPr>
            <p14:xfrm>
              <a:off x="1081085" y="679656"/>
              <a:ext cx="5494680" cy="135720"/>
            </p14:xfrm>
          </p:contentPart>
        </mc:Choice>
        <mc:Fallback xmlns="">
          <p:pic>
            <p:nvPicPr>
              <p:cNvPr id="4" name="Ink 3">
                <a:extLst>
                  <a:ext uri="{FF2B5EF4-FFF2-40B4-BE49-F238E27FC236}">
                    <a16:creationId xmlns:a16="http://schemas.microsoft.com/office/drawing/2014/main" id="{A0890F17-52B0-4494-8132-FD886AC49F51}"/>
                  </a:ext>
                </a:extLst>
              </p:cNvPr>
              <p:cNvPicPr/>
              <p:nvPr/>
            </p:nvPicPr>
            <p:blipFill>
              <a:blip r:embed="rId5"/>
              <a:stretch>
                <a:fillRect/>
              </a:stretch>
            </p:blipFill>
            <p:spPr>
              <a:xfrm>
                <a:off x="1063085" y="662016"/>
                <a:ext cx="55303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66F9F6F0-3272-47CB-B234-43DC48D27BAA}"/>
                  </a:ext>
                </a:extLst>
              </p14:cNvPr>
              <p14:cNvContentPartPr/>
              <p14:nvPr/>
            </p14:nvContentPartPr>
            <p14:xfrm>
              <a:off x="6386765" y="1009056"/>
              <a:ext cx="3678120" cy="155880"/>
            </p14:xfrm>
          </p:contentPart>
        </mc:Choice>
        <mc:Fallback xmlns="">
          <p:pic>
            <p:nvPicPr>
              <p:cNvPr id="5" name="Ink 4">
                <a:extLst>
                  <a:ext uri="{FF2B5EF4-FFF2-40B4-BE49-F238E27FC236}">
                    <a16:creationId xmlns:a16="http://schemas.microsoft.com/office/drawing/2014/main" id="{66F9F6F0-3272-47CB-B234-43DC48D27BAA}"/>
                  </a:ext>
                </a:extLst>
              </p:cNvPr>
              <p:cNvPicPr/>
              <p:nvPr/>
            </p:nvPicPr>
            <p:blipFill>
              <a:blip r:embed="rId7"/>
              <a:stretch>
                <a:fillRect/>
              </a:stretch>
            </p:blipFill>
            <p:spPr>
              <a:xfrm>
                <a:off x="6369125" y="991416"/>
                <a:ext cx="37137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FA42A587-632A-4C2D-8706-9F5B28902B6F}"/>
                  </a:ext>
                </a:extLst>
              </p14:cNvPr>
              <p14:cNvContentPartPr/>
              <p14:nvPr/>
            </p14:nvContentPartPr>
            <p14:xfrm>
              <a:off x="449285" y="1375536"/>
              <a:ext cx="9451080" cy="100440"/>
            </p14:xfrm>
          </p:contentPart>
        </mc:Choice>
        <mc:Fallback xmlns="">
          <p:pic>
            <p:nvPicPr>
              <p:cNvPr id="7" name="Ink 6">
                <a:extLst>
                  <a:ext uri="{FF2B5EF4-FFF2-40B4-BE49-F238E27FC236}">
                    <a16:creationId xmlns:a16="http://schemas.microsoft.com/office/drawing/2014/main" id="{FA42A587-632A-4C2D-8706-9F5B28902B6F}"/>
                  </a:ext>
                </a:extLst>
              </p:cNvPr>
              <p:cNvPicPr/>
              <p:nvPr/>
            </p:nvPicPr>
            <p:blipFill>
              <a:blip r:embed="rId9"/>
              <a:stretch>
                <a:fillRect/>
              </a:stretch>
            </p:blipFill>
            <p:spPr>
              <a:xfrm>
                <a:off x="431285" y="1357536"/>
                <a:ext cx="94867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7AA15366-7181-4C6B-AA59-7B63C30FF9D0}"/>
                  </a:ext>
                </a:extLst>
              </p14:cNvPr>
              <p14:cNvContentPartPr/>
              <p14:nvPr/>
            </p14:nvContentPartPr>
            <p14:xfrm>
              <a:off x="460805" y="1720776"/>
              <a:ext cx="1051920" cy="61200"/>
            </p14:xfrm>
          </p:contentPart>
        </mc:Choice>
        <mc:Fallback xmlns="">
          <p:pic>
            <p:nvPicPr>
              <p:cNvPr id="9" name="Ink 8">
                <a:extLst>
                  <a:ext uri="{FF2B5EF4-FFF2-40B4-BE49-F238E27FC236}">
                    <a16:creationId xmlns:a16="http://schemas.microsoft.com/office/drawing/2014/main" id="{7AA15366-7181-4C6B-AA59-7B63C30FF9D0}"/>
                  </a:ext>
                </a:extLst>
              </p:cNvPr>
              <p:cNvPicPr/>
              <p:nvPr/>
            </p:nvPicPr>
            <p:blipFill>
              <a:blip r:embed="rId11"/>
              <a:stretch>
                <a:fillRect/>
              </a:stretch>
            </p:blipFill>
            <p:spPr>
              <a:xfrm>
                <a:off x="443165" y="1702776"/>
                <a:ext cx="10875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F17AA9C9-2A2B-47D7-AC17-8B740C5FA587}"/>
                  </a:ext>
                </a:extLst>
              </p14:cNvPr>
              <p14:cNvContentPartPr/>
              <p14:nvPr/>
            </p14:nvContentPartPr>
            <p14:xfrm>
              <a:off x="1805765" y="2361936"/>
              <a:ext cx="5556600" cy="128520"/>
            </p14:xfrm>
          </p:contentPart>
        </mc:Choice>
        <mc:Fallback xmlns="">
          <p:pic>
            <p:nvPicPr>
              <p:cNvPr id="11" name="Ink 10">
                <a:extLst>
                  <a:ext uri="{FF2B5EF4-FFF2-40B4-BE49-F238E27FC236}">
                    <a16:creationId xmlns:a16="http://schemas.microsoft.com/office/drawing/2014/main" id="{F17AA9C9-2A2B-47D7-AC17-8B740C5FA587}"/>
                  </a:ext>
                </a:extLst>
              </p:cNvPr>
              <p:cNvPicPr/>
              <p:nvPr/>
            </p:nvPicPr>
            <p:blipFill>
              <a:blip r:embed="rId13"/>
              <a:stretch>
                <a:fillRect/>
              </a:stretch>
            </p:blipFill>
            <p:spPr>
              <a:xfrm>
                <a:off x="1787765" y="2344296"/>
                <a:ext cx="5592240" cy="164160"/>
              </a:xfrm>
              <a:prstGeom prst="rect">
                <a:avLst/>
              </a:prstGeom>
            </p:spPr>
          </p:pic>
        </mc:Fallback>
      </mc:AlternateContent>
    </p:spTree>
    <p:extLst>
      <p:ext uri="{BB962C8B-B14F-4D97-AF65-F5344CB8AC3E}">
        <p14:creationId xmlns:p14="http://schemas.microsoft.com/office/powerpoint/2010/main" val="3182529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348540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0795"/>
            <a:ext cx="10109842" cy="3046988"/>
          </a:xfrm>
          <a:prstGeom prst="rect">
            <a:avLst/>
          </a:prstGeom>
          <a:noFill/>
        </p:spPr>
        <p:txBody>
          <a:bodyPr wrap="square" rtlCol="0">
            <a:spAutoFit/>
          </a:bodyPr>
          <a:lstStyle/>
          <a:p>
            <a:r>
              <a:rPr lang="en-US" sz="3200" b="1">
                <a:solidFill>
                  <a:srgbClr val="FFC000"/>
                </a:solidFill>
                <a:cs typeface="+mj-cs"/>
              </a:rPr>
              <a:t>Acts 17:26</a:t>
            </a:r>
          </a:p>
          <a:p>
            <a:r>
              <a:rPr lang="en-US" sz="3200">
                <a:solidFill>
                  <a:srgbClr val="FFC000"/>
                </a:solidFill>
                <a:cs typeface="+mj-cs"/>
              </a:rPr>
              <a:t>17:26  And hath made of one blood all nations of men for to dwell on all the face of the earth, and hath determined the times before appointed, and the bounds of their habitation; (KJV, </a:t>
            </a:r>
            <a:r>
              <a:rPr lang="he-IL" sz="3200">
                <a:solidFill>
                  <a:srgbClr val="FFFF00"/>
                </a:solidFill>
                <a:cs typeface="+mj-cs"/>
              </a:rPr>
              <a:t>מֵאָדָם אֶחָד הוּא יָצַר אֶת כָּל עַמְמֵי בְּנֵי אָדָם לְהוֹשִׁיבָם עַל פְּנֵי כָּל הָאָרֶץ, וְיָעַד זְמַנִּים קְבוּעִים וְקָבַע אֶת גְּבוּלוֹת מוֹשָׁבָם</a:t>
            </a:r>
            <a:r>
              <a:rPr lang="he-IL" sz="32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C879ED4D-4CC5-45F1-B476-F67B34460136}"/>
                  </a:ext>
                </a:extLst>
              </p14:cNvPr>
              <p14:cNvContentPartPr/>
              <p14:nvPr/>
            </p14:nvContentPartPr>
            <p14:xfrm>
              <a:off x="1603445" y="1010136"/>
              <a:ext cx="8444520" cy="141480"/>
            </p14:xfrm>
          </p:contentPart>
        </mc:Choice>
        <mc:Fallback xmlns="">
          <p:pic>
            <p:nvPicPr>
              <p:cNvPr id="4" name="Ink 3">
                <a:extLst>
                  <a:ext uri="{FF2B5EF4-FFF2-40B4-BE49-F238E27FC236}">
                    <a16:creationId xmlns:a16="http://schemas.microsoft.com/office/drawing/2014/main" id="{C879ED4D-4CC5-45F1-B476-F67B34460136}"/>
                  </a:ext>
                </a:extLst>
              </p:cNvPr>
              <p:cNvPicPr/>
              <p:nvPr/>
            </p:nvPicPr>
            <p:blipFill>
              <a:blip r:embed="rId5"/>
              <a:stretch>
                <a:fillRect/>
              </a:stretch>
            </p:blipFill>
            <p:spPr>
              <a:xfrm>
                <a:off x="1585805" y="992496"/>
                <a:ext cx="84801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D2F8AD83-E9EC-430D-9803-71AB3CD11FCA}"/>
                  </a:ext>
                </a:extLst>
              </p14:cNvPr>
              <p14:cNvContentPartPr/>
              <p14:nvPr/>
            </p14:nvContentPartPr>
            <p14:xfrm>
              <a:off x="501485" y="1458336"/>
              <a:ext cx="9685440" cy="157320"/>
            </p14:xfrm>
          </p:contentPart>
        </mc:Choice>
        <mc:Fallback xmlns="">
          <p:pic>
            <p:nvPicPr>
              <p:cNvPr id="5" name="Ink 4">
                <a:extLst>
                  <a:ext uri="{FF2B5EF4-FFF2-40B4-BE49-F238E27FC236}">
                    <a16:creationId xmlns:a16="http://schemas.microsoft.com/office/drawing/2014/main" id="{D2F8AD83-E9EC-430D-9803-71AB3CD11FCA}"/>
                  </a:ext>
                </a:extLst>
              </p:cNvPr>
              <p:cNvPicPr/>
              <p:nvPr/>
            </p:nvPicPr>
            <p:blipFill>
              <a:blip r:embed="rId7"/>
              <a:stretch>
                <a:fillRect/>
              </a:stretch>
            </p:blipFill>
            <p:spPr>
              <a:xfrm>
                <a:off x="483485" y="1440336"/>
                <a:ext cx="97210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799BAC4B-09A6-40B9-BDC1-265D689A0823}"/>
                  </a:ext>
                </a:extLst>
              </p14:cNvPr>
              <p14:cNvContentPartPr/>
              <p14:nvPr/>
            </p14:nvContentPartPr>
            <p14:xfrm>
              <a:off x="596885" y="1967016"/>
              <a:ext cx="9840960" cy="126360"/>
            </p14:xfrm>
          </p:contentPart>
        </mc:Choice>
        <mc:Fallback xmlns="">
          <p:pic>
            <p:nvPicPr>
              <p:cNvPr id="7" name="Ink 6">
                <a:extLst>
                  <a:ext uri="{FF2B5EF4-FFF2-40B4-BE49-F238E27FC236}">
                    <a16:creationId xmlns:a16="http://schemas.microsoft.com/office/drawing/2014/main" id="{799BAC4B-09A6-40B9-BDC1-265D689A0823}"/>
                  </a:ext>
                </a:extLst>
              </p:cNvPr>
              <p:cNvPicPr/>
              <p:nvPr/>
            </p:nvPicPr>
            <p:blipFill>
              <a:blip r:embed="rId9"/>
              <a:stretch>
                <a:fillRect/>
              </a:stretch>
            </p:blipFill>
            <p:spPr>
              <a:xfrm>
                <a:off x="579245" y="1949376"/>
                <a:ext cx="9876600" cy="162000"/>
              </a:xfrm>
              <a:prstGeom prst="rect">
                <a:avLst/>
              </a:prstGeom>
            </p:spPr>
          </p:pic>
        </mc:Fallback>
      </mc:AlternateContent>
    </p:spTree>
    <p:extLst>
      <p:ext uri="{BB962C8B-B14F-4D97-AF65-F5344CB8AC3E}">
        <p14:creationId xmlns:p14="http://schemas.microsoft.com/office/powerpoint/2010/main" val="3728259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192982"/>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00"/>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0795"/>
            <a:ext cx="10109842" cy="6109365"/>
          </a:xfrm>
          <a:prstGeom prst="rect">
            <a:avLst/>
          </a:prstGeom>
          <a:noFill/>
        </p:spPr>
        <p:txBody>
          <a:bodyPr wrap="square" rtlCol="0">
            <a:spAutoFit/>
          </a:bodyPr>
          <a:lstStyle/>
          <a:p>
            <a:r>
              <a:rPr lang="en-US" sz="2300" b="1">
                <a:solidFill>
                  <a:schemeClr val="bg1"/>
                </a:solidFill>
                <a:cs typeface="+mj-cs"/>
              </a:rPr>
              <a:t>Romans 9:17-26</a:t>
            </a:r>
          </a:p>
          <a:p>
            <a:r>
              <a:rPr lang="en-US" sz="2300">
                <a:solidFill>
                  <a:schemeClr val="bg1"/>
                </a:solidFill>
                <a:cs typeface="+mj-cs"/>
              </a:rPr>
              <a:t>9:17  For the scripture saith unto Pharaoh, Even for this same purpose have I raised thee up, that I might shew my power in thee, and that my name might be declared throughout all the earth. 9:18  Therefore hath he mercy on whom he will have mercy, and whom he will he hardeneth. 9:19  Thou wilt say then unto me, Why doth he yet find fault? For who hath resisted his will? 9:20  Nay but, O man, who art thou that repliest against God? Shall the thing formed say to him that formed it, Why hast thou made me thus? 9:21  Hath not the potter power over the clay, of the same lump to make one vessel unto honour, and another unto dishonour? 9:22  What if God, willing to shew his wrath, and to make his power known, endured with much longsuffering the vessels of wrath fitted to destruction: 9:23  And that he might make known the riches of his glory on the vessels of mercy, which he had afore prepared unto glory, 9:24  Even us, whom he hath called, not of the Jews only, but also of the Gentiles? 9:25  As he saith also in Osee, I will call them my people, which were not my people; and her beloved, which was not beloved. 9:26  And it shall come to pass, that in the place where it was said unto them, Ye are not my people; there shall they be called the children of the living God. (KJV)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08A6CF26-7301-4DDE-8F54-85E630762DF1}"/>
                  </a:ext>
                </a:extLst>
              </p14:cNvPr>
              <p14:cNvContentPartPr/>
              <p14:nvPr/>
            </p14:nvContentPartPr>
            <p14:xfrm>
              <a:off x="4095725" y="1427016"/>
              <a:ext cx="5485680" cy="97920"/>
            </p14:xfrm>
          </p:contentPart>
        </mc:Choice>
        <mc:Fallback xmlns="">
          <p:pic>
            <p:nvPicPr>
              <p:cNvPr id="4" name="Ink 3">
                <a:extLst>
                  <a:ext uri="{FF2B5EF4-FFF2-40B4-BE49-F238E27FC236}">
                    <a16:creationId xmlns:a16="http://schemas.microsoft.com/office/drawing/2014/main" id="{08A6CF26-7301-4DDE-8F54-85E630762DF1}"/>
                  </a:ext>
                </a:extLst>
              </p:cNvPr>
              <p:cNvPicPr/>
              <p:nvPr/>
            </p:nvPicPr>
            <p:blipFill>
              <a:blip r:embed="rId5"/>
              <a:stretch>
                <a:fillRect/>
              </a:stretch>
            </p:blipFill>
            <p:spPr>
              <a:xfrm>
                <a:off x="4077725" y="1409376"/>
                <a:ext cx="55213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05ED5788-A36A-47F8-9BCB-421BE02EF62A}"/>
                  </a:ext>
                </a:extLst>
              </p14:cNvPr>
              <p14:cNvContentPartPr/>
              <p14:nvPr/>
            </p14:nvContentPartPr>
            <p14:xfrm>
              <a:off x="466925" y="1797096"/>
              <a:ext cx="4734000" cy="117360"/>
            </p14:xfrm>
          </p:contentPart>
        </mc:Choice>
        <mc:Fallback xmlns="">
          <p:pic>
            <p:nvPicPr>
              <p:cNvPr id="5" name="Ink 4">
                <a:extLst>
                  <a:ext uri="{FF2B5EF4-FFF2-40B4-BE49-F238E27FC236}">
                    <a16:creationId xmlns:a16="http://schemas.microsoft.com/office/drawing/2014/main" id="{05ED5788-A36A-47F8-9BCB-421BE02EF62A}"/>
                  </a:ext>
                </a:extLst>
              </p:cNvPr>
              <p:cNvPicPr/>
              <p:nvPr/>
            </p:nvPicPr>
            <p:blipFill>
              <a:blip r:embed="rId7"/>
              <a:stretch>
                <a:fillRect/>
              </a:stretch>
            </p:blipFill>
            <p:spPr>
              <a:xfrm>
                <a:off x="448925" y="1779456"/>
                <a:ext cx="47696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D1C7EF7F-A8CC-4EFB-9BFD-2EA1AE2A5BCA}"/>
                  </a:ext>
                </a:extLst>
              </p14:cNvPr>
              <p14:cNvContentPartPr/>
              <p14:nvPr/>
            </p14:nvContentPartPr>
            <p14:xfrm>
              <a:off x="4604405" y="2489736"/>
              <a:ext cx="5784480" cy="69480"/>
            </p14:xfrm>
          </p:contentPart>
        </mc:Choice>
        <mc:Fallback xmlns="">
          <p:pic>
            <p:nvPicPr>
              <p:cNvPr id="7" name="Ink 6">
                <a:extLst>
                  <a:ext uri="{FF2B5EF4-FFF2-40B4-BE49-F238E27FC236}">
                    <a16:creationId xmlns:a16="http://schemas.microsoft.com/office/drawing/2014/main" id="{D1C7EF7F-A8CC-4EFB-9BFD-2EA1AE2A5BCA}"/>
                  </a:ext>
                </a:extLst>
              </p:cNvPr>
              <p:cNvPicPr/>
              <p:nvPr/>
            </p:nvPicPr>
            <p:blipFill>
              <a:blip r:embed="rId9"/>
              <a:stretch>
                <a:fillRect/>
              </a:stretch>
            </p:blipFill>
            <p:spPr>
              <a:xfrm>
                <a:off x="4586765" y="2471736"/>
                <a:ext cx="58201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9AC0397F-AE1B-4A78-BA5E-1B0CBC237D74}"/>
                  </a:ext>
                </a:extLst>
              </p14:cNvPr>
              <p14:cNvContentPartPr/>
              <p14:nvPr/>
            </p14:nvContentPartPr>
            <p14:xfrm>
              <a:off x="4927685" y="2831016"/>
              <a:ext cx="5072040" cy="87120"/>
            </p14:xfrm>
          </p:contentPart>
        </mc:Choice>
        <mc:Fallback xmlns="">
          <p:pic>
            <p:nvPicPr>
              <p:cNvPr id="9" name="Ink 8">
                <a:extLst>
                  <a:ext uri="{FF2B5EF4-FFF2-40B4-BE49-F238E27FC236}">
                    <a16:creationId xmlns:a16="http://schemas.microsoft.com/office/drawing/2014/main" id="{9AC0397F-AE1B-4A78-BA5E-1B0CBC237D74}"/>
                  </a:ext>
                </a:extLst>
              </p:cNvPr>
              <p:cNvPicPr/>
              <p:nvPr/>
            </p:nvPicPr>
            <p:blipFill>
              <a:blip r:embed="rId11"/>
              <a:stretch>
                <a:fillRect/>
              </a:stretch>
            </p:blipFill>
            <p:spPr>
              <a:xfrm>
                <a:off x="4909685" y="2813376"/>
                <a:ext cx="51076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3BD27D0B-640A-495A-96B3-DFC546062565}"/>
                  </a:ext>
                </a:extLst>
              </p14:cNvPr>
              <p14:cNvContentPartPr/>
              <p14:nvPr/>
            </p14:nvContentPartPr>
            <p14:xfrm>
              <a:off x="445325" y="3162936"/>
              <a:ext cx="9201600" cy="138960"/>
            </p14:xfrm>
          </p:contentPart>
        </mc:Choice>
        <mc:Fallback xmlns="">
          <p:pic>
            <p:nvPicPr>
              <p:cNvPr id="11" name="Ink 10">
                <a:extLst>
                  <a:ext uri="{FF2B5EF4-FFF2-40B4-BE49-F238E27FC236}">
                    <a16:creationId xmlns:a16="http://schemas.microsoft.com/office/drawing/2014/main" id="{3BD27D0B-640A-495A-96B3-DFC546062565}"/>
                  </a:ext>
                </a:extLst>
              </p:cNvPr>
              <p:cNvPicPr/>
              <p:nvPr/>
            </p:nvPicPr>
            <p:blipFill>
              <a:blip r:embed="rId13"/>
              <a:stretch>
                <a:fillRect/>
              </a:stretch>
            </p:blipFill>
            <p:spPr>
              <a:xfrm>
                <a:off x="427325" y="3145296"/>
                <a:ext cx="92372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7057640F-9AB3-4263-B294-8F75D1B09CCA}"/>
                  </a:ext>
                </a:extLst>
              </p14:cNvPr>
              <p14:cNvContentPartPr/>
              <p14:nvPr/>
            </p14:nvContentPartPr>
            <p14:xfrm>
              <a:off x="9141125" y="5684016"/>
              <a:ext cx="867600" cy="36720"/>
            </p14:xfrm>
          </p:contentPart>
        </mc:Choice>
        <mc:Fallback xmlns="">
          <p:pic>
            <p:nvPicPr>
              <p:cNvPr id="12" name="Ink 11">
                <a:extLst>
                  <a:ext uri="{FF2B5EF4-FFF2-40B4-BE49-F238E27FC236}">
                    <a16:creationId xmlns:a16="http://schemas.microsoft.com/office/drawing/2014/main" id="{7057640F-9AB3-4263-B294-8F75D1B09CCA}"/>
                  </a:ext>
                </a:extLst>
              </p:cNvPr>
              <p:cNvPicPr/>
              <p:nvPr/>
            </p:nvPicPr>
            <p:blipFill>
              <a:blip r:embed="rId15"/>
              <a:stretch>
                <a:fillRect/>
              </a:stretch>
            </p:blipFill>
            <p:spPr>
              <a:xfrm>
                <a:off x="9123125" y="5666376"/>
                <a:ext cx="9032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5513EBE9-31B7-4044-9127-4FD6E2CDE495}"/>
                  </a:ext>
                </a:extLst>
              </p14:cNvPr>
              <p14:cNvContentPartPr/>
              <p14:nvPr/>
            </p14:nvContentPartPr>
            <p14:xfrm>
              <a:off x="538925" y="6017376"/>
              <a:ext cx="7668000" cy="149400"/>
            </p14:xfrm>
          </p:contentPart>
        </mc:Choice>
        <mc:Fallback xmlns="">
          <p:pic>
            <p:nvPicPr>
              <p:cNvPr id="13" name="Ink 12">
                <a:extLst>
                  <a:ext uri="{FF2B5EF4-FFF2-40B4-BE49-F238E27FC236}">
                    <a16:creationId xmlns:a16="http://schemas.microsoft.com/office/drawing/2014/main" id="{5513EBE9-31B7-4044-9127-4FD6E2CDE495}"/>
                  </a:ext>
                </a:extLst>
              </p:cNvPr>
              <p:cNvPicPr/>
              <p:nvPr/>
            </p:nvPicPr>
            <p:blipFill>
              <a:blip r:embed="rId17"/>
              <a:stretch>
                <a:fillRect/>
              </a:stretch>
            </p:blipFill>
            <p:spPr>
              <a:xfrm>
                <a:off x="520925" y="5999376"/>
                <a:ext cx="7703640" cy="185040"/>
              </a:xfrm>
              <a:prstGeom prst="rect">
                <a:avLst/>
              </a:prstGeom>
            </p:spPr>
          </p:pic>
        </mc:Fallback>
      </mc:AlternateContent>
    </p:spTree>
    <p:extLst>
      <p:ext uri="{BB962C8B-B14F-4D97-AF65-F5344CB8AC3E}">
        <p14:creationId xmlns:p14="http://schemas.microsoft.com/office/powerpoint/2010/main" val="4161515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192982"/>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00"/>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0795"/>
            <a:ext cx="10109842" cy="5632311"/>
          </a:xfrm>
          <a:prstGeom prst="rect">
            <a:avLst/>
          </a:prstGeom>
          <a:noFill/>
        </p:spPr>
        <p:txBody>
          <a:bodyPr wrap="square" rtlCol="0">
            <a:spAutoFit/>
          </a:bodyPr>
          <a:lstStyle/>
          <a:p>
            <a:r>
              <a:rPr lang="en-US" sz="3000" b="1">
                <a:solidFill>
                  <a:srgbClr val="FFC000"/>
                </a:solidFill>
                <a:cs typeface="+mj-cs"/>
              </a:rPr>
              <a:t>Matthew 10:26-28</a:t>
            </a:r>
          </a:p>
          <a:p>
            <a:r>
              <a:rPr lang="en-US" sz="3000">
                <a:solidFill>
                  <a:srgbClr val="FFC000"/>
                </a:solidFill>
                <a:cs typeface="+mj-cs"/>
              </a:rPr>
              <a:t>10:26  Fear them not therefore: for there is nothing covered, that shall not be revealed; and hid, that shall not be known. 10:27  What I tell you in darkness, that speak ye in light: and what ye hear in the ear, that preach ye upon the housetops. 10:28  And fear not them which kill the body, but are not able to kill the soul: but rather fear him which is able to destroy both soul and body in hell. (KJV, 26</a:t>
            </a:r>
            <a:r>
              <a:rPr lang="en-US" sz="3000">
                <a:solidFill>
                  <a:schemeClr val="bg1"/>
                </a:solidFill>
                <a:cs typeface="+mj-cs"/>
              </a:rPr>
              <a:t> </a:t>
            </a:r>
            <a:r>
              <a:rPr lang="he-IL" sz="3000">
                <a:solidFill>
                  <a:schemeClr val="bg1"/>
                </a:solidFill>
                <a:cs typeface="+mj-cs"/>
              </a:rPr>
              <a:t>״</a:t>
            </a:r>
            <a:r>
              <a:rPr lang="he-IL" sz="3000">
                <a:solidFill>
                  <a:srgbClr val="FFFF00"/>
                </a:solidFill>
                <a:cs typeface="+mj-cs"/>
              </a:rPr>
              <a:t>לָכֵן אַל תִּפְחֲדוּ מִפְּנֵיהֶם, כִּי אֵין דָּבָר מְכֻסֶּה שֶׁלֹּא יִגָּלֶה וְאֵין נִסְתָּר שֶׁלֹּא יִוָּדַע. 27 אֶת מַה שֶּׁאֲנִי אוֹמֵר לָכֶם בַּחֹשֶׁךְ אִמְרוּ בָּאוֹר, וּמַה שֶּׁנִּלְחַשׁ לְאָזְנֵיכֶם הַכְרִיזוּ מֵעַל הַגַּגּוֹת. 28 אַל תִּפְחֲדוּ מִן הַהוֹרְגִים אֶת הַגּוּף שֶׁאֵין בִּיכָלְתָּם לַהֲרֹג אֶת הַנֶּפֶשׁ, אֶלָּא יִרְאוּ מִזֶּה אֲשֶׁר יָכוֹל לִגְרֹם הֵן לְאָבְדַן הַנֶּפֶשׁ וְהֵן לְאָבְדַן הַגּוּף בְּגֵיהִנּוֹם</a:t>
            </a:r>
            <a:r>
              <a:rPr lang="he-IL" sz="30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773602B5-9BA3-4F43-9A4C-D9D507F6DC4A}"/>
                  </a:ext>
                </a:extLst>
              </p14:cNvPr>
              <p14:cNvContentPartPr/>
              <p14:nvPr/>
            </p14:nvContentPartPr>
            <p14:xfrm>
              <a:off x="1632965" y="2786376"/>
              <a:ext cx="8607600" cy="65880"/>
            </p14:xfrm>
          </p:contentPart>
        </mc:Choice>
        <mc:Fallback xmlns="">
          <p:pic>
            <p:nvPicPr>
              <p:cNvPr id="4" name="Ink 3">
                <a:extLst>
                  <a:ext uri="{FF2B5EF4-FFF2-40B4-BE49-F238E27FC236}">
                    <a16:creationId xmlns:a16="http://schemas.microsoft.com/office/drawing/2014/main" id="{773602B5-9BA3-4F43-9A4C-D9D507F6DC4A}"/>
                  </a:ext>
                </a:extLst>
              </p:cNvPr>
              <p:cNvPicPr/>
              <p:nvPr/>
            </p:nvPicPr>
            <p:blipFill>
              <a:blip r:embed="rId5"/>
              <a:stretch>
                <a:fillRect/>
              </a:stretch>
            </p:blipFill>
            <p:spPr>
              <a:xfrm>
                <a:off x="1615325" y="2768736"/>
                <a:ext cx="86432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B6A71AB5-D3FA-4BF1-811F-4F7DB6C74545}"/>
                  </a:ext>
                </a:extLst>
              </p14:cNvPr>
              <p14:cNvContentPartPr/>
              <p14:nvPr/>
            </p14:nvContentPartPr>
            <p14:xfrm>
              <a:off x="468725" y="3220176"/>
              <a:ext cx="9329400" cy="130320"/>
            </p14:xfrm>
          </p:contentPart>
        </mc:Choice>
        <mc:Fallback xmlns="">
          <p:pic>
            <p:nvPicPr>
              <p:cNvPr id="5" name="Ink 4">
                <a:extLst>
                  <a:ext uri="{FF2B5EF4-FFF2-40B4-BE49-F238E27FC236}">
                    <a16:creationId xmlns:a16="http://schemas.microsoft.com/office/drawing/2014/main" id="{B6A71AB5-D3FA-4BF1-811F-4F7DB6C74545}"/>
                  </a:ext>
                </a:extLst>
              </p:cNvPr>
              <p:cNvPicPr/>
              <p:nvPr/>
            </p:nvPicPr>
            <p:blipFill>
              <a:blip r:embed="rId7"/>
              <a:stretch>
                <a:fillRect/>
              </a:stretch>
            </p:blipFill>
            <p:spPr>
              <a:xfrm>
                <a:off x="451085" y="3202176"/>
                <a:ext cx="93650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56218142-9C94-43F8-866F-4BF16D087BC0}"/>
                  </a:ext>
                </a:extLst>
              </p14:cNvPr>
              <p14:cNvContentPartPr/>
              <p14:nvPr/>
            </p14:nvContentPartPr>
            <p14:xfrm>
              <a:off x="585365" y="3623736"/>
              <a:ext cx="3051720" cy="191880"/>
            </p14:xfrm>
          </p:contentPart>
        </mc:Choice>
        <mc:Fallback xmlns="">
          <p:pic>
            <p:nvPicPr>
              <p:cNvPr id="7" name="Ink 6">
                <a:extLst>
                  <a:ext uri="{FF2B5EF4-FFF2-40B4-BE49-F238E27FC236}">
                    <a16:creationId xmlns:a16="http://schemas.microsoft.com/office/drawing/2014/main" id="{56218142-9C94-43F8-866F-4BF16D087BC0}"/>
                  </a:ext>
                </a:extLst>
              </p:cNvPr>
              <p:cNvPicPr/>
              <p:nvPr/>
            </p:nvPicPr>
            <p:blipFill>
              <a:blip r:embed="rId9"/>
              <a:stretch>
                <a:fillRect/>
              </a:stretch>
            </p:blipFill>
            <p:spPr>
              <a:xfrm>
                <a:off x="567365" y="3605736"/>
                <a:ext cx="3087360" cy="227520"/>
              </a:xfrm>
              <a:prstGeom prst="rect">
                <a:avLst/>
              </a:prstGeom>
            </p:spPr>
          </p:pic>
        </mc:Fallback>
      </mc:AlternateContent>
    </p:spTree>
    <p:extLst>
      <p:ext uri="{BB962C8B-B14F-4D97-AF65-F5344CB8AC3E}">
        <p14:creationId xmlns:p14="http://schemas.microsoft.com/office/powerpoint/2010/main" val="3546600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16854</TotalTime>
  <Words>2865</Words>
  <Application>Microsoft Office PowerPoint</Application>
  <PresentationFormat>Widescreen</PresentationFormat>
  <Paragraphs>100</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47</cp:revision>
  <dcterms:created xsi:type="dcterms:W3CDTF">2021-02-18T19:11:41Z</dcterms:created>
  <dcterms:modified xsi:type="dcterms:W3CDTF">2022-02-04T18:53:35Z</dcterms:modified>
</cp:coreProperties>
</file>