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3.xml" ContentType="application/vnd.openxmlformats-officedocument.presentationml.notesSlide+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4.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notesSlides/notesSlide5.xml" ContentType="application/vnd.openxmlformats-officedocument.presentationml.notesSlide+xml"/>
  <Override PartName="/ppt/ink/ink151.xml" ContentType="application/inkml+xml"/>
  <Override PartName="/ppt/notesSlides/notesSlide6.xml" ContentType="application/vnd.openxmlformats-officedocument.presentationml.notesSlide+xml"/>
  <Override PartName="/ppt/ink/ink152.xml" ContentType="application/inkml+xml"/>
  <Override PartName="/ppt/ink/ink153.xml" ContentType="application/inkml+xml"/>
  <Override PartName="/ppt/notesSlides/notesSlide7.xml" ContentType="application/vnd.openxmlformats-officedocument.presentationml.notesSlide+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8.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9.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0.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11.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4.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notesSlides/notesSlide15.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notesSlides/notesSlide16.xml" ContentType="application/vnd.openxmlformats-officedocument.presentationml.notesSlide+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notesSlides/notesSlide17.xml" ContentType="application/vnd.openxmlformats-officedocument.presentationml.notesSlide+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18.xml" ContentType="application/vnd.openxmlformats-officedocument.presentationml.notesSlide+xml"/>
  <Override PartName="/ppt/ink/ink251.xml" ContentType="application/inkml+xml"/>
  <Override PartName="/ppt/ink/ink252.xml" ContentType="application/inkml+xml"/>
  <Override PartName="/ppt/notesSlides/notesSlide19.xml" ContentType="application/vnd.openxmlformats-officedocument.presentationml.notesSlide+xml"/>
  <Override PartName="/ppt/ink/ink253.xml" ContentType="application/inkml+xml"/>
  <Override PartName="/ppt/ink/ink254.xml" ContentType="application/inkml+xml"/>
  <Override PartName="/ppt/notesSlides/notesSlide20.xml" ContentType="application/vnd.openxmlformats-officedocument.presentationml.notesSlide+xml"/>
  <Override PartName="/ppt/ink/ink255.xml" ContentType="application/inkml+xml"/>
  <Override PartName="/ppt/ink/ink256.xml" ContentType="application/inkml+xml"/>
  <Override PartName="/ppt/notesSlides/notesSlide21.xml" ContentType="application/vnd.openxmlformats-officedocument.presentationml.notesSlide+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8" r:id="rId14"/>
    <p:sldId id="277" r:id="rId15"/>
    <p:sldId id="279" r:id="rId16"/>
    <p:sldId id="280" r:id="rId17"/>
    <p:sldId id="281" r:id="rId18"/>
    <p:sldId id="282"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E3439-FC3E-4281-BBBC-184E26C1E047}" v="80" dt="2022-01-21T00:28:10.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71872277-21F8-4769-B812-12F92571DAB2}"/>
    <pc:docChg chg="modSld">
      <pc:chgData name="Duane Miller" userId="086b8d4e5ca37aec" providerId="LiveId" clId="{71872277-21F8-4769-B812-12F92571DAB2}" dt="2022-01-21T13:37:09.015" v="1" actId="6549"/>
      <pc:docMkLst>
        <pc:docMk/>
      </pc:docMkLst>
      <pc:sldChg chg="modNotesTx">
        <pc:chgData name="Duane Miller" userId="086b8d4e5ca37aec" providerId="LiveId" clId="{71872277-21F8-4769-B812-12F92571DAB2}" dt="2022-01-21T13:37:05.519" v="0" actId="6549"/>
        <pc:sldMkLst>
          <pc:docMk/>
          <pc:sldMk cId="2631393607" sldId="266"/>
        </pc:sldMkLst>
      </pc:sldChg>
      <pc:sldChg chg="modNotesTx">
        <pc:chgData name="Duane Miller" userId="086b8d4e5ca37aec" providerId="LiveId" clId="{71872277-21F8-4769-B812-12F92571DAB2}" dt="2022-01-21T13:37:09.015" v="1" actId="6549"/>
        <pc:sldMkLst>
          <pc:docMk/>
          <pc:sldMk cId="1598061508" sldId="267"/>
        </pc:sldMkLst>
      </pc:sldChg>
    </pc:docChg>
  </pc:docChgLst>
  <pc:docChgLst>
    <pc:chgData name="Duane Miller" userId="086b8d4e5ca37aec" providerId="LiveId" clId="{5B1E3439-FC3E-4281-BBBC-184E26C1E047}"/>
    <pc:docChg chg="undo custSel addSld modSld sldOrd">
      <pc:chgData name="Duane Miller" userId="086b8d4e5ca37aec" providerId="LiveId" clId="{5B1E3439-FC3E-4281-BBBC-184E26C1E047}" dt="2022-01-21T00:43:03.135" v="662" actId="9405"/>
      <pc:docMkLst>
        <pc:docMk/>
      </pc:docMkLst>
      <pc:sldChg chg="addSp delSp modSp mod setBg modNotesTx">
        <pc:chgData name="Duane Miller" userId="086b8d4e5ca37aec" providerId="LiveId" clId="{5B1E3439-FC3E-4281-BBBC-184E26C1E047}" dt="2022-01-20T23:20:01.262" v="321" actId="9405"/>
        <pc:sldMkLst>
          <pc:docMk/>
          <pc:sldMk cId="2832398454" sldId="265"/>
        </pc:sldMkLst>
        <pc:spChg chg="del mod">
          <ac:chgData name="Duane Miller" userId="086b8d4e5ca37aec" providerId="LiveId" clId="{5B1E3439-FC3E-4281-BBBC-184E26C1E047}" dt="2022-01-20T19:00:02.359" v="41" actId="478"/>
          <ac:spMkLst>
            <pc:docMk/>
            <pc:sldMk cId="2832398454" sldId="265"/>
            <ac:spMk id="3" creationId="{D3EFC0C3-FD39-449B-AD90-C042901F23F4}"/>
          </ac:spMkLst>
        </pc:spChg>
        <pc:spChg chg="del mod">
          <ac:chgData name="Duane Miller" userId="086b8d4e5ca37aec" providerId="LiveId" clId="{5B1E3439-FC3E-4281-BBBC-184E26C1E047}" dt="2022-01-20T19:00:03.183" v="42" actId="478"/>
          <ac:spMkLst>
            <pc:docMk/>
            <pc:sldMk cId="2832398454" sldId="265"/>
            <ac:spMk id="6" creationId="{B2FD387F-92CC-4779-81C3-06BBC90B104F}"/>
          </ac:spMkLst>
        </pc:spChg>
        <pc:picChg chg="add mod">
          <ac:chgData name="Duane Miller" userId="086b8d4e5ca37aec" providerId="LiveId" clId="{5B1E3439-FC3E-4281-BBBC-184E26C1E047}" dt="2022-01-20T20:04:45.366" v="60" actId="1076"/>
          <ac:picMkLst>
            <pc:docMk/>
            <pc:sldMk cId="2832398454" sldId="265"/>
            <ac:picMk id="5" creationId="{634635A6-F39F-4C52-BD86-A39E24D12FD6}"/>
          </ac:picMkLst>
        </pc:picChg>
        <pc:picChg chg="add mod">
          <ac:chgData name="Duane Miller" userId="086b8d4e5ca37aec" providerId="LiveId" clId="{5B1E3439-FC3E-4281-BBBC-184E26C1E047}" dt="2022-01-20T20:04:43.211" v="59" actId="1076"/>
          <ac:picMkLst>
            <pc:docMk/>
            <pc:sldMk cId="2832398454" sldId="265"/>
            <ac:picMk id="9" creationId="{57AF00B4-757E-40C6-B122-531359E9E7D3}"/>
          </ac:picMkLst>
        </pc:picChg>
        <pc:inkChg chg="add del">
          <ac:chgData name="Duane Miller" userId="086b8d4e5ca37aec" providerId="LiveId" clId="{5B1E3439-FC3E-4281-BBBC-184E26C1E047}" dt="2022-01-20T23:20:01.262" v="321" actId="9405"/>
          <ac:inkMkLst>
            <pc:docMk/>
            <pc:sldMk cId="2832398454" sldId="265"/>
            <ac:inkMk id="3" creationId="{8CDFD624-4F97-4C7B-8ABB-DFF7C28778A7}"/>
          </ac:inkMkLst>
        </pc:inkChg>
      </pc:sldChg>
      <pc:sldChg chg="addSp delSp modSp add mod modNotesTx">
        <pc:chgData name="Duane Miller" userId="086b8d4e5ca37aec" providerId="LiveId" clId="{5B1E3439-FC3E-4281-BBBC-184E26C1E047}" dt="2022-01-21T00:17:57.957" v="611" actId="9405"/>
        <pc:sldMkLst>
          <pc:docMk/>
          <pc:sldMk cId="2631393607" sldId="266"/>
        </pc:sldMkLst>
        <pc:spChg chg="mod">
          <ac:chgData name="Duane Miller" userId="086b8d4e5ca37aec" providerId="LiveId" clId="{5B1E3439-FC3E-4281-BBBC-184E26C1E047}" dt="2022-01-20T22:22:08.984" v="314" actId="207"/>
          <ac:spMkLst>
            <pc:docMk/>
            <pc:sldMk cId="2631393607" sldId="266"/>
            <ac:spMk id="3" creationId="{D3EFC0C3-FD39-449B-AD90-C042901F23F4}"/>
          </ac:spMkLst>
        </pc:spChg>
        <pc:spChg chg="mod">
          <ac:chgData name="Duane Miller" userId="086b8d4e5ca37aec" providerId="LiveId" clId="{5B1E3439-FC3E-4281-BBBC-184E26C1E047}" dt="2022-01-20T19:09:58.590" v="49" actId="14100"/>
          <ac:spMkLst>
            <pc:docMk/>
            <pc:sldMk cId="2631393607" sldId="266"/>
            <ac:spMk id="6" creationId="{B2FD387F-92CC-4779-81C3-06BBC90B104F}"/>
          </ac:spMkLst>
        </pc:spChg>
        <pc:grpChg chg="del mod">
          <ac:chgData name="Duane Miller" userId="086b8d4e5ca37aec" providerId="LiveId" clId="{5B1E3439-FC3E-4281-BBBC-184E26C1E047}" dt="2022-01-20T23:28:27.588" v="328"/>
          <ac:grpSpMkLst>
            <pc:docMk/>
            <pc:sldMk cId="2631393607" sldId="266"/>
            <ac:grpSpMk id="9" creationId="{2BA1FF0E-200F-4349-83B4-95DABA60EDCB}"/>
          </ac:grpSpMkLst>
        </pc:grpChg>
        <pc:grpChg chg="del mod">
          <ac:chgData name="Duane Miller" userId="086b8d4e5ca37aec" providerId="LiveId" clId="{5B1E3439-FC3E-4281-BBBC-184E26C1E047}" dt="2022-01-20T23:29:10.476" v="334"/>
          <ac:grpSpMkLst>
            <pc:docMk/>
            <pc:sldMk cId="2631393607" sldId="266"/>
            <ac:grpSpMk id="13" creationId="{953E691F-F6DC-4AEA-8453-AA40C56768DD}"/>
          </ac:grpSpMkLst>
        </pc:grpChg>
        <pc:grpChg chg="del mod">
          <ac:chgData name="Duane Miller" userId="086b8d4e5ca37aec" providerId="LiveId" clId="{5B1E3439-FC3E-4281-BBBC-184E26C1E047}" dt="2022-01-20T23:29:10.476" v="334"/>
          <ac:grpSpMkLst>
            <pc:docMk/>
            <pc:sldMk cId="2631393607" sldId="266"/>
            <ac:grpSpMk id="16" creationId="{04724485-8787-41C3-B28E-5CD9FDC45E54}"/>
          </ac:grpSpMkLst>
        </pc:grpChg>
        <pc:grpChg chg="mod">
          <ac:chgData name="Duane Miller" userId="086b8d4e5ca37aec" providerId="LiveId" clId="{5B1E3439-FC3E-4281-BBBC-184E26C1E047}" dt="2022-01-20T23:29:10.476" v="334"/>
          <ac:grpSpMkLst>
            <pc:docMk/>
            <pc:sldMk cId="2631393607" sldId="266"/>
            <ac:grpSpMk id="19" creationId="{8B34CCA9-5A37-4F6E-B8F3-783DFB6CD67D}"/>
          </ac:grpSpMkLst>
        </pc:grpChg>
        <pc:grpChg chg="mod">
          <ac:chgData name="Duane Miller" userId="086b8d4e5ca37aec" providerId="LiveId" clId="{5B1E3439-FC3E-4281-BBBC-184E26C1E047}" dt="2022-01-20T23:34:53.023" v="387"/>
          <ac:grpSpMkLst>
            <pc:docMk/>
            <pc:sldMk cId="2631393607" sldId="266"/>
            <ac:grpSpMk id="23" creationId="{AA1802DB-6C6B-4FD8-BF52-A058A855CC49}"/>
          </ac:grpSpMkLst>
        </pc:grpChg>
        <pc:grpChg chg="del mod">
          <ac:chgData name="Duane Miller" userId="086b8d4e5ca37aec" providerId="LiveId" clId="{5B1E3439-FC3E-4281-BBBC-184E26C1E047}" dt="2022-01-20T23:37:42.930" v="398"/>
          <ac:grpSpMkLst>
            <pc:docMk/>
            <pc:sldMk cId="2631393607" sldId="266"/>
            <ac:grpSpMk id="32" creationId="{C7F47705-3B5F-43FE-934D-2480FCFAE6F0}"/>
          </ac:grpSpMkLst>
        </pc:grpChg>
        <pc:grpChg chg="del mod">
          <ac:chgData name="Duane Miller" userId="086b8d4e5ca37aec" providerId="LiveId" clId="{5B1E3439-FC3E-4281-BBBC-184E26C1E047}" dt="2022-01-20T23:37:46.061" v="401"/>
          <ac:grpSpMkLst>
            <pc:docMk/>
            <pc:sldMk cId="2631393607" sldId="266"/>
            <ac:grpSpMk id="34" creationId="{C6E76CA4-C111-4AA4-958C-D7809BE8B301}"/>
          </ac:grpSpMkLst>
        </pc:grpChg>
        <pc:grpChg chg="mod">
          <ac:chgData name="Duane Miller" userId="086b8d4e5ca37aec" providerId="LiveId" clId="{5B1E3439-FC3E-4281-BBBC-184E26C1E047}" dt="2022-01-20T23:37:46.061" v="401"/>
          <ac:grpSpMkLst>
            <pc:docMk/>
            <pc:sldMk cId="2631393607" sldId="266"/>
            <ac:grpSpMk id="37" creationId="{79B72028-BCC7-499B-A8B2-1006CFF0CB3F}"/>
          </ac:grpSpMkLst>
        </pc:grpChg>
        <pc:grpChg chg="del mod">
          <ac:chgData name="Duane Miller" userId="086b8d4e5ca37aec" providerId="LiveId" clId="{5B1E3439-FC3E-4281-BBBC-184E26C1E047}" dt="2022-01-20T23:45:29.419" v="421"/>
          <ac:grpSpMkLst>
            <pc:docMk/>
            <pc:sldMk cId="2631393607" sldId="266"/>
            <ac:grpSpMk id="45" creationId="{98B676FA-82FB-49AF-8012-AB9F5755C69B}"/>
          </ac:grpSpMkLst>
        </pc:grpChg>
        <pc:grpChg chg="del mod">
          <ac:chgData name="Duane Miller" userId="086b8d4e5ca37aec" providerId="LiveId" clId="{5B1E3439-FC3E-4281-BBBC-184E26C1E047}" dt="2022-01-20T23:45:33.175" v="424"/>
          <ac:grpSpMkLst>
            <pc:docMk/>
            <pc:sldMk cId="2631393607" sldId="266"/>
            <ac:grpSpMk id="48" creationId="{65AD69FA-987C-4BB5-8EDB-6C2AB692F43E}"/>
          </ac:grpSpMkLst>
        </pc:grpChg>
        <pc:grpChg chg="del mod">
          <ac:chgData name="Duane Miller" userId="086b8d4e5ca37aec" providerId="LiveId" clId="{5B1E3439-FC3E-4281-BBBC-184E26C1E047}" dt="2022-01-20T23:45:35.086" v="426"/>
          <ac:grpSpMkLst>
            <pc:docMk/>
            <pc:sldMk cId="2631393607" sldId="266"/>
            <ac:grpSpMk id="51" creationId="{F455AAAA-FAAE-42A2-A36C-1D3EDBD3F6D6}"/>
          </ac:grpSpMkLst>
        </pc:grpChg>
        <pc:grpChg chg="del mod">
          <ac:chgData name="Duane Miller" userId="086b8d4e5ca37aec" providerId="LiveId" clId="{5B1E3439-FC3E-4281-BBBC-184E26C1E047}" dt="2022-01-20T23:46:38.725" v="436"/>
          <ac:grpSpMkLst>
            <pc:docMk/>
            <pc:sldMk cId="2631393607" sldId="266"/>
            <ac:grpSpMk id="53" creationId="{00514372-459B-420F-AFE3-BEEC05B1DA58}"/>
          </ac:grpSpMkLst>
        </pc:grpChg>
        <pc:grpChg chg="mod">
          <ac:chgData name="Duane Miller" userId="086b8d4e5ca37aec" providerId="LiveId" clId="{5B1E3439-FC3E-4281-BBBC-184E26C1E047}" dt="2022-01-20T23:45:57.998" v="430"/>
          <ac:grpSpMkLst>
            <pc:docMk/>
            <pc:sldMk cId="2631393607" sldId="266"/>
            <ac:grpSpMk id="57" creationId="{9EE30352-84AE-4D43-8A15-38D419A319B6}"/>
          </ac:grpSpMkLst>
        </pc:grpChg>
        <pc:grpChg chg="mod">
          <ac:chgData name="Duane Miller" userId="086b8d4e5ca37aec" providerId="LiveId" clId="{5B1E3439-FC3E-4281-BBBC-184E26C1E047}" dt="2022-01-20T23:46:11.396" v="434"/>
          <ac:grpSpMkLst>
            <pc:docMk/>
            <pc:sldMk cId="2631393607" sldId="266"/>
            <ac:grpSpMk id="61" creationId="{41551ABD-87AC-4008-A8CE-CD782F9F91A7}"/>
          </ac:grpSpMkLst>
        </pc:grpChg>
        <pc:grpChg chg="mod">
          <ac:chgData name="Duane Miller" userId="086b8d4e5ca37aec" providerId="LiveId" clId="{5B1E3439-FC3E-4281-BBBC-184E26C1E047}" dt="2022-01-20T23:46:38.725" v="436"/>
          <ac:grpSpMkLst>
            <pc:docMk/>
            <pc:sldMk cId="2631393607" sldId="266"/>
            <ac:grpSpMk id="63" creationId="{6B99E961-2B0C-4C6C-B712-A566B5898EAB}"/>
          </ac:grpSpMkLst>
        </pc:grpChg>
        <pc:grpChg chg="del mod">
          <ac:chgData name="Duane Miller" userId="086b8d4e5ca37aec" providerId="LiveId" clId="{5B1E3439-FC3E-4281-BBBC-184E26C1E047}" dt="2022-01-20T23:52:18.515" v="444"/>
          <ac:grpSpMkLst>
            <pc:docMk/>
            <pc:sldMk cId="2631393607" sldId="266"/>
            <ac:grpSpMk id="67" creationId="{E7699737-59C8-4D8D-8BB2-88AED11E4760}"/>
          </ac:grpSpMkLst>
        </pc:grpChg>
        <pc:grpChg chg="del mod">
          <ac:chgData name="Duane Miller" userId="086b8d4e5ca37aec" providerId="LiveId" clId="{5B1E3439-FC3E-4281-BBBC-184E26C1E047}" dt="2022-01-20T23:53:52.975" v="467"/>
          <ac:grpSpMkLst>
            <pc:docMk/>
            <pc:sldMk cId="2631393607" sldId="266"/>
            <ac:grpSpMk id="69" creationId="{055A0F2A-59C0-4F26-9AFA-BFC5BF3B9274}"/>
          </ac:grpSpMkLst>
        </pc:grpChg>
        <pc:grpChg chg="del mod">
          <ac:chgData name="Duane Miller" userId="086b8d4e5ca37aec" providerId="LiveId" clId="{5B1E3439-FC3E-4281-BBBC-184E26C1E047}" dt="2022-01-20T23:53:22.626" v="465"/>
          <ac:grpSpMkLst>
            <pc:docMk/>
            <pc:sldMk cId="2631393607" sldId="266"/>
            <ac:grpSpMk id="72" creationId="{2CC05D43-B51E-4612-809E-661D3E9C4B81}"/>
          </ac:grpSpMkLst>
        </pc:grpChg>
        <pc:grpChg chg="del mod">
          <ac:chgData name="Duane Miller" userId="086b8d4e5ca37aec" providerId="LiveId" clId="{5B1E3439-FC3E-4281-BBBC-184E26C1E047}" dt="2022-01-20T23:53:03.086" v="454"/>
          <ac:grpSpMkLst>
            <pc:docMk/>
            <pc:sldMk cId="2631393607" sldId="266"/>
            <ac:grpSpMk id="77" creationId="{C8ED3127-A838-44D8-901F-A96015A2DEF0}"/>
          </ac:grpSpMkLst>
        </pc:grpChg>
        <pc:grpChg chg="del mod">
          <ac:chgData name="Duane Miller" userId="086b8d4e5ca37aec" providerId="LiveId" clId="{5B1E3439-FC3E-4281-BBBC-184E26C1E047}" dt="2022-01-20T23:53:04.647" v="456"/>
          <ac:grpSpMkLst>
            <pc:docMk/>
            <pc:sldMk cId="2631393607" sldId="266"/>
            <ac:grpSpMk id="79" creationId="{3F88AD96-318E-4402-A652-426B0E75DDC7}"/>
          </ac:grpSpMkLst>
        </pc:grpChg>
        <pc:grpChg chg="del mod">
          <ac:chgData name="Duane Miller" userId="086b8d4e5ca37aec" providerId="LiveId" clId="{5B1E3439-FC3E-4281-BBBC-184E26C1E047}" dt="2022-01-20T23:53:09.955" v="458"/>
          <ac:grpSpMkLst>
            <pc:docMk/>
            <pc:sldMk cId="2631393607" sldId="266"/>
            <ac:grpSpMk id="81" creationId="{52A1152F-B8FA-4378-B26B-F0BBD14949A0}"/>
          </ac:grpSpMkLst>
        </pc:grpChg>
        <pc:grpChg chg="mod">
          <ac:chgData name="Duane Miller" userId="086b8d4e5ca37aec" providerId="LiveId" clId="{5B1E3439-FC3E-4281-BBBC-184E26C1E047}" dt="2022-01-20T23:53:09.955" v="458"/>
          <ac:grpSpMkLst>
            <pc:docMk/>
            <pc:sldMk cId="2631393607" sldId="266"/>
            <ac:grpSpMk id="83" creationId="{71552464-171F-47C2-A3BC-C9AE95332300}"/>
          </ac:grpSpMkLst>
        </pc:grpChg>
        <pc:grpChg chg="del mod">
          <ac:chgData name="Duane Miller" userId="086b8d4e5ca37aec" providerId="LiveId" clId="{5B1E3439-FC3E-4281-BBBC-184E26C1E047}" dt="2022-01-20T23:53:15.884" v="463"/>
          <ac:grpSpMkLst>
            <pc:docMk/>
            <pc:sldMk cId="2631393607" sldId="266"/>
            <ac:grpSpMk id="86" creationId="{5C9CB0CC-45E7-465A-BF62-69EC6374FCD3}"/>
          </ac:grpSpMkLst>
        </pc:grpChg>
        <pc:grpChg chg="del mod">
          <ac:chgData name="Duane Miller" userId="086b8d4e5ca37aec" providerId="LiveId" clId="{5B1E3439-FC3E-4281-BBBC-184E26C1E047}" dt="2022-01-20T23:53:22.626" v="465"/>
          <ac:grpSpMkLst>
            <pc:docMk/>
            <pc:sldMk cId="2631393607" sldId="266"/>
            <ac:grpSpMk id="88" creationId="{77CDD467-4564-445A-9056-41892A0B171B}"/>
          </ac:grpSpMkLst>
        </pc:grpChg>
        <pc:grpChg chg="mod">
          <ac:chgData name="Duane Miller" userId="086b8d4e5ca37aec" providerId="LiveId" clId="{5B1E3439-FC3E-4281-BBBC-184E26C1E047}" dt="2022-01-20T23:53:22.626" v="465"/>
          <ac:grpSpMkLst>
            <pc:docMk/>
            <pc:sldMk cId="2631393607" sldId="266"/>
            <ac:grpSpMk id="90" creationId="{21F350AB-B204-40FD-ABA5-1F1796DFEB36}"/>
          </ac:grpSpMkLst>
        </pc:grpChg>
        <pc:grpChg chg="mod">
          <ac:chgData name="Duane Miller" userId="086b8d4e5ca37aec" providerId="LiveId" clId="{5B1E3439-FC3E-4281-BBBC-184E26C1E047}" dt="2022-01-20T23:53:52.975" v="467"/>
          <ac:grpSpMkLst>
            <pc:docMk/>
            <pc:sldMk cId="2631393607" sldId="266"/>
            <ac:grpSpMk id="92" creationId="{2CB18588-923B-4A0B-8E99-C9DFB00BA511}"/>
          </ac:grpSpMkLst>
        </pc:grpChg>
        <pc:grpChg chg="del mod">
          <ac:chgData name="Duane Miller" userId="086b8d4e5ca37aec" providerId="LiveId" clId="{5B1E3439-FC3E-4281-BBBC-184E26C1E047}" dt="2022-01-21T00:00:49.383" v="530"/>
          <ac:grpSpMkLst>
            <pc:docMk/>
            <pc:sldMk cId="2631393607" sldId="266"/>
            <ac:grpSpMk id="100" creationId="{649AA56C-6C7E-4611-8F78-FAEE61302215}"/>
          </ac:grpSpMkLst>
        </pc:grpChg>
        <pc:grpChg chg="del mod">
          <ac:chgData name="Duane Miller" userId="086b8d4e5ca37aec" providerId="LiveId" clId="{5B1E3439-FC3E-4281-BBBC-184E26C1E047}" dt="2022-01-21T00:00:09.935" v="523"/>
          <ac:grpSpMkLst>
            <pc:docMk/>
            <pc:sldMk cId="2631393607" sldId="266"/>
            <ac:grpSpMk id="104" creationId="{9E12C993-5115-47C7-9F64-7BF7E81ECFAE}"/>
          </ac:grpSpMkLst>
        </pc:grpChg>
        <pc:grpChg chg="del mod">
          <ac:chgData name="Duane Miller" userId="086b8d4e5ca37aec" providerId="LiveId" clId="{5B1E3439-FC3E-4281-BBBC-184E26C1E047}" dt="2022-01-21T00:00:11.817" v="525"/>
          <ac:grpSpMkLst>
            <pc:docMk/>
            <pc:sldMk cId="2631393607" sldId="266"/>
            <ac:grpSpMk id="108" creationId="{0B8C5F85-84FB-4CB6-8699-E2CCA8A94AF6}"/>
          </ac:grpSpMkLst>
        </pc:grpChg>
        <pc:grpChg chg="del mod">
          <ac:chgData name="Duane Miller" userId="086b8d4e5ca37aec" providerId="LiveId" clId="{5B1E3439-FC3E-4281-BBBC-184E26C1E047}" dt="2022-01-21T00:00:21.678" v="527"/>
          <ac:grpSpMkLst>
            <pc:docMk/>
            <pc:sldMk cId="2631393607" sldId="266"/>
            <ac:grpSpMk id="110" creationId="{E6AC0015-E647-436E-A6F3-4F68F99E51A2}"/>
          </ac:grpSpMkLst>
        </pc:grpChg>
        <pc:grpChg chg="mod">
          <ac:chgData name="Duane Miller" userId="086b8d4e5ca37aec" providerId="LiveId" clId="{5B1E3439-FC3E-4281-BBBC-184E26C1E047}" dt="2022-01-21T00:00:21.678" v="527"/>
          <ac:grpSpMkLst>
            <pc:docMk/>
            <pc:sldMk cId="2631393607" sldId="266"/>
            <ac:grpSpMk id="112" creationId="{84198592-493C-481E-90F1-B7F8A89966BA}"/>
          </ac:grpSpMkLst>
        </pc:grpChg>
        <pc:grpChg chg="mod">
          <ac:chgData name="Duane Miller" userId="086b8d4e5ca37aec" providerId="LiveId" clId="{5B1E3439-FC3E-4281-BBBC-184E26C1E047}" dt="2022-01-21T00:00:49.383" v="530"/>
          <ac:grpSpMkLst>
            <pc:docMk/>
            <pc:sldMk cId="2631393607" sldId="266"/>
            <ac:grpSpMk id="115" creationId="{A3D4A471-E465-4957-B2D3-737F59EDCA37}"/>
          </ac:grpSpMkLst>
        </pc:grpChg>
        <pc:grpChg chg="del mod">
          <ac:chgData name="Duane Miller" userId="086b8d4e5ca37aec" providerId="LiveId" clId="{5B1E3439-FC3E-4281-BBBC-184E26C1E047}" dt="2022-01-21T00:07:17.204" v="548"/>
          <ac:grpSpMkLst>
            <pc:docMk/>
            <pc:sldMk cId="2631393607" sldId="266"/>
            <ac:grpSpMk id="119" creationId="{EFD5DE53-262D-4059-8CC8-6C31EEE0E2E3}"/>
          </ac:grpSpMkLst>
        </pc:grpChg>
        <pc:grpChg chg="mod">
          <ac:chgData name="Duane Miller" userId="086b8d4e5ca37aec" providerId="LiveId" clId="{5B1E3439-FC3E-4281-BBBC-184E26C1E047}" dt="2022-01-21T00:07:17.204" v="548"/>
          <ac:grpSpMkLst>
            <pc:docMk/>
            <pc:sldMk cId="2631393607" sldId="266"/>
            <ac:grpSpMk id="121" creationId="{5D1A2EFD-4372-48A9-B46F-E56B02DE1E63}"/>
          </ac:grpSpMkLst>
        </pc:grpChg>
        <pc:grpChg chg="mod">
          <ac:chgData name="Duane Miller" userId="086b8d4e5ca37aec" providerId="LiveId" clId="{5B1E3439-FC3E-4281-BBBC-184E26C1E047}" dt="2022-01-21T00:07:45.401" v="554"/>
          <ac:grpSpMkLst>
            <pc:docMk/>
            <pc:sldMk cId="2631393607" sldId="266"/>
            <ac:grpSpMk id="127" creationId="{3C2F0F0D-C753-4142-BEEA-A3DBA3FB675C}"/>
          </ac:grpSpMkLst>
        </pc:grpChg>
        <pc:grpChg chg="del mod">
          <ac:chgData name="Duane Miller" userId="086b8d4e5ca37aec" providerId="LiveId" clId="{5B1E3439-FC3E-4281-BBBC-184E26C1E047}" dt="2022-01-21T00:15:32.085" v="589"/>
          <ac:grpSpMkLst>
            <pc:docMk/>
            <pc:sldMk cId="2631393607" sldId="266"/>
            <ac:grpSpMk id="132" creationId="{94E93FA5-CE8C-4AFB-B330-994F6E04EEDB}"/>
          </ac:grpSpMkLst>
        </pc:grpChg>
        <pc:grpChg chg="del mod">
          <ac:chgData name="Duane Miller" userId="086b8d4e5ca37aec" providerId="LiveId" clId="{5B1E3439-FC3E-4281-BBBC-184E26C1E047}" dt="2022-01-21T00:15:33.041" v="591"/>
          <ac:grpSpMkLst>
            <pc:docMk/>
            <pc:sldMk cId="2631393607" sldId="266"/>
            <ac:grpSpMk id="134" creationId="{11FCCCE9-977E-4AEB-B3C8-67214F2CA801}"/>
          </ac:grpSpMkLst>
        </pc:grpChg>
        <pc:grpChg chg="del mod">
          <ac:chgData name="Duane Miller" userId="086b8d4e5ca37aec" providerId="LiveId" clId="{5B1E3439-FC3E-4281-BBBC-184E26C1E047}" dt="2022-01-21T00:16:13.839" v="601"/>
          <ac:grpSpMkLst>
            <pc:docMk/>
            <pc:sldMk cId="2631393607" sldId="266"/>
            <ac:grpSpMk id="136" creationId="{A6BB71BF-E9B8-4B68-975B-D7717C26ECD3}"/>
          </ac:grpSpMkLst>
        </pc:grpChg>
        <pc:grpChg chg="del mod">
          <ac:chgData name="Duane Miller" userId="086b8d4e5ca37aec" providerId="LiveId" clId="{5B1E3439-FC3E-4281-BBBC-184E26C1E047}" dt="2022-01-21T00:16:13.839" v="601"/>
          <ac:grpSpMkLst>
            <pc:docMk/>
            <pc:sldMk cId="2631393607" sldId="266"/>
            <ac:grpSpMk id="139" creationId="{4473C5D2-182C-42F1-A562-EE51612B16EA}"/>
          </ac:grpSpMkLst>
        </pc:grpChg>
        <pc:grpChg chg="del mod">
          <ac:chgData name="Duane Miller" userId="086b8d4e5ca37aec" providerId="LiveId" clId="{5B1E3439-FC3E-4281-BBBC-184E26C1E047}" dt="2022-01-21T00:16:13.839" v="601"/>
          <ac:grpSpMkLst>
            <pc:docMk/>
            <pc:sldMk cId="2631393607" sldId="266"/>
            <ac:grpSpMk id="143" creationId="{1625015E-C14C-4ACD-85F8-AF6213C0E64B}"/>
          </ac:grpSpMkLst>
        </pc:grpChg>
        <pc:grpChg chg="del mod">
          <ac:chgData name="Duane Miller" userId="086b8d4e5ca37aec" providerId="LiveId" clId="{5B1E3439-FC3E-4281-BBBC-184E26C1E047}" dt="2022-01-21T00:16:16.773" v="603"/>
          <ac:grpSpMkLst>
            <pc:docMk/>
            <pc:sldMk cId="2631393607" sldId="266"/>
            <ac:grpSpMk id="146" creationId="{3542CB88-9380-4E88-9CE2-9CEBFDDAD84C}"/>
          </ac:grpSpMkLst>
        </pc:grpChg>
        <pc:grpChg chg="mod">
          <ac:chgData name="Duane Miller" userId="086b8d4e5ca37aec" providerId="LiveId" clId="{5B1E3439-FC3E-4281-BBBC-184E26C1E047}" dt="2022-01-21T00:16:16.773" v="603"/>
          <ac:grpSpMkLst>
            <pc:docMk/>
            <pc:sldMk cId="2631393607" sldId="266"/>
            <ac:grpSpMk id="148" creationId="{48DDEFAD-1C14-446E-A1C5-AAA1D9359DD5}"/>
          </ac:grpSpMkLst>
        </pc:grpChg>
        <pc:grpChg chg="mod">
          <ac:chgData name="Duane Miller" userId="086b8d4e5ca37aec" providerId="LiveId" clId="{5B1E3439-FC3E-4281-BBBC-184E26C1E047}" dt="2022-01-21T00:16:32.001" v="606"/>
          <ac:grpSpMkLst>
            <pc:docMk/>
            <pc:sldMk cId="2631393607" sldId="266"/>
            <ac:grpSpMk id="151" creationId="{B4783C09-8C12-4E70-9240-7B80CCDEBE67}"/>
          </ac:grpSpMkLst>
        </pc:grpChg>
        <pc:inkChg chg="add mod">
          <ac:chgData name="Duane Miller" userId="086b8d4e5ca37aec" providerId="LiveId" clId="{5B1E3439-FC3E-4281-BBBC-184E26C1E047}" dt="2022-01-20T23:29:10.476" v="334"/>
          <ac:inkMkLst>
            <pc:docMk/>
            <pc:sldMk cId="2631393607" sldId="266"/>
            <ac:inkMk id="4" creationId="{41434CB1-ED55-467B-8422-072A0492EEB7}"/>
          </ac:inkMkLst>
        </pc:inkChg>
        <pc:inkChg chg="add mod">
          <ac:chgData name="Duane Miller" userId="086b8d4e5ca37aec" providerId="LiveId" clId="{5B1E3439-FC3E-4281-BBBC-184E26C1E047}" dt="2022-01-20T23:29:10.476" v="334"/>
          <ac:inkMkLst>
            <pc:docMk/>
            <pc:sldMk cId="2631393607" sldId="266"/>
            <ac:inkMk id="5" creationId="{39CEA522-A6A1-4BF4-AEE2-32A5DE3F214F}"/>
          </ac:inkMkLst>
        </pc:inkChg>
        <pc:inkChg chg="add mod">
          <ac:chgData name="Duane Miller" userId="086b8d4e5ca37aec" providerId="LiveId" clId="{5B1E3439-FC3E-4281-BBBC-184E26C1E047}" dt="2022-01-20T23:29:10.476" v="334"/>
          <ac:inkMkLst>
            <pc:docMk/>
            <pc:sldMk cId="2631393607" sldId="266"/>
            <ac:inkMk id="7" creationId="{E63CF5BF-8B82-4E21-AA93-6E49128D44ED}"/>
          </ac:inkMkLst>
        </pc:inkChg>
        <pc:inkChg chg="add mod">
          <ac:chgData name="Duane Miller" userId="086b8d4e5ca37aec" providerId="LiveId" clId="{5B1E3439-FC3E-4281-BBBC-184E26C1E047}" dt="2022-01-20T23:29:10.476" v="334"/>
          <ac:inkMkLst>
            <pc:docMk/>
            <pc:sldMk cId="2631393607" sldId="266"/>
            <ac:inkMk id="11" creationId="{1F53DD1D-0060-4856-8553-F58BB79C1DB4}"/>
          </ac:inkMkLst>
        </pc:inkChg>
        <pc:inkChg chg="add mod">
          <ac:chgData name="Duane Miller" userId="086b8d4e5ca37aec" providerId="LiveId" clId="{5B1E3439-FC3E-4281-BBBC-184E26C1E047}" dt="2022-01-20T23:29:10.476" v="334"/>
          <ac:inkMkLst>
            <pc:docMk/>
            <pc:sldMk cId="2631393607" sldId="266"/>
            <ac:inkMk id="12" creationId="{FA8C21E5-91B8-4932-832B-E3B5861208C6}"/>
          </ac:inkMkLst>
        </pc:inkChg>
        <pc:inkChg chg="add mod">
          <ac:chgData name="Duane Miller" userId="086b8d4e5ca37aec" providerId="LiveId" clId="{5B1E3439-FC3E-4281-BBBC-184E26C1E047}" dt="2022-01-20T23:29:10.476" v="334"/>
          <ac:inkMkLst>
            <pc:docMk/>
            <pc:sldMk cId="2631393607" sldId="266"/>
            <ac:inkMk id="14" creationId="{ECD26AFA-9065-423B-BB02-70B496C933D8}"/>
          </ac:inkMkLst>
        </pc:inkChg>
        <pc:inkChg chg="add mod">
          <ac:chgData name="Duane Miller" userId="086b8d4e5ca37aec" providerId="LiveId" clId="{5B1E3439-FC3E-4281-BBBC-184E26C1E047}" dt="2022-01-20T23:29:10.476" v="334"/>
          <ac:inkMkLst>
            <pc:docMk/>
            <pc:sldMk cId="2631393607" sldId="266"/>
            <ac:inkMk id="15" creationId="{4EB5937E-AD63-4019-BBDB-7886BB0D2D5D}"/>
          </ac:inkMkLst>
        </pc:inkChg>
        <pc:inkChg chg="add">
          <ac:chgData name="Duane Miller" userId="086b8d4e5ca37aec" providerId="LiveId" clId="{5B1E3439-FC3E-4281-BBBC-184E26C1E047}" dt="2022-01-20T23:28:46.657" v="332" actId="9405"/>
          <ac:inkMkLst>
            <pc:docMk/>
            <pc:sldMk cId="2631393607" sldId="266"/>
            <ac:inkMk id="17" creationId="{C11CD0C3-B829-4CB6-828E-A0953B583F58}"/>
          </ac:inkMkLst>
        </pc:inkChg>
        <pc:inkChg chg="add mod">
          <ac:chgData name="Duane Miller" userId="086b8d4e5ca37aec" providerId="LiveId" clId="{5B1E3439-FC3E-4281-BBBC-184E26C1E047}" dt="2022-01-20T23:29:10.476" v="334"/>
          <ac:inkMkLst>
            <pc:docMk/>
            <pc:sldMk cId="2631393607" sldId="266"/>
            <ac:inkMk id="18" creationId="{A0F14A7A-FC10-4109-AC12-F1DDE6222288}"/>
          </ac:inkMkLst>
        </pc:inkChg>
        <pc:inkChg chg="add mod">
          <ac:chgData name="Duane Miller" userId="086b8d4e5ca37aec" providerId="LiveId" clId="{5B1E3439-FC3E-4281-BBBC-184E26C1E047}" dt="2022-01-20T23:34:53.023" v="387"/>
          <ac:inkMkLst>
            <pc:docMk/>
            <pc:sldMk cId="2631393607" sldId="266"/>
            <ac:inkMk id="20" creationId="{D72C497A-9D00-4177-A488-771D4D528C5E}"/>
          </ac:inkMkLst>
        </pc:inkChg>
        <pc:inkChg chg="add mod">
          <ac:chgData name="Duane Miller" userId="086b8d4e5ca37aec" providerId="LiveId" clId="{5B1E3439-FC3E-4281-BBBC-184E26C1E047}" dt="2022-01-20T23:34:53.023" v="387"/>
          <ac:inkMkLst>
            <pc:docMk/>
            <pc:sldMk cId="2631393607" sldId="266"/>
            <ac:inkMk id="21" creationId="{6217FDDA-EC0B-46B6-98B0-E9F160643FA9}"/>
          </ac:inkMkLst>
        </pc:inkChg>
        <pc:inkChg chg="add mod">
          <ac:chgData name="Duane Miller" userId="086b8d4e5ca37aec" providerId="LiveId" clId="{5B1E3439-FC3E-4281-BBBC-184E26C1E047}" dt="2022-01-20T23:34:53.023" v="387"/>
          <ac:inkMkLst>
            <pc:docMk/>
            <pc:sldMk cId="2631393607" sldId="266"/>
            <ac:inkMk id="22" creationId="{A83C286F-B816-46D6-B2E9-38B9A433AEF9}"/>
          </ac:inkMkLst>
        </pc:inkChg>
        <pc:inkChg chg="add">
          <ac:chgData name="Duane Miller" userId="086b8d4e5ca37aec" providerId="LiveId" clId="{5B1E3439-FC3E-4281-BBBC-184E26C1E047}" dt="2022-01-20T23:37:01.007" v="388" actId="9405"/>
          <ac:inkMkLst>
            <pc:docMk/>
            <pc:sldMk cId="2631393607" sldId="266"/>
            <ac:inkMk id="24" creationId="{AC88F1B9-3413-4013-9983-A8DEB0E43199}"/>
          </ac:inkMkLst>
        </pc:inkChg>
        <pc:inkChg chg="add">
          <ac:chgData name="Duane Miller" userId="086b8d4e5ca37aec" providerId="LiveId" clId="{5B1E3439-FC3E-4281-BBBC-184E26C1E047}" dt="2022-01-20T23:37:09.727" v="389" actId="9405"/>
          <ac:inkMkLst>
            <pc:docMk/>
            <pc:sldMk cId="2631393607" sldId="266"/>
            <ac:inkMk id="25" creationId="{CC63C8FB-515E-4C93-8E99-F1ACD26D278A}"/>
          </ac:inkMkLst>
        </pc:inkChg>
        <pc:inkChg chg="add">
          <ac:chgData name="Duane Miller" userId="086b8d4e5ca37aec" providerId="LiveId" clId="{5B1E3439-FC3E-4281-BBBC-184E26C1E047}" dt="2022-01-20T23:37:11.778" v="390" actId="9405"/>
          <ac:inkMkLst>
            <pc:docMk/>
            <pc:sldMk cId="2631393607" sldId="266"/>
            <ac:inkMk id="26" creationId="{6E3796EB-3834-4EDF-89D6-FBDEB960E2AB}"/>
          </ac:inkMkLst>
        </pc:inkChg>
        <pc:inkChg chg="add mod">
          <ac:chgData name="Duane Miller" userId="086b8d4e5ca37aec" providerId="LiveId" clId="{5B1E3439-FC3E-4281-BBBC-184E26C1E047}" dt="2022-01-20T23:37:46.061" v="401"/>
          <ac:inkMkLst>
            <pc:docMk/>
            <pc:sldMk cId="2631393607" sldId="266"/>
            <ac:inkMk id="27" creationId="{E372CF7A-D381-4C3A-B8CC-3CC67FA96C4B}"/>
          </ac:inkMkLst>
        </pc:inkChg>
        <pc:inkChg chg="add mod">
          <ac:chgData name="Duane Miller" userId="086b8d4e5ca37aec" providerId="LiveId" clId="{5B1E3439-FC3E-4281-BBBC-184E26C1E047}" dt="2022-01-20T23:37:46.061" v="401"/>
          <ac:inkMkLst>
            <pc:docMk/>
            <pc:sldMk cId="2631393607" sldId="266"/>
            <ac:inkMk id="28" creationId="{82FB1004-063F-42A4-A8A6-730D5636AECF}"/>
          </ac:inkMkLst>
        </pc:inkChg>
        <pc:inkChg chg="add mod">
          <ac:chgData name="Duane Miller" userId="086b8d4e5ca37aec" providerId="LiveId" clId="{5B1E3439-FC3E-4281-BBBC-184E26C1E047}" dt="2022-01-20T23:37:46.061" v="401"/>
          <ac:inkMkLst>
            <pc:docMk/>
            <pc:sldMk cId="2631393607" sldId="266"/>
            <ac:inkMk id="29" creationId="{67B3ADFB-9A79-49D8-BC45-D5C4A5ADE5C8}"/>
          </ac:inkMkLst>
        </pc:inkChg>
        <pc:inkChg chg="add mod">
          <ac:chgData name="Duane Miller" userId="086b8d4e5ca37aec" providerId="LiveId" clId="{5B1E3439-FC3E-4281-BBBC-184E26C1E047}" dt="2022-01-20T23:37:46.061" v="401"/>
          <ac:inkMkLst>
            <pc:docMk/>
            <pc:sldMk cId="2631393607" sldId="266"/>
            <ac:inkMk id="30" creationId="{928E1634-A60E-4DE2-B8E3-E4DE09EABF3B}"/>
          </ac:inkMkLst>
        </pc:inkChg>
        <pc:inkChg chg="add mod">
          <ac:chgData name="Duane Miller" userId="086b8d4e5ca37aec" providerId="LiveId" clId="{5B1E3439-FC3E-4281-BBBC-184E26C1E047}" dt="2022-01-20T23:37:46.061" v="401"/>
          <ac:inkMkLst>
            <pc:docMk/>
            <pc:sldMk cId="2631393607" sldId="266"/>
            <ac:inkMk id="31" creationId="{E265A319-3CBE-4372-B067-6A146B28FBF4}"/>
          </ac:inkMkLst>
        </pc:inkChg>
        <pc:inkChg chg="add mod">
          <ac:chgData name="Duane Miller" userId="086b8d4e5ca37aec" providerId="LiveId" clId="{5B1E3439-FC3E-4281-BBBC-184E26C1E047}" dt="2022-01-20T23:37:46.061" v="401"/>
          <ac:inkMkLst>
            <pc:docMk/>
            <pc:sldMk cId="2631393607" sldId="266"/>
            <ac:inkMk id="33" creationId="{82030F79-FCC7-4AB4-9F0B-83FAC6D3BA44}"/>
          </ac:inkMkLst>
        </pc:inkChg>
        <pc:inkChg chg="add mod">
          <ac:chgData name="Duane Miller" userId="086b8d4e5ca37aec" providerId="LiveId" clId="{5B1E3439-FC3E-4281-BBBC-184E26C1E047}" dt="2022-01-20T23:37:46.061" v="401"/>
          <ac:inkMkLst>
            <pc:docMk/>
            <pc:sldMk cId="2631393607" sldId="266"/>
            <ac:inkMk id="35" creationId="{FEE48D88-35DC-475D-B615-D8BB596E1894}"/>
          </ac:inkMkLst>
        </pc:inkChg>
        <pc:inkChg chg="add mod">
          <ac:chgData name="Duane Miller" userId="086b8d4e5ca37aec" providerId="LiveId" clId="{5B1E3439-FC3E-4281-BBBC-184E26C1E047}" dt="2022-01-20T23:37:46.061" v="401"/>
          <ac:inkMkLst>
            <pc:docMk/>
            <pc:sldMk cId="2631393607" sldId="266"/>
            <ac:inkMk id="36" creationId="{2D2D1F0A-3A19-4129-B365-2A3B4712C611}"/>
          </ac:inkMkLst>
        </pc:inkChg>
        <pc:inkChg chg="add">
          <ac:chgData name="Duane Miller" userId="086b8d4e5ca37aec" providerId="LiveId" clId="{5B1E3439-FC3E-4281-BBBC-184E26C1E047}" dt="2022-01-20T23:38:11.965" v="402" actId="9405"/>
          <ac:inkMkLst>
            <pc:docMk/>
            <pc:sldMk cId="2631393607" sldId="266"/>
            <ac:inkMk id="38" creationId="{A06DE3B5-C5D2-4C7C-AF1B-D807298457BE}"/>
          </ac:inkMkLst>
        </pc:inkChg>
        <pc:inkChg chg="add">
          <ac:chgData name="Duane Miller" userId="086b8d4e5ca37aec" providerId="LiveId" clId="{5B1E3439-FC3E-4281-BBBC-184E26C1E047}" dt="2022-01-20T23:42:00.951" v="411" actId="9405"/>
          <ac:inkMkLst>
            <pc:docMk/>
            <pc:sldMk cId="2631393607" sldId="266"/>
            <ac:inkMk id="39" creationId="{BB06FDFF-9AB9-421F-A120-C84C8945EF21}"/>
          </ac:inkMkLst>
        </pc:inkChg>
        <pc:inkChg chg="add">
          <ac:chgData name="Duane Miller" userId="086b8d4e5ca37aec" providerId="LiveId" clId="{5B1E3439-FC3E-4281-BBBC-184E26C1E047}" dt="2022-01-20T23:42:05.459" v="412" actId="9405"/>
          <ac:inkMkLst>
            <pc:docMk/>
            <pc:sldMk cId="2631393607" sldId="266"/>
            <ac:inkMk id="40" creationId="{4E0F467F-941E-4445-8EB7-752BAB847CF9}"/>
          </ac:inkMkLst>
        </pc:inkChg>
        <pc:inkChg chg="add">
          <ac:chgData name="Duane Miller" userId="086b8d4e5ca37aec" providerId="LiveId" clId="{5B1E3439-FC3E-4281-BBBC-184E26C1E047}" dt="2022-01-20T23:42:25.319" v="413" actId="9405"/>
          <ac:inkMkLst>
            <pc:docMk/>
            <pc:sldMk cId="2631393607" sldId="266"/>
            <ac:inkMk id="41" creationId="{6F6C557E-0A7F-4874-B348-EC1381DCBE0A}"/>
          </ac:inkMkLst>
        </pc:inkChg>
        <pc:inkChg chg="add">
          <ac:chgData name="Duane Miller" userId="086b8d4e5ca37aec" providerId="LiveId" clId="{5B1E3439-FC3E-4281-BBBC-184E26C1E047}" dt="2022-01-20T23:44:54.062" v="415" actId="9405"/>
          <ac:inkMkLst>
            <pc:docMk/>
            <pc:sldMk cId="2631393607" sldId="266"/>
            <ac:inkMk id="42" creationId="{2E8796F1-1101-43F8-890F-DF8946A6F4DF}"/>
          </ac:inkMkLst>
        </pc:inkChg>
        <pc:inkChg chg="add mod">
          <ac:chgData name="Duane Miller" userId="086b8d4e5ca37aec" providerId="LiveId" clId="{5B1E3439-FC3E-4281-BBBC-184E26C1E047}" dt="2022-01-20T23:46:38.725" v="436"/>
          <ac:inkMkLst>
            <pc:docMk/>
            <pc:sldMk cId="2631393607" sldId="266"/>
            <ac:inkMk id="43" creationId="{C9EDA405-2F5A-4099-BDBE-A712C84CD93D}"/>
          </ac:inkMkLst>
        </pc:inkChg>
        <pc:inkChg chg="add mod">
          <ac:chgData name="Duane Miller" userId="086b8d4e5ca37aec" providerId="LiveId" clId="{5B1E3439-FC3E-4281-BBBC-184E26C1E047}" dt="2022-01-20T23:46:38.725" v="436"/>
          <ac:inkMkLst>
            <pc:docMk/>
            <pc:sldMk cId="2631393607" sldId="266"/>
            <ac:inkMk id="44" creationId="{E5DB024B-C0C2-4D3E-A357-E9523B62399F}"/>
          </ac:inkMkLst>
        </pc:inkChg>
        <pc:inkChg chg="add mod">
          <ac:chgData name="Duane Miller" userId="086b8d4e5ca37aec" providerId="LiveId" clId="{5B1E3439-FC3E-4281-BBBC-184E26C1E047}" dt="2022-01-20T23:46:38.725" v="436"/>
          <ac:inkMkLst>
            <pc:docMk/>
            <pc:sldMk cId="2631393607" sldId="266"/>
            <ac:inkMk id="46" creationId="{2073E339-AA6E-4290-A73C-3F057857598B}"/>
          </ac:inkMkLst>
        </pc:inkChg>
        <pc:inkChg chg="add mod">
          <ac:chgData name="Duane Miller" userId="086b8d4e5ca37aec" providerId="LiveId" clId="{5B1E3439-FC3E-4281-BBBC-184E26C1E047}" dt="2022-01-20T23:46:38.725" v="436"/>
          <ac:inkMkLst>
            <pc:docMk/>
            <pc:sldMk cId="2631393607" sldId="266"/>
            <ac:inkMk id="47" creationId="{D9AC6EE1-5141-4A72-ADD9-33CB6282BAAC}"/>
          </ac:inkMkLst>
        </pc:inkChg>
        <pc:inkChg chg="add mod">
          <ac:chgData name="Duane Miller" userId="086b8d4e5ca37aec" providerId="LiveId" clId="{5B1E3439-FC3E-4281-BBBC-184E26C1E047}" dt="2022-01-20T23:46:38.725" v="436"/>
          <ac:inkMkLst>
            <pc:docMk/>
            <pc:sldMk cId="2631393607" sldId="266"/>
            <ac:inkMk id="49" creationId="{AA847E2F-8A98-41CE-B61C-6BFB3902C6CE}"/>
          </ac:inkMkLst>
        </pc:inkChg>
        <pc:inkChg chg="add mod">
          <ac:chgData name="Duane Miller" userId="086b8d4e5ca37aec" providerId="LiveId" clId="{5B1E3439-FC3E-4281-BBBC-184E26C1E047}" dt="2022-01-20T23:46:38.725" v="436"/>
          <ac:inkMkLst>
            <pc:docMk/>
            <pc:sldMk cId="2631393607" sldId="266"/>
            <ac:inkMk id="50" creationId="{18C066E0-E5F3-4896-B840-26951FA571BE}"/>
          </ac:inkMkLst>
        </pc:inkChg>
        <pc:inkChg chg="add mod">
          <ac:chgData name="Duane Miller" userId="086b8d4e5ca37aec" providerId="LiveId" clId="{5B1E3439-FC3E-4281-BBBC-184E26C1E047}" dt="2022-01-20T23:46:38.725" v="436"/>
          <ac:inkMkLst>
            <pc:docMk/>
            <pc:sldMk cId="2631393607" sldId="266"/>
            <ac:inkMk id="52" creationId="{82F9764C-E4F9-46ED-9C7A-09267C0E2740}"/>
          </ac:inkMkLst>
        </pc:inkChg>
        <pc:inkChg chg="add">
          <ac:chgData name="Duane Miller" userId="086b8d4e5ca37aec" providerId="LiveId" clId="{5B1E3439-FC3E-4281-BBBC-184E26C1E047}" dt="2022-01-20T23:45:52.429" v="427" actId="9405"/>
          <ac:inkMkLst>
            <pc:docMk/>
            <pc:sldMk cId="2631393607" sldId="266"/>
            <ac:inkMk id="54" creationId="{273EAF8D-1AEC-4547-98CB-7D3410EC82BC}"/>
          </ac:inkMkLst>
        </pc:inkChg>
        <pc:inkChg chg="add mod">
          <ac:chgData name="Duane Miller" userId="086b8d4e5ca37aec" providerId="LiveId" clId="{5B1E3439-FC3E-4281-BBBC-184E26C1E047}" dt="2022-01-20T23:45:57.998" v="430"/>
          <ac:inkMkLst>
            <pc:docMk/>
            <pc:sldMk cId="2631393607" sldId="266"/>
            <ac:inkMk id="55" creationId="{44C1F815-D465-41CE-87B1-E9096359F407}"/>
          </ac:inkMkLst>
        </pc:inkChg>
        <pc:inkChg chg="add mod">
          <ac:chgData name="Duane Miller" userId="086b8d4e5ca37aec" providerId="LiveId" clId="{5B1E3439-FC3E-4281-BBBC-184E26C1E047}" dt="2022-01-20T23:45:57.998" v="430"/>
          <ac:inkMkLst>
            <pc:docMk/>
            <pc:sldMk cId="2631393607" sldId="266"/>
            <ac:inkMk id="56" creationId="{1498C616-2A0E-4787-BCD8-BF08253CEDCC}"/>
          </ac:inkMkLst>
        </pc:inkChg>
        <pc:inkChg chg="add">
          <ac:chgData name="Duane Miller" userId="086b8d4e5ca37aec" providerId="LiveId" clId="{5B1E3439-FC3E-4281-BBBC-184E26C1E047}" dt="2022-01-20T23:45:58.910" v="431" actId="9405"/>
          <ac:inkMkLst>
            <pc:docMk/>
            <pc:sldMk cId="2631393607" sldId="266"/>
            <ac:inkMk id="58" creationId="{37D797CD-7D35-444F-9A17-09EF47EE4932}"/>
          </ac:inkMkLst>
        </pc:inkChg>
        <pc:inkChg chg="add mod">
          <ac:chgData name="Duane Miller" userId="086b8d4e5ca37aec" providerId="LiveId" clId="{5B1E3439-FC3E-4281-BBBC-184E26C1E047}" dt="2022-01-20T23:46:11.396" v="434"/>
          <ac:inkMkLst>
            <pc:docMk/>
            <pc:sldMk cId="2631393607" sldId="266"/>
            <ac:inkMk id="59" creationId="{F907706E-E0F7-4573-AB66-FA4C182A73BC}"/>
          </ac:inkMkLst>
        </pc:inkChg>
        <pc:inkChg chg="add mod">
          <ac:chgData name="Duane Miller" userId="086b8d4e5ca37aec" providerId="LiveId" clId="{5B1E3439-FC3E-4281-BBBC-184E26C1E047}" dt="2022-01-20T23:46:11.396" v="434"/>
          <ac:inkMkLst>
            <pc:docMk/>
            <pc:sldMk cId="2631393607" sldId="266"/>
            <ac:inkMk id="60" creationId="{FBAD1AE0-2416-455E-BB87-E4FF378330DE}"/>
          </ac:inkMkLst>
        </pc:inkChg>
        <pc:inkChg chg="add mod">
          <ac:chgData name="Duane Miller" userId="086b8d4e5ca37aec" providerId="LiveId" clId="{5B1E3439-FC3E-4281-BBBC-184E26C1E047}" dt="2022-01-20T23:46:38.725" v="436"/>
          <ac:inkMkLst>
            <pc:docMk/>
            <pc:sldMk cId="2631393607" sldId="266"/>
            <ac:inkMk id="62" creationId="{9C234AEB-AA37-4A35-A0C9-F3DCA1D24129}"/>
          </ac:inkMkLst>
        </pc:inkChg>
        <pc:inkChg chg="add">
          <ac:chgData name="Duane Miller" userId="086b8d4e5ca37aec" providerId="LiveId" clId="{5B1E3439-FC3E-4281-BBBC-184E26C1E047}" dt="2022-01-20T23:52:03.830" v="439" actId="9405"/>
          <ac:inkMkLst>
            <pc:docMk/>
            <pc:sldMk cId="2631393607" sldId="266"/>
            <ac:inkMk id="64" creationId="{57F2396E-482E-495A-A1B0-A23924A6B1A4}"/>
          </ac:inkMkLst>
        </pc:inkChg>
        <pc:inkChg chg="add mod">
          <ac:chgData name="Duane Miller" userId="086b8d4e5ca37aec" providerId="LiveId" clId="{5B1E3439-FC3E-4281-BBBC-184E26C1E047}" dt="2022-01-20T23:53:52.975" v="467"/>
          <ac:inkMkLst>
            <pc:docMk/>
            <pc:sldMk cId="2631393607" sldId="266"/>
            <ac:inkMk id="65" creationId="{AB9481FF-6FE9-4EC6-9366-C3661433CFAD}"/>
          </ac:inkMkLst>
        </pc:inkChg>
        <pc:inkChg chg="add mod">
          <ac:chgData name="Duane Miller" userId="086b8d4e5ca37aec" providerId="LiveId" clId="{5B1E3439-FC3E-4281-BBBC-184E26C1E047}" dt="2022-01-20T23:53:52.975" v="467"/>
          <ac:inkMkLst>
            <pc:docMk/>
            <pc:sldMk cId="2631393607" sldId="266"/>
            <ac:inkMk id="66" creationId="{9818E106-2D90-42B9-BDA5-DEE15CE9C6FB}"/>
          </ac:inkMkLst>
        </pc:inkChg>
        <pc:inkChg chg="add mod">
          <ac:chgData name="Duane Miller" userId="086b8d4e5ca37aec" providerId="LiveId" clId="{5B1E3439-FC3E-4281-BBBC-184E26C1E047}" dt="2022-01-20T23:53:52.975" v="467"/>
          <ac:inkMkLst>
            <pc:docMk/>
            <pc:sldMk cId="2631393607" sldId="266"/>
            <ac:inkMk id="68" creationId="{2F0533D5-7006-40E0-9748-40C81699ACD3}"/>
          </ac:inkMkLst>
        </pc:inkChg>
        <pc:inkChg chg="add mod">
          <ac:chgData name="Duane Miller" userId="086b8d4e5ca37aec" providerId="LiveId" clId="{5B1E3439-FC3E-4281-BBBC-184E26C1E047}" dt="2022-01-20T23:53:22.626" v="465"/>
          <ac:inkMkLst>
            <pc:docMk/>
            <pc:sldMk cId="2631393607" sldId="266"/>
            <ac:inkMk id="70" creationId="{B16A3C6F-EE6C-4142-8D72-8562CE916BD8}"/>
          </ac:inkMkLst>
        </pc:inkChg>
        <pc:inkChg chg="add mod">
          <ac:chgData name="Duane Miller" userId="086b8d4e5ca37aec" providerId="LiveId" clId="{5B1E3439-FC3E-4281-BBBC-184E26C1E047}" dt="2022-01-20T23:53:22.626" v="465"/>
          <ac:inkMkLst>
            <pc:docMk/>
            <pc:sldMk cId="2631393607" sldId="266"/>
            <ac:inkMk id="71" creationId="{B73DF43A-A7E8-4693-ACF7-813DB71284EA}"/>
          </ac:inkMkLst>
        </pc:inkChg>
        <pc:inkChg chg="add">
          <ac:chgData name="Duane Miller" userId="086b8d4e5ca37aec" providerId="LiveId" clId="{5B1E3439-FC3E-4281-BBBC-184E26C1E047}" dt="2022-01-20T23:52:26.407" v="448" actId="9405"/>
          <ac:inkMkLst>
            <pc:docMk/>
            <pc:sldMk cId="2631393607" sldId="266"/>
            <ac:inkMk id="73" creationId="{4CF0DC64-D965-4F09-BA5A-5DDC6F791CA4}"/>
          </ac:inkMkLst>
        </pc:inkChg>
        <pc:inkChg chg="add">
          <ac:chgData name="Duane Miller" userId="086b8d4e5ca37aec" providerId="LiveId" clId="{5B1E3439-FC3E-4281-BBBC-184E26C1E047}" dt="2022-01-20T23:52:43.891" v="449" actId="9405"/>
          <ac:inkMkLst>
            <pc:docMk/>
            <pc:sldMk cId="2631393607" sldId="266"/>
            <ac:inkMk id="74" creationId="{8344ED0A-59E5-4645-AA42-65DB7EAEF571}"/>
          </ac:inkMkLst>
        </pc:inkChg>
        <pc:inkChg chg="add mod">
          <ac:chgData name="Duane Miller" userId="086b8d4e5ca37aec" providerId="LiveId" clId="{5B1E3439-FC3E-4281-BBBC-184E26C1E047}" dt="2022-01-20T23:53:09.955" v="458"/>
          <ac:inkMkLst>
            <pc:docMk/>
            <pc:sldMk cId="2631393607" sldId="266"/>
            <ac:inkMk id="75" creationId="{EA3E4634-7320-40A8-AA2F-A1B18AA2F7DE}"/>
          </ac:inkMkLst>
        </pc:inkChg>
        <pc:inkChg chg="add mod">
          <ac:chgData name="Duane Miller" userId="086b8d4e5ca37aec" providerId="LiveId" clId="{5B1E3439-FC3E-4281-BBBC-184E26C1E047}" dt="2022-01-20T23:53:09.955" v="458"/>
          <ac:inkMkLst>
            <pc:docMk/>
            <pc:sldMk cId="2631393607" sldId="266"/>
            <ac:inkMk id="76" creationId="{292BD8D6-754E-4253-B0C1-ECEC7F68C916}"/>
          </ac:inkMkLst>
        </pc:inkChg>
        <pc:inkChg chg="add mod">
          <ac:chgData name="Duane Miller" userId="086b8d4e5ca37aec" providerId="LiveId" clId="{5B1E3439-FC3E-4281-BBBC-184E26C1E047}" dt="2022-01-20T23:53:09.955" v="458"/>
          <ac:inkMkLst>
            <pc:docMk/>
            <pc:sldMk cId="2631393607" sldId="266"/>
            <ac:inkMk id="78" creationId="{D4675982-A878-47BC-9DEC-024FD6630A00}"/>
          </ac:inkMkLst>
        </pc:inkChg>
        <pc:inkChg chg="add mod">
          <ac:chgData name="Duane Miller" userId="086b8d4e5ca37aec" providerId="LiveId" clId="{5B1E3439-FC3E-4281-BBBC-184E26C1E047}" dt="2022-01-20T23:53:09.955" v="458"/>
          <ac:inkMkLst>
            <pc:docMk/>
            <pc:sldMk cId="2631393607" sldId="266"/>
            <ac:inkMk id="80" creationId="{6C7CDF32-F43F-4CFD-A579-FBA9EA546814}"/>
          </ac:inkMkLst>
        </pc:inkChg>
        <pc:inkChg chg="add mod">
          <ac:chgData name="Duane Miller" userId="086b8d4e5ca37aec" providerId="LiveId" clId="{5B1E3439-FC3E-4281-BBBC-184E26C1E047}" dt="2022-01-20T23:53:09.955" v="458"/>
          <ac:inkMkLst>
            <pc:docMk/>
            <pc:sldMk cId="2631393607" sldId="266"/>
            <ac:inkMk id="82" creationId="{9E089650-ED43-4FAD-91B9-DE9692B78F01}"/>
          </ac:inkMkLst>
        </pc:inkChg>
        <pc:inkChg chg="add mod">
          <ac:chgData name="Duane Miller" userId="086b8d4e5ca37aec" providerId="LiveId" clId="{5B1E3439-FC3E-4281-BBBC-184E26C1E047}" dt="2022-01-20T23:53:22.626" v="465"/>
          <ac:inkMkLst>
            <pc:docMk/>
            <pc:sldMk cId="2631393607" sldId="266"/>
            <ac:inkMk id="84" creationId="{4621B07A-BA98-4110-B738-AEBC354353AF}"/>
          </ac:inkMkLst>
        </pc:inkChg>
        <pc:inkChg chg="add mod">
          <ac:chgData name="Duane Miller" userId="086b8d4e5ca37aec" providerId="LiveId" clId="{5B1E3439-FC3E-4281-BBBC-184E26C1E047}" dt="2022-01-20T23:53:22.626" v="465"/>
          <ac:inkMkLst>
            <pc:docMk/>
            <pc:sldMk cId="2631393607" sldId="266"/>
            <ac:inkMk id="85" creationId="{F1346F77-AF1F-40D6-B155-DD91BF6ABB55}"/>
          </ac:inkMkLst>
        </pc:inkChg>
        <pc:inkChg chg="add mod">
          <ac:chgData name="Duane Miller" userId="086b8d4e5ca37aec" providerId="LiveId" clId="{5B1E3439-FC3E-4281-BBBC-184E26C1E047}" dt="2022-01-20T23:53:22.626" v="465"/>
          <ac:inkMkLst>
            <pc:docMk/>
            <pc:sldMk cId="2631393607" sldId="266"/>
            <ac:inkMk id="87" creationId="{F57D5DAB-4415-4CCC-AB94-DB1EA3A359B0}"/>
          </ac:inkMkLst>
        </pc:inkChg>
        <pc:inkChg chg="add mod">
          <ac:chgData name="Duane Miller" userId="086b8d4e5ca37aec" providerId="LiveId" clId="{5B1E3439-FC3E-4281-BBBC-184E26C1E047}" dt="2022-01-20T23:53:22.626" v="465"/>
          <ac:inkMkLst>
            <pc:docMk/>
            <pc:sldMk cId="2631393607" sldId="266"/>
            <ac:inkMk id="89" creationId="{6B15167F-47BE-4266-BCFB-4B885FC67FD1}"/>
          </ac:inkMkLst>
        </pc:inkChg>
        <pc:inkChg chg="add mod">
          <ac:chgData name="Duane Miller" userId="086b8d4e5ca37aec" providerId="LiveId" clId="{5B1E3439-FC3E-4281-BBBC-184E26C1E047}" dt="2022-01-20T23:53:52.975" v="467"/>
          <ac:inkMkLst>
            <pc:docMk/>
            <pc:sldMk cId="2631393607" sldId="266"/>
            <ac:inkMk id="91" creationId="{E45A6982-08A3-4CD6-B5C2-9DD120C02428}"/>
          </ac:inkMkLst>
        </pc:inkChg>
        <pc:inkChg chg="add">
          <ac:chgData name="Duane Miller" userId="086b8d4e5ca37aec" providerId="LiveId" clId="{5B1E3439-FC3E-4281-BBBC-184E26C1E047}" dt="2022-01-20T23:57:25.068" v="508" actId="9405"/>
          <ac:inkMkLst>
            <pc:docMk/>
            <pc:sldMk cId="2631393607" sldId="266"/>
            <ac:inkMk id="93" creationId="{F35ED3F6-BE17-4EEC-8F39-6A6D1F368E14}"/>
          </ac:inkMkLst>
        </pc:inkChg>
        <pc:inkChg chg="add">
          <ac:chgData name="Duane Miller" userId="086b8d4e5ca37aec" providerId="LiveId" clId="{5B1E3439-FC3E-4281-BBBC-184E26C1E047}" dt="2022-01-20T23:57:25.997" v="509" actId="9405"/>
          <ac:inkMkLst>
            <pc:docMk/>
            <pc:sldMk cId="2631393607" sldId="266"/>
            <ac:inkMk id="94" creationId="{2B791B73-796B-4DC6-B08F-2B64C0DE11C9}"/>
          </ac:inkMkLst>
        </pc:inkChg>
        <pc:inkChg chg="add">
          <ac:chgData name="Duane Miller" userId="086b8d4e5ca37aec" providerId="LiveId" clId="{5B1E3439-FC3E-4281-BBBC-184E26C1E047}" dt="2022-01-20T23:57:29.123" v="510" actId="9405"/>
          <ac:inkMkLst>
            <pc:docMk/>
            <pc:sldMk cId="2631393607" sldId="266"/>
            <ac:inkMk id="95" creationId="{40159A15-9962-47C5-B461-DA45224EE35F}"/>
          </ac:inkMkLst>
        </pc:inkChg>
        <pc:inkChg chg="add">
          <ac:chgData name="Duane Miller" userId="086b8d4e5ca37aec" providerId="LiveId" clId="{5B1E3439-FC3E-4281-BBBC-184E26C1E047}" dt="2022-01-20T23:59:39.352" v="511" actId="9405"/>
          <ac:inkMkLst>
            <pc:docMk/>
            <pc:sldMk cId="2631393607" sldId="266"/>
            <ac:inkMk id="96" creationId="{812B5D6E-2028-4A4A-9A9E-B1FBE1B7033D}"/>
          </ac:inkMkLst>
        </pc:inkChg>
        <pc:inkChg chg="add mod">
          <ac:chgData name="Duane Miller" userId="086b8d4e5ca37aec" providerId="LiveId" clId="{5B1E3439-FC3E-4281-BBBC-184E26C1E047}" dt="2022-01-21T00:00:49.383" v="530"/>
          <ac:inkMkLst>
            <pc:docMk/>
            <pc:sldMk cId="2631393607" sldId="266"/>
            <ac:inkMk id="97" creationId="{60F231CB-B3BF-43EE-BB5E-DB62F91E7B75}"/>
          </ac:inkMkLst>
        </pc:inkChg>
        <pc:inkChg chg="add mod">
          <ac:chgData name="Duane Miller" userId="086b8d4e5ca37aec" providerId="LiveId" clId="{5B1E3439-FC3E-4281-BBBC-184E26C1E047}" dt="2022-01-21T00:00:49.383" v="530"/>
          <ac:inkMkLst>
            <pc:docMk/>
            <pc:sldMk cId="2631393607" sldId="266"/>
            <ac:inkMk id="98" creationId="{1359C54A-4F3F-467C-885D-F1CD8823D953}"/>
          </ac:inkMkLst>
        </pc:inkChg>
        <pc:inkChg chg="add mod">
          <ac:chgData name="Duane Miller" userId="086b8d4e5ca37aec" providerId="LiveId" clId="{5B1E3439-FC3E-4281-BBBC-184E26C1E047}" dt="2022-01-21T00:00:49.383" v="530"/>
          <ac:inkMkLst>
            <pc:docMk/>
            <pc:sldMk cId="2631393607" sldId="266"/>
            <ac:inkMk id="99" creationId="{41331921-C969-4BA9-B19C-ED0CAA10BC77}"/>
          </ac:inkMkLst>
        </pc:inkChg>
        <pc:inkChg chg="add mod">
          <ac:chgData name="Duane Miller" userId="086b8d4e5ca37aec" providerId="LiveId" clId="{5B1E3439-FC3E-4281-BBBC-184E26C1E047}" dt="2022-01-21T00:00:21.678" v="527"/>
          <ac:inkMkLst>
            <pc:docMk/>
            <pc:sldMk cId="2631393607" sldId="266"/>
            <ac:inkMk id="101" creationId="{08E46C4C-F2B4-41E5-BB60-C97C01827267}"/>
          </ac:inkMkLst>
        </pc:inkChg>
        <pc:inkChg chg="add mod">
          <ac:chgData name="Duane Miller" userId="086b8d4e5ca37aec" providerId="LiveId" clId="{5B1E3439-FC3E-4281-BBBC-184E26C1E047}" dt="2022-01-21T00:00:21.678" v="527"/>
          <ac:inkMkLst>
            <pc:docMk/>
            <pc:sldMk cId="2631393607" sldId="266"/>
            <ac:inkMk id="102" creationId="{2FC3D358-B55F-4375-A680-5A6983BE4CAF}"/>
          </ac:inkMkLst>
        </pc:inkChg>
        <pc:inkChg chg="add mod">
          <ac:chgData name="Duane Miller" userId="086b8d4e5ca37aec" providerId="LiveId" clId="{5B1E3439-FC3E-4281-BBBC-184E26C1E047}" dt="2022-01-21T00:00:21.678" v="527"/>
          <ac:inkMkLst>
            <pc:docMk/>
            <pc:sldMk cId="2631393607" sldId="266"/>
            <ac:inkMk id="103" creationId="{3D6049B7-FC32-410A-B364-AA5C8505EAFA}"/>
          </ac:inkMkLst>
        </pc:inkChg>
        <pc:inkChg chg="add mod">
          <ac:chgData name="Duane Miller" userId="086b8d4e5ca37aec" providerId="LiveId" clId="{5B1E3439-FC3E-4281-BBBC-184E26C1E047}" dt="2022-01-21T00:00:21.678" v="527"/>
          <ac:inkMkLst>
            <pc:docMk/>
            <pc:sldMk cId="2631393607" sldId="266"/>
            <ac:inkMk id="105" creationId="{5813856F-B5F9-4040-81DE-BBE7FE7CE5AD}"/>
          </ac:inkMkLst>
        </pc:inkChg>
        <pc:inkChg chg="add mod">
          <ac:chgData name="Duane Miller" userId="086b8d4e5ca37aec" providerId="LiveId" clId="{5B1E3439-FC3E-4281-BBBC-184E26C1E047}" dt="2022-01-21T00:00:21.678" v="527"/>
          <ac:inkMkLst>
            <pc:docMk/>
            <pc:sldMk cId="2631393607" sldId="266"/>
            <ac:inkMk id="106" creationId="{65E0D4F3-C705-40A7-8E33-B350D4B4B036}"/>
          </ac:inkMkLst>
        </pc:inkChg>
        <pc:inkChg chg="add mod">
          <ac:chgData name="Duane Miller" userId="086b8d4e5ca37aec" providerId="LiveId" clId="{5B1E3439-FC3E-4281-BBBC-184E26C1E047}" dt="2022-01-21T00:00:21.678" v="527"/>
          <ac:inkMkLst>
            <pc:docMk/>
            <pc:sldMk cId="2631393607" sldId="266"/>
            <ac:inkMk id="107" creationId="{B4AA455A-B150-45AD-9970-BE89A2B7C080}"/>
          </ac:inkMkLst>
        </pc:inkChg>
        <pc:inkChg chg="add mod">
          <ac:chgData name="Duane Miller" userId="086b8d4e5ca37aec" providerId="LiveId" clId="{5B1E3439-FC3E-4281-BBBC-184E26C1E047}" dt="2022-01-21T00:00:21.678" v="527"/>
          <ac:inkMkLst>
            <pc:docMk/>
            <pc:sldMk cId="2631393607" sldId="266"/>
            <ac:inkMk id="109" creationId="{4E3EA38E-E569-4982-8720-F9965235CCD7}"/>
          </ac:inkMkLst>
        </pc:inkChg>
        <pc:inkChg chg="add mod">
          <ac:chgData name="Duane Miller" userId="086b8d4e5ca37aec" providerId="LiveId" clId="{5B1E3439-FC3E-4281-BBBC-184E26C1E047}" dt="2022-01-21T00:00:21.678" v="527"/>
          <ac:inkMkLst>
            <pc:docMk/>
            <pc:sldMk cId="2631393607" sldId="266"/>
            <ac:inkMk id="111" creationId="{022BD441-83D8-43A4-AD73-CF3919B08EE9}"/>
          </ac:inkMkLst>
        </pc:inkChg>
        <pc:inkChg chg="add">
          <ac:chgData name="Duane Miller" userId="086b8d4e5ca37aec" providerId="LiveId" clId="{5B1E3439-FC3E-4281-BBBC-184E26C1E047}" dt="2022-01-21T00:00:24.628" v="528" actId="9405"/>
          <ac:inkMkLst>
            <pc:docMk/>
            <pc:sldMk cId="2631393607" sldId="266"/>
            <ac:inkMk id="113" creationId="{0358432B-425C-434C-A4C9-BC1D6F5742AD}"/>
          </ac:inkMkLst>
        </pc:inkChg>
        <pc:inkChg chg="add mod">
          <ac:chgData name="Duane Miller" userId="086b8d4e5ca37aec" providerId="LiveId" clId="{5B1E3439-FC3E-4281-BBBC-184E26C1E047}" dt="2022-01-21T00:00:49.383" v="530"/>
          <ac:inkMkLst>
            <pc:docMk/>
            <pc:sldMk cId="2631393607" sldId="266"/>
            <ac:inkMk id="114" creationId="{9A42885F-76D1-42D2-ADF9-7B6315F6428B}"/>
          </ac:inkMkLst>
        </pc:inkChg>
        <pc:inkChg chg="add mod">
          <ac:chgData name="Duane Miller" userId="086b8d4e5ca37aec" providerId="LiveId" clId="{5B1E3439-FC3E-4281-BBBC-184E26C1E047}" dt="2022-01-21T00:07:17.204" v="548"/>
          <ac:inkMkLst>
            <pc:docMk/>
            <pc:sldMk cId="2631393607" sldId="266"/>
            <ac:inkMk id="116" creationId="{498A5A90-5D5E-4D58-88FD-6093C253339F}"/>
          </ac:inkMkLst>
        </pc:inkChg>
        <pc:inkChg chg="add mod">
          <ac:chgData name="Duane Miller" userId="086b8d4e5ca37aec" providerId="LiveId" clId="{5B1E3439-FC3E-4281-BBBC-184E26C1E047}" dt="2022-01-21T00:07:17.204" v="548"/>
          <ac:inkMkLst>
            <pc:docMk/>
            <pc:sldMk cId="2631393607" sldId="266"/>
            <ac:inkMk id="117" creationId="{BB0A9DB4-D5CA-40A1-935E-89552A3BDDC7}"/>
          </ac:inkMkLst>
        </pc:inkChg>
        <pc:inkChg chg="add mod">
          <ac:chgData name="Duane Miller" userId="086b8d4e5ca37aec" providerId="LiveId" clId="{5B1E3439-FC3E-4281-BBBC-184E26C1E047}" dt="2022-01-21T00:07:17.204" v="548"/>
          <ac:inkMkLst>
            <pc:docMk/>
            <pc:sldMk cId="2631393607" sldId="266"/>
            <ac:inkMk id="118" creationId="{3AC08A13-B748-4B7A-AF0E-FAA7B297B2A1}"/>
          </ac:inkMkLst>
        </pc:inkChg>
        <pc:inkChg chg="add mod">
          <ac:chgData name="Duane Miller" userId="086b8d4e5ca37aec" providerId="LiveId" clId="{5B1E3439-FC3E-4281-BBBC-184E26C1E047}" dt="2022-01-21T00:07:17.204" v="548"/>
          <ac:inkMkLst>
            <pc:docMk/>
            <pc:sldMk cId="2631393607" sldId="266"/>
            <ac:inkMk id="120" creationId="{6BA64C1F-4945-4B77-91DE-426828B14FC8}"/>
          </ac:inkMkLst>
        </pc:inkChg>
        <pc:inkChg chg="add">
          <ac:chgData name="Duane Miller" userId="086b8d4e5ca37aec" providerId="LiveId" clId="{5B1E3439-FC3E-4281-BBBC-184E26C1E047}" dt="2022-01-21T00:07:25.823" v="549" actId="9405"/>
          <ac:inkMkLst>
            <pc:docMk/>
            <pc:sldMk cId="2631393607" sldId="266"/>
            <ac:inkMk id="122" creationId="{5D684008-2EF2-4BDD-9D93-6E82FB91C76C}"/>
          </ac:inkMkLst>
        </pc:inkChg>
        <pc:inkChg chg="add">
          <ac:chgData name="Duane Miller" userId="086b8d4e5ca37aec" providerId="LiveId" clId="{5B1E3439-FC3E-4281-BBBC-184E26C1E047}" dt="2022-01-21T00:07:29.120" v="550" actId="9405"/>
          <ac:inkMkLst>
            <pc:docMk/>
            <pc:sldMk cId="2631393607" sldId="266"/>
            <ac:inkMk id="123" creationId="{3F1F555C-51AE-48C6-9BE6-1E5DA74A2633}"/>
          </ac:inkMkLst>
        </pc:inkChg>
        <pc:inkChg chg="add">
          <ac:chgData name="Duane Miller" userId="086b8d4e5ca37aec" providerId="LiveId" clId="{5B1E3439-FC3E-4281-BBBC-184E26C1E047}" dt="2022-01-21T00:07:40.265" v="551" actId="9405"/>
          <ac:inkMkLst>
            <pc:docMk/>
            <pc:sldMk cId="2631393607" sldId="266"/>
            <ac:inkMk id="124" creationId="{65FFC377-927F-461D-B0E5-86B0DEC62665}"/>
          </ac:inkMkLst>
        </pc:inkChg>
        <pc:inkChg chg="add mod">
          <ac:chgData name="Duane Miller" userId="086b8d4e5ca37aec" providerId="LiveId" clId="{5B1E3439-FC3E-4281-BBBC-184E26C1E047}" dt="2022-01-21T00:07:45.401" v="554"/>
          <ac:inkMkLst>
            <pc:docMk/>
            <pc:sldMk cId="2631393607" sldId="266"/>
            <ac:inkMk id="125" creationId="{2E64C512-1C4F-417F-B1B0-4A23CAA949AE}"/>
          </ac:inkMkLst>
        </pc:inkChg>
        <pc:inkChg chg="add mod">
          <ac:chgData name="Duane Miller" userId="086b8d4e5ca37aec" providerId="LiveId" clId="{5B1E3439-FC3E-4281-BBBC-184E26C1E047}" dt="2022-01-21T00:07:45.401" v="554"/>
          <ac:inkMkLst>
            <pc:docMk/>
            <pc:sldMk cId="2631393607" sldId="266"/>
            <ac:inkMk id="126" creationId="{9232489C-5492-496A-A08A-23D95023FA22}"/>
          </ac:inkMkLst>
        </pc:inkChg>
        <pc:inkChg chg="add">
          <ac:chgData name="Duane Miller" userId="086b8d4e5ca37aec" providerId="LiveId" clId="{5B1E3439-FC3E-4281-BBBC-184E26C1E047}" dt="2022-01-21T00:15:07.762" v="583" actId="9405"/>
          <ac:inkMkLst>
            <pc:docMk/>
            <pc:sldMk cId="2631393607" sldId="266"/>
            <ac:inkMk id="128" creationId="{4CF9180D-1BB4-430D-B508-951A742C29B4}"/>
          </ac:inkMkLst>
        </pc:inkChg>
        <pc:inkChg chg="add">
          <ac:chgData name="Duane Miller" userId="086b8d4e5ca37aec" providerId="LiveId" clId="{5B1E3439-FC3E-4281-BBBC-184E26C1E047}" dt="2022-01-21T00:15:17.543" v="584" actId="9405"/>
          <ac:inkMkLst>
            <pc:docMk/>
            <pc:sldMk cId="2631393607" sldId="266"/>
            <ac:inkMk id="129" creationId="{1667EC40-E086-4D66-BFF6-1CCA0D917359}"/>
          </ac:inkMkLst>
        </pc:inkChg>
        <pc:inkChg chg="add mod">
          <ac:chgData name="Duane Miller" userId="086b8d4e5ca37aec" providerId="LiveId" clId="{5B1E3439-FC3E-4281-BBBC-184E26C1E047}" dt="2022-01-21T00:16:16.773" v="603"/>
          <ac:inkMkLst>
            <pc:docMk/>
            <pc:sldMk cId="2631393607" sldId="266"/>
            <ac:inkMk id="130" creationId="{C05E6098-0E2D-461F-AB7D-BB905C7B964F}"/>
          </ac:inkMkLst>
        </pc:inkChg>
        <pc:inkChg chg="add mod">
          <ac:chgData name="Duane Miller" userId="086b8d4e5ca37aec" providerId="LiveId" clId="{5B1E3439-FC3E-4281-BBBC-184E26C1E047}" dt="2022-01-21T00:16:16.773" v="603"/>
          <ac:inkMkLst>
            <pc:docMk/>
            <pc:sldMk cId="2631393607" sldId="266"/>
            <ac:inkMk id="131" creationId="{AEF8B3C2-8F9D-4CEC-BA1C-457AAF673961}"/>
          </ac:inkMkLst>
        </pc:inkChg>
        <pc:inkChg chg="add mod">
          <ac:chgData name="Duane Miller" userId="086b8d4e5ca37aec" providerId="LiveId" clId="{5B1E3439-FC3E-4281-BBBC-184E26C1E047}" dt="2022-01-21T00:16:16.773" v="603"/>
          <ac:inkMkLst>
            <pc:docMk/>
            <pc:sldMk cId="2631393607" sldId="266"/>
            <ac:inkMk id="133" creationId="{9122BB4E-7574-4D13-B82B-E23394D78F20}"/>
          </ac:inkMkLst>
        </pc:inkChg>
        <pc:inkChg chg="add mod">
          <ac:chgData name="Duane Miller" userId="086b8d4e5ca37aec" providerId="LiveId" clId="{5B1E3439-FC3E-4281-BBBC-184E26C1E047}" dt="2022-01-21T00:16:16.773" v="603"/>
          <ac:inkMkLst>
            <pc:docMk/>
            <pc:sldMk cId="2631393607" sldId="266"/>
            <ac:inkMk id="135" creationId="{FB658E62-7E3B-477A-B910-492C050AF3D3}"/>
          </ac:inkMkLst>
        </pc:inkChg>
        <pc:inkChg chg="add mod">
          <ac:chgData name="Duane Miller" userId="086b8d4e5ca37aec" providerId="LiveId" clId="{5B1E3439-FC3E-4281-BBBC-184E26C1E047}" dt="2022-01-21T00:16:16.773" v="603"/>
          <ac:inkMkLst>
            <pc:docMk/>
            <pc:sldMk cId="2631393607" sldId="266"/>
            <ac:inkMk id="137" creationId="{221A6393-8273-40D1-8BBC-2073CBC2D55B}"/>
          </ac:inkMkLst>
        </pc:inkChg>
        <pc:inkChg chg="add mod">
          <ac:chgData name="Duane Miller" userId="086b8d4e5ca37aec" providerId="LiveId" clId="{5B1E3439-FC3E-4281-BBBC-184E26C1E047}" dt="2022-01-21T00:16:16.773" v="603"/>
          <ac:inkMkLst>
            <pc:docMk/>
            <pc:sldMk cId="2631393607" sldId="266"/>
            <ac:inkMk id="138" creationId="{2DFE593F-1C42-4B1F-A2DC-B940072C6E2D}"/>
          </ac:inkMkLst>
        </pc:inkChg>
        <pc:inkChg chg="add mod">
          <ac:chgData name="Duane Miller" userId="086b8d4e5ca37aec" providerId="LiveId" clId="{5B1E3439-FC3E-4281-BBBC-184E26C1E047}" dt="2022-01-21T00:16:16.773" v="603"/>
          <ac:inkMkLst>
            <pc:docMk/>
            <pc:sldMk cId="2631393607" sldId="266"/>
            <ac:inkMk id="140" creationId="{925CA6A2-08A5-46D4-94DE-E485E825E795}"/>
          </ac:inkMkLst>
        </pc:inkChg>
        <pc:inkChg chg="add mod">
          <ac:chgData name="Duane Miller" userId="086b8d4e5ca37aec" providerId="LiveId" clId="{5B1E3439-FC3E-4281-BBBC-184E26C1E047}" dt="2022-01-21T00:16:16.773" v="603"/>
          <ac:inkMkLst>
            <pc:docMk/>
            <pc:sldMk cId="2631393607" sldId="266"/>
            <ac:inkMk id="141" creationId="{2813452C-8EDB-454F-9AF0-6E4B34B7A9CA}"/>
          </ac:inkMkLst>
        </pc:inkChg>
        <pc:inkChg chg="add mod">
          <ac:chgData name="Duane Miller" userId="086b8d4e5ca37aec" providerId="LiveId" clId="{5B1E3439-FC3E-4281-BBBC-184E26C1E047}" dt="2022-01-21T00:16:16.773" v="603"/>
          <ac:inkMkLst>
            <pc:docMk/>
            <pc:sldMk cId="2631393607" sldId="266"/>
            <ac:inkMk id="142" creationId="{99CFD0A3-3C7A-47E0-AE88-00FF581D1C83}"/>
          </ac:inkMkLst>
        </pc:inkChg>
        <pc:inkChg chg="add">
          <ac:chgData name="Duane Miller" userId="086b8d4e5ca37aec" providerId="LiveId" clId="{5B1E3439-FC3E-4281-BBBC-184E26C1E047}" dt="2022-01-21T00:16:09.280" v="599" actId="9405"/>
          <ac:inkMkLst>
            <pc:docMk/>
            <pc:sldMk cId="2631393607" sldId="266"/>
            <ac:inkMk id="144" creationId="{F5C53AE2-93EC-44E5-86CE-740A0652FEE9}"/>
          </ac:inkMkLst>
        </pc:inkChg>
        <pc:inkChg chg="add mod">
          <ac:chgData name="Duane Miller" userId="086b8d4e5ca37aec" providerId="LiveId" clId="{5B1E3439-FC3E-4281-BBBC-184E26C1E047}" dt="2022-01-21T00:16:16.773" v="603"/>
          <ac:inkMkLst>
            <pc:docMk/>
            <pc:sldMk cId="2631393607" sldId="266"/>
            <ac:inkMk id="145" creationId="{7E60541E-3098-4B31-ACC8-68DD99D9D54D}"/>
          </ac:inkMkLst>
        </pc:inkChg>
        <pc:inkChg chg="add mod">
          <ac:chgData name="Duane Miller" userId="086b8d4e5ca37aec" providerId="LiveId" clId="{5B1E3439-FC3E-4281-BBBC-184E26C1E047}" dt="2022-01-21T00:16:16.773" v="603"/>
          <ac:inkMkLst>
            <pc:docMk/>
            <pc:sldMk cId="2631393607" sldId="266"/>
            <ac:inkMk id="147" creationId="{7123A0C9-79E9-4509-B39D-9860F7CFA4C8}"/>
          </ac:inkMkLst>
        </pc:inkChg>
        <pc:inkChg chg="add mod">
          <ac:chgData name="Duane Miller" userId="086b8d4e5ca37aec" providerId="LiveId" clId="{5B1E3439-FC3E-4281-BBBC-184E26C1E047}" dt="2022-01-21T00:16:32.001" v="606"/>
          <ac:inkMkLst>
            <pc:docMk/>
            <pc:sldMk cId="2631393607" sldId="266"/>
            <ac:inkMk id="149" creationId="{F50E6625-4B5D-4648-A7A7-8C582CC85108}"/>
          </ac:inkMkLst>
        </pc:inkChg>
        <pc:inkChg chg="add mod">
          <ac:chgData name="Duane Miller" userId="086b8d4e5ca37aec" providerId="LiveId" clId="{5B1E3439-FC3E-4281-BBBC-184E26C1E047}" dt="2022-01-21T00:16:32.001" v="606"/>
          <ac:inkMkLst>
            <pc:docMk/>
            <pc:sldMk cId="2631393607" sldId="266"/>
            <ac:inkMk id="150" creationId="{DF2CD9D6-EEBA-4079-979D-445ABEB39F9F}"/>
          </ac:inkMkLst>
        </pc:inkChg>
        <pc:inkChg chg="add del">
          <ac:chgData name="Duane Miller" userId="086b8d4e5ca37aec" providerId="LiveId" clId="{5B1E3439-FC3E-4281-BBBC-184E26C1E047}" dt="2022-01-21T00:17:12.743" v="608" actId="9405"/>
          <ac:inkMkLst>
            <pc:docMk/>
            <pc:sldMk cId="2631393607" sldId="266"/>
            <ac:inkMk id="152" creationId="{2262FDE6-C727-4DE5-8133-8D47A4BB57A8}"/>
          </ac:inkMkLst>
        </pc:inkChg>
        <pc:inkChg chg="add">
          <ac:chgData name="Duane Miller" userId="086b8d4e5ca37aec" providerId="LiveId" clId="{5B1E3439-FC3E-4281-BBBC-184E26C1E047}" dt="2022-01-21T00:17:19.564" v="609" actId="9405"/>
          <ac:inkMkLst>
            <pc:docMk/>
            <pc:sldMk cId="2631393607" sldId="266"/>
            <ac:inkMk id="153" creationId="{D0B60B5A-6687-4D0B-A790-2B5B0A5708C4}"/>
          </ac:inkMkLst>
        </pc:inkChg>
        <pc:inkChg chg="add">
          <ac:chgData name="Duane Miller" userId="086b8d4e5ca37aec" providerId="LiveId" clId="{5B1E3439-FC3E-4281-BBBC-184E26C1E047}" dt="2022-01-21T00:17:54.997" v="610" actId="9405"/>
          <ac:inkMkLst>
            <pc:docMk/>
            <pc:sldMk cId="2631393607" sldId="266"/>
            <ac:inkMk id="154" creationId="{9C833628-9D35-4160-86DB-F425FBF9009C}"/>
          </ac:inkMkLst>
        </pc:inkChg>
        <pc:inkChg chg="add">
          <ac:chgData name="Duane Miller" userId="086b8d4e5ca37aec" providerId="LiveId" clId="{5B1E3439-FC3E-4281-BBBC-184E26C1E047}" dt="2022-01-21T00:17:57.957" v="611" actId="9405"/>
          <ac:inkMkLst>
            <pc:docMk/>
            <pc:sldMk cId="2631393607" sldId="266"/>
            <ac:inkMk id="155" creationId="{9B4A0A80-43A9-4B96-A796-0CDF6199BF94}"/>
          </ac:inkMkLst>
        </pc:inkChg>
      </pc:sldChg>
      <pc:sldChg chg="addSp delSp modSp add mod modNotesTx">
        <pc:chgData name="Duane Miller" userId="086b8d4e5ca37aec" providerId="LiveId" clId="{5B1E3439-FC3E-4281-BBBC-184E26C1E047}" dt="2022-01-20T23:34:27.677" v="383"/>
        <pc:sldMkLst>
          <pc:docMk/>
          <pc:sldMk cId="1598061508" sldId="267"/>
        </pc:sldMkLst>
        <pc:spChg chg="mod">
          <ac:chgData name="Duane Miller" userId="086b8d4e5ca37aec" providerId="LiveId" clId="{5B1E3439-FC3E-4281-BBBC-184E26C1E047}" dt="2022-01-20T22:23:10.490" v="318" actId="207"/>
          <ac:spMkLst>
            <pc:docMk/>
            <pc:sldMk cId="1598061508" sldId="267"/>
            <ac:spMk id="3" creationId="{D3EFC0C3-FD39-449B-AD90-C042901F23F4}"/>
          </ac:spMkLst>
        </pc:spChg>
        <pc:spChg chg="mod">
          <ac:chgData name="Duane Miller" userId="086b8d4e5ca37aec" providerId="LiveId" clId="{5B1E3439-FC3E-4281-BBBC-184E26C1E047}" dt="2022-01-20T22:23:17.125" v="319" actId="14100"/>
          <ac:spMkLst>
            <pc:docMk/>
            <pc:sldMk cId="1598061508" sldId="267"/>
            <ac:spMk id="6" creationId="{B2FD387F-92CC-4779-81C3-06BBC90B104F}"/>
          </ac:spMkLst>
        </pc:spChg>
        <pc:grpChg chg="del mod">
          <ac:chgData name="Duane Miller" userId="086b8d4e5ca37aec" providerId="LiveId" clId="{5B1E3439-FC3E-4281-BBBC-184E26C1E047}" dt="2022-01-20T23:30:25.828" v="340"/>
          <ac:grpSpMkLst>
            <pc:docMk/>
            <pc:sldMk cId="1598061508" sldId="267"/>
            <ac:grpSpMk id="9" creationId="{5AD97D68-71B3-4F0F-B0B4-7623EAB372BA}"/>
          </ac:grpSpMkLst>
        </pc:grpChg>
        <pc:grpChg chg="mod">
          <ac:chgData name="Duane Miller" userId="086b8d4e5ca37aec" providerId="LiveId" clId="{5B1E3439-FC3E-4281-BBBC-184E26C1E047}" dt="2022-01-20T23:30:25.828" v="340"/>
          <ac:grpSpMkLst>
            <pc:docMk/>
            <pc:sldMk cId="1598061508" sldId="267"/>
            <ac:grpSpMk id="12" creationId="{481DB3FF-E6A7-43D0-B5D2-3B7BCED5F3AD}"/>
          </ac:grpSpMkLst>
        </pc:grpChg>
        <pc:grpChg chg="mod">
          <ac:chgData name="Duane Miller" userId="086b8d4e5ca37aec" providerId="LiveId" clId="{5B1E3439-FC3E-4281-BBBC-184E26C1E047}" dt="2022-01-20T23:30:32.264" v="344"/>
          <ac:grpSpMkLst>
            <pc:docMk/>
            <pc:sldMk cId="1598061508" sldId="267"/>
            <ac:grpSpMk id="16" creationId="{F5C79764-FCF3-4692-BDE0-84BF93254256}"/>
          </ac:grpSpMkLst>
        </pc:grpChg>
        <pc:grpChg chg="mod">
          <ac:chgData name="Duane Miller" userId="086b8d4e5ca37aec" providerId="LiveId" clId="{5B1E3439-FC3E-4281-BBBC-184E26C1E047}" dt="2022-01-20T23:30:44.956" v="349"/>
          <ac:grpSpMkLst>
            <pc:docMk/>
            <pc:sldMk cId="1598061508" sldId="267"/>
            <ac:grpSpMk id="21" creationId="{A2CB1765-EBE1-4E19-9E89-4766789655BF}"/>
          </ac:grpSpMkLst>
        </pc:grpChg>
        <pc:grpChg chg="del mod">
          <ac:chgData name="Duane Miller" userId="086b8d4e5ca37aec" providerId="LiveId" clId="{5B1E3439-FC3E-4281-BBBC-184E26C1E047}" dt="2022-01-20T23:31:48.609" v="359"/>
          <ac:grpSpMkLst>
            <pc:docMk/>
            <pc:sldMk cId="1598061508" sldId="267"/>
            <ac:grpSpMk id="29" creationId="{67058D5C-42A2-4C07-8E2C-0DEFF624FBF1}"/>
          </ac:grpSpMkLst>
        </pc:grpChg>
        <pc:grpChg chg="mod">
          <ac:chgData name="Duane Miller" userId="086b8d4e5ca37aec" providerId="LiveId" clId="{5B1E3439-FC3E-4281-BBBC-184E26C1E047}" dt="2022-01-20T23:31:48.609" v="359"/>
          <ac:grpSpMkLst>
            <pc:docMk/>
            <pc:sldMk cId="1598061508" sldId="267"/>
            <ac:grpSpMk id="31" creationId="{BE36017D-8467-4B26-9166-08C53F489FE7}"/>
          </ac:grpSpMkLst>
        </pc:grpChg>
        <pc:grpChg chg="mod">
          <ac:chgData name="Duane Miller" userId="086b8d4e5ca37aec" providerId="LiveId" clId="{5B1E3439-FC3E-4281-BBBC-184E26C1E047}" dt="2022-01-20T23:31:55.680" v="362"/>
          <ac:grpSpMkLst>
            <pc:docMk/>
            <pc:sldMk cId="1598061508" sldId="267"/>
            <ac:grpSpMk id="34" creationId="{B7D267BD-5996-4AAE-8B82-8A094AF9D8C3}"/>
          </ac:grpSpMkLst>
        </pc:grpChg>
        <pc:grpChg chg="del mod">
          <ac:chgData name="Duane Miller" userId="086b8d4e5ca37aec" providerId="LiveId" clId="{5B1E3439-FC3E-4281-BBBC-184E26C1E047}" dt="2022-01-20T23:32:29.206" v="370"/>
          <ac:grpSpMkLst>
            <pc:docMk/>
            <pc:sldMk cId="1598061508" sldId="267"/>
            <ac:grpSpMk id="39" creationId="{BA4E831A-37D1-4499-954C-16C6EA2AC35A}"/>
          </ac:grpSpMkLst>
        </pc:grpChg>
        <pc:grpChg chg="del mod">
          <ac:chgData name="Duane Miller" userId="086b8d4e5ca37aec" providerId="LiveId" clId="{5B1E3439-FC3E-4281-BBBC-184E26C1E047}" dt="2022-01-20T23:32:52.558" v="374"/>
          <ac:grpSpMkLst>
            <pc:docMk/>
            <pc:sldMk cId="1598061508" sldId="267"/>
            <ac:grpSpMk id="42" creationId="{293E9686-C6AE-44F5-824F-CB112B7278C4}"/>
          </ac:grpSpMkLst>
        </pc:grpChg>
        <pc:grpChg chg="mod">
          <ac:chgData name="Duane Miller" userId="086b8d4e5ca37aec" providerId="LiveId" clId="{5B1E3439-FC3E-4281-BBBC-184E26C1E047}" dt="2022-01-20T23:32:52.558" v="374"/>
          <ac:grpSpMkLst>
            <pc:docMk/>
            <pc:sldMk cId="1598061508" sldId="267"/>
            <ac:grpSpMk id="46" creationId="{7033CD2A-9B14-4D18-809C-E8D64B999587}"/>
          </ac:grpSpMkLst>
        </pc:grpChg>
        <pc:grpChg chg="mod">
          <ac:chgData name="Duane Miller" userId="086b8d4e5ca37aec" providerId="LiveId" clId="{5B1E3439-FC3E-4281-BBBC-184E26C1E047}" dt="2022-01-20T23:34:24.121" v="380"/>
          <ac:grpSpMkLst>
            <pc:docMk/>
            <pc:sldMk cId="1598061508" sldId="267"/>
            <ac:grpSpMk id="52" creationId="{23BE7486-12EC-46D3-AD02-F93721C3563B}"/>
          </ac:grpSpMkLst>
        </pc:grpChg>
        <pc:grpChg chg="mod">
          <ac:chgData name="Duane Miller" userId="086b8d4e5ca37aec" providerId="LiveId" clId="{5B1E3439-FC3E-4281-BBBC-184E26C1E047}" dt="2022-01-20T23:34:27.677" v="383"/>
          <ac:grpSpMkLst>
            <pc:docMk/>
            <pc:sldMk cId="1598061508" sldId="267"/>
            <ac:grpSpMk id="55" creationId="{84D2AFE0-AD84-4995-A77C-50D1B4645D0C}"/>
          </ac:grpSpMkLst>
        </pc:grpChg>
        <pc:inkChg chg="add">
          <ac:chgData name="Duane Miller" userId="086b8d4e5ca37aec" providerId="LiveId" clId="{5B1E3439-FC3E-4281-BBBC-184E26C1E047}" dt="2022-01-20T23:30:10.434" v="335" actId="9405"/>
          <ac:inkMkLst>
            <pc:docMk/>
            <pc:sldMk cId="1598061508" sldId="267"/>
            <ac:inkMk id="4" creationId="{088D50B7-5CB4-47BB-81F6-D3714C9583F6}"/>
          </ac:inkMkLst>
        </pc:inkChg>
        <pc:inkChg chg="add mod">
          <ac:chgData name="Duane Miller" userId="086b8d4e5ca37aec" providerId="LiveId" clId="{5B1E3439-FC3E-4281-BBBC-184E26C1E047}" dt="2022-01-20T23:30:25.828" v="340"/>
          <ac:inkMkLst>
            <pc:docMk/>
            <pc:sldMk cId="1598061508" sldId="267"/>
            <ac:inkMk id="5" creationId="{41BC6CB1-F18C-4094-A5C9-88EEB1607D66}"/>
          </ac:inkMkLst>
        </pc:inkChg>
        <pc:inkChg chg="add mod">
          <ac:chgData name="Duane Miller" userId="086b8d4e5ca37aec" providerId="LiveId" clId="{5B1E3439-FC3E-4281-BBBC-184E26C1E047}" dt="2022-01-20T23:30:25.828" v="340"/>
          <ac:inkMkLst>
            <pc:docMk/>
            <pc:sldMk cId="1598061508" sldId="267"/>
            <ac:inkMk id="7" creationId="{655BCCF8-991F-4AB2-B34A-38C68EABDA38}"/>
          </ac:inkMkLst>
        </pc:inkChg>
        <pc:inkChg chg="add mod">
          <ac:chgData name="Duane Miller" userId="086b8d4e5ca37aec" providerId="LiveId" clId="{5B1E3439-FC3E-4281-BBBC-184E26C1E047}" dt="2022-01-20T23:30:25.828" v="340"/>
          <ac:inkMkLst>
            <pc:docMk/>
            <pc:sldMk cId="1598061508" sldId="267"/>
            <ac:inkMk id="11" creationId="{506A387B-4A3E-4348-A982-595BADAD3B55}"/>
          </ac:inkMkLst>
        </pc:inkChg>
        <pc:inkChg chg="add mod">
          <ac:chgData name="Duane Miller" userId="086b8d4e5ca37aec" providerId="LiveId" clId="{5B1E3439-FC3E-4281-BBBC-184E26C1E047}" dt="2022-01-20T23:30:32.264" v="344"/>
          <ac:inkMkLst>
            <pc:docMk/>
            <pc:sldMk cId="1598061508" sldId="267"/>
            <ac:inkMk id="13" creationId="{E2CAE85F-07AA-4926-9662-1CD05D5D1EA2}"/>
          </ac:inkMkLst>
        </pc:inkChg>
        <pc:inkChg chg="add mod">
          <ac:chgData name="Duane Miller" userId="086b8d4e5ca37aec" providerId="LiveId" clId="{5B1E3439-FC3E-4281-BBBC-184E26C1E047}" dt="2022-01-20T23:30:32.264" v="344"/>
          <ac:inkMkLst>
            <pc:docMk/>
            <pc:sldMk cId="1598061508" sldId="267"/>
            <ac:inkMk id="14" creationId="{6EC0F92F-622C-48AE-8A42-4FAE66792C73}"/>
          </ac:inkMkLst>
        </pc:inkChg>
        <pc:inkChg chg="add mod">
          <ac:chgData name="Duane Miller" userId="086b8d4e5ca37aec" providerId="LiveId" clId="{5B1E3439-FC3E-4281-BBBC-184E26C1E047}" dt="2022-01-20T23:30:32.264" v="344"/>
          <ac:inkMkLst>
            <pc:docMk/>
            <pc:sldMk cId="1598061508" sldId="267"/>
            <ac:inkMk id="15" creationId="{837FB066-90D8-4266-BCE7-CA487A1A6FCD}"/>
          </ac:inkMkLst>
        </pc:inkChg>
        <pc:inkChg chg="add">
          <ac:chgData name="Duane Miller" userId="086b8d4e5ca37aec" providerId="LiveId" clId="{5B1E3439-FC3E-4281-BBBC-184E26C1E047}" dt="2022-01-20T23:30:36.291" v="345" actId="9405"/>
          <ac:inkMkLst>
            <pc:docMk/>
            <pc:sldMk cId="1598061508" sldId="267"/>
            <ac:inkMk id="17" creationId="{31BA62A5-0C4D-4BEA-8CC4-531061FB2393}"/>
          </ac:inkMkLst>
        </pc:inkChg>
        <pc:inkChg chg="add mod">
          <ac:chgData name="Duane Miller" userId="086b8d4e5ca37aec" providerId="LiveId" clId="{5B1E3439-FC3E-4281-BBBC-184E26C1E047}" dt="2022-01-20T23:30:44.956" v="349"/>
          <ac:inkMkLst>
            <pc:docMk/>
            <pc:sldMk cId="1598061508" sldId="267"/>
            <ac:inkMk id="18" creationId="{E927FF3C-2807-42C7-9746-B649997E08D3}"/>
          </ac:inkMkLst>
        </pc:inkChg>
        <pc:inkChg chg="add mod">
          <ac:chgData name="Duane Miller" userId="086b8d4e5ca37aec" providerId="LiveId" clId="{5B1E3439-FC3E-4281-BBBC-184E26C1E047}" dt="2022-01-20T23:30:44.956" v="349"/>
          <ac:inkMkLst>
            <pc:docMk/>
            <pc:sldMk cId="1598061508" sldId="267"/>
            <ac:inkMk id="19" creationId="{3E9A079F-1876-4659-BA08-652FD0808234}"/>
          </ac:inkMkLst>
        </pc:inkChg>
        <pc:inkChg chg="add mod">
          <ac:chgData name="Duane Miller" userId="086b8d4e5ca37aec" providerId="LiveId" clId="{5B1E3439-FC3E-4281-BBBC-184E26C1E047}" dt="2022-01-20T23:30:44.956" v="349"/>
          <ac:inkMkLst>
            <pc:docMk/>
            <pc:sldMk cId="1598061508" sldId="267"/>
            <ac:inkMk id="20" creationId="{E4397C99-AFCB-4300-8C81-156934103C27}"/>
          </ac:inkMkLst>
        </pc:inkChg>
        <pc:inkChg chg="add">
          <ac:chgData name="Duane Miller" userId="086b8d4e5ca37aec" providerId="LiveId" clId="{5B1E3439-FC3E-4281-BBBC-184E26C1E047}" dt="2022-01-20T23:31:01.432" v="350" actId="9405"/>
          <ac:inkMkLst>
            <pc:docMk/>
            <pc:sldMk cId="1598061508" sldId="267"/>
            <ac:inkMk id="22" creationId="{8C84D26D-1BE9-4905-9446-3D7E8AAEC326}"/>
          </ac:inkMkLst>
        </pc:inkChg>
        <pc:inkChg chg="add">
          <ac:chgData name="Duane Miller" userId="086b8d4e5ca37aec" providerId="LiveId" clId="{5B1E3439-FC3E-4281-BBBC-184E26C1E047}" dt="2022-01-20T23:31:03.533" v="351" actId="9405"/>
          <ac:inkMkLst>
            <pc:docMk/>
            <pc:sldMk cId="1598061508" sldId="267"/>
            <ac:inkMk id="23" creationId="{DD69C350-02E4-42B4-B146-639C798BA2E7}"/>
          </ac:inkMkLst>
        </pc:inkChg>
        <pc:inkChg chg="add">
          <ac:chgData name="Duane Miller" userId="086b8d4e5ca37aec" providerId="LiveId" clId="{5B1E3439-FC3E-4281-BBBC-184E26C1E047}" dt="2022-01-20T23:31:10.747" v="352" actId="9405"/>
          <ac:inkMkLst>
            <pc:docMk/>
            <pc:sldMk cId="1598061508" sldId="267"/>
            <ac:inkMk id="24" creationId="{27018C8B-FAEA-4624-88BE-D68A4992F5F5}"/>
          </ac:inkMkLst>
        </pc:inkChg>
        <pc:inkChg chg="add">
          <ac:chgData name="Duane Miller" userId="086b8d4e5ca37aec" providerId="LiveId" clId="{5B1E3439-FC3E-4281-BBBC-184E26C1E047}" dt="2022-01-20T23:31:14.431" v="353" actId="9405"/>
          <ac:inkMkLst>
            <pc:docMk/>
            <pc:sldMk cId="1598061508" sldId="267"/>
            <ac:inkMk id="25" creationId="{3E5E62C6-0EB2-45AA-905D-B60CC438F990}"/>
          </ac:inkMkLst>
        </pc:inkChg>
        <pc:inkChg chg="add">
          <ac:chgData name="Duane Miller" userId="086b8d4e5ca37aec" providerId="LiveId" clId="{5B1E3439-FC3E-4281-BBBC-184E26C1E047}" dt="2022-01-20T23:31:18.505" v="354" actId="9405"/>
          <ac:inkMkLst>
            <pc:docMk/>
            <pc:sldMk cId="1598061508" sldId="267"/>
            <ac:inkMk id="26" creationId="{1DCBCF8F-BB40-4236-9076-833101DFCFD7}"/>
          </ac:inkMkLst>
        </pc:inkChg>
        <pc:inkChg chg="add mod">
          <ac:chgData name="Duane Miller" userId="086b8d4e5ca37aec" providerId="LiveId" clId="{5B1E3439-FC3E-4281-BBBC-184E26C1E047}" dt="2022-01-20T23:31:48.609" v="359"/>
          <ac:inkMkLst>
            <pc:docMk/>
            <pc:sldMk cId="1598061508" sldId="267"/>
            <ac:inkMk id="27" creationId="{2630730B-8D6E-4906-8422-834A35C38473}"/>
          </ac:inkMkLst>
        </pc:inkChg>
        <pc:inkChg chg="add mod">
          <ac:chgData name="Duane Miller" userId="086b8d4e5ca37aec" providerId="LiveId" clId="{5B1E3439-FC3E-4281-BBBC-184E26C1E047}" dt="2022-01-20T23:31:48.609" v="359"/>
          <ac:inkMkLst>
            <pc:docMk/>
            <pc:sldMk cId="1598061508" sldId="267"/>
            <ac:inkMk id="28" creationId="{0623414D-1678-4C73-A317-3A119DDA8B5E}"/>
          </ac:inkMkLst>
        </pc:inkChg>
        <pc:inkChg chg="add mod">
          <ac:chgData name="Duane Miller" userId="086b8d4e5ca37aec" providerId="LiveId" clId="{5B1E3439-FC3E-4281-BBBC-184E26C1E047}" dt="2022-01-20T23:31:48.609" v="359"/>
          <ac:inkMkLst>
            <pc:docMk/>
            <pc:sldMk cId="1598061508" sldId="267"/>
            <ac:inkMk id="30" creationId="{08AF37B1-6BDA-458A-8C02-CE57E3D2C951}"/>
          </ac:inkMkLst>
        </pc:inkChg>
        <pc:inkChg chg="add mod">
          <ac:chgData name="Duane Miller" userId="086b8d4e5ca37aec" providerId="LiveId" clId="{5B1E3439-FC3E-4281-BBBC-184E26C1E047}" dt="2022-01-20T23:31:55.680" v="362"/>
          <ac:inkMkLst>
            <pc:docMk/>
            <pc:sldMk cId="1598061508" sldId="267"/>
            <ac:inkMk id="32" creationId="{3DEC5A2A-624C-414B-B843-2EFE2AA0A73E}"/>
          </ac:inkMkLst>
        </pc:inkChg>
        <pc:inkChg chg="add mod">
          <ac:chgData name="Duane Miller" userId="086b8d4e5ca37aec" providerId="LiveId" clId="{5B1E3439-FC3E-4281-BBBC-184E26C1E047}" dt="2022-01-20T23:31:55.680" v="362"/>
          <ac:inkMkLst>
            <pc:docMk/>
            <pc:sldMk cId="1598061508" sldId="267"/>
            <ac:inkMk id="33" creationId="{E20E9548-DEA3-476A-8FDE-2E08C61588F6}"/>
          </ac:inkMkLst>
        </pc:inkChg>
        <pc:inkChg chg="add">
          <ac:chgData name="Duane Miller" userId="086b8d4e5ca37aec" providerId="LiveId" clId="{5B1E3439-FC3E-4281-BBBC-184E26C1E047}" dt="2022-01-20T23:32:11.287" v="363" actId="9405"/>
          <ac:inkMkLst>
            <pc:docMk/>
            <pc:sldMk cId="1598061508" sldId="267"/>
            <ac:inkMk id="35" creationId="{68BCD5C3-AD3B-485C-AD0A-4B0341415D29}"/>
          </ac:inkMkLst>
        </pc:inkChg>
        <pc:inkChg chg="add">
          <ac:chgData name="Duane Miller" userId="086b8d4e5ca37aec" providerId="LiveId" clId="{5B1E3439-FC3E-4281-BBBC-184E26C1E047}" dt="2022-01-20T23:32:18.145" v="364" actId="9405"/>
          <ac:inkMkLst>
            <pc:docMk/>
            <pc:sldMk cId="1598061508" sldId="267"/>
            <ac:inkMk id="36" creationId="{EA0A94A2-C888-47FC-AEFA-1C5F0D319E6A}"/>
          </ac:inkMkLst>
        </pc:inkChg>
        <pc:inkChg chg="add mod">
          <ac:chgData name="Duane Miller" userId="086b8d4e5ca37aec" providerId="LiveId" clId="{5B1E3439-FC3E-4281-BBBC-184E26C1E047}" dt="2022-01-20T23:32:52.558" v="374"/>
          <ac:inkMkLst>
            <pc:docMk/>
            <pc:sldMk cId="1598061508" sldId="267"/>
            <ac:inkMk id="37" creationId="{1A5DF0AB-9DB5-4AF9-9922-67FB93E29148}"/>
          </ac:inkMkLst>
        </pc:inkChg>
        <pc:inkChg chg="add mod">
          <ac:chgData name="Duane Miller" userId="086b8d4e5ca37aec" providerId="LiveId" clId="{5B1E3439-FC3E-4281-BBBC-184E26C1E047}" dt="2022-01-20T23:32:52.558" v="374"/>
          <ac:inkMkLst>
            <pc:docMk/>
            <pc:sldMk cId="1598061508" sldId="267"/>
            <ac:inkMk id="38" creationId="{9CEE7E50-F5A4-4961-9B96-99F339A15133}"/>
          </ac:inkMkLst>
        </pc:inkChg>
        <pc:inkChg chg="add mod">
          <ac:chgData name="Duane Miller" userId="086b8d4e5ca37aec" providerId="LiveId" clId="{5B1E3439-FC3E-4281-BBBC-184E26C1E047}" dt="2022-01-20T23:34:27.677" v="383"/>
          <ac:inkMkLst>
            <pc:docMk/>
            <pc:sldMk cId="1598061508" sldId="267"/>
            <ac:inkMk id="40" creationId="{AC23F97F-D061-4D3F-859C-BAD2210189B7}"/>
          </ac:inkMkLst>
        </pc:inkChg>
        <pc:inkChg chg="add mod">
          <ac:chgData name="Duane Miller" userId="086b8d4e5ca37aec" providerId="LiveId" clId="{5B1E3439-FC3E-4281-BBBC-184E26C1E047}" dt="2022-01-20T23:34:27.677" v="383"/>
          <ac:inkMkLst>
            <pc:docMk/>
            <pc:sldMk cId="1598061508" sldId="267"/>
            <ac:inkMk id="41" creationId="{BAAE0D4A-1D5A-4D0D-97FF-18853C596513}"/>
          </ac:inkMkLst>
        </pc:inkChg>
        <pc:inkChg chg="add">
          <ac:chgData name="Duane Miller" userId="086b8d4e5ca37aec" providerId="LiveId" clId="{5B1E3439-FC3E-4281-BBBC-184E26C1E047}" dt="2022-01-20T23:32:32.457" v="371" actId="9405"/>
          <ac:inkMkLst>
            <pc:docMk/>
            <pc:sldMk cId="1598061508" sldId="267"/>
            <ac:inkMk id="43" creationId="{FD409E35-753E-409F-92EB-76D10B26F77B}"/>
          </ac:inkMkLst>
        </pc:inkChg>
        <pc:inkChg chg="add">
          <ac:chgData name="Duane Miller" userId="086b8d4e5ca37aec" providerId="LiveId" clId="{5B1E3439-FC3E-4281-BBBC-184E26C1E047}" dt="2022-01-20T23:32:43.619" v="372" actId="9405"/>
          <ac:inkMkLst>
            <pc:docMk/>
            <pc:sldMk cId="1598061508" sldId="267"/>
            <ac:inkMk id="44" creationId="{C7F133B5-EE7F-46FE-8B91-A5EC01624BB4}"/>
          </ac:inkMkLst>
        </pc:inkChg>
        <pc:inkChg chg="add mod">
          <ac:chgData name="Duane Miller" userId="086b8d4e5ca37aec" providerId="LiveId" clId="{5B1E3439-FC3E-4281-BBBC-184E26C1E047}" dt="2022-01-20T23:32:52.558" v="374"/>
          <ac:inkMkLst>
            <pc:docMk/>
            <pc:sldMk cId="1598061508" sldId="267"/>
            <ac:inkMk id="45" creationId="{2B54F697-EB24-4C8F-B19C-46130F56579E}"/>
          </ac:inkMkLst>
        </pc:inkChg>
        <pc:inkChg chg="add">
          <ac:chgData name="Duane Miller" userId="086b8d4e5ca37aec" providerId="LiveId" clId="{5B1E3439-FC3E-4281-BBBC-184E26C1E047}" dt="2022-01-20T23:32:58.799" v="375" actId="9405"/>
          <ac:inkMkLst>
            <pc:docMk/>
            <pc:sldMk cId="1598061508" sldId="267"/>
            <ac:inkMk id="47" creationId="{F1F79453-F196-4833-BD94-6505BFD02431}"/>
          </ac:inkMkLst>
        </pc:inkChg>
        <pc:inkChg chg="add">
          <ac:chgData name="Duane Miller" userId="086b8d4e5ca37aec" providerId="LiveId" clId="{5B1E3439-FC3E-4281-BBBC-184E26C1E047}" dt="2022-01-20T23:33:09.540" v="376" actId="9405"/>
          <ac:inkMkLst>
            <pc:docMk/>
            <pc:sldMk cId="1598061508" sldId="267"/>
            <ac:inkMk id="48" creationId="{800738AD-5ADD-4467-B879-F087CA9EF08E}"/>
          </ac:inkMkLst>
        </pc:inkChg>
        <pc:inkChg chg="add">
          <ac:chgData name="Duane Miller" userId="086b8d4e5ca37aec" providerId="LiveId" clId="{5B1E3439-FC3E-4281-BBBC-184E26C1E047}" dt="2022-01-20T23:33:13.747" v="377" actId="9405"/>
          <ac:inkMkLst>
            <pc:docMk/>
            <pc:sldMk cId="1598061508" sldId="267"/>
            <ac:inkMk id="49" creationId="{B9D66DB3-AE32-4AC7-A0D5-D7E9265459DC}"/>
          </ac:inkMkLst>
        </pc:inkChg>
        <pc:inkChg chg="add mod">
          <ac:chgData name="Duane Miller" userId="086b8d4e5ca37aec" providerId="LiveId" clId="{5B1E3439-FC3E-4281-BBBC-184E26C1E047}" dt="2022-01-20T23:34:24.121" v="380"/>
          <ac:inkMkLst>
            <pc:docMk/>
            <pc:sldMk cId="1598061508" sldId="267"/>
            <ac:inkMk id="50" creationId="{F3DAF880-6EAA-4C63-BFB6-370CA19CE392}"/>
          </ac:inkMkLst>
        </pc:inkChg>
        <pc:inkChg chg="add mod">
          <ac:chgData name="Duane Miller" userId="086b8d4e5ca37aec" providerId="LiveId" clId="{5B1E3439-FC3E-4281-BBBC-184E26C1E047}" dt="2022-01-20T23:34:24.121" v="380"/>
          <ac:inkMkLst>
            <pc:docMk/>
            <pc:sldMk cId="1598061508" sldId="267"/>
            <ac:inkMk id="51" creationId="{AD6C1619-D254-4F61-903D-C7B35624F0E0}"/>
          </ac:inkMkLst>
        </pc:inkChg>
        <pc:inkChg chg="add">
          <ac:chgData name="Duane Miller" userId="086b8d4e5ca37aec" providerId="LiveId" clId="{5B1E3439-FC3E-4281-BBBC-184E26C1E047}" dt="2022-01-20T23:34:25.258" v="381" actId="9405"/>
          <ac:inkMkLst>
            <pc:docMk/>
            <pc:sldMk cId="1598061508" sldId="267"/>
            <ac:inkMk id="53" creationId="{634807FB-C070-4569-8FE5-2407F7F62949}"/>
          </ac:inkMkLst>
        </pc:inkChg>
        <pc:inkChg chg="add mod">
          <ac:chgData name="Duane Miller" userId="086b8d4e5ca37aec" providerId="LiveId" clId="{5B1E3439-FC3E-4281-BBBC-184E26C1E047}" dt="2022-01-20T23:34:27.677" v="383"/>
          <ac:inkMkLst>
            <pc:docMk/>
            <pc:sldMk cId="1598061508" sldId="267"/>
            <ac:inkMk id="54" creationId="{BD67C9E3-5276-4994-943D-4DE177120C9E}"/>
          </ac:inkMkLst>
        </pc:inkChg>
      </pc:sldChg>
      <pc:sldChg chg="addSp modSp add mod modNotesTx">
        <pc:chgData name="Duane Miller" userId="086b8d4e5ca37aec" providerId="LiveId" clId="{5B1E3439-FC3E-4281-BBBC-184E26C1E047}" dt="2022-01-20T23:41:29.591" v="410" actId="9405"/>
        <pc:sldMkLst>
          <pc:docMk/>
          <pc:sldMk cId="3758151630" sldId="268"/>
        </pc:sldMkLst>
        <pc:spChg chg="mod">
          <ac:chgData name="Duane Miller" userId="086b8d4e5ca37aec" providerId="LiveId" clId="{5B1E3439-FC3E-4281-BBBC-184E26C1E047}" dt="2022-01-20T20:07:30.167" v="89" actId="207"/>
          <ac:spMkLst>
            <pc:docMk/>
            <pc:sldMk cId="3758151630" sldId="268"/>
            <ac:spMk id="3" creationId="{D3EFC0C3-FD39-449B-AD90-C042901F23F4}"/>
          </ac:spMkLst>
        </pc:spChg>
        <pc:inkChg chg="add">
          <ac:chgData name="Duane Miller" userId="086b8d4e5ca37aec" providerId="LiveId" clId="{5B1E3439-FC3E-4281-BBBC-184E26C1E047}" dt="2022-01-20T23:39:03.678" v="403" actId="9405"/>
          <ac:inkMkLst>
            <pc:docMk/>
            <pc:sldMk cId="3758151630" sldId="268"/>
            <ac:inkMk id="4" creationId="{6FD1285C-1742-4456-B864-5911672381DF}"/>
          </ac:inkMkLst>
        </pc:inkChg>
        <pc:inkChg chg="add">
          <ac:chgData name="Duane Miller" userId="086b8d4e5ca37aec" providerId="LiveId" clId="{5B1E3439-FC3E-4281-BBBC-184E26C1E047}" dt="2022-01-20T23:39:12.639" v="404" actId="9405"/>
          <ac:inkMkLst>
            <pc:docMk/>
            <pc:sldMk cId="3758151630" sldId="268"/>
            <ac:inkMk id="5" creationId="{5D5B4D78-6F4B-472D-8CA9-1833F7BFF6C2}"/>
          </ac:inkMkLst>
        </pc:inkChg>
        <pc:inkChg chg="add">
          <ac:chgData name="Duane Miller" userId="086b8d4e5ca37aec" providerId="LiveId" clId="{5B1E3439-FC3E-4281-BBBC-184E26C1E047}" dt="2022-01-20T23:39:52.219" v="405" actId="9405"/>
          <ac:inkMkLst>
            <pc:docMk/>
            <pc:sldMk cId="3758151630" sldId="268"/>
            <ac:inkMk id="7" creationId="{B9D22AC6-68E5-4D2B-A21A-13551091E916}"/>
          </ac:inkMkLst>
        </pc:inkChg>
        <pc:inkChg chg="add">
          <ac:chgData name="Duane Miller" userId="086b8d4e5ca37aec" providerId="LiveId" clId="{5B1E3439-FC3E-4281-BBBC-184E26C1E047}" dt="2022-01-20T23:40:11.214" v="406" actId="9405"/>
          <ac:inkMkLst>
            <pc:docMk/>
            <pc:sldMk cId="3758151630" sldId="268"/>
            <ac:inkMk id="9" creationId="{09220FFC-3171-45FA-9A8D-3627C4A5D8D3}"/>
          </ac:inkMkLst>
        </pc:inkChg>
        <pc:inkChg chg="add">
          <ac:chgData name="Duane Miller" userId="086b8d4e5ca37aec" providerId="LiveId" clId="{5B1E3439-FC3E-4281-BBBC-184E26C1E047}" dt="2022-01-20T23:40:13.363" v="407" actId="9405"/>
          <ac:inkMkLst>
            <pc:docMk/>
            <pc:sldMk cId="3758151630" sldId="268"/>
            <ac:inkMk id="11" creationId="{24B1A120-DFE0-40D3-9E7F-A3F50EBA67E0}"/>
          </ac:inkMkLst>
        </pc:inkChg>
        <pc:inkChg chg="add">
          <ac:chgData name="Duane Miller" userId="086b8d4e5ca37aec" providerId="LiveId" clId="{5B1E3439-FC3E-4281-BBBC-184E26C1E047}" dt="2022-01-20T23:41:14.333" v="408" actId="9405"/>
          <ac:inkMkLst>
            <pc:docMk/>
            <pc:sldMk cId="3758151630" sldId="268"/>
            <ac:inkMk id="12" creationId="{BAF1DC8E-8F1D-4E86-9FBF-64C06E106E7E}"/>
          </ac:inkMkLst>
        </pc:inkChg>
        <pc:inkChg chg="add">
          <ac:chgData name="Duane Miller" userId="086b8d4e5ca37aec" providerId="LiveId" clId="{5B1E3439-FC3E-4281-BBBC-184E26C1E047}" dt="2022-01-20T23:41:15.802" v="409" actId="9405"/>
          <ac:inkMkLst>
            <pc:docMk/>
            <pc:sldMk cId="3758151630" sldId="268"/>
            <ac:inkMk id="13" creationId="{F7DE7B7D-3387-413F-9782-845EF03005B0}"/>
          </ac:inkMkLst>
        </pc:inkChg>
        <pc:inkChg chg="add">
          <ac:chgData name="Duane Miller" userId="086b8d4e5ca37aec" providerId="LiveId" clId="{5B1E3439-FC3E-4281-BBBC-184E26C1E047}" dt="2022-01-20T23:41:29.591" v="410" actId="9405"/>
          <ac:inkMkLst>
            <pc:docMk/>
            <pc:sldMk cId="3758151630" sldId="268"/>
            <ac:inkMk id="14" creationId="{0E9ACC9F-7106-4284-9EA5-83AA07384706}"/>
          </ac:inkMkLst>
        </pc:inkChg>
      </pc:sldChg>
      <pc:sldChg chg="addSp modSp add mod ord modNotesTx">
        <pc:chgData name="Duane Miller" userId="086b8d4e5ca37aec" providerId="LiveId" clId="{5B1E3439-FC3E-4281-BBBC-184E26C1E047}" dt="2022-01-20T23:43:00.694" v="414" actId="9405"/>
        <pc:sldMkLst>
          <pc:docMk/>
          <pc:sldMk cId="2884788367" sldId="269"/>
        </pc:sldMkLst>
        <pc:spChg chg="mod">
          <ac:chgData name="Duane Miller" userId="086b8d4e5ca37aec" providerId="LiveId" clId="{5B1E3439-FC3E-4281-BBBC-184E26C1E047}" dt="2022-01-20T20:13:22.107" v="124" actId="207"/>
          <ac:spMkLst>
            <pc:docMk/>
            <pc:sldMk cId="2884788367" sldId="269"/>
            <ac:spMk id="3" creationId="{D3EFC0C3-FD39-449B-AD90-C042901F23F4}"/>
          </ac:spMkLst>
        </pc:spChg>
        <pc:inkChg chg="add">
          <ac:chgData name="Duane Miller" userId="086b8d4e5ca37aec" providerId="LiveId" clId="{5B1E3439-FC3E-4281-BBBC-184E26C1E047}" dt="2022-01-20T23:43:00.694" v="414" actId="9405"/>
          <ac:inkMkLst>
            <pc:docMk/>
            <pc:sldMk cId="2884788367" sldId="269"/>
            <ac:inkMk id="4" creationId="{FC985FAE-BEC2-4190-BBB2-4AC7BDC90B3D}"/>
          </ac:inkMkLst>
        </pc:inkChg>
      </pc:sldChg>
      <pc:sldChg chg="addSp modSp add mod">
        <pc:chgData name="Duane Miller" userId="086b8d4e5ca37aec" providerId="LiveId" clId="{5B1E3439-FC3E-4281-BBBC-184E26C1E047}" dt="2022-01-20T23:49:51.249" v="438" actId="9405"/>
        <pc:sldMkLst>
          <pc:docMk/>
          <pc:sldMk cId="4116293553" sldId="270"/>
        </pc:sldMkLst>
        <pc:spChg chg="mod">
          <ac:chgData name="Duane Miller" userId="086b8d4e5ca37aec" providerId="LiveId" clId="{5B1E3439-FC3E-4281-BBBC-184E26C1E047}" dt="2022-01-20T20:11:16.315" v="120" actId="403"/>
          <ac:spMkLst>
            <pc:docMk/>
            <pc:sldMk cId="4116293553" sldId="270"/>
            <ac:spMk id="3" creationId="{D3EFC0C3-FD39-449B-AD90-C042901F23F4}"/>
          </ac:spMkLst>
        </pc:spChg>
        <pc:spChg chg="mod">
          <ac:chgData name="Duane Miller" userId="086b8d4e5ca37aec" providerId="LiveId" clId="{5B1E3439-FC3E-4281-BBBC-184E26C1E047}" dt="2022-01-20T20:11:06.841" v="119" actId="14100"/>
          <ac:spMkLst>
            <pc:docMk/>
            <pc:sldMk cId="4116293553" sldId="270"/>
            <ac:spMk id="6" creationId="{B2FD387F-92CC-4779-81C3-06BBC90B104F}"/>
          </ac:spMkLst>
        </pc:spChg>
        <pc:inkChg chg="add">
          <ac:chgData name="Duane Miller" userId="086b8d4e5ca37aec" providerId="LiveId" clId="{5B1E3439-FC3E-4281-BBBC-184E26C1E047}" dt="2022-01-20T23:48:24.145" v="437" actId="9405"/>
          <ac:inkMkLst>
            <pc:docMk/>
            <pc:sldMk cId="4116293553" sldId="270"/>
            <ac:inkMk id="4" creationId="{3EC7C074-9463-4905-91B6-B6DA070B0539}"/>
          </ac:inkMkLst>
        </pc:inkChg>
        <pc:inkChg chg="add">
          <ac:chgData name="Duane Miller" userId="086b8d4e5ca37aec" providerId="LiveId" clId="{5B1E3439-FC3E-4281-BBBC-184E26C1E047}" dt="2022-01-20T23:49:51.249" v="438" actId="9405"/>
          <ac:inkMkLst>
            <pc:docMk/>
            <pc:sldMk cId="4116293553" sldId="270"/>
            <ac:inkMk id="5" creationId="{9985A9D8-F0D0-4664-8453-ECF42BBB6B87}"/>
          </ac:inkMkLst>
        </pc:inkChg>
      </pc:sldChg>
      <pc:sldChg chg="addSp delSp modSp add mod">
        <pc:chgData name="Duane Miller" userId="086b8d4e5ca37aec" providerId="LiveId" clId="{5B1E3439-FC3E-4281-BBBC-184E26C1E047}" dt="2022-01-20T23:55:43.844" v="507"/>
        <pc:sldMkLst>
          <pc:docMk/>
          <pc:sldMk cId="95331800" sldId="271"/>
        </pc:sldMkLst>
        <pc:spChg chg="mod">
          <ac:chgData name="Duane Miller" userId="086b8d4e5ca37aec" providerId="LiveId" clId="{5B1E3439-FC3E-4281-BBBC-184E26C1E047}" dt="2022-01-20T20:15:26.421" v="137" actId="207"/>
          <ac:spMkLst>
            <pc:docMk/>
            <pc:sldMk cId="95331800" sldId="271"/>
            <ac:spMk id="3" creationId="{D3EFC0C3-FD39-449B-AD90-C042901F23F4}"/>
          </ac:spMkLst>
        </pc:spChg>
        <pc:grpChg chg="del mod">
          <ac:chgData name="Duane Miller" userId="086b8d4e5ca37aec" providerId="LiveId" clId="{5B1E3439-FC3E-4281-BBBC-184E26C1E047}" dt="2022-01-20T23:54:22.706" v="472"/>
          <ac:grpSpMkLst>
            <pc:docMk/>
            <pc:sldMk cId="95331800" sldId="271"/>
            <ac:grpSpMk id="7" creationId="{CF1D3116-EA41-49C8-AD86-D6B5689C399D}"/>
          </ac:grpSpMkLst>
        </pc:grpChg>
        <pc:grpChg chg="del mod">
          <ac:chgData name="Duane Miller" userId="086b8d4e5ca37aec" providerId="LiveId" clId="{5B1E3439-FC3E-4281-BBBC-184E26C1E047}" dt="2022-01-20T23:54:23.944" v="474"/>
          <ac:grpSpMkLst>
            <pc:docMk/>
            <pc:sldMk cId="95331800" sldId="271"/>
            <ac:grpSpMk id="11" creationId="{5AA4D696-CB1E-4968-BB44-901AF87E3E71}"/>
          </ac:grpSpMkLst>
        </pc:grpChg>
        <pc:grpChg chg="del mod">
          <ac:chgData name="Duane Miller" userId="086b8d4e5ca37aec" providerId="LiveId" clId="{5B1E3439-FC3E-4281-BBBC-184E26C1E047}" dt="2022-01-20T23:54:25.419" v="476"/>
          <ac:grpSpMkLst>
            <pc:docMk/>
            <pc:sldMk cId="95331800" sldId="271"/>
            <ac:grpSpMk id="13" creationId="{3839BD5F-1986-476D-878C-2E59CA91B6D2}"/>
          </ac:grpSpMkLst>
        </pc:grpChg>
        <pc:grpChg chg="del mod">
          <ac:chgData name="Duane Miller" userId="086b8d4e5ca37aec" providerId="LiveId" clId="{5B1E3439-FC3E-4281-BBBC-184E26C1E047}" dt="2022-01-20T23:54:27.449" v="478"/>
          <ac:grpSpMkLst>
            <pc:docMk/>
            <pc:sldMk cId="95331800" sldId="271"/>
            <ac:grpSpMk id="15" creationId="{3594C16D-6C4C-48B0-A7A6-E2FFBEB64632}"/>
          </ac:grpSpMkLst>
        </pc:grpChg>
        <pc:grpChg chg="mod">
          <ac:chgData name="Duane Miller" userId="086b8d4e5ca37aec" providerId="LiveId" clId="{5B1E3439-FC3E-4281-BBBC-184E26C1E047}" dt="2022-01-20T23:54:27.449" v="478"/>
          <ac:grpSpMkLst>
            <pc:docMk/>
            <pc:sldMk cId="95331800" sldId="271"/>
            <ac:grpSpMk id="17" creationId="{A549824C-C812-48F0-A492-5C2833A2C484}"/>
          </ac:grpSpMkLst>
        </pc:grpChg>
        <pc:grpChg chg="mod">
          <ac:chgData name="Duane Miller" userId="086b8d4e5ca37aec" providerId="LiveId" clId="{5B1E3439-FC3E-4281-BBBC-184E26C1E047}" dt="2022-01-20T23:54:36.202" v="481"/>
          <ac:grpSpMkLst>
            <pc:docMk/>
            <pc:sldMk cId="95331800" sldId="271"/>
            <ac:grpSpMk id="20" creationId="{50B10B04-854D-4DFE-9D98-EF59FD85EC3E}"/>
          </ac:grpSpMkLst>
        </pc:grpChg>
        <pc:grpChg chg="mod">
          <ac:chgData name="Duane Miller" userId="086b8d4e5ca37aec" providerId="LiveId" clId="{5B1E3439-FC3E-4281-BBBC-184E26C1E047}" dt="2022-01-20T23:54:46.402" v="485"/>
          <ac:grpSpMkLst>
            <pc:docMk/>
            <pc:sldMk cId="95331800" sldId="271"/>
            <ac:grpSpMk id="24" creationId="{FC99CCE1-BBAD-464A-8418-F849480C96A7}"/>
          </ac:grpSpMkLst>
        </pc:grpChg>
        <pc:grpChg chg="mod">
          <ac:chgData name="Duane Miller" userId="086b8d4e5ca37aec" providerId="LiveId" clId="{5B1E3439-FC3E-4281-BBBC-184E26C1E047}" dt="2022-01-20T23:54:51.354" v="488"/>
          <ac:grpSpMkLst>
            <pc:docMk/>
            <pc:sldMk cId="95331800" sldId="271"/>
            <ac:grpSpMk id="27" creationId="{6D87A9E1-946F-4375-BD4B-5B769A1B69D2}"/>
          </ac:grpSpMkLst>
        </pc:grpChg>
        <pc:grpChg chg="del mod">
          <ac:chgData name="Duane Miller" userId="086b8d4e5ca37aec" providerId="LiveId" clId="{5B1E3439-FC3E-4281-BBBC-184E26C1E047}" dt="2022-01-20T23:54:58.618" v="493"/>
          <ac:grpSpMkLst>
            <pc:docMk/>
            <pc:sldMk cId="95331800" sldId="271"/>
            <ac:grpSpMk id="30" creationId="{3D7C2A48-129B-40ED-8616-56B541D151B6}"/>
          </ac:grpSpMkLst>
        </pc:grpChg>
        <pc:grpChg chg="mod">
          <ac:chgData name="Duane Miller" userId="086b8d4e5ca37aec" providerId="LiveId" clId="{5B1E3439-FC3E-4281-BBBC-184E26C1E047}" dt="2022-01-20T23:54:58.618" v="493"/>
          <ac:grpSpMkLst>
            <pc:docMk/>
            <pc:sldMk cId="95331800" sldId="271"/>
            <ac:grpSpMk id="32" creationId="{67E4F99C-C027-47F4-9484-86751C3B934C}"/>
          </ac:grpSpMkLst>
        </pc:grpChg>
        <pc:grpChg chg="del mod">
          <ac:chgData name="Duane Miller" userId="086b8d4e5ca37aec" providerId="LiveId" clId="{5B1E3439-FC3E-4281-BBBC-184E26C1E047}" dt="2022-01-20T23:55:26.428" v="500"/>
          <ac:grpSpMkLst>
            <pc:docMk/>
            <pc:sldMk cId="95331800" sldId="271"/>
            <ac:grpSpMk id="36" creationId="{05D17676-7429-4CB6-A1D0-DD4346C969F5}"/>
          </ac:grpSpMkLst>
        </pc:grpChg>
        <pc:grpChg chg="del mod">
          <ac:chgData name="Duane Miller" userId="086b8d4e5ca37aec" providerId="LiveId" clId="{5B1E3439-FC3E-4281-BBBC-184E26C1E047}" dt="2022-01-20T23:55:43.844" v="507"/>
          <ac:grpSpMkLst>
            <pc:docMk/>
            <pc:sldMk cId="95331800" sldId="271"/>
            <ac:grpSpMk id="39" creationId="{729B57FD-E667-4D42-B6AA-86ED122364D0}"/>
          </ac:grpSpMkLst>
        </pc:grpChg>
        <pc:grpChg chg="del mod">
          <ac:chgData name="Duane Miller" userId="086b8d4e5ca37aec" providerId="LiveId" clId="{5B1E3439-FC3E-4281-BBBC-184E26C1E047}" dt="2022-01-20T23:55:43.844" v="507"/>
          <ac:grpSpMkLst>
            <pc:docMk/>
            <pc:sldMk cId="95331800" sldId="271"/>
            <ac:grpSpMk id="43" creationId="{212001DB-D413-4286-9430-E8D1CF285E0B}"/>
          </ac:grpSpMkLst>
        </pc:grpChg>
        <pc:grpChg chg="mod">
          <ac:chgData name="Duane Miller" userId="086b8d4e5ca37aec" providerId="LiveId" clId="{5B1E3439-FC3E-4281-BBBC-184E26C1E047}" dt="2022-01-20T23:55:43.844" v="507"/>
          <ac:grpSpMkLst>
            <pc:docMk/>
            <pc:sldMk cId="95331800" sldId="271"/>
            <ac:grpSpMk id="46" creationId="{053B7DE9-5AE6-4E83-A636-3631197F433A}"/>
          </ac:grpSpMkLst>
        </pc:grpChg>
        <pc:inkChg chg="add mod">
          <ac:chgData name="Duane Miller" userId="086b8d4e5ca37aec" providerId="LiveId" clId="{5B1E3439-FC3E-4281-BBBC-184E26C1E047}" dt="2022-01-20T23:54:25.419" v="476"/>
          <ac:inkMkLst>
            <pc:docMk/>
            <pc:sldMk cId="95331800" sldId="271"/>
            <ac:inkMk id="4" creationId="{B2D839AB-DE7C-40E9-8A39-3975AD59794B}"/>
          </ac:inkMkLst>
        </pc:inkChg>
        <pc:inkChg chg="add mod">
          <ac:chgData name="Duane Miller" userId="086b8d4e5ca37aec" providerId="LiveId" clId="{5B1E3439-FC3E-4281-BBBC-184E26C1E047}" dt="2022-01-20T23:54:25.419" v="476"/>
          <ac:inkMkLst>
            <pc:docMk/>
            <pc:sldMk cId="95331800" sldId="271"/>
            <ac:inkMk id="5" creationId="{1465F7BC-C89A-4EF0-BA44-3D93E3955714}"/>
          </ac:inkMkLst>
        </pc:inkChg>
        <pc:inkChg chg="add mod">
          <ac:chgData name="Duane Miller" userId="086b8d4e5ca37aec" providerId="LiveId" clId="{5B1E3439-FC3E-4281-BBBC-184E26C1E047}" dt="2022-01-20T23:54:27.449" v="478"/>
          <ac:inkMkLst>
            <pc:docMk/>
            <pc:sldMk cId="95331800" sldId="271"/>
            <ac:inkMk id="9" creationId="{712FF375-A1BC-4114-ADBA-B0739F08EE85}"/>
          </ac:inkMkLst>
        </pc:inkChg>
        <pc:inkChg chg="add mod">
          <ac:chgData name="Duane Miller" userId="086b8d4e5ca37aec" providerId="LiveId" clId="{5B1E3439-FC3E-4281-BBBC-184E26C1E047}" dt="2022-01-20T23:54:27.449" v="478"/>
          <ac:inkMkLst>
            <pc:docMk/>
            <pc:sldMk cId="95331800" sldId="271"/>
            <ac:inkMk id="12" creationId="{015653DD-65D0-48BC-A638-28C90031E4A8}"/>
          </ac:inkMkLst>
        </pc:inkChg>
        <pc:inkChg chg="add mod">
          <ac:chgData name="Duane Miller" userId="086b8d4e5ca37aec" providerId="LiveId" clId="{5B1E3439-FC3E-4281-BBBC-184E26C1E047}" dt="2022-01-20T23:54:27.449" v="478"/>
          <ac:inkMkLst>
            <pc:docMk/>
            <pc:sldMk cId="95331800" sldId="271"/>
            <ac:inkMk id="14" creationId="{21C3CA76-926F-4234-98DB-84F6B68E7AFD}"/>
          </ac:inkMkLst>
        </pc:inkChg>
        <pc:inkChg chg="add mod">
          <ac:chgData name="Duane Miller" userId="086b8d4e5ca37aec" providerId="LiveId" clId="{5B1E3439-FC3E-4281-BBBC-184E26C1E047}" dt="2022-01-20T23:54:27.449" v="478"/>
          <ac:inkMkLst>
            <pc:docMk/>
            <pc:sldMk cId="95331800" sldId="271"/>
            <ac:inkMk id="16" creationId="{634A1996-355C-4FA4-89AA-736128A03FBB}"/>
          </ac:inkMkLst>
        </pc:inkChg>
        <pc:inkChg chg="add mod">
          <ac:chgData name="Duane Miller" userId="086b8d4e5ca37aec" providerId="LiveId" clId="{5B1E3439-FC3E-4281-BBBC-184E26C1E047}" dt="2022-01-20T23:54:36.202" v="481"/>
          <ac:inkMkLst>
            <pc:docMk/>
            <pc:sldMk cId="95331800" sldId="271"/>
            <ac:inkMk id="18" creationId="{06673EEC-862B-44A1-87D2-3F9C888B04CC}"/>
          </ac:inkMkLst>
        </pc:inkChg>
        <pc:inkChg chg="add mod">
          <ac:chgData name="Duane Miller" userId="086b8d4e5ca37aec" providerId="LiveId" clId="{5B1E3439-FC3E-4281-BBBC-184E26C1E047}" dt="2022-01-20T23:54:36.202" v="481"/>
          <ac:inkMkLst>
            <pc:docMk/>
            <pc:sldMk cId="95331800" sldId="271"/>
            <ac:inkMk id="19" creationId="{4B421C3F-03C2-4998-AF50-6E8396C5A7EF}"/>
          </ac:inkMkLst>
        </pc:inkChg>
        <pc:inkChg chg="add">
          <ac:chgData name="Duane Miller" userId="086b8d4e5ca37aec" providerId="LiveId" clId="{5B1E3439-FC3E-4281-BBBC-184E26C1E047}" dt="2022-01-20T23:54:38.256" v="482" actId="9405"/>
          <ac:inkMkLst>
            <pc:docMk/>
            <pc:sldMk cId="95331800" sldId="271"/>
            <ac:inkMk id="21" creationId="{E647B062-5867-4AB4-8E34-884828397FD3}"/>
          </ac:inkMkLst>
        </pc:inkChg>
        <pc:inkChg chg="add mod">
          <ac:chgData name="Duane Miller" userId="086b8d4e5ca37aec" providerId="LiveId" clId="{5B1E3439-FC3E-4281-BBBC-184E26C1E047}" dt="2022-01-20T23:54:46.402" v="485"/>
          <ac:inkMkLst>
            <pc:docMk/>
            <pc:sldMk cId="95331800" sldId="271"/>
            <ac:inkMk id="22" creationId="{3C776834-CF3C-4FC3-A2BA-89EDFDFD6E6D}"/>
          </ac:inkMkLst>
        </pc:inkChg>
        <pc:inkChg chg="add mod">
          <ac:chgData name="Duane Miller" userId="086b8d4e5ca37aec" providerId="LiveId" clId="{5B1E3439-FC3E-4281-BBBC-184E26C1E047}" dt="2022-01-20T23:54:46.402" v="485"/>
          <ac:inkMkLst>
            <pc:docMk/>
            <pc:sldMk cId="95331800" sldId="271"/>
            <ac:inkMk id="23" creationId="{A5AA79F8-878E-48CB-81F9-5BD3E38DE5B0}"/>
          </ac:inkMkLst>
        </pc:inkChg>
        <pc:inkChg chg="add mod">
          <ac:chgData name="Duane Miller" userId="086b8d4e5ca37aec" providerId="LiveId" clId="{5B1E3439-FC3E-4281-BBBC-184E26C1E047}" dt="2022-01-20T23:54:51.354" v="488"/>
          <ac:inkMkLst>
            <pc:docMk/>
            <pc:sldMk cId="95331800" sldId="271"/>
            <ac:inkMk id="25" creationId="{76F5DB87-B9BB-4B09-BDF4-4FB5463D8756}"/>
          </ac:inkMkLst>
        </pc:inkChg>
        <pc:inkChg chg="add mod">
          <ac:chgData name="Duane Miller" userId="086b8d4e5ca37aec" providerId="LiveId" clId="{5B1E3439-FC3E-4281-BBBC-184E26C1E047}" dt="2022-01-20T23:54:51.354" v="488"/>
          <ac:inkMkLst>
            <pc:docMk/>
            <pc:sldMk cId="95331800" sldId="271"/>
            <ac:inkMk id="26" creationId="{F27AB729-AF42-40F6-86EF-C7BEC5EEC104}"/>
          </ac:inkMkLst>
        </pc:inkChg>
        <pc:inkChg chg="add mod">
          <ac:chgData name="Duane Miller" userId="086b8d4e5ca37aec" providerId="LiveId" clId="{5B1E3439-FC3E-4281-BBBC-184E26C1E047}" dt="2022-01-20T23:54:58.618" v="493"/>
          <ac:inkMkLst>
            <pc:docMk/>
            <pc:sldMk cId="95331800" sldId="271"/>
            <ac:inkMk id="28" creationId="{6A6DD945-DFDF-4BC3-ACDD-E3E1B9B39ABC}"/>
          </ac:inkMkLst>
        </pc:inkChg>
        <pc:inkChg chg="add mod">
          <ac:chgData name="Duane Miller" userId="086b8d4e5ca37aec" providerId="LiveId" clId="{5B1E3439-FC3E-4281-BBBC-184E26C1E047}" dt="2022-01-20T23:54:58.618" v="493"/>
          <ac:inkMkLst>
            <pc:docMk/>
            <pc:sldMk cId="95331800" sldId="271"/>
            <ac:inkMk id="29" creationId="{630C05F0-695D-4C7B-9ADA-F43A71658FCB}"/>
          </ac:inkMkLst>
        </pc:inkChg>
        <pc:inkChg chg="add mod">
          <ac:chgData name="Duane Miller" userId="086b8d4e5ca37aec" providerId="LiveId" clId="{5B1E3439-FC3E-4281-BBBC-184E26C1E047}" dt="2022-01-20T23:54:58.618" v="493"/>
          <ac:inkMkLst>
            <pc:docMk/>
            <pc:sldMk cId="95331800" sldId="271"/>
            <ac:inkMk id="31" creationId="{7DBC9DA1-5399-471E-BC5C-D396ED11A829}"/>
          </ac:inkMkLst>
        </pc:inkChg>
        <pc:inkChg chg="add mod">
          <ac:chgData name="Duane Miller" userId="086b8d4e5ca37aec" providerId="LiveId" clId="{5B1E3439-FC3E-4281-BBBC-184E26C1E047}" dt="2022-01-20T23:55:43.844" v="507"/>
          <ac:inkMkLst>
            <pc:docMk/>
            <pc:sldMk cId="95331800" sldId="271"/>
            <ac:inkMk id="33" creationId="{CE63E57C-BF7A-4468-ABA5-F6BA2116AEA4}"/>
          </ac:inkMkLst>
        </pc:inkChg>
        <pc:inkChg chg="add mod">
          <ac:chgData name="Duane Miller" userId="086b8d4e5ca37aec" providerId="LiveId" clId="{5B1E3439-FC3E-4281-BBBC-184E26C1E047}" dt="2022-01-20T23:55:43.844" v="507"/>
          <ac:inkMkLst>
            <pc:docMk/>
            <pc:sldMk cId="95331800" sldId="271"/>
            <ac:inkMk id="34" creationId="{65D7E5D0-D4E8-4AB6-97D2-8325D985C03F}"/>
          </ac:inkMkLst>
        </pc:inkChg>
        <pc:inkChg chg="add mod">
          <ac:chgData name="Duane Miller" userId="086b8d4e5ca37aec" providerId="LiveId" clId="{5B1E3439-FC3E-4281-BBBC-184E26C1E047}" dt="2022-01-20T23:55:43.844" v="507"/>
          <ac:inkMkLst>
            <pc:docMk/>
            <pc:sldMk cId="95331800" sldId="271"/>
            <ac:inkMk id="35" creationId="{758C9F53-2DA1-425B-B1C2-15142BEC988A}"/>
          </ac:inkMkLst>
        </pc:inkChg>
        <pc:inkChg chg="add mod">
          <ac:chgData name="Duane Miller" userId="086b8d4e5ca37aec" providerId="LiveId" clId="{5B1E3439-FC3E-4281-BBBC-184E26C1E047}" dt="2022-01-20T23:55:43.844" v="507"/>
          <ac:inkMkLst>
            <pc:docMk/>
            <pc:sldMk cId="95331800" sldId="271"/>
            <ac:inkMk id="37" creationId="{A3648A6C-4034-4AEA-91DE-BAC3ABEE0541}"/>
          </ac:inkMkLst>
        </pc:inkChg>
        <pc:inkChg chg="add mod">
          <ac:chgData name="Duane Miller" userId="086b8d4e5ca37aec" providerId="LiveId" clId="{5B1E3439-FC3E-4281-BBBC-184E26C1E047}" dt="2022-01-20T23:55:43.844" v="507"/>
          <ac:inkMkLst>
            <pc:docMk/>
            <pc:sldMk cId="95331800" sldId="271"/>
            <ac:inkMk id="38" creationId="{B42A8199-C98B-4EDF-BA1B-CF851BB96E24}"/>
          </ac:inkMkLst>
        </pc:inkChg>
        <pc:inkChg chg="add">
          <ac:chgData name="Duane Miller" userId="086b8d4e5ca37aec" providerId="LiveId" clId="{5B1E3439-FC3E-4281-BBBC-184E26C1E047}" dt="2022-01-20T23:55:29.044" v="501" actId="9405"/>
          <ac:inkMkLst>
            <pc:docMk/>
            <pc:sldMk cId="95331800" sldId="271"/>
            <ac:inkMk id="40" creationId="{E1A71109-8F63-4D7C-A464-4E33FF0E65C8}"/>
          </ac:inkMkLst>
        </pc:inkChg>
        <pc:inkChg chg="add mod">
          <ac:chgData name="Duane Miller" userId="086b8d4e5ca37aec" providerId="LiveId" clId="{5B1E3439-FC3E-4281-BBBC-184E26C1E047}" dt="2022-01-20T23:55:43.844" v="507"/>
          <ac:inkMkLst>
            <pc:docMk/>
            <pc:sldMk cId="95331800" sldId="271"/>
            <ac:inkMk id="41" creationId="{12A7EB65-DED0-4CC3-BF2B-7BB65F902959}"/>
          </ac:inkMkLst>
        </pc:inkChg>
        <pc:inkChg chg="add mod">
          <ac:chgData name="Duane Miller" userId="086b8d4e5ca37aec" providerId="LiveId" clId="{5B1E3439-FC3E-4281-BBBC-184E26C1E047}" dt="2022-01-20T23:55:43.844" v="507"/>
          <ac:inkMkLst>
            <pc:docMk/>
            <pc:sldMk cId="95331800" sldId="271"/>
            <ac:inkMk id="42" creationId="{4D71479A-2336-4DF0-858E-BCB98E0E987E}"/>
          </ac:inkMkLst>
        </pc:inkChg>
        <pc:inkChg chg="add mod">
          <ac:chgData name="Duane Miller" userId="086b8d4e5ca37aec" providerId="LiveId" clId="{5B1E3439-FC3E-4281-BBBC-184E26C1E047}" dt="2022-01-20T23:55:43.844" v="507"/>
          <ac:inkMkLst>
            <pc:docMk/>
            <pc:sldMk cId="95331800" sldId="271"/>
            <ac:inkMk id="44" creationId="{AE211419-8AF0-4286-863D-9859C07AC6AA}"/>
          </ac:inkMkLst>
        </pc:inkChg>
        <pc:inkChg chg="add mod">
          <ac:chgData name="Duane Miller" userId="086b8d4e5ca37aec" providerId="LiveId" clId="{5B1E3439-FC3E-4281-BBBC-184E26C1E047}" dt="2022-01-20T23:55:43.844" v="507"/>
          <ac:inkMkLst>
            <pc:docMk/>
            <pc:sldMk cId="95331800" sldId="271"/>
            <ac:inkMk id="45" creationId="{FD8AA816-31C1-4ED9-B735-CFCA03BD430F}"/>
          </ac:inkMkLst>
        </pc:inkChg>
      </pc:sldChg>
      <pc:sldChg chg="addSp modSp add mod">
        <pc:chgData name="Duane Miller" userId="086b8d4e5ca37aec" providerId="LiveId" clId="{5B1E3439-FC3E-4281-BBBC-184E26C1E047}" dt="2022-01-21T00:06:48.790" v="542" actId="9405"/>
        <pc:sldMkLst>
          <pc:docMk/>
          <pc:sldMk cId="820517400" sldId="272"/>
        </pc:sldMkLst>
        <pc:spChg chg="mod">
          <ac:chgData name="Duane Miller" userId="086b8d4e5ca37aec" providerId="LiveId" clId="{5B1E3439-FC3E-4281-BBBC-184E26C1E047}" dt="2022-01-20T20:16:31.407" v="150" actId="255"/>
          <ac:spMkLst>
            <pc:docMk/>
            <pc:sldMk cId="820517400" sldId="272"/>
            <ac:spMk id="3" creationId="{D3EFC0C3-FD39-449B-AD90-C042901F23F4}"/>
          </ac:spMkLst>
        </pc:spChg>
        <pc:inkChg chg="add">
          <ac:chgData name="Duane Miller" userId="086b8d4e5ca37aec" providerId="LiveId" clId="{5B1E3439-FC3E-4281-BBBC-184E26C1E047}" dt="2022-01-21T00:01:17.325" v="531" actId="9405"/>
          <ac:inkMkLst>
            <pc:docMk/>
            <pc:sldMk cId="820517400" sldId="272"/>
            <ac:inkMk id="4" creationId="{B91C50BE-0025-4BE9-9AD1-FA775C80430D}"/>
          </ac:inkMkLst>
        </pc:inkChg>
        <pc:inkChg chg="add">
          <ac:chgData name="Duane Miller" userId="086b8d4e5ca37aec" providerId="LiveId" clId="{5B1E3439-FC3E-4281-BBBC-184E26C1E047}" dt="2022-01-21T00:01:21.694" v="532" actId="9405"/>
          <ac:inkMkLst>
            <pc:docMk/>
            <pc:sldMk cId="820517400" sldId="272"/>
            <ac:inkMk id="5" creationId="{E2DCEBB1-C26D-4CFF-8BB5-39EB894F7C93}"/>
          </ac:inkMkLst>
        </pc:inkChg>
        <pc:inkChg chg="add">
          <ac:chgData name="Duane Miller" userId="086b8d4e5ca37aec" providerId="LiveId" clId="{5B1E3439-FC3E-4281-BBBC-184E26C1E047}" dt="2022-01-21T00:01:25.503" v="533" actId="9405"/>
          <ac:inkMkLst>
            <pc:docMk/>
            <pc:sldMk cId="820517400" sldId="272"/>
            <ac:inkMk id="7" creationId="{10ABFB3A-DA91-4DF2-8B6D-5CB034CC1B2B}"/>
          </ac:inkMkLst>
        </pc:inkChg>
        <pc:inkChg chg="add">
          <ac:chgData name="Duane Miller" userId="086b8d4e5ca37aec" providerId="LiveId" clId="{5B1E3439-FC3E-4281-BBBC-184E26C1E047}" dt="2022-01-21T00:01:30.340" v="534" actId="9405"/>
          <ac:inkMkLst>
            <pc:docMk/>
            <pc:sldMk cId="820517400" sldId="272"/>
            <ac:inkMk id="9" creationId="{3EE59F79-6F7A-49D1-BF16-4B00DD2C0729}"/>
          </ac:inkMkLst>
        </pc:inkChg>
        <pc:inkChg chg="add">
          <ac:chgData name="Duane Miller" userId="086b8d4e5ca37aec" providerId="LiveId" clId="{5B1E3439-FC3E-4281-BBBC-184E26C1E047}" dt="2022-01-21T00:06:48.790" v="542" actId="9405"/>
          <ac:inkMkLst>
            <pc:docMk/>
            <pc:sldMk cId="820517400" sldId="272"/>
            <ac:inkMk id="11" creationId="{E4F979FD-29D1-492D-A184-07083A6EBCAF}"/>
          </ac:inkMkLst>
        </pc:inkChg>
      </pc:sldChg>
      <pc:sldChg chg="addSp modSp add mod">
        <pc:chgData name="Duane Miller" userId="086b8d4e5ca37aec" providerId="LiveId" clId="{5B1E3439-FC3E-4281-BBBC-184E26C1E047}" dt="2022-01-21T00:04:16.479" v="541" actId="9405"/>
        <pc:sldMkLst>
          <pc:docMk/>
          <pc:sldMk cId="2951831634" sldId="273"/>
        </pc:sldMkLst>
        <pc:spChg chg="mod">
          <ac:chgData name="Duane Miller" userId="086b8d4e5ca37aec" providerId="LiveId" clId="{5B1E3439-FC3E-4281-BBBC-184E26C1E047}" dt="2022-01-20T20:17:13.799" v="158" actId="404"/>
          <ac:spMkLst>
            <pc:docMk/>
            <pc:sldMk cId="2951831634" sldId="273"/>
            <ac:spMk id="3" creationId="{D3EFC0C3-FD39-449B-AD90-C042901F23F4}"/>
          </ac:spMkLst>
        </pc:spChg>
        <pc:inkChg chg="add">
          <ac:chgData name="Duane Miller" userId="086b8d4e5ca37aec" providerId="LiveId" clId="{5B1E3439-FC3E-4281-BBBC-184E26C1E047}" dt="2022-01-21T00:02:31.529" v="535" actId="9405"/>
          <ac:inkMkLst>
            <pc:docMk/>
            <pc:sldMk cId="2951831634" sldId="273"/>
            <ac:inkMk id="4" creationId="{222140D0-E574-4E4C-B346-52FBD072A951}"/>
          </ac:inkMkLst>
        </pc:inkChg>
        <pc:inkChg chg="add">
          <ac:chgData name="Duane Miller" userId="086b8d4e5ca37aec" providerId="LiveId" clId="{5B1E3439-FC3E-4281-BBBC-184E26C1E047}" dt="2022-01-21T00:02:35.623" v="536" actId="9405"/>
          <ac:inkMkLst>
            <pc:docMk/>
            <pc:sldMk cId="2951831634" sldId="273"/>
            <ac:inkMk id="5" creationId="{CEB35262-E75F-450C-BF45-304DCCDD8FC2}"/>
          </ac:inkMkLst>
        </pc:inkChg>
        <pc:inkChg chg="add">
          <ac:chgData name="Duane Miller" userId="086b8d4e5ca37aec" providerId="LiveId" clId="{5B1E3439-FC3E-4281-BBBC-184E26C1E047}" dt="2022-01-21T00:02:41.800" v="537" actId="9405"/>
          <ac:inkMkLst>
            <pc:docMk/>
            <pc:sldMk cId="2951831634" sldId="273"/>
            <ac:inkMk id="7" creationId="{F99F75B0-D287-431C-B786-D4D8B64F00CB}"/>
          </ac:inkMkLst>
        </pc:inkChg>
        <pc:inkChg chg="add">
          <ac:chgData name="Duane Miller" userId="086b8d4e5ca37aec" providerId="LiveId" clId="{5B1E3439-FC3E-4281-BBBC-184E26C1E047}" dt="2022-01-21T00:02:46.824" v="538" actId="9405"/>
          <ac:inkMkLst>
            <pc:docMk/>
            <pc:sldMk cId="2951831634" sldId="273"/>
            <ac:inkMk id="9" creationId="{8C6D0F3F-3BA3-4578-9DDD-C74B05EAB2E3}"/>
          </ac:inkMkLst>
        </pc:inkChg>
        <pc:inkChg chg="add">
          <ac:chgData name="Duane Miller" userId="086b8d4e5ca37aec" providerId="LiveId" clId="{5B1E3439-FC3E-4281-BBBC-184E26C1E047}" dt="2022-01-21T00:02:47.824" v="539" actId="9405"/>
          <ac:inkMkLst>
            <pc:docMk/>
            <pc:sldMk cId="2951831634" sldId="273"/>
            <ac:inkMk id="11" creationId="{B3463B6C-75D6-42ED-83A7-8919994BD636}"/>
          </ac:inkMkLst>
        </pc:inkChg>
        <pc:inkChg chg="add">
          <ac:chgData name="Duane Miller" userId="086b8d4e5ca37aec" providerId="LiveId" clId="{5B1E3439-FC3E-4281-BBBC-184E26C1E047}" dt="2022-01-21T00:03:55.604" v="540" actId="9405"/>
          <ac:inkMkLst>
            <pc:docMk/>
            <pc:sldMk cId="2951831634" sldId="273"/>
            <ac:inkMk id="12" creationId="{ABB7E80E-BF50-4843-AA58-F8800C3832DF}"/>
          </ac:inkMkLst>
        </pc:inkChg>
        <pc:inkChg chg="add">
          <ac:chgData name="Duane Miller" userId="086b8d4e5ca37aec" providerId="LiveId" clId="{5B1E3439-FC3E-4281-BBBC-184E26C1E047}" dt="2022-01-21T00:04:16.479" v="541" actId="9405"/>
          <ac:inkMkLst>
            <pc:docMk/>
            <pc:sldMk cId="2951831634" sldId="273"/>
            <ac:inkMk id="13" creationId="{485B662C-DAD6-4FF0-BCDC-92CEB3D8B6E0}"/>
          </ac:inkMkLst>
        </pc:inkChg>
      </pc:sldChg>
      <pc:sldChg chg="addSp delSp modSp add mod">
        <pc:chgData name="Duane Miller" userId="086b8d4e5ca37aec" providerId="LiveId" clId="{5B1E3439-FC3E-4281-BBBC-184E26C1E047}" dt="2022-01-21T00:09:55.086" v="568"/>
        <pc:sldMkLst>
          <pc:docMk/>
          <pc:sldMk cId="858611491" sldId="274"/>
        </pc:sldMkLst>
        <pc:spChg chg="mod">
          <ac:chgData name="Duane Miller" userId="086b8d4e5ca37aec" providerId="LiveId" clId="{5B1E3439-FC3E-4281-BBBC-184E26C1E047}" dt="2022-01-20T20:21:43.145" v="189" actId="6549"/>
          <ac:spMkLst>
            <pc:docMk/>
            <pc:sldMk cId="858611491" sldId="274"/>
            <ac:spMk id="3" creationId="{D3EFC0C3-FD39-449B-AD90-C042901F23F4}"/>
          </ac:spMkLst>
        </pc:spChg>
        <pc:grpChg chg="mod">
          <ac:chgData name="Duane Miller" userId="086b8d4e5ca37aec" providerId="LiveId" clId="{5B1E3439-FC3E-4281-BBBC-184E26C1E047}" dt="2022-01-21T00:08:58.467" v="560"/>
          <ac:grpSpMkLst>
            <pc:docMk/>
            <pc:sldMk cId="858611491" sldId="274"/>
            <ac:grpSpMk id="12" creationId="{7BDD7C40-BA6F-4472-95FB-48571BDB4FF0}"/>
          </ac:grpSpMkLst>
        </pc:grpChg>
        <pc:grpChg chg="del mod">
          <ac:chgData name="Duane Miller" userId="086b8d4e5ca37aec" providerId="LiveId" clId="{5B1E3439-FC3E-4281-BBBC-184E26C1E047}" dt="2022-01-21T00:09:55.086" v="568"/>
          <ac:grpSpMkLst>
            <pc:docMk/>
            <pc:sldMk cId="858611491" sldId="274"/>
            <ac:grpSpMk id="17" creationId="{5105B24C-D035-4F4B-AF0A-F1AAA9B897B0}"/>
          </ac:grpSpMkLst>
        </pc:grpChg>
        <pc:grpChg chg="mod">
          <ac:chgData name="Duane Miller" userId="086b8d4e5ca37aec" providerId="LiveId" clId="{5B1E3439-FC3E-4281-BBBC-184E26C1E047}" dt="2022-01-21T00:09:55.086" v="568"/>
          <ac:grpSpMkLst>
            <pc:docMk/>
            <pc:sldMk cId="858611491" sldId="274"/>
            <ac:grpSpMk id="20" creationId="{5F21EAC4-A1CF-4878-B176-193F2F41BE8B}"/>
          </ac:grpSpMkLst>
        </pc:grpChg>
        <pc:inkChg chg="add">
          <ac:chgData name="Duane Miller" userId="086b8d4e5ca37aec" providerId="LiveId" clId="{5B1E3439-FC3E-4281-BBBC-184E26C1E047}" dt="2022-01-21T00:08:41.998" v="555" actId="9405"/>
          <ac:inkMkLst>
            <pc:docMk/>
            <pc:sldMk cId="858611491" sldId="274"/>
            <ac:inkMk id="4" creationId="{5B72F249-FF94-444F-B34E-76B28F43B3B3}"/>
          </ac:inkMkLst>
        </pc:inkChg>
        <pc:inkChg chg="add">
          <ac:chgData name="Duane Miller" userId="086b8d4e5ca37aec" providerId="LiveId" clId="{5B1E3439-FC3E-4281-BBBC-184E26C1E047}" dt="2022-01-21T00:08:46.631" v="556" actId="9405"/>
          <ac:inkMkLst>
            <pc:docMk/>
            <pc:sldMk cId="858611491" sldId="274"/>
            <ac:inkMk id="5" creationId="{8483886E-BEE9-45D4-9284-4CAF6E32E6CA}"/>
          </ac:inkMkLst>
        </pc:inkChg>
        <pc:inkChg chg="add mod">
          <ac:chgData name="Duane Miller" userId="086b8d4e5ca37aec" providerId="LiveId" clId="{5B1E3439-FC3E-4281-BBBC-184E26C1E047}" dt="2022-01-21T00:08:58.467" v="560"/>
          <ac:inkMkLst>
            <pc:docMk/>
            <pc:sldMk cId="858611491" sldId="274"/>
            <ac:inkMk id="7" creationId="{441152D0-932B-4A77-B3AB-A5B15ACE7574}"/>
          </ac:inkMkLst>
        </pc:inkChg>
        <pc:inkChg chg="add mod">
          <ac:chgData name="Duane Miller" userId="086b8d4e5ca37aec" providerId="LiveId" clId="{5B1E3439-FC3E-4281-BBBC-184E26C1E047}" dt="2022-01-21T00:08:58.467" v="560"/>
          <ac:inkMkLst>
            <pc:docMk/>
            <pc:sldMk cId="858611491" sldId="274"/>
            <ac:inkMk id="9" creationId="{C6C8A856-1254-410A-986A-1B82832451C1}"/>
          </ac:inkMkLst>
        </pc:inkChg>
        <pc:inkChg chg="add">
          <ac:chgData name="Duane Miller" userId="086b8d4e5ca37aec" providerId="LiveId" clId="{5B1E3439-FC3E-4281-BBBC-184E26C1E047}" dt="2022-01-21T00:08:57.570" v="559" actId="9405"/>
          <ac:inkMkLst>
            <pc:docMk/>
            <pc:sldMk cId="858611491" sldId="274"/>
            <ac:inkMk id="11" creationId="{26879BED-05EE-44BE-8DBF-9E490901C13F}"/>
          </ac:inkMkLst>
        </pc:inkChg>
        <pc:inkChg chg="add">
          <ac:chgData name="Duane Miller" userId="086b8d4e5ca37aec" providerId="LiveId" clId="{5B1E3439-FC3E-4281-BBBC-184E26C1E047}" dt="2022-01-21T00:08:59.062" v="561" actId="9405"/>
          <ac:inkMkLst>
            <pc:docMk/>
            <pc:sldMk cId="858611491" sldId="274"/>
            <ac:inkMk id="13" creationId="{B1189E80-1B16-43EB-8472-7136F6E6910E}"/>
          </ac:inkMkLst>
        </pc:inkChg>
        <pc:inkChg chg="add">
          <ac:chgData name="Duane Miller" userId="086b8d4e5ca37aec" providerId="LiveId" clId="{5B1E3439-FC3E-4281-BBBC-184E26C1E047}" dt="2022-01-21T00:09:33.615" v="562" actId="9405"/>
          <ac:inkMkLst>
            <pc:docMk/>
            <pc:sldMk cId="858611491" sldId="274"/>
            <ac:inkMk id="14" creationId="{59A123BC-A050-41F0-9675-5FC0247BC1AC}"/>
          </ac:inkMkLst>
        </pc:inkChg>
        <pc:inkChg chg="add mod">
          <ac:chgData name="Duane Miller" userId="086b8d4e5ca37aec" providerId="LiveId" clId="{5B1E3439-FC3E-4281-BBBC-184E26C1E047}" dt="2022-01-21T00:09:55.086" v="568"/>
          <ac:inkMkLst>
            <pc:docMk/>
            <pc:sldMk cId="858611491" sldId="274"/>
            <ac:inkMk id="15" creationId="{F500F0E1-AA9F-4893-8856-5137F06C4641}"/>
          </ac:inkMkLst>
        </pc:inkChg>
        <pc:inkChg chg="add mod">
          <ac:chgData name="Duane Miller" userId="086b8d4e5ca37aec" providerId="LiveId" clId="{5B1E3439-FC3E-4281-BBBC-184E26C1E047}" dt="2022-01-21T00:09:55.086" v="568"/>
          <ac:inkMkLst>
            <pc:docMk/>
            <pc:sldMk cId="858611491" sldId="274"/>
            <ac:inkMk id="16" creationId="{A916A171-FEC3-4DD8-9D94-F12292BEB260}"/>
          </ac:inkMkLst>
        </pc:inkChg>
        <pc:inkChg chg="add">
          <ac:chgData name="Duane Miller" userId="086b8d4e5ca37aec" providerId="LiveId" clId="{5B1E3439-FC3E-4281-BBBC-184E26C1E047}" dt="2022-01-21T00:09:49.221" v="566" actId="9405"/>
          <ac:inkMkLst>
            <pc:docMk/>
            <pc:sldMk cId="858611491" sldId="274"/>
            <ac:inkMk id="18" creationId="{2BF1E859-DAA8-4EEA-9B6F-3C232DC2ECD0}"/>
          </ac:inkMkLst>
        </pc:inkChg>
        <pc:inkChg chg="add mod">
          <ac:chgData name="Duane Miller" userId="086b8d4e5ca37aec" providerId="LiveId" clId="{5B1E3439-FC3E-4281-BBBC-184E26C1E047}" dt="2022-01-21T00:09:55.086" v="568"/>
          <ac:inkMkLst>
            <pc:docMk/>
            <pc:sldMk cId="858611491" sldId="274"/>
            <ac:inkMk id="19" creationId="{F0BBF1CC-7292-4EF2-A5B8-AE5A4A9BCDFB}"/>
          </ac:inkMkLst>
        </pc:inkChg>
      </pc:sldChg>
      <pc:sldChg chg="addSp delSp modSp add mod">
        <pc:chgData name="Duane Miller" userId="086b8d4e5ca37aec" providerId="LiveId" clId="{5B1E3439-FC3E-4281-BBBC-184E26C1E047}" dt="2022-01-21T00:13:00.026" v="582" actId="9405"/>
        <pc:sldMkLst>
          <pc:docMk/>
          <pc:sldMk cId="3764558228" sldId="275"/>
        </pc:sldMkLst>
        <pc:spChg chg="mod">
          <ac:chgData name="Duane Miller" userId="086b8d4e5ca37aec" providerId="LiveId" clId="{5B1E3439-FC3E-4281-BBBC-184E26C1E047}" dt="2022-01-20T20:22:29.637" v="197" actId="403"/>
          <ac:spMkLst>
            <pc:docMk/>
            <pc:sldMk cId="3764558228" sldId="275"/>
            <ac:spMk id="3" creationId="{D3EFC0C3-FD39-449B-AD90-C042901F23F4}"/>
          </ac:spMkLst>
        </pc:spChg>
        <pc:grpChg chg="del mod">
          <ac:chgData name="Duane Miller" userId="086b8d4e5ca37aec" providerId="LiveId" clId="{5B1E3439-FC3E-4281-BBBC-184E26C1E047}" dt="2022-01-21T00:11:50.846" v="576"/>
          <ac:grpSpMkLst>
            <pc:docMk/>
            <pc:sldMk cId="3764558228" sldId="275"/>
            <ac:grpSpMk id="12" creationId="{079DFB4E-3119-4842-A2E3-A0537A4A2AF5}"/>
          </ac:grpSpMkLst>
        </pc:grpChg>
        <pc:grpChg chg="mod">
          <ac:chgData name="Duane Miller" userId="086b8d4e5ca37aec" providerId="LiveId" clId="{5B1E3439-FC3E-4281-BBBC-184E26C1E047}" dt="2022-01-21T00:11:50.846" v="576"/>
          <ac:grpSpMkLst>
            <pc:docMk/>
            <pc:sldMk cId="3764558228" sldId="275"/>
            <ac:grpSpMk id="14" creationId="{87AFE5E4-B082-4466-94E4-E9207DB99F7B}"/>
          </ac:grpSpMkLst>
        </pc:grpChg>
        <pc:inkChg chg="add mod">
          <ac:chgData name="Duane Miller" userId="086b8d4e5ca37aec" providerId="LiveId" clId="{5B1E3439-FC3E-4281-BBBC-184E26C1E047}" dt="2022-01-21T00:11:50.846" v="576"/>
          <ac:inkMkLst>
            <pc:docMk/>
            <pc:sldMk cId="3764558228" sldId="275"/>
            <ac:inkMk id="4" creationId="{52605FD7-707B-4BC1-8070-7D37EB1C1785}"/>
          </ac:inkMkLst>
        </pc:inkChg>
        <pc:inkChg chg="add mod">
          <ac:chgData name="Duane Miller" userId="086b8d4e5ca37aec" providerId="LiveId" clId="{5B1E3439-FC3E-4281-BBBC-184E26C1E047}" dt="2022-01-21T00:11:50.846" v="576"/>
          <ac:inkMkLst>
            <pc:docMk/>
            <pc:sldMk cId="3764558228" sldId="275"/>
            <ac:inkMk id="5" creationId="{24CEB24F-0E05-4747-9BF4-E91E6E4EDD79}"/>
          </ac:inkMkLst>
        </pc:inkChg>
        <pc:inkChg chg="add mod">
          <ac:chgData name="Duane Miller" userId="086b8d4e5ca37aec" providerId="LiveId" clId="{5B1E3439-FC3E-4281-BBBC-184E26C1E047}" dt="2022-01-21T00:11:50.846" v="576"/>
          <ac:inkMkLst>
            <pc:docMk/>
            <pc:sldMk cId="3764558228" sldId="275"/>
            <ac:inkMk id="7" creationId="{FD1557B6-80F0-444C-A427-03A65FB64B3E}"/>
          </ac:inkMkLst>
        </pc:inkChg>
        <pc:inkChg chg="add mod">
          <ac:chgData name="Duane Miller" userId="086b8d4e5ca37aec" providerId="LiveId" clId="{5B1E3439-FC3E-4281-BBBC-184E26C1E047}" dt="2022-01-21T00:11:50.846" v="576"/>
          <ac:inkMkLst>
            <pc:docMk/>
            <pc:sldMk cId="3764558228" sldId="275"/>
            <ac:inkMk id="9" creationId="{147F0387-6BAE-4998-8C5C-9864B6134DFF}"/>
          </ac:inkMkLst>
        </pc:inkChg>
        <pc:inkChg chg="add mod">
          <ac:chgData name="Duane Miller" userId="086b8d4e5ca37aec" providerId="LiveId" clId="{5B1E3439-FC3E-4281-BBBC-184E26C1E047}" dt="2022-01-21T00:11:50.846" v="576"/>
          <ac:inkMkLst>
            <pc:docMk/>
            <pc:sldMk cId="3764558228" sldId="275"/>
            <ac:inkMk id="11" creationId="{1765FD71-C263-48A2-BE3D-C8EFB4D74A6D}"/>
          </ac:inkMkLst>
        </pc:inkChg>
        <pc:inkChg chg="add mod">
          <ac:chgData name="Duane Miller" userId="086b8d4e5ca37aec" providerId="LiveId" clId="{5B1E3439-FC3E-4281-BBBC-184E26C1E047}" dt="2022-01-21T00:11:50.846" v="576"/>
          <ac:inkMkLst>
            <pc:docMk/>
            <pc:sldMk cId="3764558228" sldId="275"/>
            <ac:inkMk id="13" creationId="{31570CB0-8C0E-4DDE-992D-264FF6E306D9}"/>
          </ac:inkMkLst>
        </pc:inkChg>
        <pc:inkChg chg="add">
          <ac:chgData name="Duane Miller" userId="086b8d4e5ca37aec" providerId="LiveId" clId="{5B1E3439-FC3E-4281-BBBC-184E26C1E047}" dt="2022-01-21T00:12:15.816" v="577" actId="9405"/>
          <ac:inkMkLst>
            <pc:docMk/>
            <pc:sldMk cId="3764558228" sldId="275"/>
            <ac:inkMk id="15" creationId="{EF2FFFF8-595F-4BB7-A587-D3D473E665F0}"/>
          </ac:inkMkLst>
        </pc:inkChg>
        <pc:inkChg chg="add">
          <ac:chgData name="Duane Miller" userId="086b8d4e5ca37aec" providerId="LiveId" clId="{5B1E3439-FC3E-4281-BBBC-184E26C1E047}" dt="2022-01-21T00:12:20.380" v="578" actId="9405"/>
          <ac:inkMkLst>
            <pc:docMk/>
            <pc:sldMk cId="3764558228" sldId="275"/>
            <ac:inkMk id="16" creationId="{A96C3D19-939F-4580-8111-E5D214A5E4BF}"/>
          </ac:inkMkLst>
        </pc:inkChg>
        <pc:inkChg chg="add">
          <ac:chgData name="Duane Miller" userId="086b8d4e5ca37aec" providerId="LiveId" clId="{5B1E3439-FC3E-4281-BBBC-184E26C1E047}" dt="2022-01-21T00:12:22.328" v="579" actId="9405"/>
          <ac:inkMkLst>
            <pc:docMk/>
            <pc:sldMk cId="3764558228" sldId="275"/>
            <ac:inkMk id="17" creationId="{4EC3AD4D-FBFF-4FD3-BC5D-4A8B88A472E2}"/>
          </ac:inkMkLst>
        </pc:inkChg>
        <pc:inkChg chg="add">
          <ac:chgData name="Duane Miller" userId="086b8d4e5ca37aec" providerId="LiveId" clId="{5B1E3439-FC3E-4281-BBBC-184E26C1E047}" dt="2022-01-21T00:12:44.717" v="580" actId="9405"/>
          <ac:inkMkLst>
            <pc:docMk/>
            <pc:sldMk cId="3764558228" sldId="275"/>
            <ac:inkMk id="18" creationId="{2F8F810B-5302-47AF-84B3-92BD082E5B53}"/>
          </ac:inkMkLst>
        </pc:inkChg>
        <pc:inkChg chg="add">
          <ac:chgData name="Duane Miller" userId="086b8d4e5ca37aec" providerId="LiveId" clId="{5B1E3439-FC3E-4281-BBBC-184E26C1E047}" dt="2022-01-21T00:12:58.590" v="581" actId="9405"/>
          <ac:inkMkLst>
            <pc:docMk/>
            <pc:sldMk cId="3764558228" sldId="275"/>
            <ac:inkMk id="19" creationId="{A16968E4-03D2-4816-AE1B-C7C62FF0AE56}"/>
          </ac:inkMkLst>
        </pc:inkChg>
        <pc:inkChg chg="add">
          <ac:chgData name="Duane Miller" userId="086b8d4e5ca37aec" providerId="LiveId" clId="{5B1E3439-FC3E-4281-BBBC-184E26C1E047}" dt="2022-01-21T00:13:00.026" v="582" actId="9405"/>
          <ac:inkMkLst>
            <pc:docMk/>
            <pc:sldMk cId="3764558228" sldId="275"/>
            <ac:inkMk id="20" creationId="{5F399552-3915-4434-869B-491AC9F1B251}"/>
          </ac:inkMkLst>
        </pc:inkChg>
      </pc:sldChg>
      <pc:sldChg chg="addSp delSp modSp add mod">
        <pc:chgData name="Duane Miller" userId="086b8d4e5ca37aec" providerId="LiveId" clId="{5B1E3439-FC3E-4281-BBBC-184E26C1E047}" dt="2022-01-20T20:24:00.288" v="210"/>
        <pc:sldMkLst>
          <pc:docMk/>
          <pc:sldMk cId="2201641523" sldId="276"/>
        </pc:sldMkLst>
        <pc:spChg chg="del mod">
          <ac:chgData name="Duane Miller" userId="086b8d4e5ca37aec" providerId="LiveId" clId="{5B1E3439-FC3E-4281-BBBC-184E26C1E047}" dt="2022-01-20T20:23:23.089" v="208" actId="478"/>
          <ac:spMkLst>
            <pc:docMk/>
            <pc:sldMk cId="2201641523" sldId="276"/>
            <ac:spMk id="3" creationId="{D3EFC0C3-FD39-449B-AD90-C042901F23F4}"/>
          </ac:spMkLst>
        </pc:spChg>
        <pc:spChg chg="del">
          <ac:chgData name="Duane Miller" userId="086b8d4e5ca37aec" providerId="LiveId" clId="{5B1E3439-FC3E-4281-BBBC-184E26C1E047}" dt="2022-01-20T20:23:24.763" v="209" actId="478"/>
          <ac:spMkLst>
            <pc:docMk/>
            <pc:sldMk cId="2201641523" sldId="276"/>
            <ac:spMk id="6" creationId="{B2FD387F-92CC-4779-81C3-06BBC90B104F}"/>
          </ac:spMkLst>
        </pc:spChg>
        <pc:spChg chg="add mod">
          <ac:chgData name="Duane Miller" userId="086b8d4e5ca37aec" providerId="LiveId" clId="{5B1E3439-FC3E-4281-BBBC-184E26C1E047}" dt="2022-01-20T20:24:00.288" v="210"/>
          <ac:spMkLst>
            <pc:docMk/>
            <pc:sldMk cId="2201641523" sldId="276"/>
            <ac:spMk id="7" creationId="{85AAE6F0-E8E8-4F38-957E-7D8F1D3E4F3F}"/>
          </ac:spMkLst>
        </pc:spChg>
        <pc:spChg chg="add mod">
          <ac:chgData name="Duane Miller" userId="086b8d4e5ca37aec" providerId="LiveId" clId="{5B1E3439-FC3E-4281-BBBC-184E26C1E047}" dt="2022-01-20T20:24:00.288" v="210"/>
          <ac:spMkLst>
            <pc:docMk/>
            <pc:sldMk cId="2201641523" sldId="276"/>
            <ac:spMk id="9" creationId="{789BAF39-1D56-43EA-8AEA-3E7F3A00F7EF}"/>
          </ac:spMkLst>
        </pc:spChg>
      </pc:sldChg>
      <pc:sldChg chg="addSp modSp add mod">
        <pc:chgData name="Duane Miller" userId="086b8d4e5ca37aec" providerId="LiveId" clId="{5B1E3439-FC3E-4281-BBBC-184E26C1E047}" dt="2022-01-21T00:22:33.282" v="627" actId="9405"/>
        <pc:sldMkLst>
          <pc:docMk/>
          <pc:sldMk cId="1038748277" sldId="277"/>
        </pc:sldMkLst>
        <pc:spChg chg="mod">
          <ac:chgData name="Duane Miller" userId="086b8d4e5ca37aec" providerId="LiveId" clId="{5B1E3439-FC3E-4281-BBBC-184E26C1E047}" dt="2022-01-20T20:24:47.290" v="217" actId="255"/>
          <ac:spMkLst>
            <pc:docMk/>
            <pc:sldMk cId="1038748277" sldId="277"/>
            <ac:spMk id="3" creationId="{D3EFC0C3-FD39-449B-AD90-C042901F23F4}"/>
          </ac:spMkLst>
        </pc:spChg>
        <pc:spChg chg="mod">
          <ac:chgData name="Duane Miller" userId="086b8d4e5ca37aec" providerId="LiveId" clId="{5B1E3439-FC3E-4281-BBBC-184E26C1E047}" dt="2022-01-20T20:24:54.731" v="218" actId="14100"/>
          <ac:spMkLst>
            <pc:docMk/>
            <pc:sldMk cId="1038748277" sldId="277"/>
            <ac:spMk id="6" creationId="{B2FD387F-92CC-4779-81C3-06BBC90B104F}"/>
          </ac:spMkLst>
        </pc:spChg>
        <pc:inkChg chg="add">
          <ac:chgData name="Duane Miller" userId="086b8d4e5ca37aec" providerId="LiveId" clId="{5B1E3439-FC3E-4281-BBBC-184E26C1E047}" dt="2022-01-21T00:22:18.559" v="625" actId="9405"/>
          <ac:inkMkLst>
            <pc:docMk/>
            <pc:sldMk cId="1038748277" sldId="277"/>
            <ac:inkMk id="4" creationId="{49D50763-4DFF-48E0-98F4-053DBA7170F6}"/>
          </ac:inkMkLst>
        </pc:inkChg>
        <pc:inkChg chg="add">
          <ac:chgData name="Duane Miller" userId="086b8d4e5ca37aec" providerId="LiveId" clId="{5B1E3439-FC3E-4281-BBBC-184E26C1E047}" dt="2022-01-21T00:22:22.532" v="626" actId="9405"/>
          <ac:inkMkLst>
            <pc:docMk/>
            <pc:sldMk cId="1038748277" sldId="277"/>
            <ac:inkMk id="5" creationId="{6D664448-2D25-45B3-AF04-FFA1090472EA}"/>
          </ac:inkMkLst>
        </pc:inkChg>
        <pc:inkChg chg="add">
          <ac:chgData name="Duane Miller" userId="086b8d4e5ca37aec" providerId="LiveId" clId="{5B1E3439-FC3E-4281-BBBC-184E26C1E047}" dt="2022-01-21T00:22:33.282" v="627" actId="9405"/>
          <ac:inkMkLst>
            <pc:docMk/>
            <pc:sldMk cId="1038748277" sldId="277"/>
            <ac:inkMk id="7" creationId="{645AD5E3-ABEC-4417-80E7-6EB6CCA60E75}"/>
          </ac:inkMkLst>
        </pc:inkChg>
      </pc:sldChg>
      <pc:sldChg chg="addSp modSp add mod">
        <pc:chgData name="Duane Miller" userId="086b8d4e5ca37aec" providerId="LiveId" clId="{5B1E3439-FC3E-4281-BBBC-184E26C1E047}" dt="2022-01-21T00:21:19.454" v="624" actId="9405"/>
        <pc:sldMkLst>
          <pc:docMk/>
          <pc:sldMk cId="1429891260" sldId="278"/>
        </pc:sldMkLst>
        <pc:spChg chg="mod">
          <ac:chgData name="Duane Miller" userId="086b8d4e5ca37aec" providerId="LiveId" clId="{5B1E3439-FC3E-4281-BBBC-184E26C1E047}" dt="2022-01-20T20:25:17.634" v="224" actId="20577"/>
          <ac:spMkLst>
            <pc:docMk/>
            <pc:sldMk cId="1429891260" sldId="278"/>
            <ac:spMk id="3" creationId="{D3EFC0C3-FD39-449B-AD90-C042901F23F4}"/>
          </ac:spMkLst>
        </pc:spChg>
        <pc:grpChg chg="mod">
          <ac:chgData name="Duane Miller" userId="086b8d4e5ca37aec" providerId="LiveId" clId="{5B1E3439-FC3E-4281-BBBC-184E26C1E047}" dt="2022-01-21T00:21:05.492" v="622"/>
          <ac:grpSpMkLst>
            <pc:docMk/>
            <pc:sldMk cId="1429891260" sldId="278"/>
            <ac:grpSpMk id="17" creationId="{7DF962E3-1260-4B71-9B6C-233F96E4598D}"/>
          </ac:grpSpMkLst>
        </pc:grpChg>
        <pc:inkChg chg="add">
          <ac:chgData name="Duane Miller" userId="086b8d4e5ca37aec" providerId="LiveId" clId="{5B1E3439-FC3E-4281-BBBC-184E26C1E047}" dt="2022-01-21T00:20:16.600" v="612" actId="9405"/>
          <ac:inkMkLst>
            <pc:docMk/>
            <pc:sldMk cId="1429891260" sldId="278"/>
            <ac:inkMk id="4" creationId="{97C332FC-23B2-479E-A4DB-511C9C109586}"/>
          </ac:inkMkLst>
        </pc:inkChg>
        <pc:inkChg chg="add">
          <ac:chgData name="Duane Miller" userId="086b8d4e5ca37aec" providerId="LiveId" clId="{5B1E3439-FC3E-4281-BBBC-184E26C1E047}" dt="2022-01-21T00:20:29.060" v="613" actId="9405"/>
          <ac:inkMkLst>
            <pc:docMk/>
            <pc:sldMk cId="1429891260" sldId="278"/>
            <ac:inkMk id="5" creationId="{A6C519C8-6165-4CE8-9B68-0F7BD3D0A03B}"/>
          </ac:inkMkLst>
        </pc:inkChg>
        <pc:inkChg chg="add">
          <ac:chgData name="Duane Miller" userId="086b8d4e5ca37aec" providerId="LiveId" clId="{5B1E3439-FC3E-4281-BBBC-184E26C1E047}" dt="2022-01-21T00:20:33.279" v="614" actId="9405"/>
          <ac:inkMkLst>
            <pc:docMk/>
            <pc:sldMk cId="1429891260" sldId="278"/>
            <ac:inkMk id="7" creationId="{34AEE22C-5DF1-466E-BF95-124716A33B8A}"/>
          </ac:inkMkLst>
        </pc:inkChg>
        <pc:inkChg chg="add">
          <ac:chgData name="Duane Miller" userId="086b8d4e5ca37aec" providerId="LiveId" clId="{5B1E3439-FC3E-4281-BBBC-184E26C1E047}" dt="2022-01-21T00:20:35.443" v="615" actId="9405"/>
          <ac:inkMkLst>
            <pc:docMk/>
            <pc:sldMk cId="1429891260" sldId="278"/>
            <ac:inkMk id="9" creationId="{469C9DB8-EF11-49A5-A9CC-03190B9E9688}"/>
          </ac:inkMkLst>
        </pc:inkChg>
        <pc:inkChg chg="add">
          <ac:chgData name="Duane Miller" userId="086b8d4e5ca37aec" providerId="LiveId" clId="{5B1E3439-FC3E-4281-BBBC-184E26C1E047}" dt="2022-01-21T00:20:39.262" v="616" actId="9405"/>
          <ac:inkMkLst>
            <pc:docMk/>
            <pc:sldMk cId="1429891260" sldId="278"/>
            <ac:inkMk id="11" creationId="{7DE66532-A3A0-4A3A-B645-1C54CB4EB013}"/>
          </ac:inkMkLst>
        </pc:inkChg>
        <pc:inkChg chg="add">
          <ac:chgData name="Duane Miller" userId="086b8d4e5ca37aec" providerId="LiveId" clId="{5B1E3439-FC3E-4281-BBBC-184E26C1E047}" dt="2022-01-21T00:20:40.540" v="617" actId="9405"/>
          <ac:inkMkLst>
            <pc:docMk/>
            <pc:sldMk cId="1429891260" sldId="278"/>
            <ac:inkMk id="12" creationId="{BC0B0EFD-A557-4122-8ED9-1199080AC141}"/>
          </ac:inkMkLst>
        </pc:inkChg>
        <pc:inkChg chg="add mod">
          <ac:chgData name="Duane Miller" userId="086b8d4e5ca37aec" providerId="LiveId" clId="{5B1E3439-FC3E-4281-BBBC-184E26C1E047}" dt="2022-01-21T00:21:05.492" v="622"/>
          <ac:inkMkLst>
            <pc:docMk/>
            <pc:sldMk cId="1429891260" sldId="278"/>
            <ac:inkMk id="13" creationId="{F8ECD6FB-FAD6-4518-BB7E-6F125B5FC9F5}"/>
          </ac:inkMkLst>
        </pc:inkChg>
        <pc:inkChg chg="add mod">
          <ac:chgData name="Duane Miller" userId="086b8d4e5ca37aec" providerId="LiveId" clId="{5B1E3439-FC3E-4281-BBBC-184E26C1E047}" dt="2022-01-21T00:21:05.492" v="622"/>
          <ac:inkMkLst>
            <pc:docMk/>
            <pc:sldMk cId="1429891260" sldId="278"/>
            <ac:inkMk id="14" creationId="{73E61622-E849-46A4-889A-59CAD585088D}"/>
          </ac:inkMkLst>
        </pc:inkChg>
        <pc:inkChg chg="add mod">
          <ac:chgData name="Duane Miller" userId="086b8d4e5ca37aec" providerId="LiveId" clId="{5B1E3439-FC3E-4281-BBBC-184E26C1E047}" dt="2022-01-21T00:21:05.492" v="622"/>
          <ac:inkMkLst>
            <pc:docMk/>
            <pc:sldMk cId="1429891260" sldId="278"/>
            <ac:inkMk id="15" creationId="{6D75CDC3-72BB-4B16-885B-C17C8F847142}"/>
          </ac:inkMkLst>
        </pc:inkChg>
        <pc:inkChg chg="add mod">
          <ac:chgData name="Duane Miller" userId="086b8d4e5ca37aec" providerId="LiveId" clId="{5B1E3439-FC3E-4281-BBBC-184E26C1E047}" dt="2022-01-21T00:21:05.492" v="622"/>
          <ac:inkMkLst>
            <pc:docMk/>
            <pc:sldMk cId="1429891260" sldId="278"/>
            <ac:inkMk id="16" creationId="{9FBA9CDE-F1BA-49A2-9AA7-995A6151DB46}"/>
          </ac:inkMkLst>
        </pc:inkChg>
        <pc:inkChg chg="add">
          <ac:chgData name="Duane Miller" userId="086b8d4e5ca37aec" providerId="LiveId" clId="{5B1E3439-FC3E-4281-BBBC-184E26C1E047}" dt="2022-01-21T00:21:12.180" v="623" actId="9405"/>
          <ac:inkMkLst>
            <pc:docMk/>
            <pc:sldMk cId="1429891260" sldId="278"/>
            <ac:inkMk id="18" creationId="{35556A18-32A0-44B0-9E47-F4116028A878}"/>
          </ac:inkMkLst>
        </pc:inkChg>
        <pc:inkChg chg="add">
          <ac:chgData name="Duane Miller" userId="086b8d4e5ca37aec" providerId="LiveId" clId="{5B1E3439-FC3E-4281-BBBC-184E26C1E047}" dt="2022-01-21T00:21:19.454" v="624" actId="9405"/>
          <ac:inkMkLst>
            <pc:docMk/>
            <pc:sldMk cId="1429891260" sldId="278"/>
            <ac:inkMk id="19" creationId="{F56CFFBE-579A-4CAA-88D9-A0F140E20091}"/>
          </ac:inkMkLst>
        </pc:inkChg>
      </pc:sldChg>
      <pc:sldChg chg="addSp modSp add mod">
        <pc:chgData name="Duane Miller" userId="086b8d4e5ca37aec" providerId="LiveId" clId="{5B1E3439-FC3E-4281-BBBC-184E26C1E047}" dt="2022-01-21T00:24:57.285" v="634"/>
        <pc:sldMkLst>
          <pc:docMk/>
          <pc:sldMk cId="2307536710" sldId="279"/>
        </pc:sldMkLst>
        <pc:spChg chg="mod">
          <ac:chgData name="Duane Miller" userId="086b8d4e5ca37aec" providerId="LiveId" clId="{5B1E3439-FC3E-4281-BBBC-184E26C1E047}" dt="2022-01-20T20:26:27.515" v="238" actId="255"/>
          <ac:spMkLst>
            <pc:docMk/>
            <pc:sldMk cId="2307536710" sldId="279"/>
            <ac:spMk id="3" creationId="{D3EFC0C3-FD39-449B-AD90-C042901F23F4}"/>
          </ac:spMkLst>
        </pc:spChg>
        <pc:grpChg chg="mod">
          <ac:chgData name="Duane Miller" userId="086b8d4e5ca37aec" providerId="LiveId" clId="{5B1E3439-FC3E-4281-BBBC-184E26C1E047}" dt="2022-01-21T00:24:57.285" v="634"/>
          <ac:grpSpMkLst>
            <pc:docMk/>
            <pc:sldMk cId="2307536710" sldId="279"/>
            <ac:grpSpMk id="13" creationId="{60E06BB2-D069-4554-B77D-5D636E982267}"/>
          </ac:grpSpMkLst>
        </pc:grpChg>
        <pc:inkChg chg="add">
          <ac:chgData name="Duane Miller" userId="086b8d4e5ca37aec" providerId="LiveId" clId="{5B1E3439-FC3E-4281-BBBC-184E26C1E047}" dt="2022-01-21T00:24:09.729" v="628" actId="9405"/>
          <ac:inkMkLst>
            <pc:docMk/>
            <pc:sldMk cId="2307536710" sldId="279"/>
            <ac:inkMk id="4" creationId="{C7DA0DB4-C95D-4F4C-821F-8594BC8AE9D6}"/>
          </ac:inkMkLst>
        </pc:inkChg>
        <pc:inkChg chg="add">
          <ac:chgData name="Duane Miller" userId="086b8d4e5ca37aec" providerId="LiveId" clId="{5B1E3439-FC3E-4281-BBBC-184E26C1E047}" dt="2022-01-21T00:24:11.441" v="629" actId="9405"/>
          <ac:inkMkLst>
            <pc:docMk/>
            <pc:sldMk cId="2307536710" sldId="279"/>
            <ac:inkMk id="5" creationId="{543C0A2C-8779-434D-8FDD-EC94B634C0D1}"/>
          </ac:inkMkLst>
        </pc:inkChg>
        <pc:inkChg chg="add">
          <ac:chgData name="Duane Miller" userId="086b8d4e5ca37aec" providerId="LiveId" clId="{5B1E3439-FC3E-4281-BBBC-184E26C1E047}" dt="2022-01-21T00:24:20.744" v="630" actId="9405"/>
          <ac:inkMkLst>
            <pc:docMk/>
            <pc:sldMk cId="2307536710" sldId="279"/>
            <ac:inkMk id="7" creationId="{A6D77563-1F0C-4267-8F8D-6C606D7A977C}"/>
          </ac:inkMkLst>
        </pc:inkChg>
        <pc:inkChg chg="add">
          <ac:chgData name="Duane Miller" userId="086b8d4e5ca37aec" providerId="LiveId" clId="{5B1E3439-FC3E-4281-BBBC-184E26C1E047}" dt="2022-01-21T00:24:48.738" v="631" actId="9405"/>
          <ac:inkMkLst>
            <pc:docMk/>
            <pc:sldMk cId="2307536710" sldId="279"/>
            <ac:inkMk id="9" creationId="{66173D93-6A70-4121-BB81-EF2BC7DC5A5D}"/>
          </ac:inkMkLst>
        </pc:inkChg>
        <pc:inkChg chg="add mod">
          <ac:chgData name="Duane Miller" userId="086b8d4e5ca37aec" providerId="LiveId" clId="{5B1E3439-FC3E-4281-BBBC-184E26C1E047}" dt="2022-01-21T00:24:57.285" v="634"/>
          <ac:inkMkLst>
            <pc:docMk/>
            <pc:sldMk cId="2307536710" sldId="279"/>
            <ac:inkMk id="11" creationId="{BC59545D-2230-4154-BD10-21F4B0619D0D}"/>
          </ac:inkMkLst>
        </pc:inkChg>
        <pc:inkChg chg="add mod">
          <ac:chgData name="Duane Miller" userId="086b8d4e5ca37aec" providerId="LiveId" clId="{5B1E3439-FC3E-4281-BBBC-184E26C1E047}" dt="2022-01-21T00:24:57.285" v="634"/>
          <ac:inkMkLst>
            <pc:docMk/>
            <pc:sldMk cId="2307536710" sldId="279"/>
            <ac:inkMk id="12" creationId="{FD2CE30F-6E0C-4BDE-AA58-96697F8C3932}"/>
          </ac:inkMkLst>
        </pc:inkChg>
      </pc:sldChg>
      <pc:sldChg chg="addSp modSp add mod">
        <pc:chgData name="Duane Miller" userId="086b8d4e5ca37aec" providerId="LiveId" clId="{5B1E3439-FC3E-4281-BBBC-184E26C1E047}" dt="2022-01-21T00:28:22.561" v="646" actId="9405"/>
        <pc:sldMkLst>
          <pc:docMk/>
          <pc:sldMk cId="3755113195" sldId="280"/>
        </pc:sldMkLst>
        <pc:spChg chg="mod">
          <ac:chgData name="Duane Miller" userId="086b8d4e5ca37aec" providerId="LiveId" clId="{5B1E3439-FC3E-4281-BBBC-184E26C1E047}" dt="2022-01-20T20:28:20.661" v="267" actId="20577"/>
          <ac:spMkLst>
            <pc:docMk/>
            <pc:sldMk cId="3755113195" sldId="280"/>
            <ac:spMk id="3" creationId="{D3EFC0C3-FD39-449B-AD90-C042901F23F4}"/>
          </ac:spMkLst>
        </pc:spChg>
        <pc:grpChg chg="mod">
          <ac:chgData name="Duane Miller" userId="086b8d4e5ca37aec" providerId="LiveId" clId="{5B1E3439-FC3E-4281-BBBC-184E26C1E047}" dt="2022-01-21T00:28:10.045" v="643"/>
          <ac:grpSpMkLst>
            <pc:docMk/>
            <pc:sldMk cId="3755113195" sldId="280"/>
            <ac:grpSpMk id="15" creationId="{1C5EA9D3-676A-4F06-A499-91EAAC5E53DF}"/>
          </ac:grpSpMkLst>
        </pc:grpChg>
        <pc:inkChg chg="add">
          <ac:chgData name="Duane Miller" userId="086b8d4e5ca37aec" providerId="LiveId" clId="{5B1E3439-FC3E-4281-BBBC-184E26C1E047}" dt="2022-01-21T00:25:33.454" v="635" actId="9405"/>
          <ac:inkMkLst>
            <pc:docMk/>
            <pc:sldMk cId="3755113195" sldId="280"/>
            <ac:inkMk id="4" creationId="{EFD68FD4-B1CF-428A-ACD3-789B7BFCB70B}"/>
          </ac:inkMkLst>
        </pc:inkChg>
        <pc:inkChg chg="add">
          <ac:chgData name="Duane Miller" userId="086b8d4e5ca37aec" providerId="LiveId" clId="{5B1E3439-FC3E-4281-BBBC-184E26C1E047}" dt="2022-01-21T00:25:34.600" v="636" actId="9405"/>
          <ac:inkMkLst>
            <pc:docMk/>
            <pc:sldMk cId="3755113195" sldId="280"/>
            <ac:inkMk id="5" creationId="{0132F60A-65A4-4C70-9B27-5E5DAC58DD60}"/>
          </ac:inkMkLst>
        </pc:inkChg>
        <pc:inkChg chg="add">
          <ac:chgData name="Duane Miller" userId="086b8d4e5ca37aec" providerId="LiveId" clId="{5B1E3439-FC3E-4281-BBBC-184E26C1E047}" dt="2022-01-21T00:27:41.815" v="637" actId="9405"/>
          <ac:inkMkLst>
            <pc:docMk/>
            <pc:sldMk cId="3755113195" sldId="280"/>
            <ac:inkMk id="7" creationId="{866B9E20-B1B1-46ED-857C-69DFDB1567BF}"/>
          </ac:inkMkLst>
        </pc:inkChg>
        <pc:inkChg chg="add">
          <ac:chgData name="Duane Miller" userId="086b8d4e5ca37aec" providerId="LiveId" clId="{5B1E3439-FC3E-4281-BBBC-184E26C1E047}" dt="2022-01-21T00:27:45.204" v="638" actId="9405"/>
          <ac:inkMkLst>
            <pc:docMk/>
            <pc:sldMk cId="3755113195" sldId="280"/>
            <ac:inkMk id="9" creationId="{0106A128-3811-49FE-A522-0EDE3F585E23}"/>
          </ac:inkMkLst>
        </pc:inkChg>
        <pc:inkChg chg="add">
          <ac:chgData name="Duane Miller" userId="086b8d4e5ca37aec" providerId="LiveId" clId="{5B1E3439-FC3E-4281-BBBC-184E26C1E047}" dt="2022-01-21T00:27:49.080" v="639" actId="9405"/>
          <ac:inkMkLst>
            <pc:docMk/>
            <pc:sldMk cId="3755113195" sldId="280"/>
            <ac:inkMk id="11" creationId="{06358D23-E692-4164-B688-E0C0F75504B2}"/>
          </ac:inkMkLst>
        </pc:inkChg>
        <pc:inkChg chg="add">
          <ac:chgData name="Duane Miller" userId="086b8d4e5ca37aec" providerId="LiveId" clId="{5B1E3439-FC3E-4281-BBBC-184E26C1E047}" dt="2022-01-21T00:27:53.116" v="640" actId="9405"/>
          <ac:inkMkLst>
            <pc:docMk/>
            <pc:sldMk cId="3755113195" sldId="280"/>
            <ac:inkMk id="12" creationId="{A66622A6-00BB-4159-8AFC-0D2D0B4D6FB8}"/>
          </ac:inkMkLst>
        </pc:inkChg>
        <pc:inkChg chg="add mod">
          <ac:chgData name="Duane Miller" userId="086b8d4e5ca37aec" providerId="LiveId" clId="{5B1E3439-FC3E-4281-BBBC-184E26C1E047}" dt="2022-01-21T00:28:10.045" v="643"/>
          <ac:inkMkLst>
            <pc:docMk/>
            <pc:sldMk cId="3755113195" sldId="280"/>
            <ac:inkMk id="13" creationId="{BCDE52D7-B4FE-4760-A1BC-D8CA580D178E}"/>
          </ac:inkMkLst>
        </pc:inkChg>
        <pc:inkChg chg="add mod">
          <ac:chgData name="Duane Miller" userId="086b8d4e5ca37aec" providerId="LiveId" clId="{5B1E3439-FC3E-4281-BBBC-184E26C1E047}" dt="2022-01-21T00:28:10.045" v="643"/>
          <ac:inkMkLst>
            <pc:docMk/>
            <pc:sldMk cId="3755113195" sldId="280"/>
            <ac:inkMk id="14" creationId="{021AA792-EF79-4313-8C21-52BBB441CB95}"/>
          </ac:inkMkLst>
        </pc:inkChg>
        <pc:inkChg chg="add">
          <ac:chgData name="Duane Miller" userId="086b8d4e5ca37aec" providerId="LiveId" clId="{5B1E3439-FC3E-4281-BBBC-184E26C1E047}" dt="2022-01-21T00:28:15.463" v="644" actId="9405"/>
          <ac:inkMkLst>
            <pc:docMk/>
            <pc:sldMk cId="3755113195" sldId="280"/>
            <ac:inkMk id="16" creationId="{6D9EE608-CE2D-4835-B98F-4AFC36A98074}"/>
          </ac:inkMkLst>
        </pc:inkChg>
        <pc:inkChg chg="add">
          <ac:chgData name="Duane Miller" userId="086b8d4e5ca37aec" providerId="LiveId" clId="{5B1E3439-FC3E-4281-BBBC-184E26C1E047}" dt="2022-01-21T00:28:21.701" v="645" actId="9405"/>
          <ac:inkMkLst>
            <pc:docMk/>
            <pc:sldMk cId="3755113195" sldId="280"/>
            <ac:inkMk id="17" creationId="{0C739DC8-83BD-4C7F-83C3-B415FB0CAA99}"/>
          </ac:inkMkLst>
        </pc:inkChg>
        <pc:inkChg chg="add">
          <ac:chgData name="Duane Miller" userId="086b8d4e5ca37aec" providerId="LiveId" clId="{5B1E3439-FC3E-4281-BBBC-184E26C1E047}" dt="2022-01-21T00:28:22.561" v="646" actId="9405"/>
          <ac:inkMkLst>
            <pc:docMk/>
            <pc:sldMk cId="3755113195" sldId="280"/>
            <ac:inkMk id="18" creationId="{8D75F54C-EE00-4462-8FC5-9ACD8CC96932}"/>
          </ac:inkMkLst>
        </pc:inkChg>
      </pc:sldChg>
      <pc:sldChg chg="addSp modSp add mod">
        <pc:chgData name="Duane Miller" userId="086b8d4e5ca37aec" providerId="LiveId" clId="{5B1E3439-FC3E-4281-BBBC-184E26C1E047}" dt="2022-01-21T00:31:06.414" v="650" actId="9405"/>
        <pc:sldMkLst>
          <pc:docMk/>
          <pc:sldMk cId="617570073" sldId="281"/>
        </pc:sldMkLst>
        <pc:spChg chg="mod">
          <ac:chgData name="Duane Miller" userId="086b8d4e5ca37aec" providerId="LiveId" clId="{5B1E3439-FC3E-4281-BBBC-184E26C1E047}" dt="2022-01-20T20:29:04.662" v="276" actId="113"/>
          <ac:spMkLst>
            <pc:docMk/>
            <pc:sldMk cId="617570073" sldId="281"/>
            <ac:spMk id="3" creationId="{D3EFC0C3-FD39-449B-AD90-C042901F23F4}"/>
          </ac:spMkLst>
        </pc:spChg>
        <pc:inkChg chg="add">
          <ac:chgData name="Duane Miller" userId="086b8d4e5ca37aec" providerId="LiveId" clId="{5B1E3439-FC3E-4281-BBBC-184E26C1E047}" dt="2022-01-21T00:30:42.723" v="647" actId="9405"/>
          <ac:inkMkLst>
            <pc:docMk/>
            <pc:sldMk cId="617570073" sldId="281"/>
            <ac:inkMk id="4" creationId="{58ABB773-2C29-4B9B-AD73-8BB82B38591B}"/>
          </ac:inkMkLst>
        </pc:inkChg>
        <pc:inkChg chg="add">
          <ac:chgData name="Duane Miller" userId="086b8d4e5ca37aec" providerId="LiveId" clId="{5B1E3439-FC3E-4281-BBBC-184E26C1E047}" dt="2022-01-21T00:30:55.557" v="648" actId="9405"/>
          <ac:inkMkLst>
            <pc:docMk/>
            <pc:sldMk cId="617570073" sldId="281"/>
            <ac:inkMk id="5" creationId="{5F71A81E-839D-4FD9-962C-86C5D3FD2826}"/>
          </ac:inkMkLst>
        </pc:inkChg>
        <pc:inkChg chg="add">
          <ac:chgData name="Duane Miller" userId="086b8d4e5ca37aec" providerId="LiveId" clId="{5B1E3439-FC3E-4281-BBBC-184E26C1E047}" dt="2022-01-21T00:30:57.708" v="649" actId="9405"/>
          <ac:inkMkLst>
            <pc:docMk/>
            <pc:sldMk cId="617570073" sldId="281"/>
            <ac:inkMk id="7" creationId="{DE1A813A-FFE9-412F-8C94-2274259C3B76}"/>
          </ac:inkMkLst>
        </pc:inkChg>
        <pc:inkChg chg="add">
          <ac:chgData name="Duane Miller" userId="086b8d4e5ca37aec" providerId="LiveId" clId="{5B1E3439-FC3E-4281-BBBC-184E26C1E047}" dt="2022-01-21T00:31:06.414" v="650" actId="9405"/>
          <ac:inkMkLst>
            <pc:docMk/>
            <pc:sldMk cId="617570073" sldId="281"/>
            <ac:inkMk id="9" creationId="{1379E808-F56C-4322-9DFD-637058598501}"/>
          </ac:inkMkLst>
        </pc:inkChg>
      </pc:sldChg>
      <pc:sldChg chg="addSp modSp add mod">
        <pc:chgData name="Duane Miller" userId="086b8d4e5ca37aec" providerId="LiveId" clId="{5B1E3439-FC3E-4281-BBBC-184E26C1E047}" dt="2022-01-21T00:33:23.435" v="652" actId="9405"/>
        <pc:sldMkLst>
          <pc:docMk/>
          <pc:sldMk cId="2413166904" sldId="282"/>
        </pc:sldMkLst>
        <pc:spChg chg="mod">
          <ac:chgData name="Duane Miller" userId="086b8d4e5ca37aec" providerId="LiveId" clId="{5B1E3439-FC3E-4281-BBBC-184E26C1E047}" dt="2022-01-20T20:29:45.380" v="283" actId="207"/>
          <ac:spMkLst>
            <pc:docMk/>
            <pc:sldMk cId="2413166904" sldId="282"/>
            <ac:spMk id="3" creationId="{D3EFC0C3-FD39-449B-AD90-C042901F23F4}"/>
          </ac:spMkLst>
        </pc:spChg>
        <pc:inkChg chg="add">
          <ac:chgData name="Duane Miller" userId="086b8d4e5ca37aec" providerId="LiveId" clId="{5B1E3439-FC3E-4281-BBBC-184E26C1E047}" dt="2022-01-21T00:33:21.198" v="651" actId="9405"/>
          <ac:inkMkLst>
            <pc:docMk/>
            <pc:sldMk cId="2413166904" sldId="282"/>
            <ac:inkMk id="4" creationId="{9C68C5D0-D2FE-454B-956E-C515ACD0F498}"/>
          </ac:inkMkLst>
        </pc:inkChg>
        <pc:inkChg chg="add">
          <ac:chgData name="Duane Miller" userId="086b8d4e5ca37aec" providerId="LiveId" clId="{5B1E3439-FC3E-4281-BBBC-184E26C1E047}" dt="2022-01-21T00:33:23.435" v="652" actId="9405"/>
          <ac:inkMkLst>
            <pc:docMk/>
            <pc:sldMk cId="2413166904" sldId="282"/>
            <ac:inkMk id="5" creationId="{E2ECC507-E9F3-4AB8-B07C-806FCBEF7F42}"/>
          </ac:inkMkLst>
        </pc:inkChg>
      </pc:sldChg>
      <pc:sldChg chg="addSp modSp add mod">
        <pc:chgData name="Duane Miller" userId="086b8d4e5ca37aec" providerId="LiveId" clId="{5B1E3439-FC3E-4281-BBBC-184E26C1E047}" dt="2022-01-21T00:37:43.982" v="654" actId="9405"/>
        <pc:sldMkLst>
          <pc:docMk/>
          <pc:sldMk cId="461240014" sldId="283"/>
        </pc:sldMkLst>
        <pc:spChg chg="mod">
          <ac:chgData name="Duane Miller" userId="086b8d4e5ca37aec" providerId="LiveId" clId="{5B1E3439-FC3E-4281-BBBC-184E26C1E047}" dt="2022-01-20T20:30:40.339" v="296" actId="113"/>
          <ac:spMkLst>
            <pc:docMk/>
            <pc:sldMk cId="461240014" sldId="283"/>
            <ac:spMk id="3" creationId="{D3EFC0C3-FD39-449B-AD90-C042901F23F4}"/>
          </ac:spMkLst>
        </pc:spChg>
        <pc:inkChg chg="add">
          <ac:chgData name="Duane Miller" userId="086b8d4e5ca37aec" providerId="LiveId" clId="{5B1E3439-FC3E-4281-BBBC-184E26C1E047}" dt="2022-01-21T00:37:17.043" v="653" actId="9405"/>
          <ac:inkMkLst>
            <pc:docMk/>
            <pc:sldMk cId="461240014" sldId="283"/>
            <ac:inkMk id="4" creationId="{87500A37-28B0-49BB-83C3-0E9B71248AFC}"/>
          </ac:inkMkLst>
        </pc:inkChg>
        <pc:inkChg chg="add">
          <ac:chgData name="Duane Miller" userId="086b8d4e5ca37aec" providerId="LiveId" clId="{5B1E3439-FC3E-4281-BBBC-184E26C1E047}" dt="2022-01-21T00:37:43.982" v="654" actId="9405"/>
          <ac:inkMkLst>
            <pc:docMk/>
            <pc:sldMk cId="461240014" sldId="283"/>
            <ac:inkMk id="5" creationId="{D7F2D8E9-57F3-4C0C-BD04-81C5E811684F}"/>
          </ac:inkMkLst>
        </pc:inkChg>
      </pc:sldChg>
      <pc:sldChg chg="addSp modSp add mod">
        <pc:chgData name="Duane Miller" userId="086b8d4e5ca37aec" providerId="LiveId" clId="{5B1E3439-FC3E-4281-BBBC-184E26C1E047}" dt="2022-01-21T00:39:37.729" v="656" actId="9405"/>
        <pc:sldMkLst>
          <pc:docMk/>
          <pc:sldMk cId="1293641959" sldId="284"/>
        </pc:sldMkLst>
        <pc:spChg chg="mod">
          <ac:chgData name="Duane Miller" userId="086b8d4e5ca37aec" providerId="LiveId" clId="{5B1E3439-FC3E-4281-BBBC-184E26C1E047}" dt="2022-01-20T20:31:27.832" v="304" actId="1076"/>
          <ac:spMkLst>
            <pc:docMk/>
            <pc:sldMk cId="1293641959" sldId="284"/>
            <ac:spMk id="3" creationId="{D3EFC0C3-FD39-449B-AD90-C042901F23F4}"/>
          </ac:spMkLst>
        </pc:spChg>
        <pc:inkChg chg="add">
          <ac:chgData name="Duane Miller" userId="086b8d4e5ca37aec" providerId="LiveId" clId="{5B1E3439-FC3E-4281-BBBC-184E26C1E047}" dt="2022-01-21T00:39:36.023" v="655" actId="9405"/>
          <ac:inkMkLst>
            <pc:docMk/>
            <pc:sldMk cId="1293641959" sldId="284"/>
            <ac:inkMk id="4" creationId="{8BFCA1CD-593D-4F9B-854F-13A92C489F49}"/>
          </ac:inkMkLst>
        </pc:inkChg>
        <pc:inkChg chg="add">
          <ac:chgData name="Duane Miller" userId="086b8d4e5ca37aec" providerId="LiveId" clId="{5B1E3439-FC3E-4281-BBBC-184E26C1E047}" dt="2022-01-21T00:39:37.729" v="656" actId="9405"/>
          <ac:inkMkLst>
            <pc:docMk/>
            <pc:sldMk cId="1293641959" sldId="284"/>
            <ac:inkMk id="5" creationId="{4C70FC50-94E8-4A43-B4F1-A8428A311721}"/>
          </ac:inkMkLst>
        </pc:inkChg>
      </pc:sldChg>
      <pc:sldChg chg="addSp modSp add mod">
        <pc:chgData name="Duane Miller" userId="086b8d4e5ca37aec" providerId="LiveId" clId="{5B1E3439-FC3E-4281-BBBC-184E26C1E047}" dt="2022-01-21T00:43:03.135" v="662" actId="9405"/>
        <pc:sldMkLst>
          <pc:docMk/>
          <pc:sldMk cId="2447844470" sldId="285"/>
        </pc:sldMkLst>
        <pc:spChg chg="mod">
          <ac:chgData name="Duane Miller" userId="086b8d4e5ca37aec" providerId="LiveId" clId="{5B1E3439-FC3E-4281-BBBC-184E26C1E047}" dt="2022-01-20T20:32:22.074" v="312" actId="255"/>
          <ac:spMkLst>
            <pc:docMk/>
            <pc:sldMk cId="2447844470" sldId="285"/>
            <ac:spMk id="3" creationId="{D3EFC0C3-FD39-449B-AD90-C042901F23F4}"/>
          </ac:spMkLst>
        </pc:spChg>
        <pc:spChg chg="mod">
          <ac:chgData name="Duane Miller" userId="086b8d4e5ca37aec" providerId="LiveId" clId="{5B1E3439-FC3E-4281-BBBC-184E26C1E047}" dt="2022-01-20T20:32:06.466" v="310" actId="14100"/>
          <ac:spMkLst>
            <pc:docMk/>
            <pc:sldMk cId="2447844470" sldId="285"/>
            <ac:spMk id="6" creationId="{B2FD387F-92CC-4779-81C3-06BBC90B104F}"/>
          </ac:spMkLst>
        </pc:spChg>
        <pc:inkChg chg="add">
          <ac:chgData name="Duane Miller" userId="086b8d4e5ca37aec" providerId="LiveId" clId="{5B1E3439-FC3E-4281-BBBC-184E26C1E047}" dt="2022-01-21T00:42:18.811" v="657" actId="9405"/>
          <ac:inkMkLst>
            <pc:docMk/>
            <pc:sldMk cId="2447844470" sldId="285"/>
            <ac:inkMk id="4" creationId="{ADC61487-0525-4A57-A2A2-974BFB7B27E2}"/>
          </ac:inkMkLst>
        </pc:inkChg>
        <pc:inkChg chg="add">
          <ac:chgData name="Duane Miller" userId="086b8d4e5ca37aec" providerId="LiveId" clId="{5B1E3439-FC3E-4281-BBBC-184E26C1E047}" dt="2022-01-21T00:42:21.825" v="658" actId="9405"/>
          <ac:inkMkLst>
            <pc:docMk/>
            <pc:sldMk cId="2447844470" sldId="285"/>
            <ac:inkMk id="5" creationId="{4982DBA6-834C-42B1-B284-4C4DC7741B99}"/>
          </ac:inkMkLst>
        </pc:inkChg>
        <pc:inkChg chg="add">
          <ac:chgData name="Duane Miller" userId="086b8d4e5ca37aec" providerId="LiveId" clId="{5B1E3439-FC3E-4281-BBBC-184E26C1E047}" dt="2022-01-21T00:42:27.889" v="659" actId="9405"/>
          <ac:inkMkLst>
            <pc:docMk/>
            <pc:sldMk cId="2447844470" sldId="285"/>
            <ac:inkMk id="7" creationId="{C388C3AC-798E-435A-8C8D-AA6F0A26CFF9}"/>
          </ac:inkMkLst>
        </pc:inkChg>
        <pc:inkChg chg="add">
          <ac:chgData name="Duane Miller" userId="086b8d4e5ca37aec" providerId="LiveId" clId="{5B1E3439-FC3E-4281-BBBC-184E26C1E047}" dt="2022-01-21T00:42:30.046" v="660" actId="9405"/>
          <ac:inkMkLst>
            <pc:docMk/>
            <pc:sldMk cId="2447844470" sldId="285"/>
            <ac:inkMk id="9" creationId="{2F755ECC-E785-4630-B857-2D8BC8BD79BB}"/>
          </ac:inkMkLst>
        </pc:inkChg>
        <pc:inkChg chg="add">
          <ac:chgData name="Duane Miller" userId="086b8d4e5ca37aec" providerId="LiveId" clId="{5B1E3439-FC3E-4281-BBBC-184E26C1E047}" dt="2022-01-21T00:43:01.493" v="661" actId="9405"/>
          <ac:inkMkLst>
            <pc:docMk/>
            <pc:sldMk cId="2447844470" sldId="285"/>
            <ac:inkMk id="11" creationId="{FFC4BBA5-82E0-4214-B069-7A2A09446059}"/>
          </ac:inkMkLst>
        </pc:inkChg>
        <pc:inkChg chg="add">
          <ac:chgData name="Duane Miller" userId="086b8d4e5ca37aec" providerId="LiveId" clId="{5B1E3439-FC3E-4281-BBBC-184E26C1E047}" dt="2022-01-21T00:43:03.135" v="662" actId="9405"/>
          <ac:inkMkLst>
            <pc:docMk/>
            <pc:sldMk cId="2447844470" sldId="285"/>
            <ac:inkMk id="12" creationId="{1ADB9021-55B2-4AAF-B98F-EFA018174CB9}"/>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28:46.656"/>
    </inkml:context>
    <inkml:brush xml:id="br0">
      <inkml:brushProperty name="width" value="0.1" units="cm"/>
      <inkml:brushProperty name="height" value="0.1" units="cm"/>
      <inkml:brushProperty name="color" value="#FFFC18"/>
    </inkml:brush>
  </inkml:definitions>
  <inkml:trace contextRef="#ctx0" brushRef="#br0">7154 187 4992,'-9'-4'571,"1"-1"1,1 1 0,-1-2-1,1 1 1,0-1 0,-6-6-1,7 6-233,1 1 0,-1 0 0,0 0-1,0 1 1,0-1 0,-1 1 0,0 1 0,1-1-1,-1 1 1,-8-2 0,-19-3-60,0 2 0,0 1 0,-1 2 0,0 1 0,1 2 0,-1 1 0,-43 7 0,36 0-337,-180 23 577,132-24-325,-247 16 296,194-15-145,-54 1-277,-96-14 21,-3-23-27,92-9-75,-82-12 17,-200 2 755,191 51-457,-332 49 0,477-32-191,-46 5 383,26-9-393,-169 14-467,221-20 40,-97 3 974,102-15-689,-159-22-1,68 9 8,68 8-229,-15-2 110,-108-13 639,227 17-708,-62-10 281,-125-2 0,160 15-83,19 0 128,1 1-1,-50 7 1,64-3-146,0 1 1,-43 15-1,6 2-1823,44-17-964,-30 5 1,9-8-824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4:47.905"/>
    </inkml:context>
    <inkml:brush xml:id="br0">
      <inkml:brushProperty name="width" value="0.1" units="cm"/>
      <inkml:brushProperty name="height" value="0.1" units="cm"/>
      <inkml:brushProperty name="color" value="#66CC00"/>
    </inkml:brush>
  </inkml:definitions>
  <inkml:trace contextRef="#ctx0" brushRef="#br0">4430 1527 2816,'-15'-10'13727,"21"-26"-12895,-3 15-432,2-52 283,9-34-152,0-149-1,-12 229-512,0 1-1,2-1 0,8-28 1,-7 39-36,0 1 1,13-27-1,4-10-84,16-72 577,27-68 255,-64 190-688,0-1 0,0 0 0,0 0 0,-1 0 0,1 0 0,-1 0 0,0 0 0,1 0 0,-1 0 0,-1 0 0,1 0 0,0 0 0,-1 0 0,1 1 0,-1-1 0,0 0 0,0 0 0,0 0 0,-1 1 0,1-1 0,0 0 0,-1 1 0,-2-4 0,-4-3-59,-1-1-1,0 1 1,-1 1-1,-12-10 0,3 3 261,-18-17-48,-22-18-214,41 38 36,0 1 0,-1 0 0,-1 1 0,0 2 1,0 0-1,-23-6 0,4 4 82,1 2-1,-58-4 1,-30 9 28,-6 0-121,-15 0 66,23 2-16,8-3 16,-64-7 96,117 6-55,-75 4 0,-13-1-56,10-3 82,-93-1-22,119 2-378,-26-1 303,-33 2 58,19 1 99,41-1-118,-9 0-87,115 2-6,-179-21-147,66 7 230,74 11-14,-83 2-149,72 3 61,-202 5-54,235-6 45,-371-10 176,174 5-71,158 5-29,-34-5 524,95 5-542,1 1 0,-1-1 0,1 1 0,0-1-1,-1 1 1,1 0 0,0 0 0,-1 0 0,1 0 0,0 1-1,0-1 1,0 1 0,0-1 0,-2 3 0,-24 27 152,23-23-158,0-1 1,1 1 0,0 0 0,0 0 0,1 0 0,-1 0 0,2 1-1,-3 11 1,2 1 6,0 0-1,2 31 0,-7 111-92,-1 4 132,9-141-149,-1-14 89,1 0-1,0-1 1,1 1 0,0 0 0,1 0 0,6 22 0,2-3 122,10 53-1,-1-3-150,-13-61 20,-1 0 0,-1 1 1,-1-1-1,1 28 0,5 62 112,-2-52-164,-3-25 20,1 10 16,-4-36 8,0-1 1,0 0-1,0 1 0,4 10 0,-3-11 24,-1-1 0,1 1 0,-1 0 0,1 10 0,-2-13-6,0-1 0,1 1 0,-1-1-1,1 1 1,-1-1 0,1 1 0,0-1 0,0 1 0,0-1 0,0 0 0,0 0 0,1 1-1,-1-1 1,1 0 0,0 0 0,-1 0 0,1 0 0,0-1 0,0 1 0,0 0 0,0-1 0,0 0-1,1 1 1,-1-1 0,0 0 0,5 1 0,1 1-2,0 0 1,1-1-1,-1 0 1,1-1-1,-1 0 0,14 0 1,26-1 22,0-3 0,-1-1 1,1-3-1,63-17 0,-84 17-19,1 1 1,0 2-1,1 0 0,-1 2 0,0 1 0,1 2 1,-1 0-1,29 6 0,89 11-60,231-3 1,-264-8 83,1 1-56,165 3 15,-207-12-79,-20-1 91,0 3 0,65 9 1,302 35 37,-208-27 337,-97-2-196,16 2-281,177-4 192,-146-4-16,36-2 36,61-28 197,-48 3-228,-189 16-579,0 0-1,0 1 1,0 1-1,25 5 1,-36-5-1390,0 0 1,16 1 0,-25-2 1666,-1 0 1,1 0-1,0 0 1,-1 0-1,1 0 1,0 0-1,-1 0 0,1 0 1,0 0-1,-1 0 1,1 0-1,0 0 1,-1 0-1,1-1 1,0 1-1,-1 0 1,1 0-1,0-1 0,-1 1 1,1 0-1,-1-1 1,1 1-1,3-5-1812,-4 4 1813,0 1-1,0-1 1,1 1-1,-1-1 1,0 0-1,0 1 1,0-1-1,0 0 1,0 1-1,0-1 0,0 0 1,0 1-1,0-2 1,-1-2-615,0-1 1,-1 1 0,0-1-1,-3-6 1,4 10 754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6:15.804"/>
    </inkml:context>
    <inkml:brush xml:id="br0">
      <inkml:brushProperty name="width" value="0.1" units="cm"/>
      <inkml:brushProperty name="height" value="0.1" units="cm"/>
      <inkml:brushProperty name="color" value="#66CC00"/>
    </inkml:brush>
  </inkml:definitions>
  <inkml:trace contextRef="#ctx0" brushRef="#br0">4481 67 1408,'2'0'80,"1"0"0,0-1 1,0 1-1,-1-1 0,1 0 0,0 0 0,-1 0 0,1 0 1,-1 0-1,1-1 0,-1 1 0,0-1 0,4-2 1,27-30 1931,-18 17 2655,-35 31-3543,17-12-1006,1 0-1,-1 0 1,1 0-1,-1 0 1,0-1-1,0 1 1,0-1-1,0 0 0,0 0 1,-4 1-1,-63 14 2155,50-9-1641,17-6-563,1 0-1,-1 1 1,0-2 0,0 1 0,0 0 0,0-1 0,-5 1 0,-23 2 531,25-1-504,-1-2-1,1 1 0,0 0 1,0-1-1,0 0 0,0-1 1,-7 0-1,-16-10 397,24 9-401,-1 0 1,1 0 0,0 0-1,-1 1 1,0 0 0,1 0-1,-8 0 1,-161-5 928,147 6-934,-119 5-128,60-4 356,67-2-245,0 1-1,-1 1 1,1 1 0,-28 5-1,-29 11-72,-42 12 186,44-11 212,-119 14-1,152-28-356,-218 30 578,188-28-473,-1-3 0,-72-5 0,48 0 108,-40-5-255,73 3 303,-73-13-1,115 13-243,-60-3-123,55 3 46,-22-3 39,-52 0 0,8 5 124,12-1-179,-91 10-1,2 7 111,105-10 154,-104-3 1,81-4-141,-758 2 535,720 5-3919,68-2-381,-1-2-991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6:29.960"/>
    </inkml:context>
    <inkml:brush xml:id="br0">
      <inkml:brushProperty name="width" value="0.1" units="cm"/>
      <inkml:brushProperty name="height" value="0.1" units="cm"/>
      <inkml:brushProperty name="color" value="#66CC00"/>
    </inkml:brush>
  </inkml:definitions>
  <inkml:trace contextRef="#ctx0" brushRef="#br0">11 10 2048,'-5'-6'864,"-1"3"-608,12 3-2368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6:30.994"/>
    </inkml:context>
    <inkml:brush xml:id="br0">
      <inkml:brushProperty name="width" value="0.1" units="cm"/>
      <inkml:brushProperty name="height" value="0.1" units="cm"/>
      <inkml:brushProperty name="color" value="#66CC00"/>
    </inkml:brush>
  </inkml:definitions>
  <inkml:trace contextRef="#ctx0" brushRef="#br0">2399 120 4736,'0'-5'4448,"0"25"-3451,-1-18-869,1 0 0,-1 0 0,0 0 0,-1 0-1,1 0 1,0 0 0,0 0 0,-1-1 0,1 1 0,-1 0 0,-2 1 0,-6 8 934,7-7-920,0-1 0,0 0 1,-1 1-1,1-1 0,-1-1 0,0 1 0,0 0 0,0-1 0,0 0 0,-5 2 0,-7 2 171,-24 5 0,17-5 21,-53 7 589,62-11-731,-1-1 0,0 0 1,-23-2-1,2-1-76,-267 2 1558,239-9-1514,4 0-160,48 9 66,1-1-1,-20-5 1,19 4 50,1 0 0,-22-1-1,-85 4 5,-134-3 950,144-10-328,-50-1 169,-105 10-591,128-3-721,124 6 359,-14-3 97,0 0 0,0-1 0,0-2 0,1 0 0,0-2-1,-34-15 1,52 20 10,0-1 1,0-1-1,0 1 0,0-1 0,1 0 0,0-1 0,-7-7 0,7 6-122,-1 0 0,0 1-1,0 0 1,-11-7 0,16 12-79,0 1 0,0 0 0,0-1 1,0 1-1,0 0 0,0 0 0,0 0 0,0 0 0,0 0 1,-1 0-1,1 0 0,0 0 0,0 1 0,0-1 1,0 0-1,0 1 0,0-1 0,0 1 0,0-1 0,0 1 1,0-1-1,0 1 0,0 0 0,-1 0 0,0 1-366,0-1-1,0 0 1,0 1 0,-1-1-1,1 0 1,0-1-1,-1 1 1,1 0-1,0-1 1,-4 1 0,-1-2-402,1 0 1,-1 0-1,0-1 1,1 0-1,0 0 1,-1 0 0,1-1-1,0 0 1,-6-4-1,-36-20-2205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7:19.561"/>
    </inkml:context>
    <inkml:brush xml:id="br0">
      <inkml:brushProperty name="width" value="0.1" units="cm"/>
      <inkml:brushProperty name="height" value="0.1" units="cm"/>
      <inkml:brushProperty name="color" value="#66CC00"/>
    </inkml:brush>
  </inkml:definitions>
  <inkml:trace contextRef="#ctx0" brushRef="#br0">9218 1434 1280,'-2'-3'1707,"14"0"2138,-7 4-3627,0-1 0,-1 1 0,1 0 0,0 1 1,-1-1-1,1 1 0,-1 0 0,9 5 0,20 7 386,-31-13-466,1-1 0,-1 1 0,0-1-1,1 0 1,-1 0 0,1 0 0,-1 0-1,0 0 1,1-1 0,-1 1-1,0-1 1,1 1 0,2-2 0,2-1 287,35-17 3630,-35 7-2978,-2 5-905,0-1 1,-1 0-1,0 0 1,0 0-1,-1 0 0,0 0 1,0-1-1,-1 0 1,-1 1-1,1-1 1,-1-11-1,4-43 815,-1 31-698,-3 26-190,0 1 1,0 0-1,-1 0 0,1-1 0,-2 1 0,1 0 0,-2-11 0,-1 7 20,-1 1-1,0-1 1,0 1-1,-8-11 0,11 18-98,0-1 0,0 1 0,0-1 0,1 0-1,-1 1 1,0-1 0,1 0 0,0 1 0,0-6-1,0 4-9,-1 0 0,1 1-1,0-1 1,-1 1 0,-1-6-1,-15-44 509,-11-55 0,23 87-418,2 1-42,0 0 0,1-29 0,-1-7 158,-1 28-138,-14-54 1,15 69-7,-2 0 0,0 0 0,-1 0 0,0 1 0,0 0 0,-9-12 0,7 15-65,7 8-2,0 0 0,0 0 0,1 0 0,-1 0 0,0 0 0,1 0 0,-1 0 0,0 0 0,1 0 0,0 0 0,-1-1 0,1 1 0,0 0 0,-1 0 0,1 0 0,0-1 0,0 1 0,0 0 0,0-3 0,0-7 54,1 5 3,-1-1 1,-1 1-1,1-1 0,-3-8 1,2 12-64,0 1 1,0-1 0,0 0 0,-1 0-1,1 1 1,-1-1 0,0 1 0,1 0-1,-1-1 1,0 1 0,0 0 0,-4-3 0,-5-4 14,1 0 1,0-1 0,-14-19-1,21 25 27,0 1-1,0 0 0,0 0 0,-1 0 1,0 1-1,1-1 0,-1 1 0,0 0 1,-7-3-1,-43-13 110,53 18-148,-63-15 80,-23-8 39,66 17-88,-1 1-1,1 1 1,-1 1 0,0 1 0,-27 1 0,-26-3 20,-57-11 36,-129-7 169,49 16-343,-63-3 314,-32-6-101,247 9-148,-479-54 291,224 26-330,104 17 121,89 9-55,-275 2 16,247 7 104,-470 34-277,609-34 136,-376 41-25,-241 15 71,407-42 176,-2 10-371,-34 1 395,102-26-329,-47 2 232,50 15-190,22-1 120,-234-7 124,286-9-212,-95 8 112,1-1-34,-145-21-55,100 4 42,172 8-87,-61-11-1,40 4 15,-123-20 36,-27-9-5,202 36 37,-28-1 0,28 2-77,-28-3 1,-40-7 32,21 3 8,-38-6 15,-162-1 0,249 15-15,1 1 0,0-1-1,0 2 1,0 0 0,1 0 0,-1 1 0,0 0-1,1 1 1,-1 0 0,1 1 0,1 0-1,-1 0 1,-14 12 0,22-15-9,0-1 1,1 1-1,-1 0 1,1 0-1,-1 0 1,1 0 0,0 0-1,0 0 1,0 1-1,0-1 1,1 0-1,-1 0 1,0 1-1,1-1 1,-1 4-1,1 40 55,1-23 85,0-6-116,1 1 1,1-1 0,9 30 0,-6-24 24,4 26 0,-6-25-1,9 30 0,2 3 8,8 135 22,2 1-7,-11-122-42,32 93 1,-37-140 29,2 0 0,0 0 0,2-1 1,29 40-1,-37-57-46,0 0-1,0 0 1,1-1 0,0 1-1,0-1 1,0-1 0,1 1-1,0-1 1,0 0 0,0-1 0,0 0-1,0 0 1,1 0 0,14 3-1,3-3 25,0 0-1,0-1 0,33-2 0,-23-1-46,-11 3 31,0 0 0,0 2 1,32 9-1,-26-6-16,34 4 1,79 0-11,119 17-11,-261-28 24,184 33 23,-128-26-16,74 1 0,51 3 114,2 1 9,-92-12-243,309-9 242,-126-7-137,-218 13 5,4 0 29,64-4 33,-14 2-114,-6 1 164,280-6-105,-285 11 72,113-16-15,-96 5 6,266 0-30,-170 1-20,-1 0 25,178 13-53,-209-16 47,-1 0 8,69 27-44,-191-11 26,-1-3 1,88-8-1,11 0 18,-127 7-47,67 0 12,173-20 1,17-7-16,0 24 11,-184 4-4,129-17 41,-40 2 124,-73 13-216,56-2 100,-21-14 94,-9 1-118,200 1-74,-330 15 51,30 0 7,0-1 0,76-12-1,-96 9 4,-1 2 0,1 1-1,36 2 1,-6 1-10,3-1-1765,0 3 0,99 20 1,-124-15-2239,-17 0-1157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7:54.995"/>
    </inkml:context>
    <inkml:brush xml:id="br0">
      <inkml:brushProperty name="width" value="0.1" units="cm"/>
      <inkml:brushProperty name="height" value="0.1" units="cm"/>
      <inkml:brushProperty name="color" value="#FFFC18"/>
    </inkml:brush>
  </inkml:definitions>
  <inkml:trace contextRef="#ctx0" brushRef="#br0">14300 1804 1792,'0'-1'16,"-1"0"0,0 0 1,1 0-1,-1 0 0,1 0 0,-1 0 0,1 0 1,-1 0-1,1 0 0,0 0 0,-1-1 0,1 1 1,0 0-1,0 0 0,0 0 0,0-1 1,0 1-1,0 0 0,1 0 0,-1 0 0,0-1 1,0 1-1,1 0 0,-1 0 0,1 0 0,-1 0 1,1 0-1,0-1 0,2-3 866,0 1 0,0-1 0,0 1 0,16-15 4548,-18 19-5139,0-2 0,-1 0-232,0 1 0,1-1 0,-1 0 0,-1 1 0,1-1 0,0 1 0,0-1 0,-1 1 0,1-1 0,0 1 0,-1-1 0,0 1-1,1 0 1,-1-1 0,0 1 0,0 0 0,1-1 0,-1 1 0,-2-1 0,-21-23 758,21 22-679,-1 0-7,1 0 1,-1 1-1,0-1 1,0 1 0,0 0-1,0 0 1,0 0 0,-1 1-1,1 0 1,-1-1-1,1 2 1,-7-2 0,-6 1 488,-34 2 1,18 0-128,-1-1 132,14 1-315,0-1 1,-37-5 0,29 1-140,-30 0 0,20 2 138,-176 0 805,115 3-826,-94-8-72,3 0 86,-19 14 231,-6 0-298,-289 4 405,26-8-140,244-6-446,-59-13-54,110 3 75,-612-36 298,412 45-182,242 4-227,-272 19 331,256-9-131,-58-1-82,-131 10 220,-303 44 23,475-42-246,-86 7-46,-229 28-38,100-13 114,99-14-5,-309 38 56,501-57-203,-164 23 193,101-13-38,-258-1 0,225-12 31,2 0-281,-249-25 69,176 12-7,175 8 61,0-4-1,-97-16 0,60 1 11,-228 0-1,-22 11 6,10 12 128,149-18-94,-51 1-270,-228 43 108,352-7 144,5-1 165,70-17-267,-147 9 112,180-15-71,1-2 0,0-2 0,-70-14 0,88 11 30,0-1 1,0 0-1,1-1 0,0-1 1,-19-14-1,25 17 71,6 2-50,-1 0 1,1-1-1,0 0 0,0 1 1,1-1-1,-1-1 0,1 1 1,0-1-1,1 1 1,-1-1-1,1 0 0,0-1 1,-3-11-1,-2-8 78,2-1 0,-4-31 0,5 28-46,-6-21-59,6 30-6,1 0 0,-3-42 0,2-67-47,5 125 78,0-116 125,-17-126-1,-3 128-485,-47-157-1,64 259 274,0 0-1,1-1 1,1 1-1,1 0 0,2-20 1,0-8-27,-3 32 84,2-1 1,0 1-1,0 0 1,5-18 0,-4 25-3,0 1-1,0-1 1,0 1 0,1-1 0,0 1-1,0 0 1,1 0 0,-1 0 0,1 1-1,0-1 1,0 1 0,6-5 0,-4 4 1,0 1 1,0 0-1,0 0 1,1 1-1,-1-1 1,1 1-1,12-3 1,-3 2-10,0 1 0,23-1 0,3-3-42,-29 4 39,-1 1 1,20 0 0,269 12 359,46 24-672,-218-23 407,248 12-57,83-57-62,-265 17 183,31-5 2,-65 3-89,222 0 0,-65 2 83,-4 0 26,-17 11-262,232 8 141,-275 4-51,44 3 339,-82 13-347,119 7 142,6-32-127,-257 1 85,129-19-110,-128 10 114,329-27 31,-238 18-112,6 0-90,189 24 161,-349-4-78,241-6 67,-103-2-3,91 0 103,98-10 23,-193 7-94,4 4-67,89-7-7,464-27-63,-551 34 25,-33 0 121,309 1 78,-153-3-164,-4 0-125,-70 1 196,1 1-134,-201 7 71,614 14-3,-592-11 7,500 43-16,8-10 45,-200-34-78,190 12 34,-442-6 23,-13-3-125,135 30 0,-193-30 93,1 2 0,-1 0 0,0 0 0,-1 2 0,0 1 0,0 0 0,28 22 0,-26-15 39,0 1 0,0 0 0,-2 2 0,0 0 0,18 30 0,-8-9-202,-2 2 0,-2 0 0,-2 2 0,17 51-1,-32-78-394,-1 1-1,-1-1 0,-1 1 0,0 0 0,-2 0 0,0 0 0,-1 0 1,0 1-1,-2-1 0,-1 0 0,0 0 0,-1-1 0,-10 28 1,10-34-199,-2 0 1,1-1-1,-2 1 1,0-1-1,-13 17 1,2-9-1447,-39 32 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7:57.954"/>
    </inkml:context>
    <inkml:brush xml:id="br0">
      <inkml:brushProperty name="width" value="0.1" units="cm"/>
      <inkml:brushProperty name="height" value="0.1" units="cm"/>
      <inkml:brushProperty name="color" value="#FFFC18"/>
    </inkml:brush>
  </inkml:definitions>
  <inkml:trace contextRef="#ctx0" brushRef="#br0">7058 1514 4224,'-8'1'483,"-21"3"1492,21-24-1297,7 16-362,-1-1 1,1 1-1,-1 0 1,0 0 0,-1 0-1,1 0 1,-1 0-1,1 1 1,-1-1-1,0 1 1,-1-1 0,1 1-1,-7-4 1,1 3 410,8 4-613,0-1-1,0 1 0,0 0 1,0-1-1,0 1 0,0-1 1,1 0-1,-1 1 0,0-1 1,0 1-1,0-1 0,1 0 1,-1 0-1,0 0 0,1 1 1,-1-1-1,0 0 1,1 0-1,-1 0 0,1 0 1,-1-1-1,1 0-29,-1 0 0,1 0-1,-1 0 1,1 0 0,0 0 0,0 0 0,0 0 0,0 0 0,0 0 0,1-1-1,-1 1 1,0 0 0,2-2 0,11-27 389,-11 27-382,12-35 163,0 1-1,-3-2 0,7-41 1,15-52-201,-16 84 510,43-90-1,-29 76-212,28-81-1,-47 107-114,-1-1 0,-2 0-1,8-70 1,-17 100-222,1 1 0,-1-1 0,0 0 0,-1 0 0,0 0 0,0 0 0,-1 0 0,0 1 0,0-1 0,-1 1 0,-6-13 0,6 15-2,0 1 0,0 0 1,0 0-1,0 0 1,-1 1-1,1-1 0,-1 1 1,0 0-1,0 0 1,-1 0-1,1 0 0,0 1 1,-1 0-1,0 0 1,1 0-1,-1 0 0,0 1 1,0 0-1,-6-1 1,-8 0 7,1 1 0,0 0 0,0 2 0,-25 2 0,-73 19-19,13-2 491,70-16-455,1-1-1,0-2 1,-1-1 0,1-1-1,-50-10 1,-209-27 12,108 16 37,-71-4 347,103 24-140,-158-11-200,-132-31 168,147 17-195,-87-4 97,264 22-105,-116-11-27,-204-10-12,135 20 215,-92-1-125,150 10-494,-279 3 986,438 1-698,-151 2-476,-405 33 568,454-21-76,-123 19 42,268-28 54,0 1 0,1 3 0,-78 32 0,103-37-31,1 1-1,0 1 1,1 0-1,0 1 1,0 1-1,1 0 1,1 0-1,0 1 1,0 1-1,1 0 1,1 1-1,-16 26 1,0 11-59,2 2 0,-21 66 1,33-80 60,2 0 1,2 0 0,2 1 0,-2 42-1,6-24-15,9 81 0,-3-106-2,1 0 1,2 0-1,21 63 1,-24-86 28,1 0 0,0-1 0,1 1 1,0-1-1,0 0 0,1 0 0,0-1 1,0 0-1,1 0 0,0-1 0,1 0 0,-1 0 1,1-1-1,1 0 0,-1-1 0,1 0 1,0 0-1,10 3 0,18 3-21,0-1-1,0-1 0,66 5 1,-87-12 25,615 32 15,-185-15-16,-172-5 0,-6 3 0,74 3 0,86 6 262,-51 0-389,-55-5 190,25 1 3,-10 0-74,-158-12 142,209-16-1,-326 3-103,263-18 281,180-3-471,-196 2 180,-79 1 115,106 26-2210,-171 1-7807,-134-6 5557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10.433"/>
    </inkml:context>
    <inkml:brush xml:id="br0">
      <inkml:brushProperty name="width" value="0.1" units="cm"/>
      <inkml:brushProperty name="height" value="0.1" units="cm"/>
      <inkml:brushProperty name="color" value="#FFFC18"/>
    </inkml:brush>
  </inkml:definitions>
  <inkml:trace contextRef="#ctx0" brushRef="#br0">4804 18 1536,'-1'-1'89,"1"0"1,-1 0-1,0 0 0,1-1 1,-1 1-1,1 0 0,0-1 1,-1 1-1,1-6 2808,-9 11-1238,5-1-1429,0-1 0,0 0 0,0 0 0,0 0 1,-1 0-1,1-1 0,-1 1 0,1-1 0,-8 1 0,-14 3 914,15-4-509,10-1-569,1 0 1,0 0 0,-1 0-1,1 0 1,0-1 0,-1 1-1,1 0 1,-1 0 0,1 0-1,0 0 1,-1 0 0,1 0-1,-1 0 1,1 1 0,0-1-1,-1 0 1,1 0 0,-1 0-1,1 0 1,0 0 0,-1 1-1,1-1 1,0 0 0,-1 0-1,1 1 1,0-1 0,0 0-1,-1 0 1,1 2 266,0 19 1619,-4-19-1788,0 0 0,0 0 1,0-1-1,0 1 0,0-1 0,-1 0 0,1 0 0,-7 0 0,-30-4 387,30 2-471,-1 0 0,1 1-1,-22 1 1,-101 9-174,4 0 332,-64 26 141,75-11 74,93-20-345,-331 48 626,285-48-796,-278 14 423,265-23-400,-109-19 1,106 10-56,-101-23 88,-23-3 50,129 28 119,-88-6-444,-143-12 208,226 19 66,-127 3 153,19 3 28,94-7 69,-122-7 378,108 23-869,-197 33 0,185-10-1865,-38 4-3212,145-29 4059,0-2 0,-1 0 0,1-2 0,0 0 0,-41-8 0,-44-25-1891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16.226"/>
    </inkml:context>
    <inkml:brush xml:id="br0">
      <inkml:brushProperty name="width" value="0.1" units="cm"/>
      <inkml:brushProperty name="height" value="0.1" units="cm"/>
      <inkml:brushProperty name="color" value="#FFFC18"/>
    </inkml:brush>
  </inkml:definitions>
  <inkml:trace contextRef="#ctx0" brushRef="#br0">6684 190 3072,'-4'-15'1178,"4"14"-1121,0-1-1,0 1 1,-1-1 0,1 0-1,-1 1 1,1-1-1,-1 1 1,0 0-1,1-1 1,-1 1-1,0-1 1,0 1-1,0 0 1,-2-2 0,2 3 126,0-1 0,1 1 0,-1 0 1,0 0-1,0 0 0,0 0 0,0 0 1,1 0-1,-1 0 0,0 0 0,0 0 1,0 0-1,1 0 0,-1 1 0,0-1 1,0 0-1,0 1 0,1-1 1,-1 0-1,0 1 0,0-1 0,1 1 1,-1-1-1,0 2 0,-19 16-459,16-14 477,-14 13-184,14-12 151,0-1-1,0 0 0,-1 0 1,0 0-1,0 0 0,0-1 1,0 0-1,0 0 0,-10 4 1,-20 4 864,-55 12 0,48-18-979,0-3 1,0-1-1,-84-9 1,49 2 164,-144-22 1206,65-13-947,63 14-170,14 7-36,15 5 193,-94-35 0,108 30-215,-1 2 0,-98-21 0,115 35-300,0 2 0,-63 3 0,78 0 60,-298 17 210,202-5-174,-150 8-64,125-14 19,-4 1 0,89-9-74,17 0 95,-1 1 1,-72 11-1,70-4-108,-53 14 366,64-15-312,0-1 1,-37 2 0,5-1 118,-97 9 401,-33 3-334,112-8-147,-35 6 185,87-10-165,1-1-1,-1-2 0,-35 1 1,-200 1-170,-176-14 336,-128 13 128,466 3-137,-2 0-356,56-7 123,-127 5 26,96 1 174,-79-6 0,61-2-72,86 3-73,1 0 0,-19 4 0,18-2 13,0-1 0,-20 1 1,-347 8-499,369-11-276,0 0-1,1-1 1,-16-3 0,18 3-2,0-1 1,0 0-1,0-1 0,0 1 1,1-1-1,-1 0 0,1 0 0,-1 0 1,1-1-1,0 1 0,-4-7 1,-39-43-3675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17.908"/>
    </inkml:context>
    <inkml:brush xml:id="br0">
      <inkml:brushProperty name="width" value="0.1" units="cm"/>
      <inkml:brushProperty name="height" value="0.1" units="cm"/>
      <inkml:brushProperty name="color" value="#FFFC18"/>
    </inkml:brush>
  </inkml:definitions>
  <inkml:trace contextRef="#ctx0" brushRef="#br0">3796 135 4736,'-1'0'34,"-1"0"156,-1 1 1,0-1-1,1 1 0,-1 0 0,0-1 0,1 1 0,-1 0 1,1 0-1,0 1 0,-1-1 0,1 0 0,-3 3 0,4-3-51,-69 2 3962,37 3-2757,0-6-1051,12 1 177,0-1 1,0-1 0,-23-4 0,0-2-126,-63-2 0,63 6-269,-70-12 1,21 3 240,36 6-111,35 4-104,0 1 1,-1 2-1,1 0 1,-40 8-1,-15 1-103,17-6-109,-143 7 487,179-11-372,-4 1 91,1-2 0,-29-4 0,15 0 40,0 2 0,-59 4 0,33 0-64,-11 0-60,-249-10 115,155 3 416,9 2-185,119 1-290,-12-1 111,-60-12 1,65 5-100,-37-8 128,-114-10 0,-56 22-375,146 6-189,-41 3-1982,71 0-1727,-84-8-1,52-7 392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24.824"/>
    </inkml:context>
    <inkml:brush xml:id="br0">
      <inkml:brushProperty name="width" value="0.1" units="cm"/>
      <inkml:brushProperty name="height" value="0.1" units="cm"/>
      <inkml:brushProperty name="color" value="#FFFC18"/>
    </inkml:brush>
  </inkml:definitions>
  <inkml:trace contextRef="#ctx0" brushRef="#br0">8850 1 2560,'0'0'64,"-1"0"1,1 0 0,0 0-1,-1 1 1,1-1-1,0 0 1,0 0-1,-1 0 1,1 1-1,0-1 1,-1 0-1,1 0 1,0 1-1,0-1 1,0 0 0,-1 0-1,1 1 1,0-1-1,0 0 1,0 1-1,0-1 1,0 0-1,0 1 1,0-1-1,-1 0 1,1 1 0,0-1-1,0 1 1,0-1-1,0 1 1,0 18 1513,0-3-603,-20 65 2119,19-75-2898,0 0 1,0 0 0,1 0-1,0 0 1,1 7 0,0 7 1641,-2-19-1789,1-1 1,0 1-1,0 0 0,-1-1 0,1 1 0,-1-1 0,1 1 1,-1 0-1,1-1 0,-1 1 0,1-1 0,-1 1 0,1-1 0,-1 0 1,0 1-1,1-1 0,-1 0 0,0 1 0,1-1 0,-1 0 1,0 0-1,0 1 0,-21 5 169,19-5-196,-14 4 39,-22 3 550,-56-3 583,52-1-971,-49 6-131,69-7 10,-1-2 0,-37-2 0,13 0 99,-315 1 1361,283-9-1546,34 6 228,-79-13 0,20 1-12,-60 13 6,88 3-182,-551-1-211,359 5 571,-99-10-480,325 7 89,-47 8 1,46-4 50,-50 0 0,-34-4 1,-124-3 267,211-1-332,1 3 0,-1 2 0,-71 13 0,43-6 134,-73 1 0,-71-8-58,190-3-111,-140-9-174,67 2 160,-4 0 31,65 6 121,-53-6 0,23 2 8,-10-2-108,-86-21-41,148 25 9,1-1 0,0 0 0,-13-6-1,16 6 33,0 0-1,-1 1 0,1 0 0,-1 0 0,-16-2 0,-10 1 43,0-3 1,-47-13-1,10 1 16,-35-8-11,47 10-117,-77-9 0,58 14-3,33 5 37,-75-3-1,-220 33 224,102-2-202,110-5 68,54-5-146,-87 0 243,-73-2-336,124-13 202,64 1 12,-1 2 0,-78 9 0,-70 8-155,141-13 230,1-3 49,0-2 0,-55-9 1,60 4 2,-1 3 1,-94 3-1,-350 16-70,420-15-568,52-1-599,1-1-1,0 0 1,0-2-1,0 0 1,0-2 0,-35-13-1,-24-11-3278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4:49.571"/>
    </inkml:context>
    <inkml:brush xml:id="br0">
      <inkml:brushProperty name="width" value="0.1" units="cm"/>
      <inkml:brushProperty name="height" value="0.1" units="cm"/>
      <inkml:brushProperty name="color" value="#66CC00"/>
    </inkml:brush>
  </inkml:definitions>
  <inkml:trace contextRef="#ctx0" brushRef="#br0">28 24 2560,'-17'0'1056,"12"-5"-832,0 1-352,5-1-1152,0-4-32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29.806"/>
    </inkml:context>
    <inkml:brush xml:id="br0">
      <inkml:brushProperty name="width" value="0.1" units="cm"/>
      <inkml:brushProperty name="height" value="0.1" units="cm"/>
      <inkml:brushProperty name="color" value="#FFFC18"/>
    </inkml:brush>
  </inkml:definitions>
  <inkml:trace contextRef="#ctx0" brushRef="#br0">6 5 1792,'-5'-4'832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30.143"/>
    </inkml:context>
    <inkml:brush xml:id="br0">
      <inkml:brushProperty name="width" value="0.1" units="cm"/>
      <inkml:brushProperty name="height" value="0.1" units="cm"/>
      <inkml:brushProperty name="color" value="#FFFC18"/>
    </inkml:brush>
  </inkml:definitions>
  <inkml:trace contextRef="#ctx0" brushRef="#br0">0 1 4224,'0'0'1568,"6"3"-1216,-6 8-576,0-7-320,5 7-1120,-5 3-384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31.689"/>
    </inkml:context>
    <inkml:brush xml:id="br0">
      <inkml:brushProperty name="width" value="0.1" units="cm"/>
      <inkml:brushProperty name="height" value="0.1" units="cm"/>
      <inkml:brushProperty name="color" value="#FFFC18"/>
    </inkml:brush>
  </inkml:definitions>
  <inkml:trace contextRef="#ctx0" brushRef="#br0">6085 427 5888,'-6'-5'843,"1"1"-665,1 0 0,-1 0 0,1 0 0,0 0 0,0 0 0,1-1 0,-1 0 0,1 0 0,0 0 0,0 0 0,1 0 0,-3-7 0,1 1-189,0 0 1,-8-14-1,-4-9 1536,13 27-1246,-1 0 0,0 0 0,0 1-1,0-1 1,-1 1 0,0 0 0,-1 1 0,1-1-1,-11-6 1,2-2 139,7 9-300,-1 0 1,1 0 0,0 1 0,-15-6 0,-14-9-191,24 11 81,0 0 0,-1 1 0,0 1 0,0 0 0,0 0 0,-1 1-1,1 1 1,-1 1 0,0 0 0,-1 0 0,-23 0 0,-25 2 290,-74 3 607,90 7-791,37-6-133,-1-1 0,1 0 0,-19 1 0,2-4 178,0 2 0,-1 1 0,2 1 0,-43 10 0,52-8-159,0-1 0,0 0-1,0-1 1,0-1 0,-24 0 0,20-1 68,0 2-1,0 0 0,-31 9 1,32-6-26,-1-2 1,-1 0-1,-31 1 1,-136-5 191,86-9 229,-4 11-384,-116-5 64,178-1-44,-27-2 210,-45 5-245,-178 7-364,107-4 188,100-3 216,-44 8-50,-5 0-72,33-7 120,-263 3 711,280 1-635,-230-3-326,202-18 175,35 3-51,-296-12-211,161 10 29,110 5 351,-100-14-189,-12-4 252,122 15 9,-25-2 6,-149-2 0,183 22-3253,-145 25 0,177-23-998,-18-1 246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36.289"/>
    </inkml:context>
    <inkml:brush xml:id="br0">
      <inkml:brushProperty name="width" value="0.1" units="cm"/>
      <inkml:brushProperty name="height" value="0.1" units="cm"/>
      <inkml:brushProperty name="color" value="#FFFC18"/>
    </inkml:brush>
  </inkml:definitions>
  <inkml:trace contextRef="#ctx0" brushRef="#br0">6732 270 4992,'-9'-3'1319,"-3"-2"-1458,13 5 67,-1 0 0,0-1 1,0 1-1,1-1 0,-1 1 0,0-1 0,1 1 0,-1 0 0,0-1 1,1 1-1,-1 0 0,1 0 0,-1-1 0,0 1 0,1 0 1,-1 0-1,1-1 0,-1 1 0,1 0 0,-1 0 0,1 0 1,-1 0-1,1 0 0,6-4 548,0 0 1,-1 1-1,0-2 1,0 1-1,0-1 0,-1 0 1,1 0-1,5-7 1,-13 10-236,1 1-1,-1 0 1,1 0 0,-1 0 0,1 0 0,-1 1 0,0-1 0,1 0 0,-1 1 0,0-1-1,-1 1 1,-12-3 670,-27-2-1,23 3-384,4 1-378,-19-2 23,0-2 0,-62-15 0,6-11 539,-50-14 585,74 32-1035,-118-8 0,77 11-246,23-1-46,-58-6 237,113 15-138,-1 2 0,-53 6-1,62-3-111,-63 9 361,-108 2 0,-142-10-12,300-3-184,-48 9-1,-19 2 122,-369-6 656,439-6-877,-84 7-17,-3 0 58,24-6-31,-221-6 169,80 6 110,91 2-74,45-5 16,-195-29 0,178 15-189,48 7-50,-43 0-305,-10 3-38,29 3 289,-70-8 330,106 8-237,0 1 0,-1 3 0,1 3 0,-60 11 1,11 4-35,-1-5 1,-129 2 0,-21-8 542,-45-10 340,-11 0-3741,259 3-250,0-2 1,1-2-1,-101-20 0,4-4-1431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40.221"/>
    </inkml:context>
    <inkml:brush xml:id="br0">
      <inkml:brushProperty name="width" value="0.1" units="cm"/>
      <inkml:brushProperty name="height" value="0.1" units="cm"/>
      <inkml:brushProperty name="color" value="#FFFC18"/>
    </inkml:brush>
  </inkml:definitions>
  <inkml:trace contextRef="#ctx0" brushRef="#br0">3521 180 3072,'-1'-3'456,"-7"-16"-207,7 19-30,1-1 0,0 0 0,0 1 0,0-1-1,-1 0 1,1 0 0,0 0 0,0 1 0,0-1-1,1 0 1,-1 0 0,0 1 0,0-1 0,0 0 0,0 0-1,1 1 1,-1-1 0,0 0 0,1 1 0,-1-1 0,3-2 1216,0-8-96,-3 11-1289,0-1 1,1 1 0,-1 0-1,0-1 1,0 1 0,1-1-1,-1 1 1,0-1 0,0 1-1,0-1 1,0 1-1,0-1 1,0 1 0,0-1-1,0 1 1,0-1 0,0 0-1,0 1 1,0-1 0,0 1-1,0-1 1,0 1 0,-1-1-1,1 1 1,0 0 0,0-1-1,-1 1 1,1-1 0,0 1-1,0-1 1,-1 1 0,1 0-1,-1-1 1,1 1 0,-1-1-1,-8-5 98,0 1 0,0-1 0,-1 2 0,1-1 0,-1 2 0,0-1 0,0 1 0,-1 1 0,-17-3 0,-15-4-124,9 2 109,0 1-1,-55-2 0,-73 8 389,78 1 172,64-3-493,-1 0 0,1-1 0,-24-6 0,-19-4 34,-20 5-157,-140 5-1,119 4 326,-153 14-121,1 0-375,32-13 243,-158-1 331,306-5-321,-63-1 274,-1 11 266,-208 37-1,79-20-927,118-13-1744,86-6-48,-5-3-1467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42.479"/>
    </inkml:context>
    <inkml:brush xml:id="br0">
      <inkml:brushProperty name="width" value="0.1" units="cm"/>
      <inkml:brushProperty name="height" value="0.1" units="cm"/>
      <inkml:brushProperty name="color" value="#FFFC18"/>
    </inkml:brush>
  </inkml:definitions>
  <inkml:trace contextRef="#ctx0" brushRef="#br0">1523 33 4224,'-44'6'2010,"30"-4"-1530,12-1-414,0-1 0,0 0-1,0 0 1,0 0 0,0 0-1,0 0 1,0-1 0,0 1-1,0 0 1,0-1-1,1 0 1,-3 0 0,1 0 64,1 0 0,0 0 0,0 1 0,-1-1 0,1 1 0,-1-1 0,-2 1 0,-5 1 295,0 0 1,0 0 0,1 1-1,-14 4 1,13-2-138,0-2 0,0 0 0,0 0 0,-15 1 0,-140 11 1430,153-13-1527,-80 12 1270,-138-11-362,121-3-827,-41-11 357,-3 0-42,-127 17 133,274-4-1280,0-1 1,1-1-1,-1 1 1,0-1-1,-7-2 0,10 2 14,1 0 0,-1-1 0,0 1 0,1 0 0,0-1 0,-1 0 0,1 1 0,0-1 0,0 0 0,0 0 0,0-1 0,0 1 0,-2-3-1,-18-31-4135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0:44.078"/>
    </inkml:context>
    <inkml:brush xml:id="br0">
      <inkml:brushProperty name="width" value="0.1" units="cm"/>
      <inkml:brushProperty name="height" value="0.1" units="cm"/>
      <inkml:brushProperty name="color" value="#FFFC18"/>
    </inkml:brush>
  </inkml:definitions>
  <inkml:trace contextRef="#ctx0" brushRef="#br0">6194 317 4352,'-8'-20'1445,"7"18"-1275,1 1-1,-1-1 0,1 1 1,-1-1-1,0 1 1,0 0-1,1-1 1,-1 1-1,0 0 1,0-1-1,0 1 0,-1 0 1,1 0-1,0 0 1,0 0-1,0 0 1,-1 0-1,-2-1 0,0 0 127,0 1-1,-1-1 0,1 1 0,-1 0 0,1 0 0,-9 0 1,-4 1 361,0 0 1,-33 6 0,-59 3-8,40-4-243,-1-4 0,1-2-1,-116-18 1,32 10-107,21 3-307,-12-12 682,-188-51-1,297 60-598,-265-58 360,266 62-343,-310-38 278,285 37-455,-38-2 88,-406 3 108,379-5-116,0 1-88,-258 9 428,203 9 134,-213 12-487,288-13-57,-158 29 280,102-12-215,14-7-82,-145 23 641,78 13 140,-29 5-159,-102 0-1309,168-34-2352,142-23 1810,0-1 0,0-2 0,-38-5-1,-22-15-2481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01.430"/>
    </inkml:context>
    <inkml:brush xml:id="br0">
      <inkml:brushProperty name="width" value="0.1" units="cm"/>
      <inkml:brushProperty name="height" value="0.1" units="cm"/>
      <inkml:brushProperty name="color" value="#FFFC18"/>
    </inkml:brush>
  </inkml:definitions>
  <inkml:trace contextRef="#ctx0" brushRef="#br0">2755 72 2688,'0'0'47,"-1"0"-1,0 0 1,1 0 0,-1 1-1,1-1 1,-1 0 0,1 1 0,-1-1-1,1 0 1,-1 1 0,1-1-1,-1 1 1,1-1 0,-1 0 0,1 1-1,0-1 1,-1 1 0,1-1-1,0 1 1,-1 0 0,1-1 0,0 1-1,0-1 1,0 1 0,0-1-1,-1 1 1,1 0 0,0 0 0,18-1-117,-15-1 333,0-1 0,-1 0 0,1 0 1,-1-1-1,0 1 0,3-4 0,4-4 1826,-45-4-100,6 0-759,22 10-997,-1-1-1,0 2 1,0-1-1,0 1 1,-1 0-1,1 1 1,-1 0-1,-12 0 1,-9 4 19,0 1 0,1 1 0,0 2 1,-40 13-1,40-11 23,-93 17 370,70-15-122,-99 7-1,-135-15 438,152-4-32,-379 13 1472,376-6-2381,4-1-3199,-169 27 0,-40 42-6196,118-10 6155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03.532"/>
    </inkml:context>
    <inkml:brush xml:id="br0">
      <inkml:brushProperty name="width" value="0.1" units="cm"/>
      <inkml:brushProperty name="height" value="0.1" units="cm"/>
      <inkml:brushProperty name="color" value="#FFFC18"/>
    </inkml:brush>
  </inkml:definitions>
  <inkml:trace contextRef="#ctx0" brushRef="#br0">4687 266 4992,'-3'-9'418,"0"1"0,2-1 1,-1 0-1,1 0 0,0 0 0,1-15 1,-1 19-323,-1-1 0,1 1 0,-1 0 0,0 0 0,0 0 0,0 0 0,-1 0 0,0 0 0,0 1 0,0-1 0,0 1 0,-1 0 0,0 0 0,-6-5 0,-6-2 317,0 2-1,0-1 1,-1 2 0,-18-7 0,-75-19 312,65 25-592,-1 2 1,1 1-1,-1 3 0,-89 5 1,-8 16 291,47-4 424,-237 9 730,21-3-1483,-71 1 453,87-10-82,52 0-347,0-20-115,-51-17 15,-48-5-67,13 10 70,-2 21 141,142 1 295,-64 9-208,85 5-3505,99-9 390,51-7 955,-31-5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10.745"/>
    </inkml:context>
    <inkml:brush xml:id="br0">
      <inkml:brushProperty name="width" value="0.1" units="cm"/>
      <inkml:brushProperty name="height" value="0.1" units="cm"/>
      <inkml:brushProperty name="color" value="#FFFC18"/>
    </inkml:brush>
  </inkml:definitions>
  <inkml:trace contextRef="#ctx0" brushRef="#br0">12537 356 3328,'-2'-3'1816,"5"1"-3259,23-1 4271,-26 2-2696,0 1-1,0 0 0,0-1 1,0 1-1,0 0 0,0-1 1,0 1-1,0 0 1,0-1-1,0 1 0,0-1 1,0-13 2073,0 12-2340,-1-5 417,0 1 0,-1-1 1,1 1-1,-2 0 0,1 0 1,-1-1-1,0 2 0,0-1 0,-8-10 1,-2-7 515,8 15-566,-1 1 1,0-1-1,0 1 1,0 1-1,-1-1 1,-8-5-1,-10-11 130,17 16-277,-1 0-1,0 0 1,0 1 0,0 0-1,-1 1 1,0 0 0,0 0-1,-14-4 1,-2 2-26,-1 0 0,-32-4 0,23 8 196,-64 2-1,67 3 58,-1-3 0,-44-5 0,-23-13 88,-64-9-405,64 18 47,-164 4 1,15 10 21,63-4-91,1 10 50,-65 1-46,138-12 114,4-1 10,-176 19 1,121 0-78,-181-5-1,163-8 79,-360-22-353,538 18 257,-468-7 202,291 9-144,-152 14-79,163-4 238,-84-10 388,-25 2-428,-208 39-300,321-19 164,-44 4 199,-297 39-362,415-52 190,-225 18 768,219-30-844,-121-10-1,156 0-61,0-3 0,-74-21 0,-3-13 26,78 23 100,-117-25-1,-121 3-157,169 25 57,52 6 152,-107-2 0,81 13-107,-96 1 4,115 1 30,-138-19 0,86 9-93,-157 9 0,106 3 90,163-3-109,-479 15 106,228 0-87,140-14 5,-216 31 0,288-25 17,0-3 0,-72-4 1,-82 4 138,143 2-82,-48 7-31,-21 0 469,109-8-355,20-3-581,0 0 0,-15 5 1,-27 7-4868,4-5 801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4:52.511"/>
    </inkml:context>
    <inkml:brush xml:id="br0">
      <inkml:brushProperty name="width" value="0.1" units="cm"/>
      <inkml:brushProperty name="height" value="0.1" units="cm"/>
      <inkml:brushProperty name="color" value="#66CC00"/>
    </inkml:brush>
  </inkml:definitions>
  <inkml:trace contextRef="#ctx0" brushRef="#br0">6384 1274 3584,'17'-25'3856,"-16"24"-3798,0 0 0,-1 0 1,1 0-1,0 0 0,-1 0 0,1 0 1,-1 0-1,0 0 0,1-1 0,-1 1 1,0 0-1,1 0 0,-1 0 0,0-1 1,0 1-1,0 0 0,0 0 1,0 0-1,-1-1 0,1 1 0,-1-2 1,1-3 819,0 4-751,0 0 1,0 0-1,0 1 1,0-1-1,-1 0 1,1 0-1,0 0 1,-1 0-1,1 0 1,-1 1-1,0-1 1,0 0-1,1 1 1,-1-1-1,0 0 1,0 1-1,-1-1 0,1 1 1,0 0-1,-4-4 1713,5-4-491,-5-82 1062,5 85-2449,3-86 257,-1 80-30,0 0-1,0-1 0,1 1 1,1 0-1,7-16 1,-7 19-41,41-98 419,-40 92-528,-1 0 0,0 0 0,-1-1 0,-1 1 0,0-24 0,-3 17 247,-1-1 0,-8-30-1,6 31-67,0 0-1,0-32 0,4 40-200,-1 0-1,-1 0 0,0 0 1,0 0-1,-2 1 1,1-1-1,-2 1 0,0 0 1,0 0-1,-10-15 1,9 18 18,0 1 1,-1 0-1,0 0 1,0 1-1,-1 0 1,0 0-1,0 1 1,-1 0-1,0 1 1,0 0-1,-1 0 1,0 1-1,-15-7 1,-16-1-94,0 1 1,0 2 0,-80-7-1,-19-10-147,82 14 202,-13-6 61,49 12-65,-1 1 1,-30-4-1,-644-42-244,297 49 508,211 5-151,-10 5-247,1 0 191,-167 11-177,64-1 73,189-13 85,-66 1 55,8-4-117,-190-3 489,150-15-558,32 1 45,-70 14 101,133 3-33,-835-1 29,862-1-126,-77 2 600,-117 1-467,149-4 462,109 1-601,18 1 67,-1-1 1,0 1 0,1 0 0,-1 0 0,-12 3-1,14 0 68,0 0 0,1 0-1,-1 1 1,1 0 0,0-1-1,0 1 1,-4 7 0,6-9-56,1 1-1,0 0 1,0-1 0,0 1 0,1 0 0,-1 0 0,1 0 0,-1 0 0,1 0 0,0-1 0,0 1 0,1 0 0,0 4 0,-2 21-37,-4 2 131,2 0-1,1 0 1,2 46 0,17 88-137,-5-96 21,-7-43 53,-1-1 0,2 41 0,-7-22-44,2 49 253,1-80-238,-1 0-1,1 0 1,1 0 0,0-1 0,7 17-1,1-2-82,-2-5-27,10 29 0,-14-35 159,2 0 0,-1-1-1,2 0 1,11 17 0,6 13-79,-19-35 53,0-1 0,0 1 1,0-1-1,1 0 1,1-1-1,-1 0 1,1 0-1,0-1 0,1 1 1,0-2-1,-1 1 1,14 4-1,2 1-3,0-1-1,1-2 1,45 11-1,231 31 7,-235-43-16,1-4 1,103-7-1,-78-5-96,89-5 244,109 10-229,-11-13 170,-170 6-119,119 5 0,198 14 119,-59 19 140,-43 14-241,-279-34-68,1 2 0,51 19-1,-50-14 292,91 15 1,222-11-293,-306-17 242,56 9 1,30-3-185,6 1-89,100 6 228,6 7-138,-33-1 42,-199-19-28,253 0-109,-178-7-2778,128-22 0,-183 19 1574,-2 0-1,1-3 1,-1-1-1,-1-2 0,68-38 1,-30 10-2792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14.430"/>
    </inkml:context>
    <inkml:brush xml:id="br0">
      <inkml:brushProperty name="width" value="0.1" units="cm"/>
      <inkml:brushProperty name="height" value="0.1" units="cm"/>
      <inkml:brushProperty name="color" value="#FFFC18"/>
    </inkml:brush>
  </inkml:definitions>
  <inkml:trace contextRef="#ctx0" brushRef="#br0">8325 159 5760,'-12'-2'609,"8"1"-435,0 1-1,0-1 1,1 1 0,-1-1-1,0 1 1,0 1 0,0-1-1,0 1 1,0-1 0,0 1-1,-6 2 1,-11 5 304,-71 25-209,68-28 478,-1-2 1,1 0-1,-1-1 0,-43-4 1,-14 2 325,-237 3-966,125-22 643,-39 0 799,-197 25-1262,230 3-63,53-8-16,-257-11-53,194 1 238,16 3-2,55-14-216,-157-43 0,38 6 99,202 49-161,-85-4 1,-57 13 7,80 0-192,-334-10 231,380 9-307,-548 18 204,403-12 370,170-7-252,-72-6-126,-1 0-226,81 7 142,-341 8 225,140-9-31,95-2-195,-178 17 276,195-7-49,22-3-185,-410 58 1013,400-40-1109,-197 14 0,126-36-2717,85-5-291,-18 4-1030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18.504"/>
    </inkml:context>
    <inkml:brush xml:id="br0">
      <inkml:brushProperty name="width" value="0.1" units="cm"/>
      <inkml:brushProperty name="height" value="0.1" units="cm"/>
      <inkml:brushProperty name="color" value="#FFFC18"/>
    </inkml:brush>
  </inkml:definitions>
  <inkml:trace contextRef="#ctx0" brushRef="#br0">11972 12 3072,'-22'-11'6325,"22"25"-5136,6 45 1137,-6-54-2111,0-1-50,0-1 1,0 1-1,0-1 0,-1 1 0,1-1 0,-1 1 0,0-1 0,-2 7 0,-5 7-42,7-14-61,0 0-1,0-1 0,-1 1 1,1 0-1,-1 0 1,0-1-1,1 1 1,-1-1-1,-1 1 1,1-1-1,0 0 0,0 0 1,-1 0-1,1 0 1,-1 0-1,0-1 1,1 1-1,-5 1 1,-30 9 354,-1-2-1,0-1 1,0-2 0,-53 3 0,-16 5 166,78-11-588,-13 2 6,-66 3 486,97-9-354,-1 1 0,-19 5 0,20-4-93,-1 0-1,-20 1 1,-185 6-64,-1 0-9,-76 1 482,133-5-170,5-1-556,-29-6 367,128-1 130,0 2 0,-66 8 1,-195 12-178,70-19-20,139 5 116,-90 0-164,115-4 151,-162-21 0,198 11-145,-93-12 3,76 9 54,35 6-26,11 1-12,1 0 1,-23-10-1,-12-3 51,-12-1 14,-102-15 0,105 24-27,31 5-50,-59-4 0,18 9-141,-338-10 361,267 3-228,59 4-75,-73-7 132,-155-3-67,58 7 148,120-3-247,-2 0 191,19 8-61,-138 3-59,74 15 57,48-2 15,61-9 73,-340 17-177,104-9-44,6 1 227,-23-1-29,147-4 2,143-9-55,-305 21-207,-139-9 269,313-15 16,-406-28 136,402 17-250,-264-7 308,160 10-351,255 9 10,-566-11-7428,164 26-1468,141-6 5686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36.509"/>
    </inkml:context>
    <inkml:brush xml:id="br0">
      <inkml:brushProperty name="width" value="0.1" units="cm"/>
      <inkml:brushProperty name="height" value="0.1" units="cm"/>
      <inkml:brushProperty name="color" value="#FFFC18"/>
    </inkml:brush>
  </inkml:definitions>
  <inkml:trace contextRef="#ctx0" brushRef="#br0">7445 341 1152,'0'0'18,"0"0"0,-1 0-1,1 0 1,0 0 0,-1 0 0,1 0 0,0 0 0,-1-1 0,1 1-1,0 0 1,0 0 0,-1 0 0,1-1 0,0 1 0,-1 0-1,1 0 1,0-1 0,0 1 0,0 0 0,-1 0 0,1-1-1,0 1 1,0 0 0,0-1 0,0 1 0,-1 0 0,1-1-1,0 1 1,0 0 0,0-1 0,0 1 0,0 0 0,0-1-1,0 1 1,0-1 0,9-12-665,-5 10 1089,23-13 10673,-32 1-9798,2 13-1157,0 0 0,0 1 0,0-1 1,0 1-1,0 0 0,0 0 0,0 0 0,0 1 0,0-1 0,0 1 1,-6-1-1,-43 2-144,26 0 105,-227-5 1681,247 4-1767,0-1 0,0-1-1,1 1 1,-1-1 0,0 0 0,-8-5-1,-7-1-58,-128-47 192,102 37 282,4-1-196,23 11-250,0-1 1,-36-8-1,-35-9 351,-1 0-107,-49-8 584,132 32-826,0 0 0,0 1 0,0 0 0,-1 1 0,-11 1 0,11 0-44,0-1 0,1 0 0,-1-1 0,0 0 0,-10-3 0,2 1 42,1 1 1,0 0 0,0 1-1,-33 3 1,8-1 57,-8-2-118,-89 12 0,112-6-15,-3 0 89,1 0 1,-31-1-1,-145 7 94,168-13-110,1-2 0,-55-13 0,-5 0 88,83 15-100,-50-6-41,-66 0 0,97 8 117,-178 8-185,187-6 157,-37-3 1,23 1-58,-86-9-215,24 8 435,-115 2 280,114 10-536,61-5 24,-50 0 0,-169 3 362,17 9-439,48-1 264,114-10-132,-30 0-150,-62-4 105,-120-3-112,218-6 175,-18-2-4,-384 8-1,421 2-31,34 0-6,0-1 0,0-2 0,0 0-1,-29-5 1,-50-17 126,-115-12-1,158 29-124,-1 4 1,1 1-1,-73 10 0,61-4 153,-92-4 0,75-2-104,-275 15-98,280-9-2243,-93-5 0,104-1-1375,-86 11-1,37 0-87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38.476"/>
    </inkml:context>
    <inkml:brush xml:id="br0">
      <inkml:brushProperty name="width" value="0.1" units="cm"/>
      <inkml:brushProperty name="height" value="0.1" units="cm"/>
      <inkml:brushProperty name="color" value="#FFFC18"/>
    </inkml:brush>
  </inkml:definitions>
  <inkml:trace contextRef="#ctx0" brushRef="#br0">1728 9 2944,'-8'-2'398,"0"0"0,0 0 0,0 1 0,-16-1 0,-2 2 3191,25 0-3478,-67 9 1692,49-8-1404,1 0-1,-1 1 1,-18 5 0,-163 24 1093,45-9-835,117-13-431,-41 15 0,51-15 236,1-1-1,-1-1 1,-47 6-1,-354-6 1237,280-8-814,79 5-354,44-2-1253,-29 0 0,45-3-73,0 0-1,0 0 1,0-1-1,0 0 1,0-1 0,-12-5-1,-21-11-3229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47.642"/>
    </inkml:context>
    <inkml:brush xml:id="br0">
      <inkml:brushProperty name="width" value="0.1" units="cm"/>
      <inkml:brushProperty name="height" value="0.1" units="cm"/>
      <inkml:brushProperty name="color" value="#FFFC18"/>
    </inkml:brush>
  </inkml:definitions>
  <inkml:trace contextRef="#ctx0" brushRef="#br0">6819 140 2432,'-9'-10'-320,"8"8"744,0 1-1,1 0 1,-6-6 2544,5 7-2545,0-1 1,0 0 0,0 0 0,0 1 0,-1-1 0,1 1 0,0-1 0,0 1 0,0-1-1,-1 1 1,1 0 0,0 0 0,0-1 0,-3 1 0,-36 13 592,-50 24 0,51-20-744,-155 80 1154,142-69-1428,36-20-19,0-1 0,-1-1 1,0 0-1,1-1 0,-34 5 1,22-6 282,0-2-1,-55-3 1,56-3-206,0-1 0,0-1 1,-48-18-1,4 1 210,27 11-127,-79-19 15,64 20-107,22 3-89,-50-3 0,-182-11-61,-24-2 286,73 6 340,196 16-545,-60-7 122,-251-20 259,51 25-44,225 4-364,-77 5 345,-139 25-1,230-24-224,-64 6 206,-1-5 0,-158-11 1,160-1-131,33 2 78,-132-23 0,195 24-250,-256-50-262,-1 21 439,101 16 28,15 0 104,-341 1 729,493 14-1011,-502 20-436,374-3-3187,-250 68 0,137-15-1184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52.037"/>
    </inkml:context>
    <inkml:brush xml:id="br0">
      <inkml:brushProperty name="width" value="0.1" units="cm"/>
      <inkml:brushProperty name="height" value="0.1" units="cm"/>
      <inkml:brushProperty name="color" value="#FFFC18"/>
    </inkml:brush>
  </inkml:definitions>
  <inkml:trace contextRef="#ctx0" brushRef="#br0">6003 74 6144,'-5'-8'921,"4"6"-736,-1 0 0,1 0 0,0 0 1,0 0-1,0-1 0,0 1 0,0 0 1,0-1-1,0-4 0,-27 7 4231,23 0-4098,0-1 0,0 0 0,0 0 0,0-1 0,0 1 0,-10-5 0,-15-5 437,-9 4-410,0 2-1,0 2 1,-62 3-1,55 0-26,-96 7 542,-2 1-355,24-9-7,-230 7 663,70-2-711,176-4-340,-144-4 93,-135-1-22,260 5-334,-207-3 119,282 3 20,-74 9-1,87-5 12,1-1 4,-41 4 9,31-8 82,-30 1-48,-82 10 1,-17 4-18,96-4 12,-182 13 114,-80-31 434,225 4-525,-91-7 164,116 1-135,0 3 1,-101 7-1,-176 40 152,325-35-198,0-3 0,-53-3 1,32 0-43,6 2-77,-184-6 174,160 3 279,43 1-182,-53-6 1,89 7-195,-12-2-651,1 0 0,-1 1 0,1 0 0,-1 1 0,1 0 0,-19 3-1,-28 9-3990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1:54.729"/>
    </inkml:context>
    <inkml:brush xml:id="br0">
      <inkml:brushProperty name="width" value="0.1" units="cm"/>
      <inkml:brushProperty name="height" value="0.1" units="cm"/>
      <inkml:brushProperty name="color" value="#FFFC18"/>
    </inkml:brush>
  </inkml:definitions>
  <inkml:trace contextRef="#ctx0" brushRef="#br0">3935 41 4992,'1'-1'89,"-1"1"0,0-1 0,0 0 0,0 1 0,1-1 0,-1 1 1,0-1-1,1 1 0,-1-1 0,0 1 0,1-1 0,-1 1 0,1-1 0,-1 1 0,1-1 0,-1 1 0,1 0 1,-1-1-1,1 1 0,0 0 0,-1-1 0,1 1 0,-1 0 0,1 0 0,0 0 0,-1 0 0,1 0 0,0-1 1,-1 1-1,1 0 0,1 1 0,31-2-33,-12 1-19,-13-1 336,1-1 0,-1 1 1,0-2-1,0 0 0,0 0 1,9-9 4571,-17 12-4874,-16-2 1050,-21 1-1366,35 1 513,-36 1-26,1 2 1,0 1-1,-1 2 1,1 2 0,-41 14-1,-222 51 527,-4-21 118,277-48-873,-244 23 132,178-20-159,-424 13 1026,414-19-920,-135-3 251,165-2-242,-91-16-1,-172-33 451,259 45-362,0 4-1,-107 7 0,-155 35-333,259-24-1077,1 4 0,-97 35-1,30 3-1849,-22 10-1249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11.286"/>
    </inkml:context>
    <inkml:brush xml:id="br0">
      <inkml:brushProperty name="width" value="0.1" units="cm"/>
      <inkml:brushProperty name="height" value="0.1" units="cm"/>
      <inkml:brushProperty name="color" value="#FFFC18"/>
    </inkml:brush>
  </inkml:definitions>
  <inkml:trace contextRef="#ctx0" brushRef="#br0">6495 99 3328,'11'-7'2508,"15"-1"3549,-57-20-3038,3 8-1510,28 19-1479,-1 1 0,0-1 0,0 1 0,0-1 0,0 1 0,0-1 0,0 1 0,0 0 0,0 0-1,0-1 1,0 1 0,0 0 0,0 0 0,-2 0 0,2 0-13,0 1-1,1-1 0,-1-1 0,0 1 0,0 0 1,0 0-1,0 0 0,0 0 0,0-1 1,0 1-1,0 0 0,0-1 0,1 1 0,-1-1 1,0 1-1,-1-2 0,0 1-4,1 0 0,-1 0 0,1 0 0,-1 0 1,1 0-1,-1 1 0,0-1 0,0 0 0,1 1 0,-1 0 0,0-1 0,0 1 0,0 0 0,-2 0 0,-17-5 228,12 2-195,1 1-1,-1 0 1,0 0-1,0 1 1,0 0-1,0 1 1,0-1-1,-13 3 1,-3-1 120,-126 8-245,134-9 319,-1 0-31,-1 0 0,-31-5 1,32 2-76,0 1 0,0 1 1,-1 0-1,-31 4 0,-16 12-74,-53 9 250,-33-3 110,-41 5-368,148-22 11,1 2 0,-46 13 0,44-5-58,27-7 7,0-2 0,-1 0 0,0 0 0,0-2 0,-20 1 0,-19-4 27,-13 1 36,-98-12 0,43 0 0,-190 7-1,178 5-12,-331-1 126,436-2-160,1-1 0,-47-11 0,42 6-116,-47-2 1,-31 1 53,44 2-33,1 4-1,-74 6 1,-30 1 133,132-4-61,-220 10-4,218-7-11,-78 8-20,37-2 75,-1-3 1,-133-10-1,-55 2 167,146 4-43,-79-13-56,-223 7 379,213 8-572,-40 10-1915,-30 0-7762,162-17 5449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18.144"/>
    </inkml:context>
    <inkml:brush xml:id="br0">
      <inkml:brushProperty name="width" value="0.1" units="cm"/>
      <inkml:brushProperty name="height" value="0.1" units="cm"/>
      <inkml:brushProperty name="color" value="#FFFC18"/>
    </inkml:brush>
  </inkml:definitions>
  <inkml:trace contextRef="#ctx0" brushRef="#br0">7677 90 2944,'3'-1'-116,"1"-1"-1,-1 0 1,0 0-1,0 0 1,0 0 0,0-1-1,-1 1 1,4-4 0,25-39 13426,-52 42-13379,3 1 488,-4-4-433,0 2 1,1 1-1,-1 0 1,0 2-1,-1 0 0,-24 3 1,-5-1 49,-194 19 792,243-20-818,-158 9 626,-3 0-206,41 4-356,-121 18 113,170-17-132,-336 49 808,292-56-824,0-5 0,-181-21 0,-139-23 217,366 39-185,-50-5 34,-186-20-121,-31 18 304,236 3-226,-1 0-156,-29 6 133,-246 5 263,309-4-202,-79-11-1,-32-1 60,120 12-111,-163 5-59,127-1 270,-147-13 0,97 1 60,-18 6-77,-44-2 50,-192 1-587,191 5-776,-810 63-13739,689-28 11397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32.456"/>
    </inkml:context>
    <inkml:brush xml:id="br0">
      <inkml:brushProperty name="width" value="0.1" units="cm"/>
      <inkml:brushProperty name="height" value="0.1" units="cm"/>
      <inkml:brushProperty name="color" value="#FFFC18"/>
    </inkml:brush>
  </inkml:definitions>
  <inkml:trace contextRef="#ctx0" brushRef="#br0">6069 17 2560,'0'-1'92,"0"1"0,0-1 1,0 0-1,0 1 0,-1-1 0,1 1 0,0-1 1,0 1-1,0-1 0,-1 0 0,1 1 0,0-1 1,-1 1-1,1-1 0,0 1 0,-1 0 1,1-1-1,-1 1 0,1-1 0,-1 1 0,1 0 1,-1-1-1,1 1 0,-1 0 0,1-1 0,-1 1 1,0 0-1,-23-4 1161,16 5-1132,-1 0 0,0 0 0,-11 3 1,-160 59 464,67-19 829,81-29-900,-1-2 0,-58 15 0,73-24-510,-13 3-74,-1-2 0,-59 4 0,-191-20 3370,-96 11-2805,244 11-352,-131-2 315,188-10-70,25-1-122,-88 9-1,86-2 75,-94-4-1,-1-1 174,-208 27-429,271-24 76,-8 0-103,9 5-154,-130 17 304,131-9 165,-109 6 0,135-21-248,-40 4-164,6 6-44,-79 11-21,58 0 288,51-8 53,-1-3 1,-111 5-1,-289 8 264,304-17-503,63-4 15,-274 2 653,266-6-633,61-1-78,-61-10 0,69 6-1154,-1 2 0,1 1 0,-38 3 1,-59 20-7487,119-18 7924,-67 12-2705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01.005"/>
    </inkml:context>
    <inkml:brush xml:id="br0">
      <inkml:brushProperty name="width" value="0.1" units="cm"/>
      <inkml:brushProperty name="height" value="0.1" units="cm"/>
      <inkml:brushProperty name="color" value="#66CC00"/>
    </inkml:brush>
  </inkml:definitions>
  <inkml:trace contextRef="#ctx0" brushRef="#br0">9594 64 2176,'-4'3'1443,"13"-1"-1451,-7-1 118,1-1 0,-1 1 1,0-1-1,1 0 1,-1 1-1,0-1 0,1 0 1,-1-1-1,1 1 1,-1 0-1,0-1 1,1 1-1,-1-1 0,0 0 1,0 0-1,1 1 1,-1-2-1,0 1 0,0 0 1,0 0-1,0-1 1,0 1-1,-1-1 1,1 1-1,0-1 0,1-2 1,13-20 3489,-27 10-1910,9 13-1571,0-1 0,-1 1 0,1-1 0,-1 1 0,0 0 0,1 0 0,-1 1 0,0-1 0,0 0 0,1 1 0,-1 0-1,0-1 1,0 1 0,-5 1 0,-44 7 649,36-5-632,-17 4-1,1 1-1,0 1 0,0 2 1,1 2-1,1 0 1,0 2-1,0 2 0,2 0 1,-34 27-1,43-28-135,3-2 8,-1 0 1,-1-1 0,0-1 0,-39 19 0,-52 10 421,92-37-391,0 0 0,0 0 0,0-2-1,-28 1 1,9-4 33,1-2 0,-56-11 0,-65-26 233,129 31-100,-45-21 0,53 20-108,-2 1-1,1 1 1,-1 1-1,-27-6 1,13 9-12,0 2 0,-49 2 0,27 1 170,-142 7-17,-1-1 44,-54 7-335,50-1 156,20-2-76,76 3-44,-114 30-1,-48 2 24,158-30 59,60-8-120,-101 18-37,-113 22 152,232-45-51,-66 8 20,-171-2 0,198-18-78,45 5 19,-38-1 0,-323 5 404,251-11-291,44 2-47,3 0 120,-207 14-256,68-1 47,104 2 156,-74 3-65,-90-24 123,252 11-168,1-1-1,0-3 0,0-1 1,-47-18-1,69 22-5,0 0-1,0 1 1,0 1-1,0 0 1,-22-1-1,-80 4-116,59 1 109,-189 8 321,-332-13 197,524 3-442,1-2 1,0-3-1,0-2 1,-95-28-1,120 29-19,0 1 0,-48-3 1,11 2 34,-382-40 933,126 42-351,197 6-952,-39-4-1676,-6 0-3685,124 2 2630,-1-2 0,-59-12 0,13-4-260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43.618"/>
    </inkml:context>
    <inkml:brush xml:id="br0">
      <inkml:brushProperty name="width" value="0.1" units="cm"/>
      <inkml:brushProperty name="height" value="0.1" units="cm"/>
      <inkml:brushProperty name="color" value="#FFFC18"/>
    </inkml:brush>
  </inkml:definitions>
  <inkml:trace contextRef="#ctx0" brushRef="#br0">3385 191 768,'11'-13'10085,"-12"11"-9969,0-1 0,0 1 0,0 0 0,0 0 1,-1-1-1,1 1 0,-1 0 0,0 0 0,0 0 0,1 1 0,-1-1 0,-4-2 0,-9-11 930,9 8-907,0 0-1,0 0 1,-1 1 0,0 0 0,0 0 0,0 1 0,-1 0 0,1 0 0,-1 1 0,-1 0 0,1 0 0,-1 1 0,1 0 0,-1 1 0,0 0-1,0 0 1,0 1 0,0 0 0,-16 0 0,-37 1 6,-172 5 483,187 1-319,31-3-138,-29 1 0,21-4-68,-12 1-73,1-2-1,-44-7 1,-81-10-77,83 12 174,-78-1 45,-19-1-333,67-5 264,-1 4 0,-163 7 0,-148 22 792,23-1 525,362-17-1346,-323 34-724,110 16-3414,146-28-165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20.216"/>
    </inkml:context>
    <inkml:brush xml:id="br0">
      <inkml:brushProperty name="width" value="0.1" units="cm"/>
      <inkml:brushProperty name="height" value="0.1" units="cm"/>
      <inkml:brushProperty name="color" value="#FFFC18"/>
    </inkml:brush>
  </inkml:definitions>
  <inkml:trace contextRef="#ctx0" brushRef="#br0">1959 214 5504,'0'-2'158,"0"-1"0,0 1 0,0 0 0,0-1 0,0 1 0,-1-1 0,1 1 0,-1 0 0,0-1 0,1 1 0,-1 0 0,0 0 0,0 0 0,-1 0 0,1 0 0,0 0 0,-1 0 0,-1-2 0,0-1 60,-1 1-1,-1 0 1,1-1-1,0 1 1,-1 1-1,0-1 1,0 1-1,0 0 1,0 0-1,-8-3 1,-5 0 303,0 0 0,-18-3 0,-28-8-146,36 9-8,1 1-1,-1 1 1,-43-3 0,14 2 209,-71-5-478,28 4 268,-201-18 1882,200 22-1482,-102 10 1,99 2-474,-304 33-1093,314-27-944,-6 5-570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22.436"/>
    </inkml:context>
    <inkml:brush xml:id="br0">
      <inkml:brushProperty name="width" value="0.1" units="cm"/>
      <inkml:brushProperty name="height" value="0.1" units="cm"/>
      <inkml:brushProperty name="color" value="#FFFC18"/>
    </inkml:brush>
  </inkml:definitions>
  <inkml:trace contextRef="#ctx0" brushRef="#br0">3979 66 3328,'-6'-5'2571,"6"5"-2532,0 0 0,1 0 0,-1 0-1,1 1 1,-1-1 0,0 0 0,1 0-1,-1 0 1,1 0 0,-1 0 0,1 0 0,-1 0-1,0 0 1,1 0 0,-1 0 0,1 0-1,-1 0 1,1 0 0,-1-1 0,0 1 0,1 0-1,-1 0 1,1 0 0,-1-1 0,0 1-1,1 0 1,-1 0 0,1-1 0,31-35 2899,-32 36-2896,0 0-1,0-1 1,0 1 0,0 0-1,0-1 1,0 1-1,0 0 1,0 0-1,0-1 1,0 1-1,0 0 1,0-1-1,0 1 1,0 0 0,0-1-1,0 1 1,0 0-1,0 0 1,0-1-1,-1 1 1,1 0-1,0 0 1,0-1 0,0 1-1,0 0 1,-1 0-1,1-1 1,0 1-1,0 0 1,0 0-1,-1 0 1,1-1-1,0 1 1,0 0 0,-1 0-1,1 0 1,0 0-1,-1 0 1,1-1-1,-11-4 169,6 3-140,-1 1-1,0-1 1,1 1 0,-1 1-1,0-1 1,1 1-1,-10 0 1,-43 7 34,55-7-71,-104 14 717,-98 16 1140,167-25-1675,0-1 0,-51-3 0,-27 3-76,74 0-138,-169 11-120,148-13 458,-86-9-1,-163-21 596,122 20-911,19 1 66,-401-22 545,409 27-520,-194 5 460,156 10-205,-95 2 308,72-11-2791,-1 7-4305,108-3 2451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51.609"/>
    </inkml:context>
    <inkml:brush xml:id="br0">
      <inkml:brushProperty name="width" value="0.1" units="cm"/>
      <inkml:brushProperty name="height" value="0.1" units="cm"/>
      <inkml:brushProperty name="color" value="#FFFC18"/>
    </inkml:brush>
  </inkml:definitions>
  <inkml:trace contextRef="#ctx0" brushRef="#br0">130 1781 3840,'-2'-9'1593,"1"9"-1570,1 0 0,0-1 0,0 1 0,0 0 0,0-1 0,0 1 0,0 0 0,-1-1 0,1 1 0,0 0 0,0 0 0,0-1 0,0 1 0,0 0 0,0-1 0,0 1 0,0 0 0,0-1 0,0 1 0,1 0 0,-1-1 0,0 1 0,0 0 0,0-1 0,0 1 0,0 0 0,1 0 0,-1-1 0,0 1 0,0 0 0,0 0 0,1-1 0,-1 1 0,0 0 0,1-1 0,1-2 224,1-1 0,-1 0 0,0 0 0,0 0 0,0 0 0,2-7 0,1-1-56,3-6 1434,1 1 0,17-25 0,-22 39-1302,0-1 1,0 1 0,0 0 0,0 0 0,1 1-1,-1-1 1,1 1 0,0 0 0,8-3 0,1 0 80,-9 4-167,0-1-1,1 1 1,-1 0-1,1 0 0,-1 1 1,1-1-1,-1 1 1,11 2-1,43 8 303,-47-7-470,1-1 0,-1-1 0,14 0 0,-15-2 160,-1 2-1,1 0 1,0 0-1,17 5 0,97 28 322,-94-25-450,-1-1 1,1-1-1,0-2 0,0-1 1,54 0-1,42-9 10,137-23-1,-227 25-60,40 1 1,-47 2-40,1-1-1,44-7 1,40-7 1,-36 6 58,72-6 0,-85 8 86,83 0 0,-116 6-163,0-2 0,-1-2 0,43-10 0,-64 11 33,-1 0 1,1 0 0,-1-1-1,0 0 1,18-14-1,8-3 19,41-17-37,29-17-9,-100 52 20,0-1-1,0 0 0,0 0 0,0 0 1,-1-1-1,0 0 0,0 0 0,0 0 1,-1 0-1,0-1 0,0 0 1,-1 0-1,0 0 0,4-12 0,0-7 95,-2 0-1,5-49 0,-5 38-96,-1-15-53,-3-62-1,-1 66 31,0 28-45,-1 1 0,-1-1 1,0 1-1,-9-29 0,7 36 25,0 0 1,0 1-1,-1-1 1,-1 1-1,0 1 1,-1-1-1,0 1 1,-10-12-1,-26-25 99,-47-57 220,76 85-331,0 0 0,2 0 1,-19-41-1,21 34-19,-2 1 0,0 1 1,-1 0-1,-2 1 0,0 0 1,-2 2-1,0 0 0,-24-23 1,32 36 141,0 2 1,-1-1 0,1 1-1,-1 0 1,0 1 0,-1 0-1,1 1 1,-1 0 0,-19-4-1,4 3-8,0 2 0,0 0 0,-30 2 0,-83-11-387,3 0 528,113 11-235,-1-2 0,1 0 1,1-2-1,-1 0 0,1-2 1,-1 0-1,-29-15 0,29 13-70,0 1 0,-1 1 0,0 1 0,-36-4 0,-98 2-164,-69 8 375,207 1-154,0 1 0,1 1 0,-31 8 0,31-6 0,-1-1 0,1 0 0,-31 0 0,12-3 99,-64 11 0,-54 17-265,80-21 158,-91-2 0,158-6 10,0 1 0,0 0-1,0 0 1,1 0-1,-16 5 1,21-5-2,-1 1 1,1-1-1,0 1 1,0-1-1,-1 1 0,1 0 1,0 1-1,1-1 0,-1 0 1,0 1-1,1-1 0,-1 1 1,1 0-1,0 0 1,0 0-1,-3 6 0,1 1 59,2 0 0,-1 0 0,2 0 0,-1 0 0,1 0 0,1 0 0,0 1-1,1 12 1,0 7-119,-1 379 273,-4-333 23,-13 80 0,5-63 17,7-51-29,-17 247-122,22-279-73,-1 12 141,2 0 0,0-1-1,1 1 1,6 25 0,-6-41-112,0 0 0,0 0 0,1 0 1,0 0-1,0 0 0,0 0 0,1-1 0,-1 1 1,1-1-1,1 0 0,-1 0 0,1-1 0,-1 1 1,1-1-1,1 0 0,-1 0 0,1-1 0,8 5 1,-6-5-26,0 0 0,1 0 0,-1-1 0,1 0 1,-1-1-1,1 1 0,12-1 0,66-5-191,-60 2 115,38-3-120,78-3-226,-113 8-261,1 1 0,47 7 0,-69-6-26,-1 1 0,0-1 0,0 1-1,0 1 1,0-1 0,0 1 0,-1 0-1,0 1 1,14 11 0,-20-15 366,1 0 0,-1 0 0,1 0 0,-1 0 0,1 0 1,-1 1-1,1-1 0,-1 1 0,0-1 0,0 1 0,0-1 0,0 1 0,0 0 1,0-1-1,0 1 0,-1 0 0,1 0 0,0 3 0,-2-2-54,0 0-1,-1 0 1,1 0-1,-1 0 1,0 0 0,0 0-1,0 0 1,0-1-1,0 1 1,-1-1-1,-3 3 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58.798"/>
    </inkml:context>
    <inkml:brush xml:id="br0">
      <inkml:brushProperty name="width" value="0.1" units="cm"/>
      <inkml:brushProperty name="height" value="0.1" units="cm"/>
      <inkml:brushProperty name="color" value="#FFFC18"/>
    </inkml:brush>
  </inkml:definitions>
  <inkml:trace contextRef="#ctx0" brushRef="#br0">4866 40 4736,'-8'-5'683,"6"4"-476,0-1 0,0 1-1,0 0 1,-1 0 0,1 0 0,0 0-1,0 1 1,-6-2 592,7-6-207,-2 7-433,-1 0 0,1 1 0,-1-1 1,1 1-1,-1 0 0,0 0 0,-6 1 0,-3 0 968,-62 8 2899,-59-21-2678,-2 0-227,90 12-841,-15 0 426,-92 10-1,109-6-419,-80-2 0,66-3-149,-61-2 449,-65 1-265,0 18-424,-32 0 158,-253 15 631,427-27-556,-277 2 382,39-3-571,-220-7 1018,389 0-931,-44 2 33,-59-2 331,105-3-608,0 5 0,0 5 0,-109 18 0,218-21 216,-329 58-7119,195-27 2612,-18-1 198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3:09.539"/>
    </inkml:context>
    <inkml:brush xml:id="br0">
      <inkml:brushProperty name="width" value="0.1" units="cm"/>
      <inkml:brushProperty name="height" value="0.1" units="cm"/>
      <inkml:brushProperty name="color" value="#FFFC18"/>
    </inkml:brush>
  </inkml:definitions>
  <inkml:trace contextRef="#ctx0" brushRef="#br0">8520 101 7040,'-4'-1'303,"0"-1"1,1 1 0,-1 0-1,0 1 1,0-1-1,0 0 1,0 1-1,0 0 1,0 0 0,0 0-1,0 1 1,-5 1-1,8-2-235,0 0 0,0 0 1,0 0-1,0 0 0,0 0 0,0 0 0,0 0 0,0-1 0,0 1 0,0 0 0,0 0 0,0-1 0,0 1 0,0-1 1,0 1-1,0-1 0,1 1 0,-1-1 0,0 1 0,-1-2 0,-15-19 1866,4 6-652,6 9-1051,0 1 0,0 0 1,0 0-1,-1 1 1,1 0-1,-1 0 1,0 1-1,0 0 1,0 1-1,-1-1 1,1 2-1,-1-1 0,1 1 1,-12 0-1,-139-3 441,112 4-448,-1 2 0,1 2 0,0 2 0,-59 15 0,46-8-109,-97 10-1,0-1 175,104-12-156,-217 47 235,238-50-294,0-2-1,-50 2 1,-67-6-35,67-3-54,-99-5 220,0 0-111,3-2-25,125 5-68,-62 3-1,56 2 10,-370 35 410,147-5-45,-167-12-114,210-29 75,-225-10-229,420 18-241,-67-11 1,12 0 346,9 5-106,0 5 0,-107 9-1,92 0-12,-133-11-1,46-1 24,-290 16-74,252 6-76,-117 2 498,169-17-460,-200-3 214,294-5-18,-89-20-1,-3 0 34,130 22-265,-318-49-3533,330 47 1551,0 1-1,0 1 1,0 2 0,-1 2 0,-68 5-1,0 11-2759,-21 7 1360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3:13.743"/>
    </inkml:context>
    <inkml:brush xml:id="br0">
      <inkml:brushProperty name="width" value="0.1" units="cm"/>
      <inkml:brushProperty name="height" value="0.1" units="cm"/>
      <inkml:brushProperty name="color" value="#FFFC18"/>
    </inkml:brush>
  </inkml:definitions>
  <inkml:trace contextRef="#ctx0" brushRef="#br0">7225 167 4224,'-47'2'1964,"34"0"-1565,0-1 0,-1-1 0,1-1 0,0 1 0,0-2 0,-23-5 0,-5-4 1322,0 2-1,-46-5 0,23 5-908,-80-17-104,-101-16 1203,197 39-1536,-56 1 0,55 3-38,-51-6 0,-8-1-283,69 6-103,-52-8 1,-7-1 141,11 3-69,16-1 207,-102 2-1,-72 17 239,227-11-492,-26 2 84,-40 2 81,-131 12 132,100-5-298,91-10 68,-61 5 219,-135 28 1,145-21-213,0-3 1,-82 1-1,134-10-72,-253 28 437,218-23-282,3 1-92,-5 0 52,-74 1-1,-255-23 67,217-2-213,148 14 51,-28-8 0,-8-2-16,-25 1-63,-47-6 173,-217-2-81,196 12 0,-3-1 260,130 8-224,-357 15 360,77 5-191,-25 3 645,206-6-883,-153 16-552,222-30-1307,0-2 0,-106-12-1,149 10 865,1-1 0,-1 0 0,1-1 0,0 0 0,0-1 0,0 0 0,1-1 0,-1 0 0,-20-14 0,10 2-1239,-29-33 0,51 50 2256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4:22.682"/>
    </inkml:context>
    <inkml:brush xml:id="br0">
      <inkml:brushProperty name="width" value="0.1" units="cm"/>
      <inkml:brushProperty name="height" value="0.1" units="cm"/>
      <inkml:brushProperty name="color" value="#FFFC18"/>
    </inkml:brush>
  </inkml:definitions>
  <inkml:trace contextRef="#ctx0" brushRef="#br0">1 1 128,'5'0'0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4:23.491"/>
    </inkml:context>
    <inkml:brush xml:id="br0">
      <inkml:brushProperty name="width" value="0.1" units="cm"/>
      <inkml:brushProperty name="height" value="0.1" units="cm"/>
      <inkml:brushProperty name="color" value="#FFFC18"/>
    </inkml:brush>
  </inkml:definitions>
  <inkml:trace contextRef="#ctx0" brushRef="#br0">702 222 4608,'6'33'5397,"-4"-22"-5167,-2-3 1699,-1-7-1832,1 0 0,-1-1 1,0 1-1,0-1 0,0 1 0,0-1 0,0 1 1,0-1-1,0 0 0,0 1 0,0-1 0,0 0 1,-1 1-1,-16 1 69,-1 0 0,0-1 0,-30-2-1,7 0-28,-182-3 951,213 4-1054,0-1-1,1 0 1,-1-1 0,0 0 0,-17-6 0,94-3-530,-4 0 458,0-3 1,82-29 0,-94 30 60,1 1 0,100-8 1,-11 2 63,-109 12 17,0-1 0,43-17 0,-71 23-53,1 0 0,-1-1 1,0 1-1,0-1 0,0 0 0,0 0 1,0 0-1,3-4 0,-5 6-39,-1-1-1,1 1 1,-1-1-1,0 1 1,1-1-1,-1 1 1,0-1-1,0 0 1,1 1-1,-1-1 1,0 1-1,0-1 1,0 0-1,0 1 1,0-1-1,0 1 1,0-1-1,0 0 1,0 1-1,0-2 1,-1 1-4,1 0 1,-1-1-1,1 1 1,-1 0 0,0 0-1,0 0 1,1 0 0,-1 0-1,0 1 1,0-1-1,0 0 1,0 0 0,0 1-1,-2-2 1,-8-4-15,1 1 0,-1 0 0,0 1 0,0 0 0,-1 1 0,1 1-1,-13-2 1,-8 0 12,-44 1 0,-102 14-140,92-11 39,-194 5 961,226-1-621,1 2-1,1 3 1,-65 19-1,111-25-225,-1-1 0,0 1 0,1 0 0,0 0 0,-1 1 0,1 0-1,1 0 1,-1 0 0,0 1 0,-6 7 0,10-10-116,-1 1 0,1 0 0,0 0-1,0 0 1,1 0 0,-1 0 0,1 0 0,-1 1 0,1-1 0,0 0 0,0 1 0,0-1 0,1 1 0,-1-1 0,1 1 0,0-1-1,0 1 1,0-1 0,1 1 0,-1-1 0,1 1 0,-1-1 0,3 5 0,-2-5-332,0 1 1,1 0 0,-1-1-1,1 1 1,0-1-1,0 1 1,0-1-1,0 0 1,1 0 0,-1 0-1,1 0 1,0 0-1,0-1 1,0 1-1,0-1 1,1 0 0,-1 0-1,0 0 1,1 0-1,0-1 1,-1 1-1,1-1 1,6 2-1,28-1-2941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4:25.256"/>
    </inkml:context>
    <inkml:brush xml:id="br0">
      <inkml:brushProperty name="width" value="0.1" units="cm"/>
      <inkml:brushProperty name="height" value="0.1" units="cm"/>
      <inkml:brushProperty name="color" value="#FFFC18"/>
    </inkml:brush>
  </inkml:definitions>
  <inkml:trace contextRef="#ctx0" brushRef="#br0">1226 275 3968,'-11'-6'402,"5"2"-117,-1 1 1,0 0-1,0 0 1,-10-2-1,14 3-212,-1 1 1,0-1-1,1 1 0,-1-1 0,1 0 0,-1 0 0,1-1 1,0 1-1,0-1 0,-4-4 0,-25-34-4,26 32 311,-1-1 1,-14-14 0,3 9-174,0 0-1,-1 2 1,0 0 0,-1 1-1,-1 1 1,0 0 0,0 2-1,-1 1 1,0 0 0,0 2-1,-1 0 1,0 2 0,0 0-1,-27 0 1,23 4-167,-1 0 0,1 1 0,0 2-1,0 1 1,0 1 0,0 1 0,1 2 0,0 0 0,1 2 0,-1 1 0,-42 25 0,43-17-5,0 1-1,1 1 1,1 0 0,-26 34 0,29-33 36,-90 107 568,98-112-560,0 0-1,1 1 1,1 0-1,1 1 1,1 0 0,-7 22-1,12-31-59,2 0 1,-1 0-1,1 1 0,1-1 0,0 1 0,0-1 1,1 1-1,0-1 0,1 0 0,3 11 0,6 13 38,22 52-1,-22-61-12,18 44-69,72 123 0,-86-168 6,2 0 1,0-2-1,1 0 0,2 0 0,0-2 1,1 0-1,1-2 0,27 18 1,-28-23 31,0 0 1,1-2-1,1 0 1,0-2 0,0-1-1,27 7 1,-38-13 55,0 0 0,0 0 0,0-1 0,1-1 0,-1 0 0,0-1 0,0 0 0,1-1 0,-1 0 0,0-1 0,-1 0 0,1-1 0,0 0 0,14-8 0,-3-2 45,0-2-1,0 0 0,-2-1 0,0-1 1,22-25-1,85-109 174,-124 148-283,13-17 73,-1-1 0,-1 0-1,20-43 1,-31 58-36,-1-1 1,0-1-1,0 1 0,-1 0 0,0-1 0,0 1 0,-1-1 0,0 0 0,-1 1 0,0-1 1,0 0-1,-1 1 0,0-1 0,-1 0 0,-3-11 0,2 9-70,-2 0-1,1 0 1,-1 0-1,-1 1 1,0-1-1,0 2 1,-1-1 0,0 1-1,-1 0 1,0 0-1,-1 1 1,1 0-1,-2 0 1,1 1-1,-1 1 1,0-1-1,0 2 1,-1-1-1,1 1 1,-22-6 0,-11 2-1102,0 3 0,-1 1 0,-66 1 1,100 4 863,-72-1-3007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09.726"/>
    </inkml:context>
    <inkml:brush xml:id="br0">
      <inkml:brushProperty name="width" value="0.1" units="cm"/>
      <inkml:brushProperty name="height" value="0.1" units="cm"/>
      <inkml:brushProperty name="color" value="#66CC00"/>
    </inkml:brush>
  </inkml:definitions>
  <inkml:trace contextRef="#ctx0" brushRef="#br0">7317 314 2048,'-5'-5'265,"3"4"-197,1 1 0,0-1 0,-1 0 0,1 0 0,0-1 0,0 1 0,0 0-1,0 0 1,0 0 0,0-1 0,0 1 0,0-1 0,-1-2 453,1-11 397,0 11-701,-1 0 0,1 0 0,-1 0 1,0 0-1,-1 1 0,1-1 1,-1 1-1,1 0 0,-1 0 1,0 0-1,0 0 0,-1 0 1,-4-3-1,4 3-88,-1 1 0,0 0 1,0 0-1,0 0 0,0 1 0,0 0 1,0 0-1,0 0 0,0 0 0,-10 1 0,-18 0 231,-1-1-60,-61 8 0,45-2 499,-100-4-1,76-2-11,12-2-399,0-3-1,-89-19 0,101 15 211,-71-2-113,37 5-362,-152-12 277,183 21-199,-68 12-1,67-6-163,-65 1 53,43-3 119,-106-5 0,85-3 178,-157 2-541,234-1 170,-29-5 0,-7 0-37,-402-53 628,387 43-633,-124-45-1,173 55-22,1 0 0,-1 2 0,-1 0 0,-43-1 0,-91 11 273,-109 28-160,172-20 67,-17 1-1,-26-5-5,-255 22 379,261-26-468,18-2-56,-117 11-108,86-9 104,-16 3 224,-373 18 312,349-13-10,74-3-140,63-7-254,-249 11 195,97-4-1000,20 1-1726,86-14-1289,-1-3 0,-106-21 1,41-2 308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25.570"/>
    </inkml:context>
    <inkml:brush xml:id="br0">
      <inkml:brushProperty name="width" value="0.1" units="cm"/>
      <inkml:brushProperty name="height" value="0.1" units="cm"/>
      <inkml:brushProperty name="color" value="#FFFC18"/>
    </inkml:brush>
  </inkml:definitions>
  <inkml:trace contextRef="#ctx0" brushRef="#br0">4196 135 4992,'-51'-15'2741,"37"-4"-3109,13 15 553,-1 1 1,0 0-1,0-1 1,0 1-1,0 0 0,0 0 1,-1 1-1,1-1 1,-1 0-1,0 1 0,1 0 1,-1-1-1,0 1 0,-1 0 1,1 1-1,0-1 1,-1 0-1,1 1 0,0 0 1,-1 0-1,0 0 0,1 0 1,-1 1-1,-6-1 1,-556 21 3776,488-11-3904,-110 6-9,-226-1 804,35-11-281,190-6-403,-421-7 919,517 8-812,-94-6 67,180 7-331,-387-27 665,2 28-470,73 5-5343,297-5 3606,0-1-1,1-1 0,-1-1 1,1-1-1,-34-10 0,33 4-322,-30-17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2:28.323"/>
    </inkml:context>
    <inkml:brush xml:id="br0">
      <inkml:brushProperty name="width" value="0.1" units="cm"/>
      <inkml:brushProperty name="height" value="0.1" units="cm"/>
      <inkml:brushProperty name="color" value="#FFFC18"/>
    </inkml:brush>
  </inkml:definitions>
  <inkml:trace contextRef="#ctx0" brushRef="#br0">7689 86 1792,'-16'9'12186,"0"-5"-11028,-23 11-145,36-14-924,-1-1 1,1 1 0,0-1-1,-1 0 1,1 0 0,-1 0-1,0 0 1,-3-1 0,-5 1 212,-44 0 202,-72 9 0,-12 5-288,-178-5 0,291-10-204,1-2-1,-33-6 1,33 4 108,0 1 0,-34-1 0,-202 25 53,94-3-112,-86-17 226,102-4-120,-161-5 297,233 8-350,-89-13 1,-6 3 83,97 8-151,-219 7 327,193-2-335,-120-13 1,89 2 227,-141 13-203,93-2-231,-2 0 468,-225 47-429,378-46 158,0-1 1,1-1 0,-36-4-1,-36-13-21,6 1 14,-1 5-63,-89-5 262,156 16-274,-1-3 1,-47-7-1,-13-9 75,0 5 0,-122-4 0,-45 12-236,41-4 560,124 8-346,-181 7-34,-56-2 93,169-8-3,58 5 7,-93-1-1723,67-9-2751,3-7-507,-29 2 357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4:26.723"/>
    </inkml:context>
    <inkml:brush xml:id="br0">
      <inkml:brushProperty name="width" value="0.1" units="cm"/>
      <inkml:brushProperty name="height" value="0.1" units="cm"/>
      <inkml:brushProperty name="color" value="#FFFC18"/>
    </inkml:brush>
  </inkml:definitions>
  <inkml:trace contextRef="#ctx0" brushRef="#br0">860 1622 4992,'13'-6'2682,"-4"0"-2666,-1 0-1,0-1 0,0 0 0,-1 0 0,0-1 0,0 0 1,10-15-1,0 0 7,1-1 278,-2 0 0,-1 0 0,0-2 0,-2 0 0,19-53 0,27-143 1055,-53 196-1342,61-196 460,1-3-290,-62 198-188,-1 0 0,-2-1 0,-1 1 0,-1 0-1,-1-1 1,-1 1 0,-2-1 0,-7-36 0,5 45 0,0 1 1,-2 0 0,0 0 0,0 1 0,-2 0-1,0 0 1,-1 1 0,0 0 0,-2 0 0,0 2-1,0-1 1,-27-22 0,24 25 20,0 1-1,0 1 1,-1 0-1,0 1 1,-1 1-1,0 0 1,0 2-1,-1 0 1,1 0-1,-24-2 1,17 4 33,-1 2 0,0 1 0,0 1 0,0 1 1,1 1-1,-1 1 0,-25 6 0,11 2 24,1 1 0,-1 2 1,2 2-1,0 1 0,1 2 0,1 1 0,1 2 1,1 1-1,-36 33 0,42-30-26,1 1 0,1 2 0,1 0 0,2 2 1,1 0-1,1 1 0,2 2 0,-21 52 0,21-38-13,3 0 0,1 0 1,3 1-1,2 1 0,-5 96 0,13-115 62,1 0 0,2 0 0,0 0 0,3 0 0,0-1 0,2 1 0,17 46 0,-19-67-84,0 1-1,1-1 0,0 0 1,0 0-1,1 0 0,0-1 1,1 0-1,0-1 0,1 0 0,-1 0 1,12 7-1,-8-7-15,0-1-1,0-1 1,1 0-1,0 0 1,0-2 0,1 1-1,-1-2 1,27 4-1,-13-4-77,0-1 0,0-2 0,0-1-1,0-1 1,0-1 0,0-2 0,-1 0 0,45-17-1,-38 10-395,-1-2-1,0-1 0,-1-2 1,-1-1-1,-1-1 0,36-31 1,14-25-2290,-75 71 2624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9:03.676"/>
    </inkml:context>
    <inkml:brush xml:id="br0">
      <inkml:brushProperty name="width" value="0.1" units="cm"/>
      <inkml:brushProperty name="height" value="0.1" units="cm"/>
      <inkml:brushProperty name="color" value="#FFFC18"/>
    </inkml:brush>
  </inkml:definitions>
  <inkml:trace contextRef="#ctx0" brushRef="#br0">0 88 2944,'13'0'1022,"-9"-1"-901,0 1 0,1 0 1,-1 0-1,0 0 0,1 1 0,-1 0 1,0-1-1,0 2 0,5 0 1,-3 1-3,0-2 0,0 1 0,0-1 0,0 0 0,1 0 0,-1-1 0,0 0 0,0 0 0,10-1 0,-7 0 6,-1 0 1,1 1 0,0 1-1,10 1 1,-12-1-20,1 0 0,0 0 0,0-1 0,8-1 0,-10 1-37,0 0 0,0 0 0,0 0 1,1 0-1,-1 1 0,0 0 0,0 0 0,-1 1 0,7 2 0,1 1 20,0 0 0,0-1 0,1 0 1,-1-1-1,1-1 0,0 0 0,0-1 0,0 0 0,0-1 0,0-1 0,0 0 0,23-5 0,-1 1 130,1 2 1,68 4-1,-37 0-88,1-2-22,84-12 1,-85 3 37,69-9-182,-10 2 123,-5 0 55,-98 15-134,-1 1 0,1 1 0,28 4-1,181 34 83,-120-14-64,-42-17 59,86-3 0,-153-4-82,55 2-30,100 19-1,-100-11 30,103 4-1,204 0 275,-145 1-288,-75-21 123,-88 2-105,47-1-94,-36 6 82,116-3 56,-138-1 51,88-16 1,-94 12-8,1 2 0,1 2 0,55 3 0,-47 0-134,-3 2 7,60 11 0,-42-4 59,-24-1 28,-1 1 1,0 2-1,45 20 0,-20-8 55,-46-16-66,1 0 1,-1-2 0,1 0-1,1-1 1,-1-1 0,0-2-1,33 0 1,345-20-18,-152 28-86,131-12 86,-200-3 437,-133 3-416,0-1 0,-1-3 0,62-17 1,-21 4-56,223-32 157,-275 49-168,37 1 0,-43 2 49,0-1 1,48-9-1,15-13 38,-51 12-42,0 2 0,68-8 0,64 12-218,-12 0 408,-151 5-221,18-2-28,-1 1-1,1 1 1,46 7 0,66 9 144,-109-13-101,119-1-77,-6 1 4,-106 0 86,58 13 0,-51-7 16,0-1 0,1-2 0,70 0 0,-26-2-99,105 18 0,-105-9 19,110 1 0,655-14 163,-569 22-3,-175-10-133,-15 0-89,35 3 193,64-12-241,-9-1 391,-126 1-215,246 4 12,-259-13-40,0-1 1,0-2 0,46-16-1,-76 21-13,36-12-41,1 3 0,0 2 0,69-6-1,-89 14 67,0-2 0,-1-1 0,0-1-1,0-2 1,40-16 0,-49 17-20,0 2 0,1 0 1,-1 1-1,1 2 0,37-2 0,-42 4 93,31-5-1,-31 3-44,33-2-1,31 2-140,-55 0 123,0 2 1,0 1 0,0 1 0,31 5-1,-8 4-16,-14-4 7,-1 1 0,37 14 1,-39-11-44,0-2 0,1-1 0,46 4 0,1 0 0,74 7 23,-42-7 55,-50-5-9,64-3 1,-53-6-8,82-15 0,-83 8 12,83 0 0,-110 10-104,69 9 1,-88-6 96,-1 0-1,0-2 1,1 0 0,-1-2-1,38-6 1,17-3-80,148 2 1,-55 5 106,32-15-158,-169 13 113,25 0 4,7 4-21,196 6 0,-186-3-38,99-12 1,-123 5 42,174 3 50,-122 4-152,6 3 276,5 1-286,-97-6 130,0-1 0,0-1 1,29-7-1,76-18-130,-98 23 115,0 2 0,1 0 0,50 6 0,-2-1 14,-24-4-25,101-13 0,-115 10-36,76 0 0,-78 5 69,0-2-1,58-9 1,-50 2-32,1 2 0,73 0 1,93 6 11,-204 0 21,0 1-1,0 0 1,12 4 0,-12-3-31,1 0 0,-1-1 0,14 1 0,23 0-8,0 1 0,-1 3 0,55 12 0,-64-10 59,0-3 1,72 2 0,-86-7-65,-1 1 1,1 1 0,-1 1 0,0 0-1,1 2 1,-2 0 0,1 1-1,-1 1 1,27 14 0,-16-5 100,42 16-1,-59-28-88,0 0-1,1-1 1,-1 0 0,1-1-1,0 0 1,14-1-1,10-1-105,28 1 141,0-3 0,109-17 0,-141 14-50,49-1 0,-27 2 43,-42 2-15,0-1 1,0-1-1,0 0 1,0 0-1,24-14 1,-25 12-30,0 0 0,1 1 0,-1 0 0,1 1 0,27-4 0,1 4 6,83-4-79,-12 15 161,-48-2-14,-13-4-124,-31-1 40,-1 0 0,1 2 0,-1 0 0,0 2-1,20 5 1,-15-1 56,-14-3-8,1-1 0,0 0 0,0-1 0,0 0 0,0-1 0,0 0 1,22 0-1,147-7-58,-125 5 36,64 5 36,-74-2-33,1-2 0,-1-1 0,56-9 0,21-5-17,-72 9-93,29 2 173,-52 3-9,48-7-1,53-16 15,-80 14-102,1 2 0,1 2 0,53 2 0,-85 1 52,-1 0 0,1-1 1,-1-1-1,1-1 0,32-13 1,-32 11-3,0 0 0,1 2 0,0 0 1,33-4-1,35 6-119,100 10-1,-103 4 214,-68-9-124,0 2 0,0 0-1,0 1 1,-1 0 0,1 1 0,-2 1-1,19 11 1,39 15-12,-53-27 50,1-1 1,0 0 0,0-2-1,33 2 1,9 1 0,38 2-69,24 4-71,-55 0 144,0-3-1,1-3 1,97-5 0,-129-4-24,325-13 236,-329 16-284,-9 1 41,0-2-1,38-4 1,-41 2 60,0 1 0,0 1 1,24 2-1,-18 1-37,32-4 1,36-7-64,129 5 0,-186 7 41,0 2 1,69 18 0,-78-17 1,0-1 1,0-2 0,0-1-1,1-1 1,56-7-1,86 4 99,-94 3-124,-5 1 128,65-3 28,-101-3-179,1 3 0,-1 1-1,70 9 1,76 14 23,29 4 65,-149-12-19,-41-9 2,0 0 0,0-2 0,38 3 0,2-10-66,63-9 0,41-5 281,68-10-71,-211 22-252,-6 1 182,1 1 0,-1 1 0,26 1-1,-40 1-325,0 0-1,0 1 1,0-1-1,0 1 1,0 0-1,0 1 1,0 0-1,0-1 1,0 1-1,-1 1 1,1-1-1,-1 1 1,0 0-1,0 0 1,0 0-1,0 0 1,5 7-1,13 18-3346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9:12.637"/>
    </inkml:context>
    <inkml:brush xml:id="br0">
      <inkml:brushProperty name="width" value="0.1" units="cm"/>
      <inkml:brushProperty name="height" value="0.1" units="cm"/>
      <inkml:brushProperty name="color" value="#FFFC18"/>
    </inkml:brush>
  </inkml:definitions>
  <inkml:trace contextRef="#ctx0" brushRef="#br0">3 161 1664,'-3'5'865,"10"-5"-232,14-11 253,21-23 1019,-29 22-1274,1 1-1,26-16 1,-36 24-601,0 1 0,1 1-1,-1-1 1,0 1 0,1-1 0,-1 1-1,1 0 1,-1 1 0,1-1 0,0 1 0,8 1-1,0 0 25,-1 2 0,23 6 1,-26-6 59,0 0 0,1-1 1,-1 0-1,0 0 1,1-1-1,-1-1 0,15 0 1,11-6 340,-21 3-240,0 1-1,19 0 0,92 11-214,-1 0 22,-11-8 195,126-3 499,-208-1-583,58-14-1,-32 5-109,-10 3 17,-4 0 0,1 2 0,64-2 0,228-5-13,-284 9 204,0 2 0,92 6 0,278 41-156,-236-32-33,-15 0 22,238 11 262,-356-23-364,489 10 118,-284 14-112,-142-11 32,194 46 0,-270-49 9,-10-2 51,53 8-1,80-10-112,-45-4 16,129 19 437,72-11-183,-243-11-216,214-4-97,-18-15 860,-57 1-610,-118 16-214,74-4-30,-114 0 119,59-15 0,-23 4-92,-14 4 60,150-5 1,24 13 338,-81-1-529,3 0 66,-54 12 151,146 24 0,-223-25-52,88-3 0,0-1-236,-121 1 263,398 11 642,-277-25-602,6 0 12,217 11 109,-186 4-280,27 1 166,-42 11-45,171 6 126,-64-39-271,-105 11 112,-86 7 32,51 0 99,103-8 95,-140 1-210,-1 4 1,93 8 0,166 37 125,-236-28-102,144-2 0,-73-5 51,-101-1-108,-36-1 20,1-1-1,0-3 1,66-7 0,-43 0 87,81 1-1,-79 5-6,138-1-92,63-2 34,-20-1 7,-69 7-24,-60 0-75,155 4 312,172-21-181,-391 11-132,308-17 142,-311 21 12,205-9-12,-237 7-18,1 0 0,-1 2 1,28 1-1,-40 0-112,1 0 0,-1 1-1,0 0 1,0 0 0,0 0-1,-1 1 1,1 0 0,-1 0-1,1 1 1,-1 0 0,0 0-1,7 7 1,-10-8-143,0-1 0,-1 1 1,0 0-1,0 0 0,0 0 0,0 0 1,0 1-1,0-1 0,-1 0 0,0 1 1,1-1-1,-1 1 0,-1-1 0,2 7 1,0 31-3066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9:52.216"/>
    </inkml:context>
    <inkml:brush xml:id="br0">
      <inkml:brushProperty name="width" value="0.1" units="cm"/>
      <inkml:brushProperty name="height" value="0.1" units="cm"/>
      <inkml:brushProperty name="color" value="#FFFC18"/>
    </inkml:brush>
  </inkml:definitions>
  <inkml:trace contextRef="#ctx0" brushRef="#br0">0 137 2816,'6'-2'360,"-1"-1"0,0 1 0,0-1 0,0 0 0,0-1 0,0 1 1,5-6-1,21-14 1548,-28 22-1878,-1 0 0,1 0 0,0 1 0,-1-1 0,1 1 0,0 0 0,0 0 0,-1 0 0,1 0 0,0 0 0,-1 0 0,1 1-1,0-1 1,-1 1 0,1 0 0,0 0 0,-1 0 0,5 2 0,-3-1-39,0 0 0,0-1 0,0 1 1,1-1-1,-1 0 0,7 0 0,-4-2 145,0 0 1,1 0-1,-1-1 0,0 0 1,0 0-1,0-1 1,0 0-1,0 0 0,12-8 1,17-8 291,-11 9-327,0 1 0,0 1 0,1 1 1,0 2-1,0 0 0,32 0 0,-24 4-73,0 1 0,0 3 0,-1 0 0,48 12 0,-31-5 8,1-2 0,0-2 0,67 0 0,-63-7 21,0 3 1,-1 3-1,1 2 1,104 27 0,-116-22-25,1-2 1,0-2 0,0-2 0,1-1 0,48-3-1,14-3-24,87 1 113,-144 3-179,90 15-1,-30-1 53,129 4 1,-103-11 72,352 13 33,-182-4-148,3 0 62,215-28 135,-211-9-92,-47-1 27,-32 3 60,-74-12-105,-43 5-112,70 1 38,-140 20 35,1 1-1,46 6 1,-77-3 1,153 13-9,-125-13 38,81-8 1,-37-5 50,220-16 34,-235 24-57,119-22-1,44-2-47,-200 25-33,1 2 1,0 2 0,63 11-1,272 49-234,-319-58 415,67-3-1,-68-3-130,71 8 1,178 18 40,109-24 75,-369 2-183,74 13 0,-73-7 83,74 2 1,-97-10-26,252 9-38,-192-2 20,114 15 46,-168-20-60,-1-1 1,0-1 0,42-6 0,30 0 13,-19 5 0,0 4 1,109 18 0,-134-12 17,0-2 0,0-3 1,1-2-1,102-9 0,44-4-107,-13 2 165,20-24-44,-180 28-44,16-2-14,0 2 0,76 0 1,88 17 18,-27 0 18,-129-11-15,77-9-1,-65 3 58,0 4 0,103 10 0,-75-2-3,-52-4-118,1 2-1,76 20 1,-76-15 84,0-1 1,70 4 0,-89-12 16,1-1 1,0-2-1,38-7 1,64-22 130,-72 16-127,-42 12-41,1 1 0,0 0 0,20-1 0,-28 3-83,-1-1 0,0 1 1,0 0-1,0 1 0,0-1 1,1 0-1,-1 0 0,0 1 1,0 0-1,0-1 1,0 1-1,0 0 0,0 0 1,0 0-1,0 0 0,0 0 1,0 0-1,-1 1 0,1-1 1,-1 1-1,1-1 1,-1 1-1,1 0 0,-1-1 1,0 1-1,0 0 0,2 2 1,-2 1-405,0-1 1,0 1-1,-1-1 0,0 1 1,0 7-1,0-12 436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0:11.212"/>
    </inkml:context>
    <inkml:brush xml:id="br0">
      <inkml:brushProperty name="width" value="0.1" units="cm"/>
      <inkml:brushProperty name="height" value="0.1" units="cm"/>
      <inkml:brushProperty name="color" value="#FFFC18"/>
    </inkml:brush>
  </inkml:definitions>
  <inkml:trace contextRef="#ctx0" brushRef="#br0">0 8 2688,'2'-1'148,"1"0"0,-1 0 0,0 0 0,0 0 0,1 0 0,-1 1 0,0-1 0,1 1 0,-1 0 0,1-1 0,-1 1 0,0 0 0,1 0 0,4 1 0,35 6 768,12 6 100,-24-6-643,0 1-1,45 18 0,-73-25-346,21 9 310,39 13 1,-54-21-232,0 0 0,-1-1 0,1 0 0,0 0 0,-1-1 0,1 1 0,0-2 0,0 1 0,13-4 0,22-5 93,-1 1-1,2 2 0,80 0 1,163 6-12,-266 1-134,0 1 0,21 5 0,-22-3-38,0-1 0,22 0 0,111-1-6,168-5 74,-5-24-2,223 18-74,-309 30-96,-93-5 132,-49-8-40,256 31 28,-137-20-110,1-17 121,-133-3-24,-17 0 18,51 2-64,140 4 62,1-1-13,-125 9 132,106 8-363,15-19 206,-60-2 90,-60 5-140,-39 1 168,116-9 0,157-21-177,-95-10 43,-70 6-17,-110 18 12,1 4-1,-1 4 0,97 10 1,364 12 81,-499-20-73,138 10-10,-68-1 56,-98-8-17,-5-1-227,0 0 0,1 1 0,-1 1 0,0 0 0,0 1 0,0 1 0,17 6 0,-2 9-2360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0:13.362"/>
    </inkml:context>
    <inkml:brush xml:id="br0">
      <inkml:brushProperty name="width" value="0.1" units="cm"/>
      <inkml:brushProperty name="height" value="0.1" units="cm"/>
      <inkml:brushProperty name="color" value="#FFFC18"/>
    </inkml:brush>
  </inkml:definitions>
  <inkml:trace contextRef="#ctx0" brushRef="#br0">4 84 2048,'0'-1'47,"0"1"1,-1 0-1,1-1 0,0 1 1,-1-1-1,1 1 1,0 0-1,0-1 0,0 1 1,-1-1-1,1 1 0,0-1 1,0 1-1,0 0 1,0-1-1,0 1 0,0-1 1,0 1-1,0-1 0,0 1 1,0-1-1,0 1 1,0-1-1,0 1 0,0 0 1,1-2-1,9-11 797,19-5 206,-17 13-831,1 0 0,-1 2-1,1-1 1,0 1 0,0 1-1,16-1 1,29-5 314,-40 5-461,1 1 0,-1 1 0,26 1 0,-14 1 13,-14 0-32,0 1-1,0 0 0,29 9 0,-26-6 115,0-1 0,24 3 0,184 0 419,311 41-4,-290-43-447,-150-6-36,280 6 296,-245-12-434,-2 0-93,280 1 255,-233 5-65,199 3-63,-242 7 17,71 1-82,539-10 192,-506-11-164,-62 1 378,-43 1-232,-84 4-162,0 1 0,-1 3 0,73 8 0,-74 4-422,1 6-1024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1:14.329"/>
    </inkml:context>
    <inkml:brush xml:id="br0">
      <inkml:brushProperty name="width" value="0.1" units="cm"/>
      <inkml:brushProperty name="height" value="0.1" units="cm"/>
      <inkml:brushProperty name="color" value="#FFFC18"/>
    </inkml:brush>
  </inkml:definitions>
  <inkml:trace contextRef="#ctx0" brushRef="#br0">1 114 3456,'29'0'2421,"29"0"-64,-24 6-1077,2-7-448,0-2 0,0-2 0,60-15 0,-61 14-731,0 1-1,0 1 0,69 4 0,-55 0 118,-29 1-106,28 5-1,-30-3-46,7 1 10,-12-1 63,0-2 1,18 1 0,2-3 43,55-10 0,-55 5 71,56-1-1,-66 7-207,196-9 289,-93 1-180,18 5-57,9 0 153,-27 1 63,-69 3-269,154 10 121,-133-10-74,92-3 213,-140-1-308,74-4-88,-19 8 167,106 13-1,-83 5-67,33 4-72,-12-20 59,1 1 118,-102-2-165,36 5 96,97 22-1,-127-20-157,42 10 141,-66-18 1,1 1 1,-1-2-1,0 1 0,1-2 1,16-1-1,-8-2 20,13-2-2,0 2-1,1 1 0,57 1 0,40 5 95,-82-4-134,97 13 0,-98-4 189,79 12-276,-108-20 62,0 0-1,0-1 1,1-1-1,31-8 1,11 0 144,-44 8-123,133-10-152,158 6 375,-141 15-261,-161-9 51,264 11 297,-49 12-252,-195-19-7,0-1 0,1-1 0,-1-2 0,0 0 0,0-2 0,0-1 0,45-11 0,-4-1 14,0 2 0,127-6-1,-43 24 106,-97-2-171,-27-3 31,0-1 0,0-1 0,-1-2 1,1 0-1,40-13 0,-25 8 27,1 2 1,45-1-1,-46 4-63,122-2-70,-102 6 126,101-14 0,-36-6 133,228-7 0,-21 31 3,-221-13-226,1 0 35,-26 5 15,-45 2 8,53 3-1,-43 4 7,56 4-61,-50-6 5,-36-2 54,0 0 0,23-2 0,49-7-47,160 7 0,-186 7-2,45 2 14,-20-9 15,101-13 0,-116 5 95,2 2-1,98 6 1,-94 12-14,-60-6-96,53 2-1,295-7 50,-303 3-98,87 15 0,-86-8 167,91 2 1,-37-13-95,191 6 226,-229-2-274,160-16-1,-50 0 8,-149 13-95,1 1 0,50 9 0,-89-9-238,0 1 0,0 1 0,18 6 0,-26-9 139,1 2 0,-1-1 0,1 0 0,-1 0 0,0 1 0,0-1 0,0 1 0,1 0 0,-2-1 0,1 1 0,0 0 0,0 0 0,-1 0 0,1 1 0,-1-1 0,1 0 0,-1 1 0,1 3 0,-1-4-163,-1 0 0,0 1 1,1-1-1,-1 1 1,0-1-1,-1 1 0,1-1 1,0 1-1,-2 2 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1:15.801"/>
    </inkml:context>
    <inkml:brush xml:id="br0">
      <inkml:brushProperty name="width" value="0.1" units="cm"/>
      <inkml:brushProperty name="height" value="0.1" units="cm"/>
      <inkml:brushProperty name="color" value="#FFFC18"/>
    </inkml:brush>
  </inkml:definitions>
  <inkml:trace contextRef="#ctx0" brushRef="#br0">1 62 2048,'0'-1'38,"0"1"1,0 0-1,0-1 1,0 1-1,0-1 1,0 1-1,0-1 1,0 1-1,0 0 1,0-1-1,1 1 1,-1-1-1,0 1 1,0 0-1,0-1 1,1 1-1,-1 0 1,0-1-1,0 1 1,1 0-1,-1-1 1,0 1-1,1 0 1,-1 0-1,0-1 1,1 1-1,-1 0 1,1 0-1,-1 0 0,0-1 1,1 1-1,-1 0 1,1 0-1,2 0 1150,-2 0-1015,-1 0 1,1 0-1,0-1 0,0 1 1,0 0-1,0 0 0,-1-1 1,1 1-1,0 0 1,0-1-1,-1 1 0,1-1 1,0 1-1,0-1 0,-1 1 1,1-1-1,-1 0 0,2 0 1,0-1 553,3 0-454,0 0 0,0 0 1,0 1-1,0 0 0,1 0 0,-1 0 1,0 0-1,1 1 0,8 0 0,20-2-8,24-6 874,107-3 0,-96 12-678,98 12 0,-141-10-354,-1-1-1,1-1 1,30-3-1,76-15-6,-89 11-172,-37 4-236,0 2 1,0-1 0,0 0-1,0 1 1,1 0 0,-1 1-1,0-1 1,0 1 0,0 1-1,0-1 1,0 1 0,-1 0-1,1 0 1,0 0 0,5 4-1,8 13-3110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11.777"/>
    </inkml:context>
    <inkml:brush xml:id="br0">
      <inkml:brushProperty name="width" value="0.1" units="cm"/>
      <inkml:brushProperty name="height" value="0.1" units="cm"/>
      <inkml:brushProperty name="color" value="#66CC00"/>
    </inkml:brush>
  </inkml:definitions>
  <inkml:trace contextRef="#ctx0" brushRef="#br0">1765 347 3712,'-4'-5'526,"3"3"-420,0 1 0,-1 0-1,1 0 1,0-1 0,1 1 0,-1-1-1,0 1 1,0-1 0,1 1-1,-1-1 1,1 1 0,-1-1-1,1 0 1,-1-2 0,4-2-95,4-14 284,0 1 0,7-36 1,-13 49-138,-1-1 1,1 1 0,-1 0 0,0 0 0,0 0-1,-1-1 1,0 1 0,0 0 0,0 0 0,-1 0-1,0 0 1,0 0 0,-5-9 0,3 8-52,0 0 1,0 1-1,-1 0 1,1 0-1,-2 0 1,1 0 0,0 1-1,-1 0 1,0 0-1,0 0 1,-1 1-1,1 0 1,-1 0-1,0 0 1,0 1 0,0 0-1,-11-2 1,-10-3 27,-1 2 1,0 0 0,-34 0 0,-89 2 226,119 5-307,-48 1 198,-44 0 326,-196-7 396,211 6-532,-165 8 912,199-11-1094,-58 3-1059,107 0-379,0 2-1,-50 11 1,13 9-2231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1:29.589"/>
    </inkml:context>
    <inkml:brush xml:id="br0">
      <inkml:brushProperty name="width" value="0.1" units="cm"/>
      <inkml:brushProperty name="height" value="0.1" units="cm"/>
      <inkml:brushProperty name="color" value="#FFFC18"/>
    </inkml:brush>
  </inkml:definitions>
  <inkml:trace contextRef="#ctx0" brushRef="#br0">6 1 3840,'0'0'47,"-1"0"0,1 0 0,0 0 0,0 0 0,0 0 0,-1 0-1,1 0 1,0 0 0,0 0 0,0 0 0,0 0 0,-1 0 0,1 0 0,0 0 0,0 1 0,0-1 0,0 0 0,-1 0 0,1 0 0,0 0 0,0 0 0,0 0 0,0 1-1,0-1 1,0 0 0,-1 0 0,1 0 0,0 0 0,0 1 0,0-1 0,0 0 0,0 0 0,0 0 0,0 1 0,0-1 0,0 0 0,0 0 0,0 0 0,0 1 0,0-1-1,0 0 1,0 0 0,0 0 0,0 0 0,0 1 0,0-1 0,0 0 0,0 0 0,0 0 0,1 1 0,-1-1 0,0 0 0,0 0 0,0 0 0,0 0 0,1 1 0,8 13 924,-5-8-938,-2-4 54,-1 0-1,1 0 1,-1 0 0,1-1 0,0 1 0,-1 0-1,1-1 1,0 1 0,0-1 0,0 0 0,0 0-1,0 0 1,0 0 0,1 0 0,-1 0 0,0 0-1,1-1 1,-1 1 0,0-1 0,4 0 0,4 0 328,0 0 1,0-1-1,17-3 1,13-1-93,27 5 621,109-14 0,-132 7-653,54-1 1,-81 8-242,1 0 0,-1 1 0,0 1 0,0 1 0,0 1 0,22 7 0,217 69 156,-220-70-220,25 6 12,46 15 137,135 37-233,-150-44 282,-63-18-85,0-1-1,0-1 1,33 0 0,89-6 53,-40-1 95,-18 2-119,159-21 0,269-37-114,-481 55-22,88-10 41,112-6-8,-3 16 45,59-7-156,34 18 129,22 38-128,-275-37 91,-26-4 57,188 10 216,-67-5 82,159-9-546,-137-5 327,117 9-40,-254-7-77,0-3 1,66-15 0,57-5 24,311-32-50,-265 35 0,-82 20 15,-76 4 2,72-9 0,122-19-60,-87 10 48,-91 11 23,0 4 0,0 3 0,101 15 0,-42-9-94,-26-3 9,597 12 95,-500-18-17,-86 1 27,139 3 85,-216 2-187,49 1-78,-99-5 132,86-1 5,121 16 0,-178-11 64,18 4-37,0-2 1,1-2-1,63-3 0,60-7-39,-64 4 8,215 1-35,-169 2 42,-16-9 28,3 1 61,80-2-140,-168 6 56,91-16-1,26-2-69,95 21 281,-148 14-159,-79-8-36,62 2 0,-73-8-55,485 19-60,-420-13 176,16 2-52,-66-4-40,0-2 0,0-3 1,42-4-1,-30 1-2,-3 0 0,55-2-45,-71 5 19,-15 0 76,0 1-1,0 1 1,0 0-1,0 2 0,0 0 1,19 6-1,-38-8-161,1-1-1,-1 1 0,1-1 1,-1 1-1,0 0 1,1 0-1,-1 0 1,0 0-1,0 0 0,0 0 1,0 0-1,0 0 1,0 0-1,0 1 1,0-1-1,0 0 0,-1 1 1,1-1-1,0 0 1,-1 1-1,1-1 1,-1 1-1,0-1 1,1 1-1,-1-1 0,0 1 1,0-1-1,0 1 1,0-1-1,0 1 1,0 0-1,0-1 0,-1 1 1,1-1-1,-1 0 1,1 1-1,-1-1 1,1 1-1,-1-1 0,0 0 1,-1 3-1,-1-2-384,1 0 0,-1 0-1,0 0 1,1 0 0,-1 0-1,0 0 1,-5 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3:00.692"/>
    </inkml:context>
    <inkml:brush xml:id="br0">
      <inkml:brushProperty name="width" value="0.1" units="cm"/>
      <inkml:brushProperty name="height" value="0.1" units="cm"/>
      <inkml:brushProperty name="color" value="#FFFC18"/>
    </inkml:brush>
  </inkml:definitions>
  <inkml:trace contextRef="#ctx0" brushRef="#br0">1 48 3200,'5'-3'331,"0"0"1,0 0-1,0 1 1,1-1-1,-1 1 0,1 0 1,-1 1-1,1 0 1,0-1-1,0 2 1,-1-1-1,1 1 0,9 0 1,-13 0-309,0 0 0,0 1 0,0-1 1,0 1-1,-1-1 0,1 1 0,0 0 0,0-1 1,2 3-1,-3-2 0,1 0-1,0 0 1,0 0 0,0-1-1,0 1 1,0 0-1,-1-1 1,1 1 0,4-1-1,11 0 730,1 0 0,-1-1 0,29-7 0,-23 3-440,0 1-1,1 1 0,-1 0 1,1 2-1,0 1 0,-1 1 1,29 5-1,-20-3-258,1-1 1,-1-1-1,34-4 0,-22 0 318,143-1 325,-12 24-605,1 1 154,-145-20-221,0-2 1,36-6-1,-11 0 47,73-2 284,145 9-1,-169 0-288,115-14 0,81 0 101,12 42-124,-312-28-38,133 9 191,-83-8-243,379 37 623,-382-34-504,0-3 0,94-8 0,-1 0-32,-29 5 56,94 3 128,-94 0-55,118-15-1,81-1-89,88 5 401,-12 4-443,-313 7 59,0-3 0,121-19 0,-151 17 118,79 2-1,-70 2-106,-19 0 3,-1 2 0,35 6 0,-65-8-95,1 1-102,-1-1-1,1 1 1,0 0 0,-1 0 0,6 3 0,-8-4 1,-1 1 1,1-1-1,-1 0 1,1 1 0,-1-1-1,1 0 1,-1 1-1,1-1 1,-1 1 0,0-1-1,1 1 1,-1-1-1,0 1 1,1-1 0,-1 1-1,0 0 1,1-1-1,-1 1 1,0-1 0,0 1-1,0 0 1,0-1-1,0 1 1,0 0-1,0-1 1,0 1 0,0-1-1,0 1 1,0 0-1,0-1 1,0 1 0,0 0-1,0-1 1,-1 1-1,1-1 1,0 1 0,0-1-1,-1 1 1,1-1-1,0 1 1,-1 0 0,0 0-1,-26 30-4276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8:24.143"/>
    </inkml:context>
    <inkml:brush xml:id="br0">
      <inkml:brushProperty name="width" value="0.1" units="cm"/>
      <inkml:brushProperty name="height" value="0.1" units="cm"/>
      <inkml:brushProperty name="color" value="#FFFC18"/>
    </inkml:brush>
  </inkml:definitions>
  <inkml:trace contextRef="#ctx0" brushRef="#br0">12014 289 896,'1'-9'251,"-2"7"-15,1-1 0,-1 0 0,1 1 0,0-1 0,0 1 1,0-1-1,0 1 0,1-4 0,-1 2 300,5-36 6466,0 27-6191,-4 12-703,0-1 0,0 0 1,-1 1-1,1-1 0,0 0 0,-1 1 1,0-1-1,1 0 0,-1-2 1,6-39 2109,-6 42-1924,0-22 2031,0 21-2315,0 0 1,-1 1-1,1-1 1,0 0-1,-1 1 1,1-1-1,-1 0 1,1 1-1,-1-1 1,0 0-1,0 1 1,0-1-1,0 1 1,0 0-1,0-1 1,0 1-1,0 0 1,0 0-1,-1-1 1,1 1-1,0 0 1,-1 0-1,1 0 1,-3-1-1,-4-1 60,0 0 0,-1 0-1,-16-3 1,0 0-99,-7-3 54,-43-7 0,58 13 58,-46-7-52,0 2 0,0 3 0,-1 4 0,-76 6 0,-487 54 972,608-57-1014,-94 11 51,-153 8 517,-172-21-642,382 3 150,-106 20 0,46-5-217,-20 0 47,-90 10 349,172-25-238,27-2-14,-38 6-1,33-1-82,-16 3 51,-58 4 1,-161-13 273,119-14-391,113 9 138,-17-3 30,35 4 5,0 1 0,-28-1 0,-291 10 11,147 1-184,-4 0 351,161-5-255,-35 5 1,35-2 104,-38-1 1,-34-6 192,-131-19 1,193 14-153,-56-5-150,82 11 26,0 0 0,0 2-1,1 0 1,-20 3 0,-4 3 63,-41 10 32,8 0-18,-126 11-1,129-20-59,-88 2 198,121-7-87,-25 4-34,-57 9-484,52-9 458,-72 9 142,-150-3-1,97-7-154,-228-3-37,300 3 389,82-2-361,31-2-8,0-1 1,0 0 0,0-1 0,0 1 0,0-1 0,0 0 0,-8-2-1,3 1 1,0 0 0,0 1 0,0 0 0,0 1 0,-14 3 0,-29 0 0,-97-9 102,47-3-58,25 1 29,-93-6-281,-24 8 227,136 5 42,15 0-25,-184-4-35,44-3 10,142 4 39,-104-7 300,74 5-522,-77 4 0,67 2 239,-76 6-172,0 1 434,29-5-180,-125 8-42,-62-11-123,78-5 170,-203-4 76,155 3 10,240 6-208,-240-5-603,-63 3-6357,255 5 3179,66-5 1739,-31-6-1,60 8 2011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9:51.247"/>
    </inkml:context>
    <inkml:brush xml:id="br0">
      <inkml:brushProperty name="width" value="0.1" units="cm"/>
      <inkml:brushProperty name="height" value="0.1" units="cm"/>
      <inkml:brushProperty name="color" value="#FFFC18"/>
    </inkml:brush>
  </inkml:definitions>
  <inkml:trace contextRef="#ctx0" brushRef="#br0">12727 1708 4096,'-25'-6'1626,"25"6"-1588,-1-1 0,0 1 0,0 0 0,1-1 0,-1 1 0,0 0 0,0-1 0,1 1 0,-1-1 0,1 0 0,-1 1 0,0-1 0,1 1 0,-1-1 0,1 0-1,-1 1 1,1-1 0,0 0 0,-1 1 0,1-1 0,0 0 0,-1 0 0,1 0 0,0 1 0,0-3 0,0 2 186,5-7 240,-1 4 13,0 0 0,0 0 0,0 1 0,0 0 1,1 0-1,-1 0 0,1 0 0,0 1 0,0-1 0,0 1 0,0 0 0,0 1 0,1 0 0,9-2 0,29-10 2601,-41 12-2857,1 0-1,-1 0 1,1 0-1,0 1 1,-1-1-1,1 1 1,0 0-1,4 0 0,-2 0 543,-5 0-703,0 0 1,0 0-1,0 0 0,0 0 0,0 0 1,0 0-1,0-1 0,0 1 0,-1 0 1,1-1-1,0 1 0,0-1 1,0 1-1,0-1 0,-1 1 0,1-1 1,0 1-1,0-1 0,-1 0 0,1 1 1,0-1-1,-1 0 0,1 0 1,-1 1-1,1-1 0,-1 0 0,1-2 1,0-1 61,0 0 1,0 0-1,0 0 1,-1 0 0,1-5-1,0-5 84,31-133 776,-19 73-827,8-50 842,-17 95-977,-2 14-22,2-27 0,-4 4 155,1 7 15,-2-1 0,0 1 1,-9-44-1,8 70-168,-2-14 0,0 1 0,1-1 0,-1-26 0,-6-85 170,-1-2-206,11 128 37,1-29 34,-2-1 0,-1 1 0,-2 0 0,-12-56 0,8 64-46,-1 0 0,-1 0 1,-1 1-1,-16-26 0,25 46 5,-1 1 1,0-1-1,0 1 0,0-1 0,0 1 1,-1 0-1,1 0 0,-1 1 0,0-1 1,0 1-1,0-1 0,0 1 0,0 1 0,0-1 1,-8-1-1,-6-1 6,0 0 1,-31 0 0,-7-2 196,31 3-185,-1 0 0,1 2 0,-32 3 0,6-1 100,-159-15-112,153 8 48,-129-25 61,-4 0-21,-46 18-82,80 6 47,-235-1 75,-1 16-107,164 4 213,38-1-159,-268-5 27,249 2 34,-56-2-91,-54-24-95,96 4 4,-355 9 110,317 18-70,-222 21 17,30-15 229,138-13-90,-199-2-220,333-14 264,-369-38-126,345 35 121,85 8-261,-213-10 40,-42 21 88,129 3-16,-194 0-29,-97 1-22,308-4 15,57 1-24,-173-15-1,255 8 34,-93 11 1,4 0-4,-493-8-20,350-5 25,74 17-212,3-1 181,-128-14-160,370 0 172,0 0 0,0 0 0,-1 0 0,1 1 0,0-1 0,0 1 0,0 0 0,0-1 0,0 2 0,0-1 0,0 0 0,0 1 0,0-1 0,0 1 0,1 0-1,-1 0 1,0 0 0,1 0 0,0 0 0,0 0 0,-1 1 0,1-1 0,1 1 0,-1 0 0,0-1 0,1 1 0,-1 0 0,1 0 0,0 0 0,0 0 0,0 0 0,-1 5 0,1 20-47,0 0 0,2 0 0,4 30 0,0 2 4,1 54 60,9 110 6,-10-54-42,1 8 25,3-90 29,21 130-217,-28-208 179,1 0-1,0 0 1,0-1-1,1 1 1,1-1 0,-1 0-1,1 0 1,8 11-1,-9-15 16,1-1 0,-1 1-1,1-1 1,0 0 0,0 0-1,0 0 1,0-1 0,1 1-1,-1-2 1,1 1 0,0 0-1,0-1 1,0 0 0,11 2-1,0-2-12,0 0-1,1-1 1,-1-1-1,1 0 1,26-5-1,-2-3-1,46-13-1,135-64-259,-150 53 377,81-22-1,-90 37-147,1 3-1,0 2 1,0 4 0,90-1-1,29 11 50,-1 7 0,190 35-1,300 47-42,-514-72 39,3 0-8,-80-14-3,229 8 13,-81 5-16,-111-6 73,289 7 56,-143-7-190,-7 0 56,235 2 151,-84-6-133,-127-7-7,-140 2 86,206-23 1,-263 14-102,96 5 0,-85 2 5,-20-1 11,264-5 0,-94 10 8,-71 0-11,203-10-119,-188 8 127,99-2-21,242 15 27,-274-15 63,-45-2-31,-98 8-39,37 0-24,-49-9 31,168-25-1,-126 9-97,-43 7 41,204-23 179,-231 25-133,-1 3 0,1 4 0,107 10 0,-60 2 2,0-4 0,142-13 0,-71 2 133,-9 1-25,177-25 50,-320 28-231,-1 2 0,60 8 0,-80-7-561,0 0 1,0-2 0,-1 0-1,1-1 1,0-1 0,20-5-1,-20 3-1377,-1-2 0,0 0 0,0-1 0,0 0 0,28-18 0,-11 0-2903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14.137"/>
    </inkml:context>
    <inkml:brush xml:id="br0">
      <inkml:brushProperty name="width" value="0.1" units="cm"/>
      <inkml:brushProperty name="height" value="0.1" units="cm"/>
      <inkml:brushProperty name="color" value="#E71224"/>
    </inkml:brush>
  </inkml:definitions>
  <inkml:trace contextRef="#ctx0" brushRef="#br0">8531 149 2048,'0'0'27,"0"-1"0,1 1 0,-1-1 0,0 1 0,1-1 0,-1 1 0,0-1 1,1 1-1,-1 0 0,1-1 0,-1 1 0,1 0 0,-1-1 0,1 1 0,-1 0 0,1-1 0,-1 1 0,1 0 0,-1 0 0,1 0 0,-1 0 1,1-1-1,-1 1 0,1 0 0,0 0 0,24-3-1102,-8 1 342,10 0 10140,-26 3-9321,-34 4 1333,8-5-390,2-1-524,0 1 0,0 1-1,0 1 1,0 1 0,-37 10 0,-5 2 524,52-12-829,0 0-1,0-1 0,-1-1 0,-19 1 0,-11 0-405,-5 1 207,-56-3 0,32-2 50,-4 4-139,-94-5 464,101-7-285,-17-2 53,-118-7 256,120 14-237,-62-5-534,-92 1 300,31 3 371,-197-36 79,278 36-240,4 1-60,20 0-18,35 2-20,-18 1-5,-12-2-14,-63 0 265,132 4-110,7 1-208,1 2-1,-40 9 0,26-5 15,-14 2 41,1-2-1,-83 1 0,-301-8 670,254 9-880,-264-12 283,145 12 64,245-9-52,-144-6 584,136 2-552,-31-5-312,68 6 14,0 0-1,0 2 0,-44 2 1,-25 5 147,59-3 52,-42-1 1,-22 2-221,-250 11-669,164-20 923,95 5-13,-233-10 222,222-8-403,70 12 175,0 1 0,-57-4-1,-255-15-169,246 14 292,20 2-168,-144-8 274,187 16-283,-269 10-317,189-4 329,-45 7 11,120-6-498,-48 17 0,-13 3-3356,61-21 1270,-43 1 0,79-7 2549,-67 6-3471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15.079"/>
    </inkml:context>
    <inkml:brush xml:id="br0">
      <inkml:brushProperty name="width" value="0.1" units="cm"/>
      <inkml:brushProperty name="height" value="0.1" units="cm"/>
      <inkml:brushProperty name="color" value="#E71224"/>
    </inkml:brush>
  </inkml:definitions>
  <inkml:trace contextRef="#ctx0" brushRef="#br0">2727 35 4480,'0'-19'1994,"0"18"-1754,-1-8-2037,-1 8 1900,-1 1 0,1-1 1,-1 1-1,1 0 0,-1 0 0,1 0 0,-1 0 0,-4 1 0,-4 0 334,-117-2 2143,-148 2-1384,58 17-867,74-3 132,-163-9 984,-43-9 213,185 5-1588,67-3 182,-241 6 1885,130-3-1512,117-3-829,38 1-1729,-1-3 0,1-2 0,-61-14-1,31-3-1436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22.145"/>
    </inkml:context>
    <inkml:brush xml:id="br0">
      <inkml:brushProperty name="width" value="0.1" units="cm"/>
      <inkml:brushProperty name="height" value="0.1" units="cm"/>
      <inkml:brushProperty name="color" value="#E71224"/>
    </inkml:brush>
  </inkml:definitions>
  <inkml:trace contextRef="#ctx0" brushRef="#br0">3958 235 1792,'-26'-28'6154,"20"24"-5788,-15-7 525,-1 1 0,0 1 1,-37-11-1,-10 2 442,6 6-747,21 4-389,1 1 1,-57-1 0,61 10-79,-58 10 0,10-1 262,43-7-187,-104 6 305,-10-10 1053,42 5-864,-361-5 1360,377-9-1574,77 8-644,-25-4-1,5-1 27,21 3 103,1-1 1,-1-1-1,-27-11 0,20 7-20,9 5 11,0 1 0,0 0-1,0 2 1,0 0 0,-36 3 0,8-1 63,30-1 2,-4-1 19,0 2 0,-28 4 0,18-1-16,-33 0 0,22-2-32,-145 1-108,129-3 153,-94-9 396,-162-16-68,281 21-324,-97-10-147,70 5 171,34 7 10,-1-2 1,-48-14-1,62 15-63,0 1 0,0 0 0,0 1-1,0 0 1,-1 1 0,-17 2 0,-8-1 230,-140 0 308,56 3-5781,44-3 363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23.363"/>
    </inkml:context>
    <inkml:brush xml:id="br0">
      <inkml:brushProperty name="width" value="0.1" units="cm"/>
      <inkml:brushProperty name="height" value="0.1" units="cm"/>
      <inkml:brushProperty name="color" value="#E71224"/>
    </inkml:brush>
  </inkml:definitions>
  <inkml:trace contextRef="#ctx0" brushRef="#br0">1978 120 4352,'-8'4'781,"-5"2"416,12-2-1122,1-3-411,0-2-98,0-1 427,1 1 0,-1-1 0,0 1 0,1-1-1,-1 1 1,1 0 0,0-1 0,0 1 0,-1 0-1,2-2 1,0 2 141,-2 0-1,1-1 1,0 1-1,0-1 0,0 1 1,-1-1-1,1 1 1,0-1-1,-1 1 0,0-1 1,1-2-1,-1 1 171,0 0-1,0 0 1,0 0-1,-1 1 1,1-1-1,-1 0 1,1 0 0,-1 1-1,0-1 1,-2-4-1,2 6-218,0 0 0,-1-1 0,1 1-1,0 0 1,0 0 0,-1-1 0,1 1-1,-1 0 1,1 0 0,-1 0 0,1 1-1,-1-1 1,0 0 0,1 1 0,-1-1 0,0 1-1,1-1 1,-1 1 0,-2 0 0,-22-5 335,16 3-293,0 0-1,-18-1 1,-198 0 1425,85 0-646,-130 5 822,190 4-1293,0-4-1,1-2 1,-82-13 0,-52-2 543,1 18-801,40 0-3300,139-3 1654,-72-2-3937,30-10 1572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24.480"/>
    </inkml:context>
    <inkml:brush xml:id="br0">
      <inkml:brushProperty name="width" value="0.1" units="cm"/>
      <inkml:brushProperty name="height" value="0.1" units="cm"/>
      <inkml:brushProperty name="color" value="#E71224"/>
    </inkml:brush>
  </inkml:definitions>
  <inkml:trace contextRef="#ctx0" brushRef="#br0">2068 182 6272,'-1'-1'221,"-1"-1"0,0 1 1,0 0-1,0-1 0,0 1 1,0 0-1,0 0 0,0 0 1,-1 0-1,1 1 0,0-1 1,0 1-1,-1-1 0,1 1 1,0 0-1,-1 0 0,-2 0 1,-1-1-135,1 0 1,0 0-1,-1 0 1,1-1 0,0 1-1,0-1 1,0-1-1,0 1 1,-7-6-1,4 4 36,1-1-1,-1 2 1,-9-4-1,-15-1 546,-1 2-1,-40-2 1,38 4-266,-141-1 1525,13 1-782,-45-6-735,66 6-329,-173-11 1940,52-14-805,211 22-2261,1 2-1,-82 3 1,90 4-3032,-77-7 0,32-11 13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26.441"/>
    </inkml:context>
    <inkml:brush xml:id="br0">
      <inkml:brushProperty name="width" value="0.1" units="cm"/>
      <inkml:brushProperty name="height" value="0.1" units="cm"/>
      <inkml:brushProperty name="color" value="#E71224"/>
    </inkml:brush>
  </inkml:definitions>
  <inkml:trace contextRef="#ctx0" brushRef="#br0">2948 642 1792,'-2'-1'86,"1"1"0,-1-1 0,1 0-1,-1 1 1,1-1 0,-1 0 0,1 0 0,0 0 0,-1 0 0,1 0 0,0-1 0,0 1-1,0 0 1,0 0 0,0-1 0,0 1 0,0-1 0,0 1 0,1-1 0,-1 1-1,0-1 1,1 1 0,-1-1 0,1 0 0,0 1 0,0-1 0,-1 0 0,1-2 0,1-14 23,0 11 519,-1 0 0,0-1-1,0 1 1,-2-8-1,2 15-578,0-1-1,-1 1 0,1-1 0,0 1 1,0-1-1,0 1 0,-1-1 0,1 1 1,0 0-1,0-1 0,-1 1 0,1-1 1,-1 1-1,1 0 0,0-1 1,-1 1-1,1 0 0,-1 0 0,1-1 1,0 1-1,-1 0 0,1 0 0,-1-1 1,1 1-1,-1 0 0,1 0 0,-1 0 1,1 0-1,-1 0 0,1 0 0,-1 0 1,1 0-1,-1 0 0,0 0 0,-19 6 312,13-4-291,-22 7 353,-1-2 1,0-1 0,0-1-1,0-1 1,0-2 0,0-2-1,-48-4 1,39-3-1,2-2 0,-42-15 0,28 7-221,-12-3 64,-41-12-2,-127-35 707,7 7 55,-49-11-530,161 47-356,-215-52 805,7 6 179,64 16-860,201 41-1536,0 3-1,0 3 1,-1 2-1,-71 2 1,0 11-2999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22.480"/>
    </inkml:context>
    <inkml:brush xml:id="br0">
      <inkml:brushProperty name="width" value="0.1" units="cm"/>
      <inkml:brushProperty name="height" value="0.1" units="cm"/>
      <inkml:brushProperty name="color" value="#66CC00"/>
    </inkml:brush>
  </inkml:definitions>
  <inkml:trace contextRef="#ctx0" brushRef="#br0">2399 214 4480,'-1'-2'123,"1"0"1,-1 1-1,1-1 1,0 0 0,-1 1-1,1-1 1,0 0-1,0 1 1,0-1-1,0 0 1,1 0-1,-1 1 1,0-1-1,1 0 1,-1 1-1,1-1 1,0 1-1,-1-1 1,1 1-1,0-1 1,0 1 0,0-1-1,0 1 1,0 0-1,0 0 1,1-1-1,-1 1 1,0 0-1,0 0 1,1 0-1,-1 0 1,1 0-1,-1 1 1,1-1-1,-1 0 1,1 1 0,0-1-1,-1 1 1,1-1-1,0 1 1,-1 0-1,4 0 1,-5 0-53,1 0 0,-1 0 0,1 0 1,-1 0-1,1 1 0,-1-1 0,0 0 1,1 0-1,-1 0 0,1 1 0,-1-1 1,0 0-1,1 1 0,-1-1 0,0 0 1,1 1-1,-1-1 0,0 0 0,0 1 1,1-1-1,-1 1 0,0-1 0,0 0 1,0 1-1,0-1 0,1 1 0,-1-1 1,0 1-1,0-1 0,0 1 0,1 18 1352,-1-15-409,-6-4-257,3 0-625,1 0 0,-1 0 0,1 0 0,-1 0 0,0 0 0,1-1 0,-1 1 0,1-1-1,-1 1 1,1-1 0,-1 0 0,1 0 0,0 0 0,-4-3 0,-28-25 44,27 23-127,0-1 1,-1 1 0,1 0-1,-2 1 1,1-1-1,0 2 1,-1-1-1,-12-4 1,-77-21 68,87 27-106,-32-7 309,0 2 0,-1 1 1,-81-1-1,-92-9 416,115 5-658,-11 7 20,-144 9-1,-21 0-162,10-1-101,97 1-951,-85 6-5218,135-2 979,-13-7 1014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32.557"/>
    </inkml:context>
    <inkml:brush xml:id="br0">
      <inkml:brushProperty name="width" value="0.1" units="cm"/>
      <inkml:brushProperty name="height" value="0.1" units="cm"/>
      <inkml:brushProperty name="color" value="#E71224"/>
    </inkml:brush>
  </inkml:definitions>
  <inkml:trace contextRef="#ctx0" brushRef="#br0">1978 5 3456,'-2'0'106,"-10"-4"907,12 4-1001,0 0 0,-1 0-1,1 0 1,0 0 0,0 0 0,0 0 0,-1 0 0,1-1-1,0 1 1,0 0 0,-1 0 0,1 0 0,0 0 0,0 1-1,-1-1 1,1 0 0,0 0 0,0 0 0,-1 0 0,1 0-1,0 0 1,0 0 0,-1 0 0,1 0 0,0 1 0,0-1-1,0 0 1,-1 0 0,1 0 0,0 0 0,0 1 0,0-1-1,0 0 1,0 0 0,-1 0 0,1 1 0,0-1 0,0 0-1,0 0 1,0 1 0,0-1 0,-1 14 2521,-25 5 736,15-11-2963,0-1-1,0 0 1,-1 0-1,0-1 0,0 0 1,-20 5-1,-80 17 918,81-21-1085,13-4 16,-1-2 0,0 1 0,-31-3 0,12 0 227,-115-8 1267,108 9-1605,-292 9 1663,213-3-1295,66-5 85,-73 12 0,10 6-37,-223 5-1,206-22-5695,49-9 331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35.193"/>
    </inkml:context>
    <inkml:brush xml:id="br0">
      <inkml:brushProperty name="width" value="0.1" units="cm"/>
      <inkml:brushProperty name="height" value="0.1" units="cm"/>
      <inkml:brushProperty name="color" value="#E71224"/>
    </inkml:brush>
  </inkml:definitions>
  <inkml:trace contextRef="#ctx0" brushRef="#br0">5395 171 4224,'-6'-6'8761,"6"6"-8498,-449 10 3896,219-10-3609,179-4-314,-57-2 333,-45 7-262,-172-2-54,53-26 50,110 7-94,52 10-206,-189-43-1,219 35-20,1 4-1,-2 4 0,-159-1 1,115 9 112,-118 3 9,118 11-60,69-8 12,-82-3 0,63-3 48,-212 13 260,44 17-83,-133 11 293,44-27 119,-109 10-2461,407-17 303,-1 2 1,-55 19 0,30-8-950,-29 2-1851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38.255"/>
    </inkml:context>
    <inkml:brush xml:id="br0">
      <inkml:brushProperty name="width" value="0.1" units="cm"/>
      <inkml:brushProperty name="height" value="0.1" units="cm"/>
      <inkml:brushProperty name="color" value="#E71224"/>
    </inkml:brush>
  </inkml:definitions>
  <inkml:trace contextRef="#ctx0" brushRef="#br0">1622 77 3584,'-1'0'-5,"0"-1"0,1 0 0,-1 0 0,1 0 0,0 0 0,-1 0 0,1 0 0,0 0 0,-1 0 0,1 1-1,0-1 1,0 0 0,0 0 0,0 0 0,0 0 0,0 0 0,0 0 0,0 0 0,0 0 0,1 0 0,-1 0 0,0 0 0,1 0 0,-1 0 0,0 0 0,1 0 0,-1 0 0,1 0 0,-1 1 0,1-1 0,0 0 0,-1 0 0,1 1 0,0-1 0,1-1 0,-1 1 189,0 0 0,-1 0 0,1 0 0,0-1 1,-1 1-1,1 0 0,0-1 0,-1 1 1,0 0-1,1-1 0,-1 1 0,0-1 1,0 1-1,0-1 0,0 1 0,0-2 0,0 2-117,0 0 0,0 1 0,0-1 0,0 0 0,0 1 0,0-1 0,0 0 0,0 0 0,0 1 0,-1-1 0,1 0 0,0 1 0,-1-1 0,1 0 0,0 1 0,-1-1-1,1 1 1,0-1 0,-1 0 0,1 1 0,-1-1 0,1 1 0,-1 0 0,0-1 0,1 1 0,-1-1 0,1 1 0,-1 0 0,0-1 0,1 1 0,-1 0 0,0 0-1,0-1 1,-3 1-53,-9 0 101,0 0 1,0 1-1,-15 3 0,11-1 276,0-1-1,0-1 1,-28-2-1,12 0 5,-60 0 502,35-2-400,1 4 1,-59 8 0,-35 19 435,-240 51 1158,350-72-1932,-16-1 196,1-2-1,-62-3 0,68-1-227,34 0-1018,-1-1-1,-24-5 1,26 2-709,0 0-1,0 0 0,0-2 1,1 0-1,-16-8 1,-24-19-1952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44.324"/>
    </inkml:context>
    <inkml:brush xml:id="br0">
      <inkml:brushProperty name="width" value="0.1" units="cm"/>
      <inkml:brushProperty name="height" value="0.1" units="cm"/>
      <inkml:brushProperty name="color" value="#E71224"/>
    </inkml:brush>
  </inkml:definitions>
  <inkml:trace contextRef="#ctx0" brushRef="#br0">2159 88 5632,'-91'4'4330,"89"-5"-4152,-1 1 0,1-1 0,-1 1-1,1-1 1,-1 0 0,1 0 0,-4-2 0,-9-3 335,-14-2 213,0 2-1,0 2 0,-1 0 1,-42 2-1,34 2-574,-173 4 876,118-2-502,-1-3-1,-177-28 1,213 24-28,0 2 1,-79 7-1,12 0-293,-221 5 1257,242-6-1449,55 0-1778,-1-3 0,-61-6 1,101 4 881,1 1 0,-1-2 0,-12-3 0,13 2-181,1-1 1,-1 0-1,-9-7 0,18 12 1063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45.524"/>
    </inkml:context>
    <inkml:brush xml:id="br0">
      <inkml:brushProperty name="width" value="0.1" units="cm"/>
      <inkml:brushProperty name="height" value="0.1" units="cm"/>
      <inkml:brushProperty name="color" value="#E71224"/>
    </inkml:brush>
  </inkml:definitions>
  <inkml:trace contextRef="#ctx0" brushRef="#br0">3764 240 4096,'0'0'123,"0"-1"0,0 1 0,0-1 0,0 1 1,0-1-1,0 1 0,1-1 0,-1 1 0,0-1 0,0 1 0,1 0 0,-1-1 1,0 1-1,1-1 0,-1 1 0,1 0 0,-1-1 0,0 1 0,1 0 1,-1-1-1,1 1 0,-1 0 0,1 0 0,0-1 0,0 1-79,-1 0 0,1-1-1,-1 1 1,1 0 0,-1 0-1,1-1 1,-1 1 0,0 0-1,1-1 1,-1 1 0,1-1-1,-1 1 1,0 0 0,1-1-1,-1 1 1,0-1 0,1 1-1,-1-1 1,0 1 0,0-1-1,0 1 1,1-1 0,-1 1 0,0-1-1,0 0 1,0 1 0,0-1-1,0 1 1,0-1 0,0 1-1,0-1 1,0 0 0,0 1-1,0-1 1,-1 1 0,1-1-1,0 1 1,0-1 0,0 1-1,-1-1 1,-1-2 135,1 0-1,-1 0 1,0 0 0,-1 0 0,1 0-1,0 1 1,-1-1 0,1 1-1,-1 0 1,0 0 0,0 0-1,0 0 1,0 0 0,-6-2-1,-6-3 383,-28-7 0,41 13-539,-27-6 312,1 1 0,-1 1-1,-35-1 1,-89 4 112,95 2-152,-153-2 730,-301 9 325,216-12-462,201 1-734,-216-5 321,77-6-149,73 1 81,3 3 93,-105-4 426,-41 0-406,113 3-1118,105 8-334,-141-5-3334,93 6 977,3-9-790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49.895"/>
    </inkml:context>
    <inkml:brush xml:id="br0">
      <inkml:brushProperty name="width" value="0.1" units="cm"/>
      <inkml:brushProperty name="height" value="0.1" units="cm"/>
      <inkml:brushProperty name="color" value="#E71224"/>
    </inkml:brush>
  </inkml:definitions>
  <inkml:trace contextRef="#ctx0" brushRef="#br0">4595 254 6528,'-34'5'1410,"-23"1"844,56-6-2222,-1 0 0,1 0 0,0-1 0,-1 1 0,1 0 0,-1-1 0,1 1 0,0-1 0,-1 0 0,1 1 0,0-1 0,-1-1 0,-12-5-144,-10 2 905,-44-16 0,44 13-69,-46-10 0,-13 8-80,-1 4 0,-90 6 0,85 1-336,-75 0-19,-189-3 345,-549-8 1607,716 10-1944,9-8 292,-2 1-170,-8 11-393,-188-8 455,139-9-332,112 4-160,-115-11 476,-111-16 431,200 14-2047,48 1-6306,47 6 1665,-22-7 1051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50.716"/>
    </inkml:context>
    <inkml:brush xml:id="br0">
      <inkml:brushProperty name="width" value="0.1" units="cm"/>
      <inkml:brushProperty name="height" value="0.1" units="cm"/>
      <inkml:brushProperty name="color" value="#E71224"/>
    </inkml:brush>
  </inkml:definitions>
  <inkml:trace contextRef="#ctx0" brushRef="#br0">2830 79 6144,'-38'-12'2058,"37"12"-1960,-1-1 1,0 0-1,0 0 0,0 1 0,0-1 0,1-1 0,-1 1 0,0 0 0,1 0 0,-1-1 0,1 1 0,-1 0 0,1-1 0,0 0 0,0 1 0,0-1 1,0 0-1,0 1 0,0-1 0,0 0 0,0-2 0,0 2-107,0 0 0,1 1 1,-1-1-1,0 1 0,0-1 1,0 0-1,0 1 0,0 0 0,0-1 1,0 1-1,0 0 0,-1-1 0,1 1 1,-3-1-1,-3-1 235,-1 1-1,0 0 1,1 0 0,-1 1-1,0 0 1,0 0 0,0 0-1,0 2 1,-14 0-1,-7 0 452,-168 8 1813,106-4-1886,-43 7 235,-17 0 113,-303 23 1081,203-12-1314,62-6-317,-135 9-222,-48 1-1728,65-4-3629,156-16 601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52.543"/>
    </inkml:context>
    <inkml:brush xml:id="br0">
      <inkml:brushProperty name="width" value="0.1" units="cm"/>
      <inkml:brushProperty name="height" value="0.1" units="cm"/>
      <inkml:brushProperty name="color" value="#E71224"/>
    </inkml:brush>
  </inkml:definitions>
  <inkml:trace contextRef="#ctx0" brushRef="#br0">3418 5 4480,'-4'-1'572,"0"0"-1,1 1 1,-1-1 0,0 1 0,-8 0 0,11 0-403,0 0-168,1 0 0,0 0 0,-1 0 0,1 1 0,0-1 0,0 0 0,-1 0 0,1 0 1,0 1-1,0-1 0,-1 0 0,1 1 0,0-1 0,0 0 0,0 0 0,-1 1 0,1-1 0,0 0 0,0 1 1,0-1-1,0 1 0,0-1 0,0 0 0,0 1 0,0-1 0,0 0 0,0 1 0,0-1 0,0 0 0,0 1 1,0-1-1,0 0 0,0 1 0,0-1 0,0 0 0,0 1 0,1-1 0,-1 1 63,0 0 1,0-1-1,0 1 0,0-1 0,1 1 1,-1-1-1,0 1 0,0-1 1,0 1-1,1-1 0,-1 1 0,0-1 1,1 1-1,-1-1 0,0 1 0,1-1 1,9 9 4430,-10-8-4371,-1 14 2287,1-14-2361,-1 0 1,1 0 0,0 0-1,-1 1 1,1-1-1,0 0 1,-1 0 0,1 0-1,-1 0 1,0 0-1,1 0 1,-1-1 0,0 1-1,1 0 1,-1 0-1,0 0 1,0-1 0,0 1-1,0 0 1,0-1-1,0 1 1,0-1 0,0 1-1,-2 0 1,-53-1 939,-197-5-290,76 0 223,153 4-773,-28 4 0,29-2-73,-29-1-1,-71-5-10,-36-3 55,17-1 78,-11-2-163,-70-1 359,88 7-81,-10-1-26,-134 0 533,169 8-869,-38-3 462,-173 2-17,-93 44-7849,317-30 3928,62-10 719,-70 0 0,-44-23-1499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55.205"/>
    </inkml:context>
    <inkml:brush xml:id="br0">
      <inkml:brushProperty name="width" value="0.1" units="cm"/>
      <inkml:brushProperty name="height" value="0.1" units="cm"/>
      <inkml:brushProperty name="color" value="#E71224"/>
    </inkml:brush>
  </inkml:definitions>
  <inkml:trace contextRef="#ctx0" brushRef="#br0">4924 106 5376,'-7'-2'378,"-1"0"1,1 0 0,0-1-1,0 0 1,0 0 0,0-1-1,1 0 1,-9-6 0,13 9-456,-1 0 1,0 0-1,1 0 1,-1 0-1,0 0 1,0 0-1,0 1 1,0 0-1,0-1 1,0 1-1,-3 0 1,-17-2 263,-25-5 810,0 2 1,0 2-1,0 2 0,-77 8 1,-89 16 119,-139 11-170,-52-28-168,87-3-662,11 13 85,-164-9 579,278-9-650,-192-26 534,168 7-167,-114 3-114,95 2-17,182 12-217,-239-6 959,203 9-673,-80 2-594,-58 15-3991,212-15 3563,-2 1-1236,-29-1 1,40-1 1178,1-1-1,-1 0 1,0 0-1,0-1 1,1 0 0,-1 0-1,-11-6 1,3-1-775,1 0 1,-21-19-1,35 28 1415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4:57.676"/>
    </inkml:context>
    <inkml:brush xml:id="br0">
      <inkml:brushProperty name="width" value="0.1" units="cm"/>
      <inkml:brushProperty name="height" value="0.1" units="cm"/>
      <inkml:brushProperty name="color" value="#E71224"/>
    </inkml:brush>
  </inkml:definitions>
  <inkml:trace contextRef="#ctx0" brushRef="#br0">6778 571 5632,'-5'-3'325,"-1"0"0,1 0 0,-1 0 0,1 1 0,-1 0 0,0 1 0,0-1 0,-8 0 0,-6 0 196,-26 1 0,31 1-78,-34 6 1968,11-5-1292,28 0-885,-1 0 0,1-1 0,-1 0 0,0-1 0,1 0 1,-1-1-1,-12-3 0,13 2-55,0 1 0,-15-2 0,-7-1 207,5 1-152,-1 1 0,0 1 0,-42 4 0,13-1-72,-11 0 126,-1-4 0,-111-17 0,25-2 142,29 5-252,-113-16-172,49 7 959,178 25-871,-32-6-42,-72-3-1,-5 4-64,58 2 15,-287-41 354,334 42-349,-14 0 89,-34-1 0,-4 1-5,-2-7 47,1-4 1,-104-34 0,-115-28-182,151 55 124,32 6 163,-227-26-52,169 15-92,-7 0-184,-174 15 319,116-4-1,82 2-175,-168 14 139,231 2-108,-179-9 497,-70 4 128,230 11-1429,1 6 1,0 3 0,-143 46-1,175-40-495,-72 21-3889,111-37 2818,0-1 1,-56 4-1,-49-11-2445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24.387"/>
    </inkml:context>
    <inkml:brush xml:id="br0">
      <inkml:brushProperty name="width" value="0.1" units="cm"/>
      <inkml:brushProperty name="height" value="0.1" units="cm"/>
      <inkml:brushProperty name="color" value="#66CC00"/>
    </inkml:brush>
  </inkml:definitions>
  <inkml:trace contextRef="#ctx0" brushRef="#br0">1183 19 6144,'-3'-4'836,"-5"-5"599,8 9-1418,-1 0 0,1 0 0,0 0 0,0 0 0,0 0 1,0 0-1,0 0 0,0-1 0,0 1 0,0 0 0,0 0 0,-1 0 0,1 0 0,0 0 0,3-4 1760,-5 4-1616,1 0 0,0 0-1,0 0 1,-1 0 0,1 0 0,0 0 0,0 0 0,-1 1 0,1-1 0,0 1 0,0-1 0,0 0 0,0 1-1,0 0 1,-1-1 0,1 1 0,-1 1 0,-3 0 127,-15 7 98,0-2 0,-1 0 0,0-1 0,-1-1 0,1-2 0,-1 0-1,-35 1 1,-300-4 1790,307 1-2237,-80 14 0,-49 19-3071,122-22 1789,-28 6-1323,3-2-1030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29.042"/>
    </inkml:context>
    <inkml:brush xml:id="br0">
      <inkml:brushProperty name="width" value="0.1" units="cm"/>
      <inkml:brushProperty name="height" value="0.1" units="cm"/>
      <inkml:brushProperty name="color" value="#FFFC18"/>
    </inkml:brush>
  </inkml:definitions>
  <inkml:trace contextRef="#ctx0" brushRef="#br0">2365 1502 3968,'-3'-20'1835,"3"16"-1647,0 0-1,0 1 1,-1-1 0,1 0-1,-3-7 1,2 10-42,1 0 0,-1 0 1,1 0-1,-1 0 1,1 0-1,-1 0 1,0 0-1,1 1 1,-1-1-1,0 0 0,0 1 1,0-1-1,1 0 1,-1 1-1,0-1 1,0 1-1,0-1 1,0 1-1,0 0 0,0-1 1,0 1-1,0 0 1,0 0-1,0-1 1,0 1-1,0 0 1,-2 0-1,-16 2 117,1 0-1,0 0 1,0 2-1,-32 10 1,0 0 264,28-10 5,-1 0 0,-30 0 1,-26 3 414,61-5-807,0-1 0,-18 0 0,19-1-72,0 0 0,-30 5 0,28-2 138,-38 1 0,10-1-80,-62 9 105,-154 9 413,249-21-649,-126-3 235,108 1-152,0-2 0,-43-10 0,62 11-151,0 1 1,-1 0 0,-18 1-1,-15-1-5,-150-3-26,130 5 144,-122 10 509,98 3-421,48-8 24,21-2 146,-26 1-1,46-4-297,0-1 1,1 1-1,-1-1 1,1 1-1,-1-1 1,0 1 0,1-1-1,-1 0 1,1 0-1,0 0 1,-1 0-1,1 0 1,-1 0-1,1 0 1,0 0-1,0 0 1,0-1 0,-2-1-1,-17-32 554,14 24-420,-10-21 53,2-1 0,2 0 0,-15-64 0,21 75-119,-27-122 466,26 86-593,7 43 11,-2 0 0,-6-30 0,-14-33 143,4 0-1,3-2 1,-5-87 0,10-110 22,11 259-172,1 1 1,0 0-1,10-33 0,-11 47 36,1-1 0,-1 0 0,1 0 0,0 1 0,0-1 0,0 1 0,1 0 0,-1-1 0,1 1 0,0 0 0,-1 1 0,1-1 0,1 0 0,-1 1 0,0 0 0,1-1 0,-1 1-1,1 1 1,-1-1 0,1 0 0,0 1 0,0 0 0,6-1 0,9-2 3,0 2-1,0 0 1,34 2-1,-32 0-68,366-24-293,-286 8 511,15-2-85,467-39-293,-551 55 247,178-10 70,-96 11 45,127 2-242,-3 18 101,-234-19 29,14 2-20,0 1 1,-1 1-1,33 11 0,-46-14 29,0 1 0,0 0 0,0 0-1,0 0 1,0 1 0,0-1 0,0 1-1,-1 0 1,0 0 0,1 1 0,-1-1-1,0 1 1,-1-1 0,1 1 0,-1 0-1,1 0 1,-1 0 0,0 0 0,-1 0-1,3 8 1,-1 9 60,0 0 0,-2 1 0,-2 32 0,1-14 9,-1 58-6,7 177 107,0-86 8,-2-22-32,-2 20 1137,-3-102-3997,3-104-5059,-3 17 7055,1-1 0,0 0 0,-2-3 0,-1-1-407,0 0 1,-1 1 0,0 0-1,-8-11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16.007"/>
    </inkml:context>
    <inkml:brush xml:id="br0">
      <inkml:brushProperty name="width" value="0.1" units="cm"/>
      <inkml:brushProperty name="height" value="0.1" units="cm"/>
      <inkml:brushProperty name="color" value="#FFFC18"/>
    </inkml:brush>
  </inkml:definitions>
  <inkml:trace contextRef="#ctx0" brushRef="#br0">2016 1767 6016,'-11'0'2682,"25"0"-882,27 0-704,-8 0 723,-33-10-742,0 7-939,-1-23 510,2 0-1,0 0 1,2 0-1,8-35 1,15-52-372,-9 38-248,-8 39-62,4-15 135,-2 0-1,-2-1 1,3-79-1,-12-281 364,-2 367-441,-3 0 0,-2 0 0,-15-56 0,9 48 56,12 47-77,-9-39-38,-1-1-1,-24-58 1,30 94 38,0 1 1,-1-1-1,0 1 0,-1 0 1,1 1-1,-2 0 0,1 0 0,-1 0 1,0 1-1,-1 0 0,0 0 0,0 1 1,0 1-1,-1-1 0,-16-5 1,6 3-19,-1 2 0,1 0 0,-1 1 0,0 1 0,-1 1 0,-41 0 0,-31-4-77,-2 0-86,95 7 180,-225 9-151,-128 22-206,138-15 467,98 4-18,4 0-229,50-14-142,-203 12 423,256-19-220,0 0-1,-19-5 1,18 4 97,1 0 0,-21-1 0,30 3-20,-1 0 1,1 0-1,-1 1 1,1-1-1,0 0 1,-1 1-1,1 0 1,0 0-1,0-1 1,-1 1-1,1 1 1,0-1-1,0 0 0,0 0 1,0 1-1,0-1 1,1 1-1,-1 0 1,0-1-1,1 1 1,-1 0-1,1 0 1,-1 0-1,1 0 1,0 0-1,0 0 1,-1 5-1,0-1 60,0 0 0,0 1 1,1-1-1,0 0 0,0 11 0,0 2-126,-2 20 94,3 59 0,2-33-26,-3 43-137,-15 109 0,9-163 107,-5 33-6,-1 104-1,13-178 31,-1 22-2,2-1 1,1 0-1,12 61 1,-9-74 12,2 0-1,0-1 1,1 1 0,21 36 0,-23-46-9,1-1 0,0-1 1,1 1-1,0-1 1,0-1-1,1 0 0,0 0 1,1 0-1,-1-1 1,18 9-1,0-3 11,0-2 0,1 0 0,0-2 0,0-1 0,41 5 0,150 7-195,-121-13 121,391-6 292,-289-5 387,350 40 0,-529-33-363,0 1 1,0 1-1,0 1 0,-1 1 1,23 11-1,-42-17-369,0-1-1,0 0 1,0 1 0,-1-1 0,1 0-1,0 0 1,0 1 0,0-1-1,-1 0 1,1 0 0,0 0 0,0 0-1,0 0 1,0 0 0,0 0-1,-1-1 1,1 1 0,0 0-1,0 0 1,0-1 0,-1 1 0,1 0-1,0-1 1,0 1 0,-1-1-1,1 1 1,0-1 0,-1 1 0,1-1-1,0 1 1,-1-1 0,1 0-1,-1 1 1,1-2 0,2-2-583,-1-1 1,0 1 0,-1-1-1,1 1 1,0-6-1,-1 8 491,7-49-4618,-8 47 4447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18.755"/>
    </inkml:context>
    <inkml:brush xml:id="br0">
      <inkml:brushProperty name="width" value="0.1" units="cm"/>
      <inkml:brushProperty name="height" value="0.1" units="cm"/>
      <inkml:brushProperty name="color" value="#FFFC18"/>
    </inkml:brush>
  </inkml:definitions>
  <inkml:trace contextRef="#ctx0" brushRef="#br0">2178 1421 2560,'-1'-1'183,"0"0"0,1 0 0,-1-1 0,1 1 0,-1 0 1,1 0-1,-1-1 0,1 1 0,0 0 0,0-1 0,-1-2 1093,1-12 1434,-1-3-1562,-1-1-1,-5-20 1,0 5-357,3 14-388,-12-33 0,11 40-221,0 0 0,2 0 0,-1 0 1,2 0-1,-2-19 0,8-38-75,15-89-1,-9 83 193,36-140 568,-1 13-705,-38 159-31,-1 10-32,-1-1-1,-2 1 1,-2 0 0,-2-39-1,0 65-104,0 1 0,-1-1 0,0 0 1,0 1-1,-1 0 0,-4-11 0,5 17 4,1 0 0,0-1 0,-1 1 0,1 0 0,-1 0 0,1 0 0,-1 0 0,0 0 0,0 0 0,0 1 0,0-1 0,0 1 0,0-1 0,-1 1 0,1 0 0,0 0 0,-1 0 0,1 0 0,-1 0 0,1 0 0,-1 1 0,1-1 0,-1 1 0,-4-1 0,-15 3 102,0 0-1,-35 8 0,2 0 14,-128 9-603,25-3 548,-84 7-26,-71 6 343,193-19-473,34-3-67,-152 14-102,-209 3 774,301-24-486,131-1-13,13 1-5,0-1-1,0 1 1,0 0 0,0 0 0,0 0 0,0 0-1,0 1 1,0-1 0,0 0 0,-2 2 0,3-2-3,0 1 0,0 0 0,0-1-1,1 1 1,-1 0 0,0 0 0,1 0 0,-1 0 0,0 0 0,1 0 0,0 0 0,-1 0 0,1 0 0,-1 0 0,1 0 0,0 0 0,0 0 0,0 0 0,-1 0 0,1 0 0,0 0 0,0 1 0,1-1 0,-1 1 0,-1 18-97,-1-1 0,-6 29 0,-2 13 345,8 86-99,3-78-175,-1-48-36,-15 553-116,9-498 194,5-57-20,1 33 0,0-21 81,1-26-98,1 1 0,-1 0 0,1 0 0,0 0 0,0-1 0,1 1 0,0-1 0,0 0 0,0 0 0,1 0 0,6 8 0,-8-10-4,10 12 13,1-1-1,0-1 1,1 0 0,0-1-1,1 0 1,1-1 0,0-1-1,0 0 1,0-1 0,29 10 0,-10-6 31,1-2 1,0-2-1,0-1 1,54 4 0,98 19-145,18 1-33,260-3 568,-206-31-48,1-20 99,-46 3 50,-15 16 64,-12 0-3491,-160 0 692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20.639"/>
    </inkml:context>
    <inkml:brush xml:id="br0">
      <inkml:brushProperty name="width" value="0.1" units="cm"/>
      <inkml:brushProperty name="height" value="0.1" units="cm"/>
      <inkml:brushProperty name="color" value="#FFFC18"/>
    </inkml:brush>
  </inkml:definitions>
  <inkml:trace contextRef="#ctx0" brushRef="#br0">2288 1483 2432,'0'0'49,"-1"0"1,1 0-1,-1 0 0,1 0 1,-1-1-1,1 1 0,-1 0 0,1 0 1,-1-1-1,1 1 0,-1 0 1,1 0-1,-1-1 0,1 1 1,-4-11 4468,4 10-4139,0-25 1537,0 20-1363,4-84 1567,25-157 0,-23 202-1804,-3-1 0,-1 1 0,-6-68 0,1-74 722,5 100-1068,-2 47-59,0-28 14,-11-101-1,6 134 270,1 5-290,-1 0-1,-1 1 1,-12-35-1,17 62 87,0 0 0,0 0 0,0 0 0,-1 0 0,1 0 0,0 1 0,-1-1 0,1 0 0,-1 1 0,0-1 0,1 1 0,-1-1 0,0 1 0,0 0 0,0 0 0,0 0 0,0 0 0,0 0 0,0 0 0,0 0 0,-1 1 0,-1-1 0,-6-1 44,0 1 1,0 1-1,-18 0 1,8 1 4,-459-1-210,165 5-95,231-5 266,-119-14 0,-244-26-268,189 22 152,9 8 462,241 11-331,0-1 0,0 1 0,0 0 1,0 0-1,0 0 0,1 1 0,-10 4 0,13-5-3,-1 1 1,1-1 0,0 1-1,1 0 1,-1 0-1,0 0 1,1 0-1,-1 1 1,1-1-1,-1 1 1,1-1 0,0 1-1,0 0 1,0 0-1,1 0 1,-1 0-1,-1 4 1,0 2 25,1 0 1,0 0-1,1 0 0,0 0 1,0 0-1,2 16 1,10 55 49,-2-28-93,24 192-97,-30-199 123,-1 0-1,-2 0 1,-2 1-1,-2-1 1,-17 75-1,16-91-94,1 0 0,2 0 0,2 41 0,0-40-94,0-15 260,1 0 0,0 0 0,1 0 0,1-1-1,8 27 1,-7-32-38,0 0 0,0 0-1,1 0 1,0 0 0,0-1-1,1 1 1,0-2 0,0 1-1,13 11 1,41 44-202,-48-49 172,0 0-1,1-1 0,1-1 1,-1 0-1,2 0 1,20 11-1,-3-7-9,1-2 0,1-1 0,0-2 0,1-1 0,-1-1 0,39 3 0,5-3 105,137-3 0,122-40 693,-45 1-1251,-226 30-101,109-8-4114,-103 1 681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23.481"/>
    </inkml:context>
    <inkml:brush xml:id="br0">
      <inkml:brushProperty name="width" value="0.1" units="cm"/>
      <inkml:brushProperty name="height" value="0.1" units="cm"/>
      <inkml:brushProperty name="color" value="#FFFC18"/>
    </inkml:brush>
  </inkml:definitions>
  <inkml:trace contextRef="#ctx0" brushRef="#br0">3005 1508 2816,'-4'-1'541,"1"0"-1,0 0 1,-1 0 0,1 0-1,0 0 1,0-1 0,-1 1-1,1-1 1,-3-2 0,-7-4 830,6 7-784,7 1-562,0 0 0,0 0 0,0 0 0,-1 0 0,1 0 0,0 0 0,0 0 0,0 0 0,0 0 0,0 0 0,-1 0 0,1 0 0,0 0 0,0 0 0,0 0 0,0 0 0,0 0 0,-1-1 0,1 1 0,0 0 0,0 0 0,0 0 0,0 0 0,0 0 0,0 0 0,0 0 0,-1 0 0,1 0 0,0-1 0,0 1 0,0 0 0,0 0 0,0 0 0,0 0 0,0 0 0,0-1 0,0 1 0,0 0 0,0 0 0,0-2 970,16-23 1330,-3 6-1216,20-39 0,-2 2-746,5-5-174,30-67 0,-48 88 80,-3 0-1,21-84 1,-29 79-209,-3 0 0,-1 0 0,-6-80 0,-4 22 236,-29-143 0,8 145-685,27 97 340,0 1 0,0 0 0,-1 0 1,1 0-1,-1 0 0,1 1 0,-1-1 1,0 0-1,0 1 0,-1-1 0,1 1 1,0 0-1,-1 0 0,0 0 0,1 0 0,-1 0 1,0 0-1,0 1 0,0-1 0,0 1 1,0 0-1,0 0 0,0 0 0,-5 0 1,-7-2 117,-1 1 0,0 1 1,-30 2-1,19 0-178,-935-1-387,655-20 488,210 11 53,-2-3-7,-180-44-1,190 37-245,-1 3 0,-137-6 0,-159 17 417,254 6 41,129-1-237,0 1-1,0 0 1,0 1 0,0-1 0,1 0 0,-1 1-1,0 0 1,-4 3 0,-6 3-128,5-3 166,0 1-1,0-1 1,1 1 0,0 1 0,0-1 0,1 1 0,-1 0-1,2 1 1,-1 0 0,1 0 0,0 0 0,1 0 0,-1 1-1,2-1 1,-1 1 0,-3 16 0,-53 216 135,54-211-145,-48 241-172,27-146-211,25-119 358,1 1-1,-1-1 0,2 1 1,-1 0-1,1 0 0,-1-1 0,2 9 1,0-11-12,-1-1 1,1 1 0,0-1-1,0 0 1,0 1 0,1-1 0,-1 0-1,1 0 1,-1 1 0,1-1-1,0-1 1,0 1 0,0 0-1,1 0 1,3 2 0,20 18-48,-2 1 0,0 1 1,-1 1-1,-2 0 0,28 47 1,49 76 68,-82-128 11,1-1-1,1-1 0,1 0 1,35 27-1,-43-39-34,-1 0 1,1 0-1,0-1 0,0-1 1,1 0-1,20 6 0,76 13-98,243 29 389,-252-40-296,104 0 0,-128-10 105,745 1 661,-221-43-72,-288 16-2902,-299 22 1893,1 1-471,1-1-1,-1-1 0,0 0 0,0 0 1,17-7-1,-25 7 125,-1 0 0,0-1 0,1 0 0,-1 0 1,5-5-1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25.479"/>
    </inkml:context>
    <inkml:brush xml:id="br0">
      <inkml:brushProperty name="width" value="0.1" units="cm"/>
      <inkml:brushProperty name="height" value="0.1" units="cm"/>
      <inkml:brushProperty name="color" value="#FFFC18"/>
    </inkml:brush>
  </inkml:definitions>
  <inkml:trace contextRef="#ctx0" brushRef="#br0">3462 1510 3712,'0'0'48,"-1"0"1,1 0 0,0 0-1,-1 1 1,1-1-1,-1 0 1,1 0-1,0 1 1,-1-1-1,1 0 1,0 1 0,0-1-1,-1 0 1,1 1-1,0-1 1,0 0-1,-1 1 1,1-1-1,0 1 1,0-1-1,0 0 1,0 1 0,0-1-1,0 1 1,0-1-1,0 0 1,0 1-1,0-1 1,0 1-1,0-1 1,0 1 0,0-1-1,0 1 1,1 0-15,0-1 0,0 1 0,-1 0 0,1-1 0,0 0 0,0 1 0,0-1 0,0 0 0,0 1 0,0-1 0,0 0 0,0 0 0,0 0-1,1 1 1,2-1 17,1 0-1,0 0 0,-1 0 0,1-1 0,-1 1 1,9-3-1,-8 1 216,-1-1 0,1 0 1,-1 1-1,0-1 0,0-1 1,0 1-1,-1-1 0,1 1 1,-1-1-1,0 0 0,0 0 1,0 0-1,0-1 0,-1 1 1,3-6-1,2-9 335,0 1 1,6-31-1,-13 47-586,25-141 1024,-13 66-644,9-92 901,-14 103-906,-2 6 91,-4-81 0,-14-59 70,4 82-241,4-35-411,4 96-11,1 32 88,-3-29 0,2 48-88,0-1 0,-1 0 0,1 0 0,-1 1 0,-1-1 0,1 1 0,-1-1 0,-7-10 0,7 13 69,0 1 1,0 0-1,0 0 0,0 0 0,-1 0 1,1 1-1,-1-1 0,0 1 0,1 0 1,-1 0-1,0 0 0,0 1 0,-1-1 1,1 1-1,0 0 0,0 0 0,-9 0 0,-6 0 160,0 0 0,-35 5 0,32-2-146,-406 37 531,41-11-780,305-25 365,-79 4 66,-458 13-526,380-25 549,-278-28 165,306 4 54,50 18-225,68 9-401,-64 1 606,151 2-384,-1 0 0,1 0-1,0 1 1,0 0-1,0 0 1,0 0 0,1 1-1,-1 0 1,1 0-1,-1 0 1,1 1 0,0 0-1,0 0 1,1 0-1,-1 1 1,1-1 0,0 1-1,0 0 1,-6 10-1,-2 7-45,1 0 0,0 1 1,-11 39-1,22-61 57,-33 133 84,11-36 52,-13 55 1,21-81-225,-28 77 1,-7-4 352,48-143-265,0 1 1,0 0-1,1-1 1,-1 1-1,0 0 1,1-1-1,0 1 1,-1 0-1,1 0 1,0-1 0,1 1-1,-1 0 1,0 0-1,1-1 1,-1 1-1,1 0 1,0 0-1,0-1 1,0 1-1,0-1 1,1 1-1,-1-1 1,1 0-1,-1 1 1,1-1-1,0 0 1,2 2-1,6 4-49,-1-1 0,1 0-1,0 0 1,0-1-1,13 5 1,-1 0 138,17 7-163,1-2 0,1-2 0,66 15-1,-59-17 37,16 5-26,120 34 145,33 14-41,-146-47 38,78 9 1,357 28 611,3-33-56,-398-22-412,0-6 0,0-4 0,198-45 0,-106 14-3029,-40 9-2907,-75 7 2016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30.644"/>
    </inkml:context>
    <inkml:brush xml:id="br0">
      <inkml:brushProperty name="width" value="0.1" units="cm"/>
      <inkml:brushProperty name="height" value="0.1" units="cm"/>
      <inkml:brushProperty name="color" value="#FFFC18"/>
    </inkml:brush>
  </inkml:definitions>
  <inkml:trace contextRef="#ctx0" brushRef="#br0">11 15 384,'-11'-6'256,"11"3"-192,0-3-256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32.900"/>
    </inkml:context>
    <inkml:brush xml:id="br0">
      <inkml:brushProperty name="width" value="0.1" units="cm"/>
      <inkml:brushProperty name="height" value="0.1" units="cm"/>
      <inkml:brushProperty name="color" value="#FFFC18"/>
    </inkml:brush>
  </inkml:definitions>
  <inkml:trace contextRef="#ctx0" brushRef="#br0">2236 1337 2304,'-1'0'91,"0"1"0,0 0-1,1-1 1,-1 1 0,0-1 0,1 1 0,-1 0 0,0-1 0,1 1-1,-1 0 1,1 0 0,-1 0 0,1-1 0,0 1 0,-1 0-1,1 0 1,0 0 0,0 0 0,-1 0 0,1 0 0,0 0 0,0 1-1,6 20 2724,-1-1-1387,-5-19-1223,0 0 0,0 0-1,1 1 1,-1-1-1,1 0 1,0 0-1,-1 0 1,1 0-1,0 0 1,0 0-1,3 3 1,-2 1 602,-2-5-753,0-1 0,0 0 0,0 1 1,0-1-1,0 1 0,0-1 0,0 1 0,0-1 1,0 1-1,0-1 0,0 0 0,0 1 0,0-1 1,1 1-1,-1-1 0,0 1 0,0-1 0,1 0 1,-1 1-1,0-1 0,0 0 0,1 1 0,-1-1 0,1 0 1,-1 0-1,0 1 0,1-1 0,-1 0 0,0 0 1,1 1-1,-1-1 0,1 0 0,-1 0 0,1 0 1,-1 0-1,0 0 0,1 0 0,-1 0 0,1 0 1,-1 0-1,1 0 0,1-1 72,1-1 0,-1 1 0,0-1 1,0 0-1,0 1 0,-1-1 0,1 0 0,0 0 1,-1 0-1,1-1 0,-1 1 0,0 0 0,0-1 0,1-2 1,14-38 657,-13 30-633,-1 0 0,-1 0 0,0 0 0,0-1 0,-3-14 0,2-28 358,1 44-478,19-387 980,-19 338-1054,1 26 62,-2 1 0,-8-62 1,5 75 128,0-24 1,-2-14-107,-3-35-163,4 35 206,0 4-124,-3-30-128,5 76 261,0 1-1,0-1 0,-7-13 0,-3-11 137,11 29-213,0 1 1,0-1 0,0 1 0,-1 0-1,1-1 1,-1 1 0,0 0-1,0 0 1,0 0 0,0 1 0,-1-1-1,1 0 1,-1 1 0,-4-4-1,-2 3-88,1 1 0,-1 0 0,0 1 0,-1-1 0,1 2 0,0-1 0,0 1 0,-13 2 0,-7-1 70,-1705-1 386,1693-2-286,-49-9-1,43 5 118,21 4-179,-13-1-98,33 1-20,-1 2-1,1-1 1,-1 1 0,-9 1 0,-2 0 146,16-1-45,1 0 0,-1 1 0,1-1 0,-1 1 0,1 0 0,0 0 0,-1-1 0,1 1 0,0 0 0,-1 0 0,1 0 0,0 0 0,0 0 0,0 1 0,0-1 0,0 0 0,0 0 0,-1 3 0,-15 27-151,14-22 126,0 1 0,1 0-1,0 1 1,0-1 0,1 16 0,-1-3-31,-10 284 287,12 111 396,11-282-388,0 2-10,-12-99-254,1-4 76,5 58 0,-3-76-76,-2-13 8,0 0 0,0 1 0,1-1-1,0 0 1,2 7 0,2 4 67,-2-9-51,-1 1 0,1-1 0,0 0 0,6 9 0,-8-12-25,1-1-1,0 0 1,0 0-1,0 0 1,0-1 0,1 1-1,-1 0 1,1-1-1,-1 1 1,1-1 0,-1 0-1,1 0 1,-1 0-1,6 1 1,31 6-65,0-2-1,1-2 1,51 0-1,120-15 315,-72-8-253,26-1 11,175-5 91,16-2-107,-181 14 289,81-2-7,-75 19-370,-44 0-2224,-109-2 740,9 0-1684,-35-2 2876,0 0-1,0-1 0,1 1 0,-1 0 0,0-1 0,0 0 0,0 0 0,0 1 0,0-1 1,0 0-1,0 0 0,0-1 0,2-1 0,14-22-3688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40.877"/>
    </inkml:context>
    <inkml:brush xml:id="br0">
      <inkml:brushProperty name="width" value="0.1" units="cm"/>
      <inkml:brushProperty name="height" value="0.1" units="cm"/>
      <inkml:brushProperty name="color" value="#FFFC18"/>
    </inkml:brush>
  </inkml:definitions>
  <inkml:trace contextRef="#ctx0" brushRef="#br0">3037 1458 1792,'0'0'672,"10"-6"1893,12-17 1126,-21 23-3592,-1-1 1,0 0-1,0 1 1,1-1-1,-1 1 1,1-1 0,-1 1-1,1-1 1,-1 1-1,1-1 1,-1 1-1,1 0 1,-1-1-1,1 1 1,-1 0-1,1-1 1,0 1 0,-1 0-1,1 0 1,-1-1-1,2 1 1,9-7 1694,-4-8-1293,-5 11-339,-1 1 0,1-1 0,-1 0 0,1 0 1,-1 0-1,0 0 0,0 0 0,-1 0 0,1-7 0,4-52 644,-3 36-662,1 1 1,1-1-1,8-27 1,0-2 300,48-237 1315,-56 268-1593,-2 0-1,0 0 0,-3-41 0,0 15-9,-5-60 675,1 0-555,5 81-265,-2 0 0,0 0-1,-2 1 1,-16-57 0,16 71 148,-1 1-364,0-1-1,-8-14 0,12 27 182,-1 0 0,1 0 0,-1 0 0,0 0 0,0 0 0,0 1 0,0-1 0,0 0 0,0 1 0,0 0 0,0-1 0,0 1 0,-1 0 0,1 0 0,-1 0 0,1 1 0,-6-2 0,-4 0 132,0 1 0,-20 0 0,7 0-32,-531-14-635,500 15 812,-143-6-148,-97 3-138,14-20-89,126 6 77,-91 4-212,133 8 139,-118 9 102,1 18-215,207-20 277,-354 8 202,260-10 84,115 0-331,0 0 0,0 0 0,0 0 0,0 1 0,0-1 0,1 1-1,-1 0 1,0 0 0,0 0 0,0 0 0,1 0 0,-1 0 0,1 1 0,-1 0 0,1-1 0,0 1 0,-1 0 0,-1 2 0,2-1-25,0 0-1,0 0 1,0 0-1,1 0 1,-1 1-1,1-1 1,-1 0-1,1 1 1,0-1-1,1 1 1,-1-1-1,0 1 1,1 0 0,0 5-1,-5 136 269,0 129-141,-22 2-85,23-255-13,-6 35-41,-4 92 0,14-131 27,0-1-1,1 0 1,1 1 0,0-1 0,1 0-1,1 0 1,0 0 0,2-1 0,-1 1 0,12 20-1,-10-27 29,-1 0 0,1-1 0,0 1-1,1-1 1,0-1 0,0 1-1,1-2 1,0 1 0,0-1 0,0 0-1,1-1 1,0 0 0,20 7-1,8 0 76,2-2 0,55 8-1,309 26-429,-297-36 292,318-3-69,-92-31 394,-147 9-31,-62 7-158,114-8 331,-165 16-981,89 8 0,-154-5 360,6 1-1105,0-1 1,16-1 0,-29 0 1109,0 0 1,0 0 0,0-1 0,0 1 0,-1 0 0,1 0 0,0 0 0,0 0 0,0-1-1,0 1 1,-1 0 0,1-1 0,0 1 0,0-1 0,-1 1 0,1-1 0,1 0 0,-2-1-183,1 1 0,-1 0 0,1-1 0,-1 1 1,0 0-1,0-1 0,1 1 0,-1-1 0,0 1 1,-1-2-1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5:43.170"/>
    </inkml:context>
    <inkml:brush xml:id="br0">
      <inkml:brushProperty name="width" value="0.1" units="cm"/>
      <inkml:brushProperty name="height" value="0.1" units="cm"/>
      <inkml:brushProperty name="color" value="#FFFC18"/>
    </inkml:brush>
  </inkml:definitions>
  <inkml:trace contextRef="#ctx0" brushRef="#br0">3920 1585 6400,'-1'-1'118,"1"0"0,0 0 0,-1 1-1,1-1 1,0 0 0,0 0 0,0 0 0,0 0 0,0 0 0,0 0 0,0 0 0,0 0 0,0 0 0,0 0-1,1 0 1,-1 0 0,0 0 0,0 0 0,1 0 0,-1 1 0,1-1 0,-1 0 0,1 0 0,-1 0 0,1 1 0,0-1-1,-1 0 1,1 1 0,1-2 0,8-10 371,-2 2-440,1-1-1,1 2 1,16-15-1,-18 17 43,1 0-1,-1-1 0,0 0 1,-1-1-1,0 1 1,12-20-1,-10 7 267,-1 0-1,0-1 1,-2 0-1,-1 0 1,0 0-1,1-35 1,3 4-90,21-72 0,2-13 399,-6 17 79,-13 63-296,7-62-1,-19 84-251,-2 0 0,-1 0 0,-2 0 0,-13-57 0,14 76-78,0 4-121,-1 1-1,1 0 0,-2 0 0,0 0 0,-1 0 0,0 1 0,-7-11 0,-6-5 447,-34-37-1,48 60-488,0-1-1,0 1 1,-1 0-1,1 0 0,-1 0 1,0 1-1,0-1 1,0 2-1,0-1 0,-1 1 1,1 0-1,-1 0 1,-7-1-1,-10 0 80,0 1 0,-32 1 1,43 1-1,-46 3-78,-91 16-1,39-3 43,-125 5-104,-12 1 170,216-19-45,-1-1-1,-63-7 1,-65-18-43,28 2 200,-461-35-80,283 27 250,71 4-133,-181-8-394,337 31 142,48-1-156,0 3 0,-60 5 0,-164 28 262,-9 2 138,216-28-44,-46 10 4,94-16-167,1 0 0,-1 1-1,0 0 1,1 0 0,-1 0 0,1 1 0,0-1 0,0 1 0,0 0 0,0 0-1,0 1 1,1-1 0,0 1 0,-1 0 0,1 0 0,0 0 0,1 0 0,-1 0 0,1 1-1,0-1 1,-2 6 0,-2 9 22,1 0 0,0 0-1,2 0 1,-2 21 0,2-14 13,-5 45 218,0 74-1,8 685-90,-1-824-152,2 0 0,-1 1-1,0-1 1,1 0-1,1 0 1,-1 1 0,1-1-1,0 0 1,0-1-1,0 1 1,1 0-1,0-1 1,0 1 0,1-1-1,-1 0 1,1 0-1,0 0 1,0 0 0,1-1-1,0 0 1,-1 0-1,2 0 1,-1 0 0,0-1-1,7 3 1,13 3-39,0-2 0,0-1 1,1-1-1,41 3 0,-4 0-13,179 22-25,-125-22 292,121-6-1,-123-3-128,860-8 327,-406 18-1349,-71-12-4787,-331-2 1798,-55 4 595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25.237"/>
    </inkml:context>
    <inkml:brush xml:id="br0">
      <inkml:brushProperty name="width" value="0.1" units="cm"/>
      <inkml:brushProperty name="height" value="0.1" units="cm"/>
      <inkml:brushProperty name="color" value="#66CC00"/>
    </inkml:brush>
  </inkml:definitions>
  <inkml:trace contextRef="#ctx0" brushRef="#br0">2837 140 5120,'-5'-7'533,"-14"-17"802,18 23-1279,0 0 0,0 0 0,0-1 0,-1 1 0,1 0-1,-1 1 1,1-1 0,0 0 0,-1 0 0,1 1 0,-1-1 0,1 1 0,-1-1 0,0 1 0,-2-1-1,1 2-163,1-1 0,-1 1 0,1 0 0,0 0 0,-1 0 0,1 0 0,0 0 0,-4 3-1,-7 4-75,5-5 567,1-1-1,-1 1 0,1-1 1,-1-1-1,0 1 0,0-2 1,0 1-1,0-1 1,-15-1-1,-25-7 666,-7-1-341,-225 3 1495,240 4-1972,-77-13-1,9-1-138,-163 9 666,-9 0-59,-238-22 1046,291 15-803,38 0-874,-69 17-1993,84 8-3123,83-3 1113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1:17.323"/>
    </inkml:context>
    <inkml:brush xml:id="br0">
      <inkml:brushProperty name="width" value="0.1" units="cm"/>
      <inkml:brushProperty name="height" value="0.1" units="cm"/>
      <inkml:brushProperty name="color" value="#FFFC18"/>
    </inkml:brush>
  </inkml:definitions>
  <inkml:trace contextRef="#ctx0" brushRef="#br0">1 102 2688,'0'0'20,"0"0"0,0 0 0,0 0-1,0 0 1,0 0 0,0 1 0,0-1 0,0 0 0,0 0 0,0 0 0,-1 0-1,1 0 1,0 0 0,0 0 0,0 0 0,0 0 0,0 0 0,0 1 0,0-1 0,0 0-1,0 0 1,0 0 0,0 0 0,0 0 0,0 0 0,0 0 0,0 0 0,0 1-1,0-1 1,0 0 0,0 0 0,0 0 0,0 0 0,0 0 0,0 0 0,1 0-1,-1 0 1,0 0 0,0 1 0,0-1 0,0 0 0,0 0 0,0 0 0,0 0-1,0 0 1,0 0 0,0 0 0,0 0 0,1 0 0,-1 0 0,0 0 0,0 0 0,0 0-1,0 0 1,0 0 0,0 0 0,0 0 0,0 0 0,1 0 0,-1 0 0,0 0-1,0 0 1,0 0 0,0 0 0,0 0 0,0 0 0,15 3 423,17-1-79,16-2 2030,-46 0-2219,0 0 0,0-1-1,1 1 1,-1-1 0,0 0 0,0 1-1,0-1 1,0 0 0,2-2 0,13-4 568,50-12 192,-39 10-312,33-5 0,-46 13-459,0 0-1,0 1 1,0 0-1,0 2 1,0 0-1,17 4 1,-11-2 62,0-1 1,26 1-1,-33-4-130,31-1 227,1 3 1,76 12 0,-78-6-35,0-1 1,73 1 0,103 1 190,-26-8-407,218-2 510,-296-6-688,48 0 252,149-11 205,10 8-325,-230 10-75,315 4 165,-196 4-7,86-2 95,-147-14-141,379 2 187,-502 4-231,0-1 0,1-1 1,34-10-1,4-1 37,111-13-142,-134 21 206,1 2 0,60 1 0,13 14-16,2 0 126,183-19-162,-206 12-21,173 27 0,-190-23-66,-52-6 64,32 5 1,242 33-84,-126-20 202,-138-14-198,12 1-54,63 16-1,-34-5 136,130 10 0,-82-13-43,-85-10 49,61-3 0,6 1-13,-32 9 233,-51-6-179,28 2 0,52-5 57,-1-4-1,117-18 0,-113 13-53,-24 4-271,-21-3 146,-6-1 15,0 3-1,102 7 1,76 11 33,19-8 177,-28-12-161,-140 3 4,93-18 1,-3 1-8,13-4-99,-96 11 61,106-6 73,24 15-205,-59 4 86,132 0 183,-159 8-122,55 1 37,-94-9-17,221 5 108,-249-3-126,0-3-1,96-14 1,-68 7-93,139 6 1,-122 3 179,-97-1-86,12 0-28,0 0 1,50 9-1,299 38-58,-254-36 96,-122-11-5,243 29-112,-161-16 95,123 2 1,73-10 18,-187-5-6015,-93 0 5639,0 0 0,-1 0 0,1 0 1,0-1-1,-1 1 0,1 0 0,-1-1 0,1 1 1,0-1-1,-1 0 0,1 1 0,-1-1 0,3-2 1,-3 3 229,-1-1 0,1 1 0,-1-1 0,1 0 0,-1 1 0,1-1 0,-1 1 0,0-1 0,1 0 0,-1 1 0,0-1 0,0 0 1,1 1-1,-1-1 0,0 0 0,0 1 0,0-1 0,0 0 0,0 0 0,0 1 0,0-1 0,0 0 0,0 1 0,0-1 0,-1 0 0,1 0 0,0 1 1,0-1-1,-1 0 0,1 1 0,-1-2 0,-2-2-293,-1 0 0,0 0 1,0 1-1,0-1 0,0 1 0,-1-1 1,-5-2-1,10 6 416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1:21.693"/>
    </inkml:context>
    <inkml:brush xml:id="br0">
      <inkml:brushProperty name="width" value="0.1" units="cm"/>
      <inkml:brushProperty name="height" value="0.1" units="cm"/>
      <inkml:brushProperty name="color" value="#FFFC18"/>
    </inkml:brush>
  </inkml:definitions>
  <inkml:trace contextRef="#ctx0" brushRef="#br0">1 35 3328,'0'-2'122,"0"0"1,1 0-1,0 0 0,-1 0 1,1 0-1,0 0 0,0 0 1,0 0-1,0 0 0,1 0 1,-1 1-1,0-1 0,4-2 1,-4 3-67,0 0 0,0 1 0,0-1 0,0 1 0,1-1 0,-1 1 0,0 0 0,0-1 0,1 1 0,-1 0 1,0 0-1,1 0 0,-1 0 0,0 0 0,1 0 0,-1 0 0,0 1 0,0-1 0,1 0 0,-1 1 0,0-1 0,0 1 0,1-1 0,1 2 0,44 25 736,-36-19-603,1-1 0,0-1 0,1 0 0,-1 0 0,26 7 0,35 3 1116,-20-4-901,0-1 1,0-3-1,61 1 0,111 5-109,-99-3-142,125-9 1116,-135-3-948,219 10-204,-276-9 102,65 9-1,-65-4-89,95-4-1,-76-2-6,241-4-15,-85-10-102,28 12 347,-188 9-392,84 17-1,0 0 191,-86-16-158,249 33 224,-257-28-98,9 2-29,1-3 0,95 2-1,407-13 499,-492-6-560,-21 0-27,68-5 78,62-1-146,92 7 68,-93-6 13,-70 2-52,353 19 220,-294-12-72,-65-1-85,110 14 67,-135-8-86,0-3 1,108-15-1,-109 7 0,149 4 57,-155 4-113,-13 1 20,58-1 126,135-2 24,-139 3-84,-4 6 4,-77-4-11,0-1 0,60-5 0,268-20-76,-294 23 19,180-5 15,101-2 117,-249 8-195,28 3 102,80-2 65,-121-11-38,82-3 54,-62 11-125,105 2-60,88-1 65,-32 0-27,-28 20 147,-72-2-79,78 12-30,-159-16 29,1-5 0,109-3-1,-54-5 84,266-7-49,-363 2-84,35-2 67,164 13-117,2 1 61,-201-12 58,-46 2-30,0 1-1,1 0 1,-1 0 0,0 1-1,1 1 1,-1 0 0,1 0-1,17 6 1,-25-6-172,-1 0 1,0 1 0,0-1-1,1 0 1,-1 1-1,0 0 1,0 0-1,0-1 1,0 1-1,-1 0 1,1 1 0,-1-1-1,1 0 1,-1 0-1,2 5 1,1 2-755,0 1 0,3 16 0,-4-13 58,10 45-3527,-13-51 3671,0 0 0,0-1-1,0 1 1,-2 8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1:25.502"/>
    </inkml:context>
    <inkml:brush xml:id="br0">
      <inkml:brushProperty name="width" value="0.1" units="cm"/>
      <inkml:brushProperty name="height" value="0.1" units="cm"/>
      <inkml:brushProperty name="color" value="#FFFC18"/>
    </inkml:brush>
  </inkml:definitions>
  <inkml:trace contextRef="#ctx0" brushRef="#br0">1 30 3072,'0'-2'135,"1"0"-1,0 0 1,1 0-1,-1 0 1,0 1 0,0-1-1,1 1 1,-1-1-1,1 1 1,-1-1 0,1 1-1,0 0 1,-1 0-1,1 0 1,0 0 0,0 0-1,0 0 1,0 0-1,0 1 1,0-1 0,3 0-1,-2 1-64,1 0-1,-1 0 0,0 0 0,1 1 0,-1-1 1,0 1-1,0 0 0,0 0 0,0 0 1,0 0-1,0 1 0,0-1 0,0 1 1,3 2-1,18 14 140,-19-14-120,0 0 0,0 0-1,0 0 1,1-1 0,-1 0 0,1 0-1,0 0 1,9 2 0,19 2 221,0-2 0,0-2-1,43 0 1,45 3 253,24 5-462,-120-11-45,0-1 0,-1-2 1,44-9-1,-18 1 180,0 2 0,71-3 0,107 12-262,-81 16 72,-97-9 182,69 2 0,28-10-170,173 3 321,-254 2-339,33 2-11,116-8 169,190 3-86,-12 1-19,-211-3-96,52-5 143,15 1 264,-2 20-260,-154-3-298,225 24 159,-100-18 229,166 6-223,2-10-16,-165-3-16,58-18-77,-69 0 4,174-3 259,251-14-133,-465 16 55,0 1-19,-84 8-85,27 0 79,186-21-1,34-18 106,-204 26-115,76-20 62,6 0-9,-176 29-136,1 1 0,-1 2 1,68 9-1,-96-8-73,1 1 0,-1 0 0,0 1 0,0 0 1,0 0-1,11 6 0,-17-8-18,0 0 1,0 0-1,0 0 0,-1 0 1,1 1-1,0-1 1,-1 0-1,1 1 0,-1 0 1,0-1-1,1 1 1,-1 0-1,0-1 0,0 1 1,0 0-1,0 0 1,0 0-1,0 0 0,-1 0 1,1 0-1,-1 0 0,1 0 1,-1 1-1,0-1 1,0 0-1,0 0 0,0 0 1,0 0-1,-1 0 1,1 0-1,-1 3 0,-17 32-2784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1:30.338"/>
    </inkml:context>
    <inkml:brush xml:id="br0">
      <inkml:brushProperty name="width" value="0.1" units="cm"/>
      <inkml:brushProperty name="height" value="0.1" units="cm"/>
      <inkml:brushProperty name="color" value="#FFFC18"/>
    </inkml:brush>
  </inkml:definitions>
  <inkml:trace contextRef="#ctx0" brushRef="#br0">1 94 2304,'24'-11'790,"-14"6"-486,0 1 0,0 0 0,1 0 0,0 1-1,-1 0 1,16-1 0,16 3 196,-1 2 1,0 2-1,76 15 0,-76-11-378,63 19 807,7 1 312,-38-20-740,138-3-1,8-1-237,-175 1-242,10 2 143,1-3 0,89-6-1,282-26 264,-340 25-328,133-21-1,-126 15 29,141 3 0,14 0 3,141-13-268,-81 35 170,-37-9-44,-19-2-8,-195 0 23,356 16 255,-400-20-260,112 0 67,151 19 0,-161-8-52,153-5 1,-56-3 55,-55 15 13,-115-11-29,0-2 0,0-1-1,76-5 1,377-27 134,-435 27-200,76-9-1,-94 4-45,283-29 124,-251 33-94,-39 2 3,-1-1 0,1-2 0,56-12-1,-55 9-9,-26 5 69,-1 0 1,17-6-1,136-40 399,-150 45-439,0 0 0,-1 0 0,1 2 0,14 0 0,-11 0 30,28-4 0,-26 2-76,1 1 1,35 2-1,-11 0-40,-16 1 53,1 0-1,26 7 0,-26-4 112,0-1 0,28 0 0,-2-3 12,-24 0-71,0-1-1,0-1 0,31-6 0,-7-3-49,1 3-1,0 2 1,1 2 0,-1 3 0,96 11 0,-89-5 22,0-2 0,82-6 0,-64-4-89,25-2 156,177 19 19,-245-8-70,155 9 0,-141-12 4,209 3 92,-2 20-42,-180-14-128,0-4-1,80-6 0,57 4 139,-93 6-111,255 11 30,-120-8-9,-70-1-6,29-17 227,-45 0-28,195 6-7,-306-3-139,76-13 0,-5 0-164,173 13 316,-152 6-186,14-10-62,-1-1 139,182 28-186,-279-17 153,85-7 1,-19 0-21,249 12-16,-127-12-2,-156 0 8,129 9 0,-159 2-4,-10 1-10,1-3-1,116-6 1,-104-7 32,0 4 1,106 7 0,-115 3 70,119 9 123,-128-12-276,74-8-1,-46-1 7,0 4 0,148 15 0,-153-2 102,-35-4 4,73 3 1,-11-11-64,103 2 22,-143 2-21,77 14 0,-107-11 27,20 4-40,0-2 0,59 1 0,-57-9 14,367 14 179,-347-10-209,139-10 0,-39-1 136,125 16-62,-241-10-2,99-13-1,-27 1-93,-61 9 96,-1 4 0,106 13 0,-101-4-16,0-4 0,97-4 0,-60-4-21,0 5-1,116 18 1,-116-10 12,156-5 0,-13-2 112,-199 0-112,1-3 0,96-12 1,74-16-24,-153 21-53,77 5-1,-98 4 86,0-1 0,0-3 0,59-10 0,9-9-9,1 6 0,136-1 0,-203 16-27,18 1 1,114-13 0,-77-1 36,1 5 1,175 10 0,-81-8 78,-52-1-21,224 21-193,-294-9 157,124-10-1,16 1 3,-107 11-15,-52-1 3,112-6 1,113-17-65,-1 25 123,-218-5-51,-1-3-1,86-11 0,-90 5-410,1 2 0,102 8 0,-158-3-39,0 0 0,1 1 0,15 5 0,-24-6 252,1-1 0,-1 1 0,0 0 0,0 1 0,0-1 0,0 0 0,0 1-1,0-1 1,0 1 0,0-1 0,-1 1 0,1 0 0,0 0 0,-1-1 0,0 1 0,1 1 0,-1-1 0,0 0 0,0 0-1,1 4 1,-1-2-233,-1 0-1,1 0 0,-1 0 1,0 0-1,0 1 0,-1 3 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6:48.788"/>
    </inkml:context>
    <inkml:brush xml:id="br0">
      <inkml:brushProperty name="width" value="0.1" units="cm"/>
      <inkml:brushProperty name="height" value="0.1" units="cm"/>
      <inkml:brushProperty name="color" value="#FFFC18"/>
    </inkml:brush>
  </inkml:definitions>
  <inkml:trace contextRef="#ctx0" brushRef="#br0">6 1287 2304,'-6'2'1106,"13"-4"-905,-5 2 22,1 0 0,0-1 0,0 1 0,-1-1 0,1 1 0,0-1 0,-1 0 0,1 0 0,-1 0 0,1 0 0,-1-1 0,1 1 0,-1 0 0,0-1 0,0 0 0,3-2 0,12-1 3447,-10-1-3056,-6 5-467,0 0 0,1-1 0,-1 1-1,0 0 1,1 0 0,-1 0 0,1 0 0,-1 1 0,1-1 0,-1 0 0,1 0 0,-1 1 0,1-1 0,0 1 0,0 0-1,-1-1 1,4 1 0,-5 0-103,1 0-1,-1 0 0,0 0 1,1 0-1,-1 0 1,1 0-1,-1 0 1,1-1-1,-1 1 0,0 0 1,1 0-1,-1 0 1,1-1-1,-1 1 0,0 0 1,1 0-1,-1-1 1,0 1-1,1 0 1,-1-1-1,0 1 0,1-1 1,4-4 413,-2 4-419,-1-1-1,0 0 0,0 0 1,0 1-1,0-1 0,0-1 1,0 1-1,-1 0 1,1 0-1,-1-1 0,1 1 1,-1-1-1,0 1 1,0-1-1,0 1 0,1-6 1,1-7 249,4-30 1,-5 23 96,0-6-248,0 0 0,-4-29 0,1 7 245,1-378 1294,0 423-1647,1-1 0,0 0 0,0 0 0,3-7 0,1-7 61,-1 5-11,-3 12-71,0 0-1,0 0 0,0-1 1,0 1-1,-1 0 0,1-4 1,-1-5 9,-1-7 208,2 0 0,4-31 0,-1 27-195,-2 0-1,-1-1 1,-2-27 0,1 10 224,0 35-271,1-1 1,0 0 0,1 1-1,-1-1 1,1 1 0,5-11-1,1-4-79,-8 20 99,1 1 1,-1-1-1,0 0 0,1 0 0,-1 0 1,1 1-1,-1-1 0,1 0 0,-1 1 1,1-1-1,-1 0 0,1 1 0,0-1 1,-1 1-1,1-1 0,0 1 0,-1-1 1,1 1-1,0 0 0,1-1 0,0 0 15,4-3-4,1 1 0,0-1 0,0 2 0,0-1 0,0 1 0,0 0 0,9-1-1,55-5 58,-49 7 8,1 0-49,0 1 1,1 2 0,30 5-1,-25-3 32,38 1 0,-41-4-107,44 9 0,3 0 111,34 4 52,15 1-167,-33-3 63,135 20 471,-87-11-488,68 2 184,-144-19-190,85-6 0,144-36-1,51-11-106,90 2 250,-325 36-158,-1 4 0,1 4-1,116 13 1,357-12 114,-370-6-178,41-11 73,40 0 256,111 19-368,-356 3 146,0 1 1,-1 3-1,46 12 0,75 11 128,-155-30-138,50 6-21,0 1 1,-1 4-1,59 17 0,114 35 77,-156-47-128,1-4 0,90 2 0,157-11 227,-189-4-27,-37-2-126,1-5 1,96-21 0,-108 18 42,93-1 0,-18 2 33,43-14 47,48-5-224,-46 22-4,1 0 249,335-3 128,-358 11-260,237-1 495,-310 9-776,3 0 326,-24-9 312,-90 1-381,0-1 0,0 1 1,0-1-1,0 1 0,0-1 0,0 1 0,0 0 1,0-1-1,0 1 0,0 0 0,-1 0 1,1 0-1,0 0 0,-1 0 0,1 0 0,0-1 1,-1 1-1,1 1 0,-1-1 0,0 0 1,1 0-1,-1 0 0,0 0 0,0 0 1,1 0-1,-1 2 0,-1 6 84,-1-1 1,1 0 0,-1 1-1,-1-1 1,-5 14-1,-3 10-145,8-23 25,0 1 1,1 0-1,0 0 0,0 1 1,1-1-1,1 0 0,0 0 1,0 1-1,1-1 0,0 0 1,0 0-1,1 0 0,1 0 1,0 0-1,5 12 0,-1-6 170,29 79 173,-31-79-291,0 1 0,-2-1 0,0 1 0,1 17 0,-4 68 76,-1-61-114,8 79 1,-2-77-49,1 64 0,-6-22 381,0-84-298,-1 0 0,1 0-1,-1 1 1,1-1 0,-1 0 0,1 0 0,-1 1-1,0-1 1,0 0 0,1 0 0,-1 0 0,0 0-1,0 0 1,0 0 0,0 0 0,0-1 0,0 1-1,-2 1 1,-24 11 184,17-10-181,1-2 1,-1 1-1,0-2 0,0 1 1,1-1-1,-12-2 1,-9 1-15,-80 0 26,-102 2-137,65 4 10,-68 0 85,35-3-154,-84 6 345,-60 19-95,49-6-208,112-14 0,67-4 85,-167 1 454,-528 2-404,570-6-163,-75-6 310,107 7-138,-211-2-58,321-3 83,-68-1-56,25 6-5,-140-3-45,19-6 150,-243 22-106,120-9 41,220-6 88,119 1-50,-166 5-212,3-2 201,2 0 55,84 6-126,-211 9 75,-168-8 29,169-7-114,169-5-113,-223 21 189,186-13-141,24-2 140,24 7 10,-67 5-22,158-15 76,1-2 0,0-1 1,-63-13-1,48 6-177,-69-2 0,79 11-1153,-70 9-1,59-4-1176,-39 9-5443,54-8 3221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2:31.526"/>
    </inkml:context>
    <inkml:brush xml:id="br0">
      <inkml:brushProperty name="width" value="0.1" units="cm"/>
      <inkml:brushProperty name="height" value="0.1" units="cm"/>
      <inkml:brushProperty name="color" value="#FFFC18"/>
    </inkml:brush>
  </inkml:definitions>
  <inkml:trace contextRef="#ctx0" brushRef="#br0">0 8 2560,'1'-1'84,"1"0"-1,-1 0 1,0 1 0,0-1 0,1 0-1,-1 1 1,0-1 0,1 1 0,-1-1-1,1 1 1,-1 0 0,0-1 0,1 1-1,-1 0 1,1 0 0,-1 0 0,1 0-1,-1 0 1,3 1 0,-1 0 37,1 0 0,-1 0 0,1 1 0,-1-1 0,1 1 0,-1 0 1,5 3-1,2 4 7,0 0 0,0 0 1,11 14-1,5 9-119,-14-16 90,1-1-1,0 0 1,17 14 0,-26-26-33,0 1-1,0-1 0,1 0 1,0-1-1,-1 1 0,1-1 1,0 0-1,0 0 0,0 0 1,0-1-1,1 0 0,-1 0 0,0 0 1,1-1-1,-1 1 0,6-1 1,13-4 120,0 0 0,23-8 1,-21 5-77,31-4-1,-8 5 29,-1 2-1,1 1 0,69 7 1,-56 3-102,0-3 0,0-3 0,77-8 0,-75 0-51,141-11 137,-155 16-156,1 2 0,54 7 0,-44-2 45,1-3-1,-1-3 1,75-10 0,122 6 49,-155 6 136,210-15 140,83-1-202,-328 15-140,120-14 91,4-1-64,-165 15 14,284 10 80,4-4-91,-197-7 0,204 15-120,-267-10 122,1-3 1,0-2 0,85-12-1,-72 8-60,81 4-1,-71 2 104,-42 0-50,0 2 0,0 2-1,57 15 1,-65-15-6,0-2 1,0 0-1,1-2 1,35-3-1,-4 1 75,-29-1-49,37-5 0,-38 2-78,37 1 0,-19 3 77,1 0-13,-1 3-1,50 7 1,-63-5-44,0-2-1,43-2 1,-29-1 183,32-6-120,3 0 19,-35 6-39,9 1-23,96 10 1,-104-5-54,0-2 0,55-4 0,-29-1 21,77-8 287,-152 10-326,0-1 0,0 1 0,0 0 0,0 0 1,0 0-1,0 0 0,0 1 0,0-1 0,0 0 0,0 1 0,0-1 0,0 1 0,0 0 1,0 0-1,0 0 0,3 2 0,-4-2-107,0 0 0,0 0 0,-1 0 0,1 0 0,-1 0 0,1 0 0,-1 0 0,1 0 0,-1 0 0,1 1 0,-1-1 0,0 0 0,0 0 1,0 0-1,1 1 0,-1-1 0,-1 0 0,1 0 0,0 1 0,0-1 0,0 0 0,0 0 0,-1 0 0,1 1 0,-1-1 0,1 0 0,-1 0 0,-1 2 0,-12 21-2244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2:35.621"/>
    </inkml:context>
    <inkml:brush xml:id="br0">
      <inkml:brushProperty name="width" value="0.1" units="cm"/>
      <inkml:brushProperty name="height" value="0.1" units="cm"/>
      <inkml:brushProperty name="color" value="#FFFC18"/>
    </inkml:brush>
  </inkml:definitions>
  <inkml:trace contextRef="#ctx0" brushRef="#br0">1 248 1024,'0'-1'35,"0"-1"0,0 1 1,0-1-1,0 1 0,1 0 0,-1-1 1,0 1-1,1-1 0,-1 1 0,1 0 0,0 0 1,-1-1-1,1 1 0,0 0 0,2-2 1,-1-1-7,1 0 0,0 0 0,-1 0 0,3-8 0,-4 11 16,-1 1-1,0 0 0,0-1 0,1 1 0,-1-1 1,0 1-1,1 0 0,-1-1 0,1 1 1,-1 0-1,0-1 0,1 1 0,-1 0 0,1-1 1,-1 1-1,1 0 0,-1 0 0,1 0 1,-1 0-1,0-1 0,1 1 0,0 0 0,-1 0 1,1 0-1,-1 0 0,1 0 0,-1 0 1,1 0-1,-1 0 0,1 0 0,-1 1 0,1-1 1,-1 0-1,1 0 0,0 0 0,16 10 508,-13-6-440,0 0-1,0 1 1,-1 0 0,6 8-1,5 8 62,-3-6-21,1-1 0,1 0 1,1 0-1,-1-1 0,18 11 1,-24-19-56,0-1 0,1 0 1,0 0-1,-1 0 1,1-1-1,0-1 0,0 1 1,1-1-1,-1-1 1,0 1-1,1-1 0,-1-1 1,17 0-1,6-4 14,-1 0 0,0-2 0,52-18 0,83-43 157,-142 57-111,26-12 41,97-28-1,-60 29 128,135-16 1,-84 19-184,19-2-119,-49 16-20,120 11-1,-135-2-39,166-11 185,-21 0-323,-169 8 129,233 0 279,-154-6-172,211 21 1,-140-10-14,-40-3 74,91 18-228,41 3 132,206 19 12,-213-19 81,109 17-228,417 49 339,-538-81-207,-208-9-36,533 36 45,-213 6 34,4-38-30,-361-8-42,427-41 134,10-20-122,-231 30 30,148-13-158,155 8 154,-179 44 16,-232-3-44,25 2 56,-27 6-13,179 7 8,-260-19-104,78-15 1,31-1-191,-7 20 282,-95 1 37,105-9-1,-62-9-195,144-12 232,-57 21-80,32-2-114,250-4 136,-395 10-128,125-19 0,23-1 146,-92 20 42,-44 2-84,105-14 1,-144 6-57,64-9-23,144-1 0,268 4 130,-431 14-154,189 24 0,-248-20 91,1-2 1,0-3 0,76-9-1,-41 3 66,151 6 0,-137 9 70,28 1-193,11-10 128,205 7-170,-235 7 220,-45-5-140,66 1 0,23-19 29,-1 0 54,183 24-118,-278-11 59,1-3 0,96-11 0,28-1 20,21 28-169,-109-7 62,-20-6 97,128-11-1,10 0 67,-142 11-164,115 22 0,-148-20 64,0-1 0,1-2 0,35-1 0,94-14 12,3 0-42,-58 13 31,-41 1-4,109-13 1,-66-1 1,-1 5 0,206 10-1,-229 0-1,164-17 0,-144 6 39,1 5 1,170 16-1,-214-9-39,0-4 0,93-11 0,14-1 0,-68 11-14,106 12 1,-150-7 13,1-3 0,-1-2 0,66-11 0,85-4 27,41 22 95,-195-5-164,83-10 0,-48 1 142,364-1-110,-191 9 3,46 3 142,-11 27-242,-121-24 115,-10-1 16,-38 9-180,97 8 253,-166-21-94,93-9 0,-29-1-3,131 9 204,-141 1-88,-91 0-402,1 1 0,32 6 1,-48-6-99,0 1 0,0-1 0,0 1 0,0 1 0,9 4 0,-13-5 90,0-1 1,1 0-1,-1 1 0,-1 0 0,1-1 0,0 1 0,0 0 1,-1 0-1,1 0 0,-1 0 0,1 0 0,-1 0 1,0 1-1,1 3 0,-1-6 218,-1 1 1,0-1-1,0 1 1,0-1-1,0 1 0,0-1 1,0 1-1,0-1 1,0 0-1,-1 1 0,1-1 1,0 1-1,0-1 1,0 1-1,0-1 1,-1 0-1,1 1 0,0-1 1,0 1-1,-1-1 1,1 0-1,0 1 0,0-1 1,-1 0-1,1 0 1,0 1-1,-1-1 1,0 1-1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2:41.798"/>
    </inkml:context>
    <inkml:brush xml:id="br0">
      <inkml:brushProperty name="width" value="0.1" units="cm"/>
      <inkml:brushProperty name="height" value="0.1" units="cm"/>
      <inkml:brushProperty name="color" value="#FFFC18"/>
    </inkml:brush>
  </inkml:definitions>
  <inkml:trace contextRef="#ctx0" brushRef="#br0">0 21 1792,'12'-4'401,"0"0"1,0 0-1,0 2 1,0-1 0,0 2-1,14-1 1,24 5 166,-2 1 1,76 18 0,-29 2 119,-23-9-197,-47-10-241,26 10 1,13 3-43,3-6 137,0-2 0,123 2 0,58-9 124,13-6-362,105-3 293,-43-13 131,-149 5-508,117-19 87,-150 15-54,-54 10-79,166 6 0,88 32 105,-315-27-65,157 3 207,-44-3-80,-89 0-138,264 14 137,-116-2-3,-111-7-72,167 27 31,-32-3-246,39-24 246,-124-7-80,-15 3 46,222-2-61,-55-7 58,-89 4-55,-17-14 8,-35 2 29,169 14-49,-120 3-27,-73-4-22,595-15 188,-557 11-62,165 18 0,-266-11-43,68-6 0,226-1 110,-203 13-77,42 0-193,308 6 195,-195-8 22,-8 0-322,84 3 322,118 4 143,-215-14-253,-123-4-53,58 13 95,-119-2 23,132-9 1,106-4 24,-44 3 343,-220-2-257,189-6-32,-183 12-85,213-11-22,353-33 109,-339 39 12,-8-2-252,-212 9 140,-44-1 68,86-7 1,-42-6-35,259-24 69,95 29-253,-397 8 116,1 2-1,-1 2 1,0 2-1,-1 2 1,59 21 0,58 17-47,-125-42 63,0-2 0,1-1 0,62-4 0,-30 0 33,0 0 54,145 7 64,-156-3-77,0-3 0,105-13 1,-120 8 27,53-2-147,1 5 0,164 15 0,-189-7 121,135-7 0,126-3-288,-206 17 267,-76-6-6,103 1 1,326-12 68,-409 8-63,0-3 0,92-11-1,-74 4-23,97 5-1,-82 3-7,134-11 91,343-24 148,-357 16-363,-2-1 354,442 24-38,-416 3-427,96-3 155,-303-7 66,41-4 112,105-1-242,-134 7 96,81 2 19,82-2 94,63-13-48,0 25-178,-54-4 165,-41-4 39,372-4 90,-408 0-123,153 20 0,-235-15-47,159-1 70,-11 0-184,24 14 177,-188-19-22,63-8-1,-47 2-21,26-1 52,153 9 0,-148 3 57,134-9-1,-172 3-351,-55 2 27,0-1 1,0 1-1,0 0 1,0 0-1,-1 0 1,1 0 0,0 1-1,0 0 1,6 4-1,-10-5 80,0 0 0,0 0 0,0-1 0,0 1 0,0 0 0,-1 1 0,1-1 0,0 0 0,0 0 0,-1 0 0,1 0 0,-1 0 0,1 1 0,-1-1 0,0 0 0,1 1-1,-1-1 1,0 0 0,0 0 0,0 1 0,0 1 0,0 0-161,0 0-1,-1 0 0,1 1 1,-1-1-1,0 0 1,0 0-1,-2 3 0,1-1-318,-2 0 1,1 0-1,0-1 0,-7 7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2:46.822"/>
    </inkml:context>
    <inkml:brush xml:id="br0">
      <inkml:brushProperty name="width" value="0.1" units="cm"/>
      <inkml:brushProperty name="height" value="0.1" units="cm"/>
      <inkml:brushProperty name="color" value="#FFFC18"/>
    </inkml:brush>
  </inkml:definitions>
  <inkml:trace contextRef="#ctx0" brushRef="#br0">0 30 1664,'31'4'1606,"-26"-4"-1356,-1 0 1,1 1-1,0 0 1,0 0 0,6 1-1,5 4 246,0-2 0,26 5 0,-14-6 61,0-1-1,-1-2 0,1-1 1,-1-1-1,42-8 1,-3 2-188,0 4 1,120 6 0,-132 2-350,65 2 93,-77-6-80,122-5 388,-97-1-248,123 7 0,-77 8-82,61 1 74,258-19 449,-376 9-563,11 1-15,0-3 0,79-12 1,-57 3-28,1 4-1,94 5 1,-128 2 34,49 3 94,99-6-82,-7-10 52,205 11-1,-204 5-70,-18-1-24,197 22 84,-158-21-142,17 0 140,-119 5-79,295 12 66,-13-5 159,7-9-50,-250-7-129,17 3-19,150-3 119,92 5-92,-168 3-69,-71-4 11,91 27 82,-109-8-85,27-16-215,-39-3 446,91 18-136,-158-13-89,206-5 76,-73-5-105,-78 10 82,-60-1-7,146-8 0,-101-8-59,-1 5 1,172 17 0,-226-10 7,0-3 0,70-9 0,168 6 17,-187 11 17,19 0 13,-108-8-42,0-1 0,0-1 0,31-8 0,10-1 29,0 3-1,127 0 1,-74 10-83,-43 1 81,137-14 1,28-11-27,-178 20-23,115 12 1,-141-6 9,1-1 0,-1-2 0,1-2 0,45-6 0,36-6-7,152 2 0,-172 12 5,176-7 0,-15 1 30,-162 6-60,2 2 29,69-2 34,78-6-261,-157 6 333,58 3 1,103-4-89,201 6-129,-304 1 197,9-10-60,-38-2 35,-86 5-62,319 9-86,-34-9 275,-65-4-241,-176 7 49,-1 1 5,92-7 0,-161 3 8,474-29 48,-413 30-78,0-4 1,80-13 0,-71 4 19,132-3 0,80 21 155,-225-5-160,106-14 0,-35 2-86,221 16 211,-314-4-145,0-3 1,59-9-1,51-1 117,370 12-111,-412-2-111,183 9 125,-214 2 70,131 10 82,-1-15-210,33 2-19,170 18 233,49-9-367,-109-5 279,-26-1-90,-226-3 53,166-12 0,79 0-68,-217 7 8,17-10 110,1 0-164,-57 8 124,218 5 166,-212-5-193,112-14 1,44-1 20,-187 16-12,140-6 96,-17-6-195,-154 11 75,342 4 30,-314-3-48,75-9 1,21-1 60,-48 10 2,163 20 0,-268-20-17,1 1-1,-1 0 0,0 1 1,0-1-1,0 1 0,8 3 1,-12-4-52,0-1-1,-1 1 1,1-1 0,0 1 0,-1-1 0,1 1 0,0 0 0,-1-1 0,1 1 0,-1 0-1,1 0 1,-1-1 0,1 1 0,-1 0 0,1 0 0,-1 0 0,0 0 0,1 1 0,-1 0-76,0-1-1,0 1 1,-1-1 0,1 1 0,0-1 0,-1 1 0,1 0 0,-1-1 0,1 0 0,-1 1 0,0-1 0,1 1-1,-1-1 1,-2 3 0,-7 8-907,0 0 1,0 0-1,-1-1 0,-1-1 0,0 0 0,-25 17 0,10-12-862,-29 11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2:47.822"/>
    </inkml:context>
    <inkml:brush xml:id="br0">
      <inkml:brushProperty name="width" value="0.1" units="cm"/>
      <inkml:brushProperty name="height" value="0.1" units="cm"/>
      <inkml:brushProperty name="color" value="#FFFC18"/>
    </inkml:brush>
  </inkml:definitions>
  <inkml:trace contextRef="#ctx0" brushRef="#br0">32 1 2048,'-2'2'166,"0"-1"0,0 0 0,0 0-1,0 0 1,0 0 0,-1-1 0,1 1 0,0-1 0,-10-6 3661,12 6-3804,0 0 1,0-1 0,0 1-1,0 0 1,0 0 0,0 0-1,0 0 1,0 0 0,0 0-1,0 0 1,0-1 0,1 1-1,-1 0 1,0 0 0,0 0-1,0 0 1,0 0 0,0 0-1,0 0 1,0 0 0,1 0-1,-1 0 1,0 0 0,0 0-1,0 0 1,0 0 0,0 0-1,1 0 1,-1 0 0,0 0-1,0 0 1,0 0-1,0 0 1,0 0 0,0 0-1,1 0 1,-1 0 0,0 0-1,0 0 1,0 0 0,0 0-1,0 0 1,0 0 0,1 0-1,-1 1 1,0-1 0,9 3 149,0 0 0,0 0 0,-1 1 0,13 8 0,10 4 12,15 5 91,1-3-1,1-1 0,0-3 0,68 12 0,-86-23-149,0-1-1,0-2 0,38-3 1,88-19 340,-97 12-267,108-5 0,-156 15-427,0 0 0,0 0 0,0 1 0,0 1 0,0 0 0,0 0 0,-1 1 0,1 1 0,-1 0 1,0 0-1,0 1 0,0 0 0,0 1 0,9 7 0,22 23-3174,-16-5 255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26.068"/>
    </inkml:context>
    <inkml:brush xml:id="br0">
      <inkml:brushProperty name="width" value="0.1" units="cm"/>
      <inkml:brushProperty name="height" value="0.1" units="cm"/>
      <inkml:brushProperty name="color" value="#66CC00"/>
    </inkml:brush>
  </inkml:definitions>
  <inkml:trace contextRef="#ctx0" brushRef="#br0">1649 29 3712,'-1'0'62,"1"0"-1,0 0 1,0-1 0,-1 1-1,1 0 1,0 0-1,0-1 1,0 1 0,0 0-1,-1 0 1,1-1 0,0 1-1,0 0 1,0 0 0,0-1-1,0 1 1,0 0 0,0-1-1,0 1 1,0 0 0,0-1-1,0 1 1,0 0 0,0 0-1,0-1 1,0 1 0,0 0-1,0-1 1,0 1-1,0 0 1,0 0 0,1-1-1,7-7 335,5-4 3547,-18 12-3752,1 1 1,0 0-1,0 0 1,0 0-1,0 0 1,0 1-1,-4 2 1,3-2-64,0 0 1,0 0 0,0 0 0,-1 0-1,-6 0 1,-66 0 1127,48-2-658,-34 4 1,24 1-295,-22 3-89,0 2 0,-65 20 1,89-20 149,0-1 0,-1-1 1,-67 3-1,-119-10 877,120-2-874,57 1-262,-278-9-1924,291 7-765,-64 4-1,29 3-1336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3:55.602"/>
    </inkml:context>
    <inkml:brush xml:id="br0">
      <inkml:brushProperty name="width" value="0.1" units="cm"/>
      <inkml:brushProperty name="height" value="0.1" units="cm"/>
      <inkml:brushProperty name="color" value="#FFFC18"/>
    </inkml:brush>
  </inkml:definitions>
  <inkml:trace contextRef="#ctx0" brushRef="#br0">297 1338 3072,'-6'-2'407,"-10"-1"3095,17 2-3396,0 0-1,-1 1 1,1-1-1,0 0 1,-1 1-1,1-1 1,0 0 0,0 1-1,0-1 1,0 1-1,0 0 1,-1-1-1,1 1 1,0 0-1,2-1 1,-1 0 72,5-3 103,1 0 0,-1-1 0,0-1 1,0 1-1,-1-1 0,9-8 0,4-5 428,8-6 390,26-31-1,-35 37-626,1 0-1,0 2 0,1 0 1,1 2-1,1 0 0,0 1 0,32-14 1,-30 18-362,0 1 0,0 1 1,1 1-1,-1 1 0,2 2 1,28-3-1,155 4 374,-123 4-231,-24 2 16,69 12-1,-32-3 395,30 7-329,-102-14-300,22 5-16,22 3 1,-25-8-13,232 15 122,-237-20-49,160-5 247,-117 4-115,-58 2-98,0-2 0,33-4-1,-16-1 47,31-7-115,-59 11-36,-1 0-1,0 1 1,25 1 0,-19 0-7,-19 0 18,1 0 0,0-1-1,0 1 1,0-1 0,-1 0 0,1 0-1,0 1 1,-1-1 0,1 0 0,0 0-1,-1-1 1,0 1 0,1 0 0,1-2-1,16-21 272,-17 21-288,0 1 1,0-1 0,0 0 0,1 1 0,-1 0-1,1-1 1,0 1 0,0 0 0,5-3 0,-5 4-26,0-1 1,0 0-1,0 0 1,-1 0-1,1 0 0,-1 0 1,1-1-1,-1 1 1,4-6-1,44-82 477,-41 74-440,-5 11 8,-1 0 0,0 0 1,-1 0-1,1 0 0,-1-1 0,0 1 0,1-7 1,3-15 53,14-35 0,-12 39-96,-1-1-1,5-28 0,-4 1 49,14-115-105,-18 130 127,-3-1 0,-4-55 1,1 77-57,0 0 1,-1 1 0,0-1-1,-2 0 1,1 1 0,-10-18-1,10 25-16,0 1-1,0 1 1,0-1-1,-1 1 0,0-1 1,0 1-1,-1 1 1,1-1-1,-1 1 0,0 0 1,0 0-1,0 1 1,-1-1-1,1 1 0,-8-2 1,-10-1-26,0 0-1,0 1 1,-27-1 0,-2-1 208,5 2-193,0 3 0,-49 3 0,26 0 4,0-1 11,-204 4-162,66 0 116,20-2 54,-161 0 7,186-3-213,-78-5 72,146 4-116,-79 3 205,122 2 56,26-2-42,0 0 0,-45 10 0,-2 4-189,71-14 225,1 0 0,0 0 0,-1 0 0,1 0 0,0 0 0,0 1 0,-1-1 0,1 1 0,0 0 0,0-1 0,1 1 0,-1 0 1,0 0-1,1 0 0,-1 0 0,1 1 0,-1-1 0,0 4 0,-4 7 5,0-1 1,-3 17-1,8-27-24,-24 72 67,-39 82-1,-58 78 113,121-231-147,-12 19-8,1-1-1,1 2 1,0 0-1,2 0 1,-10 40-1,12-24 88,1-1 1,-1 65-1,18 149 521,-9-238-613,1 22-15,3 1 1,14 48-1,-18-70 155,4 9-4158,-5-24 3880,-1 1-1,0-1 1,1 1-1,-1-1 1,0 0-1,1 1 1,-1-1-1,1 0 1,-1 1-1,1-1 1,-1 0 0,1 1-1,-1-1 1,1 0-1,-1 0 1,1 0-1,-1 1 1,1-1-1,-1 0 1,1 0-1,-1 0 1,1 0 0,0 0-1,-1 0 1,1 0-1,-1 0 1,1 0-1,-1 0 1,1-1-1,-1 1 1,1 0-1,-1 0 1,1 0 0,-1-1-1,1 1 1,-1 0-1,1 0 1,0-1-1,20-16-4074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4:16.477"/>
    </inkml:context>
    <inkml:brush xml:id="br0">
      <inkml:brushProperty name="width" value="0.1" units="cm"/>
      <inkml:brushProperty name="height" value="0.1" units="cm"/>
      <inkml:brushProperty name="color" value="#FFFC18"/>
    </inkml:brush>
  </inkml:definitions>
  <inkml:trace contextRef="#ctx0" brushRef="#br0">4988 1179 1664,'9'-11'793,"-1"0"-1,0 0 1,-1-1 0,0 0-1,-1 0 1,0-1-1,4-16 1,-9 27-572,0 0 0,0 0 0,0 0 0,0 0-1,0 0 1,1 0 0,-1 0 0,0 1 0,1-1 0,-1 0 0,1 1 0,0-1 0,0 1-1,0 0 1,-1-1 0,1 1 0,0 0 0,1 0 0,2-1 0,2 0 598,0 1 0,0 0 0,0 0 1,0 1-1,9 0 0,-16-1-745,1 1 0,-1-1 1,1 1-1,-1 0 0,1-1 0,-1 1 0,0-1 0,1 1 0,-1-1 1,0 0-1,1 1 0,-1-1 0,0 1 0,0-1 0,1 0 0,-1 1 1,0-1-1,0 0 0,0 1 0,0-1 0,0 1 0,0-1 0,0 0 1,0 1-1,0-1 0,0 0 0,0 1 0,-1-1 0,1 0 0,0 1 1,0-1-1,-1 1 0,1-1 0,0 1 0,-1-1 0,1 1 0,0-1 1,-1 1-1,1-1 0,-1 0 0,0 1-35,-1-1-1,1 1 1,0-1-1,0 1 1,0-1-1,0 1 1,1-1-1,-1 0 1,0 0-1,0 1 1,0-1-1,0 0 1,1 0-1,-1 0 1,0 0-1,1 0 1,-2-2-1,2 3-38,-4-7 207,3 6-153,-1-1 0,1 0 1,0 0-1,0 0 0,0 0 0,0 0 1,0 0-1,1-1 0,-1 1 1,1 0-1,-1 0 0,1-5 0,-1-2 16,-1-1 0,0 1 0,-1-1 0,0 1 0,0 0-1,-1 0 1,-8-15 0,-7-17 145,5 3-264,-65-196 519,75 214-446,1 1 0,1-1 0,0-38 0,1 36-11,-6-35-1,4 35 53,-2-35 0,4 35-57,0 17-9,1 0 1,-1-1 0,1 0 0,1 1-1,-1-1 1,1 1 0,0 0-1,0-1 1,3-9 0,13-33-117,-14 41 139,0 1 0,0 0 0,-1-1 0,1 1 0,-1-1 0,1-9 0,-1-2 173,-1-26 0,-2 31 23,1 13-205,0-1-1,-1 1 1,1-1-1,-1 1 0,1-1 1,-1 1-1,0 0 1,1-1-1,-1 1 1,1 0-1,-1-1 1,0 1-1,1 0 1,-1 0-1,0-1 0,1 1 1,-1 0-1,0 0 1,1 0-1,-1 0 1,0 0-1,0 0 1,1 0-1,-2 0 0,-26 1 185,19-1-150,-118-3 240,48 0-268,-108 10 0,77 13 1,19-3-40,-21-5 90,-164-4-1,60-3-64,-72-15 235,-126 5-171,250 6-47,-386-1 170,372 15 41,33 0-231,37-9 7,-64 2-173,88-3 316,58-3-69,0 0-1,-39-3 1,-55-14-204,37 4 59,-87-1 0,144 11 82,-43-8 0,44 5-24,-43-2 0,38 6 9,0-2 0,-50-9 1,73 10-30,0 1 1,0-1 0,0 1-1,0 1 1,0 0 0,-12 2 0,-6 1-12,-48 11-74,-1-1 122,-93-7-199,156-7 239,-43-10-26,37 9-33,1-2 1,-1 0 0,1-1-1,0 0 1,0-2 0,-16-7-1,-11-1 65,37 13-69,0-1 1,-1 1-1,1 0 1,0 1-1,0-1 1,-1 1 0,1 1-1,-8 0 1,10 1 0,1 0 0,0 0 0,-1 0 0,1 0 0,0 0 0,0 1 0,0-1 0,0 1 0,1 0 1,-1 0-1,1 0 0,0 0 0,-4 7 0,-5 5 43,6-3-29,4-11-6,1 0 0,-1 1-1,1-1 1,-1 1 0,0-1-1,0 0 1,1 0 0,-1 1-1,0-1 1,0 0 0,-2 1-1,0 1 0,0 0 1,1 0-1,-1 0 0,1 0 0,0 0 0,-1 0 0,1 0 0,1 1 1,-1-1-1,0 1 0,1 0 0,0-1 0,0 1 0,0 0 1,0 5-1,0 5-13,0 1 0,3 27 0,1-3 9,0 6-2,1 0 0,3 0 0,15 53 0,-15-67 94,-5-20-75,0 0 1,-1 19 0,-1-20-6,1 0 0,-1 0-1,5 18 1,-3-19 24,0 0 0,-1 0 0,0 10 0,3 17 16,2 40-30,5-23-16,-7-38-78,-4-13 82,0 0 1,0 0 0,1 0 0,-1-1 0,1 1 0,-1 0 0,1 0 0,0-1-1,0 1 1,0 0 0,0-1 0,0 1 0,0-1 0,0 0 0,2 2 0,30 40-91,-27-36 25,1 0 1,-1 1-1,6 9 0,15 17 128,2-5-104,56 42 0,-49-46 37,2-1 0,0-2 0,50 21 0,-72-35 60,-1-2 0,1 0 0,1-1 0,-1-1 0,1 0 0,0-2 0,31 3 0,-26-4-65,0 1 1,0 1 0,25 8 0,-25-6 17,0-1 1,0 0-1,26 0 1,90-6 109,208-30-1,-301 27-122,61 1 0,26-2 0,85-8 33,-182 13-44,196-24 73,-95 7-18,-49 9-28,302-20 128,-326 26-124,76-13 0,-76 7 8,79-1 0,1005 10 271,-944-12-301,-12 0-23,-157 12 21,0 2 0,-1 1 0,55 12 0,-56-7-617,0 2 0,-1 1-1,32 16 1,-49-20-984,1 0-1,0-1 1,0-1 0,26 6 0,4-9-3499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8:41.996"/>
    </inkml:context>
    <inkml:brush xml:id="br0">
      <inkml:brushProperty name="width" value="0.1" units="cm"/>
      <inkml:brushProperty name="height" value="0.1" units="cm"/>
      <inkml:brushProperty name="color" value="#FFFC18"/>
    </inkml:brush>
  </inkml:definitions>
  <inkml:trace contextRef="#ctx0" brushRef="#br0">0 193 768,'2'2'578,"1"-6"323,7-11 899,-2 2-1543,-3 7-149,6-7 282,0 0 0,24-21 0,-31 30-353,1 1 0,-1 0 0,1 0 0,-1 1 0,1-1 1,0 1-1,0 0 0,0 0 0,0 1 0,0 0 0,0-1 0,1 2 0,9-2 0,9 2 16,44 1 13,0-3 0,94-15 0,-83 5 12,0 4 0,109 3 0,-1-8 125,-71 3 16,-77 9-181,0 2 1,1 1 0,-1 2-1,-1 2 1,1 1 0,-1 2-1,63 24 1,-65-21-157,60 10 1,-7-3 176,120 30 127,-8-2-41,-159-37-189,0-1 0,0-2 0,86 1 0,259 11 145,-58-16-199,-74-5 95,-147 7 1,92 3 94,-122-8-79,470 15-111,-234-15 210,-7 0-69,-259 4-98,326 11-45,-34-15 217,-243 1-114,157-17 0,188-8-126,-213 21 253,148 3-137,-225 11-27,37 1-2,-56-15 183,133 6-214,-219 1 77,38 5-45,0-5 0,113-7-1,-125-2 63,91 6-1,73 18 7,-175-16-25,-1-2 1,81-10-1,31-1-33,134 16 73,20-24-205,-6 1 228,71-6-81,-131 4 148,-123 18-204,49-3 52,-101-3-16,115 6 0,85 23 122,-201-16-96,124-9-1,-157 1-34,194 13-92,-170-5 215,147-5 1,261-25-139,-228 10 76,-3-10-22,-68 14 29,-107 8-43,123-20-1,-118 8 29,0 4 0,0 4-1,0 3 1,130 12 0,-131-5 18,0-4-1,97-13 0,5 1-123,-132 11-16,82 9 1,-78-1 197,2 1-58,65 0 0,-43-9-43,94 3-26,-166-2-86,0 1 0,0 1-1,0 0 1,15 5 0,-22-7-16,1 1 1,0-1-1,-1 1 1,1 0-1,-1 0 0,1 0 1,-1-1-1,1 1 1,-1 1-1,0-1 1,1 0-1,-1 0 1,0 0-1,0 1 1,0-1-1,0 1 0,0-1 1,0 1-1,0-1 1,-1 1-1,1-1 1,-1 1-1,1 0 1,-1-1-1,1 1 0,-1 0 1,0-1-1,0 1 1,0 2-1,-8 21-1482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8:46.630"/>
    </inkml:context>
    <inkml:brush xml:id="br0">
      <inkml:brushProperty name="width" value="0.1" units="cm"/>
      <inkml:brushProperty name="height" value="0.1" units="cm"/>
      <inkml:brushProperty name="color" value="#FFFC18"/>
    </inkml:brush>
  </inkml:definitions>
  <inkml:trace contextRef="#ctx0" brushRef="#br0">1 1 896,'22'9'416,"-6"-4"-320,11-5 480,-10 0 160,10 0 64,0 0 0,6 0-256,-2 0 0,7 0-192,6 0 32,-1-5-224,6-1-32,4 6-64,7 0-64,5 0-192,-7 6-32,2 3-1536,-11 5-576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8:50.065"/>
    </inkml:context>
    <inkml:brush xml:id="br0">
      <inkml:brushProperty name="width" value="0.1" units="cm"/>
      <inkml:brushProperty name="height" value="0.1" units="cm"/>
      <inkml:brushProperty name="color" value="#FFFC18"/>
    </inkml:brush>
  </inkml:definitions>
  <inkml:trace contextRef="#ctx0" brushRef="#br0">0 78 2048,'13'-5'2101,"2"4"-1775,0 2-1,0 0 0,0 1 0,19 4 1,177 43 804,-190-46-1030,1 0 0,-1-2-1,1 0 1,30-3-1,87-19-54,-4 2-60,66 17 144,8-1-34,-87-8-12,208 8 0,-325 3-76,305 15 167,-244-15-142,303 9 128,-275-6-169,0-4 0,114-15 0,49 7 168,-159 8-161,113-13 0,-142 3-16,68-8-65,131 11 455,8-2-323,54-4-118,-106 13 155,248 2-55,-291 9-222,136-2 147,80-8 17,-6 0 294,-67 1-245,-128 3-6,15-10-48,93 3-54,103 7 214,-28-1-166,-219 2 34,44-5 30,54 1-79,-133 8 93,-50-2-60,85-4 0,-109-6 55,305-1-70,-229 12 144,142-9 1,-176-4-78,143 11 0,169 3 26,-48-7 23,-283 1-44,162-7-81,-61-1 40,89 13 4,-112-2 0,81-11 68,-55 0-24,3 9 87,119-2-214,194-2 205,-136-5 67,-20 0-154,-44 10-264,245 9 469,-232-17-245,-112-3 5,-188 6 3,490-16 4,-410 11 63,-1 3-1,89 9 0,-115-5-42,1-2 0,112-17 0,-27 1-76,133 15-74,-18 1 172,201-5-65,-130 5-16,-5 0 64,-306 1-41,338 7-14,-212-12 25,212 22 1,-64-15 30,-205-7 63,129 12-1,-190-4-95,105 14 146,-107-13-394,-1 1 1,50 19-1,-66-20 11,0 0 0,1 0 0,-2 1 1,10 8-1,35 35-2083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8:52.868"/>
    </inkml:context>
    <inkml:brush xml:id="br0">
      <inkml:brushProperty name="width" value="0.1" units="cm"/>
      <inkml:brushProperty name="height" value="0.1" units="cm"/>
      <inkml:brushProperty name="color" value="#FFFC18"/>
    </inkml:brush>
  </inkml:definitions>
  <inkml:trace contextRef="#ctx0" brushRef="#br0">1 6 1536,'4'0'417,"0"0"-1,1 1 1,-1 0-1,0 0 1,1 0-1,6 4 1,-6-3-224,-1 0 0,1-1 0,0 1 0,0-1 0,0 0 0,9 1-1,2-3 141,-1-1 0,23-5-1,19-3 116,21 6-275,96 7 0,8-1-115,-98-3 82,249-5 94,-316 6-234,138 6 251,101 0 71,-52-3-207,-183-2-131,125 9 149,148-11 1,-23-1-146,2 19 88,-8-12-86,-19-1-17,-175 1-1,351 14 152,-7-5 9,-136-6-241,51 5 275,-319-12-382,-1 1 0,1 0 1,0 1-1,0 0 0,-1 1 1,0 0-1,17 9 0,8 11-1939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8:57.568"/>
    </inkml:context>
    <inkml:brush xml:id="br0">
      <inkml:brushProperty name="width" value="0.1" units="cm"/>
      <inkml:brushProperty name="height" value="0.1" units="cm"/>
      <inkml:brushProperty name="color" value="#FFFC18"/>
    </inkml:brush>
  </inkml:definitions>
  <inkml:trace contextRef="#ctx0" brushRef="#br0">1 169 1536,'0'0'31,"0"-1"-1,1 0 1,-1 0 0,0 1-1,1-1 1,-1 0 0,0 0-1,1 1 1,-1-1 0,1 1-1,-1-1 1,1 0 0,0 1 0,-1-1-1,1 1 1,-1-1 0,1 1-1,0 0 1,0-1 0,-1 1-1,1 0 1,0-1 0,0 1-1,-1 0 1,1 0 0,0-1-1,0 1 1,-1 0 0,1 0-1,2 0 1,34-1 210,-18 1-89,16-4-68,291-24 2530,-153 17-2075,157-12 53,-248 23-492,258-10 189,-18-10-38,-197 22-161,108-3 215,156-3-369,-305 8 66,47 1 150,65-15 61,4 0-106,-102 10-78,304-9 118,-11 1 167,-19 1-505,-255 4 266,149 14 1,4 1 18,-99-10-48,168 25-1,-234-18-88,147-6-1,56 4 307,-280-4-267,280 17 93,93 7-29,-333-21-82,1-2 50,0-4 0,81-11 0,6 1 21,62 12-18,-113 1 39,107-10 0,-90-4-44,223 8 1,-268 5-47,-1-3 1,81-13-1,-53 6 26,-1 6-1,174 16 0,25-7 63,-193-8-152,230 18 42,-282-13 41,-1-3 0,74-8 0,18 1 62,51 14 10,-102-2-109,99-6 0,331-20 123,-262 5 2,-7 1-67,-203 14 154,275-13-65,20-12 72,-296 25-221,368-9 96,-268 5-13,171 17-1,14-6-181,62 6 268,-303-8-145,129-9 0,-141 2-11,0 4 0,131 20 1,-170-14 25,1-2 0,0-3-1,0-1 1,57-6 0,-36-1-8,85 4 0,-75 2-15,61 8 162,-98-4-131,1-3 0,80-4 1,-45-4-22,129 4-1,79 29 70,-239-23-42,-1-3 0,68-5 0,4-1-105,263 24 17,-312-17 158,128-12-1,-8-1-108,97 25-6,-244-11 23,-1-2 1,1-2-1,47-7 1,53-1 95,-75 10-84,1 2 0,-1 4-1,87 20 1,-113-19-23,0-3-1,0-1 1,0-2 0,71-6 0,136 4-34,-124 12 76,-81-6 18,1-2 0,-1-2 0,82-7 0,-96 1-74,29-5-24,80-1 0,154 4 293,-80 6-182,-183-1-93,-1-2-1,55-14 0,8 0-82,172-3 299,-78 26-235,-45-18 21,-25 1 28,191 11 53,-246 3-49,31 2 7,109-14 111,265-26-64,-430 35-55,0-2-1,51-9 1,-29 0 87,-1-1-168,102-7 0,-65 17 192,110 12 0,-118-5-96,112-7 0,-65 0-77,178 20 0,-253-15 95,1-3 0,90-11 0,31 0 24,118 25-50,-224-11-9,106-9 0,-15-1-85,155 22 238,-238-12-160,129-12 1,-15 0 104,-101 9-149,308-9 88,-354 5-10,-1 3-1,1 1 0,78 11 1,-118-10-197,-1 0 0,0 1 0,0 0 0,-1 0 0,1 0 0,0 1 0,-1 0 0,8 5 0,-13-8 80,-1 1-1,1 0 0,0 0 1,0-1-1,0 1 1,-1 0-1,1 0 1,0 0-1,-1 0 1,1 0-1,-1 0 0,1 0 1,-1 0-1,0 0 1,1 0-1,-1 0 1,0 0-1,0 0 1,0 1-1,1 0 0,-2 3-382,0-1 0,0 1 0,0 0 0,-3 7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8:59.060"/>
    </inkml:context>
    <inkml:brush xml:id="br0">
      <inkml:brushProperty name="width" value="0.1" units="cm"/>
      <inkml:brushProperty name="height" value="0.1" units="cm"/>
      <inkml:brushProperty name="color" value="#FFFC18"/>
    </inkml:brush>
  </inkml:definitions>
  <inkml:trace contextRef="#ctx0" brushRef="#br0">0 81 2048,'4'-4'156,"1"0"0,-1 1 1,1 0-1,0 0 0,0 0 0,0 1 1,0 0-1,0 0 0,0 0 0,1 0 0,-1 1 1,1 0-1,6-1 0,11 1 425,45 2 0,-27 0-138,-4 1-168,0 2 1,0 1-1,42 12 0,8 2 277,-52-14-477,-1-2 1,45-1-1,71-9 106,12-1 20,-155 8-191,83 0 209,125-15 0,143-20 147,-133 18-215,-203 15-186,243-18 174,-219 19-1207,1 3 1,-1 1 0,75 16 0,-31 5-1690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9:33.614"/>
    </inkml:context>
    <inkml:brush xml:id="br0">
      <inkml:brushProperty name="width" value="0.1" units="cm"/>
      <inkml:brushProperty name="height" value="0.1" units="cm"/>
      <inkml:brushProperty name="color" value="#E71224"/>
    </inkml:brush>
  </inkml:definitions>
  <inkml:trace contextRef="#ctx0" brushRef="#br0">4899 1 1664,'9'15'12566,"-7"-7"-13031,-2-7 528,-1 0 1,1 0-1,0-1 1,-1 1-1,1 0 1,-1-1-1,1 1 1,-1 0-1,1-1 1,-1 1-1,1-1 1,-1 1-1,1 0 1,-1-1-1,0 1 1,1-1-1,-1 0 1,0 1-1,0-1 1,1 0-1,-1 1 1,-1-1-1,-7 6 253,8-4-273,0-1 1,0 1-1,-1-1 1,1 1-1,-1-1 0,1 0 1,-1 0-1,1 1 1,-1-1-1,0 0 0,1 0 1,-1-1-1,-2 2 1,-16 9 729,12-5-667,-1-1 0,0 1 0,-1-2 0,0 1-1,-11 2 1,-5 3 235,4-2-87,0-1 0,0-2 0,0 0 0,-40 3 0,10-1 151,-33 12 188,6 0-82,36-9 99,32-7-548,0 0 1,0-1-1,1 0 1,-17 0-1,-129 4 701,-245-6 602,382 1-1272,0 1 0,0 0 0,1 2-1,-24 7 1,29-9-57,0 0 1,0-1-1,0 0 0,-1-1 0,-16-1 1,-5-1 7,-61 4 140,-103-4 229,72-15-162,-206 10-3,208 8-198,-78-10 292,183 8-351,-35-6 1,16 1 62,-143 0 71,143 6 22,7-2-132,-51-8-1,52 5 70,-51-2 0,-129 2 151,130-4-224,6 0 175,-174 9 326,125-10-365,118 10-139,-30-7 42,0 0 0,-66-24 0,94 28-40,-101-26 118,95 26-136,1 1 1,-1 1-1,0 0 1,1 1-1,-17 1 0,-7 1 86,-92 7 57,-1 0 124,-112-9 312,236 0-1040,0-1 0,1 1-1,-1-1 1,1 0 0,-1 0 0,-10-4 0,-10-4-4225,-45-11-3359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9:49.218"/>
    </inkml:context>
    <inkml:brush xml:id="br0">
      <inkml:brushProperty name="width" value="0.1" units="cm"/>
      <inkml:brushProperty name="height" value="0.1" units="cm"/>
      <inkml:brushProperty name="color" value="#E71224"/>
    </inkml:brush>
  </inkml:definitions>
  <inkml:trace contextRef="#ctx0" brushRef="#br0">5136 1185 1792,'0'-1'39,"-1"1"0,1-1 0,0 1 0,-1 0 0,1-1 0,0 1 0,0-1 0,-1 1 0,1-1-1,0 1 1,0-1 0,0 1 0,0-1 0,0 1 0,0-1 0,-1 1 0,1-1 0,1 0 0,-1 1 0,0-1 0,0 1 0,0-1 0,0 1 0,0-1 0,0 1 0,1-2 0,7-18-65,-2 7 237,-3 3 458,0-1 0,1 1 0,1 0 0,-1 0 0,2 0 0,6-9 0,-11 17-386,1 1 1,-1-1-1,1 1 0,0 0 1,-1-1-1,1 1 0,0 0 1,0 0-1,0 0 1,0 1-1,0-1 0,0 0 1,0 1-1,0-1 1,0 1-1,0 0 0,0 0 1,0 0-1,0 0 0,0 0 1,3 0-1,-5-33 1291,0 28-1383,0 3-91,0 0 0,0 0 0,0 0 1,0 0-1,0 0 0,0 0 0,-1 0 1,1 0-1,-1 0 0,1 0 0,-1 0 1,0 0-1,0 0 0,1 0 0,-1 0 1,-1 1-1,1-1 0,-1-1 0,-4-9 363,1-1-206,-2 3 38,1-1 0,1 0 0,0 0-1,0 0 1,1-1 0,-5-22 0,5 19-193,-1-1 172,-1 0 0,-17-29 1,4 7-48,18 36-216,-11-23 57,1 0-1,0-1 0,3 0 0,-10-43 0,9 30 28,6 29-60,1-1-1,0 0 0,0 1 0,1-13 1,1-2-147,1 13 176,-1 0 0,0 0 0,-1 0 0,-4-17 0,3 5 55,2 21-130,0 0 0,0 0 0,0 0 0,0 0 0,-1 0 1,0 0-1,-1-5 0,-8-17 54,8 18-1,0 0 0,-1 1-1,0-1 1,0 1-1,0 0 1,-1 0 0,0 0-1,0 0 1,-1 1-1,-7-8 1,4 7-20,0 0 0,-1 0 0,1 1 0,-1 0 0,-1 1 0,1 0 0,-1 0 0,1 1 0,-12-2 0,-2 1 75,0 1 1,-46 0-1,-44-2-220,-33 1 379,26-5-293,35 8 75,-99 2 201,82 13-260,31-4 117,-14-1-27,72-9-68,-34 0 17,-82-10 1,-23-9-46,74 12 137,-123 4 0,113 3-277,45-2 222,-59-10-1,59 5 38,-61-1 1,89 8-83,-121-5 6,-124-4 104,211 9-112,-47-9 163,10 1-214,0 1 43,-45 2 155,-14 1 58,-1-1-31,50-3-206,-3 1 16,-316 27 2,242-11 204,22-3-262,65-7 111,-145 5 167,98-3-42,71-2-349,43 2 213,0 1 0,-33 8 0,11-2-139,37-7 92,0 0-1,0 0 1,0 0 0,0 0 0,0 1 0,0 0-1,0 0 1,1 0 0,-1 0 0,1 1-1,-1-1 1,1 1 0,-4 4 0,2-2 2,1 1 1,0-1-1,0 1 1,1 0-1,0 0 1,0 1-1,-4 9 1,1 7 0,1 1 0,1-1 1,-3 41-1,6-51 3,-1 190-105,4-109 193,-2 272 221,10-291-331,-4-54 193,-6-20-156,1 0 0,-1 1 0,1-1 1,-1 0-1,1 0 0,0 1 0,-1-1 1,1 0-1,0 0 0,0 0 0,0 0 0,0 0 1,0 0-1,0 0 0,0-1 0,0 1 1,0 0-1,0 0 0,1-1 0,-1 1 1,3 0-1,12 10-70,-11-8 66,-1 1 1,1-1-1,0 0 1,0 0-1,0-1 1,1 1-1,8 1 1,18 10-1339,6 12-4631,-12-19 1100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28:11.600"/>
    </inkml:context>
    <inkml:brush xml:id="br0">
      <inkml:brushProperty name="width" value="0.1" units="cm"/>
      <inkml:brushProperty name="height" value="0.1" units="cm"/>
      <inkml:brushProperty name="color" value="#FFFC18"/>
    </inkml:brush>
  </inkml:definitions>
  <inkml:trace contextRef="#ctx0" brushRef="#br0">3861 160 2304,'5'-15'3125,"-5"1"544,-16 9-1973,8 5-1348,1 1-1,-1 0 1,1 1-1,0-1 1,-1 2-1,1-1 1,-11 6-1,-10 3-65,15-7-165,0-1 1,-1 0 0,0 0 0,-20 0 0,-56-3 412,37-2-273,20 2-198,-118-4 651,128 2-608,1-1 0,-1-2 0,1 0 0,-35-13 1,24 7 14,-63-13 1,20 6-7,59 15-42,-1 0-1,0 1 0,0 1 1,-34 3-1,8-1-10,38-1-47,-49 1 234,0-3 0,-70-11 1,93 8-158,1 2 0,-34 2 0,-41-5-358,34-1 458,-1 3 0,1 2 0,-87 11 0,-64 5 292,186-10-507,19-1 17,-24 0-1,-113-4 106,-175 3 349,282 2-326,-64 14 1,-9 2 332,60-13-212,0-3 0,-1-3 0,1-2 0,-66-11 0,70 4 387,-103-2 1,137 10-640,-3 1-991,-1-2-1,1 0 1,-1-1 0,-45-11-1,65 11 457,1-1-1,1 1 1,-1-1-1,0 0 1,1 0-1,-11-8 1,7 3-1031,0-2 0,-13-17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27.482"/>
    </inkml:context>
    <inkml:brush xml:id="br0">
      <inkml:brushProperty name="width" value="0.1" units="cm"/>
      <inkml:brushProperty name="height" value="0.1" units="cm"/>
      <inkml:brushProperty name="color" value="#66CC00"/>
    </inkml:brush>
  </inkml:definitions>
  <inkml:trace contextRef="#ctx0" brushRef="#br0">1454 134 3840,'0'-1'111,"0"0"0,-1 0 1,1 0-1,0 1 0,-1-1 0,1 0 1,0 0-1,0 0 0,0 0 0,0 0 1,0 0-1,0 0 0,0 0 0,0 0 1,0 0-1,0 1 0,0-1 0,1 0 0,-1 0 1,0 0-1,1-1 0,14-16 645,2-1-701,-14 12 177,-2 7-56,-1-1 0,0 1 0,1-1 0,-1 1 0,0-1 0,1 1 0,-1-1 0,0 1 0,1-1 0,-1 1 0,0-1 1,0 1-1,0-1 0,0 1 0,1-1 0,-1 0 0,0 1 0,0-1 0,0 1 0,0-1 0,0 1 0,-1-1 0,1 0 0,0 1 0,0-1 1,0 1-1,0-1 0,-1 1 0,1-2 0,-11-4-420,-5-5 862,14 9-504,0 1 1,1-1-1,-1 1 1,0 0-1,0 0 0,0 0 1,0 0-1,-5-2 1,-4 1 78,-1 0 1,1 1-1,-17 1 1,18 0-134,-1 0 0,1-1 1,-1 0-1,1-1 0,-12-2 1,11 1 21,0 1 1,0 0 0,0 1 0,0 0 0,0 1 0,-17 2-1,-8-1-69,-42 5 50,17 0 274,-142 17 385,141-14-698,-79 15 339,71-18 174,-1-3 1,-135-11-1,91-8-2603,-1-8-3416,63 10 1685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9:38.946"/>
    </inkml:context>
    <inkml:brush xml:id="br0">
      <inkml:brushProperty name="width" value="0.1" units="cm"/>
      <inkml:brushProperty name="height" value="0.1" units="cm"/>
      <inkml:brushProperty name="color" value="#E71224"/>
    </inkml:brush>
  </inkml:definitions>
  <inkml:trace contextRef="#ctx0" brushRef="#br0">5236 112 1536,'-5'2'774,"11"-5"148,17-5 314,-19 6-954,-1 1 0,1-1 0,0 1 0,0 0 1,0 0-1,0 0 0,18-4 8918,-30 4-8673,-292 1 4076,174 6-3489,108-6-1003,0 0 0,0-2 0,0 0 0,-23-5 0,21 3 57,-1 0 0,1 2 0,-24-1 1,-2 1-122,-219-21 721,225 21-758,26 2-75,0-1 0,0 0-1,-17-5 1,-73-13 487,70 15-428,-44-2 1,-15 1 149,-598 5 976,551 11-1131,83-11 27,-156 3 96,122-3-215,63-2 137,0 2 0,0 1-1,-35 6 1,-44 7 164,74-9-129,-1-1 0,-40-2 0,-5 1 140,-26 3-311,-227-1 216,201-6-254,-64 6 294,-47 5-63,91-16-54,133 6 6,1-1 0,-30-6-1,33 5-67,-1 1 0,1 0 0,-25 3 0,2-1 35,-47-4 210,-59 3-184,85 8 236,-29-4 0,59-1-200,22-2-88,0-1 1,0 1-1,0-1 1,-8 0-1,2-1-419,-1 0-1,0 1 1,0 1-1,0 0 1,-14 3 0,-65 20-5155,66-17 3920,-84 21-4532,-34 0 1125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9:41.799"/>
    </inkml:context>
    <inkml:brush xml:id="br0">
      <inkml:brushProperty name="width" value="0.1" units="cm"/>
      <inkml:brushProperty name="height" value="0.1" units="cm"/>
      <inkml:brushProperty name="color" value="#E71224"/>
    </inkml:brush>
  </inkml:definitions>
  <inkml:trace contextRef="#ctx0" brushRef="#br0">4434 164 4736,'-1'-2'82,"1"1"0,0 0 0,0 0-1,0-1 1,0 1 0,0 0 0,0-1 0,0 1 0,0 0 0,0 0 0,1-1 0,-1 1-1,0 0 1,1 0 0,-1 0 0,1-1 0,0 1 0,-1 0 0,1 0 0,0 0 0,0 0-1,-1 0 1,1 0 0,0 0 0,0 0 0,0 1 0,0-1 0,0 0 0,0 0 0,2 0-1,6-3-298,-3 1 75,0 0 0,0 0 0,0-1 0,10-8 1962,-16 11-1627,0 1 1,-1-1-1,1 1 1,0-1-1,0 1 0,0-1 1,-1 0-1,1 1 1,0-1-1,0 1 0,0-1 1,0 0-1,0 1 1,0-1-1,0 0 1,0 1-1,1-1 0,-1 0 1,0 0-155,0 1 0,1-1 0,-1 1 0,0-1 0,0 0 0,0 1 0,0-1 1,0 1-1,0-1 0,0 1 0,0-1 0,0 1 0,0-1 0,0 0 0,0 1 0,-1-1 1,1 1-1,0-1 0,0 1 0,0-1 0,-1 1 0,1-1 0,0 1 0,-1-1 0,1 1 1,0-1-1,-1 1 0,1 0 0,-1-1 0,-4-1 243,0 0 0,-1 0 0,1 1-1,0 0 1,-1 0 0,-10 0 0,-18-4 465,21 2-177,-27-3-1,28 6-357,1-2-1,-1 0 0,-13-4 0,7 1 265,-1 1 1,-32-3-1,-5-1-359,11 1 242,0 3 0,-1 2 0,-47 3 0,18 1-45,-509-6 1302,169 28-987,369-18-572,-57 7-6,-105 0 1,200-13-38,-68 0 246,-83 11-1,91-4-223,-57 10 158,68-9-86,0-3 0,-113-3 1,91-3-18,-42-6 220,53 1-201,2 1 53,-115 8-1,140-1-77,1-2-1,-68-9 1,31 1 115,-224-5 322,142 13-185,52 0-2844,94 0 1615,0 1 0,1 1 1,-1 0-1,1 0 0,-13 5 1,-58 25-4405,-21 9-874,-47-3 1573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9:54.148"/>
    </inkml:context>
    <inkml:brush xml:id="br0">
      <inkml:brushProperty name="width" value="0.1" units="cm"/>
      <inkml:brushProperty name="height" value="0.1" units="cm"/>
      <inkml:brushProperty name="color" value="#E71224"/>
    </inkml:brush>
  </inkml:definitions>
  <inkml:trace contextRef="#ctx0" brushRef="#br0">9868 1517 4224,'-4'0'255,"0"0"-1,0 1 1,1-1 0,-1 1 0,0 0 0,1 0 0,-1 0-1,-5 3 3078,9-5-2974,-1-1 0,0 1 0,0-1 0,0 1 0,0 0 0,0-1 0,0 1 0,-3-2 0,3 1-213,-1 1 1,0-1 0,0 0 0,1 0 0,-1 0 0,1 0 0,0 0 0,-1 0 0,1 0-1,0 0 1,0 0 0,0 0 0,1-1 0,-1 1 0,0 0 0,1-1 0,-1 1-1,1-1 1,0 1 0,0-1 0,0 1 0,0 0 0,1-1 0,-1 1 0,0-1-1,1 1 1,0 0 0,0 0 0,-1-1 0,1 1 0,1 0 0,-1 0 0,2-3-1,-1 1-40,0 0 0,-1 0-1,1 0 1,-1-1 0,0 1-1,0-1 1,0 1-1,0-8 1,-1-41 442,-2 22 76,3-20 108,-6-123 474,3 139-928,2-40 0,1 27-95,0 30-37,1-1-1,5-25 0,0 5-145,-4 27 33,0 0-1,1 0 1,1 0-1,9-19 1,-5 14-14,33-60 283,-14 29-79,-26 45-148,-1-1 0,0 1 0,0-1 0,0 1 0,0-1 0,0-4 0,3-15-53,-1 12-1,-1 0-1,-1 0 1,0 0 0,0 0 0,-1-1 0,-2-16 0,1-8-319,1 34 312,0-1 0,-1 0 0,1 1 0,-1-1 1,1 1-1,-1-1 0,0 1 0,0-1 1,0 1-1,0-1 0,0 1 0,-1 0 1,-2-4-1,-1 0 35,-1 0 0,0 0 1,-7-5-1,13 11-48,-3-1-24,0 0 0,0 0-1,0 0 1,0 0 0,0 1 0,0 0-1,0-1 1,0 1 0,0 0 0,-1 0-1,-4 2 1,-5-2-26,-36 3 72,1 1-1,-49 12 1,6-1-2,34-4 9,-104 34 0,112-29-5,-1-2-1,-98 15 0,-272-15 335,373-16-334,-47-8 1,-4 0 32,-127-1 365,74-5-598,-56-2 357,110 19-220,-135-3-1,155-2 24,-77-14-1,-111-9 482,161 19-247,58 4-221,-247-30-133,68 10 320,147 19-256,-22-2-14,-176-18-271,88 6 672,-69-11-304,-125-13 202,322 35-210,-66-16 0,25 3-4,-211-27 1,167 36 0,-2-1 0,29-5 0,0 5 0,-1 5 0,-136 9 0,10-6-141,177 1 101,-21 0 68,1 4 1,-173 22-1,188-13-42,-135-3 0,14-1 112,116 2-80,-101 20 1,-60 14 177,124-24-141,-181 19-47,37-5-22,43-9-65,50-6 41,26-10 158,36-4-37,6 4-89,22 0-79,-106-5 0,89-2 117,85 0 1,-1 0 0,1 0 0,0-1 1,0 0-1,-14-6 0,15 5-48,-1 0-1,1 1 1,-1 0-1,1 1 1,-15-2-1,51 3 267,-27 0-262,20 4-266,-17 1 294,0 0 0,0 1 0,-1-1 0,0 1 0,0 0 1,5 12-1,8 9 71,63 79-72,-24-25 144,-50-72-137,0 0 0,-1 1 1,1 0-1,-2 0 0,7 21 1,9 56 190,-15-62-317,-3-7 109,-1 0 1,0 1-1,-2-1 1,0 0 0,-1 0-1,-7 28 1,2-4 96,-1-2-66,-1 0 1,-2-1-1,-2 0 0,-20 42 1,28-72-31,4-8 12,0 1 1,1 0-1,-1 0 1,0-1-1,1 1 1,-1 0-1,1 0 1,-1 0 0,1 2-1,-6 30 88,6-34-70,4 4-197,3 1 149,31-1 43,-25-3-37,0 1 0,0 0-1,-1 1 1,16 5 0,24 11-2,1-3 1,1-2 0,0-3-1,59 6 1,25-10 43,-72-4 16,81-2 27,-79-3-872,107 13 1,-123-3-3004,77 22 0,-68-10-780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1:32.573"/>
    </inkml:context>
    <inkml:brush xml:id="br0">
      <inkml:brushProperty name="width" value="0.1" units="cm"/>
      <inkml:brushProperty name="height" value="0.1" units="cm"/>
      <inkml:brushProperty name="color" value="#E71224"/>
    </inkml:brush>
  </inkml:definitions>
  <inkml:trace contextRef="#ctx0" brushRef="#br0">5291 41 3456,'-2'0'189,"-17"4"768,19-3-907,-1-1-1,1 0 1,-1 0 0,0 1-1,1-1 1,-1 0 0,0 1-1,1-1 1,-1 0 0,1 1-1,-1-1 1,1 1 0,-1-1-1,1 1 1,-1-1 0,1 1-1,0-1 1,-1 1 0,1 0-1,0-1 1,-1 1 0,1-1-1,0 1 1,0 0-1,-1 1 1,-23-3 1225,23-1-1198,-1 1 1,1-1-1,-1 1 1,1 0-1,-1-1 0,0 1 1,1 0-1,-1 0 1,0 0-1,0 0 1,0 0-1,0 1 1,0-1-1,0 0 0,0 1 1,0 0-1,0-1 1,0 1-1,0 0 1,0 0-1,0 0 1,-3 1-1,-25-2 357,14 0-152,-1 1 0,0 1 0,-22 4 1,-49 7 548,29-5-265,5 1 383,-80 2 1,120-9-916,0 1 0,0 0 0,-19 5 1,19-3 10,0-1 1,0-1 0,-20 1 0,-258-3 1319,264-2-1219,1-1 0,-1-2 0,-46-13-1,38 8-221,-67-13 198,78 18-65,0 1-1,0 2 0,0 0 1,-46 4-1,15-1-226,-87 6 237,0 1-11,-208-5 381,210 8-277,62-10-51,-176-6-138,165 3 14,-15-2 78,-50 2 94,83 3-117,-177-13 116,186 7-114,24 3 44,-25-2 89,-2-3-235,-133 4 0,112 4 212,13 0-98,29 1-10,0-3 1,-81-10-1,75 5 234,0 1 1,-80 4 0,71 2-38,-171 15 479,96-3-587,3 3-790,91-9-696,0-2 0,0-1 0,-67-4 0,96-1 676,0-1 0,1 0-1,-1-1 1,-20-7 0,13 1-571,0-1 0,-20-14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1:34.450"/>
    </inkml:context>
    <inkml:brush xml:id="br0">
      <inkml:brushProperty name="width" value="0.1" units="cm"/>
      <inkml:brushProperty name="height" value="0.1" units="cm"/>
      <inkml:brushProperty name="color" value="#E71224"/>
    </inkml:brush>
  </inkml:definitions>
  <inkml:trace contextRef="#ctx0" brushRef="#br0">925 135 3200,'-5'-67'1675,"5"64"-1562,-1 1 0,1-1 0,0 0 0,-1 1 0,0-1 0,0 1 0,0-1 0,0 1 0,0 0 0,0-1 0,0 1 0,-1 0 0,1 0 0,-1 0 0,0 0 0,1 0 0,-1 0 0,0 0 0,0 0 0,0 1 0,-3-2 0,1 0 83,-1 1 0,1 0 0,0 0-1,-1 0 1,1 1 0,-1-1-1,1 1 1,-1 0 0,0 0 0,-8 0-1,-22 3 286,-65 12 0,3 0 205,-191-6 2814,269-8-3277,-3 1-174,-31 6-1,39-5-743,0 1-1,0-2 1,1 0-1,-1-1 1,0 0-1,0-1 1,-16-4-1,-12-8-3138,-7-6 554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1:35.640"/>
    </inkml:context>
    <inkml:brush xml:id="br0">
      <inkml:brushProperty name="width" value="0.1" units="cm"/>
      <inkml:brushProperty name="height" value="0.1" units="cm"/>
      <inkml:brushProperty name="color" value="#E71224"/>
    </inkml:brush>
  </inkml:definitions>
  <inkml:trace contextRef="#ctx0" brushRef="#br0">3171 45 4096,'-7'0'589,"-1"0"1,1 0-1,-1-1 0,1 0 0,0 0 1,0-1-1,-13-4 0,-22-6 615,24 7-882,7 3-175,0 1 0,0 0 1,0 1-1,-22 1 0,3 1 162,-230-2 896,131 9-661,58-10-389,-145 6 992,100-3-1022,65-3-181,-52-6 130,1 0 135,-32-1-53,-1 1-78,98 7-158,-68 9 0,-2 5 86,75-10 104,0-1 1,-40-2 0,8 0 85,0 1-44,19-2-100,-62 9 0,80-6 79,-43 0 1,-1 0 340,-295 16 104,332-19-511,-6-1 20,-59 7 0,84-3-460,0-2 0,0 0 1,-1-1-1,-18-1 0,25-1-589,-1 0 0,1 0 0,0 0 0,0-1 0,-9-5 0,-23-13-3297,-2-15 1034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1:37.062"/>
    </inkml:context>
    <inkml:brush xml:id="br0">
      <inkml:brushProperty name="width" value="0.1" units="cm"/>
      <inkml:brushProperty name="height" value="0.1" units="cm"/>
      <inkml:brushProperty name="color" value="#E71224"/>
    </inkml:brush>
  </inkml:definitions>
  <inkml:trace contextRef="#ctx0" brushRef="#br0">4519 86 3712,'-21'-9'2277,"-70"10"-888,-170-7 1889,57 4-2140,111 3-570,-258-1 211,209-7-273,-2 0-36,-325 12 575,290-10-655,5 1-12,-138-7 22,130 4-196,-4 0-349,-71-2 331,50 0 144,2 0-308,-238 26 341,355-15-196,-13 1 306,36 0-222,-33 4-689,58-3-1569,-1-1 0,-57-5 0,31-3-1651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1:38.181"/>
    </inkml:context>
    <inkml:brush xml:id="br0">
      <inkml:brushProperty name="width" value="0.1" units="cm"/>
      <inkml:brushProperty name="height" value="0.1" units="cm"/>
      <inkml:brushProperty name="color" value="#E71224"/>
    </inkml:brush>
  </inkml:definitions>
  <inkml:trace contextRef="#ctx0" brushRef="#br0">2065 24 3072,'-22'3'1989,"10"-17"-1679,7 12-92,0 0 0,1 0 0,-2 1 0,1-1 0,0 1 0,0 0 1,0 1-1,-1-1 0,1 1 0,0 0 0,-7 1 0,-10 2 200,-29 7-1,36-7-328,-29 8 82,-70 11 479,-359 21 1750,397-43-2102,-110-15 0,10 1 642,48 6-117,-41-2 39,92 10-803,-103 1-1912,1 13-3601,107-5 2532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1:49.902"/>
    </inkml:context>
    <inkml:brush xml:id="br0">
      <inkml:brushProperty name="width" value="0.1" units="cm"/>
      <inkml:brushProperty name="height" value="0.1" units="cm"/>
      <inkml:brushProperty name="color" value="#E71224"/>
    </inkml:brush>
  </inkml:definitions>
  <inkml:trace contextRef="#ctx0" brushRef="#br0">6184 1322 128,'0'1'18,"0"1"-1,0-1 1,0 0 0,1 0-1,-1 1 1,0-1 0,1 0-1,-1 0 1,1 1 0,-1-1-1,1 0 1,0 2 0,0-2 63,0 0 0,-1 0 0,1 0 1,0 0-1,-1 0 0,0 1 0,1-1 0,-1 0 1,0 0-1,1 1 0,-1-1 0,0 2 0,0-1-37,1-1 0,-1 0-1,1 1 1,-1-1-1,1 1 1,0-1 0,0 0-1,-1 0 1,1 1 0,0-1-1,0 0 1,0 0 0,0 0-1,1 0 1,-1 0-1,0 0 1,0 0 0,1-1-1,0 2 1,1-1 230,-1 1 0,1 0 1,-1 0-1,0 0 0,0 0 0,0 0 1,2 3-1,-3-4-57,0 1-1,-1 0 1,1 0 0,-1 0-1,1 0 1,-1 0 0,0 0 0,1 0-1,-1 0 1,-1 4 1845,1-31-115,0-6-205,-1 14-1147,1 1 0,1 0 0,4-25 0,-3 8-265,-2 29-243,0 0 0,0 0 0,0 1 0,0-1-1,1 0 1,0 0 0,0 0 0,0 1 0,0-1 0,3-6 0,-2 6-32,0-1 0,0 1 0,0 0 0,-1-1 0,1-5 1,-1 6-29,1-1 0,-1 1 1,1 0-1,-1 0 1,4-5-1,-1 0 29,-1 0 0,0 0 0,0-1-1,-1 1 1,0-1 0,-1 0 0,0 1-1,0-13 1,1-1 82,7-44 210,-4 33-221,0-47 1,-5 58 60,-1 8-44,2 0-1,-1 0 1,5-23 0,-4 27-97,0 0 0,0 0 0,-2-20-1,0 4 17,0 18-59,0 0-1,0 0 1,-1 0-1,0 0 1,-4-8-1,3 8 14,1 1 0,-1-1 0,2 0 0,-1 0 0,0-9 0,1-4 106,-1 1 0,-7-30 0,4 28-97,-6-75 324,10 71-215,-2-1 0,-1 1 0,-8-27 0,10 47-121,2 6-5,0 0 0,0 0 0,0 0 0,-1 0 0,1 0 0,-1 0 0,1 0-1,-1 0 1,1 0 0,-1 0 0,1 0 0,-1 0 0,0 0 0,0 1 0,1-1 0,-3-1 0,-4-7 184,6 7-171,0 1 0,0-1-1,-1 1 1,1 0 0,0 0-1,0-1 1,-1 1 0,1 0 0,-3-1-1,-2-1 65,0 0-1,0 1 1,-1 0-1,1 0 1,0 1 0,-1-1-1,1 1 1,-10 0-1,-58 4 500,20 0-361,41-3-161,-8 0 24,0 0 1,-22 4-1,11 0 155,-1-1 0,-42-3-1,37 0-144,24-2-51,-1 0 0,1-1 0,0-1 0,0 0 1,1-1-1,-23-10 0,16 6-39,14 7-33,-3-3 42,-2 1 0,1 1 0,-13-3 0,-3-3 36,23 7-77,0 1-1,-1 0 1,1 0 0,-1 0 0,1 0 0,-1 0-1,-4 0 1,-112-6 486,1 0-191,90 7-226,-52 0 22,-79-10 0,58 6 51,80 2-58,0 1 0,0 1-1,0 1 1,1 1 0,-28 6-1,36-6-62,-1 0 0,-16 0 0,-21 1 91,1 3 15,-74 0 1,-25 1 60,47 0-126,28-2 65,-74-5-1,56-2-48,-308 2-42,316 6 101,-48-3-107,11 7-138,1 0 245,97-9-89,-31 6 0,32-4-30,-30 1 0,19-2 4,1 1-1,-1 2 1,-42 12 0,-18 3 43,-112 19 13,91-23 40,-26 6-202,117-18 90,0-2 1,-1 0-1,-43-4 1,15 1 17,33 0 1,1-1 0,-35-9 0,30 6 0,-11 0 16,-1 0 0,-62 1 0,-92-7-32,165 8 54,-34 1 16,36 2-96,0-1 1,-31-6 0,-56-22 34,76 19-71,-63-14 195,61 17-120,0 2-1,0 1 0,0 1 1,-44 4-1,50-1 1,21 0 27,0 1 1,1 0 0,-1 0-1,-8 4 1,-18 2-20,-16 4-6,19-4-9,14-4-18,0-1 0,-1-1 1,-17-2-1,9 1 11,18-1 19,1 0-1,0-1 1,1 0-1,-1 0 1,0-1-1,-11-5 1,6 4-6,11 4-1,0 0 0,0 0 0,0 0 0,-1-1 0,1 1 0,0 0 0,0-1 0,0 1 0,0-1-1,0 1 1,0-1 0,0 0 0,-1 0 0,0 0 14,-1 0-1,1 0 0,-1 0 1,0 0-1,1 0 0,-1 1 1,0-1-1,0 1 1,-4 0-1,5 0-9,0 0 0,0 0 0,0 0 0,0 0 0,0 0 0,0 0 0,0 0 0,0 1 0,0-1 0,0 1 0,0 0 0,0 0 0,0-1 0,-2 3 1,-9 10 37,0 0 1,-22 17 0,-2 1 3,9-3-75,1 1-1,-33 48 1,57-73 36,-3 6-8,0-1 0,1 1 0,1 1 0,0-1 0,-5 22 1,5-19-11,-1 1 1,1-1 0,-8 14 0,0-4 33,2 0 1,-9 31-1,4-10-36,-7 4 20,16-36-20,0 1 1,0 1-1,-6 24 0,8-4 16,1-1-1,1 1 1,4 36 0,-1-5 11,-1-32 26,9 62-1,29 88-2,-35-176-34,0 1 1,0-1-1,1 0 0,0 0 1,0 0-1,7 7 0,12 20-12,-21-31 13,1 0 1,0 0-1,0 0 1,0-1-1,1 1 1,-1-1-1,0 1 1,1-1 0,0-1-1,-1 1 1,7 2-1,15 8 1,-20-10-1,0 0 0,0-1 1,0 0-1,0 0 0,0 0 0,0-1 0,1 1 0,-1-1 0,0-1 0,9 0 1,7 0 20,-11 1-21,0 0-1,1 0 1,-1-1 0,0-1-1,0 1 1,0-2 0,17-5-1,-21 6 2,0 0 0,-1 1 0,1 0 0,7-1 0,10-1 0,-2 0 9,0 1 0,0 1 1,34 2-1,-6 1-46,-17-2 61,11 0-20,45-5 0,-25 0 12,-43 2 6,36-1-1,-37 4-8,0-2-1,20-3 0,24-8-12,-51 11-13,1 1 0,0 0-1,-1 1 1,19 1 0,3 1-6,-15-3 46,1 2-1,-1 0 1,1 2 0,31 7-1,-41-8-35,0 1-1,0-2 0,-1 1 1,17-1-1,-13 0 12,0 0 1,18 4-1,-19-2-3,1-1 1,18 1 0,-5-3 19,99-5-1,-71 3-51,-42 2 31,0 0 0,0-1 0,0 0 0,20-5 0,-5-2 4,65-17 2,-77 23 21,-1 0 1,1 2 0,24 1-1,-3 1-138,197-2 134,-71 11 22,-139-10-11,39 7 0,-2 0-27,-49-6-5,0 0 0,14 4 0,-16-3 0,0-1 0,0 0 0,0 0 0,12 0 0,-12-2 0,0 1 0,1 1 0,10 2 0,-11-2 0,0 0 0,0-1 0,12 1 0,80 0-59,90-3 150,-13-19-240,-109 10 209,-31 5-50,50-12 0,-78 15-1,-1 1 0,1 1 0,0-1 0,17 3 0,-2-1 15,132-9-118,1 1 156,35 2-142,-170 4 135,38 3-69,-55-2 18,-1 1 1,1 0-1,-1 1 0,0-1 1,1 1-1,-1 0 1,0 1-1,8 4 0,0 0 2,0-1-1,1 0 0,0-1 1,0-1-1,0 0 1,28 3-1,-3 1-37,62 4 27,-89-11 4,179 2 1,-102-5 0,89-6 0,-21-7-117,5 10 234,0-4-117,-83 8 0,-45 1 0,-16 2 3,0 0 1,-1 1-1,1 1 0,22 7 0,0 1-19,-21-6 16,-15-5 0,0 1 0,0-1 0,0 0 0,0 0 0,1-1 0,6 1 0,274 5 6,-281-6-73,1 0 1,-1 1 0,0 0 0,0-1-1,7 4 1,-6-3-708,0 1 0,-1 1 0,1-1 0,-1 1 0,1-1 0,-1 1 0,7 7 0,-8-8 283,-1 0 0,0 0 0,0 0 0,-1 0 0,1 0-1,0 1 1,-1-1 0,1 1 0,-1-1 0,0 1 0,0 0 0,0-1-1,0 1 1,0 0 0,-1 0 0,1 0 0,-1-1 0,0 1 0,0 0-1,0 0 1,0 0 0,0 0 0,0 0 0,-1-1 0,0 1 0,-1 4-1,-17 27-3438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2:15.815"/>
    </inkml:context>
    <inkml:brush xml:id="br0">
      <inkml:brushProperty name="width" value="0.1" units="cm"/>
      <inkml:brushProperty name="height" value="0.1" units="cm"/>
      <inkml:brushProperty name="color" value="#E71224"/>
    </inkml:brush>
  </inkml:definitions>
  <inkml:trace contextRef="#ctx0" brushRef="#br0">1 76 1792,'0'0'73,"-1"-1"0,2 0 0,-1 0 1,0 0-1,0 0 0,0 0 0,0 0 0,0 0 1,1 0-1,-1 0 0,1 0 0,-1 0 0,0 0 0,1 1 1,-1-1-1,1 0 0,0 0 0,-1 1 0,1-1 0,0 0 1,-1 1-1,1-1 0,0 0 0,0 1 0,-1-1 0,1 1 1,0-1-1,0 1 0,0 0 0,0-1 0,0 1 1,1 0-1,2-1 125,0 1 0,0-1 0,0 1 1,1 0-1,-1 1 0,7 0 0,4 2 448,-3-1-297,-1 0-1,16 0 0,-14-3-136,-1 0-1,0-1 1,0 0-1,0-1 1,13-5-1,19-4 232,5 1-107,0 2 0,0 3 0,52-1 0,-54 9-293,90 17 0,-91-11 18,91 5 0,116 8-50,6 31 207,-176-32-167,148 17 0,390-13 93,-376-17 55,-97-1-115,156-14 1,-220-1-105,90-6-83,-75 10 101,283-18 180,-40 11-309,-30 4 193,258-15 167,-328 8-290,-33 1 58,83 19-138,-220-2 143,8-4 88,92-13 1,-23 1-69,29 11-133,-98 3 166,127-15 1,-114 1-93,0 5-1,0 3 1,165 13 0,-179 1 39,159-4 1,181-1 90,-328 0-37,125-12-19,-79-2-26,106 15 186,-148-1-191,-12-4-49,106-16 0,-106 7 86,92 2 0,-98 9-84,199 0-3,332-3 129,-467 0-155,-4-1 65,184 22 0,-223-13 0,149 3 5,-45-4 0,-93 1-1,134 5 50,83-5-82,-3 26 50,-296-28-315,1 1 0,0 1 0,-1 1 1,-1 2-1,36 17 0,10 18-2017,-59-39 1430,0 1 0,17 5 0,-29-12 826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41.971"/>
    </inkml:context>
    <inkml:brush xml:id="br0">
      <inkml:brushProperty name="width" value="0.1" units="cm"/>
      <inkml:brushProperty name="height" value="0.1" units="cm"/>
      <inkml:brushProperty name="color" value="#66CC00"/>
    </inkml:brush>
  </inkml:definitions>
  <inkml:trace contextRef="#ctx0" brushRef="#br0">1425 91 1536,'-1'-4'110,"0"0"1,1 1 0,-1-1-1,1 0 1,0 0-1,0 0 1,0 1-1,0-1 1,0 0-1,3-7 1260,-4 24-517,0-12-709,0-1 1,0 0-1,0 0 1,0 1-1,0-1 1,0 0-1,0 0 1,0 0-1,0 0 1,0-1 0,0 1-1,-1 0 1,1 0-1,0-1 1,0 1-1,0-1 1,0 1-1,0-1 1,1 1-1,-1-1 1,0 1-1,0-1 1,0 0-1,0 1 1,-1-2-1,1 0-5,0 1 0,-1 0 0,1 0 0,0 1 0,-1-1 0,1 0-1,-1 0 1,0 1 0,1-1 0,-4 0 0,1 0 0,-1 0-1,1 0 1,0 0 0,0-1-1,-1 0 1,1 1 0,0-1-1,-4-4 1,-16-6 501,14 10-445,1 0 0,0 0 0,-1 1 0,1 0 0,-1 1 0,-17 2 0,0-2-77,1 2-8,-43 6 1,43-3 266,-43 0 1,47-5-262,0 1 0,0 0 0,0 1 1,-32 9-1,50-10-101,-16 4 92,-36 6 0,10-7 623,-1-2 0,-63-6-1,-92-20 31,70 6-4370,-24 7-5675,61 10 5877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2:20.376"/>
    </inkml:context>
    <inkml:brush xml:id="br0">
      <inkml:brushProperty name="width" value="0.1" units="cm"/>
      <inkml:brushProperty name="height" value="0.1" units="cm"/>
      <inkml:brushProperty name="color" value="#E71224"/>
    </inkml:brush>
  </inkml:definitions>
  <inkml:trace contextRef="#ctx0" brushRef="#br0">1 223 896,'0'0'25,"0"1"1,1-1-1,-1 0 1,0 1 0,1-1-1,-1 0 1,0 0-1,1 1 1,-1-1-1,0 0 1,1 0-1,-1 0 1,0 1-1,1-1 1,-1 0-1,1 0 1,-1 0-1,1 0 1,-1 0-1,0 0 1,1 0-1,-1 0 1,1 0-1,-1 0 1,1 0-1,17 0 854,-14 0-336,97 5 3482,47 19-2807,-116-20-789,-1-2 0,1 0 0,61-6 0,0 0-215,199 18-64,-227-10 96,1-3 1,67-8-1,30 0 17,-67 8-337,288-13 228,21-15-81,-185 16 9,-52-3-98,76-4 235,-141 16-174,382-12 192,-158 8-161,-118 4-24,202 0-51,42-1 62,-171 0 8,121-4 120,-11-4 6,-35-6-43,-162 7-185,716 15-23,-753 12 145,47 4-11,56-7-200,-129-5 133,2 2 60,74 3 30,142-1-212,-162-3 122,84-11-143,50 2 303,-160 7-146,179-16-1,-55 2 45,21-2-195,10-2 316,9 0-224,-151 4 0,266 23 0,-146-5 81,-2-1-135,220 4 123,-238 1 27,-108-4-53,63-8-68,42 2 124,-166 0 3,168-12-1,183-18-133,-180 0 176,-78 5-91,-134 13 13,85-3-84,-97 10-18,187-7 227,163 3-394,-311 7 365,104 0-41,266 2-276,-354-3 221,111-11 1,93 2 14,-167 15 76,196-13 0,139-10-189,-147-10 47,-121 5 34,102-14 85,-129 13-131,-95 11 26,286-13-29,2 20-21,-263 2 42,232-10 128,-247 5-219,138-4 113,-82 10 69,306-6-128,-214 2 116,82-5-93,-194 3 82,0 5 0,146 20 0,-120-15-182,-11-1 79,-17 9-18,148 32 0,55 6 305,-32-7-354,-257-35 109,88 3 0,50-12 32,-86-1 53,98 3-93,220-5-77,-215 0 160,-22 1 231,1-20-542,-29 2 118,-61 17 130,138 11 0,-8 2-31,43 4 14,-171 0-945,-81-11 512,0 1 1,-1-1-1,1 2 0,21 10 0,-29-11-70,0-1-1,0 1 1,-1-1-1,1 2 1,3 4-1,-8-9 511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2:22.327"/>
    </inkml:context>
    <inkml:brush xml:id="br0">
      <inkml:brushProperty name="width" value="0.1" units="cm"/>
      <inkml:brushProperty name="height" value="0.1" units="cm"/>
      <inkml:brushProperty name="color" value="#E71224"/>
    </inkml:brush>
  </inkml:definitions>
  <inkml:trace contextRef="#ctx0" brushRef="#br0">0 149 2048,'8'-22'845,"-8"19"-756,0 0 0,1 1 0,0-1 0,0 0 0,-1 1 1,2-1-1,-1 1 0,0-1 0,0 1 0,1 0 0,-1 0 0,1-1 0,0 1 0,0 0 0,0 1 1,0-1-1,0 0 0,0 0 0,0 1 0,0-1 0,3 0 0,7-3 104,-5 1 21,0 0 0,1 1 0,-1 0 0,1 1-1,0-1 1,0 2 0,0-1 0,12 0-1,6 1 356,42-8 0,0 0-229,81 7 264,-82 3-307,17 1 34,81-4 277,293-16-400,-74 8 26,11 15 41,-316-1-262,183-5 416,42 3-330,-179 3 16,178-15 0,-186 5-107,181 15 0,-194-6 161,115-10 0,19-1-1,-56 16-7,60 0-28,-102-6-80,177 28 0,-213-20-19,124-4 0,-25-1 10,19 11-121,-148-8-1898,74 19 1,-69-6-858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2:44.715"/>
    </inkml:context>
    <inkml:brush xml:id="br0">
      <inkml:brushProperty name="width" value="0.1" units="cm"/>
      <inkml:brushProperty name="height" value="0.1" units="cm"/>
      <inkml:brushProperty name="color" value="#66CC00"/>
    </inkml:brush>
  </inkml:definitions>
  <inkml:trace contextRef="#ctx0" brushRef="#br0">6528 1487 3712,'-12'3'2054,"24"-12"-290,26-14-569,0-13 1072,-36 33-2056,1 1 0,-1-1 1,0 1-1,-1-1 1,1 0-1,0 1 1,-1-1-1,0 0 0,1 0 1,-1 0-1,0 0 1,-1 0-1,2-6 1,4-7 1052,1-15-466,2-11-295,11-12-6,33-82 1112,-20 38-944,-16 41-610,-10 38 92,0-1 0,-2 1-1,-1-1 1,0 0 0,2-40-1,-8 38-61,-1-1 0,0 1 0,-2 0 0,-1 0 0,-1 0 0,-10-24 0,-12-38 184,13 30-174,-16-65-30,12 44 7,9 39-42,5 19-62,0 0 0,-9-16-1,-2-2 119,14 29-69,-1 1 1,0-1-1,0 0 1,-1 1-1,0 0 1,-10-8-1,5 4 53,3 3-71,0 0-1,-1 0 1,0 1 0,-1 0-1,1 1 1,-1 0-1,0 0 1,-14-4 0,-8 0 42,-39-4 0,39 7 44,-11 0-60,0 2 1,-58 4-1,32 0-27,16-1 67,20-2-28,1 2 0,-54 8 0,10 1-81,19-4 40,-37 1 4,18-2 59,-217 2 12,179-7 34,-160 8 98,2 0-182,-264-3 70,438 0-99,-122 22 1,118-12 86,-81-2-21,36-5 140,-134 22-161,101-27 13,116-3-75,-97 10 0,29 7-5,-77 11 92,154-21-50,-107-1 0,4-2-68,42-1 218,82-4-134,0 3-1,0 0 1,-33 7-1,-75 20 442,124-27-463,1 0-1,-1-2 1,0 0-1,0-1 1,0 0 0,1-2-1,-21-6 1,-30-5-216,-35 0 313,0 4 0,-104 4 0,170 6-49,1-2-1,-1-1 0,-45-12 1,66 13-128,1 1 0,-19 0 0,-4-1 162,-27 1-118,14 0-20,-5 0 29,-66 4 0,80 5-32,32-5 118,0 0 0,0 0 0,-11-1 1,2 1-56,0 0 1,0 2 0,0 0-1,1 1 1,0 0 0,-23 11-1,-24 17 70,62-32-90,0 0 0,0 1 0,0-1 0,0 0 0,0 1 0,0-1 0,0 1 0,1-1 0,-1 1 0,1 0 0,-1 0 0,1 0 0,0-1 0,0 2 0,-1-1 0,1 0 0,1 0 0,-1 0 0,0 0 0,1 0 0,-1 1 0,1-1 0,-1 0 0,1 4 0,-5 56-236,4-45 193,1-4 130,0 0 1,1 0-1,4 22 0,20 75-253,14 30 784,-35-119-503,4 23 1,-6-26-18,1-1 0,7 21 0,-3-14-44,4 31 0,4 10-57,12 70-25,-18-104 12,20 43-1,-28-71 31,1-1-1,0 1 1,0-1 0,0 1-1,0-1 1,1 0 0,-1 0 0,1 0-1,-1 0 1,1-1 0,-1 1-1,1 0 1,0-1 0,0 0 0,0 0-1,0 0 1,0 0 0,0 0-1,4 0 1,8 1 2,0 0-1,24-1 1,-12 0-20,38 7 1,-38-4 72,37 1-1,126-5 70,-168 2-125,-1 0-1,1 1 1,28 9-1,24 3-12,81 1 42,-29-8-23,47 1 78,-139-8-83,-1 2 0,44 9 0,64 21-16,-90-22 12,74 6 0,-30-6 11,39 0 11,12 1-49,242 26 119,2-32-67,-281-5-142,191-8 245,139-13-75,111 20 16,-415 8-69,1-1 0,1029-7 102,-927 5-193,285-14 422,-440 15-1087,-59-3-1132,0-1 1,27-1-1,-43-2 856,-1 0-1,1 0 1,-1 0-1,1-1 1,-1 0-1,1-1 1,-1 0-1,0 0 1,0 0 0,10-8-1,8-8-3772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2:58.589"/>
    </inkml:context>
    <inkml:brush xml:id="br0">
      <inkml:brushProperty name="width" value="0.1" units="cm"/>
      <inkml:brushProperty name="height" value="0.1" units="cm"/>
      <inkml:brushProperty name="color" value="#66CC00"/>
    </inkml:brush>
  </inkml:definitions>
  <inkml:trace contextRef="#ctx0" brushRef="#br0">5351 106 3328,'-8'-4'649,"0"1"0,0 0 0,-1 0 0,1 1 0,-1 0 0,1 1 0,-1 0 0,1 0 0,-15 1 0,-30-1 1288,-127 6 734,86-3-1567,54-3-954,8-1 308,-54-9 0,15 0 193,15 6-134,-178-27 236,195 26-648,0 2 0,-65 1 0,56 3 108,-54-8 0,56 4-45,-76 2-1,69 3-91,-96 9 121,2 0-218,-178-20 154,254 4-62,-52-2 66,-146 27-68,218-16-21,0-2 0,-66-8 0,-21 0 32,76 7-54,-23-1 92,-91 12 0,52-4-148,19-2-10,-98 10 257,-153 20 334,155-10-338,44-7 60,-162 45 361,60-3-756,226-54-934,-1-3 0,0-1 0,0-1 0,1-2 0,-62-9 0,83 8-183,0-1 0,-22-8 0,24 6-199,0 0 0,-15-11 0,25 16 1432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3:00.024"/>
    </inkml:context>
    <inkml:brush xml:id="br0">
      <inkml:brushProperty name="width" value="0.1" units="cm"/>
      <inkml:brushProperty name="height" value="0.1" units="cm"/>
      <inkml:brushProperty name="color" value="#66CC00"/>
    </inkml:brush>
  </inkml:definitions>
  <inkml:trace contextRef="#ctx0" brushRef="#br0">1621 166 4608,'-29'-7'1530,"27"6"-1440,-1 1-1,1 0 0,-1 0 0,1 0 0,-1 0 0,1 0 0,0 1 1,-1-1-1,1 1 0,-1-1 0,1 1 0,0 0 0,-1 0 0,-1 1 1,-11 4 674,-4 0 21,13-4-727,1 0 1,0 0-1,0-1 1,0 0-1,-8 0 1,4-1 378,0-2 0,0 0 0,0 0 0,0 0 0,-12-6 0,-22-5 1101,-42-11-93,-132-40 1158,125 33-1265,59 23-674,0 2-1,-1 1 1,-57-2-1,33 3-234,-69-4-704,-144 9 0,229 4-1568,0 2 0,-69 20 0,67-15 71,-47 12-2782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0:16.598"/>
    </inkml:context>
    <inkml:brush xml:id="br0">
      <inkml:brushProperty name="width" value="0.1" units="cm"/>
      <inkml:brushProperty name="height" value="0.1" units="cm"/>
      <inkml:brushProperty name="color" value="#FFFC18"/>
    </inkml:brush>
  </inkml:definitions>
  <inkml:trace contextRef="#ctx0" brushRef="#br0">1 312 2304,'0'0'43,"0"-1"-1,0 1 1,0-1 0,0 1-1,0-1 1,0 1 0,0 0-1,0-1 1,0 1 0,0-1-1,1 1 1,-1 0 0,0-1-1,0 1 1,0-1 0,1 1-1,-1 0 1,0-1 0,0 1-1,1 0 1,-1 0 0,0-1-1,1 1 1,-1 0 0,1 0-1,-1-1 1,6 0 2378,5-8-1402,-3 1-633,-1 0-1,1-1 1,-1 0 0,0 0 0,5-10-1,-11 16-320,1 0 0,0 0 0,0 0 0,1 0 0,-1 0 0,0 0 0,1 1 0,0 0 0,0-1 0,0 1 0,0 0-1,0 0 1,0 0 0,0 1 0,0-1 0,6-1 0,1 1 67,-1 0 1,1 1-1,0 0 0,19 0 1,5 2-23,0 0 0,34 8 0,0 2 48,137 5-1,-168-15-2,-1-3-1,38-6 1,129-14-61,-125 16 52,14-7 30,161-42 0,-165 37-157,0 4 1,108-4-1,-49 6-72,157 0 442,-127 9-175,-126 1-133,357-19-71,14 15 35,-125 6-197,-199-3 152,126-2 43,32 16-34,133 1-8,107 8 250,-161-14-244,-78-4-19,-15-3-16,-9-1-30,122 26 92,30 0 50,-209-13-96,-89-4 7,126-7 0,-79-14 120,22-1-171,255 6-13,-115-6 196,2 1 2,-132 5-132,3 0 16,202 23-23,-324-10 10,184 10 0,145-3 218,148-6-154,-194-3-118,0 20 37,-271-18 67,197 18 167,61 3-242,-223-19 82,284 22 35,-67-12 25,-92-8-191,274-17 349,-412 4-241,148-3-42,98-8-42,-318 15 50,218-15 0,-152 13 0,77 9 0,194 8 138,-33 11-276,-189 1 140,-92-17 2,0-2-1,0-1 0,57 3 1,477-9 177,-503 3-63,32-2-55,33-10-41,249-10-38,-256 15 16,218-35 0,-254 27-2,0 5 0,150 5 0,-192 4 44,-1-1-1,1-3 0,79-13 1,-89 8 10,0 1 0,0 1 0,0 2 1,59 1-1,-85 3-40,-1 0 0,0 0-1,1 0 1,6 3 0,-11-4-81,-1 0-1,0 1 0,0-1 1,1 1-1,-1-1 1,0 1-1,0 0 1,0 0-1,0-1 1,0 1-1,0 0 1,0 0-1,0 0 1,0 0-1,-1 0 0,1 0 1,0 0-1,0 0 1,-1 0-1,1 0 1,-1 0-1,1 1 1,-1-1-1,0 0 1,1 0-1,-1 1 0,0 1 1,0-3-45,0 1 1,0 0-1,0 0 0,0 0 1,0 0-1,0 0 1,0-1-1,-1 1 0,1 0 1,0 0-1,-1 0 0,1-1 1,-1 1-1,1 0 1,-1-1-1,1 1 0,-1 0 1,1-1-1,-1 1 1,0 0-1,1-1 0,-2 1 1,1-1-103,0 1 1,0-1 0,0 0-1,0 0 1,-1 0-1,1 0 1,0-1 0,0 1-1,0 0 1,0 0-1,-1-1 1,1 1 0,0 0-1,0-1 1,-1 0 0,1 1 93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0:29.059"/>
    </inkml:context>
    <inkml:brush xml:id="br0">
      <inkml:brushProperty name="width" value="0.1" units="cm"/>
      <inkml:brushProperty name="height" value="0.1" units="cm"/>
      <inkml:brushProperty name="color" value="#FFFC18"/>
    </inkml:brush>
  </inkml:definitions>
  <inkml:trace contextRef="#ctx0" brushRef="#br0">1 1 1664,'129'23'4400,"167"28"-287,-236-44-3661,-11-3-206,-1-2 1,73-7-1,2-1 178,136 16-19,-151-5-235,118-9 0,-41-1 29,866 5 515,-871-14-524,-82 4-49,-69 7-134,58-5-36,0 4 0,97 8 0,103 2 166,-23-1-178,-191 2-39,98 24 0,-95-18 161,0-2-1,89 0 1,-36-4-3,-69-1-123,81 17-1,-79-11 18,88 3-1,-99-12 86,-1 3 0,1 1 0,60 18 0,-104-23-105,-1 0-1,0 1 1,0-1 0,0 1-1,11 8 1,-15-10-40,0 1 0,0-1 0,0 1 0,-1 0 1,1 0-1,-1 0 0,1 0 0,-1 0 0,0 0 0,1 0 0,-1 0 0,0 1 0,-1-1 0,1 0 0,0 1 1,-1-1-1,1 0 0,-1 1 0,1 4 0,-1-3-237,-1 0 0,1-1 0,0 1 0,-1 0 0,0 0-1,0-1 1,0 1 0,0-1 0,-1 1 0,1-1 0,-1 1 0,0-1 0,0 0 0,0 0 0,-1 0-1,1 0 1,-1 0 0,1-1 0,-1 1 0,0-1 0,0 1 0,-4 1 0,-2 0-387,0 0 0,-1-1 0,-12 4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0:33.277"/>
    </inkml:context>
    <inkml:brush xml:id="br0">
      <inkml:brushProperty name="width" value="0.1" units="cm"/>
      <inkml:brushProperty name="height" value="0.1" units="cm"/>
      <inkml:brushProperty name="color" value="#FFFC18"/>
    </inkml:brush>
  </inkml:definitions>
  <inkml:trace contextRef="#ctx0" brushRef="#br0">14 57 3584,'-2'1'95,"1"0"0,0 0 1,0 0-1,0 0 0,1 0 1,-1 0-1,0 0 0,0 0 0,1 1 1,-1-1-1,0 0 0,1 0 1,-1 0-1,1 1 0,0-1 0,-1 0 1,1 1-1,0-1 0,0 0 1,0 1-1,0-1 0,0 1 0,0-1 1,0 0-1,0 1 0,1-1 1,-1 0-1,0 1 0,2 1 0,-2-2-9,1 0-1,0 1 1,1-1 0,-1 0-1,0 0 1,0 1-1,0-1 1,1 0-1,-1 0 1,1 0-1,-1-1 1,1 1-1,-1 0 1,1 0-1,-1-1 1,1 1-1,0-1 1,-1 0-1,4 1 1,34 1 1176,-29-2-1232,399 0 2279,-216-15-1739,-28 1-217,56 21-178,-123-1-163,-55-6 63,75-10 1,-25 1 29,299 5 503,-129 8-531,32 2-58,-163 4 77,140-6 0,137-4 255,-294 3-217,154-10 133,12 1-123,100 1 138,-372 4-282,314-12 86,18-6-52,30 0 22,-270 22-4,172-2 19,124-5-76,22 8 5,-278-4 24,244 29 0,-88-3 6,-4 0 25,-244-19-37,37 5-30,174 3 1,152-13 129,-345 0-124,207-11-115,8 1 130,-207 11-15,-10 1 54,94-8 0,-94-2-36,204-15 14,-119 23-26,101-6-16,-227 2-28,213-17 88,-164 16 4,92 9 0,181 14 0,-294-21-69,47 1-27,128 15-1,-159-5 134,292 32-58,143 29-138,-353-45 14,113-2 193,-127-15-96,200 11-64,-20-2 299,-114-9-166,-55-4-63,171-3 9,-169-4 76,155-12-143,-9-1 168,748 15-148,-783-11-28,-2-1 83,133-17-89,-5 0 191,-74 14-228,-94 1 46,-3 12 56,89-5 34,218-17-151,-293 9 270,-145 7-129,106 3 0,-127 10-114,91 21 1,-75-10 132,-34-11-33,1-1 1,55-2-1,28 1 70,-34 5-32,148 9 117,-171-15-118,100-10 0,270-15-35,-131 2 209,-184 9-189,64 4 39,19-1-18,-134 2-57,381-23-59,-147 7 23,-97 4 82,-8 15-2,94-7-9,-194-1 11,1 5 0,127 6 0,-118 7 12,135-12 1,109 0 84,-239 7-138,115-14-190,-96 3 231,140 12 64,-224 0-82,0-3-63,94-13 0,-32 1-35,175 14 69,-214 2 55,113-7 82,6-1-33,-69 16-1249,-123-11 900,25 7-972,-30-7 1119,1 0 0,0 1 0,-1-1 0,1 0 0,0 0 0,-1 1 0,1-1 0,0 1 0,-1-1 0,1 0 0,-1 1 0,1-1 0,-1 1 0,1 0 1,-1-1-1,1 1 0,-1-1 0,0 1 0,1 0 0,-1-1 0,0 1 0,1 0 0,-1-1 0,0 1 0,0 0 0,0-1 0,0 1 0,0 0 0,1-1 0,-1 1 0,0 0 1,-1 0-1,1 1 0,-11 17-3608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0:35.442"/>
    </inkml:context>
    <inkml:brush xml:id="br0">
      <inkml:brushProperty name="width" value="0.1" units="cm"/>
      <inkml:brushProperty name="height" value="0.1" units="cm"/>
      <inkml:brushProperty name="color" value="#FFFC18"/>
    </inkml:brush>
  </inkml:definitions>
  <inkml:trace contextRef="#ctx0" brushRef="#br0">1 284 2944,'151'3'4560,"-119"-4"-4002,-1-2 0,1-2 0,42-11 0,-43 9-321,157-27 755,-125 28-840,74 2 0,-110 2 4,-1-1-1,0-1 1,0-1 0,30-10-1,42-9 470,80 9-352,-113 11-258,139-10 145,-103 1 105,-23 2-205,26-2 126,95-6 97,157 17-117,-109-1 72,-84-2-44,119-6 355,-129-2-705,465-22 237,-328 40 29,-3 23-92,-22 5 24,-133-19-66,152 35 1,-225-36 22,2-4-1,-1-2 1,95-1 0,-43-7 1,186 6 0,-196-2 16,157-17 0,-63 2-43,-130 10 21,93-6 76,49-25 268,50-7-4,-123 21-225,-71 8-124,1 3 0,87 0 0,-139 8-452,0 0 0,0 2 0,0-1 0,0 2 0,0 0 0,21 8 0,14 10-2781,-44-19 2675,2-1 0,-1 0 0,0-1 0,0 1 0,9-1 0,-14 0 571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0:39.260"/>
    </inkml:context>
    <inkml:brush xml:id="br0">
      <inkml:brushProperty name="width" value="0.1" units="cm"/>
      <inkml:brushProperty name="height" value="0.1" units="cm"/>
      <inkml:brushProperty name="color" value="#FFFC18"/>
    </inkml:brush>
  </inkml:definitions>
  <inkml:trace contextRef="#ctx0" brushRef="#br0">0 266 2944,'5'2'369,"-1"0"1,1 0-1,-1 0 1,1-1-1,8 3 1,7 1 90,-12-2-248,0-1 1,1 0-1,-1 0 0,1-1 0,0 0 1,-1 0-1,1-1 0,0 0 1,15-3-1,9-1 106,0 2 1,50 3 0,-28 0-161,-51-1-150,27 1 170,-1-2 0,1-1 0,52-10 0,248-49 1018,-2 2-856,-200 33-140,163-9 0,-226 28-251,149-16 70,-94 6-35,167-1 0,200 10 288,-229 5-214,91-4-52,-300 4 20,374-4 295,-194 13-229,-87-3-157,186 26 1,-329-29 64,406 58 240,-27-15-136,-229-24-59,165 5-335,-157-14 303,-151-9 2,548 27 306,-387-26-280,179-5 51,99-20 137,-155-2-190,-8 2-46,-42 16 96,42-1 30,217-7-167,-285 6 70,-2 0 132,-132 9-149,433-9 28,-106 13 105,-79 2-487,16 2 432,159 7 103,-270-5-96,3 0 55,350 12 20,-571-21-149,286 11-44,11 0 120,375-2 40,-451-11-274,-46 2 275,227-3 144,-102-21-294,-108 5 24,618 12 94,-479 11 29,180 14-153,-408-5-68,189 16 80,162-16 129,-430-14-111,23 0-16,91 10 0,-149-9-32,29 6-329,-32-7 258,-1 0 1,0 1-1,1-1 0,-1 1 1,0-1-1,0 1 0,1-1 0,-1 1 1,0 0-1,0 0 0,0-1 0,0 1 1,0 0-1,0 0 0,0 0 1,0 0-1,0 0 0,-1 1 0,2 1 1,-2-3 4,0 1 1,1 0 0,-1-1-1,0 1 1,0 0 0,0-1 0,0 1-1,-1-1 1,1 1 0,0 0-1,0-1 1,0 1 0,0 0 0,-1-1-1,1 1 1,0-1 0,0 1-1,-1-1 1,1 1 0,-1 0-1,1-1 1,0 1 0,-1-1 0,1 0-1,-1 1 1,1-1 0,-1 1-1,0-1 1,0 1-99,0-1-1,-1 0 1,1 0 0,0 0 0,0 0-1,-1 0 1,1-1 0,0 1-1,0 0 1,0 0 0,-1-1 0,1 1-1,0-1 1,0 1 0,-1-1-1,2 1 206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44.109"/>
    </inkml:context>
    <inkml:brush xml:id="br0">
      <inkml:brushProperty name="width" value="0.1" units="cm"/>
      <inkml:brushProperty name="height" value="0.1" units="cm"/>
      <inkml:brushProperty name="color" value="#66CC00"/>
    </inkml:brush>
  </inkml:definitions>
  <inkml:trace contextRef="#ctx0" brushRef="#br0">2705 77 1664,'-3'4'523,"6"-8"-353,-1 3-916,19-23 647,-2 2 5707,-19 22-5581,0 0 0,0 0 0,0 0 0,1 0 107,-1-1-107,0 1 0,0 0 0,0 0 0,0 0 0,0 0 0,0 0 0,0 0 0,0 0 0,0 0 0,0 0-1,0 0 1,0 0 0,0-1 0,0 1 0,0 0 0,0 0 0,0 0 0,0 0 0,0 0 0,0 0 0,0 0 0,0 0 0,0 0 0,0 0 0,0-1-1,0 1 1,0 0 0,0 0 0,0 0 0,0 0 0,0 0 108,0 0-108,0 0 0,-1 0 0,1 0 0,0 0-1,0 0 1,0-1 0,0 1 0,-7-1 622,-7 1-32,-67 28 1959,-31 11-293,95-35-2009,-1 0 0,1-1 1,0-1-1,-1 0 0,1-1 1,-23-2-1,9 0-285,-32 3 805,-43-2-663,90-2-185,0 0 0,0 0 1,0-1-1,-25-9 0,-4-4 272,0 2 1,-80-13 0,63 16-219,25 4-66,0 2 0,-45-1 0,30 6 442,-246 9 774,145-3-800,92-6 208,-66 9 0,-95 31 65,114-19-440,-144 37-1681,-18 3-5713,162-45 2939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0:40.538"/>
    </inkml:context>
    <inkml:brush xml:id="br0">
      <inkml:brushProperty name="width" value="0.1" units="cm"/>
      <inkml:brushProperty name="height" value="0.1" units="cm"/>
      <inkml:brushProperty name="color" value="#FFFC18"/>
    </inkml:brush>
  </inkml:definitions>
  <inkml:trace contextRef="#ctx0" brushRef="#br0">34 39 3968,'-2'-1'131,"1"0"-1,0 0 1,0-1 0,-1 1-1,1 0 1,0 0 0,0-1-1,0 1 1,0-1 0,1 1-1,-1-1 1,0 1-1,1-1 1,-1 1 0,1-1-1,-1 1 1,0-4 0,1 5-93,0-1 1,0 0 0,-1 1-1,1-1 1,-1 0 0,1 1-1,0-1 1,-1 1 0,1-1-1,-1 1 1,1-1 0,-1 1-1,0-1 1,1 1 0,-1 0-1,1-1 1,-1 1 0,0 0-1,1 0 1,-1-1 0,0 1-1,1 0 1,-1 0 0,0 0-1,0 0 1,1 0 0,-2 0-1,2 0-1,0 1-1,0 0 1,0 0-1,0 0 1,0 0-1,0-1 1,1 1-1,-1 0 0,0 0 1,1-1-1,-1 1 1,0 0-1,1 0 1,-1-1-1,1 1 1,-1 0-1,1 0 0,19 22 570,-17-20-556,-1 1-1,1-1 1,0 0 0,0 1-1,0-1 1,1-1-1,5 5 1,1-2 12,1 0 0,-1-1 0,1 0 0,0 0 0,0-2 1,0 1-1,1-1 0,13 0 0,15-1 259,40-4 0,-32 1-157,96 0 128,122-8 312,-82-17-57,149-12-107,-287 38-576,64 8 0,-102-6-169,0 0-1,0 1 1,12 3 0,19 14-2639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1:03.402"/>
    </inkml:context>
    <inkml:brush xml:id="br0">
      <inkml:brushProperty name="width" value="0.1" units="cm"/>
      <inkml:brushProperty name="height" value="0.1" units="cm"/>
      <inkml:brushProperty name="color" value="#FFFC18"/>
    </inkml:brush>
  </inkml:definitions>
  <inkml:trace contextRef="#ctx0" brushRef="#br0">10 0 3584,'-9'0'3904,"25"1"-2931,1 1 0,-1 0-1,1 1 1,26 9 0,62 27 323,-67-23-1050,0 3 0,-1 0 0,-1 3 0,-1 1 0,-1 1 0,-1 2 0,33 34 0,-44-38-355,-6-4 352,1-2 0,34 26 0,-44-38-450,-1 0 0,0 0 0,1-1 0,0 0 0,0 0 0,0-1 0,0 1 0,0-2 0,0 1 0,1-1 0,-1 0 0,0-1 0,9 1 0,-2-2-1581,0-1 0,0 0 0,18-6 0,1-2-1870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1:03.776"/>
    </inkml:context>
    <inkml:brush xml:id="br0">
      <inkml:brushProperty name="width" value="0.1" units="cm"/>
      <inkml:brushProperty name="height" value="0.1" units="cm"/>
      <inkml:brushProperty name="color" value="#FFFC18"/>
    </inkml:brush>
  </inkml:definitions>
  <inkml:trace contextRef="#ctx0" brushRef="#br0">576 5 3456,'-1'0'94,"0"-1"1,0 1-1,0-1 1,1 1-1,-1-1 0,0 1 1,0-1-1,0 1 1,0 0-1,0 0 0,0-1 1,0 1-1,0 0 1,0 0-1,0 0 1,-1 0-1,1 0 0,0 0 1,0 1-1,0-1 1,0 0-1,0 0 1,-1 1-1,1 0 93,0 1-1,0-1 1,-1 0 0,1 1-1,0-1 1,0 1 0,0-1 0,0 1-1,1 0 1,-1-1 0,0 1-1,1 0 1,-1 3 0,-28 106 1931,20-65-1530,-3-1 0,-2 0-1,-38 82 1,-92 131 1216,54-100-1251,52-92-397,-44 85 29,65-117-297,1 1 0,-14 51 1,29-82-50,0 0 1,0 1 0,0-1-1,1 1 1,0 6 0,0-10 99,0-1 1,0 1 0,0-1 0,0 1-1,0-1 1,0 1 0,0-1-1,0 1 1,0-1 0,0 1-1,1-1 1,-1 1 0,0-1-1,0 1 1,1-1 0,-1 1-1,0-1 1,1 1 0,-1-1 0,1 0-1,-1 1 1,0-1 0,1 0-1,-1 1 1,1-1 0,-1 0-1,1 0 1,-1 1 0,1-1-1,-1 0 1,1 0 0,-1 0 0,1 0-1,-1 1 1,1-1 0,-1 0-1,1 0 1,-1 0 0,1 0-1,0 0 1,-1 0 0,1-1-1,-1 1 1,1 0 0,-1 0-1,1 0 1,-1 0 0,1-1 0,-1 1-1,1 0 1,-1-1 0,1 1-1,0-1 1,3-1-368,-1 0-1,1-1 1,-1 1-1,1-1 1,5-5-1,26-32-2477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1:04.146"/>
    </inkml:context>
    <inkml:brush xml:id="br0">
      <inkml:brushProperty name="width" value="0.1" units="cm"/>
      <inkml:brushProperty name="height" value="0.1" units="cm"/>
      <inkml:brushProperty name="color" value="#FFFC18"/>
    </inkml:brush>
  </inkml:definitions>
  <inkml:trace contextRef="#ctx0" brushRef="#br0">82 1 4608,'-11'1'570,"9"-2"-479,0 1 0,1 1 0,-1-1 0,0 0 0,0 0 0,0 1 0,0-1 0,1 1 0,-1-1 0,0 1 0,0 0 0,1 0 0,-1-1 0,0 1 0,1 0 0,-1 1 0,-1 0 0,0 1 151,1 0 1,-1-1-1,0 1 1,1 1-1,0-1 1,-1 0-1,1 0 1,1 1-1,-1-1 1,0 1-1,1 0 1,0-1-1,0 1 1,-2 8-1,0 12 342,1 1 0,1 0 0,3 38 0,14 75 371,7-25 89,58 174 0,-18-78-594,-47-144-334,-7-26-19,1 1-1,25 56 0,-34-93-179,1 1 0,0-1 0,0 1 0,1-1 0,-1 0 0,0 0-1,1 0 1,0 0 0,0-1 0,0 1 0,0-1 0,0 1 0,5 1-1,-6-3-78,0 0 0,0 0 0,0-1-1,0 1 1,0-1 0,0 1-1,1-1 1,-1 0 0,0 0-1,0 0 1,0 0 0,0 0-1,0 0 1,1-1 0,-1 1-1,0-1 1,0 1 0,0-1 0,0 0-1,0 0 1,0 0 0,-1 0-1,1 0 1,0 0 0,0-1-1,2-1 1,-1 0-438,0 0 0,0 0 0,0 0 0,-1-1 0,1 1 0,-1-1 0,1 1 0,-1-1 0,-1 0 0,1 0 0,2-5 0,-3-15-1901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1:04.522"/>
    </inkml:context>
    <inkml:brush xml:id="br0">
      <inkml:brushProperty name="width" value="0.1" units="cm"/>
      <inkml:brushProperty name="height" value="0.1" units="cm"/>
      <inkml:brushProperty name="color" value="#FFFC18"/>
    </inkml:brush>
  </inkml:definitions>
  <inkml:trace contextRef="#ctx0" brushRef="#br0">26 532 5120,'-26'30'1920,"26"-25"-1504,0-1 544,11-4 96,4-9 128,12-11 64,6-13-320,10-14-96,28-17-480,31 2 0,11 0 0,-4 4 0,-13 6 32,-3 3-544,-19 7-288,-9 7-1280,-10 12-480,-6 8-1376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1:12.179"/>
    </inkml:context>
    <inkml:brush xml:id="br0">
      <inkml:brushProperty name="width" value="0.1" units="cm"/>
      <inkml:brushProperty name="height" value="0.1" units="cm"/>
      <inkml:brushProperty name="color" value="#FFFC18"/>
    </inkml:brush>
  </inkml:definitions>
  <inkml:trace contextRef="#ctx0" brushRef="#br0">1 44 2816,'52'-43'1120,"-19"43"-864,16 5-352,-27 1-160,5 3-896,4 11-288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1:19.453"/>
    </inkml:context>
    <inkml:brush xml:id="br0">
      <inkml:brushProperty name="width" value="0.1" units="cm"/>
      <inkml:brushProperty name="height" value="0.1" units="cm"/>
      <inkml:brushProperty name="color" value="#FFFC18"/>
    </inkml:brush>
  </inkml:definitions>
  <inkml:trace contextRef="#ctx0" brushRef="#br0">8 34 1408,'-8'0'3112,"33"-10"-1675,-5 4-1191,1 1-1,0 1 1,39-3-1,66 5 277,-77 3-447,177 8 837,-120-9-678,355 9-132,-147-9 344,-136-4-354,-2 9 122,133-6-273,42-2 144,-322 3-34,-1 2-1,0 1 0,0 1 0,42 11 0,-67-14-84,1 0 0,0 0 0,-1 1 1,1 0-1,-1-1 0,0 1 0,1 1 0,-1-1 0,0 0 0,0 1 0,0-1 0,-1 1 1,1 0-1,-1 0 0,1 0 0,1 3 0,13 35-2195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2:18.557"/>
    </inkml:context>
    <inkml:brush xml:id="br0">
      <inkml:brushProperty name="width" value="0.1" units="cm"/>
      <inkml:brushProperty name="height" value="0.1" units="cm"/>
      <inkml:brushProperty name="color" value="#FFFC18"/>
    </inkml:brush>
  </inkml:definitions>
  <inkml:trace contextRef="#ctx0" brushRef="#br0">1 155 1024,'7'-4'520,"0"-1"1,0 1 0,1 0-1,10-4 1,26-15 2668,-41 22-3100,0 1 0,1-1 1,-1 1-1,1-1 0,0 1 1,-1 0-1,1 0 0,3 1 0,7 0 105,-1-2 44,0 0-1,0-2 0,0 1 1,-1-2-1,1 0 1,21-9-1,17-6 149,-25 11-235,97-26 491,-99 28-475,1 2 0,-1 1 0,29 0 0,482 3 591,-450 4-561,149 27 0,-89-8-191,-10-2-69,48 6 163,-135-22-70,163 9 681,146-6-311,-120-2-362,-91-3 57,49 4 60,17 3-187,-15 0-48,183 11 250,-81-4-164,0-10 86,-7 0 8,-98 3-94,55-8 2,-124-4-11,237-11 111,-110 3-83,-13-3 161,77 0-222,-223 12 40,365 17-110,-429-13 142,-1 1 0,1 2 0,35 11 0,-59-15-101,-1 0-1,1 0 1,-1 0-1,0 1 0,0 0 1,0 0-1,-1 0 1,1 0-1,4 5 1,-7-7-88,0 1 1,1 0 0,-1 0-1,0 0 1,0 0 0,0 0-1,0 0 1,0 0-1,0 0 1,-1 0 0,1 0-1,0 0 1,-1 0 0,0 0-1,0 1 1,0-1 0,0 0-1,0 0 1,0 1-1,0-1 1,-1 0 0,0 4-1,-3 1-520,1 0 0,-2 0-1,1 0 1,-6 6-1,9-12 671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2:22.530"/>
    </inkml:context>
    <inkml:brush xml:id="br0">
      <inkml:brushProperty name="width" value="0.1" units="cm"/>
      <inkml:brushProperty name="height" value="0.1" units="cm"/>
      <inkml:brushProperty name="color" value="#FFFC18"/>
    </inkml:brush>
  </inkml:definitions>
  <inkml:trace contextRef="#ctx0" brushRef="#br0">1 173 2944,'141'-4'4138,"53"11"-2573,119-5 630,-251-6-1916,-1 2-1,0 3 1,0 3-1,110 21 0,-120-14-78,0-3-1,0-2 1,1-2-1,72-5 1,211-4 502,-217 6-546,-52-4-79,104-19-1,10-1 11,-7 18 24,43-4 45,377-12-119,-293 19 269,107 5 263,-331 0-441,0-4 0,109-14 0,-86 6-50,0 4 0,154 14 1,43-9-72,-25 0-9,-208 4-21,13 1 93,116-5 0,-125-6-114,254-12 179,-205 17-162,126-17 1,-68 0 10,200 6 0,-141 0 111,-6 1-25,-99 11-114,259-3 125,125-3 255,-496 6-352,205-15 61,-1 1 59,3 22 57,-143-3-124,-21-4-32,62-8 0,19 0-122,313 36 165,-381-24-94,92-4-1,-77-2 183,216 19-339,-229-12 262,91-4 0,-88-3 2,77 9 0,34 6-184,-188-14 123,302 24-128,-130-26 193,158 3 153,-28-1-275,24 2 274,-221 6-119,-52-3-72,0-2 0,77-6 0,-4-4 34,136 10 0,-68 1-31,7-13-69,-3 0 16,-75 10 68,208-7 104,79-3 119,-319 13-426,101 0 67,329 6 268,-210-7-249,-23-1-35,-230 2 161,40 3-15,142-9-1,124-4 362,-109 6-238,-58-11-98,65-1-25,-203 13-37,223-11 254,149-10-185,-354 21-23,252-11 146,-68 4-338,-172 7 178,57 6-6,0 0-17,290-7-15,-283 10 20,-2 0-36,-99-10 19,61-1 3,185 23 0,-239-12-1,8 1 16,117 5 0,-67-23-11,2 0 129,174 21-118,-267-11-5,-14-3-128,0 1-1,0 1 1,0 0 0,0 1-1,19 6 1,-29-7-140,1 0 0,-1 0 0,0 0 0,1 0 0,-1 0 0,0 1 0,0-1 0,-1 1 0,1-1 0,0 1 1,-1-1-1,0 1 0,1 0 0,-1 0 0,0 0 0,-1 0 0,1 0 0,0 0 0,-1 0 0,1 5 0,-1-2-467,1 1 0,-1-1-1,0 0 1,-1 0 0,0 0-1,0 0 1,0 1 0,-4 9-1,4-13 285,-1 0 0,0 0 0,0 0-1,-1 0 1,1 0 0,0-1-1,-1 1 1,-3 2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2:33.279"/>
    </inkml:context>
    <inkml:brush xml:id="br0">
      <inkml:brushProperty name="width" value="0.1" units="cm"/>
      <inkml:brushProperty name="height" value="0.1" units="cm"/>
      <inkml:brushProperty name="color" value="#FFFC18"/>
    </inkml:brush>
  </inkml:definitions>
  <inkml:trace contextRef="#ctx0" brushRef="#br0">0 48 1664,'0'-33'608,"0"22"-480,6 7 32,-1 8-1824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7:45.404"/>
    </inkml:context>
    <inkml:brush xml:id="br0">
      <inkml:brushProperty name="width" value="0.1" units="cm"/>
      <inkml:brushProperty name="height" value="0.1" units="cm"/>
      <inkml:brushProperty name="color" value="#66CC00"/>
    </inkml:brush>
  </inkml:definitions>
  <inkml:trace contextRef="#ctx0" brushRef="#br0">3056 144 6272,'-6'0'351,"0"-1"0,0 1 0,0 0 0,0 1 0,0 0-1,-1 0 1,1 0 0,1 0 0,-8 3 0,-1 2-265,1 0-1,-22 14 0,29-17-49,-1 1-1,0-1 0,0 0 1,0-1-1,0 0 1,0 0-1,-15 1 1,-2-1 1240,-27-2 0,24 0-795,-100-7 807,70 2-906,-63-5 682,-138-31-1,-115-45-220,289 72-461,-114-4 0,103 11-239,-468-4 1636,386 12-1308,44-1-160,-248-4-4035,285 0 946,3 3-1302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4:09.728"/>
    </inkml:context>
    <inkml:brush xml:id="br0">
      <inkml:brushProperty name="width" value="0.1" units="cm"/>
      <inkml:brushProperty name="height" value="0.1" units="cm"/>
      <inkml:brushProperty name="color" value="#FFFC18"/>
    </inkml:brush>
  </inkml:definitions>
  <inkml:trace contextRef="#ctx0" brushRef="#br0">1 97 896,'5'-62'416,"6"47"-320,0 1 0,-6 8-64,1 6-224,5 11-64,0 4-64,-6 3 0,0 6 128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4:11.438"/>
    </inkml:context>
    <inkml:brush xml:id="br0">
      <inkml:brushProperty name="width" value="0.1" units="cm"/>
      <inkml:brushProperty name="height" value="0.1" units="cm"/>
      <inkml:brushProperty name="color" value="#FFFC18"/>
    </inkml:brush>
  </inkml:definitions>
  <inkml:trace contextRef="#ctx0" brushRef="#br0">17 13 640,'-5'-13'352,"10"17"-288,-10-4 32,-1 0-384,1 5-128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4:20.743"/>
    </inkml:context>
    <inkml:brush xml:id="br0">
      <inkml:brushProperty name="width" value="0.1" units="cm"/>
      <inkml:brushProperty name="height" value="0.1" units="cm"/>
      <inkml:brushProperty name="color" value="#FFFC18"/>
    </inkml:brush>
  </inkml:definitions>
  <inkml:trace contextRef="#ctx0" brushRef="#br0">1 57 1536,'71'-15'987,"-63"14"-806,0-1 0,0-1 0,13-6 0,-14 6 21,0 0-1,0 1 1,13-4-1,6 2 30,0 0 0,0 1 0,35 2-1,-48 2-194,-1 0 0,1 1-1,-1 0 1,0 1 0,0 0-1,0 1 1,0 1 0,0 0-1,12 7 1,-9-3-19,105 55 675,-105-57-565,1-1 1,0-1-1,0 0 0,0-1 0,1-1 1,18 2-1,99 11-68,-45-3-10,22 2 56,62 8 198,-102-12-270,-38-7-1,65-3-1,-3-1 34,240 33-193,-265-27 153,129-8 0,-149-1-5,203 2 100,-136 2-235,0-11 313,1 0 73,151 20-52,-198-7-87,36 3 61,32 10-555,-103-12 346,15 0 74,51-4-8,244 10-180,187 3 286,-331-16 56,-139 0-287,1-3 0,66-16 0,50-5 220,270 19-71,-261 11 183,-17 0-262,215 31-1,-154-20-170,-65-7 219,291 17-240,-429-24 223,447 14 60,-400-11-43,138-11 1,-21-1 13,336-14 71,-283 3-180,12 0 114,-89-3-300,6-1-94,396-5 790,384 29-452,-639 15 212,12-10-223,-197-6 74,349-27-127,-13-2 180,-310 22-211,127-3 162,-97 7-32,61 0-215,384 12 339,-202 11-133,-281-11 54,106 9 143,-118-8-245,95 11-21,-74 4 114,238 5 0,8-6-141,-287-16 69,123-10 0,-65-1 60,-38 6-79,123-3 87,-184-3 43,111-4-243,-140 8 151,92 12 0,-128-10-222,-1 1-1,0 0 1,1 1-1,13 7 1,3 3-2031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4:48.735"/>
    </inkml:context>
    <inkml:brush xml:id="br0">
      <inkml:brushProperty name="width" value="0.1" units="cm"/>
      <inkml:brushProperty name="height" value="0.1" units="cm"/>
      <inkml:brushProperty name="color" value="#FFFC18"/>
    </inkml:brush>
  </inkml:definitions>
  <inkml:trace contextRef="#ctx0" brushRef="#br0">0 179 640,'17'-25'1152,"-14"20"-634,-2 3-229,0 0-1,0 1 1,0-1-1,-1 0 0,1 0 1,0 0-1,-1 1 1,1-1-1,0-5 2347,15 10-1968,-10-1-308,0-2 1,0 1-1,0-1 0,1 1 1,-1-2-1,7 0 1,8 0 121,-13 1-456,-5 0 52,0 1-1,0-1 1,-1 0-1,1 0 1,0-1-1,0 1 1,0-1-1,0 1 1,0-1-1,-1 0 1,1 0-1,0 0 1,0 0 0,-1-1-1,1 1 1,-1-1-1,3-1 1,57-49 2067,-43 28-1338,-17 20-680,1 1-1,-1-1 0,1 1 0,0-1 0,4-3 0,-3 6-138,0-1-1,-1 1 1,1 0 0,0 0-1,0 1 1,-1-1 0,1 1-1,0-1 1,0 1 0,0 0-1,0 1 1,5 0 0,8 0 314,132-10-131,-127 9-129,22-1 63,1 2 0,78 13-1,-5 19 148,-101-28-219,1-1-1,-1 0 1,33 2 0,56-5 181,-11 0-94,12 7 94,157 31 0,-179-26-232,139 4 0,39 5 4,-170-6-87,204 26 391,-72-30-278,47 5-337,-5-10 1054,-166-8-501,-9 0 202,110 2-85,-197 0-395,-1-1 0,0 1 1,1-1-1,-1 1 0,0 0 0,0 1 0,0-1 0,0 1 0,0 0 1,6 4-1,-9-6-31,0 1 0,0-1 0,-1 1 0,1 0 0,0-1 0,-1 1 0,1 0 0,-1 0 0,1-1 0,-1 1 0,1 0 0,-1 0 0,0 0 0,1 0 0,-1 0 0,0 0 0,0-1 0,1 1 0,-1 0 0,0 0 0,0 1 0,-1 0-100,1 0 1,-1-1-1,1 1 1,-1 0-1,0-1 0,1 1 1,-1-1-1,0 1 0,0-1 1,0 1-1,0-1 0,-1 0 1,1 1-1,0-1 1,-3 2-1,-3 2-1335,-1 1 1,-16 7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4:54.090"/>
    </inkml:context>
    <inkml:brush xml:id="br0">
      <inkml:brushProperty name="width" value="0.1" units="cm"/>
      <inkml:brushProperty name="height" value="0.1" units="cm"/>
      <inkml:brushProperty name="color" value="#FFFC18"/>
    </inkml:brush>
  </inkml:definitions>
  <inkml:trace contextRef="#ctx0" brushRef="#br0">147 1544 3328,'22'-15'2580,"24"-10"0,-25 15-2402,1 1 0,0 2 0,24-7 0,314-50 3475,-241 54-2928,161 5 1,-177 6-396,130 9 753,-36-22-721,0-1-132,-152 13-244,131 5 231,-121-1-115,0-3 0,62-7 0,-57 3 151,241 3 46,-137 11-160,73 2 197,248 6-395,-175-10 314,11 2 231,-235-3-576,110-3-1,294 0 587,-170-7-367,-14 0-157,-160 12 28,94 4 11,253 14 106,-401-20-80,123-5 0,24 2 321,-110 9-255,-56-5-79,117-1-1,-110-11-46,270 3 14,-36 13 105,144 7 176,-36-6-244,-132-9-19,-192-3 111,146-14 0,-88 2-96,155 10 0,-1-6-56,-16-1-16,-182 14 94,77-1 25,386 9-1,-250-4-5,19 3 110,-275-8-50,129-3 0,-85-12-358,173-6 221,11 0 113,-170-1-109,171 0 0,-187 19 83,152-17 0,-161 2-88,0 5 1,125 7-1,125-5 45,30 8 205,-334-2-250,4-1 13,-1-3 0,58-10 1,-22 1-18,20 1-39,135 3 0,-241 8 56,60 3 46,100-10-1,-15-11 54,230 2-1,32 6-146,-297 7 22,148 15-1,50-4 128,-13 0-218,-208 0 88,134 6 149,-192-14-122,359 15-71,-304-4 129,186 12 80,-192-23-138,29-1 19,141 17 0,-222-13-36,37 7-49,85 1 0,-72-12 87,29 0 86,143 17 1,-138 3-106,-65-9-24,0-3 0,0-1 0,61-1 0,372-14 45,-435 8-1,0-3 0,-1-1-1,0-2 1,0-2 0,0-2 0,60-24 0,-57 19 85,80-14 1,-49 14-184,143-27 222,-192 42-110,-22 1-41,0-1 0,1 1 0,-1-1 0,1 0-1,-1 0 1,10-4 0,-15 5 7,4-2 3,0 0 0,1 0-1,-1 0 1,0-1 0,-1 0-1,1 0 1,0 0-1,-1 0 1,1-1 0,-1 0-1,7-7 1,-6 3 112,22-33-262,-25 37 165,0 0 1,0-1-1,-1 1 1,1-1-1,-1 0 0,-1 1 1,1-1-1,0 0 1,-1 1-1,0-1 0,-1-7 1,2-23-27,3-17 59,-3-62 0,-1 60-179,-11-133 154,5 92-20,1-7 122,4 93-141,0 1 1,-1-1 0,1 1 0,-2 0-1,-3-12 1,-2-4-101,-19-67 161,25 86-49,-1-1-1,1 1 1,-1 0 0,0 0-1,0 0 1,-1 0 0,1 0-1,-1 1 1,0 0-1,0 0 1,-1 0 0,1 0-1,-1 0 1,0 1 0,0 0-1,0 0 1,0 1 0,-11-5-1,-5 1 1,0 0-1,-1 1 1,-35-3 0,40 6 48,-66-10-138,2 0 102,-111-2 0,-596 14-145,584-10 298,52 1-24,-819 12-374,731 1 235,-75 2 24,-398 27 66,349-28-206,-1 1 107,-161-2 8,335-4 0,-138-8 0,-82 2 0,-763 73 86,886-40-159,-106 9 92,146-12-40,-49 3 101,45-11-144,-396 13 11,185-21 133,100-11 82,110-2-303,-206-5 157,60 10 43,104 2-307,2 1 325,-92 3 67,-87 0-238,437-5 124,-271-10-61,57-1 51,207 10-47,-328-14 129,-148-16-193,259 8 57,43 3 36,151 15-15,-389-25 32,128 20-31,87 6 77,105-12-56,29 2-61,-294-20 47,129-2 99,38 4-124,-98-5 46,175 15 43,23 2-113,-163-2 1,4 4 10,139 5 54,-16 9 13,105 4-5,-1-3-1,-95-15 1,36-8-102,-109-19 12,155 33 100,-79-2 0,-113-16 9,191 17-58,-1 3 0,-95 1 1,23 16 47,-100 1-30,171-8-10,-1 4-1,1 3 0,0 3 0,-130 37 0,-30 16 66,0 0-58,2 14-37,190-62 154,31-10-128,-1 0 0,1 0 0,0 2 0,-22 13 0,26-12-15,3-4 22,1 1 0,0 1-1,0-1 1,1 2-1,0-1 1,-14 17 0,20-21 7,0 1-1,-1-1 1,1 0 0,0 1 0,1-1 0,-1 1 0,0 0 0,1-1 0,0 1 0,0 0 0,0 0 0,1 0-1,-1 0 1,1 0 0,0 0 0,0 0 0,0 0 0,0 0 0,1 0 0,0-1 0,0 1 0,0 0-1,0 0 1,0 0 0,1-1 0,0 1 0,3 5 0,10 14-3,1 0-1,32 34 1,-24-30 37,21 32 0,76 133-147,75 107 118,-167-259-175,-2 0-1,32 65 1,-44-73-884,-2 1 0,11 40 0,-1 30-2875,-20-73 1516,-1 34 0,-2-63 2371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4:56.342"/>
    </inkml:context>
    <inkml:brush xml:id="br0">
      <inkml:brushProperty name="width" value="0.1" units="cm"/>
      <inkml:brushProperty name="height" value="0.1" units="cm"/>
      <inkml:brushProperty name="color" value="#FFFC18"/>
    </inkml:brush>
  </inkml:definitions>
  <inkml:trace contextRef="#ctx0" brushRef="#br0">3084 1512 1152,'5'-4'152,"1"0"0,-1 0 1,1 1-1,11-5 0,15-8 191,5-7 361,111-65 3350,-117 72-2934,1 1-1,64-20 1,3 11-220,-57 15-434,-1-2 0,69-27 1,-108 37-444,27-12 417,0-1 1,36-25-1,-17 2 659,50-49 1,-72 61-974,-22 21-104,-1 1 1,0-2-1,0 1 0,0 0 1,-1 0-1,1-1 1,-1 0-1,1-4 0,13-43 93,-14 46-122,5-26 112,-1 0 0,-1 0 0,-2-1 0,-1 1 0,-2-1-1,-1 1 1,-1-1 0,-2 1 0,-2 0 0,0 0 0,-14-39 0,12 51-115,-1 0 0,-1 1 1,0 0-1,-1 0 0,-1 1 1,-1 1-1,-1 0 0,0 1 1,-1 0-1,-31-25 0,33 32 26,0 0-1,-1 0 1,0 1 0,0 1 0,-1 0-1,-17-5 1,-97-23 115,85 25-15,-78-17-260,-203-17 0,86 23 118,-154-11 228,140 21-372,163 7 224,-70-1 414,50 6-508,-143 18 0,-45 8 131,274-25-43,-102 4 7,40-3-72,-89 16 0,-54 12-374,127-19 660,-87 3-787,178-14 501,-263 41 274,270-41-251,0-1-1,0 1 0,1 0 1,-1 0-1,1 1 0,-1-1 1,1 1-1,-1 0 0,1 0 1,0 0-1,0 0 0,0 0 1,0 1-1,0-1 0,1 1 1,-1 0-1,1 0 0,0 0 1,-1 0-1,1 0 0,1 0 1,-3 6-1,-7 16-20,2 0-1,1 1 1,-9 47 0,-3 85 62,14-97-193,-5 20 303,-7 107 324,18-167-396,0 0-1,2 0 0,0 0 0,2 0 0,0-1 0,13 38 0,-11-40-411,0 0 1,-1 0 0,-1 1-1,0 0 1,-2-1-1,0 1 1,-1 0 0,-1 0-1,-4 32 1,3-41-89,-1 10-1333,-6 27 0,7-42 1331,0-1 1,0 0-1,-1 1 0,0-1 1,0 0-1,0 0 0,0 1 1,-1-2-1,1 1 0,-1 0 0,0 0 1,-4 3-1,4-5 9,-1 0-1,0 1 1,0-2-1,0 1 1,-1 0-1,1-1 0,0 0 1,-1 0-1,-8 1 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5:33.453"/>
    </inkml:context>
    <inkml:brush xml:id="br0">
      <inkml:brushProperty name="width" value="0.1" units="cm"/>
      <inkml:brushProperty name="height" value="0.1" units="cm"/>
      <inkml:brushProperty name="color" value="#FFFC18"/>
    </inkml:brush>
  </inkml:definitions>
  <inkml:trace contextRef="#ctx0" brushRef="#br0">1 293 3200,'0'-2'161,"-1"-1"0,1 1 1,1-1-1,-1 1 0,0-1 1,1 0-1,-1 1 0,1 0 0,1-5 1,-1 6-130,0 0 0,0 0 1,0 1-1,-1-1 0,1 0 1,0 1-1,0-1 0,0 0 1,0 1-1,0-1 0,0 1 1,1 0-1,-1-1 0,0 1 1,0 0-1,0 0 0,0-1 1,0 1-1,1 0 0,-1 0 1,0 0-1,0 0 0,0 1 1,0-1-1,2 1 0,31 1 702,1-1-1,-1-1 0,45-7 1,40-1-153,-106 8-502,325 11 2007,-121-2-1483,-108-1-386,121 15 211,258 15 396,-323-30-475,261-2-35,-285-7-217,560-38 79,-284-4-72,-153 14-37,213-23-23,519-45 221,-262 64-9,-492 32-189,228 2-107,158 4 40,-407-6 0,114-8 2,-68 1 54,185-10 1,32 0-167,-206 15 139,173 2-53,-69 3 327,-368-3-291,298 5 31,-44 1-203,164 11 164,-169-3 45,377 36-39,-612-46-20,386 28 128,-160-14-23,663 46-185,-746-50 113,195 16-52,-73-4-152,147 17 389,-117-28-102,-80-8 1,-233-5-156,0-1-107,0 1 0,-1 0-1,1 0 1,-1 1 0,0 0-1,1 0 1,-1 1 0,10 5-1,-18-8 89,0 1-1,-1-1 0,1 0 0,-1 1 1,1-1-1,0 1 0,-1-1 1,1 1-1,-1 0 0,1-1 1,-1 1-1,1-1 0,-1 1 1,1 0-1,-1-1 0,0 1 1,1 0-1,-1 0 0,0-1 0,0 1 1,1 0-1,-1 0 0,0-1 1,0 1-1,0 0 0,0 0 1,0 0-1,0-1 0,0 1 1,0 0-1,-1 0 0,1-1 0,0 1 1,0 0-1,-1 0 0,-1 3-248,0 0-1,0-1 0,-1 0 1,0 1-1,-4 3 0,3-2-129,-40 40-2817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5:34.599"/>
    </inkml:context>
    <inkml:brush xml:id="br0">
      <inkml:brushProperty name="width" value="0.1" units="cm"/>
      <inkml:brushProperty name="height" value="0.1" units="cm"/>
      <inkml:brushProperty name="color" value="#FFFC18"/>
    </inkml:brush>
  </inkml:definitions>
  <inkml:trace contextRef="#ctx0" brushRef="#br0">0 30 3328,'1'-2'81,"0"0"1,0 0-1,1 0 1,-1 0 0,0 0-1,1 1 1,-1-1-1,1 0 1,0 1-1,0 0 1,-1-1-1,1 1 1,0 0-1,0 0 1,0 0-1,0 0 1,1 0-1,-1 0 1,0 1-1,0-1 1,0 1-1,1-1 1,-1 1-1,0 0 1,0 0-1,1 0 1,2 1-1,211 17 651,-92-3-488,130 20 728,2 1-312,-6-28 6,-88-6-377,484 15 499,-525-15-781,166-5 202,-114-1-152,210-6 74,79-1 154,-254 8-221,115 2-21,-186 7-3,85 1 21,342 7 142,68 1 37,40 7 139,203 7 255,-201-43-166,-673 14-466,425-32 519,-156 10-210,-20 2-98,176-10 127,-301 27-502,177 19 0,-254-9-438,-1 1 0,1 2 0,-2 3 0,1 2 0,79 36 0,21 34-3821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7:41.814"/>
    </inkml:context>
    <inkml:brush xml:id="br0">
      <inkml:brushProperty name="width" value="0.1" units="cm"/>
      <inkml:brushProperty name="height" value="0.1" units="cm"/>
      <inkml:brushProperty name="color" value="#FFFC18"/>
    </inkml:brush>
  </inkml:definitions>
  <inkml:trace contextRef="#ctx0" brushRef="#br0">0 234 2944,'1'-2'122,"0"0"1,1 0-1,-1 0 1,0 0-1,1 0 0,-1 0 1,1 1-1,0-1 1,0 1-1,0-1 0,-1 1 1,1-1-1,1 1 1,-1 0-1,0 0 0,0 0 1,3-1-1,-2 1-25,0 0-1,0-1 1,0 1-1,0-1 1,0 0-1,0 0 0,-1 0 1,1 0-1,2-4 1,22-27 1071,2 0 0,34-29 0,-55 56-1076,0-1 1,0 2 0,1-1 0,0 1 0,0 1-1,0 0 1,1 0 0,0 1 0,-1 0 0,1 0-1,0 1 1,1 0 0,-1 1 0,0 1-1,0-1 1,11 2 0,17 3 62,-1 1-1,-1 2 1,39 12-1,-23-5-29,112 30 792,-20-21-726,-67-13 2,38 5-305,27 4 75,-55-6 237,99 2 1,89-12 134,15 0-85,-81 0-297,77 5 105,153 15 166,-291-25-158,167 5 279,-297-3-1222,0 2 1,29 5-1,-46-7 590,1 1-1,-1-1 1,0 1-1,0 0 1,1-1-1,-1 1 0,0 0 1,0 0-1,0 0 1,0-1-1,1 3 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7:45.202"/>
    </inkml:context>
    <inkml:brush xml:id="br0">
      <inkml:brushProperty name="width" value="0.1" units="cm"/>
      <inkml:brushProperty name="height" value="0.1" units="cm"/>
      <inkml:brushProperty name="color" value="#FFFC18"/>
    </inkml:brush>
  </inkml:definitions>
  <inkml:trace contextRef="#ctx0" brushRef="#br0">1 67 2944,'0'0'72,"0"-1"-1,0 0 1,0 1-1,0-1 1,0 1 0,0-1-1,0 0 1,0 1 0,0-1-1,0 0 1,1 1-1,-1-1 1,0 1 0,0-1-1,1 1 1,-1-1 0,0 0-1,1 1 1,-1-1 0,1 1-1,-1 0 1,0-1-1,1 1 1,-1-1 0,1 1-1,-1 0 1,1-1 0,0 1-1,-1 0 1,1-1-1,-1 1 1,1 0 0,0 0-1,-1 0 1,1 0 0,-1-1-1,1 1 1,0 0 0,-1 0-1,1 0 1,0 0-1,-1 0 1,2 1 0,7-2 184,8-1 501,0 1 0,0 1 1,30 3-1,-13 3-276,-26-4-335,0 0 1,0 0-1,14 0 1,-5-1 193,0 1-1,0 0 1,25 8 0,-10-2-238,12 6 98,-34-10-147,1 0-1,16 3 0,33 3 258,1-3-1,78 0 0,109 14 47,-146-9-109,-58-7-152,8 1 71,1-2-1,101-5 1,326-22 165,-165 11-148,-3 0 23,56-3 232,-4 1-311,-19-1 125,-10 1-178,51 5-74,94-1 192,-161 11 0,111 8-182,-316-5 2,168-16 1,-13 0 128,-150 7-16,140-23 0,-133 16-146,153 4-1,-168 11 61,59-1 77,10-6-39,202 23 1,-97-15-65,7 1 86,55 15-206,-220-22 161,122 4-161,-190 2 112,234 10 112,241-4-127,-322-16-125,-45-1-18,-15 9 287,93-1 14,-107-10-293,38 0 120,-143 9 77,263 9-40,-177-2 41,122-11 1,101 6-60,-305 2 63,154 7 19,-149-11-160,455 18-66,-135-8 209,-49-5-113,-267-2 84,0-2 1,62-6-1,339-5 47,-78 6-122,-9 6 163,-278 1-108,223-7-54,58 3-3,22 7 191,-22-9-132,-175 6-3,-31-5 169,154 4-404,-237 2 230,-7 2 42,117-7 0,-12-12 85,195 10 0,-292 4-193,126-14 1,-75 2 58,0 5-1,134 12 0,-46-4 39,-119-3-43,-93 0-25,0 1 0,0 0 0,-1 0 0,1 0 0,0 1 0,0-1 0,0 0 0,0 1 0,0-1 0,0 1 0,-1-1 0,1 1 0,0 0 0,0 0 0,-1 0 0,4 2 0,-4-1-90,0-1-1,-1 1 1,1 0 0,-1-1 0,1 1 0,-1 0 0,1 0 0,-1 0 0,0-1 0,0 1 0,0 0-1,0 0 1,0 0 0,0-1 0,-1 1 0,1 0 0,-1 0 0,1-1 0,-1 1 0,0 2 0,-1 1-196,1-1 1,-1 1-1,0-1 1,0 1 0,0-1-1,-1 0 1,1 0-1,-1 0 1,-5 6 0,-2-2-450,0-1 0,0 0 0,-1 0 0,-15 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38:11.963"/>
    </inkml:context>
    <inkml:brush xml:id="br0">
      <inkml:brushProperty name="width" value="0.1" units="cm"/>
      <inkml:brushProperty name="height" value="0.1" units="cm"/>
      <inkml:brushProperty name="color" value="#E71224"/>
    </inkml:brush>
  </inkml:definitions>
  <inkml:trace contextRef="#ctx0" brushRef="#br0">5399 1342 5120,'-3'4'3530,"17"-13"-2282,-5-6 4392,-6-4-3354,-3-23-2169,-1 22 752,-1-5-484,0 1 0,-2 0 0,0 0 0,-12-37 0,10 46-222,0 1 0,-1 0 0,-1 0 0,0 0 0,-15-18 0,11 16-60,1-1-1,-15-30 1,15 23-42,4 9-6,0 0 1,1-1-1,-6-25 0,-29-109 655,33 122-540,-1-6-103,3-2-1,-4-47 1,4 26 27,1-7-7,4-79 0,1 72-187,0 66 126,0 1-1,-1-1 0,0 1 1,0-1-1,0 1 1,0-1-1,-1 1 0,0 0 1,0-1-1,0 1 1,0 0-1,0 0 0,-1 1 1,0-1-1,0 0 0,0 1 1,0 0-1,-1 0 1,-4-4-1,2 3 33,-1-1 0,1 1 0,-1 1 0,0-1 0,0 1 0,0 1 1,-1-1-1,1 1 0,-1 0 0,-14-1 0,18 2-70,-17-1-100,0 1 1,-40 3-1,28 2 189,1 1-1,-49 15 1,59-14-77,-1-1 0,1-1 1,-27 1-1,-25 5 52,-203 17 3,195-22-41,-102-6-3,67-2-107,-319 8 395,85 0-705,-42 9 721,37-8-773,221-7 100,-427 1 678,346 5-512,-11 9 336,159-9-224,-81-4-1,64-3 23,-119 14-507,116-5 773,15-5-282,-16 2-129,70-3 222,-1-1 0,-21-3 0,-13 0 110,-87-2-251,55 5 143,85 0-13,1 1-1,-1-1 1,1 0 0,-1 1-1,1-1 1,-1 1 0,1-1-1,0 1 1,-1-1 0,1 1-1,0-1 1,-1 1 0,1 0-1,0-1 1,0 1 0,0-1-1,0 1 1,-1 0 0,1-1-1,0 1 1,0 0 0,0-1-1,0 1 1,0-1 0,1 2-1,-1 24 236,0-18-248,1 70 41,0-3 322,-14 131 0,3-125-277,-7 40-23,9-83-48,-27 102 140,26-108-165,2 2 0,-3 46 1,4-36 26,3-1-80,1 55 1,2-65-113,0-29 181,0 0-1,0-1 1,1 1-1,-1 0 0,1 0 1,0-1-1,0 1 1,0-1-1,1 1 1,-1-1-1,1 1 1,0-1-1,0 0 1,0 0-1,0 0 0,1 0 1,-1 0-1,1 0 1,-1 0-1,1-1 1,5 4-1,0-1 5,0-1 0,1 0-1,-1-1 1,1 1 0,0-2 0,0 1-1,16 1 1,-1-1-57,1-2 1,0-1-1,-1-1 0,1-1 0,26-6 0,-14 3 82,49-1 1,-30 4 62,67-11 0,56-18 40,-140 24-111,-27 5-17,118-19 139,-104 18-197,0 2-1,52 3 1,43 6 73,0-6-1,160-16 1,-28 6-138,-150 8 132,125-16-1,-134 2-78,14-3 108,161-4 1,70 8-51,-226 7 78,-35 5-55,94 12 0,0 1 117,218-16-183,-104-1 116,52-4 366,-110 24-352,-208-13-502,0-1 0,1-1-1,-1 0 1,28-5 0,-40 4-205,1-1-1,-1-1 1,0 1 0,0-1-1,0-1 1,0 1 0,0-2-1,-1 1 1,1-1 0,-1 0-1,0 0 1,9-10 0,-11 10-436,-1-1 1,1 1-1,-1-1 1,4-7 0,1-13-3386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7:49.077"/>
    </inkml:context>
    <inkml:brush xml:id="br0">
      <inkml:brushProperty name="width" value="0.1" units="cm"/>
      <inkml:brushProperty name="height" value="0.1" units="cm"/>
      <inkml:brushProperty name="color" value="#FFFC18"/>
    </inkml:brush>
  </inkml:definitions>
  <inkml:trace contextRef="#ctx0" brushRef="#br0">0 0 3712,'11'1'567,"-1"0"1,1 1-1,-1 0 0,1 1 0,-1 0 1,0 1-1,19 9 0,-18-8-359,1 0 0,0 0 0,0-1 0,1-1 0,15 3 0,54-3 1090,-24-2-750,163 15-138,-151-9-58,119 8 301,-132-13-507,76-7-1,13-5-25,203 10 0,-23 3 160,-176-5-117,136 17 237,-4-12-36,-142-6-296,35 11 59,-98-2 4,99-6 0,-17-11-56,193 12 0,-258 1-19,119-12 0,9-1 98,-2 19-258,3-1 155,234 7 349,-93-1-96,-117 2-269,41-1 218,-138-29-57,-21 1 184,52 10 26,-150 5-375,-1 1-1,0 2 0,58 15 1,-79-16-108,0 0 0,0 1 1,-1-1-1,12 8 0,-18-10-46,0 0 0,0 1-1,0-1 1,-1 0 0,1 1-1,0-1 1,-1 1 0,1-1 0,-1 1-1,0 0 1,1-1 0,-1 1-1,0 0 1,0 0 0,0 0 0,0 0-1,-1 0 1,1 0 0,0 0-1,-1 0 1,1 0 0,-1 1-1,0-1 1,0 0 0,0 2 0,-1 1-544,-1 1 0,0-1 1,0 0-1,-1-1 0,-3 8 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7:53.113"/>
    </inkml:context>
    <inkml:brush xml:id="br0">
      <inkml:brushProperty name="width" value="0.1" units="cm"/>
      <inkml:brushProperty name="height" value="0.1" units="cm"/>
      <inkml:brushProperty name="color" value="#FFFC18"/>
    </inkml:brush>
  </inkml:definitions>
  <inkml:trace contextRef="#ctx0" brushRef="#br0">15 260 2048,'-1'-1'92,"0"1"0,0-1 1,0 0-1,0 0 0,0 0 0,0 0 1,0 0-1,1 0 0,-1 0 0,0-1 0,1 1 1,-1 0-1,1 0 0,-1 0 0,1-1 1,-1 1-1,1-3 0,-2-23 1295,3 18 344,13 1 115,14 4-942,39 0 1,-44 3-705,0 0-1,0-1 1,29-8 0,27-13 83,65-15 724,-117 34-860,35-8 69,1 3 0,65 0 0,-56 8-125,104-13-1,-47 0 499,200 6 0,-101 6-465,-93-6-33,43-2 127,-77 11-178,204-7-75,244-4-13,-299 8 151,-19 0-88,-114 7 12,163-1 175,284-4 134,-226 7-226,70 5-209,-351-7 187,110-4 0,-20-12-16,259 16 0,-321 1-113,1-4 0,89-10 0,-62 4 109,168 14-1,-152-2 59,45-5-111,19 0 45,9 17-225,-81-7 223,134-6 9,9 1-48,-163 5-78,-41-4 147,83 1 0,-6-11-34,226 8-23,-273-4 75,126-12-1,-14 0-193,-51 14 118,-74-2-32,144-11 0,-94-3 111,0 5-1,175 14 1,-47-9-234,-100-3 95,190 18 158,-288-11-151,0-3 1,68-8-1,36-1 27,232 33 172,-313-20-87,82-6 0,-40-1-128,239 23-89,-309-16 198,-1-3 1,0-2-1,75-12 1,36-1-97,-25 15-3,40-3 298,-135-3-279,62-15-1,-61 11 24,48-5 0,232-1 51,-41 2-27,-187 5-93,-1 4 0,1 4 0,133 16 0,-175-12 129,102-7-1,-37-2-137,4 3 130,117 4 292,-180 2-515,86-6 1,58-16 351,-172 14-223,55-1-62,99 7-1,51-3 291,-149-6-254,133-5 244,56 20-365,-211-6 186,91-10 1,2 0 64,-157 8-74,342 15 35,-309-11-29,-1-1-1,1-2 1,39-4 0,40-4 21,0 4 1,205 22-1,-221-12-6,127-9 0,48 3 94,-200 4-124,176 8-213,-147-14 227,98 2 24,-141 2-24,81 14 0,-103-11 9,0-2 0,1-1 0,-1-2 0,67-6-1,132-1 37,-158 7-214,71 6 389,-97-2-152,0-3 0,78-6 0,70-10-52,-102 10-188,64 2 418,-89 3-109,-44 0-48,45 9 0,-1-1-72,-70-9-140,1 1 0,-1-1-1,1 1 1,-1 0 0,1-1 0,-1 1-1,0 0 1,1 0 0,-1 1-1,0-1 1,0 0 0,0 1-1,0-1 1,0 1 0,0 0-1,0 0 1,0-1 0,-1 1-1,1 0 1,-1 1 0,1-1-1,-1 0 1,0 0 0,0 1-1,0-1 1,1 4 0,-1-3-283,0 0 0,-1 0 1,1 0-1,-1 0 0,0 0 0,0 0 0,0 0 1,0 0-1,-1 0 0,1 0 0,-1 0 1,0 0-1,0 0 0,0 0 0,0 0 1,0 0-1,-1-1 0,1 1 0,-1-1 0,1 1 1,-1-1-1,-3 4 0,-25 15-3541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8:06.684"/>
    </inkml:context>
    <inkml:brush xml:id="br0">
      <inkml:brushProperty name="width" value="0.1" units="cm"/>
      <inkml:brushProperty name="height" value="0.1" units="cm"/>
      <inkml:brushProperty name="color" value="#FFFC18"/>
    </inkml:brush>
  </inkml:definitions>
  <inkml:trace contextRef="#ctx0" brushRef="#br0">3 0 2432,'-3'4'920,"4"-4"-909,-1 0 1,0 0 0,0-1 0,0 1 0,0 0 0,0 0 0,0 0 0,1 0 0,-1 0-1,0 0 1,0-1 0,0 1 0,0 0 0,1 0 0,-1 0 0,0 0 0,0 0-1,0 0 1,1 0 0,-1 0 0,0 0 0,0 0 0,0 0 0,1 0 0,-1 0 0,0 0-1,0 0 1,0 0 0,1 0 0,-1 0 0,0 0 0,0 0 0,0 0 0,0 0 0,1 1-1,-1-1 1,0 0 0,0 0 0,0 0 0,0 0 0,1 0 0,-1 0 0,0 1-1,0-1 1,0 0 0,0 0 0,0 0 0,0 0 0,0 1 0,0-1 0,1 0 0,-1 0-1,0 0 1,0 1 0,22-1 2148,-18 0-2047,0 0-1,0 0 1,-1 1 0,1 0-1,-1-1 1,1 1-1,-1 0 1,1 1-1,-1-1 1,1 1 0,-1-1-1,0 1 1,0 0-1,0 0 1,0 1 0,0-1-1,4 5 1,-3-3-4,1 0 1,0 0-1,0-1 0,0 1 1,0-1-1,1 0 1,-1-1-1,8 3 0,2 0 324,31 6 0,-14-7-154,0-1-1,60-3 1,-32-1-208,-26 1 27,113-3 384,-113 1-323,1-2-1,42-10 1,-51 8-104,0 2 0,0 0 0,48 1 0,78 13-69,4 0 101,-108-11 10,148 6 180,-143-3-273,75-7 0,-8 0 20,-3 4 44,275 10-46,-237 1 197,-81-5-196,-1-3 0,77-8 0,-129 4-63,1 0 0,-1 2 0,1 1 0,-1 0 0,29 6 0,-45-5-168,1 0 0,-1 0 0,0 0 0,0 0 0,0 1 0,0 0 0,7 6 0,-10-8-35,-1 0 0,1 1 0,-1-1 0,1 1-1,-1-1 1,0 0 0,0 1 0,0 0 0,0-1-1,0 1 1,0 0 0,0 0 0,0-1 0,-1 1-1,1 0 1,-1 0 0,1 0 0,-1 0 0,0 0-1,1 0 1,-1 0 0,0 0 0,-1 0 0,1 2 0,-1-3 8,1 1 0,-1-1 1,0 0-1,1 1 0,-1-1 1,0 0-1,0 0 0,0 1 1,0-1-1,0 0 0,0 0 1,-2 1-1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8:09.038"/>
    </inkml:context>
    <inkml:brush xml:id="br0">
      <inkml:brushProperty name="width" value="0.1" units="cm"/>
      <inkml:brushProperty name="height" value="0.1" units="cm"/>
      <inkml:brushProperty name="color" value="#FFFC18"/>
    </inkml:brush>
  </inkml:definitions>
  <inkml:trace contextRef="#ctx0" brushRef="#br0">1 58 1792,'6'-6'387,"1"1"0,0 0 0,1 0 0,-1 1 0,1-1 0,0 2 0,0-1 0,14-3 0,-15 5-239,0 0 1,0 0 0,1 1 0,-1 0 0,0 1 0,0 0-1,1 0 1,-1 0 0,0 1 0,8 1 0,45 12 533,1-4 1,0-2 0,86 0-1,-74-7-423,-9 0 12,79-8-1,-78 1 91,69 2 0,63 11-352,-172-5-36,268 0 502,-21 0-310,2 20-65,-238-19-77,153 2 163,0 0-63,104 16 31,-200-19-23,109-11 0,182-11 163,-335 18-195,54-10 1,-28 3-38,389-20 253,-216 17-335,-5 0 13,-219 12-40,116 4 139,-116-2-176,1 1-1,-1 1 0,40 13 1,-58-15-136,0 0 1,0 1 0,0 0 0,0 0 0,5 4 0,-10-6 62,0 0 0,0 0 0,1 0 0,-1 0 0,0 0 0,0 0 0,0 0 0,0 0 0,0 0 0,-1 1 0,1-1 0,0 0 0,0 0 0,-1 1 0,1-1 0,-1 1 0,1-1 0,-1 1 0,0-1 0,1 1 0,-1-1-1,0 1 1,0-1 0,0 1 0,-1 2 0,1-2-158,-1 0-1,0 0 0,0 0 0,0-1 0,0 1 0,-1 0 0,1 0 0,-3 2 1,4-4 267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8:15.460"/>
    </inkml:context>
    <inkml:brush xml:id="br0">
      <inkml:brushProperty name="width" value="0.1" units="cm"/>
      <inkml:brushProperty name="height" value="0.1" units="cm"/>
      <inkml:brushProperty name="color" value="#FFFC18"/>
    </inkml:brush>
  </inkml:definitions>
  <inkml:trace contextRef="#ctx0" brushRef="#br0">0 64 3072,'2'-1'157,"0"-1"1,0 2-1,0-1 1,0 0-1,0 0 1,1 1 0,-1-1-1,0 1 1,0 0-1,0-1 1,0 1-1,5 1 1,27 1 700,39 13-370,-41-8-27,0-1 1,64 3-1,-11-8 609,154-7-220,-40 1-707,-125 6-19,77 8-24,1 0 163,188 2 291,-247-3-555,-11 0 98,148-5-1,191-22 91,59 0 130,-172 3-319,-149 10 25,248-5 12,-81 0 133,89 3 150,-229 16-326,103 3 106,-166-11-77,865 18 177,-562-13-132,-21-1-89,-126 4 46,-22-1-46,-142-1 23,279 7 0,42-4 133,-63-39-125,-261 17-21,45-1 77,72-10-320,330-17 499,-509 39-246,28-2-42,93-2-22,189 17 397,25-6-441,-234-6 110,755 1-153,-752 4 179,39 0 35,310-7-94,-348 3 105,169 4-23,-117 6-70,2 0-25,-86-11 173,352 16-97,-388-9 3,122-8 1,-62-2-34,40 8 29,189-8 168,-122-2-185,-180 7-49,37 0 30,92-1 213,-127-5-173,197-6-10,-197 12-20,211-11 65,-99 1-15,-36 4-45,150 2 3,-293 3-313,0 0 0,-1 1 0,1 1 0,-1-1 0,1 2 0,-1-1 0,0 1 0,0 0 0,0 1 0,10 5 0,10 15-2678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8:21.699"/>
    </inkml:context>
    <inkml:brush xml:id="br0">
      <inkml:brushProperty name="width" value="0.1" units="cm"/>
      <inkml:brushProperty name="height" value="0.1" units="cm"/>
      <inkml:brushProperty name="color" value="#FFFC18"/>
    </inkml:brush>
  </inkml:definitions>
  <inkml:trace contextRef="#ctx0" brushRef="#br0">3 77 3072,'0'0'1,"-1"-2"129,0-1-1,1 0 0,-1 1 1,1-1-1,0 0 1,0 0-1,0 1 0,1-5 1,0 6-84,-1-1-1,1 1 1,0 0 0,0-1 0,0 1-1,0 0 1,0 0 0,0 0 0,0 0-1,0 0 1,0 0 0,0 0-1,1 0 1,-1 1 0,0-1 0,1 0-1,2 0 1,4-2 0,0 0 0,0 0-1,0 1 1,0 1 0,0-1 0,10 1-1,52 1 243,-31 0-85,71 2 433,178-9 829,-221 1-1356,0 3 1,1 2-1,117 16 0,-73-3 161,128-4 0,25 2 380,85 29-613,-246-26-69,196 32 117,-71-9-37,35-8 293,-140-17-164,463 5 80,-423-17-184,368-15 60,-299 7-36,70-13-24,-49 2-82,176-10-7,-125 9-89,7-1 156,271-2 16,-360 19-54,76 1 60,51-1-34,2 2-123,-200 4 51,122-9 26,8-1 19,-62 14 46,60-1-41,207 0-54,-170 7 304,-17 0-300,-164-2-53,169 9-68,69 1 300,20 0-57,129 11-206,-245-12 223,408 30-240,-369-25 130,539 2 84,201-62 314,-359-7-324,-467 35-100,40-2 38,-229 8 3,403-22 181,-116 14-156,86-1-45,-34 20-167,-121-3 146,-4 20 12,-239-23-231,-1 1 0,0 0 0,0 1 0,0 1 0,25 12 0,-36-14-192,0 1-1,0-1 0,-1 1 0,1 0 1,3 5-1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28:22.559"/>
    </inkml:context>
    <inkml:brush xml:id="br0">
      <inkml:brushProperty name="width" value="0.1" units="cm"/>
      <inkml:brushProperty name="height" value="0.1" units="cm"/>
      <inkml:brushProperty name="color" value="#FFFC18"/>
    </inkml:brush>
  </inkml:definitions>
  <inkml:trace contextRef="#ctx0" brushRef="#br0">44 69 2560,'-8'-5'354,"-15"-13"230,22 17-460,0 0-1,0 0 0,0 0 1,0 0-1,0 0 0,0 0 0,0-1 1,1 1-1,-1 0 0,0-1 1,1 1-1,-1-1 0,1 1 1,0 0-1,-1-1 0,1-1 0,1 2-48,-1 0-1,1 0 1,0 0-1,0 0 0,0 0 1,-1 1-1,1-1 0,0 0 1,0 1-1,0-1 0,0 1 1,0-1-1,1 1 0,-1-1 1,0 1-1,1-1 0,6 0 69,0-1-1,0 1 1,0 0-1,1 1 0,-1 0 1,13 1-1,-3 0-51,233 25 1002,-79-5-548,-161-20-521,285 23 464,6-21-184,328-55 10,-479 35-1119,1 7 0,0 7-1,179 19 1,-195-2-1568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0:42.722"/>
    </inkml:context>
    <inkml:brush xml:id="br0">
      <inkml:brushProperty name="width" value="0.1" units="cm"/>
      <inkml:brushProperty name="height" value="0.1" units="cm"/>
      <inkml:brushProperty name="color" value="#FFFC18"/>
    </inkml:brush>
  </inkml:definitions>
  <inkml:trace contextRef="#ctx0" brushRef="#br0">82 119 2688,'-2'-2'281,"0"1"0,0-1 0,0 1 0,0 0 0,0-1 0,0 1 1,0 0-1,-1 0 0,1 1 0,-1-1 0,1 0 0,0 1 0,-1-1 0,1 1 0,-1 0 0,-4 0 0,4 0-125,1-1 0,0 0-1,-1 0 1,1-1 0,0 1 0,0 0-1,0-1 1,0 1 0,0-1-1,0 0 1,1 1 0,-1-1-1,0 0 1,1 0 0,-1 0-1,1 0 1,0-1 0,0 1-1,0 0 1,-1-4 0,2 3-65,0 1 0,0-1 0,0 1 1,1-1-1,-1 1 0,1-1 1,-1 1-1,1 0 0,0-1 0,0 1 1,0 0-1,1 0 0,-1-1 0,0 1 1,1 0-1,-1 0 0,1 1 1,0-1-1,0 0 0,0 0 0,0 1 1,0-1-1,0 1 0,0 0 0,0 0 1,0 0-1,1 0 0,-1 0 1,0 0-1,1 0 0,3 0 0,8-1-62,0 0-1,0 0 1,1 2-1,20 1 1,-10 0 65,113-3 1139,124 3-951,-187 0-217,-41-1 28,46 5-1,104 15 186,-94-12 56,142-6 1,-121-3-397,-60 1 28,161 5 74,-119 6 46,-54-5-33,56 1 0,-24-7 1067,-71-1-1035,0-2-21,0 2-48,0 12-3717,0 12-224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0:55.556"/>
    </inkml:context>
    <inkml:brush xml:id="br0">
      <inkml:brushProperty name="width" value="0.1" units="cm"/>
      <inkml:brushProperty name="height" value="0.1" units="cm"/>
      <inkml:brushProperty name="color" value="#FFFC18"/>
    </inkml:brush>
  </inkml:definitions>
  <inkml:trace contextRef="#ctx0" brushRef="#br0">1 96 1408,'16'-78'512,"-5"64"-384,0 10-608,-5 4-320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0:57.707"/>
    </inkml:context>
    <inkml:brush xml:id="br0">
      <inkml:brushProperty name="width" value="0.1" units="cm"/>
      <inkml:brushProperty name="height" value="0.1" units="cm"/>
      <inkml:brushProperty name="color" value="#FFFC18"/>
    </inkml:brush>
  </inkml:definitions>
  <inkml:trace contextRef="#ctx0" brushRef="#br0">39 91 1024,'-22'-56'512,"16"31"-512,6 16 0,-5 14-1248,-1 10 1120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2:00.950"/>
    </inkml:context>
    <inkml:brush xml:id="br0">
      <inkml:brushProperty name="width" value="0.1" units="cm"/>
      <inkml:brushProperty name="height" value="0.1" units="cm"/>
      <inkml:brushProperty name="color" value="#FFFC18"/>
    </inkml:brush>
  </inkml:definitions>
  <inkml:trace contextRef="#ctx0" brushRef="#br0">22 1 384,'-16'5'192,"10"-5"-288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1:06.412"/>
    </inkml:context>
    <inkml:brush xml:id="br0">
      <inkml:brushProperty name="width" value="0.1" units="cm"/>
      <inkml:brushProperty name="height" value="0.1" units="cm"/>
      <inkml:brushProperty name="color" value="#FFFC18"/>
    </inkml:brush>
  </inkml:definitions>
  <inkml:trace contextRef="#ctx0" brushRef="#br0">0 1 1280,'8'6'536,"-6"-5"-434,-1 0 1,0 0-1,0 0 1,1 0 0,-1-1-1,1 1 1,-1 0-1,1-1 1,-1 1-1,4 0 1,1 1 60,-1 0 0,1 0 1,0 1-1,-1 0 0,10 5 1,-10-4-30,1-1 1,0 1-1,0-1 1,0-1-1,9 4 1,55 9 826,-26-6-600,-1 1 0,0 3 0,42 17 0,-50-15-294,1-2 0,0-1 0,1-2 1,0-2-1,1-1 0,0-2 0,0-2 0,0-1 1,66-5-1,-22-3 275,248-31-711,-242 21 410,2 4 1,0 4-1,132 5 0,53 6 99,131 9-290,-318-1 149,67 6 23,86-10 430,2 1-200,128-1 91,-7 0-371,-175 7 227,265 25-404,214-10 328,-310-18-165,-174-3-39,60 5 96,144 2 88,86-25-189,-195 4 205,4-1-206,30-7 141,-102-1-166,-117 5 279,178-13-180,-188 20-16,130-23 0,-148 16-10,106-5 1,69 15 98,-111 1-150,16-3 141,195 8 10,-81 0 45,-175-7-196,84-9 70,-30 0 67,-63 8 90,11 0-210,-1-2 1,102-21 0,-125 14 165,106-5 0,65 14-258,-145 2 261,-18 2-51,-36 0-89,59-5 0,-68 1 92,34 3-1,-21-1-136,-3 3 113,1 0 1,58 15 0,-20-3-227,109 28 271,-159-38-82,0 0 0,0-2 0,0-1 0,37-2 0,-42 0-13,-18 0-4,-1 0-1,0 0 0,1 0 0,-1 0 0,1 0 0,-1 0 0,1 1 1,-1-1-1,0 1 0,1-1 0,-1 1 0,0-1 0,1 1 0,-1 0 1,0 0-1,0-1 0,0 1 0,0 0 0,1 0 0,-1 0 0,0 0 1,-1 1-1,1-1 0,0 0 0,0 0 0,0 2 0,1 1-434,-1-1 0,0 1 0,0-1 0,-1 1-1,1 0 1,-1 0 0,0 5 0,0 4-2063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3:21.196"/>
    </inkml:context>
    <inkml:brush xml:id="br0">
      <inkml:brushProperty name="width" value="0.1" units="cm"/>
      <inkml:brushProperty name="height" value="0.1" units="cm"/>
      <inkml:brushProperty name="color" value="#FFFC18"/>
    </inkml:brush>
  </inkml:definitions>
  <inkml:trace contextRef="#ctx0" brushRef="#br0">0 100 2304,'5'-3'110,"0"0"0,0 1 1,1-1-1,-1 1 0,1 0 0,-1 1 1,1 0-1,0 0 0,-1 0 0,1 0 1,10 1-1,5 1-106,40 8-1,-24-3 160,-3 0-132,-24-3 33,1-1 1,0 0-1,14 0 0,-1-2 174,-1-1-1,1-1 0,23-5 1,57-13 284,164-10 1,-228 26-379,71 1 63,25-3 66,-105 2-180,231-25 476,-192 25-540,122 8 0,-108 5-28,-33-3 15,1-1-1,-1-3 1,65-6 0,-44-2 4,112 4 1,72 20 151,34-12-80,-31-2 157,-210 0-141,255 11-13,-262-15 32,209 2 218,-2 20-502,-137-12 213,173-5 0,-173-6-30,114 10-20,-195-7 12,0-2 0,0-1 0,0-1 0,42-9 0,7 0-77,0 4-1,106 4 0,-145 3 85,64 3 56,-44-1-28,94-7-1,-33-8-114,1 6 0,181 13 0,-99 1 104,7 0 38,-94 2-34,157 15-145,-150-17 158,-23-3-22,9 4-26,-26-3-67,106 21 0,-35 6 77,165 12 0,88-6-31,163-4 79,-293-46-39,-6 0-33,170 2-40,-113 2 1,-143 6-28,80-22 208,-87 6-73,-50 10-91,104-9 52,283-16-160,-306 31 119,290 9-7,-214 7 123,33-5-113,150-4 24,-54-2-76,-245 3 112,47-6 10,124 6-142,-4-12 107,-107-3 2,-181 9-77,65-1 94,184 23 0,-286-20-404,1 2 1,-1 0-1,0 0 1,0 1 0,0 1-1,-1 0 1,0 1-1,0 0 1,-1 1-1,1 0 1,-2 1 0,19 18-1,-6-1-1963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3:23.433"/>
    </inkml:context>
    <inkml:brush xml:id="br0">
      <inkml:brushProperty name="width" value="0.1" units="cm"/>
      <inkml:brushProperty name="height" value="0.1" units="cm"/>
      <inkml:brushProperty name="color" value="#FFFC18"/>
    </inkml:brush>
  </inkml:definitions>
  <inkml:trace contextRef="#ctx0" brushRef="#br0">1 24 2048,'0'-1'93,"0"0"1,0 0-1,0 0 0,0-1 1,0 1-1,0 0 0,0 0 1,0 0-1,1 0 0,-1 0 1,0 0-1,1 0 0,-1 0 1,1 0-1,2-3 486,-3 4-533,1-1 1,0 1-1,0-1 1,0 1-1,0 0 1,0-1 0,0 1-1,0 0 1,-1 0-1,1-1 1,0 1-1,0 0 1,0 0 0,1 0-1,2 1-37,0-1-1,0 1 1,0-1-1,0 1 1,0 0-1,0 1 0,0-1 1,-1 1-1,1-1 1,0 1-1,5 5 1,21 8 33,-1-1 35,-22-10-67,-1-1 1,1 0-1,0 0 0,13 3 0,253 46 843,-203-42-687,0-4 0,125-5 0,-95-2 46,271-10 252,56-7-358,-16 8 241,105 7-404,-255 7 119,-81-3 128,203-3 356,-318-1-550,150-4-141,-213 7 145,226 5-5,289 0 201,-262-10-131,69-9-51,-6-1 223,164 6-48,-342 5-149,25 6-14,-51 0-25,404 18 82,-371-11-129,238 19 14,29 11 96,-78-12-53,-45-6 69,153-1-150,-104-3 22,-240-13 83,188-17 0,-83 0 119,121-7-132,-318 19-21,345-37 329,-248 31-485,144 10 0,-220-1-740,-1 1 0,0 1 0,0 1 0,32 11 1,-5 11-1725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7:17.041"/>
    </inkml:context>
    <inkml:brush xml:id="br0">
      <inkml:brushProperty name="width" value="0.1" units="cm"/>
      <inkml:brushProperty name="height" value="0.1" units="cm"/>
      <inkml:brushProperty name="color" value="#FFFC18"/>
    </inkml:brush>
  </inkml:definitions>
  <inkml:trace contextRef="#ctx0" brushRef="#br0">1 99 1408,'2'0'141,"-1"0"0,1-1 1,-1 0-1,1 1 0,0-1 0,-1 0 1,1 0-1,-1 0 0,0 0 1,1 0-1,-1 0 0,2-2 0,13-8 903,-12 10-820,0 0-1,-1 0 1,1-1 0,0 1 0,-1-1-1,0 0 1,1 0 0,2-3 0,3-1-25,-9 4-111,1-1 1,-1 1-1,1 0 0,-1-1 0,0 1 1,0 0-1,0-1 0,-1-3 0,1 1 83,0 0-274,1-10 1067,0 14-940,-1 1 0,1 0 0,-1 0 0,0 0 0,1-1 0,-1 1 0,1 0 0,-1 0 1,1 0-1,-1 0 0,1 0 0,-1 0 0,1 0 0,-1 0 0,1 0 0,-1 0 0,1 0 0,-1 0 0,1 0 0,-1 0 0,1 0 0,-1 1 0,1-1 0,-1 0 0,0 0 0,1 0 0,-1 1 0,1-1 0,-1 0 0,1 1 0,6 3 28,15 6 147,0 1-1,-1 2 1,0 0-1,26 22 1,-43-32-191,-1 0 1,1 0-1,0-1 1,1 1-1,-1-1 1,0 0-1,1 0 1,-1-1-1,1 1 1,-1-1-1,7 1 0,5 0 106,0-1 0,17 0 0,-21-2-72,259 5 284,91-4 4,-330-1-361,41-8 0,1 0-19,195 4 201,-178 5-174,110 6 23,380-6 256,-509 4-208,-8 6 6,72-6-156,-13 5 101,-68-4 50,161 19 28,-179-19-74,-13-3 34,-12-1-53,-1 0 1,18 5-1,14 1 15,-15-4 12,-14-2-3,1 0 0,23-2 1,-9 1-44,84-6-29,97 6 80,-206 0-59,-1 0 0,0 1 0,0-1 1,0 0-1,0 1 0,5 2 0,-7-3-58,0 0-1,0 1 1,0-1-1,-1 0 1,1 1-1,0-1 1,0 1-1,-1-1 1,1 1 0,0 0-1,-1-1 1,1 1-1,-1 0 1,1-1-1,-1 1 1,1 0-1,-1 0 1,1-1-1,-1 1 1,0 0-1,1 0 1,-1 0-1,0 0 1,0 0-1,0-1 1,0 1-1,1 0 1,-1 0-1,0 0 1,-1 1-1,-7 29-2612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7:43.980"/>
    </inkml:context>
    <inkml:brush xml:id="br0">
      <inkml:brushProperty name="width" value="0.1" units="cm"/>
      <inkml:brushProperty name="height" value="0.1" units="cm"/>
      <inkml:brushProperty name="color" value="#FFFC18"/>
    </inkml:brush>
  </inkml:definitions>
  <inkml:trace contextRef="#ctx0" brushRef="#br0">1 6 896,'0'-1'32,"0"1"0,0 0 0,1-1 0,-1 1 1,0 0-1,0-1 0,1 1 0,-1 0 0,0-1 0,1 1 0,-1 0 0,0 0 0,0-1 1,1 1-1,-1 0 0,1 0 0,-1 0 0,0 0 0,1-1 0,-1 1 0,0 0 1,1 0-1,-1 0 0,1 0 0,-1 0 0,0 0 0,1 0 0,-1 0 0,1 0 0,-1 0 1,0 0-1,1 0 0,-1 0 0,1 1 0,-1-1 0,0 0 0,1 0 0,-1 0 0,0 1 1,1-1-1,-1 0 0,19 9 1115,13 15 224,-22-17-1271,-8-6-75,-1 0 0,0-1-1,0 1 1,0 0 0,0 0-1,-1-1 1,1 1 0,0 0-1,0 0 1,0 0 0,-1 0-1,2 1 1,14 7 658,-2-3-380,11 16-7,-19-15-223,1-1 0,-1 0 1,1-1-1,0 0 0,0 0 0,0 0 0,1-1 0,0 0 0,0-1 1,0 1-1,9 1 0,42 3 141,1-2 1,108-5-1,-84-2 97,931 1 985,-772 5-1242,97 1 287,38-12-389,-124-4 120,-167 5 37,217-3-109,-152 9 5,184-3-143,-139-17 202,157-1 117,-103 2-246,-70 3 130,483 5-24,-442 11-103,-151-1 21,220-5 199,-91 3-119,-109 3-40,211 10-117,190-22 321,-251 9-182,331 10 11,-196 10 6,114-3-86,191 33 53,-500-27 7,-32-3 61,-58-9-57,134 10 16,452-8-38,-451-12 2,433-5 126,-295-17-253,-114 4 28,268-10 215,-467 26-222,-1 1 1,0 3 0,70 9-1,-112-8-267,0 0-1,0 0 1,0 0-1,0 1 0,-1 1 1,1-1-1,-1 1 1,0 1-1,0-1 0,0 1 1,0 0-1,-1 1 1,0-1-1,7 10 1,-4-2-2258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9:36.022"/>
    </inkml:context>
    <inkml:brush xml:id="br0">
      <inkml:brushProperty name="width" value="0.1" units="cm"/>
      <inkml:brushProperty name="height" value="0.1" units="cm"/>
      <inkml:brushProperty name="color" value="#FFFC18"/>
    </inkml:brush>
  </inkml:definitions>
  <inkml:trace contextRef="#ctx0" brushRef="#br0">0 92 1792,'55'-5'1707,"4"4"-1124,-22-1 256,56 6 0,-59 1-821,-6-1 40,39 1-1,54-15 409,1 1-84,-28 9-294,157 3 181,-215-2-226,-1-1 0,1-2-1,46-9 1,-39 6 8,1 3 1,58 2-1,-31 2-40,167 6 123,-131-3-81,-66-2-71,75-7 0,-60 0-5,0 1 85,53-2-12,209 5-44,-150-10 37,0 0 74,-28 11-77,254-7-176,-335 3 198,82-4-55,-53 8 54,136 18 1,-192-14-62,1-1 0,0-2 0,-1-2 0,61-6 0,2-3-72,153 4 1,-165 5 112,1 2 64,-33 0-154,0-3 0,60-7 0,-19-6 171,1 4 1,180 6 0,-201 9-171,120-7 0,-24-10 48,-113 9 30,82 8 0,55 16 145,-161-17-101,200 7-383,-83-8 309,60 17 306,-16-2-180,21-19-151,-21-1-52,-94 8 63,73 1 204,-120-7-239,59 1-243,-81 4-257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39:37.728"/>
    </inkml:context>
    <inkml:brush xml:id="br0">
      <inkml:brushProperty name="width" value="0.1" units="cm"/>
      <inkml:brushProperty name="height" value="0.1" units="cm"/>
      <inkml:brushProperty name="color" value="#FFFC18"/>
    </inkml:brush>
  </inkml:definitions>
  <inkml:trace contextRef="#ctx0" brushRef="#br0">1 0 1792,'0'0'608,"7"0"325,14 0-666,1 1 0,-1 0-1,28 7 1,140 25 1029,-51-30-1022,-1-1-58,-12 11-210,164 8 74,-111-33 159,-4 1-89,58 19 127,-164-5-129,114-12-1,-70 2 17,-94 6-300,-1 1 1,1 0-1,0 1 0,0 2 1,-1-1-1,1 2 0,-1 0 1,32 13-1,-38-11-440,0 0 0,15 13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42:18.807"/>
    </inkml:context>
    <inkml:brush xml:id="br0">
      <inkml:brushProperty name="width" value="0.1" units="cm"/>
      <inkml:brushProperty name="height" value="0.1" units="cm"/>
      <inkml:brushProperty name="color" value="#FFFC18"/>
    </inkml:brush>
  </inkml:definitions>
  <inkml:trace contextRef="#ctx0" brushRef="#br0">7 120 1664,'-1'1'96,"1"-1"0,-1 0 0,1 1 1,0-1-1,-1 0 0,1 1 0,-1-1 0,1 1 0,0-1 0,-1 1 1,1-1-1,0 1 0,0-1 0,-1 1 0,1-1 0,0 1 0,0-1 1,0 1-1,0-1 0,-1 1 0,1 0 0,0-1 0,0 1 0,0-1 1,0 1-1,0-1 0,1 1 0,-1 0 0,0-1 0,0 1 0,0-1 1,1 2-1,0 0 144,1 0 1,0 1 0,0-1-1,0 0 1,0 0 0,0-1-1,1 1 1,3 2-1,0 0-111,-1-1 0,1-1 0,0 1 0,0-1 0,0 0 1,0-1-1,8 2 0,49 4 72,-35-5-75,80 5 738,124-7 0,121-1-156,-21 2-525,195 19 289,-492-18-432,279 3-227,-190-6 155,231-13 459,-1 9-424,-22 1 10,-59-10-36,115-8 133,-1-19 203,71-20-212,-5 18-117,-276 41-5,19-2 170,-48-4-120,-1 6-1,215 25 1,-68-4 68,-133-13-34,600 66-58,-495-35-71,30 3 132,59 9-230,-261-35 243,85 3-1,-45-6-66,-45-3 85,80 12 217,196 15-628,-121-17 313,179 11 273,-145-18-465,-98-3 136,142-24 279,-194 5-12,25 1-38,292-34 29,-230 13-25,5-1-373,-165 22 162,129-21 54,-175 30-706,-14 6-1293,-14 5-1145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42:21.823"/>
    </inkml:context>
    <inkml:brush xml:id="br0">
      <inkml:brushProperty name="width" value="0.1" units="cm"/>
      <inkml:brushProperty name="height" value="0.1" units="cm"/>
      <inkml:brushProperty name="color" value="#FFFC18"/>
    </inkml:brush>
  </inkml:definitions>
  <inkml:trace contextRef="#ctx0" brushRef="#br0">0 7 2688,'1'0'75,"-1"-1"0,1 1 0,0-1 0,-1 0 0,1 1-1,0 0 1,-1-1 0,1 1 0,0 0 0,0-1 0,-1 1 0,1 0 0,0-1 0,0 1 0,0 0 0,-1 0 0,1 0 0,0 0-1,0 0 1,0 0 0,-1 0 0,1 0 0,0 0 0,0 1 0,0-1 0,-1 0 0,1 0 0,0 1 0,0-1 0,-1 0 0,1 1-1,1 0 1,2 2 78,0 0-1,-1 1 0,1-1 0,4 7 0,3 2 7,3 2 70,-11-11-100,0 0 0,0-1 0,0 1 0,1 0 0,4 2-1,8 4 517,-7-5-380,1 2-1,-1-1 1,-1 1 0,9 8-1,-7-6-197,0-1 0,0 0-1,0 0 1,1-1 0,0 0 0,0-1-1,1 0 1,0 0 0,-1-2-1,1 1 1,0-2 0,1 1-1,-1-2 1,16 1 0,15-2 178,0-2 1,76-14-1,-59 6-126,-46 8-104,78-11 161,115-1 1,9-4 67,-81 3-136,-50 6 22,66-2 119,-126 11-217,83 0 32,121-15 0,-148 6-47,143 5 0,81 24 178,-266-17-179,130 3 1,-25-2 148,57 11 320,230 9-314,-222-20-136,144-3 170,88-15-243,-170 3 149,-8 2-72,418 14 30,-343 18-174,-283-17 167,22-2 74,111-8-1,-36-1-118,152 13 21,-295-8-38,324-3-32,-109-2 42,-111 6 41,178-7 58,-108-5-121,-111 8 19,46 4-16,-32 2 82,10-1-26,84-3 146,-63-10-229,57-3 343,-139 13-241,1 2 0,65 9 0,-95-9-190,1 1 0,-1-1 0,1 1 0,-1 0 0,0 1-1,0 0 1,0 0 0,10 6 0,-14-8-28,-1 1-1,1-1 1,0 1 0,-1-1-1,0 1 1,1 0-1,-1 0 1,0-1 0,0 1-1,0 0 1,0 0 0,0 0-1,0 0 1,0 0 0,-1 0-1,1 1 1,-1-1-1,1 0 1,-1 0 0,0 0-1,0 0 1,0 1 0,0-1-1,0 0 1,-1 0-1,1 0 1,-1 0 0,-1 4-1,0 0-493,-1 0 0,0 0 0,-1 0 0,-6 8-1,10-13 604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42:27.887"/>
    </inkml:context>
    <inkml:brush xml:id="br0">
      <inkml:brushProperty name="width" value="0.1" units="cm"/>
      <inkml:brushProperty name="height" value="0.1" units="cm"/>
      <inkml:brushProperty name="color" value="#FFFC18"/>
    </inkml:brush>
  </inkml:definitions>
  <inkml:trace contextRef="#ctx0" brushRef="#br0">0 241 1792,'2'-1'123,"0"-1"-1,0 1 1,0 0 0,0 0-1,0 0 1,0 0 0,0 0-1,0 0 1,1 1 0,-1-1-1,0 0 1,0 1 0,5 0-1,35 0 986,-21 1-589,-4-1-213,-4 1-149,0-1 0,0-1 0,0 0 0,0-1 0,14-3 0,85-19 1789,-63 12-1781,0 2 0,62-4-1,101 6 532,-172 10-494,61 11 1,-62-7 48,61 2-1,16-11 185,-47 1-330,93 7 1,-106 0-51,0-3 0,107-9 0,-35-1 40,151 9 0,71-3 120,145-12-12,-166 2-3,1 0 5,-79 5-170,0-1 106,-142 9-147,193-7 60,-268 3-63,231-18 37,1 21 23,-217 3-51,179 4 0,-94-9-99,206 23 0,-218-1 189,-83-12 1,0-2 0,59 2 0,291 3 368,23-8-502,-208-6 86,152 11 111,-185-9-184,-62-2-68,203 17 88,-232-8-59,152-8 0,-20-1 41,-128 7 159,80 2-288,37-7 397,311 5-278,-247-10 392,-237 5-350,348 10 297,-316-6-325,205-8-34,-76-3 132,184 8 33,-344-2-1,46-7 1,11-1 48,18 2-220,39-1 199,235-6-139,128-9 122,-243 5-42,-102 4-49,97 4 82,-42 3-77,-102-5-66,-17 2 54,-15 5-22,137 7 1,-31 3 123,-137-4-109,268-9-145,-260 8 140,64 2 44,160 14 29,-155-18 39,131 6-248,-246-2 131,42 4 31,82-1 1,-111-5-1,45 6 1,6 1-42,251-6-110,-156 9 173,2 0-120,285-23 305,-272 11-364,64-4 194,208-23-35,-183 13-27,-47 13 30,33-3-44,179 3 11,-354 3 30,21 2-75,-53 4 52,129 5-24,66-2 38,-140-2 49,217 19-102,-130-7-47,-98-7 82,168 41 0,-131-25-35,-105-22 15,1-2 0,50 1 0,-44-4 38,49 8 0,-47-3 65,21 4-148,-54-8-232,-1 1 0,1 0 0,-1 0 0,1 1 0,-1 0 0,9 5 0,-14-8 134,0 1-1,1 0 1,-1 0-1,0 0 1,0 0 0,0 1-1,0-1 1,0 0 0,0 0-1,0 1 1,0-1-1,-1 0 1,1 1 0,0-1-1,-1 1 1,1-1 0,-1 1-1,0-1 1,1 1-1,-1-1 1,0 1 0,0-1-1,0 1 1,0-1 0,0 1-1,0 0 1,0-1-1,-1 1 1,0 1 0,-12 26-2805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2:05.457"/>
    </inkml:context>
    <inkml:brush xml:id="br0">
      <inkml:brushProperty name="width" value="0.1" units="cm"/>
      <inkml:brushProperty name="height" value="0.1" units="cm"/>
      <inkml:brushProperty name="color" value="#FFFC18"/>
    </inkml:brush>
  </inkml:definitions>
  <inkml:trace contextRef="#ctx0" brushRef="#br0">11673 1422 4480,'-15'9'8649,"14"-7"-8329,-14 14 4842,15-16-5063,0 0 0,0 0 0,-1 1 1,1-1-1,0 0 0,0 0 0,0 1 1,0-1-1,0 1-20,0-1 0,0 0 1,0 1-1,0-1 0,0 0 0,0 0 1,0 1-1,-1-1 0,1 0 1,0 0-1,0 1 0,0-1 0,0 0 1,-1 0-1,1 1 0,0-1 0,0 0 1,0 0-1,-1 0 0,1 1 0,0-1 1,0 0-1,-1 0 0,1 0 0,0 0 1,0 0-1,-1 0 0,1 1 0,0-1 1,-1 0-1,1 0 0,0 0 0,0 0 1,-1 0-1,1 0 0,0 0 0,-1 0 1,1 0-1,0 0 0,0-1 0,-1 1 1,1 0-1,0 0 0,0 0 0,-1 0 1,1 0-1,0 0 0,0-1 0,-1 1 1,1 0-1,-2-1 3,0 0 0,1 0 1,-1 0-1,1 0 0,-1-1 0,1 1 0,-1 0 0,1-1 1,0 1-1,0-1 0,-1 0 0,1 1 0,0-1 1,1 0-1,-1 0 0,0 1 0,0-1 0,0-4 1,0-1 125,0-1 1,0 0 0,1-12 0,-1-15-158,-6 3 216,-13-38-1,18 62-268,1 0 0,-1 1 0,1-1 0,0 0 0,1 0 0,0 1 0,0-1 0,1 0 0,1-9 0,4-10-3,11-34 0,-3 15 3,0-17-3,-2-1 0,-3 0-1,-4-1 1,-1-66 0,-2 83-132,14-73 1,-13 103 115,0-1 52,-1 9-71,0 0 0,-1-1 0,0-17 0,-1 25 20,-1 0-1,1-1 1,-1 1 0,0 0-1,0 0 1,0 0 0,0 0-1,0 0 1,-1 0 0,1 0-1,-1 0 1,0 1 0,0-1-1,0 0 1,0 1 0,-3-3 0,-9-7 32,0 1 0,-1 1 0,0 0 0,-1 1-1,0 1 1,-1 0 0,-25-7 0,-128-28-123,85 24-23,-203-31 110,-3 23 53,31 4-71,-163-13 19,260 25 14,0-5 84,103 12-132,-32-2 39,-27 6 29,-247 5 37,115-2-24,10-1-70,84 7-2,-232 31-74,167-32 163,84-6 83,53 1-147,-166 13 35,-256 7 15,230-17-80,103-8 78,-200 4 72,247 9-20,48-4 12,-230 27-15,110-24-298,8-1 475,82-10-237,-131 3-55,106 8-71,79-5 81,-1 3 0,-53 14 0,-51 9 76,-315 2 131,345-23-176,40-10 0,-144-3-2,187 0 6,0-2 1,-89-22-1,-270-64-132,271 64 180,-59-9 13,133 29-63,-192-14-20,-68 5-121,319 16 145,-198-8 47,167 8-84,-242 9-12,-6 20-27,195-20 176,-82 12-196,-133 32-59,96-17 298,179-33-103,-29-1-1,22-2-136,33 1 65,0 200 122,6-61 58,7 82-113,1 2 9,-4-38-50,-5-55 37,-3-121-77,1 21 25,11 39 0,-12-61 2,1 0-1,0-1 1,1 1 0,0-1 0,0 0-1,0 0 1,1 0 0,0 0 0,8 7 0,-9-11-13,0 0 0,1-1 0,-1 0 0,1 0 0,0 0 0,0 0 0,0-1 0,0 0 0,1 0 0,10 3 0,6-1 17,33 3 0,-34-4 3,158 2 16,-127-5 39,243-19-77,-118 5 179,56-4-149,209-8 172,565 26 135,-692-10-212,-10 0-157,-153 10 83,511 10-163,-459-2 167,332 27 47,-170-10-74,0-25 96,-161-1-112,-112 1 32,410-18-112,313-51 80,-601 57-90,159-4 207,-296 16-112,100-14 1,0-5-20,213 5 1,-135 3-46,23 8 74,202 3 104,-208 28 72,-12-1-185,-204-28 125,58-8 1,-25 1 48,31 4-476,0 5 1,132 18 0,-39 25-3355,-52-9-2012,-79-24 1535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42:30.045"/>
    </inkml:context>
    <inkml:brush xml:id="br0">
      <inkml:brushProperty name="width" value="0.1" units="cm"/>
      <inkml:brushProperty name="height" value="0.1" units="cm"/>
      <inkml:brushProperty name="color" value="#FFFC18"/>
    </inkml:brush>
  </inkml:definitions>
  <inkml:trace contextRef="#ctx0" brushRef="#br0">1 57 2176,'0'0'155,"0"-1"-1,0 0 1,0 0-1,0 0 1,0 1 0,0-1-1,0 0 1,0 0-1,0 1 1,0-1 0,1 0-1,-1 0 1,0 1-1,1-1 1,-1 0 0,0 0-1,1 1 1,-1-1-1,1 1 1,-1-1 0,1 0-1,-1 1 1,2-2-1,16 0 2179,-11 2-2888,48-6 1872,-31 3-684,17-2 142,103-1-220,-67 7-228,128-5 220,-22 2-307,-96 4-144,-65-2-85,40 0 168,76 9-1,-59-2-167,0-4 0,113-9-1,-142 2 25,31-2-43,161 25 204,-80-4-99,61-18 54,-74-2-430,-60 6 342,174-8 173,297-13-177,-502 21 10,112-11 0,-143 7-151,0 0-1,0 2 0,1 0 1,-1 2-1,41 7 0,-65-8-186,0 1 0,0 0 0,0-1 0,0 1 0,0 0 0,0 0 0,0 1 0,-1-1 0,1 1 0,0-1 0,-1 1 0,1 0 0,-1 0 0,0 0 0,1 0-1,-1 1 1,0-1 0,0 0 0,-1 1 0,1 0 0,0-1 0,-1 1 0,0 0 0,0 0 0,1 0 0,-2-1 0,1 1 0,1 5 0,-1 21-2723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43:01.491"/>
    </inkml:context>
    <inkml:brush xml:id="br0">
      <inkml:brushProperty name="width" value="0.1" units="cm"/>
      <inkml:brushProperty name="height" value="0.1" units="cm"/>
      <inkml:brushProperty name="color" value="#FFFC18"/>
    </inkml:brush>
  </inkml:definitions>
  <inkml:trace contextRef="#ctx0" brushRef="#br0">0 152 1536,'23'0'1088,"71"0"1229,167-20 0,-173 7-1705,40-7-205,277-37 665,-202 55-878,-28 2-100,-55-7 226,122-3 16,-121 11-352,-29 2 88,117-13 0,-128 2-13,1 3-1,163 13 1,23 1 104,-103-7 10,131 32-30,-138-12-201,155-8 32,-152-5 258,-75-2-294,13 2 106,46 1-109,-94-11 81,76-12 0,-24 2 42,134 3 0,-80 6-78,-55-10-8,-53 5-35,76-10 35,-19 1 367,143-2 1,-126 17-286,278 5-113,199-3 171,-384 6-53,0-1 111,-182-9-171,58-13 1,20-2-122,125 16 284,-120 4-105,65 9-127,0 1 87,-104-8-66,137 25 0,-148-18 104,-18-1-61,-28-5 30,38 3 1,29 2-106,-7-1 146,194 7 31,-55-2-64,-9-12-153,-107-4 151,-12 1 44,68 2-89,229 3 47,-11 1 154,-209 0 44,52-11 68,-59-2-175,263 12-102,-295-13-124,1 0 100,-65 9 92,14-1-43,96 11 0,-114-5 7,0-2 1,103-10-1,-8 5-26,-88 3-27,95 10 277,-76-3-181,306-2-246,-243-7 321,-96 3-173,56 10 0,-57-5-44,57 1 0,-33-8 86,102 14 0,-111-5-112,88 16 155,-106-17-124,29 8-115,-57-10 172,1-1 0,0-1 0,29 0 0,75-4 216,-61 0-486,289 14 222,-314-10 78,-1-3 0,1-1 0,-1-2 0,58-10 0,8-1-25,174 2 0,-241 11-62,52 1-27,128-16 1,-100 3 135,167 4 0,-285 8-65,90 2 13,81-3-267,104-4 399,-187 5-24,170 9-369,-51-16 509,-3 0-368,-111 7 114,259-10 103,77-13-44,-9 13-5,-112 17-175,-194-1 89,142-14 97,-57-1-22,-66 16 25,-87-3-20,-1-2-1,79-6 0,-92-1-30,369-29-123,-304 36 182,110-4-39,23-22-105,-140 18 122,107 8 0,-100 11-74,-74-8 7,1-1 0,0-1 1,-1-2-1,1 0 0,39-5 0,-11-2-40,91 1 0,-37 2 118,95-1 132,16-1-366,-103 2 223,184 20 0,-165-13-117,84 2 22,-145-7 46,-9 0 98,-22-1-66,47 5 1,207 17-293,-84-24 258,151 3 187,-356 2-223,45 3 25,1-3 0,76-7 1,-75 1 1,71 4 0,-70 1-81,159 14 17,-132-7 31,93-2 0,110-1 157,-4 19-73,-279-23-51,307 7-187,-191-9 217,-21 3 96,252-11 401,-318 6-447,263-22 72,-205 17-74,22-2 1,5 2-152,-83 4 69,0-2 0,0-1 0,-1-1 0,41-18 0,-6 2-16,-30 15-15,-1 2 0,1 1-1,74-3 1,-78 8 81,22 1-73,69 6 0,-107-4 21,10 2-7,0 2 0,32 9 0,36 6 4,-94-20 8,455 73 112,-393-61-107,0-2 0,1-4 0,70 0 0,-82-7-131,213 11 27,-10-1 440,-222-9-373,-31 0 33,28 2-418,-31-2 362,1 0 0,-1 0 1,1 0-1,-1 0 0,1 0 0,-1 0 0,1 0 0,-1 1 0,1-1 0,-1 0 1,0 0-1,1 0 0,-1 1 0,1-1 0,-1 0 0,0 1 0,1-1 0,-1 0 1,0 0-1,1 1 0,-1-1 0,0 1 0,0-1 0,1 0 0,-1 1 0,0-1 1,0 1-1,0-1 0,1 0 0,-1 1 0,0-1 0,0 1 0,0-1 0,0 1 1,0-1-1,0 1 0,0-1 0,0 1 0,0-1 0,0 1 0,0-1 0,0 0 1,0 1-1,-1-1 0,1 1 0,0-1 0,0 1 0,0-1 0,-1 0 0,1 1 1,0-1-1,0 1 0,-1-1 0,-1 3-342,-1 0 0,1 0 0,-1-1 0,1 1 0,-1-1 0,0 0 0,0 0 0,0 0-1,0 0 1,-4 1 0,-36 13-2374,39-14 2458,-70 14-2762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43:03.133"/>
    </inkml:context>
    <inkml:brush xml:id="br0">
      <inkml:brushProperty name="width" value="0.1" units="cm"/>
      <inkml:brushProperty name="height" value="0.1" units="cm"/>
      <inkml:brushProperty name="color" value="#FFFC18"/>
    </inkml:brush>
  </inkml:definitions>
  <inkml:trace contextRef="#ctx0" brushRef="#br0">0 216 2816,'2'1'204,"-1"0"0,1 0 0,-1 0 0,1 0 0,0 0 1,0 0-1,-1-1 0,1 1 0,0-1 0,0 1 0,-1-1 0,1 0 0,3 1 0,16 4 901,-16-3-1006,1 0-1,-1 0 1,1 0-1,0-1 0,0 1 1,0-1-1,0-1 0,0 1 1,0-1-1,0 0 0,0-1 1,8-1-1,6-2 140,1-1 0,23-9 0,-13 3 143,269-56 1487,-174 43-1667,-48 7-133,45-9 195,-14 10-215,1 5 0,220 8 0,-81 2 817,-98-3-264,8 7-413,154-6-178,84-15 336,-366 18-316,193-5-1,-19-5 211,-43 6-217,-139 5-486,-1 1-1,0 1 1,0 0-1,0 2 1,27 10 0,-41-12-107,0 0 1,0 1 0,10 7-1,12 16-2384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2:25.317"/>
    </inkml:context>
    <inkml:brush xml:id="br0">
      <inkml:brushProperty name="width" value="0.1" units="cm"/>
      <inkml:brushProperty name="height" value="0.1" units="cm"/>
      <inkml:brushProperty name="color" value="#FFFC18"/>
    </inkml:brush>
  </inkml:definitions>
  <inkml:trace contextRef="#ctx0" brushRef="#br0">3678 1416 3712,'-1'-2'136,"0"1"-1,0-1 1,1 0 0,-1 1-1,0-1 1,1 1 0,0-1 0,-1 0-1,1 1 1,0-1 0,0 0-1,0 1 1,0-1 0,0 0 0,0 1-1,1-1 1,-1 0 0,0 1 0,2-4-1,-1 2 13,1-1 0,0 1 0,0-1 0,1 1 0,10-12 5256,-8-13 793,-5 27-6053,1 1-77,-1-1 0,1 1 0,-1-1 0,1 1 0,0-1 0,-1 0 0,0 1 0,1-1 0,-1 0 0,1 1 0,-1-1 0,0 0 0,1 0 0,-1 1 0,0-1 0,0 0 0,0 0 0,1 0 0,-1-1 0,2-5 44,-1 6 60,-2-4-33,1 0 0,-1 0 0,1 0 0,0 0 1,1 0-1,-1 0 0,1 0 0,0 0 0,0 0 0,2-4 1,-2 7-115,0 1 1,0-1 0,-1 1 0,1-1 0,-1 0-1,1 1 1,-1-1 0,1 0 0,-1 0-1,0 1 1,0-1 0,0 0 0,0-2 0,-1 2 4,1 0 1,0 1 0,0-1-1,0 0 1,1 0 0,-1 1-1,0-1 1,1 0 0,-1 0 0,1 1-1,-1-1 1,1 0 0,1-2-1,0 1 8,-1 1 0,1-1-1,-1 0 1,0 0-1,0-1 1,0 1 0,0 0-1,-1 0 1,0 0-1,1-5 1,4-19 318,-1 3-345,-4 22-21,1-1-1,-1 0 1,1 1 0,-1-1-1,1 0 1,0 1 0,2-5 0,0-6 229,-1 2-143,2 1-41,-1 0 1,0 1-1,-1-1 0,0 0 0,-1 0 1,1-17-1,-2-10 108,5-108-385,1-56 702,-6 157-396,0 38-40,-1 0-1,0 0 1,0 0-1,-3-8 1,-1-7 35,3 11-95,-2-1 1,1 0 0,-8-13-1,-7-20 402,16 37-382,-1 0 1,-1-1-1,1 1 1,-1 0-1,0 1 1,-1-1-1,-8-10 1,-2 2 18,-27-23 0,37 34-3,-1 0 1,1 1-1,-1 0 0,0 0 1,0 0-1,0 1 1,-12-3-1,-49-7-122,35 7-32,-216-26 269,53 9-79,-93 1-62,199 18 49,12-3-58,-1-3 1,-112-28-1,129 24 69,-93-5 0,43 6 8,70 6-28,-74-10-150,-132-1 0,196 20-101,-65 10-1,61-5 321,-206 41-150,111-17 45,10-8-361,-253 32 298,332-50 82,-127 9-263,164-11 211,-1 0-1,-40 14 1,54-15 44,8-2-13,0 0 0,-1 1 0,1 0 0,0-1 0,0 1 1,0 0-1,0 0 0,0 1 0,0-1 0,1 1 0,-4 3 0,4-4 22,1 0-1,-1 0 1,1 0-1,0 0 1,0 0-1,0 1 0,0-1 1,0 0-1,0 1 1,0-1-1,1 0 0,-1 1 1,1-1-1,0 1 1,0-1-1,0 0 1,0 5-1,27 106 214,-17-75-199,-1 0 1,-2 0-1,5 72 1,-15-33 161,-16 94 1,1-8-372,13-116 166,1-15 41,-2 19 52,5-15-5,0-21-199,1 1-1,0 0 1,3 17-1,-2-29 127,0 0 0,0 0 1,1-1-1,-1 1 0,1 0 0,0-1 0,0 1 0,0-1 0,1 0 0,-1 1 0,1-1 0,0 0 0,-1-1 0,1 1 0,1 0 0,-1-1 1,0 0-1,1 0 0,-1 0 0,1 0 0,-1 0 0,1-1 0,0 1 0,0-1 0,4 1 0,10 1-26,1 0 1,-1-1-1,1 0 0,18-2 0,-34 0 25,402-6-190,-194-7 316,-87 2-45,506 0-359,-473 12 299,88 9-171,3 0 192,-177-10 75,326 4-12,-353-3-127,1-3 0,47-8-1,86-22 206,9-2 58,-39 13-1025,32-4-6236,-124 18 2644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4:54.061"/>
    </inkml:context>
    <inkml:brush xml:id="br0">
      <inkml:brushProperty name="width" value="0.1" units="cm"/>
      <inkml:brushProperty name="height" value="0.1" units="cm"/>
      <inkml:brushProperty name="color" value="#FFFC18"/>
    </inkml:brush>
  </inkml:definitions>
  <inkml:trace contextRef="#ctx0" brushRef="#br0">1707 47 2304,'0'0'2011,"11"8"-1931,-5-7 168,-1-1 1,1 1 0,0-1-1,-1-1 1,1 1-1,-1-1 1,14 2 3335,-19-1-3414,0 1 0,1-1 0,-1 1 0,0-1 0,0 0 1,0 1-1,0-1 0,0 1 0,0-1 0,0 1 0,0 0 0,0 4 96,0 0-1,-1 1 1,0-1 0,0 0 0,0 0 0,-1 1 0,0-1 0,0 0 0,0-1 0,-1 1 0,1 0-1,-1-1 1,-4 6 0,7-10-245,-1 1 0,1-1 0,-1 0 0,1 1 0,0-1-1,-1 0 1,1 1 0,-1-1 0,1 0 0,-1 0 0,0 1 0,1-1 0,-1 0-1,1 0 1,-1 0 0,1 0 0,-1 0 0,1 0 0,-1 0 0,0 0 0,1 0-1,-1 0 1,1 0 0,-1 0 0,1 0 0,-1 0 0,1-1 0,-1 1-1,0 0 1,1 0 0,-1-1 0,1 1 0,0 0 0,-1-1 0,1 1 0,-1 0-1,1-1 1,-1 1 0,1-1 0,-1 0 0,-18-21 380,16 18-239,-6-6 56,1 1 1,-1 1 0,0 0-1,-1 0 1,0 1-1,0 0 1,0 1 0,-1 0-1,0 0 1,0 1-1,-1 1 1,1 0 0,-1 0-1,-14-1 1,-5 0 35,-1 1 0,0 2 0,1 1 0,-41 5 0,-95 16 821,43-3-369,16 0 154,-176 50 1,108-21-1536,2-15-4783,-7-14-5505,55-11 6115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5:27.267"/>
    </inkml:context>
    <inkml:brush xml:id="br0">
      <inkml:brushProperty name="width" value="0.1" units="cm"/>
      <inkml:brushProperty name="height" value="0.1" units="cm"/>
      <inkml:brushProperty name="color" value="#FFFC18"/>
    </inkml:brush>
  </inkml:definitions>
  <inkml:trace contextRef="#ctx0" brushRef="#br0">4012 220 640,'23'-10'12419,"-25"5"-11724,1 3-668,0-1 1,-1 0-1,1 1 0,-1-1 0,1 1 0,-1 0 0,0-1 0,0 1 0,0 0 1,0 0-1,0 0 0,0 0 0,-1 1 0,1-1 0,0 1 0,-1-1 0,0 1 1,1 0-1,-1 0 0,0 0 0,1 0 0,-7-1 0,-16-3 139,-1 0-1,0 1 0,0 1 1,-38 2-1,-87-4-69,76 4 49,-147 7 835,-80 19-269,0-25-110,42-16 194,104 6-732,-39-4 130,-210-22 81,-32-4-10,290 32-257,8 1-8,-18-4 1,53 0-7,40 4 19,-82-2 79,135 9-98,0 0 45,0 0-1,0 1 1,0 0-1,0 0 1,-19 6-1,-7 4-208,8-1 217,-30 12-1,33-11 47,0-1-1,-1 0 0,-40 7 0,2-9-2386,60-8 1754,0 1 0,0-1-1,0-1 1,0 1 0,1-1 0,-1 0 0,0 0 0,0 0 0,1 0-1,-1-1 1,1 0 0,-1 0 0,1 0 0,-5-4 0,-34-31-3507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28:13.294"/>
    </inkml:context>
    <inkml:brush xml:id="br0">
      <inkml:brushProperty name="width" value="0.1" units="cm"/>
      <inkml:brushProperty name="height" value="0.1" units="cm"/>
      <inkml:brushProperty name="color" value="#FFFC18"/>
    </inkml:brush>
  </inkml:definitions>
  <inkml:trace contextRef="#ctx0" brushRef="#br0">2969 0 4224,'-1'0'58,"1"0"-1,-1 0 1,0 0 0,1 0-1,-1 0 1,0 1-1,1-1 1,-1 0 0,0 0-1,1 0 1,-1 0 0,0 1-1,1-1 1,-1 0 0,1 1-1,-1-1 1,1 0 0,-1 1-1,0-1 1,1 1 0,0-1-1,-1 1 1,1-1 0,-1 1-1,1-1 1,-1 1 0,1 0-1,0-1 1,0 1 0,-1-1-1,1 1 1,0 0 0,0-1-1,0 1 1,-1 0 0,1-1-1,0 1 1,0 1 0,0-1 6,0 0 1,0 0 0,0 0 0,-1 0 0,1 0 0,0 1-1,-1-1 1,1 0 0,-1 0 0,1 0 0,-1-1 0,0 1-1,1 0 1,-2 1 0,1-1-21,0 0 0,1 0 0,-1 0 0,0-1 0,1 1-1,-1 0 1,1 0 0,-1 0 0,1 0 0,-1 0 0,1 0 0,-1 2 0,1-2 49,0 0 1,0 0 0,-1 0 0,1 1-1,-1-1 1,1 0 0,-1 0-1,0 0 1,1 0 0,-1 0 0,0 0-1,0 0 1,-1 1 0,-8 4 315,0 0 0,-1 0 0,1-1 0,-1-1 0,0 1 1,-1-2-1,1 0 0,-20 3 0,1 1-321,-125 18-144,2 0 971,26 2-293,-2-6 0,-170 6 1,107-28 302,66-2-555,-483-39 121,579 37-266,-29-9 0,16 3-46,-27-7 89,31 7-71,-56-8 0,-24 9-68,68 7 298,0-3-1,-99-22 0,141 26-468,1 0 1,0 0-1,-1 1 0,1 0 1,-1 1-1,-10 1 1,-49 9-3775,51-7 1061,0 0 1,0-1-1,-34 0 1,8-6-446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5:28.916"/>
    </inkml:context>
    <inkml:brush xml:id="br0">
      <inkml:brushProperty name="width" value="0.1" units="cm"/>
      <inkml:brushProperty name="height" value="0.1" units="cm"/>
      <inkml:brushProperty name="color" value="#FFFC18"/>
    </inkml:brush>
  </inkml:definitions>
  <inkml:trace contextRef="#ctx0" brushRef="#br0">2890 154 3712,'-10'-10'1559,"3"5"-1913,7 5 319,0 0 0,0-1 0,0 1 0,-1-1 0,1 1 0,0-1 0,0 1 0,0-1 1,0 1-1,0-1 0,0 1 0,0-1 0,0 1 0,0-1 0,0 1 0,0-1 0,1 1 0,-1 0 0,0-1 0,0 1 0,0-1 0,1 1 0,-1-1 0,0 1 0,0 0 0,1-1 0,-1 1 0,1-1 0,10-13-55,-8 12 53,7-8 398,0 0-1,18-13 1,10-9 1991,-38 32-2280,0-1 0,0 1 0,0-1-1,0 1 1,0 0 0,1-1 0,-1 1 0,0-1-1,-1 1 1,1 0 0,0-1 0,0 1-1,0-1 1,0 1 0,0 0 0,0-1-1,0 1 1,0-1 0,-1 1 0,1 0-1,0-1 1,0 1 0,-1 0 0,1-1-1,0 1 1,0 0 0,-1 0 0,1-1-1,0 1 1,-1 0 0,1 0 0,0-1-1,-1 1 1,1 0 0,0 0 0,-1 0-1,0 0 1,-13-8 625,3 6-254,0 1 0,0 0-1,0 1 1,-17 2-1,-3-1-31,-1 0 126,17 0-331,0-1 0,0-1 1,0 0-1,-17-3 0,20 1 220,1 1-1,-1 0 1,0 1 0,-12 0-1,20 1-187,4 0-202,-1 0 0,1 0 0,0 0 0,-1 0 0,1 0 0,0-1 0,-1 1 0,1 0 0,0 0 0,-1 0 0,1 0 0,0 0 0,-1 0 0,1 0 0,0 1 0,-1-1 0,1 0 0,0 0 0,-1 0-1,1 0 1,0 0 0,-1 0 0,1 1 0,0-1 0,0 0 0,-1 0 0,1 0 0,0 1 0,0-1 0,-1 0 0,1 0 0,0 1 0,0-1 0,-7 10 1308,3-6-1309,-1 0 0,0 0-1,0-1 1,0 0 0,-8 4-1,4-3 4,-1-1-1,1 0 0,-1 0 1,1-1-1,-1-1 0,0 1 1,0-2-1,-12 1 0,-635-1-229,522-8 261,26 1-26,-248 3 434,-31 0 182,196 2-72,-118-7-2176,248 2 287,-134-7-4873,103 16 1935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5:31.567"/>
    </inkml:context>
    <inkml:brush xml:id="br0">
      <inkml:brushProperty name="width" value="0.1" units="cm"/>
      <inkml:brushProperty name="height" value="0.1" units="cm"/>
      <inkml:brushProperty name="color" value="#FFFC18"/>
    </inkml:brush>
  </inkml:definitions>
  <inkml:trace contextRef="#ctx0" brushRef="#br0">1750 87 5120,'-4'-2'226,"1"0"0,-1 1-1,0-1 1,1 0 0,-1 1 0,0 0 0,0 0 0,0 0 0,0 1-1,0 0 1,0-1 0,0 1 0,0 0 0,-5 1 0,-4 0-366,6-3 295,1 1 0,0-1 1,-1 0-1,1 0 0,0 0 1,1-1-1,-8-4 0,-3-2 500,10 5-400,-1 0 1,0 1-1,-1-1 1,1 1-1,-1 1 1,-7-3-1,-34-3 241,0 2 0,1 2 0,-2 2 0,-89 9 0,89-3 129,-59-3 1,53-2-277,-69 0 539,-13-1 270,-162 19 1,281-14-1122,-134 13 129,50-15-2870,82-3 1632,-61 0-3989,29 6 1237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5:32.248"/>
    </inkml:context>
    <inkml:brush xml:id="br0">
      <inkml:brushProperty name="width" value="0.1" units="cm"/>
      <inkml:brushProperty name="height" value="0.1" units="cm"/>
      <inkml:brushProperty name="color" value="#FFFC18"/>
    </inkml:brush>
  </inkml:definitions>
  <inkml:trace contextRef="#ctx0" brushRef="#br0">1690 87 7552,'-5'-4'442,"-34"-26"2609,38 29-3009,0 0 1,0 1-1,1-1 0,-1-1 1,0 1-1,0 0 1,0 0-1,1 0 0,-1 0 1,0 0-1,1-1 0,0 1 1,-1 0-1,1-1 0,-1-1 1,1 2-117,0 0 0,-1-1 0,1 1 0,-1 0 0,1-1 1,-1 1-1,1 0 0,-1 0 0,0 0 0,0-1 0,1 1 0,-3-1 0,1 0 94,-1 0 0,1 1 1,-1-1-1,0 1 0,1 0 0,-1-1 0,0 1 0,0 1 0,0-1 0,0 0 0,-5 0 0,-35 1 1547,20 1-996,-114-2 1359,-157 2-1039,192 6-434,-34 0 675,-144-3 271,140-2-1076,-19 0-1276,53-5-3127,2 0-5028,40-4 5808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5:34.082"/>
    </inkml:context>
    <inkml:brush xml:id="br0">
      <inkml:brushProperty name="width" value="0.1" units="cm"/>
      <inkml:brushProperty name="height" value="0.1" units="cm"/>
      <inkml:brushProperty name="color" value="#FFFC18"/>
    </inkml:brush>
  </inkml:definitions>
  <inkml:trace contextRef="#ctx0" brushRef="#br0">3851 112 6784,'-9'-3'905,"0"1"0,0 0 1,-17-1-1,26 3-850,-1-1 1,1 0-1,0 0 1,-1 0-1,1 0 0,0 0 1,0 0-1,0 0 1,0 0-1,0 1 0,0-1 1,0 0-1,0-2 1,0 3-69,0-3 90,0 0 0,0 0 1,0 1-1,-1-1 0,0 0 1,1 0-1,-1 1 0,0-1 1,0 1-1,0-1 0,-1 1 1,1-1-1,-1 1 0,1 0 0,-1-1 1,-2-1-1,1 1 154,-1-1 1,0 1-1,0 1 0,0-1 0,0 0 1,-1 1-1,1 0 0,-8-2 0,-2 0 185,0 0-1,-1 1 0,1 1 1,-1 1-1,-18 0 0,1 1-207,-239 10 1488,175-3-1553,-1 0 210,32-1-38,-71-2 0,114-4-336,6 1-3,0-1 0,0-1 0,-23-4-1,5 0 100,-1 1 1,0 2-1,-49 3 0,25 0-34,21-1-84,-22-1 51,-85 11 0,106-7 156,0-1 1,0-2-1,-39-5 0,-36-1 176,-311 21 114,117-8-116,190-9-116,-29 4 7,-129-3 374,257 0-599,-168-4-1316,125 6-1135,-64 9-1,96-6 1220,-159 18-7890,53-16 5070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5:52.427"/>
    </inkml:context>
    <inkml:brush xml:id="br0">
      <inkml:brushProperty name="width" value="0.1" units="cm"/>
      <inkml:brushProperty name="height" value="0.1" units="cm"/>
      <inkml:brushProperty name="color" value="#FFFC18"/>
    </inkml:brush>
  </inkml:definitions>
  <inkml:trace contextRef="#ctx0" brushRef="#br0">2080 13 2944,'-1'0'147,"0"1"0,-1-1-1,1 1 1,-1-1 0,1 1 0,0 0 0,-1 0 0,1-1 0,0 1-1,0 0 1,0 0 0,-2 2 0,1-1-328,1-1 178,0-1 0,1 0 0,-1 0 0,1 0 0,-1 0 0,0 0 0,1 0-1,-1 0 1,0 0 0,1 0 0,-1 0 0,1 0 0,-1 0 0,0 0 0,1-1 0,-1 1 0,1 0 0,-1 0 0,1-1 0,-1 1 0,1 0 0,-1-1 0,1 1 0,-1-1 0,1 1 0,-1 0 0,1-1-1,-1 1 1,1-1 0,0 1 0,-1-1 0,1 0 0,0 1 0,-1-2 0,-3-2 750,1 1-670,2 2 70,1 0 0,-1 1 0,1-1 0,-1 1-1,0-1 1,1 0 0,-1 1 0,1-1 0,-1 1 0,0 0 0,1-1-1,-1 1 1,0-1 0,0 1 0,1 0 0,-1 0 0,0-1-1,0 1 1,0 0 0,0 0 0,1 0 0,-1 0 0,0 0 0,0 0-1,0 0 1,1 0 0,-1 0 0,0 0 0,0 1 0,0-1 0,1 0-1,-1 0 1,0 1 0,0-1 0,1 1 0,-1-1 0,0 1 0,1-1-1,-1 1 1,0-1 0,0 1 0,-32 24 1291,26-19-1164,0 0 0,0-1 0,-1 1 0,0-1 0,0-1 0,-1 0 0,1 0 0,-15 4 0,-3-2 224,9-1-161,0-1 0,-1 0-1,-28 1 1,32-5-169,0 2-1,0 0 1,-20 5-1,21-3-129,-1-1 0,0-1 0,-20 1-1,-14-5 584,0-3 0,-64-14 0,-10-2-89,116 20-503,-58-8 393,0 3 1,-104 3-1,-113 17 943,199-13-1452,-91 13-1,47 10-2220,2 14-3800,34-6-212,-12-7 1312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5:56.042"/>
    </inkml:context>
    <inkml:brush xml:id="br0">
      <inkml:brushProperty name="width" value="0.1" units="cm"/>
      <inkml:brushProperty name="height" value="0.1" units="cm"/>
      <inkml:brushProperty name="color" value="#FFFC18"/>
    </inkml:brush>
  </inkml:definitions>
  <inkml:trace contextRef="#ctx0" brushRef="#br0">2304 117 3712,'-2'0'120,"0"-1"-1,0 0 1,0 0 0,0 0 0,0 0 0,0 0-1,0 0 1,0 0 0,1-1 0,-1 1-1,0-1 1,1 1 0,-1-1 0,-1-2 0,1 1-104,1 0 0,0-1 0,0 1 0,1 0 0,-1 0 0,0 0 0,1-1 0,0 1 0,0-6 0,0 6 92,0 1 1,0 0-1,0 0 0,-1 0 0,1 0 0,0 0 1,-1-1-1,0 1 0,1 0 0,-1 0 1,0 0-1,0 0 0,0 1 0,0-1 0,0 0 1,-1 0-1,1 0 0,-1 1 0,1-1 1,-1 1-1,1-1 0,-1 1 0,0 0 0,0 0 1,0 0-1,1 0 0,-1 0 0,0 0 0,0 0 1,-3 0-1,-6-2 275,1 2 0,0-1 0,-1 1 0,0 1 0,-11 1 0,4-1-356,-9 2 629,1 0 0,-40 10-1,18-3 71,-10 2 1,30-4-539,-1-3 0,-51 4 0,-303-19 1673,189-1-1188,-1 0 809,74 11-1320,-193 7 678,85 13-760,155-14-1935,-40 4-4177,42 0 432,-7-3 1344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5:57.045"/>
    </inkml:context>
    <inkml:brush xml:id="br0">
      <inkml:brushProperty name="width" value="0.1" units="cm"/>
      <inkml:brushProperty name="height" value="0.1" units="cm"/>
      <inkml:brushProperty name="color" value="#FFFC18"/>
    </inkml:brush>
  </inkml:definitions>
  <inkml:trace contextRef="#ctx0" brushRef="#br0">2349 86 5376,'-47'-22'2640,"45"21"-2747,1-14-64,0 13 351,-1-1-1,0 1 1,0 0-1,0 0 1,0 0-1,0 0 1,0 1-1,-1-1 1,1 1-1,-1-1 1,1 1-1,-1 0 1,1 0-1,-4-1 0,-3-1 389,1 0-1,-19-2 1,-41 2 1221,47 3-1316,-25-3 1,22 0-9,0 2 0,0 0-1,-30 4 1,-73 15 1023,49-5-1043,-7-2-144,-130 36 0,185-38-261,-48 16 250,-162 26-1,-38-26 20,2-12-2033,17-1-4295,124 2 771,-22 0 928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5:58.905"/>
    </inkml:context>
    <inkml:brush xml:id="br0">
      <inkml:brushProperty name="width" value="0.1" units="cm"/>
      <inkml:brushProperty name="height" value="0.1" units="cm"/>
      <inkml:brushProperty name="color" value="#FFFC18"/>
    </inkml:brush>
  </inkml:definitions>
  <inkml:trace contextRef="#ctx0" brushRef="#br0">3760 92 4992,'-3'-10'9738,"3"10"-9648,-10-4 1109,-15 4-877,16 2-199,1 0-50,0 0 1,1 0-1,-1-1 1,-13 0-1,-64-1 799,-153 18 0,200-11-796,4-1 54,-71 5 0,81-10 101,-24 4 0,-7 0 150,1-1-222,-53 1-217,13-6 285,-212 6 378,22-2 114,154-5-595,-669-9 724,349-5-530,318 9-252,3 1-327,-148-9-4273,255 13 3081,0-1-1,0-1 0,0-1 1,1 0-1,-1-2 0,-35-16 1,-26-27-3235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6:08.396"/>
    </inkml:context>
    <inkml:brush xml:id="br0">
      <inkml:brushProperty name="width" value="0.1" units="cm"/>
      <inkml:brushProperty name="height" value="0.1" units="cm"/>
      <inkml:brushProperty name="color" value="#FFFC18"/>
    </inkml:brush>
  </inkml:definitions>
  <inkml:trace contextRef="#ctx0" brushRef="#br0">2831 15 2048,'10'-15'10373,"-13"16"-10249,-1-1-1,0 1 1,1 0 0,-1 0 0,0 0-1,-6 3 1,6-2-59,0 0 0,0 0 0,0-1 0,0 0 0,-1 0 0,1 0 0,-6 0 1,-135 9 1978,85-4-1800,-168 27 496,3-1-137,25-17-91,-314 48 587,297-56-804,8 0 29,-80-1 362,183-7-594,70 1-53,-141-4-626,143 1-302,0-1-1,0-2 0,-41-13 1,-15-14-1996,-7-9-1291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6:10.452"/>
    </inkml:context>
    <inkml:brush xml:id="br0">
      <inkml:brushProperty name="width" value="0.1" units="cm"/>
      <inkml:brushProperty name="height" value="0.1" units="cm"/>
      <inkml:brushProperty name="color" value="#FFFC18"/>
    </inkml:brush>
  </inkml:definitions>
  <inkml:trace contextRef="#ctx0" brushRef="#br0">3299 149 4096,'-3'0'420,"3"1"-350,-1-1 0,1 0 0,-1 0 0,1 0 0,-1 0 0,1 0 0,-1 0 0,1 0 0,-1 0 0,1 0 0,-1 0 0,1 0 0,-1 0-1,1 0 1,-1 0 0,1 0 0,-1-1 0,-3-2 1760,-28 4 1969,18 0-3021,0 1 0,1 1 1,-16 4-1,-53 17 910,-155 23 0,22-17-691,125-13-276,-27 4-157,113-21-565,-35 6 102,1-3 1,-1-1 0,-62-4 0,23-6 73,-87-12 114,37 1-199,58 10 61,0-3 0,-83-26 1,-245-58 471,240 64-308,-135-10 377,-3 26-1821,174 14-1263,-52-2-3093,60-6 872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28:14.603"/>
    </inkml:context>
    <inkml:brush xml:id="br0">
      <inkml:brushProperty name="width" value="0.1" units="cm"/>
      <inkml:brushProperty name="height" value="0.1" units="cm"/>
      <inkml:brushProperty name="color" value="#FFFC18"/>
    </inkml:brush>
  </inkml:definitions>
  <inkml:trace contextRef="#ctx0" brushRef="#br0">2375 141 5376,'-11'3'879,"6"-2"444,11-7-149,-1 3-902,-5 2-206,1 1-1,-1 0 1,0 0 0,0 0 0,1-1 0,-1 1-1,0 0 1,0-1 0,1 1 0,-1 0 0,0 0-1,0-1 1,0 1 0,0 0 0,0-1 0,0 1-1,1 0 1,-1-1 0,0 1 0,0 0 0,0-1-1,0 1 1,0-1 0,0 1 0,0 0 0,0-1 0,0 1-1,-1 0 1,1-1 0,-9-9 1256,-22-8 76,21 13-983,-29-29 710,33 31-1045,1 1 0,-1-1 0,0 1 0,0 0 0,0 1 0,-9-2 1,-17-5 691,11 1-623,-1 1-1,0 1 1,0 1-1,0 1 1,-36-1-1,-72 10 497,76-3-336,0-1 1,-68-7-1,90 0-159,-1 1-1,0 2 0,0 1 1,-65 7-1,60-1-39,-1-2 0,-64-4 0,35 0 45,38 1-89,-8 0 224,-56-6 0,70 4-166,0 0 1,0 1-1,0 2 0,0 0 1,0 2-1,0 0 1,0 2-1,-35 11 1,29-8 11,0-2 1,-35 4-1,-11 1 63,37-6-306,1-1-1,-69-2 1,-35 2-1619,-16 17-4045,59-16 1073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4:56.456"/>
    </inkml:context>
    <inkml:brush xml:id="br0">
      <inkml:brushProperty name="width" value="0.1" units="cm"/>
      <inkml:brushProperty name="height" value="0.1" units="cm"/>
      <inkml:brushProperty name="color" value="#FFFC18"/>
    </inkml:brush>
  </inkml:definitions>
  <inkml:trace contextRef="#ctx0" brushRef="#br0">2042 18 1792,'-3'-1'606,"-2"-2"135,-1 0 1,0 1 0,0 0-1,0 0 1,0 0 0,-11-1-1,-83 3 6523,99 0-6933,0 1-210,0-1 0,0 0 1,-1 1-1,1-1 1,0 1-1,0-1 1,0 1-1,0-1 0,0 1 1,0 0-1,0-1 1,-2 3-1,-7 5 386,3-3-189,1 0 0,0 1 1,0 0-1,0 0 0,-8 11 0,11-12-247,0-1 0,-1 1 0,0-1 0,0 0 0,0 0 0,0-1 0,-1 1-1,1-1 1,-6 3 0,0-1 184,1 0 0,0-1-1,-21 6 1,23-8-169,0-1 1,0 0-1,0-1 1,-14 0-1,13-1-21,0 1 0,0 0 0,0 1 0,-8 1 0,-22 5 251,-68 4 0,64-8-235,-47 9 1,-137 32 430,198-38-405,1-1-1,-1-2 1,-31 1 0,15-3 125,0-3 0,0-1 0,-50-11 0,23-1 3,-124-8 0,145 21-1551,1 2-1,-1 3 1,-71 12 0,15 6-2732,2-5-1066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4:59.420"/>
    </inkml:context>
    <inkml:brush xml:id="br0">
      <inkml:brushProperty name="width" value="0.1" units="cm"/>
      <inkml:brushProperty name="height" value="0.1" units="cm"/>
      <inkml:brushProperty name="color" value="#FFFC18"/>
    </inkml:brush>
  </inkml:definitions>
  <inkml:trace contextRef="#ctx0" brushRef="#br0">1603 147 2688,'-1'-2'116,"1"1"-1,-1-1 1,1 0 0,-1 0-1,1 0 1,0 0 0,0 1 0,0-1-1,0 0 1,0 0 0,0 0 0,0 0-1,1 1 1,-1-1 0,1 0-1,-1 0 1,1 0 0,0 1 0,0-1-1,1-1 1,32-36 12300,-34 46-12313,-16-3 2435,-14-6-1359,-47-7 0,25 1-795,-247-18 728,98 10-944,-184-2-454,126 21-3418,207 0 80,-105 19 1,44 5-953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46:37.770"/>
    </inkml:context>
    <inkml:brush xml:id="br0">
      <inkml:brushProperty name="width" value="0.1" units="cm"/>
      <inkml:brushProperty name="height" value="0.1" units="cm"/>
      <inkml:brushProperty name="color" value="#FFFC18"/>
    </inkml:brush>
  </inkml:definitions>
  <inkml:trace contextRef="#ctx0" brushRef="#br0">4374 1338 3072,'-4'-4'829,"4"4"-772,-1 0 0,1-1-1,-1 1 1,1-1 0,-1 1 0,1-1-1,-11-10 4847,10 11-4799,-7 3 1903,7-2-1971,0-1 1,0 1-1,1-1 0,-1 1 1,0 0-1,0-1 1,1 1-1,-1 0 1,1-1-1,-1 1 1,1 0-1,-1 0 0,1-1 1,-1 1-1,1 0 1,0 0-1,-1 0 1,1 0-1,0 0 1,0-1-1,0 1 0,0 0 1,0 2-1,-3 1 213,1 0 1,-1 0-1,0 0 0,0 0 0,0 0 0,-8 5 0,2-2 546,0-1 0,-16 9-1,20-14-713,0 0 0,0-1 0,0 1 0,0-1 0,1 0 0,-1 0 0,-6-1 0,-2 0 156,-199-8 1022,18 7-283,102 4-704,-27-8-139,-43-3 32,103 5-68,-58-1 425,35-2-292,0 5-1,-122 10 0,88-5 80,32-2-228,-163 1 103,133-3-123,-75 6 147,-347-14 139,190 13-129,153 3 130,101-3-253,76-3-100,-260 1 373,168-17 293,57 12-421,-54-12 0,23 0 85,77 14-242,-1 0-1,0-1 0,0 0 1,1 0-1,-1-1 1,1 1-1,-1-1 1,1 0-1,0-1 0,0 1 1,-6-7-1,-2-3-19,1 0 0,-15-22 0,21 28-62,0-4 40,1 1 0,0-1 0,0 0 1,1 0-1,0 0 0,1-1 0,0 1 0,1-1 1,-1-15-1,-6-25-5,3 26-44,-58-210 251,28 116-185,29 101-63,-2-3 15,2 0 1,-8-33 0,12 26 50,0-52 1,2 81-64,1-1 1,0 1 0,0-1-1,0 0 1,0 1 0,0-1 0,0 0-1,0 1 1,0-1 0,1 0 0,-1 1-1,0-1 1,0 1 0,0-1-1,1 0 1,-1 1 0,0-1 0,0 1-1,1-1 1,-1 1 0,1-1 0,-1 1-1,0-1 1,1 1 0,-1-1 0,1 1-1,-1 0 1,1-1 0,0 1-1,-1 0 1,1-1 0,-1 1 0,1 0-1,-1 0 1,1 0 0,0-1 0,-1 1-1,2 0 1,0 0-8,6-4 1,0 0 0,1 1 0,-1 0 0,1 0 0,0 1 0,0 0 0,13-1 0,67 2 244,-16 1-227,87-15-21,80-3-24,-210 18 37,122 0 63,188-23-1,-155 3-4,49 6 26,-144 12-29,157-25 0,-145 6-10,132-22 127,361-52-173,-10 23 90,-458 56-98,8-2-37,-49 12 51,148-10 33,0 19-41,-195-2 4,-28-1 12,0 0 0,0 1 0,0 0 0,0 0-1,15 5 1,-22-5-6,0 0 0,0 0 0,-1 1 0,1-1 0,-1 1 0,1 0 0,-1 0 0,0 0 0,1 1 0,-1-1 0,0 1 0,0-1 0,-1 1 0,1 0 0,-1 0 0,1 0 0,-1 1 0,0-1 0,3 7 0,-2-3-12,0 0-1,0 1 1,-1-1-1,0 1 1,0-1-1,-1 1 1,1 10-1,-3 58 28,0-35 17,-21 310 264,-26-4-146,44-317-130,-11 51 51,-4-1-1,-40 109 0,53-171-54,0 0 0,2 1 0,-4 20 0,7-29-40,1 1 0,0-1 0,0 0 0,1 1 0,0-1 0,0 0 0,5 13 0,-5-17-49,1 1-1,0 0 1,1 0 0,-1-1-1,2 1 1,-1-1 0,0 0-1,1 0 1,0 0 0,1 0-1,5 5 1,-9-11-147,-1 0 0,1 1-1,0-1 1,-1 0 0,1-1 0,0 1 0,-1 0-1,1 0 1,0 0 0,-1 0 0,1 0-1,-1-1 1,1 1 0,0 0 0,-1 0-1,1-1 1,-1 1 0,1 0 0,-1-1 0,3-2-1062,17-18-1817,-9 9 730,-7 8 1642,2-1-581,0-1-1,0-1 1,8-10 0,-2-4-1167,12-29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03.828"/>
    </inkml:context>
    <inkml:brush xml:id="br0">
      <inkml:brushProperty name="width" value="0.1" units="cm"/>
      <inkml:brushProperty name="height" value="0.1" units="cm"/>
      <inkml:brushProperty name="color" value="#E71224"/>
    </inkml:brush>
  </inkml:definitions>
  <inkml:trace contextRef="#ctx0" brushRef="#br0">6345 67 6400,'-11'-2'792,"8"1"-623,1 1 0,-1-1 0,0 1 1,1 0-1,-1-1 0,1 1 0,-1 1 1,0-1-1,1 0 0,-1 1 0,1-1 0,-4 2 1,6-2-190,-1 1 0,1-1 1,-1 0-1,1 1 0,-1-1 1,1 0-1,-1 1 0,1-1 0,0 1 1,-1-1-1,1 1 0,0-1 1,-1 1-1,1 0 0,0-1 1,-1 1-1,1-1 0,0 1 0,0-1 1,0 1-1,0 0 0,0-1 1,0 1-1,0 0 0,0-1 1,0 1-1,0-1 0,0 1 0,0 0 1,0-1-1,1 2 0,-1 4 528,-2-5-246,-1-1-1,1-1 0,0 1 1,-1 0-1,1-1 1,0 1-1,-1-1 1,1 1-1,0-1 1,0 0-1,0 0 1,0 0-1,-4-3 1,-3 0 77,-12-6 216,16 7-361,0 0 1,0 1-1,-1-1 0,1 1 1,-1 1-1,1-1 0,-1 1 1,-10-1-1,-49-7 233,47 10 62,0 0 0,-21 6 0,21-4-166,0 0 0,-22 0 1,26-3-66,-2 0-176,-1 0-1,0-1 1,0-1 0,-20-4-1,-19-6 300,-63-5-1,45 8-21,47 6-338,-1 1 0,1 1-1,0 2 1,-1 1-1,1 1 1,-47 11-1,-26 6 60,-1-5 0,-107 2 0,3-15 271,112-3-232,-90-13-76,84 4-44,-321-33 391,378 38-382,-50 2 0,26 2 50,-220 1 337,114 19-475,117-8 86,-62 21 0,-25 6 281,-128 0-367,-420 5 496,316-52-256,159 4 250,-137-4-116,203 8-351,-186 3 956,-2 20-4051,296-16 1614,2-1-1621,-42 1 1,54-8 735,-27-4 0,54 6 2421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17.558"/>
    </inkml:context>
    <inkml:brush xml:id="br0">
      <inkml:brushProperty name="width" value="0.1" units="cm"/>
      <inkml:brushProperty name="height" value="0.1" units="cm"/>
      <inkml:brushProperty name="color" value="#E71224"/>
    </inkml:brush>
  </inkml:definitions>
  <inkml:trace contextRef="#ctx0" brushRef="#br0">1619 121 2816,'0'-1'74,"0"0"0,0 0 0,0 0 1,0 0-1,0 0 0,0 0 0,0 1 0,0-1 0,1 0 1,-1 0-1,0 0 0,0 0 0,1 1 0,-1-1 1,1 0-1,-1 0 0,0 0 0,1 1 0,0-1 0,-1 0 1,1 1-1,-1-1 0,1 0 0,0 1 0,1-1 0,23-24-28,-22 22-68,4-4 109,-1 0-1,0-1 1,0 1 0,-1-1-1,5-10 1,-1 2 3553,-9 34-2552,-1-15-1036,0-1 1,0 1 0,0-1-1,0 1 1,-1-1-1,1 0 1,-1 0 0,1 0-1,-1 0 1,0 0 0,0 0-1,0 0 1,0 0-1,0 0 1,0-1 0,-3 2-1,-4 2 261,1-1-1,-1-1 1,-12 4-1,-11 4 290,11-2-421,0-2-1,-1-1 1,-33 5-1,2 0 154,-109 16 492,108-20-276,14-3 140,-71-3 1,57-2-72,-115-10 1297,84 3-1187,47 6-505,-237-16 1734,91 13-4081,106 4-1240,-37-8-6010,55-4 4963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26.406"/>
    </inkml:context>
    <inkml:brush xml:id="br0">
      <inkml:brushProperty name="width" value="0.1" units="cm"/>
      <inkml:brushProperty name="height" value="0.1" units="cm"/>
      <inkml:brushProperty name="color" value="#E71224"/>
    </inkml:brush>
  </inkml:definitions>
  <inkml:trace contextRef="#ctx0" brushRef="#br0">2985 24 5248,'-9'0'2401,"12"0"-2109,-2 0-212,10-4-560,-1-3 378,-8 5 322,-1 1 0,1-1 0,0 1 0,0 0 0,11-5 5086,-29 7-3765,12 1-1352,0 0-1,1 0 1,-1-1 0,0 1-1,-1-1 1,1 0-1,0 0 1,0 0 0,0-1-1,-5 1 1,-29 4 1245,32-5-1391,0 1-1,0 0 1,0 1-1,0-1 1,0 1-1,-8 3 1,7-2 68,0 0 0,0-1 0,-13 2 0,-17 1-9,-78 4 201,-74-5 140,38 2 127,-22 13-303,62-13-234,49-4 249,-82 3-26,-157 13 147,168-12-198,-48-4 139,-70 6 336,39 0-275,116-7-725,15 1 357,-97 1-326,134-4-1190,1-3 1,-49-10-1,55 6-1443,1-1-1,-46-18 0,2-11-1343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43.890"/>
    </inkml:context>
    <inkml:brush xml:id="br0">
      <inkml:brushProperty name="width" value="0.1" units="cm"/>
      <inkml:brushProperty name="height" value="0.1" units="cm"/>
      <inkml:brushProperty name="color" value="#E71224"/>
    </inkml:brush>
  </inkml:definitions>
  <inkml:trace contextRef="#ctx0" brushRef="#br0">3506 1416 3072,'5'-5'671,"2"-2"196,-1 1 1,1-1-1,0 1 0,10-6 1,-15 12-671,0 1 0,0-1 0,1 0 1,-1 0-1,0 1 0,0-1 0,0 1 0,0 0 1,0 0-1,0-1 0,-1 1 0,1 0 0,0 1 1,0-1-1,2 3 0,6 2 205,-1-2 158,-1 0 0,1 1 0,12 10 0,-20-14-480,0 0 0,0-1 1,0 1-1,0 0 0,0-1 1,1 1-1,-1-1 0,0 1 0,0-1 1,0 0-1,1 0 0,-1 1 0,0-1 1,0 0-1,1 0 0,-1 0 1,0 0-1,0 0 0,1-1 0,-1 1 1,0 0-1,0-1 0,1 1 1,-1-1-1,0 1 0,0-1 0,0 1 1,0-1-1,0 0 0,0 1 0,2-3 1,0 0 46,1 0 1,-1 0-1,0 0 1,0-1-1,0 0 1,4-8-1,-3 5-42,0 0 1,0 0-1,-1-1 0,0 0 1,-1 0-1,0 0 0,0 0 1,-1 0-1,1 0 0,-1-16 1,-1 12 41,0 0 0,1 1 0,1-1 1,0 0-1,1 0 0,4-12 0,8-20 133,15-41-18,18-46 618,-16 40-616,-30 80-227,0 0 0,0 0 0,-1-1 0,0 1 0,-1 0 0,-2-21 0,1-3 104,0 23-183,0 0 1,-1-1 0,-5-16 0,4 17 86,0-1 0,1 1 0,-1-20 1,1 7 53,0 1-1,-2 0 1,-11-36 0,5 21 107,3 6-205,0-1 1,2 0-1,-1-47 0,6 67 9,-1-1 1,0 1-1,-1 0 0,0 0 0,-1 0 0,-10-25 0,4 10 61,9 26-52,0 1 0,-1-1 0,1 1 1,-1 0-1,0-1 0,0 1 0,0 0 0,0 0 0,0-1 0,0 1 0,0 0 0,-1 0 0,1 0 0,-1 1 1,0-1-1,1 0 0,-1 0 0,0 1 0,0-1 0,-3-1 0,-2 0 2,4 1 13,0 0 1,0 0-1,0 0 0,-1 1 1,1 0-1,0-1 1,-1 1-1,1 1 1,-1-1-1,1 0 0,-1 1 1,0 0-1,-6 0 1,-39 2 163,-80 15 0,32-3-156,-352 44 416,396-53-344,-106-4 1,79-2 9,-220 15-147,204-5 20,0-4 0,-96-8 0,-127-4 47,277 7-16,-78-3-99,92 1 102,0-1-1,-38-9 0,-11-1-9,4 8-39,-85 4-1,76 2 20,-98 6 186,3 1-142,-173 5-30,280-12-31,49-2 14,0 1 0,0 1 1,-25 4-1,-35 11-63,80-16 80,0 1 0,-1-1-1,1 0 1,0 1 0,0 0 0,0-1-1,0 1 1,0 0 0,0-1 0,0 1 0,0 0-1,0 0 1,0 0 0,0 0 0,1 0-1,-1 0 1,0 0 0,1 0 0,-1 0 0,1 0-1,-1 0 1,1 0 0,-1 1 0,1-1-1,-1 2 1,0 4 16,1-1-1,-1 1 0,2 12 1,-1-6 46,1 0-28,1 1 0,0-1-1,7 22 1,-1 0 37,23 161-67,-2-14 66,-15-84-57,5 26 91,3 5 18,-1 29-192,-18-141 124,1-1-1,1 1 0,9 22 1,-10-30-42,0-1 0,1 0 0,1 1 0,-1-2 1,1 1-1,0 0 0,13 10 0,-8-9 25,0 0 0,1-1 0,0-1 0,0 0 0,1-1 0,0 0 0,14 4-1,99 24-38,-87-25 52,60 10 23,144 8 0,-73-10 170,153 46-1620,-317-61 774,0 0 0,1 0 0,-1 1 0,0 0 0,0 0 0,6 5 0,10 6-3327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49.255"/>
    </inkml:context>
    <inkml:brush xml:id="br0">
      <inkml:brushProperty name="width" value="0.1" units="cm"/>
      <inkml:brushProperty name="height" value="0.1" units="cm"/>
      <inkml:brushProperty name="color" value="#E71224"/>
    </inkml:brush>
  </inkml:definitions>
  <inkml:trace contextRef="#ctx0" brushRef="#br0">3936 185 5504,'-16'-4'1834,"1"-21"1190,12 23-2743,1 1 0,-1-1 0,1 0 0,-1 1 0,1-1 0,-1 1-1,0 0 1,0 0 0,0 0 0,0 0 0,0 1 0,0-1 0,-5 1 0,-46 0 481,26 2-523,-65 6 866,41-3-568,-92-2 447,-3 0-373,3-1 530,77-3-890,40-1-105,-32-5-1,4 0 145,-137-17 306,94 11-691,-81-20 220,130 22 1,-11-4-15,-20-4 247,-4 6-307,-155-3 0,155 14 87,-97 5 220,71 12-186,19-2-142,-307 16 770,326-26-278,-107 19-1,-10 2-1,133-21-196,-217 13-1204,1-19-6361,167-9 2628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51.293"/>
    </inkml:context>
    <inkml:brush xml:id="br0">
      <inkml:brushProperty name="width" value="0.1" units="cm"/>
      <inkml:brushProperty name="height" value="0.1" units="cm"/>
      <inkml:brushProperty name="color" value="#E71224"/>
    </inkml:brush>
  </inkml:definitions>
  <inkml:trace contextRef="#ctx0" brushRef="#br0">2021 111 4992,'-1'0'89,"1"-1"0,-1 1 0,0-1 0,1 1 1,-1-1-1,0 0 0,1 1 0,-1-1 0,1 0 0,-1 1 0,1-1 1,-1 0-1,1 0 0,0 1 0,-1-1 0,1 0 0,0 0 1,0 0-1,-1 0 0,1 0 0,0 1 0,0-1 0,0 0 0,0 0 1,0 0-1,0 0 0,0 0 0,1 0 0,-1 1 0,0-1 1,0 0-1,1-1 0,2-16 3118,-3 17-3073,0 0-1,0 0 1,0 1-1,0-1 1,0 0-1,-1 0 1,1 0-1,0 1 1,0-1-1,0 0 1,-1 0-1,1 1 1,0-1-1,-1 0 1,1 0-1,-1 1 1,1-1-1,-1 1 1,1-1-1,-1 0 1,1 1-1,-1-1 1,0 1-1,1-1 1,-1 1-1,0 0 1,0-1 0,-37-3 3273,16-1-2047,-31-4-138,-26 5-739,54 1-279,0 2 0,0 0 0,0 2 1,-40 7-1,15 1 171,-89 6 1,-51-12 52,19-1 158,-106 16 681,-29 1-1243,250-18-1655,-102-12 0,114 4-1405,0-1 1,-75-26 0,26-3-1834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3:02.113"/>
    </inkml:context>
    <inkml:brush xml:id="br0">
      <inkml:brushProperty name="width" value="0.1" units="cm"/>
      <inkml:brushProperty name="height" value="0.1" units="cm"/>
      <inkml:brushProperty name="color" value="#E71224"/>
    </inkml:brush>
  </inkml:definitions>
  <inkml:trace contextRef="#ctx0" brushRef="#br0">4488 83 2688,'0'0'33,"-1"0"0,0-1 1,1 1-1,-1-1 0,1 1 0,-1-1 1,1 1-1,-1-1 0,1 1 0,0-1 0,-1 1 1,1-1-1,-1 0 0,1 1 0,0-1 1,0 1-1,-1-1 0,1 0 0,0 1 1,0-1-1,0 0 0,0 1 0,0-1 1,0 0-1,0 0 0,0 1 0,0-1 0,0 0 1,0 1-1,0-1 0,0 0 0,1 1 1,-1-1-1,0 0 0,0 1 0,1-1 1,-1 1-1,1-2 0,0 1-44,0-1 0,-1 1-1,1-1 1,-1 0 0,1 1 0,-1-1 0,1 0-1,-1 1 1,0-3 0,0 1 325,0 0 0,0 0-1,0 1 1,0-1 0,0 0 0,-1 0 0,0 0 0,-1-5 0,1 7-220,0 1 1,1-1 0,-1 0-1,0 0 1,0 1-1,1-1 1,-1 0 0,0 1-1,0-1 1,0 1 0,0-1-1,0 1 1,0 0 0,0-1-1,0 1 1,0 0-1,0 0 1,0 0 0,0-1-1,0 1 1,0 0 0,0 0-1,0 0 1,0 1 0,0-1-1,0 0 1,0 0-1,0 1 1,-1-1 0,-71 22 1232,58-17-1132,-1 1-1,0-2 1,-1 0 0,1-1 0,-26 2 0,-811-5 4279,799-1-4415,0-2-1,-95-17 1,110 13 52,1 1-1,-2 3 0,-47 1 1,-118 15 87,-19 1 101,-62 5 542,-1 0-157,34-13 25,114 5-602,-31 1-118,-747-12 849,869 0-2384,-1 2 1,1 2 0,-54 12 0,1 4-2631,-15-4 112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28:24.967"/>
    </inkml:context>
    <inkml:brush xml:id="br0">
      <inkml:brushProperty name="width" value="0.1" units="cm"/>
      <inkml:brushProperty name="height" value="0.1" units="cm"/>
      <inkml:brushProperty name="color" value="#FFFC18"/>
    </inkml:brush>
  </inkml:definitions>
  <inkml:trace contextRef="#ctx0" brushRef="#br0">1981 92 4992,'-12'-1'652,"9"1"-498,0 0 0,0 0 0,0 0 0,0 0 0,0 1 0,0-1 0,1 1 0,-1-1 0,0 1 0,-4 2 0,3-2-102,-1 1 0,1-1 0,-1-1 0,1 1-1,-1-1 1,-4 1 0,8-1 156,-6-15 2624,6 13-2699,1 1 0,-1 0 0,-1-1 1,1 1-1,0 0 0,0-1 0,0 1 0,-1 0 0,1 0 0,0 0 0,-1 0 1,1 1-1,-1-1 0,1 0 0,-1 1 0,1-1 0,-3 0 0,-2 0 69,1 0 0,-1 1 1,1 0-1,-7 1 0,-4-1 146,5 0-8,1 0 19,0 0 0,1 0 0,-20 5 0,17-4-338,-1 1 1,1-2 0,-1 0 0,-14-1 0,-5 0-9,20 0 45,0 2-1,0 0 1,0 0 0,-16 5-1,14-3 52,0-1 0,-24 0 0,-4 1 49,-41 3 490,-96-5-1,81-3 48,-30 6-131,-80-3-494,-192-11 1264,346 13-1396,38-1-577,0-1-1,0-1 1,-1 0-1,-28-5 1,24-1-1352,1-1-1,0-1 1,1 0-1,-28-18 1,-17-11-2782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3:03.689"/>
    </inkml:context>
    <inkml:brush xml:id="br0">
      <inkml:brushProperty name="width" value="0.1" units="cm"/>
      <inkml:brushProperty name="height" value="0.1" units="cm"/>
      <inkml:brushProperty name="color" value="#E71224"/>
    </inkml:brush>
  </inkml:definitions>
  <inkml:trace contextRef="#ctx0" brushRef="#br0">2172 64 3200,'0'-2'2337,"10"-29"808,-9 30-3061,-1 0-1,1 0 1,-1 0-1,0 0 1,0 0-1,1 0 1,-1 0-1,0-1 1,0 1-1,0 0 1,0 0-1,0 0 1,-1 0-1,1-1 1,0 1-1,0 0 1,-1 0-1,1 0 1,-1 0-1,1 0 1,-1 0-1,1 0 1,-1 0-1,0 0 1,-1-2-1,0 3 4,0 0 1,-1 0-1,1 0 0,0 0 1,0 0-1,-1 0 0,1 1 1,0-1-1,0 1 0,0 0 1,-1-1-1,1 1 0,0 0 0,0 0 1,0 0-1,0 1 0,-2 1 1,-9 4 159,-1-1 63,0-1 0,-1 0 0,1-2 0,-1 1 0,0-2 0,0 0 0,-23 0 0,-93-9 163,2 0 520,97 5-696,-42-6 0,42 3 27,-41 0 1,-169 19 613,159-8-153,-89-5 0,77-2-147,-226 10 968,289-7-1554,-252 15-2131,230-16-2086,-99-10 0,77-7-59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3:08.990"/>
    </inkml:context>
    <inkml:brush xml:id="br0">
      <inkml:brushProperty name="width" value="0.1" units="cm"/>
      <inkml:brushProperty name="height" value="0.1" units="cm"/>
      <inkml:brushProperty name="color" value="#E71224"/>
    </inkml:brush>
  </inkml:definitions>
  <inkml:trace contextRef="#ctx0" brushRef="#br0">3364 80 3584,'-58'-47'2848,"50"43"-2343,0-1 1,0 1 0,0 1-1,-1 0 1,1 0 0,-1 1-1,0-1 1,0 2-1,-11-1 1,-13 0 281,-41 3-1,21 1-274,-38-3 26,-249 11 2140,58-4-2289,175-7-181,-638 1 1888,574 7-1783,1 1 345,-84-7 140,-301-3-4183,341 2-2081,94 4 1450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20.216"/>
    </inkml:context>
    <inkml:brush xml:id="br0">
      <inkml:brushProperty name="width" value="0.1" units="cm"/>
      <inkml:brushProperty name="height" value="0.1" units="cm"/>
      <inkml:brushProperty name="color" value="#E71224"/>
    </inkml:brush>
  </inkml:definitions>
  <inkml:trace contextRef="#ctx0" brushRef="#br0">2142 170 3968,'10'0'9733,"-12"0"-9491,0 0 1,0 0-1,0 0 0,0 0 1,1 0-1,-1 0 0,0-1 1,0 1-1,0-1 1,0 1-1,0-1 0,0 0 1,1 0-1,-1 0 0,0 0 1,0 0-1,-1-2 0,2 3-194,0-1 0,0 1 0,0-1-1,0 1 1,0-1 0,0 1 0,0 0-1,0-1 1,0 1 0,0 0-1,0 0 1,0 0 0,0 0 0,-1 0-1,1 0-29,0 0-1,0 0 0,0 0 0,0 0 0,0 0 0,0 0 1,0 0-1,0-1 0,0 1 0,1 0 0,-1-1 1,0 1-1,0 0 0,0-1 0,0 1 0,-1-2 0,0 0 4,-1 0-1,0 0 1,1 1-1,-1-1 0,0 1 1,-4-2-1,-9-4 275,14 6-249,-1 0 0,1 0 0,-1 0 0,0 1 1,1-1-1,-1 1 0,0-1 0,-3 1 0,-15-4 125,-17-14 779,32 13-928,6 4-36,-1 0 0,0 1-1,1-1 1,-1 0 0,0 1-1,1-1 1,-1 1-1,0-1 1,0 1 0,0-1-1,1 1 1,-1 0 0,0-1-1,0 1 1,0 0 0,0-1-1,0 1 1,0 0-1,0 0 1,1 0 0,-4 0 826,-2-11-460,3 11-278,-19 1 137,1-2-1,-1 0 1,-29-7 0,34 5-129,-1 0-1,-18 0 0,-17-2-31,-168-34 142,146 31-98,0 2 1,-76 6-1,84 0-105,-250 5 757,64 13-197,30-2-1895,182-15-757,-1-2 0,1-2-1,-57-12 1,18-6-2990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22.050"/>
    </inkml:context>
    <inkml:brush xml:id="br0">
      <inkml:brushProperty name="width" value="0.1" units="cm"/>
      <inkml:brushProperty name="height" value="0.1" units="cm"/>
      <inkml:brushProperty name="color" value="#E71224"/>
    </inkml:brush>
  </inkml:definitions>
  <inkml:trace contextRef="#ctx0" brushRef="#br0">4579 131 4480,'-4'-4'375,"3"3"-225,-1 0-1,1 0 1,0 0 0,-1 0-1,1 0 1,0 0 0,0-1-1,0 1 1,0 0 0,0-1-1,0 1 1,1-1 0,-1 1 0,0-1-1,1 1 1,-1-1 0,1 1-1,0-1 1,-1 0 0,1 1-1,0-1 1,0 0 0,0 1-1,0-4 1,-1-1 120,0 1-1,-1 0 1,1 0 0,-1 0 0,0 0-1,-5-7 1,4 8 89,0 1-1,0 0 1,0-1-1,-1 1 1,1 0 0,-1 1-1,0-1 1,1 1-1,-1-1 1,0 1-1,-1 0 1,1 1 0,0-1-1,-9-1 1,-2 0-185,1 2 0,-1 0 0,-20 1 0,10 1 161,-20 1 34,0 3-1,-76 17 0,31-4-310,54-9 424,0 1 0,-36 14 0,32-9-520,-19-1 262,21-5-117,-12 2 14,-1-3 0,-52 3 0,-33 4 252,48 1-100,16-3-208,0-2 1,-85 1-1,-323-12 346,430-2-266,-79-15 0,27 3-46,-11 1 4,-196-12 418,11 20-265,-130 23 779,181-3-315,-82 7-840,36-1-3835,196-20 121,84-2 2937,-1 0 0,1-1 0,0-1 0,0 0 0,-20-8 0,8-1-1411,-37-23 0,62 35 2306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3:11.135"/>
    </inkml:context>
    <inkml:brush xml:id="br0">
      <inkml:brushProperty name="width" value="0.1" units="cm"/>
      <inkml:brushProperty name="height" value="0.1" units="cm"/>
      <inkml:brushProperty name="color" value="#E71224"/>
    </inkml:brush>
  </inkml:definitions>
  <inkml:trace contextRef="#ctx0" brushRef="#br0">3398 101 5632,'-21'-42'2960,"21"41"-2900,0 0 1,-1 0-1,1 0 1,0 0-1,-1 0 1,1 0-1,0 0 1,0 0 0,0 0-1,0 0 1,0 0-1,0 0 1,1-1-1,-1 1-46,0 1 0,0-1 0,0 1 0,0-1 0,0 1 0,0-1 0,0 1 1,0-1-1,0 0 0,0 1 0,0-1 0,0 1 0,0-1 0,-1 1 0,1-1 0,0 1 0,0-1 0,-1 1 0,1-1 0,0 1 0,-1-1 0,1 1 0,0-1 0,-1 1 0,1 0 0,-1-1 0,-6-5-53,5 4 264,0 0 0,0 0 0,-1 0 0,1 0 0,-1 0 0,1 1 0,-1-1 0,1 1 0,-1 0 0,0-1 0,0 1 0,0 1 0,1-1 0,-1 0 0,0 1 0,0-1 0,-6 1 0,-81-1 873,-101 3 918,32 18-2053,81-8 704,29-5-297,5 0-171,-69 2 0,38-10 166,15 0 162,-92 9-1,-25 6-88,104-4-134,16-1-102,-78 1 1,-6 1 473,71-3-541,-162 26-142,17-1 1123,41-6-99,40-5-829,47-9-2097,-131 37 0,155-31 177,2 0-1245,-1-2 1,-88 12 0,129-27 1793,1-2 0,0 0 1,-41-5-1,-67-25-1910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3:12.200"/>
    </inkml:context>
    <inkml:brush xml:id="br0">
      <inkml:brushProperty name="width" value="0.1" units="cm"/>
      <inkml:brushProperty name="height" value="0.1" units="cm"/>
      <inkml:brushProperty name="color" value="#E71224"/>
    </inkml:brush>
  </inkml:definitions>
  <inkml:trace contextRef="#ctx0" brushRef="#br0">1351 6 3200,'5'-4'5386,"-32"3"-3898,-96 5 585,0 7 0,-126 26 0,194-31-1147,0-1 1,-88-5-1,-6-1-793,70 6-3394,-122 24-1,126-16-34,-1-8-170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3:14.865"/>
    </inkml:context>
    <inkml:brush xml:id="br0">
      <inkml:brushProperty name="width" value="0.1" units="cm"/>
      <inkml:brushProperty name="height" value="0.1" units="cm"/>
      <inkml:brushProperty name="color" value="#E71224"/>
    </inkml:brush>
  </inkml:definitions>
  <inkml:trace contextRef="#ctx0" brushRef="#br0">5653 136 4096,'-42'-14'2458,"15"-2"-1450,-11-6 1654,22 13-1693,14 8-849,-1 0-1,1-1 0,0 1 0,-1 0 0,1 0 0,-1 1 1,1-1-1,-1 0 0,1 1 0,-1-1 0,-2 1 1,-42 1 440,24 0-141,1-1-1,0 0 1,-39-7-1,-185-30 985,110 21-283,75 10-702,-105 5-1,78 2-447,-357-1 857,406 3-649,1 1 1,0 2-1,-49 13 0,-14 2 63,19-9-241,70-11 7,0 1 0,-15 5 0,-8 1 42,-26 2 90,6-1-9,-110 6 1,140-13-125,1 0 1,-1 2 0,-31 10-1,8-3 48,-162 27 244,170-32-337,1 0 138,-61 2 1,-93-8 188,180-1-197,0-1-1,-1 1 0,-20-7 0,22 4 29,-1 2 0,0-1 1,-21 0-1,-8 3-184,-161-5 322,105 0-76,45 4-216,-97-16 1,97 8 28,-1 2 1,0 3 0,0 2-1,-82 7 1,-93-2 335,123-5-223,-155-7 155,-23-6 568,176 6-658,-288 3-4300,392 6 4020,-24 2-1477,0-2 0,-1-1 0,-54-9 1,69 6 464,0-1 0,0-1 0,-13-7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3:21.687"/>
    </inkml:context>
    <inkml:brush xml:id="br0">
      <inkml:brushProperty name="width" value="0.1" units="cm"/>
      <inkml:brushProperty name="height" value="0.1" units="cm"/>
      <inkml:brushProperty name="color" value="#E71224"/>
    </inkml:brush>
  </inkml:definitions>
  <inkml:trace contextRef="#ctx0" brushRef="#br0">5838 1598 2432,'0'-1'78,"0"0"0,0 0 1,1-1-1,-1 1 0,0 0 0,0 0 1,1 0-1,-1 0 0,1 0 0,-1 0 1,1 0-1,0 0 0,-1 0 0,1 0 1,0 1-1,0-1 0,-1 0 0,1 0 0,0 1 1,0-1-1,0 0 0,0 1 0,1-1 1,31-12-454,-2 1 872,-18 1 514,8-2 1535,0-1 1518,-4-6-1381,-28-115-60,11 126-2442,0-19 571,4-39 1,-2 48-440,-1 1 0,-2-29 1,0 10-12,1 34-259,-1 0-1,1 0 0,-1 0 0,0 1 0,0-1 0,0 0 0,0 0 0,-2-3 0,-5-13 113,2 3-149,0-1-1,-2 1 1,-9-16 0,-5-11 243,20 38-232,0-1 1,0 0-1,0 0 0,1 0 1,0 0-1,0 0 1,1 0-1,0 0 1,0-7-1,0 6-31,0-286 590,0 282-548,0 0 1,-1 1-1,0-1 1,-1 0 0,0 0-1,-1 1 1,0-1 0,-1 1-1,0 0 1,-7-13-1,5 6 17,6 16-46,-1-1 1,1 0-1,-1 0 1,1 1-1,-1-1 0,0 0 1,1 1-1,-1-1 1,0 1-1,0-1 0,-2-1 1,0 0 14,1 1-1,-1-1 1,1 0 0,0 0 0,0 0 0,0 0 0,1 0 0,-1 0-1,-1-5 1,3 7-30,-11 0 43,-5-16 18,15 17-44,1-1 1,-1 1-1,1-1 0,-1 1 1,1-1-1,-1 1 0,1 0 1,-1-1-1,1 1 0,-1 0 1,1-1-1,-1 1 1,0 0-1,1 0 0,-1 0 1,1-1-1,-2 1 0,-16-5 48,-19-8 137,29 7-67,-5-1 45,-40-9-495,15 5 208,-33-2 75,21 6 238,16 2-224,-49-2 1,-31-3 194,1 0-173,99 9 73,1 0-1,-25-6 1,25 4-1,-1 0 1,-23 0-1,21 2-50,0-1 0,-31-7 0,29 5 20,-31-3 1,-129 1 187,-10-3-266,24-2 464,98 11-216,-381-13 224,175 3-271,-12 0-167,235 5 26,-198-28-24,-141-18 237,215 35-359,-37-13 294,154 20-99,-89-2 0,-357 7-349,457 6 324,1 3 1,-77 17-1,28-4-43,-98 8-78,87-13 42,-75-3 192,158-9-183,0 2-1,0 0 1,-32 9 0,34-7 22,1 0 1,0 1 0,-22 11 0,26-11-6,-1 0 0,0 0-1,-28 6 1,15-8 9,4-1-22,1 2 1,-36 11 0,-56 17-61,95-27 182,15-5-75,-1 0-1,1 1 1,0-1-1,0 1 1,-7 4 0,-31 14 16,10-6-114,19-7 103,9-6-10,1 1-1,0 1 1,-1-1 0,-5 5 0,9-7-12,0 1 0,0 0 0,0 1 0,0-1 0,0 0 0,0 0 0,0 0-1,1 0 1,-1 1 0,0-1 0,1 0 0,-1 1 0,1-1 0,-1 1 0,1-1 0,0 0 0,0 1 0,-1-1 0,1 3 0,15 287 474,-9-213-351,-4 19-96,2 12 21,-2 49 104,-3-86 42,1-62-220,1 0 0,1-1 0,0 1 0,5 15 0,3 13 2,-6-23 18,1 1 1,0-1 0,1-1-1,12 21 1,-16-31 7,1 0 1,0 0-1,0 0 1,0-1 0,0 1-1,1-1 1,0 0-1,-1 0 1,1 0-1,0 0 1,1-1-1,-1 0 1,0 0-1,1 0 1,-1 0-1,1-1 1,0 1-1,7 0 1,8 1-5,1-1 0,-1-1 0,24-2 0,-13 1 85,93-2-152,114 3-150,64 4 43,-76-3 32,57 29-64,-128-10 186,68 7 31,166 16 185,189-18-863,-514-24 207,2 0-3,296 3-6435,-225-16 2522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06.835"/>
    </inkml:context>
    <inkml:brush xml:id="br0">
      <inkml:brushProperty name="width" value="0.1" units="cm"/>
      <inkml:brushProperty name="height" value="0.1" units="cm"/>
      <inkml:brushProperty name="color" value="#E71224"/>
    </inkml:brush>
  </inkml:definitions>
  <inkml:trace contextRef="#ctx0" brushRef="#br0">3752 9 3712,'9'-9'7951,"-12"10"-6548,-40 22 699,32-18-1924,1 0 0,-1 0 1,0-1-1,0-1 1,-1 0-1,1 0 0,-1-1 1,1-1-1,-1 0 1,-11 0-1,-101 4 841,-627-5 1327,594 6-2132,-79 17 250,127-9-390,77-10-39,0-2-1,-51-3 1,26 0-11,17 1-59,-28-1 248,1 3-1,-110 17 1,138-11-199,9-1 129,0-1 0,-55 2 0,49-6-76,-41 6 0,3 1 12,-11-2 49,-187 19 315,158-15 7,-148-5 1,93-4-792,22-7-2267,-2-16-6885,72 9 4933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2:09.514"/>
    </inkml:context>
    <inkml:brush xml:id="br0">
      <inkml:brushProperty name="width" value="0.1" units="cm"/>
      <inkml:brushProperty name="height" value="0.1" units="cm"/>
      <inkml:brushProperty name="color" value="#E71224"/>
    </inkml:brush>
  </inkml:definitions>
  <inkml:trace contextRef="#ctx0" brushRef="#br0">2393 99 3072,'-1'0'97,"0"0"0,0 0 0,0 0 0,0 0 0,0 0 0,1 0 0,-1 0 0,0 0 0,0 0 0,0-1 0,0 1 0,0 0-1,0-1 1,1 1 0,-1 0 0,0-1 0,0 1 0,0-1 0,1 1 0,-2-2 0,1 0-67,1 1-1,-1-1 0,1 0 1,-1 1-1,1-1 0,0 0 1,0 1-1,0-1 0,0-3 1,0 2-200,0-53 1764,0 56-1527,0-1-1,0 1 0,0-1 1,0 0-1,0 1 0,0-1 0,0 1 1,0-1-1,0 1 0,0-1 0,0 1 1,-1-1-1,1 1 0,0-1 1,0 1-1,0 0 0,-1-1 0,1 1 1,0-1-1,-1 1 0,1 0 1,0-1-1,-1 1 0,1-1 0,-1 1 1,1 0-1,0 0 0,-1-1 0,0 1 1,0 0 25,0-1 0,-1 1 1,1 0-1,0 0 1,0 0-1,0 1 0,0-1 1,0 0-1,-1 0 1,1 1-1,0-1 0,-2 1 1,-2 2 169,-1 0 1,1 0 0,-9 8-1,13-11-244,-4 5 85,0-1 0,0 0-1,-1 0 1,1 0 0,-1-1 0,0 0-1,0 0 1,0 0 0,-9 2 0,-116 26 1314,95-23-1304,-1 2 73,18-5 41,-27 4 0,-273 39 2328,291-45-2181,-1 0 0,1-1 0,-38-4 0,11 1-9,-326-10 1736,306 12-1398,-4 0-142,-104-12-1,-10-8-224,-88-14-656,232 24-417,-120-27-8829,122 22 5486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28:26.697"/>
    </inkml:context>
    <inkml:brush xml:id="br0">
      <inkml:brushProperty name="width" value="0.1" units="cm"/>
      <inkml:brushProperty name="height" value="0.1" units="cm"/>
      <inkml:brushProperty name="color" value="#FFFC18"/>
    </inkml:brush>
  </inkml:definitions>
  <inkml:trace contextRef="#ctx0" brushRef="#br0">7203 22 7040,'-14'-3'1908,"-27"0"-1,-42 6-394,60-1-1369,1-1 0,-1-1 0,1-1 0,-26-4 0,-12-3 659,0 2 1,-117 4 0,90 4-757,-3-4 14,-78 2 81,133 2 36,-1 2 0,-57 12-1,9 2 63,-2-3 0,-122 5 0,-177-16 97,230-5-263,31 3-34,45 1 188,0-4 1,-95-12-1,116 4-229,-162-29-121,170 29 283,-91-3 0,-55 12 342,93 1-400,43 1-14,0 3 0,-79 16 0,-84 6 19,102-15-131,37-2-90,-157 15 290,180-19-201,-24 0 107,35-6-50,-14 1-28,1-2 0,-106-17 0,135 12-28,-1 2 0,-58-1 0,-75 0 209,-164 1 44,306 3-217,0-2 1,-44-10 0,45 7 52,-1 2 0,-46-3 1,-160 3-105,140 3 49,-169 7 544,107 14 23,-9 2-319,-40-7-456,32-8-1029,-91-14-5153,149-2 2075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3:52.029"/>
    </inkml:context>
    <inkml:brush xml:id="br0">
      <inkml:brushProperty name="width" value="0.1" units="cm"/>
      <inkml:brushProperty name="height" value="0.1" units="cm"/>
      <inkml:brushProperty name="color" value="#E71224"/>
    </inkml:brush>
  </inkml:definitions>
  <inkml:trace contextRef="#ctx0" brushRef="#br0">12865 1340 2048,'0'-1'24,"-1"0"0,1 1 1,0-1-1,-1 1 0,1-1 1,-1 1-1,1-1 0,0 1 0,-1-1 1,1 1-1,-1-1 0,0 1 0,1-1 1,-1 1-1,1 0 0,-1-1 0,1 1 1,-1 0-1,0 0 0,1-1 0,-1 1 1,0 0-1,1 0 0,-1 0 0,0 0 1,1 0-1,-1 0 0,0 0 1,1 0-1,-1 0 0,0 0 0,1 0 1,-1 1-1,0-1 0,1 0 0,-1 0 1,-1 1-1,2-1-38,-1 1 1,0-1-1,0 0 0,1 1 1,-1-1-1,0 0 0,0 0 1,1 0-1,-1 0 1,0 0-1,0 0 0,0 0 1,1 0-1,-1 0 0,0 0 1,0-1-1,-29-16 12732,39 7-12572,-6 5-84,-1 3 0,9-11 159,-1 0 0,0 0 0,-1-1 0,14-28 0,35-87 62,-42 94-261,25-42 0,0 2 195,4-9 47,6-14-202,-43 82 6,47-115 502,-49 113-603,-1-1 1,-1 1-1,0-1 1,-2 0-1,2-29 0,-4-158 332,0 199-277,0 0 0,-1 0-1,1 0 1,-2 0 0,1 0-1,0 0 1,-1 1 0,-1-1-1,1 0 1,-1 1 0,0-1 0,0 1-1,-1 0 1,0 0 0,0 0-1,0 1 1,-1 0 0,0-1-1,0 2 1,0-1 0,-1 0 0,1 1-1,-1 0 1,0 0 0,0 1-1,-1 0 1,1 0 0,-14-4-1,-17-2 22,-1 1 0,-62-4-1,-77 8 86,-30-2-210,94 1-2,-138 11 0,-134 14 84,-50-20-6,221-15-121,0 1 217,30 13-146,-539 12 149,570 5-29,88-7-72,-67-1 0,9-3-112,35 0 70,-3-1 50,-162 30 0,79-9 25,44-7-50,-237 58 131,129-23-207,176-45 150,-1-2 0,1-3 0,-1-2 0,-75-9 0,-85-2-177,194 8 157,0-1-1,0-2 0,-33-9 0,23 5-13,-6-1-15,2 0 3,0 1-1,-1 3 1,-51-2 0,39 7 98,18 0-120,0 1-1,-73 11 1,18 5 56,32-5-18,-71 20-1,95-21-19,0-2-1,-1-1 1,0-2-1,0-2 1,0-1-1,-55-5 1,15-7-53,27 2 220,-30 3 0,-4 1-119,24-1 28,-106-24-139,141 25 172,0 2 1,-44 1 0,-19-2-51,52-1 31,-99-6 238,112 9-294,-1-1 0,-25-6 0,-29-4 108,-277 6 135,254 6-291,-9 9 139,0 0-56,-106 10 228,202-18-261,-244 9 347,199-10-348,-139 5 318,-60-14-256,-22 3-38,258 7-67,1-2 0,0-1-1,-27-5 1,-80-27-81,23 5 89,-126-38 1,211 59 0,17 6-2,0 0 0,0 1 1,-1 0-1,1-1 0,-1 1 0,1 1 1,-1-1-1,-4 0 0,-213-8 109,209 8-100,0 0 0,0-1 0,-25-8 0,-8-1 2,-30 2-9,1 3 0,-94 6 0,84 0 0,-11 4 11,45-2 13,-52-3 0,-167-4-72,178 5 208,6 4-245,-103 17-1,142-16 138,-85-4-1,79-2 12,-55 6 1,76-2-64,-166 27-124,174-24 91,1 1-1,0 0 1,0 2-1,1 1 1,0 1 0,-27 17-1,30-15 23,0 0-1,1 2 1,1 0-1,-21 24 0,29-28 24,1-1-1,1 1 0,0 0 0,0 1 0,1-1 0,0 1 0,1 1 0,1-1 1,-4 15-1,3-2 53,1 1 0,2-1 0,0 1 0,2-1 0,3 39 0,5-15 142,22 73-1,-19-80-168,62 178-175,-39-125 41,-30-82 90,1-1 0,0 0 0,1 0 0,0 0-1,1-1 1,1 0 0,-1 0 0,2-1 0,-1 0 0,1-1 0,1 0 0,0 0 0,0-1-1,1 0 1,0 0 0,0-2 0,21 11 0,35 6 12,1-2 1,124 21-1,-56-14-21,-45-12 9,168 8-1,-193-20 12,81 7-3,187 7 9,183-10 27,-304-7-87,82 4 52,-188 4 90,171 6-50,-11-3 164,-158-4-188,98 9 42,127 4-8,-166-17-129,118-3 170,279-15 184,-198-1-257,-5 1-35,-80-3 180,-2-1 108,757 18-71,-910-7-160,-1 0 7,410 3 143,295-1 48,-438-1-48,-46-2-5,-97 6-197,-134 3 25,82 6 116,5 1-22,-150-8-105,296 4 8,4-13-12,27 3 17,-226 8-34,488-13 166,-599 11-193,176 5-392,36 3-6790,-238-8 5928,-1-1 1,1 0 0,22-5 0,-14-1-1199,40-19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7:25.065"/>
    </inkml:context>
    <inkml:brush xml:id="br0">
      <inkml:brushProperty name="width" value="0.1" units="cm"/>
      <inkml:brushProperty name="height" value="0.1" units="cm"/>
      <inkml:brushProperty name="color" value="#FFFC18"/>
    </inkml:brush>
  </inkml:definitions>
  <inkml:trace contextRef="#ctx0" brushRef="#br0">10445 1686 1280,'-1'0'44,"0"0"0,0 0 0,0-1 0,0 1 0,0 0 0,0-1 0,0 1 0,0-1 0,0 1 0,0-1 0,0 1 0,0-1 0,0 1 0,1-1 0,-1 0 0,0 0 0,1 1 0,-1-1 0,0 0 1,1 0-1,-1 0 0,1 0 0,-1 0 0,1 0 0,0 0 0,-1 0 0,1 0 0,0 0 0,0 0 0,-1 0 0,1 0 0,0 0 0,0 0 0,0 0 0,0 0 0,0 0 0,1 0 0,-1 0 0,0 0 0,0 0 0,1 0 0,-1 0 0,1 0 0,-1 0 0,0 1 0,2-3 0,5-8 416,1 0 0,0 1-1,0 0 1,1 1 0,1-1 0,-1 2-1,1-1 1,1 1 0,21-12-1,-24 15 172,-8 4-508,1 1 1,0-1-1,-1 1 0,1-1 0,0 1 0,-1 0 0,1-1 1,0 1-1,-1 0 0,1-1 0,0 1 0,0 0 1,0 0-1,-1 0 0,5 0 1750,6-10-150,-4 0-1312,-1-1 1,0 1-1,0-1 0,-1-1 0,0 1 1,5-24-1,9-76-287,-13 68 169,1-25-164,-3-92 0,-4 143-126,-1-10 67,-2 0 0,-1 0-1,-8-27 1,0-2-2,4 23 35,-2-1 1,0 1-1,-3 1 1,-23-46-1,19 34 68,-4-5 58,16 30 69,5 18-185,0 4-50,0 5-78,-1 16 42,-2 0 0,-4 25 1,3-26-31,0 1 1,1 25-1,3-2-2,-9 270-166,4-251 194,4-1 0,2 1-1,18 121 1,-12-109 11,-4-27-116,4 162 172,-7-187 60,0-26-154,0 0 0,-1 1 0,1-1 0,0 0 0,0 0 0,0 0 1,0 0-1,0 1 0,0-1 0,0 0 0,0 0 0,0 0 0,0 0 0,0 1 0,0-1 0,0 0 0,0 0 0,0 0 0,0 0 0,0 1 0,0-1 1,1 0-1,-1 0 0,0 0 0,0 0 0,0 0 0,0 1 0,0-1 0,0 0 0,0 0 0,1 0 0,-1 0 0,0 0 0,0 0 0,0 0 0,0 1 1,0-1-1,1 0 0,-1 0 0,0 0 0,5-6-54,4-12 101,-4 4 18,12-24-85,-12 25 41,0 0-1,0 0 1,-2 0-1,1 0 0,-2-1 1,2-17-1,1 1-8,106-558-98,-105 557 132,1-6-28,-1 0-1,-2 0 1,-1-1 0,-2 0 0,-2 0-1,-7-54 1,-15-94-9,22 178 42,-1 1 0,0-1 0,0 1 0,-1 0 0,0 0 0,0 0 0,0 0 0,-1 0 0,-9-11 0,13 18-43,0 0 1,-1-1 0,1 1 0,0-1-1,-1 1 1,1 0 0,-1-1 0,1 1-1,-1 0 1,1-1 0,0 1 0,-1 0-1,1 0 1,-1 0 0,1 0-1,-1-1 1,0 1 0,1 0 0,-1 0-1,1 0 1,-1 0 0,1 0 0,-1 0-1,1 0 1,-1 0 0,1 0 0,-1 1-1,1-1 1,-2 0 0,1 1-8,0 0 0,0 0 1,0 0-1,0 0 1,0 0-1,0 0 0,1 0 1,-1 0-1,0 0 0,0 0 1,0 3-1,-2 3-30,0 0 0,1 1 0,-2 8 0,-22 152-89,14-78 20,7-34 38,-1 8 182,1-21-209,1-1 0,2 54 0,2-80 134,0-13-13,-1 1 0,1 0 0,-1 0-1,0 0 1,0-1 0,-1 1 0,1 0-1,-1-1 1,0 1 0,0-1 0,-2 4-1,0-1-12,4-1-64,5-10-8,0-6 71,-1 1-1,0-1 0,-1 0 1,0 0-1,-1 0 0,0-1 1,-1 1-1,0 0 0,-1-13 0,0 5 6,2 1-1,4-23 0,5-29-14,-2 0 1,-4 0 0,-3-75-1,-1 88 156,1 28-237,-2-1 0,-4-32-1,4 58 101,-1 1 0,1 0-1,-1-1 1,0 1-1,0 0 1,0 0 0,-1 0-1,1 0 1,-1 0-1,1 0 1,-1 0 0,0 0-1,0 1 1,0-1-1,-5-3 1,4 4 9,0 0 1,0 0-1,0 0 0,-1 1 1,1-1-1,-1 1 0,1 0 1,-1 0-1,0 0 1,1 1-1,-1-1 0,0 1 1,-6 0-1,-157 10 451,70 0-399,65-6-67,-1-2 0,-50-2 1,31-1 124,-180-9-42,14 0-97,125 4 94,-124 8-1,75 7 230,-73 1-154,-357-15 268,301-19-277,88 4-74,-385-27 379,380 40-455,91 5 114,25 3-63,-76 10 0,33-1 42,-83-6-138,29-2 268,-47 13 71,138-11-283,-129-11 1,28-1-11,138 8-36,-236 5 318,3-3-199,146-3-92,10 2-32,-141-3 253,80-17-121,-234 2-153,397 16 54,-209-17-44,-6 0 126,32 10-64,24 0-188,139 6 132,-65-13-37,18 2 140,-314-21-143,267 13 70,64 9 0,11 5-25,1 4 0,-70 3-1,59 1 0,-68-7 0,-138-28 26,227 30 40,-76 3-1,56 2 53,-120 11-355,-2 0 201,147-13 36,0 3 1,1 1 0,-64 13-1,-160 38-109,62-14 142,171-32-24,0 0 1,0 2-1,1 1 0,1 1 0,0 1 1,-47 32-1,67-39 14,0-1 1,1 2-1,0-1 0,0 1 1,0 0-1,1 0 0,0 1 1,1-1-1,0 1 0,0 0 1,0 0-1,1 1 0,-4 15 1,1 6-91,0 0 1,-1 51-1,5 138 296,3-120-283,12 115-433,-3-84 701,16 75-343,-25-199 147,1 0 0,-1 0 0,1 0 0,0 0 0,0 0 0,1-1 0,0 1 0,0-1 0,0 0-1,1 0 1,-1 0 0,1 0 0,5 4 0,-3-4-1,-1-1 1,1 0-1,-1-1 0,1 0 0,0 0 0,1 0 0,-1 0 1,0-1-1,1 0 0,-1 0 0,13 1 0,6-1 35,-1 0 0,1-2 0,44-5 0,72-18-135,-109 17 114,124-32 66,-37 9-30,-50 13-42,111-20 13,246-22 95,-369 53 12,75 3 0,55 13-141,-115-6 8,165 10 89,-54 7 8,-20-1-113,50-14 11,-58-4 44,58 12 26,-41-2-44,351 21-33,-210-19-247,-186-10-94,114 13 878,38 0-382,72-12-103,-137 2-6,0-1 8,541-12-22,-360-10 65,-319 11-84,281-29-55,-176 14 195,7 12-165,-29 2 33,48-15 4,164-6 93,-92 18 5,1 1-151,-42 14 92,-6 1 41,-179-9-76,28 1 94,87 10 0,-138-4-46,0 1 1,57 21-1,-50-14-163,41 8 1,195 26-3690,-243-45 2146,-1-1 0,1-2 1,-1-1-1,0-1 0,1-2 0,-1 0 0,37-12 0,24-20-3059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7:25.996"/>
    </inkml:context>
    <inkml:brush xml:id="br0">
      <inkml:brushProperty name="width" value="0.1" units="cm"/>
      <inkml:brushProperty name="height" value="0.1" units="cm"/>
      <inkml:brushProperty name="color" value="#FFFC18"/>
    </inkml:brush>
  </inkml:definitions>
  <inkml:trace contextRef="#ctx0" brushRef="#br0">1 9 1152,'0'-3'512,"5"-3"-384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7:29.121"/>
    </inkml:context>
    <inkml:brush xml:id="br0">
      <inkml:brushProperty name="width" value="0.1" units="cm"/>
      <inkml:brushProperty name="height" value="0.1" units="cm"/>
      <inkml:brushProperty name="color" value="#FFFC18"/>
    </inkml:brush>
  </inkml:definitions>
  <inkml:trace contextRef="#ctx0" brushRef="#br0">10226 213 4096,'-11'-8'4199,"11"14"-2552,0-4-1589,0-2 31,-1 0 1,1 1 0,0-1 0,-1 0 0,1 1-1,0-1 1,-1 0 0,1 1 0,-1-1-1,1 0 1,-1 0 0,1 0 0,-1 1 0,1-1-1,0 0 1,-1 0 0,1 0 0,-1 0-1,1 0 1,-1 0 0,1 0 0,-1 0 0,1 0-1,-2 0 1,-18 0 648,13 0-344,-1-1-104,1 0 0,-1-1 0,1 0 0,-1 0 1,-9-4-1,-13-4 310,-54-14 40,-54-11-91,4 8-12,-116-16 601,22 30-985,-28-3 323,-102-2 146,150 12-327,140 2-207,-309-2 512,101 15-542,78-3 316,-101 14-216,58-3 116,-921 41 702,396-24-181,470-25-699,-250-7-217,294-3 429,84 1-393,-308-5 271,378 1-270,-48-2 29,-146-8 23,-111-6 464,163 15-332,15 1-178,40-11-104,-61-2-10,-128 15 96,198 3 0,67 4 54,-113 19 1,119-11 274,-31 13-382,96-17-1,-130 34 475,162-40-315,0-1 1,0 0-1,0 1 0,0 0 0,0 1 0,1 0 0,-1-1 0,1 2 0,0-1 1,-9 10-1,9-7-28,0 0 0,0 1 0,1-1 0,0 1 0,0 0 0,1 1 0,-5 14 0,2 1 113,1 1 0,1 0 0,-1 26 0,4 75-88,0-8-15,-8-25 15,-1 26 66,9-99-57,2-1 1,1 1 0,0 0-1,1-1 1,2 1-1,-1-1 1,2 0-1,1-1 1,11 24-1,3-3-50,-11-19-13,24 35 0,-9-19 38,-13-17-19,18 18 1,-17-22 4,0-1 0,1-1-1,1 0 1,0-1 0,1 0-1,0-1 1,31 15 0,-18-13 150,-3-1-68,48 15 0,-21-12-152,262 66 197,20-36-65,-298-42 7,169 21 39,-155-22-127,0-1-1,76-10 1,-11 1-7,-71 6 49,409-10 16,-234 5 182,6 0-278,324-4-6,-514 9 93,320-11 66,-82 4-54,7 0-32,236-9-144,-428 14 260,189 1-50,77-6-58,331-25 229,-552 30-138,193 15-112,-101 0 201,115 1-186,-189-2 109,233 9-254,-142-14 238,-88 0-36,140-3-45,101 3-8,97-8 141,-223 4 15,-101 2-170,-131-3 25,133-3-22,-132 0 56,-1-1 1,55-15-1,19-6 22,-66 17-30,0-3-1,73-27 1,-95 26-8,-1-1-1,0 0 1,0-2-1,-2-1 1,0 0-1,23-24 1,105-125 163,-116 125-179,-16 18 69,0-1 0,-1-1 0,-1 0 1,17-40-1,-14 19 131,23-84 1,-33 92-159,-1 0 0,-2-1 0,-2 1 0,-1-1 0,-2 0 0,-8-67 0,5 86-546,-1 1 1,0 0-1,-9-21 1,10 30-700,-1 1 1,0 0 0,-1-1-1,1 1 1,-2 1 0,1-1 0,-1 1-1,-10-10 1,-8-3-2907,-30-18 1,34 24 2771,-52-34-1618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9:39.351"/>
    </inkml:context>
    <inkml:brush xml:id="br0">
      <inkml:brushProperty name="width" value="0.1" units="cm"/>
      <inkml:brushProperty name="height" value="0.1" units="cm"/>
      <inkml:brushProperty name="color" value="#FFFC18"/>
    </inkml:brush>
  </inkml:definitions>
  <inkml:trace contextRef="#ctx0" brushRef="#br0">8035 94 5120,'-4'-1'2301,"6"1"-1539,-1 0-754,11 10 5198,-12-22-4876,0 5-19,0 0-1,0 0 1,-1 0-1,-1-7 1,1 11-197,0 0 1,0 1-1,0-1 1,-1 0-1,1 1 1,-1-1-1,1 0 0,-1 1 1,0 0-1,0-1 1,0 1-1,-5-4 0,6 5-38,-1 0-1,0-1 0,0 1 0,0 0 0,0 0 0,-1 0 0,1 0 0,0 1 0,0-1 1,0 1-1,-1-1 0,1 1 0,0 0 0,-1 0 0,1 0 0,0 0 0,-1 0 0,1 0 1,0 1-1,-4 0 0,-3 2 134,0 1 0,1-1 1,-15 9-1,21-10-186,-19 9 249,-37 15 0,48-22-223,0-1 0,-1-1-1,1 0 1,-1 0 0,1-1-1,-12 0 1,-119 10 287,75-12-165,-121 5 74,100 1 11,0 1 59,5-1-299,41-1 3,-65-1 1,2-1 138,-4 0-105,65-3-10,-66-4-134,-2-3 142,0 1-22,-200 2 275,158 1-165,45-7-144,-372 11 714,459-1-735,-30-5 1,29 3 13,-31-1 0,-24-3 47,-2 1 32,-21 5-90,-178 5 211,106 3-225,96 4 352,53-7-273,0 0 1,-28 0-1,-89 5 12,-190-9 474,228-4-502,-14-6 106,-1 0-45,-95 5-231,14 10 192,149-1-161,38-3 132,-1 0 1,1 0-1,-1-1 1,-22-2-1,1-3-1,-1 1 0,-53 3 0,73 1 40,-14 1-51,-54 10 0,54-6-54,-55 3 0,71-8 61,-21 0 22,1 1 0,-48 7 1,48-4-40,-1-1 0,0-1 0,-37-4 0,6 1-28,-5 0 70,-9 0-40,-100 12 0,31-4 45,3 0-50,89 0 51,-258 19 390,187-20-441,38-1 17,-31 4 166,-34 0 73,-94-14-357,50-2-1829,64-5-4784,118 10 4267,-30-8 0,-19-16-2171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04.122"/>
    </inkml:context>
    <inkml:brush xml:id="br0">
      <inkml:brushProperty name="width" value="0.1" units="cm"/>
      <inkml:brushProperty name="height" value="0.1" units="cm"/>
      <inkml:brushProperty name="color" value="#FFFC18"/>
    </inkml:brush>
  </inkml:definitions>
  <inkml:trace contextRef="#ctx0" brushRef="#br0">17 0 768,'-11'0'416,"5"0"-704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04.479"/>
    </inkml:context>
    <inkml:brush xml:id="br0">
      <inkml:brushProperty name="width" value="0.1" units="cm"/>
      <inkml:brushProperty name="height" value="0.1" units="cm"/>
      <inkml:brushProperty name="color" value="#FFFC18"/>
    </inkml:brush>
  </inkml:definitions>
  <inkml:trace contextRef="#ctx0" brushRef="#br0">6 1 2560,'-5'14'1056,"5"-8"-832,0-3 32,0 3-704,0-1-96,0-1-416,0 1-192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04.886"/>
    </inkml:context>
    <inkml:brush xml:id="br0">
      <inkml:brushProperty name="width" value="0.1" units="cm"/>
      <inkml:brushProperty name="height" value="0.1" units="cm"/>
      <inkml:brushProperty name="color" value="#FFFC18"/>
    </inkml:brush>
  </inkml:definitions>
  <inkml:trace contextRef="#ctx0" brushRef="#br0">1647 45 2816,'6'-28'9975,"-7"28"-9796,-2-3 44,0 1 1,-1 1-1,1-1 0,-1 0 0,1 1 1,-1 0-1,0 0 0,1 0 0,-1 0 0,0 0 1,0 1-1,1 0 0,-1 0 0,0 0 1,-5 1-1,-3-1-259,10 0 33,0 1-1,0 0 0,0 0 1,0 0-1,0 0 1,1 0-1,-1 0 0,0 0 1,1 0-1,-1 1 0,1-1 1,-1 1-1,1-1 1,-2 3-1,-13 10 351,12-12-149,0 0-1,-1-1 1,1 0-1,0 0 0,-9 1 1,-18 4 329,-8 12-611,25-11 188,0-1-1,-1 0 0,0-1 0,-29 6 0,3-7 594,-76-3 0,59-2-224,-38 2 210,-138 18-1,-3 3-661,183-21-910,-1-3 1,-72-10-1,99 7-881,0-2 0,0 0 1,1-2-1,0-1 0,0-1 0,-33-19 0,-23-20-2587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07.975"/>
    </inkml:context>
    <inkml:brush xml:id="br0">
      <inkml:brushProperty name="width" value="0.1" units="cm"/>
      <inkml:brushProperty name="height" value="0.1" units="cm"/>
      <inkml:brushProperty name="color" value="#FFFC18"/>
    </inkml:brush>
  </inkml:definitions>
  <inkml:trace contextRef="#ctx0" brushRef="#br0">6 210 2944,'-5'-20'2037,"11"16"-1749,27-23 68,40-24 0,30-24 1353,-75 42-2370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09.039"/>
    </inkml:context>
    <inkml:brush xml:id="br0">
      <inkml:brushProperty name="width" value="0.1" units="cm"/>
      <inkml:brushProperty name="height" value="0.1" units="cm"/>
      <inkml:brushProperty name="color" value="#FFFC18"/>
    </inkml:brush>
  </inkml:definitions>
  <inkml:trace contextRef="#ctx0" brushRef="#br0">6 4 256,'-6'-3'192,"6"6"-288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28:32.689"/>
    </inkml:context>
    <inkml:brush xml:id="br0">
      <inkml:brushProperty name="width" value="0.1" units="cm"/>
      <inkml:brushProperty name="height" value="0.1" units="cm"/>
      <inkml:brushProperty name="color" value="#FFFC18"/>
    </inkml:brush>
  </inkml:definitions>
  <inkml:trace contextRef="#ctx0" brushRef="#br0">11 1 128,'-11'9'0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09.377"/>
    </inkml:context>
    <inkml:brush xml:id="br0">
      <inkml:brushProperty name="width" value="0.1" units="cm"/>
      <inkml:brushProperty name="height" value="0.1" units="cm"/>
      <inkml:brushProperty name="color" value="#FFFC18"/>
    </inkml:brush>
  </inkml:definitions>
  <inkml:trace contextRef="#ctx0" brushRef="#br0">2317 68 4352,'-11'-5'9610,"-16"-1"-8484,23 6-1025,0-1-1,-1 0 1,1 0 0,0-1 0,0 1 0,0-1 0,0 0 0,1 0 0,-6-3 0,-11-6 234,12 8-248,0 1 0,-1 0 0,1 0 0,0 1 0,0 0 0,-11 0 0,8 1 163,1-1 0,-1 0 1,-14-4-1,12 3-182,-1-1-1,1 2 0,-27 0 1,1 0 190,-8 0 23,0 2 0,-84 12 0,92-9-278,-62-3 0,52-2 193,21 0 46,-38-7-1,38 4 0,-40-1 1,-198 23 212,156-8-306,105-10-147,-386 25 1396,168-4-4192,123-10-1397,69-8 1635,-1-2 0,1-1-1,-41-6 1,-32-10-920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10.859"/>
    </inkml:context>
    <inkml:brush xml:id="br0">
      <inkml:brushProperty name="width" value="0.1" units="cm"/>
      <inkml:brushProperty name="height" value="0.1" units="cm"/>
      <inkml:brushProperty name="color" value="#FFFC18"/>
    </inkml:brush>
  </inkml:definitions>
  <inkml:trace contextRef="#ctx0" brushRef="#br0">1674 116 3456,'-1'-3'160,"0"1"0,1-1 0,-1 1-1,1 0 1,-1-1 0,1 1 0,0-1 0,-1 1 0,1-1 0,1 1 0,-1-1 0,0 1 0,1-1-1,-1 1 1,1-1 0,0 1 0,-1 0 0,1-1 0,2-2 0,-1 1-2,-1 0 1,0-1-1,1 1 1,-1 0 0,0-9-1,-1 12-71,0 0 1,1-1-1,-1 1 0,0 0 0,-1 0 1,1 0-1,0 0 0,0 0 1,0-1-1,-1 1 0,1 0 0,0 0 1,-1 0-1,1 0 0,-1 0 1,1 0-1,-1 0 0,0 0 0,1 0 1,-1 0-1,-2-1 0,1 1 69,0 0 0,0 1-1,-1-1 1,1 1 0,-1-1-1,1 1 1,0 0 0,-1 0 0,-4 0-1,-34 2 621,-1 3-1,0 1 1,1 2-1,-48 15 0,80-20-673,-81 17 598,-16 4 946,83-20-1235,-1 0 0,1-1-1,-1-2 1,-47-3-1,15 1-100,-141-6 423,0-1-554,79 10-605,-115-3-5174,196-2 2860,1-1 1,-37-9-1,-2-6-1105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20.724"/>
    </inkml:context>
    <inkml:brush xml:id="br0">
      <inkml:brushProperty name="width" value="0.1" units="cm"/>
      <inkml:brushProperty name="height" value="0.1" units="cm"/>
      <inkml:brushProperty name="color" value="#FFFC18"/>
    </inkml:brush>
  </inkml:definitions>
  <inkml:trace contextRef="#ctx0" brushRef="#br0">2766 231 2816,'-2'-4'399,"0"0"1,1 0-1,-1-1 1,1 1-1,0 0 1,0-1-1,0 1 1,1-1-1,0 1 1,0-1-1,0-5 1,0 10-394,0-2 69,0 1 1,0-1-1,0 0 1,-1 0-1,1 1 1,-1-1-1,1 1 0,-1-1 1,0 0-1,1 1 1,-1-1-1,0 1 1,0-1-1,0 1 1,0 0-1,0 0 1,-1-1-1,1 1 1,0 0-1,-1 0 0,1 0 1,0 0-1,-1 0 1,1 0-1,-1 1 1,1-1-1,-1 0 1,0 1-1,1-1 1,-1 1-1,-2-1 1,-7-1 114,1 1 0,-1 0 0,1 1 0,-12 1 0,8-1 125,-227 0 1685,142-6-1270,87 6-604,1-1 0,0-1-1,-1 0 1,-11-5 0,-27-4 237,-102-14 763,20 4-1125,27 4 376,88 14-264,-24-3 30,-52 0 1,55 4-132,-48-8 0,47 4-29,-47 0-1,-269 21 285,178 4-51,-123 10 891,-93 32-2083,338-50-875,1-2-1061,-5-8-1146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24.627"/>
    </inkml:context>
    <inkml:brush xml:id="br0">
      <inkml:brushProperty name="width" value="0.1" units="cm"/>
      <inkml:brushProperty name="height" value="0.1" units="cm"/>
      <inkml:brushProperty name="color" value="#FFFC18"/>
    </inkml:brush>
  </inkml:definitions>
  <inkml:trace contextRef="#ctx0" brushRef="#br0">3522 63 4608,'-11'-6'1604,"10"6"-1557,1 0 0,-1 0 1,1 0-1,-1 0 0,1-1 1,-1 1-1,1 0 0,-1 0 1,1-1-1,-1 1 0,1 0 1,-1-1-1,1 1 0,0 0 1,-1-1-1,1 1 0,-1-1 1,1 1-1,0-1 0,0 1 1,-1-1-1,1 1 0,0-1 1,0 1-1,0-1 0,-1 1 1,1-1-1,0 1 0,0-2 1,-1 0-34,1 1 0,-1-1 0,0 0 0,0 0 0,0 1 0,0-1 0,0 1 0,0-1 0,-1 1 0,1-1 0,0 1 0,-1 0 0,1 0 0,-1 0 0,0-1 0,-2 0 0,-1-1 425,1 1 1,0-1-1,-1 1 1,0 0-1,-9-2 0,-5 2-7,0 1 0,0 2 0,0 0 0,1 1-1,-32 6 1,-6 1-212,-176 6 1615,195-14-1620,13 0-63,-1-1-1,1-2 0,-27-3 1,5-2 168,-2 2 0,-79 2-1,105 3-281,-659 0 3733,641 3-4017,0 1 0,0 2 0,-67 20 1,11-3 129,77-19 188,-12 3-238,-1-1 0,-58 2-1,67-8 185,15-1-8,1 1 1,-1 0-1,0 0 1,0 1-1,0 0 1,0 0-1,1 1 1,-11 3-1,-4 4 33,0-1-1,0-1 0,-38 6 0,-72 5 210,97-15-219,-158 3 581,24-3-108,102 0-461,0-3 1,-73-10-1,2-7-2660,1-5-3739,92 15 3187,-30-7-518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9:51.546"/>
    </inkml:context>
    <inkml:brush xml:id="br0">
      <inkml:brushProperty name="width" value="0.1" units="cm"/>
      <inkml:brushProperty name="height" value="0.1" units="cm"/>
      <inkml:brushProperty name="color" value="#FFFC18"/>
    </inkml:brush>
  </inkml:definitions>
  <inkml:trace contextRef="#ctx0" brushRef="#br0">2008 1 3584,'-15'1'8905,"8"3"-9442,2-1 731,-1 0 0,1 0 1,-1 0-1,0-1 0,0 1 0,0-2 1,0 1-1,-13 1 0,-7 3 570,-181 36 449,26-7 160,149-28-1234,-1-1-1,1-1 1,-60 0 0,-152-14 917,214 8-963,-45-9 0,13 2-23,-19 6 29,6 0 372,-164-9 500,-9 7 730,208 4-1752,-55-1-1263,81 0 40,0-1-1,0-1 0,1 0 1,-25-9-1,2-4-3258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9:53.187"/>
    </inkml:context>
    <inkml:brush xml:id="br0">
      <inkml:brushProperty name="width" value="0.1" units="cm"/>
      <inkml:brushProperty name="height" value="0.1" units="cm"/>
      <inkml:brushProperty name="color" value="#FFFC18"/>
    </inkml:brush>
  </inkml:definitions>
  <inkml:trace contextRef="#ctx0" brushRef="#br0">2035 39 3200,'-7'5'807,"6"-6"-322,7-11-35,2-3 112,-10-1 5390,-19 21-3824,-124 40 600,111-37-2413,0-1 1,-48 4-1,34-7 61,-44 2 123,49-7-451,15 0 133,0 2 0,-41 4 1,62-4-111,1-1 1,-1 1-1,0-2 1,0 1-1,-7-2 1,-20-1 245,-203-5 137,162 5-189,53 4-247,1-2 0,-1 0-1,-21-5 1,-136-29 360,158 32-248,0 1-1,0 0 0,0 2 1,-1 0-1,1 1 0,0 1 1,-31 8-1,-158 21 783,69-24-3728,108-8-717,-49-7 0,14-1-979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59:54.268"/>
    </inkml:context>
    <inkml:brush xml:id="br0">
      <inkml:brushProperty name="width" value="0.1" units="cm"/>
      <inkml:brushProperty name="height" value="0.1" units="cm"/>
      <inkml:brushProperty name="color" value="#FFFC18"/>
    </inkml:brush>
  </inkml:definitions>
  <inkml:trace contextRef="#ctx0" brushRef="#br0">2139 225 5888,'-16'5'770,"-25"11"1164,38-15-1792,-1 1 1,0-1-1,0 0 1,0 0-1,0 0 0,0-1 1,0 1-1,0-1 1,0 0-1,0 0 1,0 0-1,0-1 1,-7-1-1,0-2 156,-1 0 0,1-1 0,-13-7 0,-16-7 1076,-170-73 1479,154 62-1923,39 20-655,-1 0 0,-31-11-1,13 10-88,-1 1 0,0 2 0,0 2 0,0 1 0,-1 2 0,-63 3 0,19 5 248,-1 3-1,-106 26 1,-101 17 1369,177-35-1542,-119 8-1013,200-24-1053,0-1-1,0-2 1,-57-12 0,14 0-2856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0:48.429"/>
    </inkml:context>
    <inkml:brush xml:id="br0">
      <inkml:brushProperty name="width" value="0.1" units="cm"/>
      <inkml:brushProperty name="height" value="0.1" units="cm"/>
      <inkml:brushProperty name="color" value="#FFFC18"/>
    </inkml:brush>
  </inkml:definitions>
  <inkml:trace contextRef="#ctx0" brushRef="#br0">7897 1627 3968,'-7'-8'2008,"19"3"-800,-10 5-889,0 0-7,-1 0 0,1-1 1,-1 1-1,1 0 1,-1-1-1,1 1 0,-1-1 1,1 0-1,-1 1 1,1-1-1,-1 0 0,0 0 1,1 0-1,-1 0 0,0 0 1,0 0-1,0 0 1,1-1-1,-1 1 0,-1 0 1,1-1-1,1-1 1,1-3 66,0 0 1,0 0 0,0-1 0,-1 1 0,0-1 0,-1 0 0,0 0 0,0 1 0,1-13 0,2-14 583,36-187 952,51-97-593,-82 291-1262,-2-1 0,-1 0 0,-1-1 0,1-34-1,-5-112 227,-2 91-167,0 25 13,1 4 74,6-63 0,-5 94-25,-1-35 0,0 22-68,-1 35-112,1 1 1,0-1-1,0 0 0,0 1 1,0-1-1,0 0 0,-1 1 1,1-1-1,0 1 0,-1-1 1,1 0-1,0 1 0,-1-1 1,1 1-1,-2-2 0,2 2 0,-1-1 0,1 1 0,-1-1 0,1 0 0,-1 1 0,1-1 0,0 0 0,-1 1 0,1-1 0,0 0 0,-1 0 0,1 1 0,0-1-1,0 0 1,0 0 0,0-1 0,-2-1 17,0 0 1,0-1-1,0 1 0,0 0 0,0 0 1,-1 0-1,1 1 0,-1-1 0,0 0 0,0 1 1,-5-4-1,-7-2-39,-1 1-1,0 0 1,0 2 0,0 0-1,-30-6 1,12 7 88,-67-1-1,11 4-119,-218 5 394,141 1-511,4-2 360,29-1-108,-65 0-56,111-3-26,-57-4 0,-100-4 0,139 4 0,-13-1 1,-163-3 89,-191 0 177,178 6-149,-58-4-76,276 2-47,-220-10 4,-351 15-244,492 6 416,-106 11-227,197-10 117,-48 4 55,-84 7 56,40-1-327,77-13 165,-179 4 172,-357-8-182,352 22 91,228-19-118,-61-3 1,35-2-1,-90 10 27,125-5 17,-33-3 0,33 0-21,-32 3 1,22 0 46,-58-4 1,33 0-41,-51 1 8,70-6 112,-43-3-219,-50 4 277,29 5-394,99-1 205,-1 0 1,1 0-1,0-1 1,-15-5-1,14 4 21,1 1-1,0 0 1,0 0-1,-1 1 0,-7-1 1,-96 2-24,110 1 2,1-1 0,0 0-1,-1 1 1,1-1 0,0 1 0,0 0-1,-1-1 1,1 1 0,0 0 0,0 0-1,0 0 1,0 0 0,0 0-1,0 0 1,0 0 0,0 0 0,1 0-1,-1 0 1,0 1 0,1-1 0,-1 0-1,1 0 1,-1 2 0,-9 12 141,9-13-126,0-1 0,0 1 0,1 0 0,-1-1 0,0 1 0,1 0 0,-1-1 0,1 1 0,-1 0 0,1 0 0,0-1 0,0 1 0,0 2 0,1 30 77,0-17-64,-1 526 451,5-357-545,1-58 192,-6 383 11,0-508-130,0 1 1,1-1-1,-1 0 0,1 1 1,0-1-1,0 0 0,0 1 0,1-1 1,-1 0-1,1 0 0,0 0 0,0 0 1,0 0-1,0-1 0,0 1 1,0 0-1,1-1 0,-1 0 0,1 0 1,0 0-1,0 0 0,0 0 0,0 0 1,0-1-1,0 1 0,4 0 1,3 2-3,1 0 1,-1-1 0,1-1 0,0 0-1,0 0 1,22 0 0,148 0 36,170-3 3,-40-2 7,-162 5-48,-92-1-20,55-2 12,252-9 50,-98 6-36,-83-3-2,325-20 23,-167 21 40,-223 7-55,266 10-7,179-3-16,-252-6-47,19 1 126,141 3-82,-312-7-84,630 1 97,-505-7-62,-1-1 24,-179 9 50,258-6 31,-237-7-3,8 0 12,-3 6-132,166-3-361,-233 14-4468,-55-4 3382,14 4-3256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7:11.056"/>
    </inkml:context>
    <inkml:brush xml:id="br0">
      <inkml:brushProperty name="width" value="0.1" units="cm"/>
      <inkml:brushProperty name="height" value="0.1" units="cm"/>
      <inkml:brushProperty name="color" value="#FFFC18"/>
    </inkml:brush>
  </inkml:definitions>
  <inkml:trace contextRef="#ctx0" brushRef="#br0">2415 63 3328,'-14'-3'1123,"0"2"1,-18-1-1,29 2-890,0 0 0,1-1 0,-1 1 0,1-1-1,-1 0 1,0 0 0,1 0 0,-1 0 0,-2-2-1,2 2 60,1 0 0,-1-1 0,1 1 0,-1 0 0,0 0 0,0 1 0,1-1 0,-1 1 0,-4-1 0,-42-4 1042,18 5-358,0-1 0,-41-7 0,60 7-818,-1 0 0,1 0 0,-25 3 0,23-1-63,-1-1 0,-17-1 0,-372-22 662,390 23-731,-29 0 185,-79 9 0,-195 26 91,181-23 393,-122-4 59,7-1 636,57 5-1026,96-17-2372,71 2-855,-42-11 0,25 0-1574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7:12.658"/>
    </inkml:context>
    <inkml:brush xml:id="br0">
      <inkml:brushProperty name="width" value="0.1" units="cm"/>
      <inkml:brushProperty name="height" value="0.1" units="cm"/>
      <inkml:brushProperty name="color" value="#FFFC18"/>
    </inkml:brush>
  </inkml:definitions>
  <inkml:trace contextRef="#ctx0" brushRef="#br0">4472 144 3328,'-2'-3'215,"1"0"0,-1 0-1,1 0 1,0-1 0,0 1 0,0 0 0,0-1 0,0 1-1,1 0 1,-1-1 0,1 1 0,0-1 0,0 1-1,1-1 1,-1-2 0,1 1 79,-1 1 0,0-1 0,0 1 1,0 0-1,0-1 0,-1 1 0,0 0 0,0-1 0,-2-5 0,2 7-217,0 1 0,-1 0 0,1-1 0,0 1 0,-1 0 0,0 0 0,1 0 0,-1 0 0,0 0 0,0 1 0,0-1 1,0 1-1,0-1 0,0 1 0,-1 0 0,1-1 0,0 1 0,-1 0 0,1 1 0,-1-1 0,1 0 0,-1 1 0,1-1 0,-6 1 0,-9 0 104,0 0 0,0 1 0,0 1 0,0 1 0,0 0 0,-30 10 0,-31 6 872,-43 3 269,-141 19 70,90-13-517,-105 0 959,210-23-1561,-49 2-108,-35-3-91,89-2-94,-63 12-1,32-2 84,-258-5 498,221-8-674,116 1 106,-65 0 229,-120 14 0,-60 19 180,-15 2-68,99-12-302,-46 2 140,189-24-85,-1-1 1,1-2-1,-1-1 0,-57-14 0,-187-59 1252,240 68-1417,-1 2 0,1 1 0,-1 2 1,-47 3-1,-79-8-4136,152 6 3001,0 0-1,1 0 1,-1-2 0,0 1 0,-20-11-1,-6-6-3020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28:33.921"/>
    </inkml:context>
    <inkml:brush xml:id="br0">
      <inkml:brushProperty name="width" value="0.1" units="cm"/>
      <inkml:brushProperty name="height" value="0.1" units="cm"/>
      <inkml:brushProperty name="color" value="#FFFC18"/>
    </inkml:brush>
  </inkml:definitions>
  <inkml:trace contextRef="#ctx0" brushRef="#br0">5135 217 4480,'0'0'64,"-1"0"0,0 0 0,1 0 1,-1 0-1,1 0 0,-1 0 0,1 0 0,-1 0 1,1-1-1,-1 1 0,1 0 0,-1 0 0,1-1 1,-1 1-1,1 0 0,-1 0 0,1-1 0,0 1 1,-1-1-1,1 1 0,0 0 0,-1-1 0,1 1 1,0-1-1,-1 1 0,1-1 0,0 1 0,0-1 1,-1 1-1,1-1 0,0 1 0,0-1 0,0 0 0,-4-7 852,0 7-772,1 1 95,-1 0 0,1 1-1,-1-1 1,0 1-1,1 0 1,0 0-1,-6 2 1,0 0 284,-2 0-85,-1-1-1,1-1 0,-1 0 0,0 0 0,0-2 0,-11 0 1,-10 0 368,-328-3 2186,256-1-2863,-109-18 1,53 3-91,85 18-190,-6-1 201,25-4 160,-381-29-217,426 36-2,-205 9 332,146-3 55,-96-5 0,77-3-456,59 2-4,0-2 0,0-1-1,1-1 1,-37-11 0,45 10 237,0 1-1,-1 0 1,1 2-1,-40 1 1,-94 13 484,75-3-707,-312 5-417,218-2 1033,4-1-302,113-14-301,0-2-1,-99-24 1,35 5 168,81 20 159,0 1-1,0 3 1,-68 6-1,0 1 232,-171 7-215,192-7-793,60-3-296,1-2 0,-1-1-1,0-1 1,-33-4-1,30-4-1310,1 0-1,-1-2 0,-49-25 0,21 9-1819,-11 1 956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7:13.919"/>
    </inkml:context>
    <inkml:brush xml:id="br0">
      <inkml:brushProperty name="width" value="0.1" units="cm"/>
      <inkml:brushProperty name="height" value="0.1" units="cm"/>
      <inkml:brushProperty name="color" value="#FFFC18"/>
    </inkml:brush>
  </inkml:definitions>
  <inkml:trace contextRef="#ctx0" brushRef="#br0">1981 21 5632,'-2'-2'290,"0"0"0,0 0 0,0 0-1,0 1 1,0-1 0,0 1 0,-1 0 0,1-1 0,0 1 0,-1 0 0,1 0 0,-1 0-1,-4 0 1,6 1-298,0 0 0,1 0-1,-1 1 1,0-1-1,1 0 1,-1 1-1,1-1 1,-1 0 0,0 1-1,1-1 1,-1 1-1,1-1 1,-1 1 0,1-1-1,0 1 1,-1-1-1,1 1 1,0 0 0,-1-1-1,1 1 1,0-1-1,-1 1 1,1 1 0,0-1 82,-1-1 1,1 1 0,0 0 0,-1 0 0,1 0 0,-1 0-1,0 0 1,1 0 0,-1 0 0,1-1 0,-1 1 0,0 0-1,0 0 1,0-1 0,1 1 0,-1-1 0,0 1 0,0-1-1,0 1 1,0-1 0,0 1 0,0-1 0,0 0 0,0 0-1,-2 1 1,1-1 104,0 1 0,0-1-1,0 1 1,0-1 0,1 1-1,-1 0 1,0 0 0,0 0-1,0 0 1,1 0 0,-1 0-1,1 0 1,-3 2 0,-18 14 1421,22-16-1592,-4 2 66,-1 1-1,1-1 1,-1 0 0,0 0-1,1 0 1,-1 0-1,-7 2 1,-1-2 84,1 0 0,-1 0 0,1-1 1,-1-1-1,-20 0 0,24-1-104,0 1 0,-16 4 0,-8 0-120,-84 14 327,46-9 65,21-1-81,39-6-165,0-1 0,0 0 0,-14 0 0,-4-2-21,-6 1 396,0-2 0,-51-8 0,12-3 157,-92-2-1,-76 11 840,200 3-1181,-162 11-361,-1 1-2138,177-12 1696,-123-4-6203,98-1 2459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7:16.258"/>
    </inkml:context>
    <inkml:brush xml:id="br0">
      <inkml:brushProperty name="width" value="0.1" units="cm"/>
      <inkml:brushProperty name="height" value="0.1" units="cm"/>
      <inkml:brushProperty name="color" value="#FFFC18"/>
    </inkml:brush>
  </inkml:definitions>
  <inkml:trace contextRef="#ctx0" brushRef="#br0">1614 161 2944,'-1'0'70,"1"-1"0,-1 1 0,1-1 1,-1 1-1,1-1 0,-1 0 0,1 1 0,-1-1 1,1 0-1,0 1 0,-1-1 0,1 0 0,0 0 0,0 1 1,-1-1-1,1 0 0,0 0 0,0 0 0,0 1 0,0-1 1,0 0-1,0 0 0,0 0 0,0 1 0,0-1 1,1 0-1,-1 0 0,0 1 0,0-1 0,1 0 0,-1 0 1,0 1-1,1-1 0,-1 0 0,1 1 0,-1-1 0,1 0 1,-1 1-1,2-1 0,4-9-99,0-1 79,-2 4 346,0-1 1,0 1 0,3-12 0,-6 17-288,-1-1 1,1 1 0,-1 0-1,1-1 1,-1 1-1,0 0 1,0-1-1,0 1 1,-1 0-1,1-1 1,0 1-1,-1 0 1,1-1-1,-1 1 1,0 0 0,-2-4-1,2 5 2,-1-1 0,0 0 1,0 0-1,0 1 0,0-1 0,-1 1 1,1 0-1,0 0 0,0 0 0,-1 0 0,1 0 1,-1 0-1,1 1 0,-1-1 0,1 1 0,-4-1 1,-3-1 173,-4 0 75,-1 0 0,0 0 0,0 2 0,-26 1 0,-56 11 783,78-10-918,4 1 37,0 1 1,-27 10 0,-14 4 261,-212 53 1503,-10 3-262,-104-3-3040,165-37-3466,100-16 528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7:25.820"/>
    </inkml:context>
    <inkml:brush xml:id="br0">
      <inkml:brushProperty name="width" value="0.1" units="cm"/>
      <inkml:brushProperty name="height" value="0.1" units="cm"/>
      <inkml:brushProperty name="color" value="#FFFC18"/>
    </inkml:brush>
  </inkml:definitions>
  <inkml:trace contextRef="#ctx0" brushRef="#br0">6156 64 2304,'-1'-3'189,"-1"0"0,1 0 0,0 0 0,0-1 0,0 1 0,0-5 0,1 6 15,-1-1 1,1 0-1,-1 1 0,0-1 0,0 0 0,0 1 1,-2-5-1,2 6-129,0 0 1,0 0-1,0 0 1,0 0-1,0 1 1,0-1-1,0 0 1,0 0 0,-1 1-1,1-1 1,0 1-1,0-1 1,0 1-1,-1 0 1,1-1-1,0 1 1,-1 0-1,1 0 1,0 0-1,-1 0 1,-1 0-1,-9 1 445,-1 0 0,0 1 0,0 1-1,-14 5 1,15-5-95,0 0 1,-1 0-1,1-1 0,-16 1 1,-20-4 459,19 0-344,0 1-1,-50 7 0,9 5 82,-70 15-209,-40 7 342,47-11-102,2 1 413,-63 5-400,82-15-196,-20 1 63,-76 14-527,136-17 72,-1-3 1,-96-1-1,67-5 23,-122-4-56,80-2 113,-62-6 567,-26-6-646,-6 1 130,-315 5 468,269 16-228,76 0-284,-328 12 347,-104 9-1270,329-36-2916,-2-27-3899,147 2 3445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7:29.118"/>
    </inkml:context>
    <inkml:brush xml:id="br0">
      <inkml:brushProperty name="width" value="0.1" units="cm"/>
      <inkml:brushProperty name="height" value="0.1" units="cm"/>
      <inkml:brushProperty name="color" value="#FFFC18"/>
    </inkml:brush>
  </inkml:definitions>
  <inkml:trace contextRef="#ctx0" brushRef="#br0">1416 145 2304,'-2'-1'101,"1"-1"-1,-1 0 1,1 1-1,-1-1 1,1 0-1,0 0 1,0 0 0,-1 0-1,2 0 1,-1 0-1,0 0 1,0-1-1,1 1 1,-1 0 0,1 0-1,-1-1 1,1 1-1,0 0 1,0 0-1,0-1 1,1 1 0,-1-3-1,1-7 712,-2 9-620,1 1 0,0 0-1,0-1 1,-1 1 0,1 0-1,-1-1 1,0 1 0,0 0-1,0 0 1,0-1 0,0 1-1,0 0 1,0 0 0,-1 0-1,1 0 1,-3-2 0,0 1-10,0-1 0,0 1 1,0 1-1,-1-1 1,1 1-1,0-1 1,-9-2-1,1 1 63,-1 1 0,0 0-1,0 0 1,0 2 0,-22-1 0,1 1 177,-3 1 196,-58 6 0,-144 18 742,-103 36-87,183-30 78,107-23-1070,0-2 0,-64-2 0,104-4-1395,0 0 1,0 0-1,0-2 1,1 1-1,-12-5 1,16 5 215,-19-5-2616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7:40.263"/>
    </inkml:context>
    <inkml:brush xml:id="br0">
      <inkml:brushProperty name="width" value="0.1" units="cm"/>
      <inkml:brushProperty name="height" value="0.1" units="cm"/>
      <inkml:brushProperty name="color" value="#FFFC18"/>
    </inkml:brush>
  </inkml:definitions>
  <inkml:trace contextRef="#ctx0" brushRef="#br0">4796 197 5632,'-19'-21'1898,"19"20"-1632,-1 0-1,0 0 1,1-1-1,-1 1 1,1 0-1,-1 0 0,1-1 1,0 1-1,-1 0 1,1-1-1,0 1 0,0 0 1,0-1-1,0 1 1,0 0-1,0-1 1,1-1-1,-1 2-206,0 1 0,1-1 0,-1 0 0,0 1 0,0-1 0,0 1 0,0-1 0,0 0 0,0 1 0,0-1 0,0 0 0,0 1 0,0-1-1,0 0 1,0 1 0,-1-1 0,1 0 0,0 1 0,0-1 0,-1 1 0,1-1 0,0 1 0,-1-1 0,1 0 0,-1 1 0,1-1 0,-1 1 0,1 0 0,-1-1 0,1 1 0,-1-1 0,1 1 0,-1 0 0,1-1 0,-1 1 0,0 0 0,1 0 0,-2-1 0,-6 0 110,1 0 1,-1 0-1,0 1 1,0 0-1,-11 1 1,-4 0-19,-73 8 275,87-9-388,-19 1 380,0-2-1,-49-8 1,29 2-104,-1 1 1,-79 1 0,117 4-300,0 0 0,0-1 1,1 0-1,-17-6 0,-12-3 191,-8 3 3,0 2-1,-47 0 1,-96 8-88,56 12 214,82-7-124,-58 1 0,-3-9-81,-239 11 631,76 8-649,1-36 48,-1-17 48,198 29-207,49 4 36,-47-8 0,56 5 90,-133-24 162,107 25-191,-88 3-1,61 2 1,-148 7 750,157-6-649,1-3 0,-73-10 1,-55-2 210,-56 22-170,37-1-2718,-2 0-4446,115 4 2524,5-5 192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7:43.952"/>
    </inkml:context>
    <inkml:brush xml:id="br0">
      <inkml:brushProperty name="width" value="0.1" units="cm"/>
      <inkml:brushProperty name="height" value="0.1" units="cm"/>
      <inkml:brushProperty name="color" value="#FFFC18"/>
    </inkml:brush>
  </inkml:definitions>
  <inkml:trace contextRef="#ctx0" brushRef="#br0">0 6 128,'6'-6'0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07:44.874"/>
    </inkml:context>
    <inkml:brush xml:id="br0">
      <inkml:brushProperty name="width" value="0.1" units="cm"/>
      <inkml:brushProperty name="height" value="0.1" units="cm"/>
      <inkml:brushProperty name="color" value="#FFFC18"/>
    </inkml:brush>
  </inkml:definitions>
  <inkml:trace contextRef="#ctx0" brushRef="#br0">3801 34 2688,'-7'-10'2913,"-2"-3"-1400,5 11-1330,1 1-1,-1-1 0,1 1 0,-1 0 0,0 0 0,0 0 0,0 1 1,1-1-1,-1 1 0,0 0 0,0 0 0,-4 0 0,1 1 101,-25-2 389,14 0-75,-1 1 0,0 1 1,0 1-1,-30 6 1,-33 6 436,-139 35 955,-76 22-709,145-19-886,99-32-132,22-9-138,1-3-1,-52 9 0,-66-2 284,34-3-74,66-8-123,1-1-1,-80-6 1,-119-38 441,7 1-422,222 38-192,-323-39 241,118 18 265,142 17-345,-228 3 1034,171 10-1339,53-1-1614,1-4 1,-102-10-1,90-6-1890,-6 0-1103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5:07.761"/>
    </inkml:context>
    <inkml:brush xml:id="br0">
      <inkml:brushProperty name="width" value="0.1" units="cm"/>
      <inkml:brushProperty name="height" value="0.1" units="cm"/>
      <inkml:brushProperty name="color" value="#66CC00"/>
    </inkml:brush>
  </inkml:definitions>
  <inkml:trace contextRef="#ctx0" brushRef="#br0">8057 413 4864,'-7'0'522,"6"1"-429,-1-1 0,1 0 0,0 0 1,0 0-1,0 0 0,0 0 0,0 0 1,0 0-1,0-1 0,0 1 0,0 0 0,0 0 1,0-1-1,0 1 0,0-1 0,0 1 1,0-1-1,-2 0 0,3 0 233,-1 0-1,0 1 1,0-1 0,0 1-1,0-1 1,0 1 0,0-1-1,0 1 1,0 0 0,0-1-1,0 1 1,-2 0 0,-29 0 1651,19 1-1415,-10-1-16,1-2 0,-40-7 0,-50-22 296,72 19-556,-61-12-1,73 20-234,-168-19 484,-15 7-233,-85-3-268,75 10 398,-216 17 75,47-5-118,209-5-239,93 2-108,-144-18 1,-139-15 309,-5 31-277,210 2 159,-156 24 299,123-5-836,-24-17 723,-17 1-174,-92 31-214,293-29 49,0-3 0,-63-3 0,-80-17 92,26 2-141,-23 9-48,53-8-56,35 3 214,-377-8 354,253 4-363,89 4 16,-192-8 347,93 2 173,41 3-319,117 11-468,-125-11-1759,152 9-429,-48-14-1,-79-32-7597,72 20 5446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5:17.541"/>
    </inkml:context>
    <inkml:brush xml:id="br0">
      <inkml:brushProperty name="width" value="0.1" units="cm"/>
      <inkml:brushProperty name="height" value="0.1" units="cm"/>
      <inkml:brushProperty name="color" value="#66CC00"/>
    </inkml:brush>
  </inkml:definitions>
  <inkml:trace contextRef="#ctx0" brushRef="#br0">6220 0 3072,'10'2'635,"1"1"-1,17 6 1,32 21 3039,-56-28-3518,0 0 0,1 0 0,-1 0 0,0 1 0,0-1 0,0 1 0,-1 0 0,1 0 0,6 8 0,-1 0 1150,16 26-1,-19-18-437,-6-18-814,0-1 1,0 1 0,0-1-1,0 1 1,0-1 0,0 1-1,0-1 1,0 1 0,0-1-1,0 1 1,0-1 0,0 0-1,0 1 1,0-1 0,0 1-1,-1-1 1,1 1 0,0-1-1,0 0 1,-1 1 0,1-1-1,0 0 1,0 1 0,-1-1-1,1 0 1,0 1 0,-1-1-1,1 0 1,-1 1 0,1-1-1,0 0 1,-1 0 0,1 0-1,-1 1 1,1-1 0,-1 0-1,1 0 1,-1 0 0,1 0 0,-1 0-1,-1 0 2,-218 6 1979,-8 3-819,-278-9-64,467-2-1083,-60-11 0,60 7 51,-60-2 0,-145 2 750,-183 6-646,260-9-166,94 9-90,-166 5 134,175-3-29,-93-8 0,11 0-6,-345 2 109,253-5 75,149 8-322,-97 2 446,130 2-314,-71 12 0,89-10 72,1-3 0,-67-2-1,39-1 84,-12 0-218,-8 0 48,-103 12 0,138-7 62,-1-3 1,-92-8-1,-4 0-22,-882 1-726,933 4-1440,-37 0-3296,117 2 4248,0 0-1,0 0 1,-17-4 0,25 2 597,1 1 0,0-2 0,0 1 0,1-1 0,-1 0 0,0 0 0,1-1 0,0 1 0,-10-9-1,-3-5-1409,-29-36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6:09.277"/>
    </inkml:context>
    <inkml:brush xml:id="br0">
      <inkml:brushProperty name="width" value="0.1" units="cm"/>
      <inkml:brushProperty name="height" value="0.1" units="cm"/>
      <inkml:brushProperty name="color" value="#66CC00"/>
    </inkml:brush>
  </inkml:definitions>
  <inkml:trace contextRef="#ctx0" brushRef="#br0">6003 2 3200,'-7'2'7385,"5"0"-6152,-2 2-1061,-1-1-1,1 0 0,0 0 1,-1 0-1,0-1 0,1 1 1,-8 1-1,-39 11 805,11-9-496,0-1 0,-1-2 0,-73-3-1,44-1-276,-168 11 731,177-5-543,-92-4 0,69-3-448,-300 17 1540,344-10-1281,-82 4 236,-73 6 75,106-6-328,-17 3 38,46-5-241,0-2 1,-115-4 0,148-6 73,0-1-1,0 0 1,-42-18-1,41 13-4,-1 2-1,-57-12 0,0 11 124,-91 1-1,-63 6 77,-174 3 241,177 26-376,194-20-96,6-4 51,-1-1-1,0-1 1,0-3 0,-46-8 0,11 2-46,-15 2-17,-35-4-9,10 2 78,26 4-24,20-4 17,31 4 14,-50-2 0,-151 3 130,180 4-33,4-1 23,0 2 0,-54 9 1,68-6-3,0-1 0,0-2 1,-45-5-1,35 0-23,-52-2 113,40 6-283,-116 2-274,59 8-3358,24 9-3194,60-10 4516,-54 9-2631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23:29:09.525"/>
    </inkml:context>
    <inkml:brush xml:id="br0">
      <inkml:brushProperty name="width" value="0.1" units="cm"/>
      <inkml:brushProperty name="height" value="0.1" units="cm"/>
      <inkml:brushProperty name="color" value="#FFFC18"/>
    </inkml:brush>
  </inkml:definitions>
  <inkml:trace contextRef="#ctx0" brushRef="#br0">5593 1494 3840,'6'-10'13925,"-2"1"-13703,-3 9-175,0-1 0,-1 1 0,1-1 0,-1 0-1,1 0 1,-1 1 0,1-1 0,-1 0 0,0 0 0,1 0-1,-1 0 1,0 1 0,0-1 0,0 0 0,1 0 0,-1-1-1,0-13 218,0 1-1,1 0 1,1 0-1,5-22 1,-5 29-229,-1-1 0,0 1 0,0-12 1,-1 11 43,0 0 1,1 1-1,3-14 0,2-3 20,5-41 0,11-47 621,-18 91-663,1 0 1,9-22-1,-9 28-2,0-1 0,-1 1-1,0-1 1,-1 0 0,1-24 0,-5-16-83,3 0-1,13-80 1,-7 95 81,-1 0 0,0-59 1,-7-30 415,-11 53-421,11 73-44,1-1 1,-2 0-1,1 0 1,-1 1-1,1-1 1,-1 0-1,0 1 1,-1-1-1,1 1 1,-1-1-1,0 1 1,0 0-1,-1-1 1,1 1-1,-1 0 1,0 1-1,0-1 1,-4-4-1,-16-19 53,18 20-38,-1 0 0,0 0 0,-8-7 1,-5-4-99,18 16 86,-1-1-1,0 1 0,-1 0 1,1-1-1,0 1 0,-1 0 1,1 1-1,-1-1 0,1 0 0,-1 1 1,0-1-1,0 1 0,0 0 1,0 0-1,0 0 0,0 0 1,0 1-1,0-1 0,-4 1 1,-615 5 131,609-5-163,-10 0 32,0 1-1,-31 4 1,6 1-43,0-2 1,-72-4-1,50-1-33,18-2 107,-57-9 1,57 5-14,-57 0 1,-335-8-37,362 8 4,-1-2-23,1 5 1,-99 6-1,14 5-3,55-4 34,-89 0 73,-14 1 50,-56-2-203,143-3-29,110 1 130,-11 0 11,-1 0 1,-50-9 0,62 6-12,0 1-1,0 1 1,0 0 0,-18 2 0,-73 13-114,98-13 80,-44 5 117,-58-2 0,8 0-11,-135-2-146,127-3 168,58 0-270,-133 6 473,-32 0-106,149-5-378,65 0 154,-16 0 32,0-1 1,0 0-1,-30-6 1,37 4-30,-1 1 1,0 0 0,0 2-1,-17 1 1,4-1 28,19 1-20,-1 0-1,1 1 1,0 0 0,0 1 0,0 0-1,-14 7 1,9-5-9,-25 8 0,5-8 30,0-2 0,0 0-1,-40-4 1,23 0 51,47 2-81,0-1 0,0 1 0,0 0 0,0 0 0,0 1 0,0 0 0,1 0 0,-1 0 0,1 0 0,-1 0 0,1 1 0,0 0 0,-5 4 0,8-5 31,-1-1 0,1 1 0,-1 0 0,1 0-1,0 0 1,0 0 0,0 0 0,0 1 0,0-1-1,0 0 1,1 0 0,-1 1 0,1-1 0,-1 4 0,0 40-110,1-30 109,6 271-118,-1-38 224,-5-226-92,0-1 0,-2 1 0,0 0 1,-10 40-1,7-46-48,2 0-1,0 0 1,0 1 0,2 0 0,1 22-1,15 87-404,-12-103 397,2-1 1,1 0-1,1 0 0,0 0 0,17 33 0,-19-47 27,0-1 0,0 1 0,1-1-1,0 0 1,1 0 0,0-1 0,0 0-1,0 0 1,1-1 0,0 0 0,0 0 0,0-1-1,1 0 1,0 0 0,17 6 0,-18-9-9,1 0 1,-1 0 0,0 0 0,1-1 0,0 0 0,16-2-1,-2-1-60,30-8 0,-49 9 77,25-3 57,-1 0 0,1 2 0,0 1 0,0 1 0,34 5 0,-17-2-166,52-3-1,-33-2 167,2 2-48,130-19 0,-136 5-58,-41 9-3,-1 1 0,1 0 0,-1 1 0,1 1 0,27 1 0,70 12 472,148 7-438,-200-19-14,218 11 98,-220-5 48,114-4 0,61-25-323,-199 21-969,1 1 1,65 6-1,-100-4 596,0 0-1,0-1 1,1 1 0,-1-1-1,0 0 1,0 0-1,0 0 1,0-1 0,0 0-1,0 0 1,0 0 0,6-5-1,32-16-3810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5:26.478"/>
    </inkml:context>
    <inkml:brush xml:id="br0">
      <inkml:brushProperty name="width" value="0.1" units="cm"/>
      <inkml:brushProperty name="height" value="0.1" units="cm"/>
      <inkml:brushProperty name="color" value="#66CC00"/>
    </inkml:brush>
  </inkml:definitions>
  <inkml:trace contextRef="#ctx0" brushRef="#br0">3716 68 3456,'-3'-1'235,"0"0"1,0 0-1,0 0 0,1-1 1,-1 1-1,0-1 0,-4-3 1,7 4-61,0-27 407,-1 27-483,1 0 0,0 0 1,0 0-1,0 0 0,0 0 1,-1 0-1,1 1 0,0-1 1,-1 0-1,1 0 0,-1 0 1,1 1-1,-1-1 0,1 0 0,-1 0 1,1 1-1,-1-1 0,0 1 1,0-1-1,1 0 0,-1 1 1,0-1-1,0 1 0,1 0 1,-1-1-1,0 1 0,0 0 1,0-1-1,0 1 0,0 0 0,1 0 1,-1 0-1,0 0 0,0 0 1,0 0-1,0 0 0,0 0 1,0 0-1,-1 0 0,-3 1-27,1-1 0,-1 1-1,1 0 1,-1 0 0,1 1 0,-8 2-1,6-2 51,-1 0 0,1 0 0,0-1 0,-1 0 0,0 0 0,1-1 0,-1 0 0,-9-1 0,-29 3 498,-33 5 278,-1 0-570,40-3-93,-1-1 0,-58-3-1,32-2 401,-415 6 1327,352-13-1412,-71 3-337,54-7 657,114 9-807,-65-1-377,-80-1 986,30 3-160,34 1-258,64 3-194,-140 4 602,-18 6-383,102-3-185,-104 12 747,17-2-589,64-9-1006,-78 6-4589,-1-11-4490,111-7 6244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5:28.606"/>
    </inkml:context>
    <inkml:brush xml:id="br0">
      <inkml:brushProperty name="width" value="0.1" units="cm"/>
      <inkml:brushProperty name="height" value="0.1" units="cm"/>
      <inkml:brushProperty name="color" value="#66CC00"/>
    </inkml:brush>
  </inkml:definitions>
  <inkml:trace contextRef="#ctx0" brushRef="#br0">3363 76 5888,'-52'-12'3055,"19"5"-2788,-27 3-987,-27-11 3542,66 12-2176,0 0 0,-39 1 0,0 0 29,-567-12 2495,471 15-2660,31 5 202,-2 0-155,28 0-50,84-5-511,1 0-1,-18 4 1,17-2 58,0-1 0,-18 0 0,26-2-44,-289-6 641,-118-2 216,387 8-704,-151 5 407,-122 4-367,103-3-3971,154-8 1147,-1-1 0,-63-15-1,9-12-1399,98 30 4016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5:30.608"/>
    </inkml:context>
    <inkml:brush xml:id="br0">
      <inkml:brushProperty name="width" value="0.1" units="cm"/>
      <inkml:brushProperty name="height" value="0.1" units="cm"/>
      <inkml:brushProperty name="color" value="#66CC00"/>
    </inkml:brush>
  </inkml:definitions>
  <inkml:trace contextRef="#ctx0" brushRef="#br0">1691 36 3328,'-1'-1'46,"1"1"0,0 0 0,0-1 0,0 1 0,-1-1 0,1 1 0,0 0-1,0-1 1,0 1 0,0-1 0,0 1 0,0 0 0,0-1 0,0 1 0,0-1 0,0 1 0,0 0 0,0-1 0,0 1 0,0-1 0,1 1 0,-1 0 0,0-1 0,0 1 0,0 0 0,1-1-1,-1 1 1,0 0 0,1-1 0,11-9 934,-10 9-730,-1 0-26,-1 1-164,0 0 1,1 0 0,-1 0-1,0 0 1,0 0 0,1 0-1,-1 0 1,0 0-1,0-1 1,0 1 0,1 0-1,-1 0 1,0 0 0,0 0-1,0 0 1,1-1-1,-1 1 1,0 0 0,0 0-1,0 0 1,0-1 0,0 1-1,0 0 1,1 0-1,-1 0 1,0-1 0,0 1-1,0 0 1,0 0 0,0-1-1,0 1 1,0 0-1,0 0 1,0 0 0,0-1-1,0 1 1,0 0 0,0 0-1,0-1 1,0 1-1,0 0 1,0 0 0,0-1-1,-1 1 1,1 0 0,0 0-1,0 0 1,0-1-1,0 1 1,0 0 0,0 0-1,-1 0 1,1 0 0,0-1-1,0 1 1,0 0-1,-1 0 1,1 0 0,0 0-1,0 0 1,0 0 0,-1-1-1,1 1 1,0 0-1,0 0 1,-1 0 0,1 0-1,-28 0 1032,0 1-1,-52 9 1,-131 32 1159,193-39-1930,0-1 1,0-1 0,-26-1-1,12-1-168,12 0-98,0-1 0,-32-8 0,0 1 228,-12 1 5,-89 0 0,110 8-340,9-1 189,0 1 0,0 2 0,-64 12 0,-5 4 119,9-1 664,38-9-282,-39 17-212,0 0-1722,84-23 609,0 0 0,0-1 0,0-1-1,0 0 1,0 0 0,-20-4 0,-12-9-2561,1-1-693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5:32.086"/>
    </inkml:context>
    <inkml:brush xml:id="br0">
      <inkml:brushProperty name="width" value="0.1" units="cm"/>
      <inkml:brushProperty name="height" value="0.1" units="cm"/>
      <inkml:brushProperty name="color" value="#66CC00"/>
    </inkml:brush>
  </inkml:definitions>
  <inkml:trace contextRef="#ctx0" brushRef="#br0">2375 68 4736,'-3'-2'306,"0"0"0,-1 0 0,1 0 0,0-1 0,0 1-1,0-1 1,0 0 0,1 0 0,-1 0 0,-4-6 0,6 7-209,0 1 0,-1 0 0,1 0-1,-1-1 1,1 1 0,-1 0 0,1 0 0,-1 1 0,0-1-1,1 0 1,-1 0 0,0 1 0,0-1 0,1 1 0,-1 0-1,0-1 1,-4 1 0,-41 0 1636,30 0-1710,4 1 132,1 1 1,-1 0 0,1 0-1,-15 6 1,-10 2 196,-5-1-55,-8 1 389,-53 19 1,94-27-504,0 1 0,-17 1 1,19-4-85,1 1 1,-1 0 0,0 1-1,1 0 1,-1 0 0,-10 5 0,3 0 255,-26 8 1,12-4-54,20-8-238,0-2 1,-1 1 0,1-1-1,0-1 1,0 1 0,0-1-1,-14-2 1,-7 0 207,-262 2 555,265 2-666,-1 0 0,-27 7 0,27-4-50,1-1 0,-29 0 0,19-3-27,22 0-52,0-1-1,0 0 0,0-1 0,0 0 1,-18-5-1,-29-8 225,-1 3 0,0 2 0,-70-1 0,-1 2 250,53 9-224,-76-2-402,121-1-1338,0-2-1,-50-11 1,74 13 655,1-1 0,-1-1 0,1 0 0,0 0 0,-1-1 1,2 0-1,-1 0 0,-15-13 0,9 3-1061,-16-19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5:49.272"/>
    </inkml:context>
    <inkml:brush xml:id="br0">
      <inkml:brushProperty name="width" value="0.1" units="cm"/>
      <inkml:brushProperty name="height" value="0.1" units="cm"/>
      <inkml:brushProperty name="color" value="#66CC00"/>
    </inkml:brush>
  </inkml:definitions>
  <inkml:trace contextRef="#ctx0" brushRef="#br0">1863 5 2048,'-5'1'1095,"7"1"-904,12 0-549,-7-4 39,-2 0 814,1 1-1,0-1 0,-1 1 0,1 0 1,0 1-1,0-1 0,0 1 0,0 0 1,11 2-1,-16-1-454,0-1 0,0 0 0,0 1 1,-1-1-1,1 1 0,0-1 0,0 1 0,0 0 1,-1-1-1,1 1 0,0 0 0,-1-1 0,1 1 1,-1 0-1,1 0 0,-1-1 0,1 1 0,-1 0 0,1 0 1,-1 0-1,0 0 0,1 0 0,-1 0 0,0 0 1,0 0-1,0 0 0,0 1 0,0-1 41,0 0-1,1 0 0,-1 0 1,0 0-1,0 0 1,6 9 3937,-10-10-3214,4 0-736,-1 0 0,1-1 0,-1 1 0,1 0 0,-1 0 0,1 0 0,-1 0 0,1 0 0,-1 0 0,1 0 0,-1 0 0,1 0-1,-1 0 1,1 1 0,-1-1 0,1 0 0,-1 0 0,1 0 0,-1 1 0,1-1 0,0 0 0,-1 0 0,1 1 0,-1-1 0,1 1 0,0-1 81,-18 6 1088,-122-1 715,-119-16-1114,179 11-629,1 3 1,-89 14 0,129-9-198,14-2 50,-1-2-1,-43 2 1,10-3 135,-99 18 1,89-10-161,-96 22 438,110-19-175,0-3 0,-1-3 0,-65 2 0,79-11-1678,0-1 0,-44-10 1,-14-1-5364,56 12 2549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5:50.732"/>
    </inkml:context>
    <inkml:brush xml:id="br0">
      <inkml:brushProperty name="width" value="0.1" units="cm"/>
      <inkml:brushProperty name="height" value="0.1" units="cm"/>
      <inkml:brushProperty name="color" value="#66CC00"/>
    </inkml:brush>
  </inkml:definitions>
  <inkml:trace contextRef="#ctx0" brushRef="#br0">5189 155 2816,'-26'-23'2309,"26"22"-2184,-1 0-1,1 0 0,0 0 0,-1 0 1,1 0-1,0 0 0,0 0 1,0 0-1,0 0 0,0 0 1,0 0-1,0 0 0,0 0 1,0 0-1,0 0 0,1 0 1,-1 0-1,0 0 0,1 0 1,-1 0-1,1 1 0,0-3 1,1-3 578,-2 4-532,0 0 1,-1 0 0,1 1-1,-1-1 1,0 0 0,1 0-1,-1 1 1,0-1-1,0 1 1,0-1 0,0 1-1,0-1 1,-1 1 0,1-1-1,0 1 1,-1 0 0,1 0-1,-1 0 1,1 0-1,-1 0 1,1 0 0,-1 0-1,0 0 1,1 1 0,-4-2-1,-8-2 276,1 0 1,-21-2-1,20 3-177,-29-5 184,0 3-1,-74-2 0,-89 2 678,-524 5 1231,598-7-2218,-2-1-64,-185-1 198,-174 15 319,195 21-500,161-11 227,-413 57 670,357-45-590,-330 63 771,1 19-2606,387-79-455,-181 32-5903,125-46 3123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5:53.033"/>
    </inkml:context>
    <inkml:brush xml:id="br0">
      <inkml:brushProperty name="width" value="0.1" units="cm"/>
      <inkml:brushProperty name="height" value="0.1" units="cm"/>
      <inkml:brushProperty name="color" value="#66CC00"/>
    </inkml:brush>
  </inkml:definitions>
  <inkml:trace contextRef="#ctx0" brushRef="#br0">6134 103 2432,'0'-1'105,"1"0"-1,-1 1 1,1-1-1,0 1 1,-1-1 0,1 1-1,0 0 1,-1-1-1,1 1 1,0 0 0,-1-1-1,1 1 1,0 0-1,0 0 1,-1-1 0,1 1-1,0 0 1,0 0 0,0 0-1,-1 0 1,1 0-1,1 1 1,28-1 1841,-24 0-1045,-5 0-838,0 0 0,0 0 0,-1 0 0,1 0 0,0 0-1,-1 0 1,1 0 0,0 0 0,-1 0 0,1 1 0,0-1 0,-1 0 0,1 0-1,0 1 1,-1-1 0,1 0 0,-1 1 0,1-1 0,0 0 0,-1 1 0,1-1 0,-1 1-1,1-1 1,-1 1 0,0-1 0,1 1 0,-1 0 0,0-1 0,1 1 0,-1 0-1,0-1 1,1 1 0,-1-1 0,0 1 0,0 0 0,0 0 0,0-1 0,0 1 0,0 0-1,0-1 1,0 1 0,0 0 0,0-1 0,0 2 0,-1 0 112,1 0-1,-1 0 1,0 0 0,1 0 0,-1 0 0,0 0-1,0 0 1,0-1 0,0 1 0,-1 0 0,1-1-1,0 1 1,-1-1 0,1 1 0,-3 0 0,1 0-55,0-1 0,0 1 0,0-1 0,-1 0 0,1 0 0,-1 0 0,1 0 0,-1 0 0,-5-1 0,-38-1 264,19 0-54,-141-5 1305,-202-34-1,193 21-1001,-42-7-679,163 17 45,-27-6 519,-165-8 0,-8 17-310,161 1-185,22 0 128,-103 6 0,-336 18 292,275-5-409,115-4 17,-354 19 525,220-5-376,68-5-197,-69 9 24,-24 2 143,-220 3 523,163-27 57,213-7-417,-379-8-2760,452 6 1267,-112-3-3162,51 10 141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6:01.601"/>
    </inkml:context>
    <inkml:brush xml:id="br0">
      <inkml:brushProperty name="width" value="0.1" units="cm"/>
      <inkml:brushProperty name="height" value="0.1" units="cm"/>
      <inkml:brushProperty name="color" value="#66CC00"/>
    </inkml:brush>
  </inkml:definitions>
  <inkml:trace contextRef="#ctx0" brushRef="#br0">44 59 4992,'-22'-35'1920,"11"26"-1504,0 4-96,11 1-96,0-1-768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6:03.171"/>
    </inkml:context>
    <inkml:brush xml:id="br0">
      <inkml:brushProperty name="width" value="0.1" units="cm"/>
      <inkml:brushProperty name="height" value="0.1" units="cm"/>
      <inkml:brushProperty name="color" value="#66CC00"/>
    </inkml:brush>
  </inkml:definitions>
  <inkml:trace contextRef="#ctx0" brushRef="#br0">6674 31 7424,'-2'-1'288,"1"1"-219,1-1 0,-1 1 0,0 0 0,0-1-1,0 1 1,0 0 0,1 0 0,-1 0-1,0 0 1,0-1 0,0 1 0,0 0 0,0 1-1,0-1 1,0 0 0,1 0 0,-1 0-1,0 0 1,0 1 0,0-1 0,0 0-1,1 1 1,-1-1 0,0 1 0,0-1 0,1 1-1,-1-1 1,0 1 0,0 1 0,-1-1-12,0-1 0,1 1 0,-1 0 0,1 0 1,-1-1-1,0 1 0,0-1 0,0 1 0,1-1 0,-1 0 1,0 0-1,0 0 0,0 0 0,1 0 0,-1 0 0,0 0 1,-2-1-1,-35-9 1666,25 5-1329,-3 1-124,-1 1 0,1 1 1,-26 0-1,4 0 73,-160-1 1232,107 5-1176,-8-1-310,18 1 197,-83-9 0,86 2-78,-1 3 0,0 4 0,-139 21 0,167-18-21,-68-1 1,-26 1 157,28 0 321,41 0-666,26 3-26,-65 13-92,104-18 60,-8 2 84,-1 0 1,-35 16 0,24-7 16,-1-1 1,-1-1-1,1-2 1,-2-2 0,-52 7-1,-31-6 338,-151-6-1,139-5-256,103 1-40,-41-8-1,40 5 7,-44-2 0,-224-3 289,20 9-70,175-6-246,33 1-14,-271 2 79,250 12-205,-22 0 90,-23-10 249,-281 6 191,318-4-312,-136-15 0,-133-10 89,300 22 68,0-4 1,-102-20 0,-53-2 168,0 18-2142,163 9 376,-117-4-8290,101 1 5360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0:16:12.928"/>
    </inkml:context>
    <inkml:brush xml:id="br0">
      <inkml:brushProperty name="width" value="0.1" units="cm"/>
      <inkml:brushProperty name="height" value="0.1" units="cm"/>
      <inkml:brushProperty name="color" value="#66CC00"/>
    </inkml:brush>
  </inkml:definitions>
  <inkml:trace contextRef="#ctx0" brushRef="#br0">2982 1604 5120,'0'-1'116,"1"0"0,-1 1 1,0-1-1,0 1 0,0-1 0,0 0 0,1 1 1,-1-1-1,0 1 0,1-1 0,-1 1 1,0-1-1,1 1 0,-1-1 0,1 1 0,-1 0 1,0-1-1,1 1 0,-1-1 0,1 1 1,-1 0-1,1-1 0,0 1 0,19-7 451,-4 1 61,-11 3-489,1 0 1,-1-1-1,0 0 0,-1 1 1,1-1-1,0-1 1,3-4-1,-6 6 98,0 1 1,0-1-1,0 0 0,0-1 0,0 1 1,-1 0-1,0 0 0,1-1 1,-1 1-1,-1 0 0,1-1 0,0 1 1,0-7-1,-1 5 177,0-4 312,0 0-1,-1 1 1,-2-12-1,2 16-480,0 0 0,0 0 0,-1 0 0,0 1 0,0-1 0,0 0-1,0 1 1,-1 0 0,-3-5 0,0 0 114,0-1-1,0 0 1,-4-10-1,6 11-220,0 1 0,0-1 0,-1 1 0,0 0 0,-10-12-1,6 12 6,2-1-1,-1 0 0,1-1 0,0 0 0,0 0 1,1-1-1,1 1 0,-9-22 0,12 24-93,1 1 0,1-1 0,-1 0 0,1 0 0,2-12 0,-1-4-17,-1 3 46,0 0 1,-2 0 0,-7-37-1,-2 15 59,-13-64-194,21 78 166,3-53 0,2 32-321,3-38 478,-4 54-390,0 20 195,0 1 0,-1-1 0,-4-25 0,3 32-57,-1 0-1,0 0 1,-1 0-1,1 0 1,-1 0-1,0 1 1,-1-1-1,-5-6 1,-2-1 34,-24-21 1,35 34-44,-9-10 31,0 1-1,1-1 0,1-1 0,-11-18 1,11 17 0,1 1 0,-2 1 0,1-1 0,-18-16 1,9 11-31,13 12 6,0 1 0,-1-1 1,0 1-1,0 0 0,0 0 1,0 0-1,-1 0 1,-6-2-1,-33-16-191,27 12 210,1 2 0,-27-9 1,7 4-73,19 6 48,-27-5 0,-137-9 57,125 16 139,5-3-135,27 4-110,-29-1 0,21 5 58,18-1 4,0 1 0,-1-2 0,1 0 1,-22-4-1,-202-39-31,129 38-82,35 4 165,-169-1 99,129 5-294,86-4 206,1 0 0,-41-10-1,40 6-92,0 1 1,-41-1-1,-12 5-87,-93 3 76,157-1-9,-1 1 0,1 1 0,-1 0-1,1 1 1,0 1 0,0 1 0,1 1-1,0 0 1,0 1 0,1 0 0,-22 16 0,-38 35 152,68-54-101,-1 0 0,0 0 0,0-1 0,0-1 0,-11 5 0,-15 6-243,-46 24 233,74-36-3,0 0 0,0-1-1,0 0 1,0 0 0,0 0 0,0-1 0,0 0 0,-7 0 0,-19 0 6,-47 13 2,78-13-28,0 0 0,0 0 0,0 1 0,0-1 0,0 1 0,0-1 0,0 1 0,0-1-1,0 1 1,0 0 0,0-1 0,1 1 0,-1 0 0,0 0 0,1 0 0,-1 0 0,0-1 0,1 1 0,-1 0 0,1 0-1,-1 0 1,1 0 0,0 0 0,-1 0 0,1 0 0,0 1 0,0-1 0,-1 0 0,1 0 0,0 0 0,0 0 0,0 0-1,1 0 1,-1 0 0,0 0 0,0 1 0,2 6-16,0 0 1,0-1-1,7 15 0,-6-14 42,9 29-84,12 68 0,-13-50-19,-5-26 97,-1 0 0,-2 1 0,0 37 0,-8 30 186,-19 114-1,1-21-233,21-6-193,3-99 386,-1-67-140,0-1 0,1 1 1,8 33-1,-9-47-12,1 0 0,1 0 0,-1 0 0,0 0 0,1-1-1,0 1 1,0 0 0,0-1 0,1 1 0,-1-1 0,1 0 0,-1 0 0,1 0 0,0 0 0,0 0 0,1-1 0,-1 1 0,0-1 0,1 0-1,0 0 1,-1 0 0,8 2 0,-3-2 0,-1 0 0,1 0 0,-1 0 0,1-1 0,-1-1 0,1 1 0,0-1 0,-1 0 0,1-1 0,15-3 0,7-5 21,1-2 0,-1-2 0,-1 0 0,35-23 0,-38 22-15,-10 6-22,0 1 0,0 1 0,0 0 0,21-4 0,70-9-129,-72 13 118,56-4 94,100 1-1,14-1-181,310-5 258,-427 16-53,34 3-40,128 21-1,-203-18 106,83 26 1,41 27-912,-146-50 323,-19-9-28,-1 0 0,1 1 0,-1-2 0,1 1 1,-1-1-1,1 1 0,0-2 0,-1 1 0,1 0 1,-1-1-1,10-3 0,-7 2-949,1-1 0,-1 0 0,0-1 0,1 1 0,-2-2 0,11-5 0,-14 6 558,-1 1 0,1-1 1,0 0-1,-1 0 1,4-5-1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48115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97701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22648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23875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980241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321013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781512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53130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553817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02994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2696563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570474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4164170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2778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3745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40557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4179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97395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52252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75064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1/21/2022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1/21/2022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94.xml"/><Relationship Id="rId13" Type="http://schemas.openxmlformats.org/officeDocument/2006/relationships/image" Target="../media/image201.png"/><Relationship Id="rId18" Type="http://schemas.openxmlformats.org/officeDocument/2006/relationships/customXml" Target="../ink/ink199.xml"/><Relationship Id="rId3" Type="http://schemas.openxmlformats.org/officeDocument/2006/relationships/image" Target="../media/image1.jpg"/><Relationship Id="rId21" Type="http://schemas.openxmlformats.org/officeDocument/2006/relationships/image" Target="../media/image205.png"/><Relationship Id="rId7" Type="http://schemas.openxmlformats.org/officeDocument/2006/relationships/image" Target="../media/image198.png"/><Relationship Id="rId12" Type="http://schemas.openxmlformats.org/officeDocument/2006/relationships/customXml" Target="../ink/ink196.xml"/><Relationship Id="rId17" Type="http://schemas.openxmlformats.org/officeDocument/2006/relationships/image" Target="../media/image203.png"/><Relationship Id="rId25" Type="http://schemas.openxmlformats.org/officeDocument/2006/relationships/image" Target="../media/image207.png"/><Relationship Id="rId2" Type="http://schemas.openxmlformats.org/officeDocument/2006/relationships/notesSlide" Target="../notesSlides/notesSlide10.xml"/><Relationship Id="rId16" Type="http://schemas.openxmlformats.org/officeDocument/2006/relationships/customXml" Target="../ink/ink198.xml"/><Relationship Id="rId20" Type="http://schemas.openxmlformats.org/officeDocument/2006/relationships/customXml" Target="../ink/ink200.xml"/><Relationship Id="rId1" Type="http://schemas.openxmlformats.org/officeDocument/2006/relationships/slideLayout" Target="../slideLayouts/slideLayout1.xml"/><Relationship Id="rId6" Type="http://schemas.openxmlformats.org/officeDocument/2006/relationships/customXml" Target="../ink/ink193.xml"/><Relationship Id="rId11" Type="http://schemas.openxmlformats.org/officeDocument/2006/relationships/image" Target="../media/image200.png"/><Relationship Id="rId24" Type="http://schemas.openxmlformats.org/officeDocument/2006/relationships/customXml" Target="../ink/ink202.xml"/><Relationship Id="rId5" Type="http://schemas.openxmlformats.org/officeDocument/2006/relationships/image" Target="../media/image197.png"/><Relationship Id="rId15" Type="http://schemas.openxmlformats.org/officeDocument/2006/relationships/image" Target="../media/image202.png"/><Relationship Id="rId23" Type="http://schemas.openxmlformats.org/officeDocument/2006/relationships/image" Target="../media/image206.png"/><Relationship Id="rId10" Type="http://schemas.openxmlformats.org/officeDocument/2006/relationships/customXml" Target="../ink/ink195.xml"/><Relationship Id="rId19" Type="http://schemas.openxmlformats.org/officeDocument/2006/relationships/image" Target="../media/image204.png"/><Relationship Id="rId4" Type="http://schemas.openxmlformats.org/officeDocument/2006/relationships/customXml" Target="../ink/ink192.xml"/><Relationship Id="rId9" Type="http://schemas.openxmlformats.org/officeDocument/2006/relationships/image" Target="../media/image199.png"/><Relationship Id="rId14" Type="http://schemas.openxmlformats.org/officeDocument/2006/relationships/customXml" Target="../ink/ink197.xml"/><Relationship Id="rId22" Type="http://schemas.openxmlformats.org/officeDocument/2006/relationships/customXml" Target="../ink/ink201.xml"/></Relationships>
</file>

<file path=ppt/slides/_rels/slide11.xml.rels><?xml version="1.0" encoding="UTF-8" standalone="yes"?>
<Relationships xmlns="http://schemas.openxmlformats.org/package/2006/relationships"><Relationship Id="rId8" Type="http://schemas.openxmlformats.org/officeDocument/2006/relationships/customXml" Target="../ink/ink205.xml"/><Relationship Id="rId13" Type="http://schemas.openxmlformats.org/officeDocument/2006/relationships/image" Target="../media/image212.png"/><Relationship Id="rId18" Type="http://schemas.openxmlformats.org/officeDocument/2006/relationships/customXml" Target="../ink/ink210.xml"/><Relationship Id="rId26" Type="http://schemas.openxmlformats.org/officeDocument/2006/relationships/customXml" Target="../ink/ink214.xml"/><Relationship Id="rId3" Type="http://schemas.openxmlformats.org/officeDocument/2006/relationships/image" Target="../media/image1.jpg"/><Relationship Id="rId21" Type="http://schemas.openxmlformats.org/officeDocument/2006/relationships/image" Target="../media/image216.png"/><Relationship Id="rId7" Type="http://schemas.openxmlformats.org/officeDocument/2006/relationships/image" Target="../media/image209.png"/><Relationship Id="rId12" Type="http://schemas.openxmlformats.org/officeDocument/2006/relationships/customXml" Target="../ink/ink207.xml"/><Relationship Id="rId17" Type="http://schemas.openxmlformats.org/officeDocument/2006/relationships/image" Target="../media/image214.png"/><Relationship Id="rId25" Type="http://schemas.openxmlformats.org/officeDocument/2006/relationships/image" Target="../media/image218.png"/><Relationship Id="rId2" Type="http://schemas.openxmlformats.org/officeDocument/2006/relationships/notesSlide" Target="../notesSlides/notesSlide11.xml"/><Relationship Id="rId16" Type="http://schemas.openxmlformats.org/officeDocument/2006/relationships/customXml" Target="../ink/ink209.xml"/><Relationship Id="rId20" Type="http://schemas.openxmlformats.org/officeDocument/2006/relationships/customXml" Target="../ink/ink211.xml"/><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11.png"/><Relationship Id="rId24" Type="http://schemas.openxmlformats.org/officeDocument/2006/relationships/customXml" Target="../ink/ink213.xml"/><Relationship Id="rId5" Type="http://schemas.openxmlformats.org/officeDocument/2006/relationships/image" Target="../media/image208.png"/><Relationship Id="rId15" Type="http://schemas.openxmlformats.org/officeDocument/2006/relationships/image" Target="../media/image213.png"/><Relationship Id="rId23" Type="http://schemas.openxmlformats.org/officeDocument/2006/relationships/image" Target="../media/image217.png"/><Relationship Id="rId10" Type="http://schemas.openxmlformats.org/officeDocument/2006/relationships/customXml" Target="../ink/ink206.xml"/><Relationship Id="rId19" Type="http://schemas.openxmlformats.org/officeDocument/2006/relationships/image" Target="../media/image215.png"/><Relationship Id="rId4" Type="http://schemas.openxmlformats.org/officeDocument/2006/relationships/customXml" Target="../ink/ink203.xml"/><Relationship Id="rId9" Type="http://schemas.openxmlformats.org/officeDocument/2006/relationships/image" Target="../media/image210.png"/><Relationship Id="rId14" Type="http://schemas.openxmlformats.org/officeDocument/2006/relationships/customXml" Target="../ink/ink208.xml"/><Relationship Id="rId22" Type="http://schemas.openxmlformats.org/officeDocument/2006/relationships/customXml" Target="../ink/ink212.xml"/><Relationship Id="rId27" Type="http://schemas.openxmlformats.org/officeDocument/2006/relationships/image" Target="../media/image2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17.xml"/><Relationship Id="rId13" Type="http://schemas.openxmlformats.org/officeDocument/2006/relationships/image" Target="../media/image224.png"/><Relationship Id="rId18" Type="http://schemas.openxmlformats.org/officeDocument/2006/relationships/customXml" Target="../ink/ink222.xml"/><Relationship Id="rId26" Type="http://schemas.openxmlformats.org/officeDocument/2006/relationships/customXml" Target="../ink/ink226.xml"/><Relationship Id="rId3" Type="http://schemas.openxmlformats.org/officeDocument/2006/relationships/image" Target="../media/image1.jpg"/><Relationship Id="rId21" Type="http://schemas.openxmlformats.org/officeDocument/2006/relationships/image" Target="../media/image228.png"/><Relationship Id="rId7" Type="http://schemas.openxmlformats.org/officeDocument/2006/relationships/image" Target="../media/image221.png"/><Relationship Id="rId12" Type="http://schemas.openxmlformats.org/officeDocument/2006/relationships/customXml" Target="../ink/ink219.xml"/><Relationship Id="rId17" Type="http://schemas.openxmlformats.org/officeDocument/2006/relationships/image" Target="../media/image226.png"/><Relationship Id="rId25" Type="http://schemas.openxmlformats.org/officeDocument/2006/relationships/image" Target="../media/image230.png"/><Relationship Id="rId2" Type="http://schemas.openxmlformats.org/officeDocument/2006/relationships/notesSlide" Target="../notesSlides/notesSlide13.xml"/><Relationship Id="rId16" Type="http://schemas.openxmlformats.org/officeDocument/2006/relationships/customXml" Target="../ink/ink221.xml"/><Relationship Id="rId20"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image" Target="../media/image223.png"/><Relationship Id="rId24" Type="http://schemas.openxmlformats.org/officeDocument/2006/relationships/customXml" Target="../ink/ink225.xml"/><Relationship Id="rId5" Type="http://schemas.openxmlformats.org/officeDocument/2006/relationships/image" Target="../media/image220.png"/><Relationship Id="rId15" Type="http://schemas.openxmlformats.org/officeDocument/2006/relationships/image" Target="../media/image225.png"/><Relationship Id="rId23" Type="http://schemas.openxmlformats.org/officeDocument/2006/relationships/image" Target="../media/image229.png"/><Relationship Id="rId10" Type="http://schemas.openxmlformats.org/officeDocument/2006/relationships/customXml" Target="../ink/ink218.xml"/><Relationship Id="rId19" Type="http://schemas.openxmlformats.org/officeDocument/2006/relationships/image" Target="../media/image227.png"/><Relationship Id="rId4" Type="http://schemas.openxmlformats.org/officeDocument/2006/relationships/customXml" Target="../ink/ink215.xml"/><Relationship Id="rId9" Type="http://schemas.openxmlformats.org/officeDocument/2006/relationships/image" Target="../media/image222.png"/><Relationship Id="rId14" Type="http://schemas.openxmlformats.org/officeDocument/2006/relationships/customXml" Target="../ink/ink220.xml"/><Relationship Id="rId22" Type="http://schemas.openxmlformats.org/officeDocument/2006/relationships/customXml" Target="../ink/ink224.xml"/><Relationship Id="rId27" Type="http://schemas.openxmlformats.org/officeDocument/2006/relationships/image" Target="../media/image231.png"/></Relationships>
</file>

<file path=ppt/slides/_rels/slide14.xml.rels><?xml version="1.0" encoding="UTF-8" standalone="yes"?>
<Relationships xmlns="http://schemas.openxmlformats.org/package/2006/relationships"><Relationship Id="rId8" Type="http://schemas.openxmlformats.org/officeDocument/2006/relationships/customXml" Target="../ink/ink229.xml"/><Relationship Id="rId3" Type="http://schemas.openxmlformats.org/officeDocument/2006/relationships/image" Target="../media/image1.jpg"/><Relationship Id="rId7" Type="http://schemas.openxmlformats.org/officeDocument/2006/relationships/image" Target="../media/image23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28.xml"/><Relationship Id="rId5" Type="http://schemas.openxmlformats.org/officeDocument/2006/relationships/image" Target="../media/image232.png"/><Relationship Id="rId4" Type="http://schemas.openxmlformats.org/officeDocument/2006/relationships/customXml" Target="../ink/ink227.xml"/><Relationship Id="rId9" Type="http://schemas.openxmlformats.org/officeDocument/2006/relationships/image" Target="../media/image234.png"/></Relationships>
</file>

<file path=ppt/slides/_rels/slide15.xml.rels><?xml version="1.0" encoding="UTF-8" standalone="yes"?>
<Relationships xmlns="http://schemas.openxmlformats.org/package/2006/relationships"><Relationship Id="rId8" Type="http://schemas.openxmlformats.org/officeDocument/2006/relationships/customXml" Target="../ink/ink232.xml"/><Relationship Id="rId13" Type="http://schemas.openxmlformats.org/officeDocument/2006/relationships/image" Target="../media/image239.png"/><Relationship Id="rId3" Type="http://schemas.openxmlformats.org/officeDocument/2006/relationships/image" Target="../media/image1.jpg"/><Relationship Id="rId7" Type="http://schemas.openxmlformats.org/officeDocument/2006/relationships/image" Target="../media/image236.png"/><Relationship Id="rId12" Type="http://schemas.openxmlformats.org/officeDocument/2006/relationships/customXml" Target="../ink/ink23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31.xml"/><Relationship Id="rId11" Type="http://schemas.openxmlformats.org/officeDocument/2006/relationships/image" Target="../media/image238.png"/><Relationship Id="rId5" Type="http://schemas.openxmlformats.org/officeDocument/2006/relationships/image" Target="../media/image235.png"/><Relationship Id="rId15" Type="http://schemas.openxmlformats.org/officeDocument/2006/relationships/image" Target="../media/image240.png"/><Relationship Id="rId10" Type="http://schemas.openxmlformats.org/officeDocument/2006/relationships/customXml" Target="../ink/ink233.xml"/><Relationship Id="rId4" Type="http://schemas.openxmlformats.org/officeDocument/2006/relationships/customXml" Target="../ink/ink230.xml"/><Relationship Id="rId9" Type="http://schemas.openxmlformats.org/officeDocument/2006/relationships/image" Target="../media/image237.png"/><Relationship Id="rId14" Type="http://schemas.openxmlformats.org/officeDocument/2006/relationships/customXml" Target="../ink/ink235.xml"/></Relationships>
</file>

<file path=ppt/slides/_rels/slide16.xml.rels><?xml version="1.0" encoding="UTF-8" standalone="yes"?>
<Relationships xmlns="http://schemas.openxmlformats.org/package/2006/relationships"><Relationship Id="rId8" Type="http://schemas.openxmlformats.org/officeDocument/2006/relationships/customXml" Target="../ink/ink238.xml"/><Relationship Id="rId13" Type="http://schemas.openxmlformats.org/officeDocument/2006/relationships/image" Target="../media/image245.png"/><Relationship Id="rId18" Type="http://schemas.openxmlformats.org/officeDocument/2006/relationships/customXml" Target="../ink/ink243.xml"/><Relationship Id="rId3" Type="http://schemas.openxmlformats.org/officeDocument/2006/relationships/image" Target="../media/image1.jpg"/><Relationship Id="rId21" Type="http://schemas.openxmlformats.org/officeDocument/2006/relationships/image" Target="../media/image249.png"/><Relationship Id="rId7" Type="http://schemas.openxmlformats.org/officeDocument/2006/relationships/image" Target="../media/image242.png"/><Relationship Id="rId12" Type="http://schemas.openxmlformats.org/officeDocument/2006/relationships/customXml" Target="../ink/ink240.xml"/><Relationship Id="rId17" Type="http://schemas.openxmlformats.org/officeDocument/2006/relationships/image" Target="../media/image247.png"/><Relationship Id="rId25" Type="http://schemas.openxmlformats.org/officeDocument/2006/relationships/image" Target="../media/image251.png"/><Relationship Id="rId2" Type="http://schemas.openxmlformats.org/officeDocument/2006/relationships/notesSlide" Target="../notesSlides/notesSlide16.xml"/><Relationship Id="rId16" Type="http://schemas.openxmlformats.org/officeDocument/2006/relationships/customXml" Target="../ink/ink242.xml"/><Relationship Id="rId20" Type="http://schemas.openxmlformats.org/officeDocument/2006/relationships/customXml" Target="../ink/ink244.xml"/><Relationship Id="rId1" Type="http://schemas.openxmlformats.org/officeDocument/2006/relationships/slideLayout" Target="../slideLayouts/slideLayout1.xml"/><Relationship Id="rId6" Type="http://schemas.openxmlformats.org/officeDocument/2006/relationships/customXml" Target="../ink/ink237.xml"/><Relationship Id="rId11" Type="http://schemas.openxmlformats.org/officeDocument/2006/relationships/image" Target="../media/image244.png"/><Relationship Id="rId24" Type="http://schemas.openxmlformats.org/officeDocument/2006/relationships/customXml" Target="../ink/ink246.xml"/><Relationship Id="rId5" Type="http://schemas.openxmlformats.org/officeDocument/2006/relationships/image" Target="../media/image241.png"/><Relationship Id="rId15" Type="http://schemas.openxmlformats.org/officeDocument/2006/relationships/image" Target="../media/image246.png"/><Relationship Id="rId23" Type="http://schemas.openxmlformats.org/officeDocument/2006/relationships/image" Target="../media/image250.png"/><Relationship Id="rId10" Type="http://schemas.openxmlformats.org/officeDocument/2006/relationships/customXml" Target="../ink/ink239.xml"/><Relationship Id="rId19" Type="http://schemas.openxmlformats.org/officeDocument/2006/relationships/image" Target="../media/image248.png"/><Relationship Id="rId4" Type="http://schemas.openxmlformats.org/officeDocument/2006/relationships/customXml" Target="../ink/ink236.xml"/><Relationship Id="rId9" Type="http://schemas.openxmlformats.org/officeDocument/2006/relationships/image" Target="../media/image243.png"/><Relationship Id="rId14" Type="http://schemas.openxmlformats.org/officeDocument/2006/relationships/customXml" Target="../ink/ink241.xml"/><Relationship Id="rId22" Type="http://schemas.openxmlformats.org/officeDocument/2006/relationships/customXml" Target="../ink/ink245.xml"/></Relationships>
</file>

<file path=ppt/slides/_rels/slide17.xml.rels><?xml version="1.0" encoding="UTF-8" standalone="yes"?>
<Relationships xmlns="http://schemas.openxmlformats.org/package/2006/relationships"><Relationship Id="rId8" Type="http://schemas.openxmlformats.org/officeDocument/2006/relationships/customXml" Target="../ink/ink249.xml"/><Relationship Id="rId3" Type="http://schemas.openxmlformats.org/officeDocument/2006/relationships/image" Target="../media/image1.jpg"/><Relationship Id="rId7" Type="http://schemas.openxmlformats.org/officeDocument/2006/relationships/image" Target="../media/image25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48.xml"/><Relationship Id="rId11" Type="http://schemas.openxmlformats.org/officeDocument/2006/relationships/image" Target="../media/image255.png"/><Relationship Id="rId5" Type="http://schemas.openxmlformats.org/officeDocument/2006/relationships/image" Target="../media/image252.png"/><Relationship Id="rId10" Type="http://schemas.openxmlformats.org/officeDocument/2006/relationships/customXml" Target="../ink/ink250.xml"/><Relationship Id="rId4" Type="http://schemas.openxmlformats.org/officeDocument/2006/relationships/customXml" Target="../ink/ink247.xml"/><Relationship Id="rId9" Type="http://schemas.openxmlformats.org/officeDocument/2006/relationships/image" Target="../media/image25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5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52.xml"/><Relationship Id="rId5" Type="http://schemas.openxmlformats.org/officeDocument/2006/relationships/image" Target="../media/image256.png"/><Relationship Id="rId4" Type="http://schemas.openxmlformats.org/officeDocument/2006/relationships/customXml" Target="../ink/ink25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5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54.xml"/><Relationship Id="rId5" Type="http://schemas.openxmlformats.org/officeDocument/2006/relationships/image" Target="../media/image258.png"/><Relationship Id="rId4" Type="http://schemas.openxmlformats.org/officeDocument/2006/relationships/customXml" Target="../ink/ink253.xml"/></Relationships>
</file>

<file path=ppt/slides/_rels/slide2.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14.png"/><Relationship Id="rId42" Type="http://schemas.openxmlformats.org/officeDocument/2006/relationships/customXml" Target="../ink/ink20.xml"/><Relationship Id="rId63" Type="http://schemas.openxmlformats.org/officeDocument/2006/relationships/image" Target="../media/image35.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3.png"/><Relationship Id="rId170" Type="http://schemas.openxmlformats.org/officeDocument/2006/relationships/customXml" Target="../ink/ink84.xml"/><Relationship Id="rId191" Type="http://schemas.openxmlformats.org/officeDocument/2006/relationships/image" Target="../media/image99.png"/><Relationship Id="rId205" Type="http://schemas.openxmlformats.org/officeDocument/2006/relationships/image" Target="../media/image106.png"/><Relationship Id="rId107" Type="http://schemas.openxmlformats.org/officeDocument/2006/relationships/image" Target="../media/image57.png"/><Relationship Id="rId11" Type="http://schemas.openxmlformats.org/officeDocument/2006/relationships/image" Target="../media/image9.png"/><Relationship Id="rId32" Type="http://schemas.openxmlformats.org/officeDocument/2006/relationships/customXml" Target="../ink/ink15.xml"/><Relationship Id="rId37" Type="http://schemas.openxmlformats.org/officeDocument/2006/relationships/image" Target="../media/image22.png"/><Relationship Id="rId53" Type="http://schemas.openxmlformats.org/officeDocument/2006/relationships/image" Target="../media/image30.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28" Type="http://schemas.openxmlformats.org/officeDocument/2006/relationships/customXml" Target="../ink/ink63.xml"/><Relationship Id="rId144" Type="http://schemas.openxmlformats.org/officeDocument/2006/relationships/customXml" Target="../ink/ink71.xml"/><Relationship Id="rId149" Type="http://schemas.openxmlformats.org/officeDocument/2006/relationships/image" Target="../media/image78.png"/><Relationship Id="rId5" Type="http://schemas.openxmlformats.org/officeDocument/2006/relationships/image" Target="../media/image6.png"/><Relationship Id="rId90" Type="http://schemas.openxmlformats.org/officeDocument/2006/relationships/customXml" Target="../ink/ink44.xml"/><Relationship Id="rId95" Type="http://schemas.openxmlformats.org/officeDocument/2006/relationships/image" Target="../media/image51.png"/><Relationship Id="rId160" Type="http://schemas.openxmlformats.org/officeDocument/2006/relationships/customXml" Target="../ink/ink79.xml"/><Relationship Id="rId165" Type="http://schemas.openxmlformats.org/officeDocument/2006/relationships/image" Target="../media/image86.png"/><Relationship Id="rId181" Type="http://schemas.openxmlformats.org/officeDocument/2006/relationships/image" Target="../media/image94.png"/><Relationship Id="rId186" Type="http://schemas.openxmlformats.org/officeDocument/2006/relationships/customXml" Target="../ink/ink92.xml"/><Relationship Id="rId211" Type="http://schemas.openxmlformats.org/officeDocument/2006/relationships/image" Target="../media/image109.png"/><Relationship Id="rId22" Type="http://schemas.openxmlformats.org/officeDocument/2006/relationships/customXml" Target="../ink/ink10.xml"/><Relationship Id="rId27" Type="http://schemas.openxmlformats.org/officeDocument/2006/relationships/image" Target="../media/image17.png"/><Relationship Id="rId43" Type="http://schemas.openxmlformats.org/officeDocument/2006/relationships/image" Target="../media/image25.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8.png"/><Relationship Id="rId113" Type="http://schemas.openxmlformats.org/officeDocument/2006/relationships/image" Target="../media/image60.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3.png"/><Relationship Id="rId80" Type="http://schemas.openxmlformats.org/officeDocument/2006/relationships/customXml" Target="../ink/ink39.xml"/><Relationship Id="rId85" Type="http://schemas.openxmlformats.org/officeDocument/2006/relationships/image" Target="../media/image46.png"/><Relationship Id="rId150" Type="http://schemas.openxmlformats.org/officeDocument/2006/relationships/customXml" Target="../ink/ink74.xml"/><Relationship Id="rId155" Type="http://schemas.openxmlformats.org/officeDocument/2006/relationships/image" Target="../media/image81.png"/><Relationship Id="rId171" Type="http://schemas.openxmlformats.org/officeDocument/2006/relationships/image" Target="../media/image89.png"/><Relationship Id="rId176" Type="http://schemas.openxmlformats.org/officeDocument/2006/relationships/customXml" Target="../ink/ink87.xml"/><Relationship Id="rId192" Type="http://schemas.openxmlformats.org/officeDocument/2006/relationships/customXml" Target="../ink/ink95.xml"/><Relationship Id="rId197" Type="http://schemas.openxmlformats.org/officeDocument/2006/relationships/image" Target="../media/image102.png"/><Relationship Id="rId206" Type="http://schemas.openxmlformats.org/officeDocument/2006/relationships/customXml" Target="../ink/ink102.xml"/><Relationship Id="rId201" Type="http://schemas.openxmlformats.org/officeDocument/2006/relationships/image" Target="../media/image104.png"/><Relationship Id="rId12" Type="http://schemas.openxmlformats.org/officeDocument/2006/relationships/customXml" Target="../ink/ink5.xml"/><Relationship Id="rId17"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8.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41.png"/><Relationship Id="rId91" Type="http://schemas.openxmlformats.org/officeDocument/2006/relationships/image" Target="../media/image49.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6.png"/><Relationship Id="rId161" Type="http://schemas.openxmlformats.org/officeDocument/2006/relationships/image" Target="../media/image84.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customXml" Target="../ink/ink2.xml"/><Relationship Id="rId212" Type="http://schemas.openxmlformats.org/officeDocument/2006/relationships/customXml" Target="../ink/ink105.xml"/><Relationship Id="rId23" Type="http://schemas.openxmlformats.org/officeDocument/2006/relationships/image" Target="../media/image15.png"/><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119" Type="http://schemas.openxmlformats.org/officeDocument/2006/relationships/image" Target="../media/image63.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6.png"/><Relationship Id="rId81" Type="http://schemas.openxmlformats.org/officeDocument/2006/relationships/image" Target="../media/image44.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71.png"/><Relationship Id="rId151" Type="http://schemas.openxmlformats.org/officeDocument/2006/relationships/image" Target="../media/image79.png"/><Relationship Id="rId156" Type="http://schemas.openxmlformats.org/officeDocument/2006/relationships/customXml" Target="../ink/ink77.xml"/><Relationship Id="rId177" Type="http://schemas.openxmlformats.org/officeDocument/2006/relationships/image" Target="../media/image92.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100.png"/><Relationship Id="rId202" Type="http://schemas.openxmlformats.org/officeDocument/2006/relationships/customXml" Target="../ink/ink100.xml"/><Relationship Id="rId207" Type="http://schemas.openxmlformats.org/officeDocument/2006/relationships/image" Target="../media/image107.png"/><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3.png"/><Relationship Id="rId109" Type="http://schemas.openxmlformats.org/officeDocument/2006/relationships/image" Target="../media/image58.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6.png"/><Relationship Id="rId141" Type="http://schemas.openxmlformats.org/officeDocument/2006/relationships/image" Target="../media/image74.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5.png"/><Relationship Id="rId213" Type="http://schemas.openxmlformats.org/officeDocument/2006/relationships/image" Target="../media/image110.png"/><Relationship Id="rId2" Type="http://schemas.openxmlformats.org/officeDocument/2006/relationships/notesSlide" Target="../notesSlides/notesSlide2.xml"/><Relationship Id="rId29" Type="http://schemas.openxmlformats.org/officeDocument/2006/relationships/image" Target="../media/image18.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61" Type="http://schemas.openxmlformats.org/officeDocument/2006/relationships/image" Target="../media/image34.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90.png"/><Relationship Id="rId194" Type="http://schemas.openxmlformats.org/officeDocument/2006/relationships/customXml" Target="../ink/ink96.xml"/><Relationship Id="rId199" Type="http://schemas.openxmlformats.org/officeDocument/2006/relationships/image" Target="../media/image103.png"/><Relationship Id="rId203" Type="http://schemas.openxmlformats.org/officeDocument/2006/relationships/image" Target="../media/image105.png"/><Relationship Id="rId208" Type="http://schemas.openxmlformats.org/officeDocument/2006/relationships/customXml" Target="../ink/ink103.xml"/><Relationship Id="rId19" Type="http://schemas.openxmlformats.org/officeDocument/2006/relationships/image" Target="../media/image13.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189" Type="http://schemas.openxmlformats.org/officeDocument/2006/relationships/image" Target="../media/image98.png"/><Relationship Id="rId3" Type="http://schemas.openxmlformats.org/officeDocument/2006/relationships/image" Target="../media/image1.jpg"/><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79" Type="http://schemas.openxmlformats.org/officeDocument/2006/relationships/image" Target="../media/image93.png"/><Relationship Id="rId195" Type="http://schemas.openxmlformats.org/officeDocument/2006/relationships/image" Target="../media/image101.png"/><Relationship Id="rId209" Type="http://schemas.openxmlformats.org/officeDocument/2006/relationships/image" Target="../media/image108.png"/><Relationship Id="rId190" Type="http://schemas.openxmlformats.org/officeDocument/2006/relationships/customXml" Target="../ink/ink94.xml"/><Relationship Id="rId204" Type="http://schemas.openxmlformats.org/officeDocument/2006/relationships/customXml" Target="../ink/ink101.xml"/><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106" Type="http://schemas.openxmlformats.org/officeDocument/2006/relationships/customXml" Target="../ink/ink52.xml"/><Relationship Id="rId127" Type="http://schemas.openxmlformats.org/officeDocument/2006/relationships/image" Target="../media/image67.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1.xml"/><Relationship Id="rId9" Type="http://schemas.openxmlformats.org/officeDocument/2006/relationships/image" Target="../media/image8.png"/><Relationship Id="rId180" Type="http://schemas.openxmlformats.org/officeDocument/2006/relationships/customXml" Target="../ink/ink89.xml"/><Relationship Id="rId210" Type="http://schemas.openxmlformats.org/officeDocument/2006/relationships/customXml" Target="../ink/ink104.xml"/><Relationship Id="rId26" Type="http://schemas.openxmlformats.org/officeDocument/2006/relationships/customXml" Target="../ink/ink12.xml"/><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6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56.xml"/><Relationship Id="rId5" Type="http://schemas.openxmlformats.org/officeDocument/2006/relationships/image" Target="../media/image260.png"/><Relationship Id="rId4" Type="http://schemas.openxmlformats.org/officeDocument/2006/relationships/customXml" Target="../ink/ink255.xml"/></Relationships>
</file>

<file path=ppt/slides/_rels/slide21.xml.rels><?xml version="1.0" encoding="UTF-8" standalone="yes"?>
<Relationships xmlns="http://schemas.openxmlformats.org/package/2006/relationships"><Relationship Id="rId8" Type="http://schemas.openxmlformats.org/officeDocument/2006/relationships/customXml" Target="../ink/ink259.xml"/><Relationship Id="rId13" Type="http://schemas.openxmlformats.org/officeDocument/2006/relationships/image" Target="../media/image266.png"/><Relationship Id="rId3" Type="http://schemas.openxmlformats.org/officeDocument/2006/relationships/image" Target="../media/image1.jpg"/><Relationship Id="rId7" Type="http://schemas.openxmlformats.org/officeDocument/2006/relationships/image" Target="../media/image263.png"/><Relationship Id="rId12" Type="http://schemas.openxmlformats.org/officeDocument/2006/relationships/customXml" Target="../ink/ink26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258.xml"/><Relationship Id="rId11" Type="http://schemas.openxmlformats.org/officeDocument/2006/relationships/image" Target="../media/image265.png"/><Relationship Id="rId5" Type="http://schemas.openxmlformats.org/officeDocument/2006/relationships/image" Target="../media/image262.png"/><Relationship Id="rId15" Type="http://schemas.openxmlformats.org/officeDocument/2006/relationships/image" Target="../media/image267.png"/><Relationship Id="rId10" Type="http://schemas.openxmlformats.org/officeDocument/2006/relationships/customXml" Target="../ink/ink260.xml"/><Relationship Id="rId4" Type="http://schemas.openxmlformats.org/officeDocument/2006/relationships/customXml" Target="../ink/ink257.xml"/><Relationship Id="rId9" Type="http://schemas.openxmlformats.org/officeDocument/2006/relationships/image" Target="../media/image264.png"/><Relationship Id="rId14" Type="http://schemas.openxmlformats.org/officeDocument/2006/relationships/customXml" Target="../ink/ink262.xml"/></Relationships>
</file>

<file path=ppt/slides/_rels/slide3.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customXml" Target="../ink/ink113.xml"/><Relationship Id="rId26" Type="http://schemas.openxmlformats.org/officeDocument/2006/relationships/customXml" Target="../ink/ink117.xml"/><Relationship Id="rId39" Type="http://schemas.openxmlformats.org/officeDocument/2006/relationships/image" Target="../media/image128.png"/><Relationship Id="rId21" Type="http://schemas.openxmlformats.org/officeDocument/2006/relationships/image" Target="../media/image119.png"/><Relationship Id="rId34" Type="http://schemas.openxmlformats.org/officeDocument/2006/relationships/customXml" Target="../ink/ink121.xml"/><Relationship Id="rId42" Type="http://schemas.openxmlformats.org/officeDocument/2006/relationships/customXml" Target="../ink/ink125.xml"/><Relationship Id="rId47" Type="http://schemas.openxmlformats.org/officeDocument/2006/relationships/image" Target="../media/image132.png"/><Relationship Id="rId50" Type="http://schemas.openxmlformats.org/officeDocument/2006/relationships/customXml" Target="../ink/ink129.xml"/><Relationship Id="rId55" Type="http://schemas.openxmlformats.org/officeDocument/2006/relationships/image" Target="../media/image136.png"/><Relationship Id="rId63" Type="http://schemas.openxmlformats.org/officeDocument/2006/relationships/image" Target="../media/image140.png"/><Relationship Id="rId68" Type="http://schemas.openxmlformats.org/officeDocument/2006/relationships/customXml" Target="../ink/ink138.xml"/><Relationship Id="rId76" Type="http://schemas.openxmlformats.org/officeDocument/2006/relationships/customXml" Target="../ink/ink142.xml"/><Relationship Id="rId7" Type="http://schemas.openxmlformats.org/officeDocument/2006/relationships/image" Target="../media/image112.png"/><Relationship Id="rId71" Type="http://schemas.openxmlformats.org/officeDocument/2006/relationships/image" Target="../media/image144.png"/><Relationship Id="rId2" Type="http://schemas.openxmlformats.org/officeDocument/2006/relationships/notesSlide" Target="../notesSlides/notesSlide3.xml"/><Relationship Id="rId16" Type="http://schemas.openxmlformats.org/officeDocument/2006/relationships/customXml" Target="../ink/ink112.xml"/><Relationship Id="rId29" Type="http://schemas.openxmlformats.org/officeDocument/2006/relationships/image" Target="../media/image123.png"/><Relationship Id="rId11" Type="http://schemas.openxmlformats.org/officeDocument/2006/relationships/image" Target="../media/image114.png"/><Relationship Id="rId24" Type="http://schemas.openxmlformats.org/officeDocument/2006/relationships/customXml" Target="../ink/ink116.xml"/><Relationship Id="rId32" Type="http://schemas.openxmlformats.org/officeDocument/2006/relationships/customXml" Target="../ink/ink120.xml"/><Relationship Id="rId37" Type="http://schemas.openxmlformats.org/officeDocument/2006/relationships/image" Target="../media/image127.png"/><Relationship Id="rId40" Type="http://schemas.openxmlformats.org/officeDocument/2006/relationships/customXml" Target="../ink/ink124.xml"/><Relationship Id="rId45" Type="http://schemas.openxmlformats.org/officeDocument/2006/relationships/image" Target="../media/image131.png"/><Relationship Id="rId53" Type="http://schemas.openxmlformats.org/officeDocument/2006/relationships/image" Target="../media/image135.png"/><Relationship Id="rId58" Type="http://schemas.openxmlformats.org/officeDocument/2006/relationships/customXml" Target="../ink/ink133.xml"/><Relationship Id="rId66" Type="http://schemas.openxmlformats.org/officeDocument/2006/relationships/customXml" Target="../ink/ink137.xml"/><Relationship Id="rId74" Type="http://schemas.openxmlformats.org/officeDocument/2006/relationships/customXml" Target="../ink/ink141.xml"/><Relationship Id="rId5" Type="http://schemas.openxmlformats.org/officeDocument/2006/relationships/image" Target="../media/image111.png"/><Relationship Id="rId15" Type="http://schemas.openxmlformats.org/officeDocument/2006/relationships/image" Target="../media/image116.png"/><Relationship Id="rId23" Type="http://schemas.openxmlformats.org/officeDocument/2006/relationships/image" Target="../media/image120.png"/><Relationship Id="rId28" Type="http://schemas.openxmlformats.org/officeDocument/2006/relationships/customXml" Target="../ink/ink118.xml"/><Relationship Id="rId36" Type="http://schemas.openxmlformats.org/officeDocument/2006/relationships/customXml" Target="../ink/ink122.xml"/><Relationship Id="rId49" Type="http://schemas.openxmlformats.org/officeDocument/2006/relationships/image" Target="../media/image133.png"/><Relationship Id="rId57" Type="http://schemas.openxmlformats.org/officeDocument/2006/relationships/image" Target="../media/image137.png"/><Relationship Id="rId61" Type="http://schemas.openxmlformats.org/officeDocument/2006/relationships/image" Target="../media/image139.png"/><Relationship Id="rId10" Type="http://schemas.openxmlformats.org/officeDocument/2006/relationships/customXml" Target="../ink/ink109.xml"/><Relationship Id="rId19" Type="http://schemas.openxmlformats.org/officeDocument/2006/relationships/image" Target="../media/image118.png"/><Relationship Id="rId31" Type="http://schemas.openxmlformats.org/officeDocument/2006/relationships/image" Target="../media/image124.png"/><Relationship Id="rId44" Type="http://schemas.openxmlformats.org/officeDocument/2006/relationships/customXml" Target="../ink/ink126.xml"/><Relationship Id="rId52" Type="http://schemas.openxmlformats.org/officeDocument/2006/relationships/customXml" Target="../ink/ink130.xml"/><Relationship Id="rId60" Type="http://schemas.openxmlformats.org/officeDocument/2006/relationships/customXml" Target="../ink/ink134.xml"/><Relationship Id="rId65" Type="http://schemas.openxmlformats.org/officeDocument/2006/relationships/image" Target="../media/image141.png"/><Relationship Id="rId73" Type="http://schemas.openxmlformats.org/officeDocument/2006/relationships/image" Target="../media/image145.png"/><Relationship Id="rId4" Type="http://schemas.openxmlformats.org/officeDocument/2006/relationships/customXml" Target="../ink/ink106.xml"/><Relationship Id="rId9" Type="http://schemas.openxmlformats.org/officeDocument/2006/relationships/image" Target="../media/image113.png"/><Relationship Id="rId14" Type="http://schemas.openxmlformats.org/officeDocument/2006/relationships/customXml" Target="../ink/ink111.xml"/><Relationship Id="rId22" Type="http://schemas.openxmlformats.org/officeDocument/2006/relationships/customXml" Target="../ink/ink115.xml"/><Relationship Id="rId27" Type="http://schemas.openxmlformats.org/officeDocument/2006/relationships/image" Target="../media/image122.png"/><Relationship Id="rId30" Type="http://schemas.openxmlformats.org/officeDocument/2006/relationships/customXml" Target="../ink/ink119.xml"/><Relationship Id="rId35" Type="http://schemas.openxmlformats.org/officeDocument/2006/relationships/image" Target="../media/image126.png"/><Relationship Id="rId43" Type="http://schemas.openxmlformats.org/officeDocument/2006/relationships/image" Target="../media/image130.png"/><Relationship Id="rId48" Type="http://schemas.openxmlformats.org/officeDocument/2006/relationships/customXml" Target="../ink/ink128.xml"/><Relationship Id="rId56" Type="http://schemas.openxmlformats.org/officeDocument/2006/relationships/customXml" Target="../ink/ink132.xml"/><Relationship Id="rId64" Type="http://schemas.openxmlformats.org/officeDocument/2006/relationships/customXml" Target="../ink/ink136.xml"/><Relationship Id="rId69" Type="http://schemas.openxmlformats.org/officeDocument/2006/relationships/image" Target="../media/image143.png"/><Relationship Id="rId77" Type="http://schemas.openxmlformats.org/officeDocument/2006/relationships/image" Target="../media/image147.png"/><Relationship Id="rId8" Type="http://schemas.openxmlformats.org/officeDocument/2006/relationships/customXml" Target="../ink/ink108.xml"/><Relationship Id="rId51" Type="http://schemas.openxmlformats.org/officeDocument/2006/relationships/image" Target="../media/image134.png"/><Relationship Id="rId72" Type="http://schemas.openxmlformats.org/officeDocument/2006/relationships/customXml" Target="../ink/ink140.xml"/><Relationship Id="rId3" Type="http://schemas.openxmlformats.org/officeDocument/2006/relationships/image" Target="../media/image1.jpg"/><Relationship Id="rId12" Type="http://schemas.openxmlformats.org/officeDocument/2006/relationships/customXml" Target="../ink/ink110.xml"/><Relationship Id="rId17" Type="http://schemas.openxmlformats.org/officeDocument/2006/relationships/image" Target="../media/image117.png"/><Relationship Id="rId25" Type="http://schemas.openxmlformats.org/officeDocument/2006/relationships/image" Target="../media/image121.png"/><Relationship Id="rId33" Type="http://schemas.openxmlformats.org/officeDocument/2006/relationships/image" Target="../media/image125.png"/><Relationship Id="rId38" Type="http://schemas.openxmlformats.org/officeDocument/2006/relationships/customXml" Target="../ink/ink123.xml"/><Relationship Id="rId46" Type="http://schemas.openxmlformats.org/officeDocument/2006/relationships/customXml" Target="../ink/ink127.xml"/><Relationship Id="rId59" Type="http://schemas.openxmlformats.org/officeDocument/2006/relationships/image" Target="../media/image138.png"/><Relationship Id="rId67" Type="http://schemas.openxmlformats.org/officeDocument/2006/relationships/image" Target="../media/image142.png"/><Relationship Id="rId20" Type="http://schemas.openxmlformats.org/officeDocument/2006/relationships/customXml" Target="../ink/ink114.xml"/><Relationship Id="rId41" Type="http://schemas.openxmlformats.org/officeDocument/2006/relationships/image" Target="../media/image129.png"/><Relationship Id="rId54" Type="http://schemas.openxmlformats.org/officeDocument/2006/relationships/customXml" Target="../ink/ink131.xml"/><Relationship Id="rId62" Type="http://schemas.openxmlformats.org/officeDocument/2006/relationships/customXml" Target="../ink/ink135.xml"/><Relationship Id="rId70" Type="http://schemas.openxmlformats.org/officeDocument/2006/relationships/customXml" Target="../ink/ink139.xml"/><Relationship Id="rId75" Type="http://schemas.openxmlformats.org/officeDocument/2006/relationships/image" Target="../media/image146.png"/><Relationship Id="rId1" Type="http://schemas.openxmlformats.org/officeDocument/2006/relationships/slideLayout" Target="../slideLayouts/slideLayout1.xml"/><Relationship Id="rId6" Type="http://schemas.openxmlformats.org/officeDocument/2006/relationships/customXml" Target="../ink/ink107.xml"/></Relationships>
</file>

<file path=ppt/slides/_rels/slide4.xml.rels><?xml version="1.0" encoding="UTF-8" standalone="yes"?>
<Relationships xmlns="http://schemas.openxmlformats.org/package/2006/relationships"><Relationship Id="rId8" Type="http://schemas.openxmlformats.org/officeDocument/2006/relationships/customXml" Target="../ink/ink145.xml"/><Relationship Id="rId13" Type="http://schemas.openxmlformats.org/officeDocument/2006/relationships/image" Target="../media/image152.png"/><Relationship Id="rId18" Type="http://schemas.openxmlformats.org/officeDocument/2006/relationships/customXml" Target="../ink/ink150.xml"/><Relationship Id="rId3" Type="http://schemas.openxmlformats.org/officeDocument/2006/relationships/image" Target="../media/image1.jpg"/><Relationship Id="rId7" Type="http://schemas.openxmlformats.org/officeDocument/2006/relationships/image" Target="../media/image149.png"/><Relationship Id="rId12" Type="http://schemas.openxmlformats.org/officeDocument/2006/relationships/customXml" Target="../ink/ink147.xml"/><Relationship Id="rId17" Type="http://schemas.openxmlformats.org/officeDocument/2006/relationships/image" Target="../media/image154.png"/><Relationship Id="rId2" Type="http://schemas.openxmlformats.org/officeDocument/2006/relationships/notesSlide" Target="../notesSlides/notesSlide4.xml"/><Relationship Id="rId16" Type="http://schemas.openxmlformats.org/officeDocument/2006/relationships/customXml" Target="../ink/ink149.xml"/><Relationship Id="rId1" Type="http://schemas.openxmlformats.org/officeDocument/2006/relationships/slideLayout" Target="../slideLayouts/slideLayout1.xml"/><Relationship Id="rId6" Type="http://schemas.openxmlformats.org/officeDocument/2006/relationships/customXml" Target="../ink/ink144.xml"/><Relationship Id="rId11" Type="http://schemas.openxmlformats.org/officeDocument/2006/relationships/image" Target="../media/image151.png"/><Relationship Id="rId5" Type="http://schemas.openxmlformats.org/officeDocument/2006/relationships/image" Target="../media/image148.png"/><Relationship Id="rId15" Type="http://schemas.openxmlformats.org/officeDocument/2006/relationships/image" Target="../media/image153.png"/><Relationship Id="rId10" Type="http://schemas.openxmlformats.org/officeDocument/2006/relationships/customXml" Target="../ink/ink146.xml"/><Relationship Id="rId19" Type="http://schemas.openxmlformats.org/officeDocument/2006/relationships/image" Target="../media/image155.png"/><Relationship Id="rId4" Type="http://schemas.openxmlformats.org/officeDocument/2006/relationships/customXml" Target="../ink/ink143.xml"/><Relationship Id="rId9" Type="http://schemas.openxmlformats.org/officeDocument/2006/relationships/image" Target="../media/image150.png"/><Relationship Id="rId14" Type="http://schemas.openxmlformats.org/officeDocument/2006/relationships/customXml" Target="../ink/ink148.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6.png"/><Relationship Id="rId4" Type="http://schemas.openxmlformats.org/officeDocument/2006/relationships/customXml" Target="../ink/ink15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53.xml"/><Relationship Id="rId5" Type="http://schemas.openxmlformats.org/officeDocument/2006/relationships/image" Target="../media/image157.png"/><Relationship Id="rId4" Type="http://schemas.openxmlformats.org/officeDocument/2006/relationships/customXml" Target="../ink/ink152.xml"/></Relationships>
</file>

<file path=ppt/slides/_rels/slide7.xml.rels><?xml version="1.0" encoding="UTF-8" standalone="yes"?>
<Relationships xmlns="http://schemas.openxmlformats.org/package/2006/relationships"><Relationship Id="rId13" Type="http://schemas.openxmlformats.org/officeDocument/2006/relationships/image" Target="../media/image163.png"/><Relationship Id="rId18" Type="http://schemas.openxmlformats.org/officeDocument/2006/relationships/customXml" Target="../ink/ink161.xml"/><Relationship Id="rId26" Type="http://schemas.openxmlformats.org/officeDocument/2006/relationships/customXml" Target="../ink/ink165.xml"/><Relationship Id="rId39" Type="http://schemas.openxmlformats.org/officeDocument/2006/relationships/image" Target="../media/image176.png"/><Relationship Id="rId21" Type="http://schemas.openxmlformats.org/officeDocument/2006/relationships/image" Target="../media/image167.png"/><Relationship Id="rId34" Type="http://schemas.openxmlformats.org/officeDocument/2006/relationships/customXml" Target="../ink/ink169.xml"/><Relationship Id="rId42" Type="http://schemas.openxmlformats.org/officeDocument/2006/relationships/customXml" Target="../ink/ink173.xml"/><Relationship Id="rId47" Type="http://schemas.openxmlformats.org/officeDocument/2006/relationships/image" Target="../media/image180.png"/><Relationship Id="rId50" Type="http://schemas.openxmlformats.org/officeDocument/2006/relationships/customXml" Target="../ink/ink177.xml"/><Relationship Id="rId55" Type="http://schemas.openxmlformats.org/officeDocument/2006/relationships/image" Target="../media/image184.png"/><Relationship Id="rId7" Type="http://schemas.openxmlformats.org/officeDocument/2006/relationships/image" Target="../media/image160.png"/><Relationship Id="rId12" Type="http://schemas.openxmlformats.org/officeDocument/2006/relationships/customXml" Target="../ink/ink158.xml"/><Relationship Id="rId17" Type="http://schemas.openxmlformats.org/officeDocument/2006/relationships/image" Target="../media/image165.png"/><Relationship Id="rId25" Type="http://schemas.openxmlformats.org/officeDocument/2006/relationships/image" Target="../media/image169.png"/><Relationship Id="rId33" Type="http://schemas.openxmlformats.org/officeDocument/2006/relationships/image" Target="../media/image173.png"/><Relationship Id="rId38" Type="http://schemas.openxmlformats.org/officeDocument/2006/relationships/customXml" Target="../ink/ink171.xml"/><Relationship Id="rId46" Type="http://schemas.openxmlformats.org/officeDocument/2006/relationships/customXml" Target="../ink/ink175.xml"/><Relationship Id="rId2" Type="http://schemas.openxmlformats.org/officeDocument/2006/relationships/notesSlide" Target="../notesSlides/notesSlide7.xml"/><Relationship Id="rId16" Type="http://schemas.openxmlformats.org/officeDocument/2006/relationships/customXml" Target="../ink/ink160.xml"/><Relationship Id="rId20" Type="http://schemas.openxmlformats.org/officeDocument/2006/relationships/customXml" Target="../ink/ink162.xml"/><Relationship Id="rId29" Type="http://schemas.openxmlformats.org/officeDocument/2006/relationships/image" Target="../media/image171.png"/><Relationship Id="rId41" Type="http://schemas.openxmlformats.org/officeDocument/2006/relationships/image" Target="../media/image177.png"/><Relationship Id="rId54" Type="http://schemas.openxmlformats.org/officeDocument/2006/relationships/customXml" Target="../ink/ink179.xml"/><Relationship Id="rId1" Type="http://schemas.openxmlformats.org/officeDocument/2006/relationships/slideLayout" Target="../slideLayouts/slideLayout1.xml"/><Relationship Id="rId6" Type="http://schemas.openxmlformats.org/officeDocument/2006/relationships/customXml" Target="../ink/ink155.xml"/><Relationship Id="rId11" Type="http://schemas.openxmlformats.org/officeDocument/2006/relationships/image" Target="../media/image162.png"/><Relationship Id="rId24" Type="http://schemas.openxmlformats.org/officeDocument/2006/relationships/customXml" Target="../ink/ink164.xml"/><Relationship Id="rId32" Type="http://schemas.openxmlformats.org/officeDocument/2006/relationships/customXml" Target="../ink/ink168.xml"/><Relationship Id="rId37" Type="http://schemas.openxmlformats.org/officeDocument/2006/relationships/image" Target="../media/image175.png"/><Relationship Id="rId40" Type="http://schemas.openxmlformats.org/officeDocument/2006/relationships/customXml" Target="../ink/ink172.xml"/><Relationship Id="rId45" Type="http://schemas.openxmlformats.org/officeDocument/2006/relationships/image" Target="../media/image179.png"/><Relationship Id="rId53" Type="http://schemas.openxmlformats.org/officeDocument/2006/relationships/image" Target="../media/image183.png"/><Relationship Id="rId5" Type="http://schemas.openxmlformats.org/officeDocument/2006/relationships/image" Target="../media/image159.png"/><Relationship Id="rId15" Type="http://schemas.openxmlformats.org/officeDocument/2006/relationships/image" Target="../media/image164.png"/><Relationship Id="rId23" Type="http://schemas.openxmlformats.org/officeDocument/2006/relationships/image" Target="../media/image168.png"/><Relationship Id="rId28" Type="http://schemas.openxmlformats.org/officeDocument/2006/relationships/customXml" Target="../ink/ink166.xml"/><Relationship Id="rId36" Type="http://schemas.openxmlformats.org/officeDocument/2006/relationships/customXml" Target="../ink/ink170.xml"/><Relationship Id="rId49" Type="http://schemas.openxmlformats.org/officeDocument/2006/relationships/image" Target="../media/image181.png"/><Relationship Id="rId10" Type="http://schemas.openxmlformats.org/officeDocument/2006/relationships/customXml" Target="../ink/ink157.xml"/><Relationship Id="rId19" Type="http://schemas.openxmlformats.org/officeDocument/2006/relationships/image" Target="../media/image166.png"/><Relationship Id="rId31" Type="http://schemas.openxmlformats.org/officeDocument/2006/relationships/image" Target="../media/image172.png"/><Relationship Id="rId44" Type="http://schemas.openxmlformats.org/officeDocument/2006/relationships/customXml" Target="../ink/ink174.xml"/><Relationship Id="rId52" Type="http://schemas.openxmlformats.org/officeDocument/2006/relationships/customXml" Target="../ink/ink178.xml"/><Relationship Id="rId4" Type="http://schemas.openxmlformats.org/officeDocument/2006/relationships/customXml" Target="../ink/ink154.xml"/><Relationship Id="rId9" Type="http://schemas.openxmlformats.org/officeDocument/2006/relationships/image" Target="../media/image161.png"/><Relationship Id="rId14" Type="http://schemas.openxmlformats.org/officeDocument/2006/relationships/customXml" Target="../ink/ink159.xml"/><Relationship Id="rId22" Type="http://schemas.openxmlformats.org/officeDocument/2006/relationships/customXml" Target="../ink/ink163.xml"/><Relationship Id="rId27" Type="http://schemas.openxmlformats.org/officeDocument/2006/relationships/image" Target="../media/image170.png"/><Relationship Id="rId30" Type="http://schemas.openxmlformats.org/officeDocument/2006/relationships/customXml" Target="../ink/ink167.xml"/><Relationship Id="rId35" Type="http://schemas.openxmlformats.org/officeDocument/2006/relationships/image" Target="../media/image174.png"/><Relationship Id="rId43" Type="http://schemas.openxmlformats.org/officeDocument/2006/relationships/image" Target="../media/image178.png"/><Relationship Id="rId48" Type="http://schemas.openxmlformats.org/officeDocument/2006/relationships/customXml" Target="../ink/ink176.xml"/><Relationship Id="rId8" Type="http://schemas.openxmlformats.org/officeDocument/2006/relationships/customXml" Target="../ink/ink156.xml"/><Relationship Id="rId51" Type="http://schemas.openxmlformats.org/officeDocument/2006/relationships/image" Target="../media/image182.png"/><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189.png"/><Relationship Id="rId3" Type="http://schemas.openxmlformats.org/officeDocument/2006/relationships/image" Target="../media/image1.jpg"/><Relationship Id="rId7" Type="http://schemas.openxmlformats.org/officeDocument/2006/relationships/image" Target="../media/image186.png"/><Relationship Id="rId12" Type="http://schemas.openxmlformats.org/officeDocument/2006/relationships/customXml" Target="../ink/ink18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8.png"/><Relationship Id="rId5" Type="http://schemas.openxmlformats.org/officeDocument/2006/relationships/image" Target="../media/image185.png"/><Relationship Id="rId10" Type="http://schemas.openxmlformats.org/officeDocument/2006/relationships/customXml" Target="../ink/ink183.xml"/><Relationship Id="rId4" Type="http://schemas.openxmlformats.org/officeDocument/2006/relationships/customXml" Target="../ink/ink180.xml"/><Relationship Id="rId9" Type="http://schemas.openxmlformats.org/officeDocument/2006/relationships/image" Target="../media/image187.png"/></Relationships>
</file>

<file path=ppt/slides/_rels/slide9.xml.rels><?xml version="1.0" encoding="UTF-8" standalone="yes"?>
<Relationships xmlns="http://schemas.openxmlformats.org/package/2006/relationships"><Relationship Id="rId8" Type="http://schemas.openxmlformats.org/officeDocument/2006/relationships/customXml" Target="../ink/ink187.xml"/><Relationship Id="rId13" Type="http://schemas.openxmlformats.org/officeDocument/2006/relationships/image" Target="../media/image194.png"/><Relationship Id="rId3" Type="http://schemas.openxmlformats.org/officeDocument/2006/relationships/image" Target="../media/image1.jpg"/><Relationship Id="rId7" Type="http://schemas.openxmlformats.org/officeDocument/2006/relationships/image" Target="../media/image191.png"/><Relationship Id="rId12" Type="http://schemas.openxmlformats.org/officeDocument/2006/relationships/customXml" Target="../ink/ink189.xml"/><Relationship Id="rId17" Type="http://schemas.openxmlformats.org/officeDocument/2006/relationships/image" Target="../media/image196.png"/><Relationship Id="rId2" Type="http://schemas.openxmlformats.org/officeDocument/2006/relationships/notesSlide" Target="../notesSlides/notesSlide9.xml"/><Relationship Id="rId16" Type="http://schemas.openxmlformats.org/officeDocument/2006/relationships/customXml" Target="../ink/ink191.xml"/><Relationship Id="rId1" Type="http://schemas.openxmlformats.org/officeDocument/2006/relationships/slideLayout" Target="../slideLayouts/slideLayout1.xml"/><Relationship Id="rId6" Type="http://schemas.openxmlformats.org/officeDocument/2006/relationships/customXml" Target="../ink/ink186.xml"/><Relationship Id="rId11" Type="http://schemas.openxmlformats.org/officeDocument/2006/relationships/image" Target="../media/image193.png"/><Relationship Id="rId5" Type="http://schemas.openxmlformats.org/officeDocument/2006/relationships/image" Target="../media/image190.png"/><Relationship Id="rId15" Type="http://schemas.openxmlformats.org/officeDocument/2006/relationships/image" Target="../media/image195.png"/><Relationship Id="rId10" Type="http://schemas.openxmlformats.org/officeDocument/2006/relationships/customXml" Target="../ink/ink188.xml"/><Relationship Id="rId4" Type="http://schemas.openxmlformats.org/officeDocument/2006/relationships/customXml" Target="../ink/ink185.xml"/><Relationship Id="rId9" Type="http://schemas.openxmlformats.org/officeDocument/2006/relationships/image" Target="../media/image192.png"/><Relationship Id="rId14" Type="http://schemas.openxmlformats.org/officeDocument/2006/relationships/customXml" Target="../ink/ink19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634635A6-F39F-4C52-BD86-A39E24D12F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1264" y="2728064"/>
            <a:ext cx="6545096" cy="2074292"/>
          </a:xfrm>
          <a:prstGeom prst="rect">
            <a:avLst/>
          </a:prstGeom>
        </p:spPr>
      </p:pic>
      <p:pic>
        <p:nvPicPr>
          <p:cNvPr id="9" name="Graphic 8">
            <a:extLst>
              <a:ext uri="{FF2B5EF4-FFF2-40B4-BE49-F238E27FC236}">
                <a16:creationId xmlns:a16="http://schemas.microsoft.com/office/drawing/2014/main" id="{57AF00B4-757E-40C6-B122-531359E9E7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50096" y="534760"/>
            <a:ext cx="7223068" cy="1313285"/>
          </a:xfrm>
          <a:prstGeom prst="rect">
            <a:avLst/>
          </a:prstGeom>
        </p:spPr>
      </p:pic>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192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164846"/>
            <a:ext cx="10294632" cy="5886227"/>
          </a:xfrm>
          <a:prstGeom prst="rect">
            <a:avLst/>
          </a:prstGeom>
          <a:noFill/>
        </p:spPr>
        <p:txBody>
          <a:bodyPr wrap="square" rtlCol="0">
            <a:spAutoFit/>
          </a:bodyPr>
          <a:lstStyle/>
          <a:p>
            <a:pPr algn="r"/>
            <a:r>
              <a:rPr lang="he-IL" sz="2400" b="1">
                <a:solidFill>
                  <a:srgbClr val="FFFF00"/>
                </a:solidFill>
                <a:cs typeface="+mj-cs"/>
              </a:rPr>
              <a:t>ספר ויקרא פרק כו</a:t>
            </a:r>
          </a:p>
          <a:p>
            <a:pPr algn="r"/>
            <a:r>
              <a:rPr lang="he-IL" sz="2400">
                <a:solidFill>
                  <a:srgbClr val="FFFF00"/>
                </a:solidFill>
                <a:cs typeface="+mj-cs"/>
              </a:rPr>
              <a:t>א   לֹא-תַעֲשֹוּ לָכֶם אֱלִילִם וּפֶסֶל וּמַצֵּבָה לֹא-תָקִימוּ לָכֶם וְאֶבֶן מַשְֹכִּית לֹא תִתְּנוּ בְּאַרְצְכֶם לְהִשְׁתַּחֲוֹת עָלֶיהָ כִּי אֲנִי יְהוָֹה אֱלֹהֵיכֶם: ב   אֶת-שַׁבְּתֹתַי תִּשְׁמֹרוּ וּמִקְדָּשִׁי תִּירָאוּ אֲנִי יְהוָֹה: ג   אִם-בְּחֻקֹּתַי תֵּלֵכוּ וְאֶת-מִצְוֹתַי תִּשְׁמְרוּ וַעֲשִֹיתֶם אֹתָם: ד   וְנָתַתִּי גִשְׁמֵיכֶם בְּעִתָּם וְנָתְנָה הָאָרֶץ יְבוּלָהּ וְעֵץ הַשָּׂדֶה יִתֵּן פִּרְיוֹ: ה   וְהִשִּׂיג לָכֶם דַּיִשׁ אֶת-בָּצִיר וּבָצִיר יַשִּׂיג אֶת-זָרַע וַאֲכַלְתֶּם לַחְמְכֶם לָשֹֹבַע וִישַׁבְתֶּם לָבֶטַח בְּאַרְצְכֶם: [שני] ו   וְנָתַתִּי שָׁלוֹם בָּאָרֶץ וּשְׁכַבְתֶּם וְאֵין מַחֲרִיד וְהִשְׁבַּתִּי חַיָּה רָעָה מִן-הָאָרֶץ וְחֶרֶב לֹא-תַעֲבֹר בְּאַרְצְכֶם:</a:t>
            </a:r>
          </a:p>
          <a:p>
            <a:r>
              <a:rPr lang="en-US" sz="2400" b="1">
                <a:solidFill>
                  <a:schemeClr val="bg1"/>
                </a:solidFill>
                <a:cs typeface="+mj-cs"/>
              </a:rPr>
              <a:t>Vayikra / Leviticus 26:1-6</a:t>
            </a:r>
          </a:p>
          <a:p>
            <a:r>
              <a:rPr lang="en-US" sz="2050">
                <a:solidFill>
                  <a:schemeClr val="bg1"/>
                </a:solidFill>
                <a:cs typeface="+mj-cs"/>
              </a:rPr>
              <a:t>26:1  Ye shall make you no idols nor graven image, neither rear you up a standing image, neither shall ye set up any image of stone in your land, to bow down unto it: for I am the LORD your God. 26:2  Ye shall keep my sabbaths, and reverence my sanctuary: I am the LORD. 26:3  If ye walk in my statutes, and keep my commandments, and do them; 26:4  Then I will give you rain in due season, and the land shall yield her increase, and the trees of the field shall yield their fruit. 26:5  And your threshing shall reach unto the vintage, and the vintage shall reach unto the sowing time: and ye shall eat your bread to the full, and dwell in your land safely. 26:6  And I will give peace in the land, and ye shall lie down, and none shall make you afraid: and I will rid evil beasts out of the land, neither shall the sword go through your land.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B72F249-FF94-444F-B34E-76B28F43B3B3}"/>
                  </a:ext>
                </a:extLst>
              </p14:cNvPr>
              <p14:cNvContentPartPr/>
              <p14:nvPr/>
            </p14:nvContentPartPr>
            <p14:xfrm>
              <a:off x="1973165" y="4025437"/>
              <a:ext cx="5700240" cy="117720"/>
            </p14:xfrm>
          </p:contentPart>
        </mc:Choice>
        <mc:Fallback xmlns="">
          <p:pic>
            <p:nvPicPr>
              <p:cNvPr id="4" name="Ink 3">
                <a:extLst>
                  <a:ext uri="{FF2B5EF4-FFF2-40B4-BE49-F238E27FC236}">
                    <a16:creationId xmlns:a16="http://schemas.microsoft.com/office/drawing/2014/main" id="{5B72F249-FF94-444F-B34E-76B28F43B3B3}"/>
                  </a:ext>
                </a:extLst>
              </p:cNvPr>
              <p:cNvPicPr/>
              <p:nvPr/>
            </p:nvPicPr>
            <p:blipFill>
              <a:blip r:embed="rId5"/>
              <a:stretch>
                <a:fillRect/>
              </a:stretch>
            </p:blipFill>
            <p:spPr>
              <a:xfrm>
                <a:off x="1955165" y="4007437"/>
                <a:ext cx="5735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483886E-BEE9-45D4-9284-4CAF6E32E6CA}"/>
                  </a:ext>
                </a:extLst>
              </p14:cNvPr>
              <p14:cNvContentPartPr/>
              <p14:nvPr/>
            </p14:nvContentPartPr>
            <p14:xfrm>
              <a:off x="10013405" y="4059997"/>
              <a:ext cx="259200" cy="12240"/>
            </p14:xfrm>
          </p:contentPart>
        </mc:Choice>
        <mc:Fallback xmlns="">
          <p:pic>
            <p:nvPicPr>
              <p:cNvPr id="5" name="Ink 4">
                <a:extLst>
                  <a:ext uri="{FF2B5EF4-FFF2-40B4-BE49-F238E27FC236}">
                    <a16:creationId xmlns:a16="http://schemas.microsoft.com/office/drawing/2014/main" id="{8483886E-BEE9-45D4-9284-4CAF6E32E6CA}"/>
                  </a:ext>
                </a:extLst>
              </p:cNvPr>
              <p:cNvPicPr/>
              <p:nvPr/>
            </p:nvPicPr>
            <p:blipFill>
              <a:blip r:embed="rId7"/>
              <a:stretch>
                <a:fillRect/>
              </a:stretch>
            </p:blipFill>
            <p:spPr>
              <a:xfrm>
                <a:off x="9995765" y="4042357"/>
                <a:ext cx="294840" cy="47880"/>
              </a:xfrm>
              <a:prstGeom prst="rect">
                <a:avLst/>
              </a:prstGeom>
            </p:spPr>
          </p:pic>
        </mc:Fallback>
      </mc:AlternateContent>
      <p:grpSp>
        <p:nvGrpSpPr>
          <p:cNvPr id="12" name="Group 11">
            <a:extLst>
              <a:ext uri="{FF2B5EF4-FFF2-40B4-BE49-F238E27FC236}">
                <a16:creationId xmlns:a16="http://schemas.microsoft.com/office/drawing/2014/main" id="{7BDD7C40-BA6F-4472-95FB-48571BDB4FF0}"/>
              </a:ext>
            </a:extLst>
          </p:cNvPr>
          <p:cNvGrpSpPr/>
          <p:nvPr/>
        </p:nvGrpSpPr>
        <p:grpSpPr>
          <a:xfrm>
            <a:off x="262805" y="4379317"/>
            <a:ext cx="9558720" cy="99000"/>
            <a:chOff x="262805" y="4379317"/>
            <a:chExt cx="9558720" cy="9900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41152D0-932B-4A77-B3AB-A5B15ACE7574}"/>
                    </a:ext>
                  </a:extLst>
                </p14:cNvPr>
                <p14:cNvContentPartPr/>
                <p14:nvPr/>
              </p14:nvContentPartPr>
              <p14:xfrm>
                <a:off x="262805" y="4412077"/>
                <a:ext cx="7282800" cy="66240"/>
              </p14:xfrm>
            </p:contentPart>
          </mc:Choice>
          <mc:Fallback xmlns="">
            <p:pic>
              <p:nvPicPr>
                <p:cNvPr id="7" name="Ink 6">
                  <a:extLst>
                    <a:ext uri="{FF2B5EF4-FFF2-40B4-BE49-F238E27FC236}">
                      <a16:creationId xmlns:a16="http://schemas.microsoft.com/office/drawing/2014/main" id="{441152D0-932B-4A77-B3AB-A5B15ACE7574}"/>
                    </a:ext>
                  </a:extLst>
                </p:cNvPr>
                <p:cNvPicPr/>
                <p:nvPr/>
              </p:nvPicPr>
              <p:blipFill>
                <a:blip r:embed="rId9"/>
                <a:stretch>
                  <a:fillRect/>
                </a:stretch>
              </p:blipFill>
              <p:spPr>
                <a:xfrm>
                  <a:off x="244805" y="4394437"/>
                  <a:ext cx="7318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6C8A856-1254-410A-986A-1B82832451C1}"/>
                    </a:ext>
                  </a:extLst>
                </p14:cNvPr>
                <p14:cNvContentPartPr/>
                <p14:nvPr/>
              </p14:nvContentPartPr>
              <p14:xfrm>
                <a:off x="8072285" y="4379317"/>
                <a:ext cx="1749240" cy="59400"/>
              </p14:xfrm>
            </p:contentPart>
          </mc:Choice>
          <mc:Fallback xmlns="">
            <p:pic>
              <p:nvPicPr>
                <p:cNvPr id="9" name="Ink 8">
                  <a:extLst>
                    <a:ext uri="{FF2B5EF4-FFF2-40B4-BE49-F238E27FC236}">
                      <a16:creationId xmlns:a16="http://schemas.microsoft.com/office/drawing/2014/main" id="{C6C8A856-1254-410A-986A-1B82832451C1}"/>
                    </a:ext>
                  </a:extLst>
                </p:cNvPr>
                <p:cNvPicPr/>
                <p:nvPr/>
              </p:nvPicPr>
              <p:blipFill>
                <a:blip r:embed="rId11"/>
                <a:stretch>
                  <a:fillRect/>
                </a:stretch>
              </p:blipFill>
              <p:spPr>
                <a:xfrm>
                  <a:off x="8054645" y="4361317"/>
                  <a:ext cx="178488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6879BED-05EE-44BE-8DBF-9E490901C13F}"/>
                  </a:ext>
                </a:extLst>
              </p14:cNvPr>
              <p14:cNvContentPartPr/>
              <p14:nvPr/>
            </p14:nvContentPartPr>
            <p14:xfrm>
              <a:off x="217445" y="4667677"/>
              <a:ext cx="9583920" cy="73080"/>
            </p14:xfrm>
          </p:contentPart>
        </mc:Choice>
        <mc:Fallback xmlns="">
          <p:pic>
            <p:nvPicPr>
              <p:cNvPr id="11" name="Ink 10">
                <a:extLst>
                  <a:ext uri="{FF2B5EF4-FFF2-40B4-BE49-F238E27FC236}">
                    <a16:creationId xmlns:a16="http://schemas.microsoft.com/office/drawing/2014/main" id="{26879BED-05EE-44BE-8DBF-9E490901C13F}"/>
                  </a:ext>
                </a:extLst>
              </p:cNvPr>
              <p:cNvPicPr/>
              <p:nvPr/>
            </p:nvPicPr>
            <p:blipFill>
              <a:blip r:embed="rId13"/>
              <a:stretch>
                <a:fillRect/>
              </a:stretch>
            </p:blipFill>
            <p:spPr>
              <a:xfrm>
                <a:off x="199805" y="4650037"/>
                <a:ext cx="9619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B1189E80-1B16-43EB-8472-7136F6E6910E}"/>
                  </a:ext>
                </a:extLst>
              </p14:cNvPr>
              <p14:cNvContentPartPr/>
              <p14:nvPr/>
            </p14:nvContentPartPr>
            <p14:xfrm>
              <a:off x="202685" y="4944877"/>
              <a:ext cx="892440" cy="38160"/>
            </p14:xfrm>
          </p:contentPart>
        </mc:Choice>
        <mc:Fallback xmlns="">
          <p:pic>
            <p:nvPicPr>
              <p:cNvPr id="13" name="Ink 12">
                <a:extLst>
                  <a:ext uri="{FF2B5EF4-FFF2-40B4-BE49-F238E27FC236}">
                    <a16:creationId xmlns:a16="http://schemas.microsoft.com/office/drawing/2014/main" id="{B1189E80-1B16-43EB-8472-7136F6E6910E}"/>
                  </a:ext>
                </a:extLst>
              </p:cNvPr>
              <p:cNvPicPr/>
              <p:nvPr/>
            </p:nvPicPr>
            <p:blipFill>
              <a:blip r:embed="rId15"/>
              <a:stretch>
                <a:fillRect/>
              </a:stretch>
            </p:blipFill>
            <p:spPr>
              <a:xfrm>
                <a:off x="184685" y="4926877"/>
                <a:ext cx="928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9A123BC-A050-41F0-9675-5FC0247BC1AC}"/>
                  </a:ext>
                </a:extLst>
              </p14:cNvPr>
              <p14:cNvContentPartPr/>
              <p14:nvPr/>
            </p14:nvContentPartPr>
            <p14:xfrm>
              <a:off x="689765" y="1333717"/>
              <a:ext cx="1767600" cy="88920"/>
            </p14:xfrm>
          </p:contentPart>
        </mc:Choice>
        <mc:Fallback xmlns="">
          <p:pic>
            <p:nvPicPr>
              <p:cNvPr id="14" name="Ink 13">
                <a:extLst>
                  <a:ext uri="{FF2B5EF4-FFF2-40B4-BE49-F238E27FC236}">
                    <a16:creationId xmlns:a16="http://schemas.microsoft.com/office/drawing/2014/main" id="{59A123BC-A050-41F0-9675-5FC0247BC1AC}"/>
                  </a:ext>
                </a:extLst>
              </p:cNvPr>
              <p:cNvPicPr/>
              <p:nvPr/>
            </p:nvPicPr>
            <p:blipFill>
              <a:blip r:embed="rId17"/>
              <a:stretch>
                <a:fillRect/>
              </a:stretch>
            </p:blipFill>
            <p:spPr>
              <a:xfrm>
                <a:off x="672125" y="1316077"/>
                <a:ext cx="1803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2BF1E859-DAA8-4EEA-9B6F-3C232DC2ECD0}"/>
                  </a:ext>
                </a:extLst>
              </p14:cNvPr>
              <p14:cNvContentPartPr/>
              <p14:nvPr/>
            </p14:nvContentPartPr>
            <p14:xfrm>
              <a:off x="650885" y="912157"/>
              <a:ext cx="1882800" cy="426960"/>
            </p14:xfrm>
          </p:contentPart>
        </mc:Choice>
        <mc:Fallback xmlns="">
          <p:pic>
            <p:nvPicPr>
              <p:cNvPr id="18" name="Ink 17">
                <a:extLst>
                  <a:ext uri="{FF2B5EF4-FFF2-40B4-BE49-F238E27FC236}">
                    <a16:creationId xmlns:a16="http://schemas.microsoft.com/office/drawing/2014/main" id="{2BF1E859-DAA8-4EEA-9B6F-3C232DC2ECD0}"/>
                  </a:ext>
                </a:extLst>
              </p:cNvPr>
              <p:cNvPicPr/>
              <p:nvPr/>
            </p:nvPicPr>
            <p:blipFill>
              <a:blip r:embed="rId19"/>
              <a:stretch>
                <a:fillRect/>
              </a:stretch>
            </p:blipFill>
            <p:spPr>
              <a:xfrm>
                <a:off x="632885" y="894157"/>
                <a:ext cx="1918440" cy="462600"/>
              </a:xfrm>
              <a:prstGeom prst="rect">
                <a:avLst/>
              </a:prstGeom>
            </p:spPr>
          </p:pic>
        </mc:Fallback>
      </mc:AlternateContent>
      <p:grpSp>
        <p:nvGrpSpPr>
          <p:cNvPr id="20" name="Group 19">
            <a:extLst>
              <a:ext uri="{FF2B5EF4-FFF2-40B4-BE49-F238E27FC236}">
                <a16:creationId xmlns:a16="http://schemas.microsoft.com/office/drawing/2014/main" id="{5F21EAC4-A1CF-4878-B176-193F2F41BE8B}"/>
              </a:ext>
            </a:extLst>
          </p:cNvPr>
          <p:cNvGrpSpPr/>
          <p:nvPr/>
        </p:nvGrpSpPr>
        <p:grpSpPr>
          <a:xfrm>
            <a:off x="6831005" y="1230037"/>
            <a:ext cx="3585240" cy="549720"/>
            <a:chOff x="6831005" y="1230037"/>
            <a:chExt cx="3585240" cy="54972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F500F0E1-AA9F-4893-8856-5137F06C4641}"/>
                    </a:ext>
                  </a:extLst>
                </p14:cNvPr>
                <p14:cNvContentPartPr/>
                <p14:nvPr/>
              </p14:nvContentPartPr>
              <p14:xfrm>
                <a:off x="8488445" y="1680397"/>
                <a:ext cx="1911600" cy="59400"/>
              </p14:xfrm>
            </p:contentPart>
          </mc:Choice>
          <mc:Fallback xmlns="">
            <p:pic>
              <p:nvPicPr>
                <p:cNvPr id="15" name="Ink 14">
                  <a:extLst>
                    <a:ext uri="{FF2B5EF4-FFF2-40B4-BE49-F238E27FC236}">
                      <a16:creationId xmlns:a16="http://schemas.microsoft.com/office/drawing/2014/main" id="{F500F0E1-AA9F-4893-8856-5137F06C4641}"/>
                    </a:ext>
                  </a:extLst>
                </p:cNvPr>
                <p:cNvPicPr/>
                <p:nvPr/>
              </p:nvPicPr>
              <p:blipFill>
                <a:blip r:embed="rId21"/>
                <a:stretch>
                  <a:fillRect/>
                </a:stretch>
              </p:blipFill>
              <p:spPr>
                <a:xfrm>
                  <a:off x="8470445" y="1662757"/>
                  <a:ext cx="1947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A916A171-FEC3-4DD8-9D94-F12292BEB260}"/>
                    </a:ext>
                  </a:extLst>
                </p14:cNvPr>
                <p14:cNvContentPartPr/>
                <p14:nvPr/>
              </p14:nvContentPartPr>
              <p14:xfrm>
                <a:off x="6864845" y="1708837"/>
                <a:ext cx="1620000" cy="67680"/>
              </p14:xfrm>
            </p:contentPart>
          </mc:Choice>
          <mc:Fallback xmlns="">
            <p:pic>
              <p:nvPicPr>
                <p:cNvPr id="16" name="Ink 15">
                  <a:extLst>
                    <a:ext uri="{FF2B5EF4-FFF2-40B4-BE49-F238E27FC236}">
                      <a16:creationId xmlns:a16="http://schemas.microsoft.com/office/drawing/2014/main" id="{A916A171-FEC3-4DD8-9D94-F12292BEB260}"/>
                    </a:ext>
                  </a:extLst>
                </p:cNvPr>
                <p:cNvPicPr/>
                <p:nvPr/>
              </p:nvPicPr>
              <p:blipFill>
                <a:blip r:embed="rId23"/>
                <a:stretch>
                  <a:fillRect/>
                </a:stretch>
              </p:blipFill>
              <p:spPr>
                <a:xfrm>
                  <a:off x="6847205" y="1690837"/>
                  <a:ext cx="1655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F0BBF1CC-7292-4EF2-A5B8-AE5A4A9BCDFB}"/>
                    </a:ext>
                  </a:extLst>
                </p14:cNvPr>
                <p14:cNvContentPartPr/>
                <p14:nvPr/>
              </p14:nvContentPartPr>
              <p14:xfrm>
                <a:off x="6831005" y="1230037"/>
                <a:ext cx="3585240" cy="549720"/>
              </p14:xfrm>
            </p:contentPart>
          </mc:Choice>
          <mc:Fallback xmlns="">
            <p:pic>
              <p:nvPicPr>
                <p:cNvPr id="19" name="Ink 18">
                  <a:extLst>
                    <a:ext uri="{FF2B5EF4-FFF2-40B4-BE49-F238E27FC236}">
                      <a16:creationId xmlns:a16="http://schemas.microsoft.com/office/drawing/2014/main" id="{F0BBF1CC-7292-4EF2-A5B8-AE5A4A9BCDFB}"/>
                    </a:ext>
                  </a:extLst>
                </p:cNvPr>
                <p:cNvPicPr/>
                <p:nvPr/>
              </p:nvPicPr>
              <p:blipFill>
                <a:blip r:embed="rId25"/>
                <a:stretch>
                  <a:fillRect/>
                </a:stretch>
              </p:blipFill>
              <p:spPr>
                <a:xfrm>
                  <a:off x="6813005" y="1212397"/>
                  <a:ext cx="3620880" cy="585360"/>
                </a:xfrm>
                <a:prstGeom prst="rect">
                  <a:avLst/>
                </a:prstGeom>
              </p:spPr>
            </p:pic>
          </mc:Fallback>
        </mc:AlternateContent>
      </p:grpSp>
    </p:spTree>
    <p:extLst>
      <p:ext uri="{BB962C8B-B14F-4D97-AF65-F5344CB8AC3E}">
        <p14:creationId xmlns:p14="http://schemas.microsoft.com/office/powerpoint/2010/main" val="85861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192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164846"/>
            <a:ext cx="10294632" cy="6001643"/>
          </a:xfrm>
          <a:prstGeom prst="rect">
            <a:avLst/>
          </a:prstGeom>
          <a:noFill/>
        </p:spPr>
        <p:txBody>
          <a:bodyPr wrap="square" rtlCol="0">
            <a:spAutoFit/>
          </a:bodyPr>
          <a:lstStyle/>
          <a:p>
            <a:pPr algn="r"/>
            <a:r>
              <a:rPr lang="he-IL" sz="2800" b="1">
                <a:solidFill>
                  <a:srgbClr val="FFFF00"/>
                </a:solidFill>
                <a:cs typeface="+mj-cs"/>
              </a:rPr>
              <a:t>ספר ויקרא פרק כו</a:t>
            </a:r>
          </a:p>
          <a:p>
            <a:pPr algn="r"/>
            <a:r>
              <a:rPr lang="he-IL" sz="2800">
                <a:solidFill>
                  <a:srgbClr val="FFFF00"/>
                </a:solidFill>
                <a:cs typeface="+mj-cs"/>
              </a:rPr>
              <a:t>﻿יד   וְאִם-לֹא תִשְׁמְעוּ לִי וְלֹא תַעֲשֹוּ אֵת כָּל-הַמִּצְוֹת הָאֵלֶּה: טו   וְאִם-בְּחֻקֹּתַי תִּמְאָסוּ וְאִם אֶת-מִשְׁפָּטַי תִּגְעַל נַפְשְׁכֶם לְבִלְתִּי עֲשֹוֹת אֶת-כָּל-מִצְוֹתַי לְהַפְרְכֶם אֶת-בְּרִיתִי: טז   אַף-אֲנִי אֶעֱשֶֹה-זֹּאת לָכֶם וְהִפְקַדְתִּי עֲלֵיכֶם בֶּהָלָה אֶת-הַשַּׁחֶפֶת וְאֶת-הַקַּדַּחַת מְכַלּוֹת עֵינַיִם וּמְדִיבֹת נָפֶשׁ וּזְרַעְתֶּם לָרִיק זַרְעֲכֶם וַאֲכָלֻהוּ אֹיְבֵיכֶם: יז   וְנָתַתִּי פָנַי בָּכֶם וְנִגַּפְתֶּם לִפְנֵי אֹיְבֵיכֶם וְרָדוּ בָכֶם שֹֹנְאֵיכֶם וְנַסְתֶּם וְאֵין-רֹדֵף אֶתְכֶם:</a:t>
            </a:r>
          </a:p>
          <a:p>
            <a:r>
              <a:rPr lang="en-US" sz="2400" b="1">
                <a:solidFill>
                  <a:schemeClr val="bg1"/>
                </a:solidFill>
                <a:cs typeface="+mj-cs"/>
              </a:rPr>
              <a:t>Vayikra / Leviticus 26:14-17</a:t>
            </a:r>
          </a:p>
          <a:p>
            <a:r>
              <a:rPr lang="en-US" sz="2400">
                <a:solidFill>
                  <a:schemeClr val="bg1"/>
                </a:solidFill>
                <a:cs typeface="+mj-cs"/>
              </a:rPr>
              <a:t>26:14 “‘But if you will not listen to me and carry out all these commands, 26:15 and if you reject my decrees and abhor my laws and fail to carry out all my commands and so violate my covenant, 26:16 then I will do this to you: I will bring on you sudden terror, wasting diseases and fever that will destroy your sight and sap your strength. You will plant seed in vain, because your enemies will eat it. 26:17 I will set my face against you so that you will be defeated by your enemies; those who hate you will rule over you, and you will flee even when no one is pursuing you.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14" name="Group 13">
            <a:extLst>
              <a:ext uri="{FF2B5EF4-FFF2-40B4-BE49-F238E27FC236}">
                <a16:creationId xmlns:a16="http://schemas.microsoft.com/office/drawing/2014/main" id="{87AFE5E4-B082-4466-94E4-E9207DB99F7B}"/>
              </a:ext>
            </a:extLst>
          </p:cNvPr>
          <p:cNvGrpSpPr/>
          <p:nvPr/>
        </p:nvGrpSpPr>
        <p:grpSpPr>
          <a:xfrm>
            <a:off x="3978365" y="633157"/>
            <a:ext cx="5976360" cy="566280"/>
            <a:chOff x="3978365" y="633157"/>
            <a:chExt cx="5976360" cy="56628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2605FD7-707B-4BC1-8070-7D37EB1C1785}"/>
                    </a:ext>
                  </a:extLst>
                </p14:cNvPr>
                <p14:cNvContentPartPr/>
                <p14:nvPr/>
              </p14:nvContentPartPr>
              <p14:xfrm>
                <a:off x="7990565" y="1117357"/>
                <a:ext cx="1905120" cy="38520"/>
              </p14:xfrm>
            </p:contentPart>
          </mc:Choice>
          <mc:Fallback xmlns="">
            <p:pic>
              <p:nvPicPr>
                <p:cNvPr id="4" name="Ink 3">
                  <a:extLst>
                    <a:ext uri="{FF2B5EF4-FFF2-40B4-BE49-F238E27FC236}">
                      <a16:creationId xmlns:a16="http://schemas.microsoft.com/office/drawing/2014/main" id="{52605FD7-707B-4BC1-8070-7D37EB1C1785}"/>
                    </a:ext>
                  </a:extLst>
                </p:cNvPr>
                <p:cNvPicPr/>
                <p:nvPr/>
              </p:nvPicPr>
              <p:blipFill>
                <a:blip r:embed="rId5"/>
                <a:stretch>
                  <a:fillRect/>
                </a:stretch>
              </p:blipFill>
              <p:spPr>
                <a:xfrm>
                  <a:off x="7972565" y="1099357"/>
                  <a:ext cx="1940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4CEB24F-0E05-4747-9BF4-E91E6E4EDD79}"/>
                    </a:ext>
                  </a:extLst>
                </p14:cNvPr>
                <p14:cNvContentPartPr/>
                <p14:nvPr/>
              </p14:nvContentPartPr>
              <p14:xfrm>
                <a:off x="7751165" y="1079557"/>
                <a:ext cx="333360" cy="48600"/>
              </p14:xfrm>
            </p:contentPart>
          </mc:Choice>
          <mc:Fallback xmlns="">
            <p:pic>
              <p:nvPicPr>
                <p:cNvPr id="5" name="Ink 4">
                  <a:extLst>
                    <a:ext uri="{FF2B5EF4-FFF2-40B4-BE49-F238E27FC236}">
                      <a16:creationId xmlns:a16="http://schemas.microsoft.com/office/drawing/2014/main" id="{24CEB24F-0E05-4747-9BF4-E91E6E4EDD79}"/>
                    </a:ext>
                  </a:extLst>
                </p:cNvPr>
                <p:cNvPicPr/>
                <p:nvPr/>
              </p:nvPicPr>
              <p:blipFill>
                <a:blip r:embed="rId7"/>
                <a:stretch>
                  <a:fillRect/>
                </a:stretch>
              </p:blipFill>
              <p:spPr>
                <a:xfrm>
                  <a:off x="7733165" y="1061557"/>
                  <a:ext cx="369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D1557B6-80F0-444C-A427-03A65FB64B3E}"/>
                    </a:ext>
                  </a:extLst>
                </p14:cNvPr>
                <p14:cNvContentPartPr/>
                <p14:nvPr/>
              </p14:nvContentPartPr>
              <p14:xfrm>
                <a:off x="6468485" y="1115917"/>
                <a:ext cx="1141560" cy="29520"/>
              </p14:xfrm>
            </p:contentPart>
          </mc:Choice>
          <mc:Fallback xmlns="">
            <p:pic>
              <p:nvPicPr>
                <p:cNvPr id="7" name="Ink 6">
                  <a:extLst>
                    <a:ext uri="{FF2B5EF4-FFF2-40B4-BE49-F238E27FC236}">
                      <a16:creationId xmlns:a16="http://schemas.microsoft.com/office/drawing/2014/main" id="{FD1557B6-80F0-444C-A427-03A65FB64B3E}"/>
                    </a:ext>
                  </a:extLst>
                </p:cNvPr>
                <p:cNvPicPr/>
                <p:nvPr/>
              </p:nvPicPr>
              <p:blipFill>
                <a:blip r:embed="rId9"/>
                <a:stretch>
                  <a:fillRect/>
                </a:stretch>
              </p:blipFill>
              <p:spPr>
                <a:xfrm>
                  <a:off x="6450845" y="1098277"/>
                  <a:ext cx="1177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47F0387-6BAE-4998-8C5C-9864B6134DFF}"/>
                    </a:ext>
                  </a:extLst>
                </p14:cNvPr>
                <p14:cNvContentPartPr/>
                <p14:nvPr/>
              </p14:nvContentPartPr>
              <p14:xfrm>
                <a:off x="4795565" y="1131757"/>
                <a:ext cx="1627200" cy="30960"/>
              </p14:xfrm>
            </p:contentPart>
          </mc:Choice>
          <mc:Fallback xmlns="">
            <p:pic>
              <p:nvPicPr>
                <p:cNvPr id="9" name="Ink 8">
                  <a:extLst>
                    <a:ext uri="{FF2B5EF4-FFF2-40B4-BE49-F238E27FC236}">
                      <a16:creationId xmlns:a16="http://schemas.microsoft.com/office/drawing/2014/main" id="{147F0387-6BAE-4998-8C5C-9864B6134DFF}"/>
                    </a:ext>
                  </a:extLst>
                </p:cNvPr>
                <p:cNvPicPr/>
                <p:nvPr/>
              </p:nvPicPr>
              <p:blipFill>
                <a:blip r:embed="rId11"/>
                <a:stretch>
                  <a:fillRect/>
                </a:stretch>
              </p:blipFill>
              <p:spPr>
                <a:xfrm>
                  <a:off x="4777565" y="1114117"/>
                  <a:ext cx="1662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765FD71-C263-48A2-BE3D-C8EFB4D74A6D}"/>
                    </a:ext>
                  </a:extLst>
                </p14:cNvPr>
                <p14:cNvContentPartPr/>
                <p14:nvPr/>
              </p14:nvContentPartPr>
              <p14:xfrm>
                <a:off x="3978365" y="1137157"/>
                <a:ext cx="743400" cy="33840"/>
              </p14:xfrm>
            </p:contentPart>
          </mc:Choice>
          <mc:Fallback xmlns="">
            <p:pic>
              <p:nvPicPr>
                <p:cNvPr id="11" name="Ink 10">
                  <a:extLst>
                    <a:ext uri="{FF2B5EF4-FFF2-40B4-BE49-F238E27FC236}">
                      <a16:creationId xmlns:a16="http://schemas.microsoft.com/office/drawing/2014/main" id="{1765FD71-C263-48A2-BE3D-C8EFB4D74A6D}"/>
                    </a:ext>
                  </a:extLst>
                </p:cNvPr>
                <p:cNvPicPr/>
                <p:nvPr/>
              </p:nvPicPr>
              <p:blipFill>
                <a:blip r:embed="rId13"/>
                <a:stretch>
                  <a:fillRect/>
                </a:stretch>
              </p:blipFill>
              <p:spPr>
                <a:xfrm>
                  <a:off x="3960725" y="1119517"/>
                  <a:ext cx="779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31570CB0-8C0E-4DDE-992D-264FF6E306D9}"/>
                    </a:ext>
                  </a:extLst>
                </p14:cNvPr>
                <p14:cNvContentPartPr/>
                <p14:nvPr/>
              </p14:nvContentPartPr>
              <p14:xfrm>
                <a:off x="7677005" y="633157"/>
                <a:ext cx="2277720" cy="566280"/>
              </p14:xfrm>
            </p:contentPart>
          </mc:Choice>
          <mc:Fallback xmlns="">
            <p:pic>
              <p:nvPicPr>
                <p:cNvPr id="13" name="Ink 12">
                  <a:extLst>
                    <a:ext uri="{FF2B5EF4-FFF2-40B4-BE49-F238E27FC236}">
                      <a16:creationId xmlns:a16="http://schemas.microsoft.com/office/drawing/2014/main" id="{31570CB0-8C0E-4DDE-992D-264FF6E306D9}"/>
                    </a:ext>
                  </a:extLst>
                </p:cNvPr>
                <p:cNvPicPr/>
                <p:nvPr/>
              </p:nvPicPr>
              <p:blipFill>
                <a:blip r:embed="rId15"/>
                <a:stretch>
                  <a:fillRect/>
                </a:stretch>
              </p:blipFill>
              <p:spPr>
                <a:xfrm>
                  <a:off x="7659005" y="615517"/>
                  <a:ext cx="2313360" cy="60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EF2FFFF8-595F-4BB7-A587-D3D473E665F0}"/>
                  </a:ext>
                </a:extLst>
              </p14:cNvPr>
              <p14:cNvContentPartPr/>
              <p14:nvPr/>
            </p14:nvContentPartPr>
            <p14:xfrm>
              <a:off x="5372285" y="4186357"/>
              <a:ext cx="4562640" cy="86760"/>
            </p14:xfrm>
          </p:contentPart>
        </mc:Choice>
        <mc:Fallback xmlns="">
          <p:pic>
            <p:nvPicPr>
              <p:cNvPr id="15" name="Ink 14">
                <a:extLst>
                  <a:ext uri="{FF2B5EF4-FFF2-40B4-BE49-F238E27FC236}">
                    <a16:creationId xmlns:a16="http://schemas.microsoft.com/office/drawing/2014/main" id="{EF2FFFF8-595F-4BB7-A587-D3D473E665F0}"/>
                  </a:ext>
                </a:extLst>
              </p:cNvPr>
              <p:cNvPicPr/>
              <p:nvPr/>
            </p:nvPicPr>
            <p:blipFill>
              <a:blip r:embed="rId17"/>
              <a:stretch>
                <a:fillRect/>
              </a:stretch>
            </p:blipFill>
            <p:spPr>
              <a:xfrm>
                <a:off x="5354285" y="4168357"/>
                <a:ext cx="4598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A96C3D19-939F-4580-8111-E5D214A5E4BF}"/>
                  </a:ext>
                </a:extLst>
              </p14:cNvPr>
              <p14:cNvContentPartPr/>
              <p14:nvPr/>
            </p14:nvContentPartPr>
            <p14:xfrm>
              <a:off x="289445" y="4563997"/>
              <a:ext cx="9781200" cy="99360"/>
            </p14:xfrm>
          </p:contentPart>
        </mc:Choice>
        <mc:Fallback xmlns="">
          <p:pic>
            <p:nvPicPr>
              <p:cNvPr id="16" name="Ink 15">
                <a:extLst>
                  <a:ext uri="{FF2B5EF4-FFF2-40B4-BE49-F238E27FC236}">
                    <a16:creationId xmlns:a16="http://schemas.microsoft.com/office/drawing/2014/main" id="{A96C3D19-939F-4580-8111-E5D214A5E4BF}"/>
                  </a:ext>
                </a:extLst>
              </p:cNvPr>
              <p:cNvPicPr/>
              <p:nvPr/>
            </p:nvPicPr>
            <p:blipFill>
              <a:blip r:embed="rId19"/>
              <a:stretch>
                <a:fillRect/>
              </a:stretch>
            </p:blipFill>
            <p:spPr>
              <a:xfrm>
                <a:off x="271805" y="4546357"/>
                <a:ext cx="9816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4EC3AD4D-FBFF-4FD3-BC5D-4A8B88A472E2}"/>
                  </a:ext>
                </a:extLst>
              </p14:cNvPr>
              <p14:cNvContentPartPr/>
              <p14:nvPr/>
            </p14:nvContentPartPr>
            <p14:xfrm>
              <a:off x="394925" y="4937317"/>
              <a:ext cx="2155680" cy="55800"/>
            </p14:xfrm>
          </p:contentPart>
        </mc:Choice>
        <mc:Fallback xmlns="">
          <p:pic>
            <p:nvPicPr>
              <p:cNvPr id="17" name="Ink 16">
                <a:extLst>
                  <a:ext uri="{FF2B5EF4-FFF2-40B4-BE49-F238E27FC236}">
                    <a16:creationId xmlns:a16="http://schemas.microsoft.com/office/drawing/2014/main" id="{4EC3AD4D-FBFF-4FD3-BC5D-4A8B88A472E2}"/>
                  </a:ext>
                </a:extLst>
              </p:cNvPr>
              <p:cNvPicPr/>
              <p:nvPr/>
            </p:nvPicPr>
            <p:blipFill>
              <a:blip r:embed="rId21"/>
              <a:stretch>
                <a:fillRect/>
              </a:stretch>
            </p:blipFill>
            <p:spPr>
              <a:xfrm>
                <a:off x="376925" y="4919677"/>
                <a:ext cx="2191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2F8F810B-5302-47AF-84B3-92BD082E5B53}"/>
                  </a:ext>
                </a:extLst>
              </p14:cNvPr>
              <p14:cNvContentPartPr/>
              <p14:nvPr/>
            </p14:nvContentPartPr>
            <p14:xfrm>
              <a:off x="954365" y="610477"/>
              <a:ext cx="2463120" cy="536760"/>
            </p14:xfrm>
          </p:contentPart>
        </mc:Choice>
        <mc:Fallback xmlns="">
          <p:pic>
            <p:nvPicPr>
              <p:cNvPr id="18" name="Ink 17">
                <a:extLst>
                  <a:ext uri="{FF2B5EF4-FFF2-40B4-BE49-F238E27FC236}">
                    <a16:creationId xmlns:a16="http://schemas.microsoft.com/office/drawing/2014/main" id="{2F8F810B-5302-47AF-84B3-92BD082E5B53}"/>
                  </a:ext>
                </a:extLst>
              </p:cNvPr>
              <p:cNvPicPr/>
              <p:nvPr/>
            </p:nvPicPr>
            <p:blipFill>
              <a:blip r:embed="rId23"/>
              <a:stretch>
                <a:fillRect/>
              </a:stretch>
            </p:blipFill>
            <p:spPr>
              <a:xfrm>
                <a:off x="936725" y="592477"/>
                <a:ext cx="249876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A16968E4-03D2-4816-AE1B-C7C62FF0AE56}"/>
                  </a:ext>
                </a:extLst>
              </p14:cNvPr>
              <p14:cNvContentPartPr/>
              <p14:nvPr/>
            </p14:nvContentPartPr>
            <p14:xfrm>
              <a:off x="8424365" y="1525597"/>
              <a:ext cx="1926720" cy="93600"/>
            </p14:xfrm>
          </p:contentPart>
        </mc:Choice>
        <mc:Fallback xmlns="">
          <p:pic>
            <p:nvPicPr>
              <p:cNvPr id="19" name="Ink 18">
                <a:extLst>
                  <a:ext uri="{FF2B5EF4-FFF2-40B4-BE49-F238E27FC236}">
                    <a16:creationId xmlns:a16="http://schemas.microsoft.com/office/drawing/2014/main" id="{A16968E4-03D2-4816-AE1B-C7C62FF0AE56}"/>
                  </a:ext>
                </a:extLst>
              </p:cNvPr>
              <p:cNvPicPr/>
              <p:nvPr/>
            </p:nvPicPr>
            <p:blipFill>
              <a:blip r:embed="rId25"/>
              <a:stretch>
                <a:fillRect/>
              </a:stretch>
            </p:blipFill>
            <p:spPr>
              <a:xfrm>
                <a:off x="8406365" y="1507597"/>
                <a:ext cx="1962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5F399552-3915-4434-869B-491AC9F1B251}"/>
                  </a:ext>
                </a:extLst>
              </p14:cNvPr>
              <p14:cNvContentPartPr/>
              <p14:nvPr/>
            </p14:nvContentPartPr>
            <p14:xfrm>
              <a:off x="411845" y="1097557"/>
              <a:ext cx="583920" cy="67320"/>
            </p14:xfrm>
          </p:contentPart>
        </mc:Choice>
        <mc:Fallback xmlns="">
          <p:pic>
            <p:nvPicPr>
              <p:cNvPr id="20" name="Ink 19">
                <a:extLst>
                  <a:ext uri="{FF2B5EF4-FFF2-40B4-BE49-F238E27FC236}">
                    <a16:creationId xmlns:a16="http://schemas.microsoft.com/office/drawing/2014/main" id="{5F399552-3915-4434-869B-491AC9F1B251}"/>
                  </a:ext>
                </a:extLst>
              </p:cNvPr>
              <p:cNvPicPr/>
              <p:nvPr/>
            </p:nvPicPr>
            <p:blipFill>
              <a:blip r:embed="rId27"/>
              <a:stretch>
                <a:fillRect/>
              </a:stretch>
            </p:blipFill>
            <p:spPr>
              <a:xfrm>
                <a:off x="394205" y="1079557"/>
                <a:ext cx="619560" cy="102960"/>
              </a:xfrm>
              <a:prstGeom prst="rect">
                <a:avLst/>
              </a:prstGeom>
            </p:spPr>
          </p:pic>
        </mc:Fallback>
      </mc:AlternateContent>
    </p:spTree>
    <p:extLst>
      <p:ext uri="{BB962C8B-B14F-4D97-AF65-F5344CB8AC3E}">
        <p14:creationId xmlns:p14="http://schemas.microsoft.com/office/powerpoint/2010/main" val="376455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85AAE6F0-E8E8-4F38-957E-7D8F1D3E4F3F}"/>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9BAF39-1D56-43EA-8AEA-3E7F3A00F7EF}"/>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20164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192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164846"/>
            <a:ext cx="10294632" cy="5693866"/>
          </a:xfrm>
          <a:prstGeom prst="rect">
            <a:avLst/>
          </a:prstGeom>
          <a:noFill/>
        </p:spPr>
        <p:txBody>
          <a:bodyPr wrap="square" rtlCol="0">
            <a:spAutoFit/>
          </a:bodyPr>
          <a:lstStyle/>
          <a:p>
            <a:r>
              <a:rPr lang="en-US" sz="2600" b="1">
                <a:solidFill>
                  <a:schemeClr val="bg1"/>
                </a:solidFill>
                <a:cs typeface="+mj-cs"/>
              </a:rPr>
              <a:t>Targum Jonathan son of Uziel Isaiah 9:11-17</a:t>
            </a:r>
          </a:p>
          <a:p>
            <a:r>
              <a:rPr lang="en-US" sz="2600">
                <a:solidFill>
                  <a:schemeClr val="bg1"/>
                </a:solidFill>
                <a:cs typeface="+mj-cs"/>
              </a:rPr>
              <a:t>9:11 Therefore the Lord shall make strong the hatred of Rezin against him, and he will stir up his adversaries. 9:12 The Syrians from the east, and the Philistines from the west; and they shall spoil the treasures of Israel in every place. For all this they do not turn away from their sins, that His anger might turn away from them; but still they hold fast their rebellion, and yet His stroke will be to take vengeance on them. 9:13 And the people have not returned to the worship of God, from the time that He brought upon them the stroke; and they do not seek the instruction of the Lord of hosts. 9:14 And the Lord will destroy from Israel the prince, the captain, the ruler, and the governor, in one day. 9:15 The ancient and honorable one, he is the head, and the scribe that teaches lies, he is the feeble one. 9:16 And those that praise this people cause them to err, and their princes swallow them up.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7C332FC-23B2-479E-A4DB-511C9C109586}"/>
                  </a:ext>
                </a:extLst>
              </p14:cNvPr>
              <p14:cNvContentPartPr/>
              <p14:nvPr/>
            </p14:nvContentPartPr>
            <p14:xfrm>
              <a:off x="2003765" y="2132197"/>
              <a:ext cx="6465960" cy="112680"/>
            </p14:xfrm>
          </p:contentPart>
        </mc:Choice>
        <mc:Fallback xmlns="">
          <p:pic>
            <p:nvPicPr>
              <p:cNvPr id="4" name="Ink 3">
                <a:extLst>
                  <a:ext uri="{FF2B5EF4-FFF2-40B4-BE49-F238E27FC236}">
                    <a16:creationId xmlns:a16="http://schemas.microsoft.com/office/drawing/2014/main" id="{97C332FC-23B2-479E-A4DB-511C9C109586}"/>
                  </a:ext>
                </a:extLst>
              </p:cNvPr>
              <p:cNvPicPr/>
              <p:nvPr/>
            </p:nvPicPr>
            <p:blipFill>
              <a:blip r:embed="rId5"/>
              <a:stretch>
                <a:fillRect/>
              </a:stretch>
            </p:blipFill>
            <p:spPr>
              <a:xfrm>
                <a:off x="1986125" y="2114197"/>
                <a:ext cx="6501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6C519C8-6165-4CE8-9B68-0F7BD3D0A03B}"/>
                  </a:ext>
                </a:extLst>
              </p14:cNvPr>
              <p14:cNvContentPartPr/>
              <p14:nvPr/>
            </p14:nvContentPartPr>
            <p14:xfrm>
              <a:off x="8114765" y="3023197"/>
              <a:ext cx="1911600" cy="143640"/>
            </p14:xfrm>
          </p:contentPart>
        </mc:Choice>
        <mc:Fallback xmlns="">
          <p:pic>
            <p:nvPicPr>
              <p:cNvPr id="5" name="Ink 4">
                <a:extLst>
                  <a:ext uri="{FF2B5EF4-FFF2-40B4-BE49-F238E27FC236}">
                    <a16:creationId xmlns:a16="http://schemas.microsoft.com/office/drawing/2014/main" id="{A6C519C8-6165-4CE8-9B68-0F7BD3D0A03B}"/>
                  </a:ext>
                </a:extLst>
              </p:cNvPr>
              <p:cNvPicPr/>
              <p:nvPr/>
            </p:nvPicPr>
            <p:blipFill>
              <a:blip r:embed="rId7"/>
              <a:stretch>
                <a:fillRect/>
              </a:stretch>
            </p:blipFill>
            <p:spPr>
              <a:xfrm>
                <a:off x="8097125" y="3005557"/>
                <a:ext cx="1947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4AEE22C-5DF1-466E-BF95-124716A33B8A}"/>
                  </a:ext>
                </a:extLst>
              </p14:cNvPr>
              <p14:cNvContentPartPr/>
              <p14:nvPr/>
            </p14:nvContentPartPr>
            <p14:xfrm>
              <a:off x="468005" y="3382837"/>
              <a:ext cx="9546840" cy="132120"/>
            </p14:xfrm>
          </p:contentPart>
        </mc:Choice>
        <mc:Fallback xmlns="">
          <p:pic>
            <p:nvPicPr>
              <p:cNvPr id="7" name="Ink 6">
                <a:extLst>
                  <a:ext uri="{FF2B5EF4-FFF2-40B4-BE49-F238E27FC236}">
                    <a16:creationId xmlns:a16="http://schemas.microsoft.com/office/drawing/2014/main" id="{34AEE22C-5DF1-466E-BF95-124716A33B8A}"/>
                  </a:ext>
                </a:extLst>
              </p:cNvPr>
              <p:cNvPicPr/>
              <p:nvPr/>
            </p:nvPicPr>
            <p:blipFill>
              <a:blip r:embed="rId9"/>
              <a:stretch>
                <a:fillRect/>
              </a:stretch>
            </p:blipFill>
            <p:spPr>
              <a:xfrm>
                <a:off x="450365" y="3364837"/>
                <a:ext cx="9582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69C9DB8-EF11-49A5-A9CC-03190B9E9688}"/>
                  </a:ext>
                </a:extLst>
              </p14:cNvPr>
              <p14:cNvContentPartPr/>
              <p14:nvPr/>
            </p14:nvContentPartPr>
            <p14:xfrm>
              <a:off x="392765" y="3774877"/>
              <a:ext cx="2741040" cy="103680"/>
            </p14:xfrm>
          </p:contentPart>
        </mc:Choice>
        <mc:Fallback xmlns="">
          <p:pic>
            <p:nvPicPr>
              <p:cNvPr id="9" name="Ink 8">
                <a:extLst>
                  <a:ext uri="{FF2B5EF4-FFF2-40B4-BE49-F238E27FC236}">
                    <a16:creationId xmlns:a16="http://schemas.microsoft.com/office/drawing/2014/main" id="{469C9DB8-EF11-49A5-A9CC-03190B9E9688}"/>
                  </a:ext>
                </a:extLst>
              </p:cNvPr>
              <p:cNvPicPr/>
              <p:nvPr/>
            </p:nvPicPr>
            <p:blipFill>
              <a:blip r:embed="rId11"/>
              <a:stretch>
                <a:fillRect/>
              </a:stretch>
            </p:blipFill>
            <p:spPr>
              <a:xfrm>
                <a:off x="375125" y="3756877"/>
                <a:ext cx="2776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DE66532-A3A0-4A3A-B645-1C54CB4EB013}"/>
                  </a:ext>
                </a:extLst>
              </p14:cNvPr>
              <p14:cNvContentPartPr/>
              <p14:nvPr/>
            </p14:nvContentPartPr>
            <p14:xfrm>
              <a:off x="3380045" y="3700357"/>
              <a:ext cx="6618960" cy="106560"/>
            </p14:xfrm>
          </p:contentPart>
        </mc:Choice>
        <mc:Fallback xmlns="">
          <p:pic>
            <p:nvPicPr>
              <p:cNvPr id="11" name="Ink 10">
                <a:extLst>
                  <a:ext uri="{FF2B5EF4-FFF2-40B4-BE49-F238E27FC236}">
                    <a16:creationId xmlns:a16="http://schemas.microsoft.com/office/drawing/2014/main" id="{7DE66532-A3A0-4A3A-B645-1C54CB4EB013}"/>
                  </a:ext>
                </a:extLst>
              </p:cNvPr>
              <p:cNvPicPr/>
              <p:nvPr/>
            </p:nvPicPr>
            <p:blipFill>
              <a:blip r:embed="rId13"/>
              <a:stretch>
                <a:fillRect/>
              </a:stretch>
            </p:blipFill>
            <p:spPr>
              <a:xfrm>
                <a:off x="3362045" y="3682717"/>
                <a:ext cx="6654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C0B0EFD-A557-4122-8ED9-1199080AC141}"/>
                  </a:ext>
                </a:extLst>
              </p14:cNvPr>
              <p14:cNvContentPartPr/>
              <p14:nvPr/>
            </p14:nvContentPartPr>
            <p14:xfrm>
              <a:off x="384845" y="4109677"/>
              <a:ext cx="540720" cy="36000"/>
            </p14:xfrm>
          </p:contentPart>
        </mc:Choice>
        <mc:Fallback xmlns="">
          <p:pic>
            <p:nvPicPr>
              <p:cNvPr id="12" name="Ink 11">
                <a:extLst>
                  <a:ext uri="{FF2B5EF4-FFF2-40B4-BE49-F238E27FC236}">
                    <a16:creationId xmlns:a16="http://schemas.microsoft.com/office/drawing/2014/main" id="{BC0B0EFD-A557-4122-8ED9-1199080AC141}"/>
                  </a:ext>
                </a:extLst>
              </p:cNvPr>
              <p:cNvPicPr/>
              <p:nvPr/>
            </p:nvPicPr>
            <p:blipFill>
              <a:blip r:embed="rId15"/>
              <a:stretch>
                <a:fillRect/>
              </a:stretch>
            </p:blipFill>
            <p:spPr>
              <a:xfrm>
                <a:off x="367205" y="4092037"/>
                <a:ext cx="576360" cy="71640"/>
              </a:xfrm>
              <a:prstGeom prst="rect">
                <a:avLst/>
              </a:prstGeom>
            </p:spPr>
          </p:pic>
        </mc:Fallback>
      </mc:AlternateContent>
      <p:grpSp>
        <p:nvGrpSpPr>
          <p:cNvPr id="17" name="Group 16">
            <a:extLst>
              <a:ext uri="{FF2B5EF4-FFF2-40B4-BE49-F238E27FC236}">
                <a16:creationId xmlns:a16="http://schemas.microsoft.com/office/drawing/2014/main" id="{7DF962E3-1260-4B71-9B6C-233F96E4598D}"/>
              </a:ext>
            </a:extLst>
          </p:cNvPr>
          <p:cNvGrpSpPr/>
          <p:nvPr/>
        </p:nvGrpSpPr>
        <p:grpSpPr>
          <a:xfrm>
            <a:off x="10144445" y="3015997"/>
            <a:ext cx="369000" cy="505800"/>
            <a:chOff x="10144445" y="3015997"/>
            <a:chExt cx="369000" cy="50580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8ECD6FB-FAD6-4518-BB7E-6F125B5FC9F5}"/>
                    </a:ext>
                  </a:extLst>
                </p14:cNvPr>
                <p14:cNvContentPartPr/>
                <p14:nvPr/>
              </p14:nvContentPartPr>
              <p14:xfrm>
                <a:off x="10207085" y="3271957"/>
                <a:ext cx="306360" cy="143280"/>
              </p14:xfrm>
            </p:contentPart>
          </mc:Choice>
          <mc:Fallback xmlns="">
            <p:pic>
              <p:nvPicPr>
                <p:cNvPr id="13" name="Ink 12">
                  <a:extLst>
                    <a:ext uri="{FF2B5EF4-FFF2-40B4-BE49-F238E27FC236}">
                      <a16:creationId xmlns:a16="http://schemas.microsoft.com/office/drawing/2014/main" id="{F8ECD6FB-FAD6-4518-BB7E-6F125B5FC9F5}"/>
                    </a:ext>
                  </a:extLst>
                </p:cNvPr>
                <p:cNvPicPr/>
                <p:nvPr/>
              </p:nvPicPr>
              <p:blipFill>
                <a:blip r:embed="rId17"/>
                <a:stretch>
                  <a:fillRect/>
                </a:stretch>
              </p:blipFill>
              <p:spPr>
                <a:xfrm>
                  <a:off x="10189445" y="3253957"/>
                  <a:ext cx="342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3E61622-E849-46A4-889A-59CAD585088D}"/>
                    </a:ext>
                  </a:extLst>
                </p14:cNvPr>
                <p14:cNvContentPartPr/>
                <p14:nvPr/>
              </p14:nvContentPartPr>
              <p14:xfrm>
                <a:off x="10267565" y="3076477"/>
                <a:ext cx="207360" cy="445320"/>
              </p14:xfrm>
            </p:contentPart>
          </mc:Choice>
          <mc:Fallback xmlns="">
            <p:pic>
              <p:nvPicPr>
                <p:cNvPr id="14" name="Ink 13">
                  <a:extLst>
                    <a:ext uri="{FF2B5EF4-FFF2-40B4-BE49-F238E27FC236}">
                      <a16:creationId xmlns:a16="http://schemas.microsoft.com/office/drawing/2014/main" id="{73E61622-E849-46A4-889A-59CAD585088D}"/>
                    </a:ext>
                  </a:extLst>
                </p:cNvPr>
                <p:cNvPicPr/>
                <p:nvPr/>
              </p:nvPicPr>
              <p:blipFill>
                <a:blip r:embed="rId19"/>
                <a:stretch>
                  <a:fillRect/>
                </a:stretch>
              </p:blipFill>
              <p:spPr>
                <a:xfrm>
                  <a:off x="10249925" y="3058477"/>
                  <a:ext cx="24300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D75CDC3-72BB-4B16-885B-C17C8F847142}"/>
                    </a:ext>
                  </a:extLst>
                </p14:cNvPr>
                <p14:cNvContentPartPr/>
                <p14:nvPr/>
              </p14:nvContentPartPr>
              <p14:xfrm>
                <a:off x="10270085" y="3015997"/>
                <a:ext cx="138960" cy="447480"/>
              </p14:xfrm>
            </p:contentPart>
          </mc:Choice>
          <mc:Fallback xmlns="">
            <p:pic>
              <p:nvPicPr>
                <p:cNvPr id="15" name="Ink 14">
                  <a:extLst>
                    <a:ext uri="{FF2B5EF4-FFF2-40B4-BE49-F238E27FC236}">
                      <a16:creationId xmlns:a16="http://schemas.microsoft.com/office/drawing/2014/main" id="{6D75CDC3-72BB-4B16-885B-C17C8F847142}"/>
                    </a:ext>
                  </a:extLst>
                </p:cNvPr>
                <p:cNvPicPr/>
                <p:nvPr/>
              </p:nvPicPr>
              <p:blipFill>
                <a:blip r:embed="rId21"/>
                <a:stretch>
                  <a:fillRect/>
                </a:stretch>
              </p:blipFill>
              <p:spPr>
                <a:xfrm>
                  <a:off x="10252445" y="2998357"/>
                  <a:ext cx="17460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FBA9CDE-F1BA-49A2-9AA7-995A6151DB46}"/>
                    </a:ext>
                  </a:extLst>
                </p14:cNvPr>
                <p14:cNvContentPartPr/>
                <p14:nvPr/>
              </p14:nvContentPartPr>
              <p14:xfrm>
                <a:off x="10144445" y="3268717"/>
                <a:ext cx="344520" cy="205560"/>
              </p14:xfrm>
            </p:contentPart>
          </mc:Choice>
          <mc:Fallback xmlns="">
            <p:pic>
              <p:nvPicPr>
                <p:cNvPr id="16" name="Ink 15">
                  <a:extLst>
                    <a:ext uri="{FF2B5EF4-FFF2-40B4-BE49-F238E27FC236}">
                      <a16:creationId xmlns:a16="http://schemas.microsoft.com/office/drawing/2014/main" id="{9FBA9CDE-F1BA-49A2-9AA7-995A6151DB46}"/>
                    </a:ext>
                  </a:extLst>
                </p:cNvPr>
                <p:cNvPicPr/>
                <p:nvPr/>
              </p:nvPicPr>
              <p:blipFill>
                <a:blip r:embed="rId23"/>
                <a:stretch>
                  <a:fillRect/>
                </a:stretch>
              </p:blipFill>
              <p:spPr>
                <a:xfrm>
                  <a:off x="10126445" y="3250717"/>
                  <a:ext cx="380160" cy="24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5556A18-32A0-44B0-9E47-F4116028A878}"/>
                  </a:ext>
                </a:extLst>
              </p14:cNvPr>
              <p14:cNvContentPartPr/>
              <p14:nvPr/>
            </p14:nvContentPartPr>
            <p14:xfrm>
              <a:off x="8704085" y="4605397"/>
              <a:ext cx="77400" cy="16200"/>
            </p14:xfrm>
          </p:contentPart>
        </mc:Choice>
        <mc:Fallback xmlns="">
          <p:pic>
            <p:nvPicPr>
              <p:cNvPr id="18" name="Ink 17">
                <a:extLst>
                  <a:ext uri="{FF2B5EF4-FFF2-40B4-BE49-F238E27FC236}">
                    <a16:creationId xmlns:a16="http://schemas.microsoft.com/office/drawing/2014/main" id="{35556A18-32A0-44B0-9E47-F4116028A878}"/>
                  </a:ext>
                </a:extLst>
              </p:cNvPr>
              <p:cNvPicPr/>
              <p:nvPr/>
            </p:nvPicPr>
            <p:blipFill>
              <a:blip r:embed="rId25"/>
              <a:stretch>
                <a:fillRect/>
              </a:stretch>
            </p:blipFill>
            <p:spPr>
              <a:xfrm>
                <a:off x="8686445" y="4587757"/>
                <a:ext cx="113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F56CFFBE-579A-4CAA-88D9-A0F140E20091}"/>
                  </a:ext>
                </a:extLst>
              </p14:cNvPr>
              <p14:cNvContentPartPr/>
              <p14:nvPr/>
            </p14:nvContentPartPr>
            <p14:xfrm>
              <a:off x="7560005" y="4951357"/>
              <a:ext cx="971280" cy="43560"/>
            </p14:xfrm>
          </p:contentPart>
        </mc:Choice>
        <mc:Fallback xmlns="">
          <p:pic>
            <p:nvPicPr>
              <p:cNvPr id="19" name="Ink 18">
                <a:extLst>
                  <a:ext uri="{FF2B5EF4-FFF2-40B4-BE49-F238E27FC236}">
                    <a16:creationId xmlns:a16="http://schemas.microsoft.com/office/drawing/2014/main" id="{F56CFFBE-579A-4CAA-88D9-A0F140E20091}"/>
                  </a:ext>
                </a:extLst>
              </p:cNvPr>
              <p:cNvPicPr/>
              <p:nvPr/>
            </p:nvPicPr>
            <p:blipFill>
              <a:blip r:embed="rId27"/>
              <a:stretch>
                <a:fillRect/>
              </a:stretch>
            </p:blipFill>
            <p:spPr>
              <a:xfrm>
                <a:off x="7542005" y="4933357"/>
                <a:ext cx="1006920" cy="79200"/>
              </a:xfrm>
              <a:prstGeom prst="rect">
                <a:avLst/>
              </a:prstGeom>
            </p:spPr>
          </p:pic>
        </mc:Fallback>
      </mc:AlternateContent>
    </p:spTree>
    <p:extLst>
      <p:ext uri="{BB962C8B-B14F-4D97-AF65-F5344CB8AC3E}">
        <p14:creationId xmlns:p14="http://schemas.microsoft.com/office/powerpoint/2010/main" val="142989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534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164846"/>
            <a:ext cx="10294632" cy="5978560"/>
          </a:xfrm>
          <a:prstGeom prst="rect">
            <a:avLst/>
          </a:prstGeom>
          <a:noFill/>
        </p:spPr>
        <p:txBody>
          <a:bodyPr wrap="square" rtlCol="0">
            <a:spAutoFit/>
          </a:bodyPr>
          <a:lstStyle/>
          <a:p>
            <a:r>
              <a:rPr lang="en-US" sz="2250" b="1">
                <a:solidFill>
                  <a:schemeClr val="bg1"/>
                </a:solidFill>
                <a:cs typeface="+mj-cs"/>
              </a:rPr>
              <a:t>Targum Jonathan son of Uziel Isaiah 9:17-21</a:t>
            </a:r>
          </a:p>
          <a:p>
            <a:r>
              <a:rPr lang="en-US" sz="2250">
                <a:solidFill>
                  <a:schemeClr val="bg1"/>
                </a:solidFill>
                <a:cs typeface="+mj-cs"/>
              </a:rPr>
              <a:t>9:17 Therefore the Lord shall have no joy in their young men, neither shall have mercy on their fatherless and widows: for all of them are hypocrites and evildoers, and all their mouths speak lies. For all this they do not turn away from their sins, that His anger might turn away from them; but still they hold fast their rebellion, and yet His stroke is ready to take vengeance on them. 9:18 The punishment of their sins shall burn like fire; it shall consume the sinners and the wicked, and shall rule over the rest of the people, and shall make an end of a great host. 9:19 Through the wrath from before the presence of the Lord of hosts the earth shall be burnt up, and the people shall be like the burning fuel of fire: no man shall spare his brother. 9:20 And he shall spoil on the south, and be hungry; and he shall destroy on the north, and not be satisfied: they shall spoil the substance, every man the substance of his neighbour. 9:21 Those of the house of Manasseh, with those of the house of Ephraim, and they of the house of Ephraim, with those of the house of Manasseh, shall be joined together as one, to come against them of the house of Judah. For all this they do not turn away from their sins, that His anger might turn away from them; but still they hold fast their rebellion, and yet His stroke is ready to take vengeance on them.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9D50763-4DFF-48E0-98F4-053DBA7170F6}"/>
                  </a:ext>
                </a:extLst>
              </p14:cNvPr>
              <p14:cNvContentPartPr/>
              <p14:nvPr/>
            </p14:nvContentPartPr>
            <p14:xfrm>
              <a:off x="6985805" y="2915917"/>
              <a:ext cx="2615400" cy="126720"/>
            </p14:xfrm>
          </p:contentPart>
        </mc:Choice>
        <mc:Fallback xmlns="">
          <p:pic>
            <p:nvPicPr>
              <p:cNvPr id="4" name="Ink 3">
                <a:extLst>
                  <a:ext uri="{FF2B5EF4-FFF2-40B4-BE49-F238E27FC236}">
                    <a16:creationId xmlns:a16="http://schemas.microsoft.com/office/drawing/2014/main" id="{49D50763-4DFF-48E0-98F4-053DBA7170F6}"/>
                  </a:ext>
                </a:extLst>
              </p:cNvPr>
              <p:cNvPicPr/>
              <p:nvPr/>
            </p:nvPicPr>
            <p:blipFill>
              <a:blip r:embed="rId5"/>
              <a:stretch>
                <a:fillRect/>
              </a:stretch>
            </p:blipFill>
            <p:spPr>
              <a:xfrm>
                <a:off x="6968165" y="2898277"/>
                <a:ext cx="2651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D664448-2D25-45B3-AF04-FFA1090472EA}"/>
                  </a:ext>
                </a:extLst>
              </p14:cNvPr>
              <p14:cNvContentPartPr/>
              <p14:nvPr/>
            </p14:nvContentPartPr>
            <p14:xfrm>
              <a:off x="235085" y="3306517"/>
              <a:ext cx="7827480" cy="112680"/>
            </p14:xfrm>
          </p:contentPart>
        </mc:Choice>
        <mc:Fallback xmlns="">
          <p:pic>
            <p:nvPicPr>
              <p:cNvPr id="5" name="Ink 4">
                <a:extLst>
                  <a:ext uri="{FF2B5EF4-FFF2-40B4-BE49-F238E27FC236}">
                    <a16:creationId xmlns:a16="http://schemas.microsoft.com/office/drawing/2014/main" id="{6D664448-2D25-45B3-AF04-FFA1090472EA}"/>
                  </a:ext>
                </a:extLst>
              </p:cNvPr>
              <p:cNvPicPr/>
              <p:nvPr/>
            </p:nvPicPr>
            <p:blipFill>
              <a:blip r:embed="rId7"/>
              <a:stretch>
                <a:fillRect/>
              </a:stretch>
            </p:blipFill>
            <p:spPr>
              <a:xfrm>
                <a:off x="217445" y="3288877"/>
                <a:ext cx="7863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45AD5E3-ABEC-4417-80E7-6EB6CCA60E75}"/>
                  </a:ext>
                </a:extLst>
              </p14:cNvPr>
              <p14:cNvContentPartPr/>
              <p14:nvPr/>
            </p14:nvContentPartPr>
            <p14:xfrm>
              <a:off x="4476245" y="4310557"/>
              <a:ext cx="4320" cy="17280"/>
            </p14:xfrm>
          </p:contentPart>
        </mc:Choice>
        <mc:Fallback xmlns="">
          <p:pic>
            <p:nvPicPr>
              <p:cNvPr id="7" name="Ink 6">
                <a:extLst>
                  <a:ext uri="{FF2B5EF4-FFF2-40B4-BE49-F238E27FC236}">
                    <a16:creationId xmlns:a16="http://schemas.microsoft.com/office/drawing/2014/main" id="{645AD5E3-ABEC-4417-80E7-6EB6CCA60E75}"/>
                  </a:ext>
                </a:extLst>
              </p:cNvPr>
              <p:cNvPicPr/>
              <p:nvPr/>
            </p:nvPicPr>
            <p:blipFill>
              <a:blip r:embed="rId9"/>
              <a:stretch>
                <a:fillRect/>
              </a:stretch>
            </p:blipFill>
            <p:spPr>
              <a:xfrm>
                <a:off x="4458245" y="4292557"/>
                <a:ext cx="39960" cy="52920"/>
              </a:xfrm>
              <a:prstGeom prst="rect">
                <a:avLst/>
              </a:prstGeom>
            </p:spPr>
          </p:pic>
        </mc:Fallback>
      </mc:AlternateContent>
    </p:spTree>
    <p:extLst>
      <p:ext uri="{BB962C8B-B14F-4D97-AF65-F5344CB8AC3E}">
        <p14:creationId xmlns:p14="http://schemas.microsoft.com/office/powerpoint/2010/main" val="103874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534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164846"/>
            <a:ext cx="10294632" cy="5678478"/>
          </a:xfrm>
          <a:prstGeom prst="rect">
            <a:avLst/>
          </a:prstGeom>
          <a:noFill/>
        </p:spPr>
        <p:txBody>
          <a:bodyPr wrap="square" rtlCol="0">
            <a:spAutoFit/>
          </a:bodyPr>
          <a:lstStyle/>
          <a:p>
            <a:pPr algn="r"/>
            <a:r>
              <a:rPr lang="he-IL" sz="3200" b="1">
                <a:solidFill>
                  <a:srgbClr val="FFFF00"/>
                </a:solidFill>
                <a:cs typeface="+mj-cs"/>
              </a:rPr>
              <a:t>מגילת קהלת פרק ט</a:t>
            </a:r>
          </a:p>
          <a:p>
            <a:pPr algn="r"/>
            <a:r>
              <a:rPr lang="he-IL" sz="3200">
                <a:solidFill>
                  <a:srgbClr val="FFFF00"/>
                </a:solidFill>
                <a:cs typeface="+mj-cs"/>
              </a:rPr>
              <a:t>א   כִּי אֶת-כָּל-זֶה נָתַתִּי אֶל-לִבִּי וְלָבוּר אֶת-כָּל-זֶה אֲשֶׁר הַצַּדִּיקִים וְהַחֲכָמִים וַעֲבָדֵיהֶם בְּיַד הָאֱלֹהִים גַּם-אַהֲבָה גַם-שִֹנְאָה אֵין יוֹדֵעַ הָאָדָם הַכֹּל לִפְנֵיהֶם: ב   הַכֹּל כַּאֲשֶׁר לַכֹּל מִקְרֶה אֶחָד לַצַּדִּיק וְלָרָשָׁע לַטּוֹב וְלַטָּהוֹר וְלַטָּמֵא וְלַזֹּבֵחַ וְלַאֲשֶׁר אֵינֶנּוּ זֹבֵחַ כַּטּוֹב כַּחֹטֶא הַנִּשְׁבָּע כַּאֲשֶׁר שְׁבוּעָה יָרֵא: </a:t>
            </a:r>
          </a:p>
          <a:p>
            <a:r>
              <a:rPr lang="en-US" sz="2800" b="1">
                <a:solidFill>
                  <a:schemeClr val="bg1"/>
                </a:solidFill>
                <a:cs typeface="+mj-cs"/>
              </a:rPr>
              <a:t>Ecclesiastes 9:1-2</a:t>
            </a:r>
          </a:p>
          <a:p>
            <a:r>
              <a:rPr lang="en-US" sz="2500">
                <a:solidFill>
                  <a:schemeClr val="bg1"/>
                </a:solidFill>
                <a:cs typeface="+mj-cs"/>
              </a:rPr>
              <a:t>9 For I have taken all this to my heart, even to examine it all, that righteous people, wise people, and their deeds are in the hand of God. People do not know whether it will be love or hatred; anything awaits them. 2 It is the same for all. There is one fate for the righteous and for the wicked; for the good, for the clean and the unclean; for the person who offers a sacrifice and for the one who does not sacrifice. As the good person is, so is the sinner; the one who swears an oath is just as the one who is afraid to swear an oath. (NASB)</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7DA0DB4-C95D-4F4C-821F-8594BC8AE9D6}"/>
                  </a:ext>
                </a:extLst>
              </p14:cNvPr>
              <p14:cNvContentPartPr/>
              <p14:nvPr/>
            </p14:nvContentPartPr>
            <p14:xfrm>
              <a:off x="4668485" y="4249717"/>
              <a:ext cx="25920" cy="34920"/>
            </p14:xfrm>
          </p:contentPart>
        </mc:Choice>
        <mc:Fallback xmlns="">
          <p:pic>
            <p:nvPicPr>
              <p:cNvPr id="4" name="Ink 3">
                <a:extLst>
                  <a:ext uri="{FF2B5EF4-FFF2-40B4-BE49-F238E27FC236}">
                    <a16:creationId xmlns:a16="http://schemas.microsoft.com/office/drawing/2014/main" id="{C7DA0DB4-C95D-4F4C-821F-8594BC8AE9D6}"/>
                  </a:ext>
                </a:extLst>
              </p:cNvPr>
              <p:cNvPicPr/>
              <p:nvPr/>
            </p:nvPicPr>
            <p:blipFill>
              <a:blip r:embed="rId5"/>
              <a:stretch>
                <a:fillRect/>
              </a:stretch>
            </p:blipFill>
            <p:spPr>
              <a:xfrm>
                <a:off x="4650845" y="4231717"/>
                <a:ext cx="61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43C0A2C-8779-434D-8FDD-EC94B634C0D1}"/>
                  </a:ext>
                </a:extLst>
              </p14:cNvPr>
              <p14:cNvContentPartPr/>
              <p14:nvPr/>
            </p14:nvContentPartPr>
            <p14:xfrm>
              <a:off x="7732085" y="4143157"/>
              <a:ext cx="6120" cy="5040"/>
            </p14:xfrm>
          </p:contentPart>
        </mc:Choice>
        <mc:Fallback xmlns="">
          <p:pic>
            <p:nvPicPr>
              <p:cNvPr id="5" name="Ink 4">
                <a:extLst>
                  <a:ext uri="{FF2B5EF4-FFF2-40B4-BE49-F238E27FC236}">
                    <a16:creationId xmlns:a16="http://schemas.microsoft.com/office/drawing/2014/main" id="{543C0A2C-8779-434D-8FDD-EC94B634C0D1}"/>
                  </a:ext>
                </a:extLst>
              </p:cNvPr>
              <p:cNvPicPr/>
              <p:nvPr/>
            </p:nvPicPr>
            <p:blipFill>
              <a:blip r:embed="rId7"/>
              <a:stretch>
                <a:fillRect/>
              </a:stretch>
            </p:blipFill>
            <p:spPr>
              <a:xfrm>
                <a:off x="7714445" y="4125157"/>
                <a:ext cx="41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6D77563-1F0C-4267-8F8D-6C606D7A977C}"/>
                  </a:ext>
                </a:extLst>
              </p14:cNvPr>
              <p14:cNvContentPartPr/>
              <p14:nvPr/>
            </p14:nvContentPartPr>
            <p14:xfrm>
              <a:off x="1300685" y="4528357"/>
              <a:ext cx="6447600" cy="123840"/>
            </p14:xfrm>
          </p:contentPart>
        </mc:Choice>
        <mc:Fallback xmlns="">
          <p:pic>
            <p:nvPicPr>
              <p:cNvPr id="7" name="Ink 6">
                <a:extLst>
                  <a:ext uri="{FF2B5EF4-FFF2-40B4-BE49-F238E27FC236}">
                    <a16:creationId xmlns:a16="http://schemas.microsoft.com/office/drawing/2014/main" id="{A6D77563-1F0C-4267-8F8D-6C606D7A977C}"/>
                  </a:ext>
                </a:extLst>
              </p:cNvPr>
              <p:cNvPicPr/>
              <p:nvPr/>
            </p:nvPicPr>
            <p:blipFill>
              <a:blip r:embed="rId9"/>
              <a:stretch>
                <a:fillRect/>
              </a:stretch>
            </p:blipFill>
            <p:spPr>
              <a:xfrm>
                <a:off x="1283045" y="4510717"/>
                <a:ext cx="6483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6173D93-6A70-4121-BB81-EF2BC7DC5A5D}"/>
                  </a:ext>
                </a:extLst>
              </p14:cNvPr>
              <p14:cNvContentPartPr/>
              <p14:nvPr/>
            </p14:nvContentPartPr>
            <p14:xfrm>
              <a:off x="8505365" y="3408397"/>
              <a:ext cx="1334520" cy="124920"/>
            </p14:xfrm>
          </p:contentPart>
        </mc:Choice>
        <mc:Fallback xmlns="">
          <p:pic>
            <p:nvPicPr>
              <p:cNvPr id="9" name="Ink 8">
                <a:extLst>
                  <a:ext uri="{FF2B5EF4-FFF2-40B4-BE49-F238E27FC236}">
                    <a16:creationId xmlns:a16="http://schemas.microsoft.com/office/drawing/2014/main" id="{66173D93-6A70-4121-BB81-EF2BC7DC5A5D}"/>
                  </a:ext>
                </a:extLst>
              </p:cNvPr>
              <p:cNvPicPr/>
              <p:nvPr/>
            </p:nvPicPr>
            <p:blipFill>
              <a:blip r:embed="rId11"/>
              <a:stretch>
                <a:fillRect/>
              </a:stretch>
            </p:blipFill>
            <p:spPr>
              <a:xfrm>
                <a:off x="8487365" y="3390397"/>
                <a:ext cx="1370160" cy="160560"/>
              </a:xfrm>
              <a:prstGeom prst="rect">
                <a:avLst/>
              </a:prstGeom>
            </p:spPr>
          </p:pic>
        </mc:Fallback>
      </mc:AlternateContent>
      <p:grpSp>
        <p:nvGrpSpPr>
          <p:cNvPr id="13" name="Group 12">
            <a:extLst>
              <a:ext uri="{FF2B5EF4-FFF2-40B4-BE49-F238E27FC236}">
                <a16:creationId xmlns:a16="http://schemas.microsoft.com/office/drawing/2014/main" id="{60E06BB2-D069-4554-B77D-5D636E982267}"/>
              </a:ext>
            </a:extLst>
          </p:cNvPr>
          <p:cNvGrpSpPr/>
          <p:nvPr/>
        </p:nvGrpSpPr>
        <p:grpSpPr>
          <a:xfrm>
            <a:off x="140045" y="3007717"/>
            <a:ext cx="9943200" cy="1009440"/>
            <a:chOff x="140045" y="3007717"/>
            <a:chExt cx="9943200" cy="100944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C59545D-2230-4154-BD10-21F4B0619D0D}"/>
                    </a:ext>
                  </a:extLst>
                </p14:cNvPr>
                <p14:cNvContentPartPr/>
                <p14:nvPr/>
              </p14:nvContentPartPr>
              <p14:xfrm>
                <a:off x="140045" y="3390037"/>
                <a:ext cx="7932600" cy="627120"/>
              </p14:xfrm>
            </p:contentPart>
          </mc:Choice>
          <mc:Fallback xmlns="">
            <p:pic>
              <p:nvPicPr>
                <p:cNvPr id="11" name="Ink 10">
                  <a:extLst>
                    <a:ext uri="{FF2B5EF4-FFF2-40B4-BE49-F238E27FC236}">
                      <a16:creationId xmlns:a16="http://schemas.microsoft.com/office/drawing/2014/main" id="{BC59545D-2230-4154-BD10-21F4B0619D0D}"/>
                    </a:ext>
                  </a:extLst>
                </p:cNvPr>
                <p:cNvPicPr/>
                <p:nvPr/>
              </p:nvPicPr>
              <p:blipFill>
                <a:blip r:embed="rId13"/>
                <a:stretch>
                  <a:fillRect/>
                </a:stretch>
              </p:blipFill>
              <p:spPr>
                <a:xfrm>
                  <a:off x="122405" y="3372037"/>
                  <a:ext cx="796824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D2CE30F-6E0C-4BDE-AA58-96697F8C3932}"/>
                    </a:ext>
                  </a:extLst>
                </p14:cNvPr>
                <p14:cNvContentPartPr/>
                <p14:nvPr/>
              </p14:nvContentPartPr>
              <p14:xfrm>
                <a:off x="8587085" y="3007717"/>
                <a:ext cx="1496160" cy="544680"/>
              </p14:xfrm>
            </p:contentPart>
          </mc:Choice>
          <mc:Fallback xmlns="">
            <p:pic>
              <p:nvPicPr>
                <p:cNvPr id="12" name="Ink 11">
                  <a:extLst>
                    <a:ext uri="{FF2B5EF4-FFF2-40B4-BE49-F238E27FC236}">
                      <a16:creationId xmlns:a16="http://schemas.microsoft.com/office/drawing/2014/main" id="{FD2CE30F-6E0C-4BDE-AA58-96697F8C3932}"/>
                    </a:ext>
                  </a:extLst>
                </p:cNvPr>
                <p:cNvPicPr/>
                <p:nvPr/>
              </p:nvPicPr>
              <p:blipFill>
                <a:blip r:embed="rId15"/>
                <a:stretch>
                  <a:fillRect/>
                </a:stretch>
              </p:blipFill>
              <p:spPr>
                <a:xfrm>
                  <a:off x="8569085" y="2989717"/>
                  <a:ext cx="1531800" cy="580320"/>
                </a:xfrm>
                <a:prstGeom prst="rect">
                  <a:avLst/>
                </a:prstGeom>
              </p:spPr>
            </p:pic>
          </mc:Fallback>
        </mc:AlternateContent>
      </p:grpSp>
    </p:spTree>
    <p:extLst>
      <p:ext uri="{BB962C8B-B14F-4D97-AF65-F5344CB8AC3E}">
        <p14:creationId xmlns:p14="http://schemas.microsoft.com/office/powerpoint/2010/main" val="230753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534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164846"/>
            <a:ext cx="10294632" cy="6340197"/>
          </a:xfrm>
          <a:prstGeom prst="rect">
            <a:avLst/>
          </a:prstGeom>
          <a:noFill/>
        </p:spPr>
        <p:txBody>
          <a:bodyPr wrap="square" rtlCol="0">
            <a:spAutoFit/>
          </a:bodyPr>
          <a:lstStyle/>
          <a:p>
            <a:r>
              <a:rPr lang="en-US" sz="3200" b="1">
                <a:solidFill>
                  <a:srgbClr val="92D050"/>
                </a:solidFill>
                <a:cs typeface="+mj-cs"/>
              </a:rPr>
              <a:t>Rashi on Isaiah 9.12 Part 1</a:t>
            </a:r>
          </a:p>
          <a:p>
            <a:pPr algn="r"/>
            <a:r>
              <a:rPr lang="he-IL" sz="3200">
                <a:solidFill>
                  <a:srgbClr val="FFFF00"/>
                </a:solidFill>
                <a:cs typeface="+mj-cs"/>
              </a:rPr>
              <a:t>עד המכהו. עד הקב"ה שהוא מביא עליו המכו' האלה:</a:t>
            </a:r>
          </a:p>
          <a:p>
            <a:r>
              <a:rPr lang="en-US" sz="2800">
                <a:solidFill>
                  <a:srgbClr val="92D050"/>
                </a:solidFill>
                <a:cs typeface="+mj-cs"/>
              </a:rPr>
              <a:t>to the One Who smites it To the Holy One, blessed be He, Who brings these afflictions upon them.</a:t>
            </a:r>
          </a:p>
          <a:p>
            <a:endParaRPr lang="en-US" sz="800">
              <a:solidFill>
                <a:schemeClr val="bg1"/>
              </a:solidFill>
              <a:cs typeface="+mj-cs"/>
            </a:endParaRPr>
          </a:p>
          <a:p>
            <a:r>
              <a:rPr lang="en-US" sz="2800" b="1">
                <a:solidFill>
                  <a:schemeClr val="bg1"/>
                </a:solidFill>
                <a:cs typeface="+mj-cs"/>
              </a:rPr>
              <a:t>1 John 2:1-7</a:t>
            </a:r>
          </a:p>
          <a:p>
            <a:r>
              <a:rPr lang="en-US" sz="2100">
                <a:solidFill>
                  <a:schemeClr val="bg1"/>
                </a:solidFill>
                <a:cs typeface="+mj-cs"/>
              </a:rPr>
              <a:t>2:1  My little children, these things write I unto you, that ye sin not. And if any man sin, we have an advocate with the Father, Jesus Christ the righteous: 2:2  And he is the propitiation for our sins: and not for our's only, but also for the sins of the whole world. 2:3  And hereby we do know that we know him, if we keep his commandments. 2:4  He that saith, I know him, and keepeth not his commandments, is a liar, and the truth is not in him. 2:5  But whoso keepeth his word, in him verily is the love of God perfected: hereby know we that we are in him. 2:6  He that saith he abideth in him ought himself also so to walk, even as he walked. 2:7  Brethren, I write no new commandment unto you, but an old commandment which ye had from the beginning. The old commandment is the word which ye have heard from the beginning. (KJV)</a:t>
            </a:r>
          </a:p>
          <a:p>
            <a:endParaRPr lang="en-US" sz="32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FD68FD4-B1CF-428A-ACD3-789B7BFCB70B}"/>
                  </a:ext>
                </a:extLst>
              </p14:cNvPr>
              <p14:cNvContentPartPr/>
              <p14:nvPr/>
            </p14:nvContentPartPr>
            <p14:xfrm>
              <a:off x="4353845" y="1573837"/>
              <a:ext cx="5671800" cy="162720"/>
            </p14:xfrm>
          </p:contentPart>
        </mc:Choice>
        <mc:Fallback xmlns="">
          <p:pic>
            <p:nvPicPr>
              <p:cNvPr id="4" name="Ink 3">
                <a:extLst>
                  <a:ext uri="{FF2B5EF4-FFF2-40B4-BE49-F238E27FC236}">
                    <a16:creationId xmlns:a16="http://schemas.microsoft.com/office/drawing/2014/main" id="{EFD68FD4-B1CF-428A-ACD3-789B7BFCB70B}"/>
                  </a:ext>
                </a:extLst>
              </p:cNvPr>
              <p:cNvPicPr/>
              <p:nvPr/>
            </p:nvPicPr>
            <p:blipFill>
              <a:blip r:embed="rId5"/>
              <a:stretch>
                <a:fillRect/>
              </a:stretch>
            </p:blipFill>
            <p:spPr>
              <a:xfrm>
                <a:off x="4335845" y="1555837"/>
                <a:ext cx="5707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132F60A-65A4-4C70-9B27-5E5DAC58DD60}"/>
                  </a:ext>
                </a:extLst>
              </p14:cNvPr>
              <p14:cNvContentPartPr/>
              <p14:nvPr/>
            </p14:nvContentPartPr>
            <p14:xfrm>
              <a:off x="563765" y="2045437"/>
              <a:ext cx="3602160" cy="100800"/>
            </p14:xfrm>
          </p:contentPart>
        </mc:Choice>
        <mc:Fallback xmlns="">
          <p:pic>
            <p:nvPicPr>
              <p:cNvPr id="5" name="Ink 4">
                <a:extLst>
                  <a:ext uri="{FF2B5EF4-FFF2-40B4-BE49-F238E27FC236}">
                    <a16:creationId xmlns:a16="http://schemas.microsoft.com/office/drawing/2014/main" id="{0132F60A-65A4-4C70-9B27-5E5DAC58DD60}"/>
                  </a:ext>
                </a:extLst>
              </p:cNvPr>
              <p:cNvPicPr/>
              <p:nvPr/>
            </p:nvPicPr>
            <p:blipFill>
              <a:blip r:embed="rId7"/>
              <a:stretch>
                <a:fillRect/>
              </a:stretch>
            </p:blipFill>
            <p:spPr>
              <a:xfrm>
                <a:off x="545765" y="2027437"/>
                <a:ext cx="3637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66B9E20-B1B1-46ED-857C-69DFDB1567BF}"/>
                  </a:ext>
                </a:extLst>
              </p14:cNvPr>
              <p14:cNvContentPartPr/>
              <p14:nvPr/>
            </p14:nvContentPartPr>
            <p14:xfrm>
              <a:off x="8820725" y="3499117"/>
              <a:ext cx="1284840" cy="89640"/>
            </p14:xfrm>
          </p:contentPart>
        </mc:Choice>
        <mc:Fallback xmlns="">
          <p:pic>
            <p:nvPicPr>
              <p:cNvPr id="7" name="Ink 6">
                <a:extLst>
                  <a:ext uri="{FF2B5EF4-FFF2-40B4-BE49-F238E27FC236}">
                    <a16:creationId xmlns:a16="http://schemas.microsoft.com/office/drawing/2014/main" id="{866B9E20-B1B1-46ED-857C-69DFDB1567BF}"/>
                  </a:ext>
                </a:extLst>
              </p:cNvPr>
              <p:cNvPicPr/>
              <p:nvPr/>
            </p:nvPicPr>
            <p:blipFill>
              <a:blip r:embed="rId9"/>
              <a:stretch>
                <a:fillRect/>
              </a:stretch>
            </p:blipFill>
            <p:spPr>
              <a:xfrm>
                <a:off x="8802725" y="3481117"/>
                <a:ext cx="1320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106A128-3811-49FE-A522-0EDE3F585E23}"/>
                  </a:ext>
                </a:extLst>
              </p14:cNvPr>
              <p14:cNvContentPartPr/>
              <p14:nvPr/>
            </p14:nvContentPartPr>
            <p14:xfrm>
              <a:off x="213485" y="3840397"/>
              <a:ext cx="6854400" cy="77040"/>
            </p14:xfrm>
          </p:contentPart>
        </mc:Choice>
        <mc:Fallback xmlns="">
          <p:pic>
            <p:nvPicPr>
              <p:cNvPr id="9" name="Ink 8">
                <a:extLst>
                  <a:ext uri="{FF2B5EF4-FFF2-40B4-BE49-F238E27FC236}">
                    <a16:creationId xmlns:a16="http://schemas.microsoft.com/office/drawing/2014/main" id="{0106A128-3811-49FE-A522-0EDE3F585E23}"/>
                  </a:ext>
                </a:extLst>
              </p:cNvPr>
              <p:cNvPicPr/>
              <p:nvPr/>
            </p:nvPicPr>
            <p:blipFill>
              <a:blip r:embed="rId11"/>
              <a:stretch>
                <a:fillRect/>
              </a:stretch>
            </p:blipFill>
            <p:spPr>
              <a:xfrm>
                <a:off x="195845" y="3822397"/>
                <a:ext cx="6890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6358D23-E692-4164-B688-E0C0F75504B2}"/>
                  </a:ext>
                </a:extLst>
              </p14:cNvPr>
              <p14:cNvContentPartPr/>
              <p14:nvPr/>
            </p14:nvContentPartPr>
            <p14:xfrm>
              <a:off x="7716605" y="3850837"/>
              <a:ext cx="2400840" cy="93960"/>
            </p14:xfrm>
          </p:contentPart>
        </mc:Choice>
        <mc:Fallback xmlns="">
          <p:pic>
            <p:nvPicPr>
              <p:cNvPr id="11" name="Ink 10">
                <a:extLst>
                  <a:ext uri="{FF2B5EF4-FFF2-40B4-BE49-F238E27FC236}">
                    <a16:creationId xmlns:a16="http://schemas.microsoft.com/office/drawing/2014/main" id="{06358D23-E692-4164-B688-E0C0F75504B2}"/>
                  </a:ext>
                </a:extLst>
              </p:cNvPr>
              <p:cNvPicPr/>
              <p:nvPr/>
            </p:nvPicPr>
            <p:blipFill>
              <a:blip r:embed="rId13"/>
              <a:stretch>
                <a:fillRect/>
              </a:stretch>
            </p:blipFill>
            <p:spPr>
              <a:xfrm>
                <a:off x="7698605" y="3832837"/>
                <a:ext cx="2436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66622A6-00BB-4159-8AFC-0D2D0B4D6FB8}"/>
                  </a:ext>
                </a:extLst>
              </p14:cNvPr>
              <p14:cNvContentPartPr/>
              <p14:nvPr/>
            </p14:nvContentPartPr>
            <p14:xfrm>
              <a:off x="336605" y="4149637"/>
              <a:ext cx="7734240" cy="93960"/>
            </p14:xfrm>
          </p:contentPart>
        </mc:Choice>
        <mc:Fallback xmlns="">
          <p:pic>
            <p:nvPicPr>
              <p:cNvPr id="12" name="Ink 11">
                <a:extLst>
                  <a:ext uri="{FF2B5EF4-FFF2-40B4-BE49-F238E27FC236}">
                    <a16:creationId xmlns:a16="http://schemas.microsoft.com/office/drawing/2014/main" id="{A66622A6-00BB-4159-8AFC-0D2D0B4D6FB8}"/>
                  </a:ext>
                </a:extLst>
              </p:cNvPr>
              <p:cNvPicPr/>
              <p:nvPr/>
            </p:nvPicPr>
            <p:blipFill>
              <a:blip r:embed="rId15"/>
              <a:stretch>
                <a:fillRect/>
              </a:stretch>
            </p:blipFill>
            <p:spPr>
              <a:xfrm>
                <a:off x="318605" y="4131637"/>
                <a:ext cx="7769880" cy="129600"/>
              </a:xfrm>
              <a:prstGeom prst="rect">
                <a:avLst/>
              </a:prstGeom>
            </p:spPr>
          </p:pic>
        </mc:Fallback>
      </mc:AlternateContent>
      <p:grpSp>
        <p:nvGrpSpPr>
          <p:cNvPr id="15" name="Group 14">
            <a:extLst>
              <a:ext uri="{FF2B5EF4-FFF2-40B4-BE49-F238E27FC236}">
                <a16:creationId xmlns:a16="http://schemas.microsoft.com/office/drawing/2014/main" id="{1C5EA9D3-676A-4F06-A499-91EAAC5E53DF}"/>
              </a:ext>
            </a:extLst>
          </p:cNvPr>
          <p:cNvGrpSpPr/>
          <p:nvPr/>
        </p:nvGrpSpPr>
        <p:grpSpPr>
          <a:xfrm>
            <a:off x="6725885" y="4831837"/>
            <a:ext cx="3112200" cy="64440"/>
            <a:chOff x="6725885" y="4831837"/>
            <a:chExt cx="3112200" cy="6444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CDE52D7-B4FE-4760-A1BC-D8CA580D178E}"/>
                    </a:ext>
                  </a:extLst>
                </p14:cNvPr>
                <p14:cNvContentPartPr/>
                <p14:nvPr/>
              </p14:nvContentPartPr>
              <p14:xfrm>
                <a:off x="6725885" y="4831837"/>
                <a:ext cx="1059840" cy="63000"/>
              </p14:xfrm>
            </p:contentPart>
          </mc:Choice>
          <mc:Fallback xmlns="">
            <p:pic>
              <p:nvPicPr>
                <p:cNvPr id="13" name="Ink 12">
                  <a:extLst>
                    <a:ext uri="{FF2B5EF4-FFF2-40B4-BE49-F238E27FC236}">
                      <a16:creationId xmlns:a16="http://schemas.microsoft.com/office/drawing/2014/main" id="{BCDE52D7-B4FE-4760-A1BC-D8CA580D178E}"/>
                    </a:ext>
                  </a:extLst>
                </p:cNvPr>
                <p:cNvPicPr/>
                <p:nvPr/>
              </p:nvPicPr>
              <p:blipFill>
                <a:blip r:embed="rId17"/>
                <a:stretch>
                  <a:fillRect/>
                </a:stretch>
              </p:blipFill>
              <p:spPr>
                <a:xfrm>
                  <a:off x="6707885" y="4813837"/>
                  <a:ext cx="1095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21AA792-EF79-4313-8C21-52BBB441CB95}"/>
                    </a:ext>
                  </a:extLst>
                </p14:cNvPr>
                <p14:cNvContentPartPr/>
                <p14:nvPr/>
              </p14:nvContentPartPr>
              <p14:xfrm>
                <a:off x="8050685" y="4858117"/>
                <a:ext cx="1787400" cy="38160"/>
              </p14:xfrm>
            </p:contentPart>
          </mc:Choice>
          <mc:Fallback xmlns="">
            <p:pic>
              <p:nvPicPr>
                <p:cNvPr id="14" name="Ink 13">
                  <a:extLst>
                    <a:ext uri="{FF2B5EF4-FFF2-40B4-BE49-F238E27FC236}">
                      <a16:creationId xmlns:a16="http://schemas.microsoft.com/office/drawing/2014/main" id="{021AA792-EF79-4313-8C21-52BBB441CB95}"/>
                    </a:ext>
                  </a:extLst>
                </p:cNvPr>
                <p:cNvPicPr/>
                <p:nvPr/>
              </p:nvPicPr>
              <p:blipFill>
                <a:blip r:embed="rId19"/>
                <a:stretch>
                  <a:fillRect/>
                </a:stretch>
              </p:blipFill>
              <p:spPr>
                <a:xfrm>
                  <a:off x="8033045" y="4840117"/>
                  <a:ext cx="1823040" cy="7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D9EE608-CE2D-4835-B98F-4AFC36A98074}"/>
                  </a:ext>
                </a:extLst>
              </p14:cNvPr>
              <p14:cNvContentPartPr/>
              <p14:nvPr/>
            </p14:nvContentPartPr>
            <p14:xfrm>
              <a:off x="2351885" y="5122357"/>
              <a:ext cx="6251400" cy="48960"/>
            </p14:xfrm>
          </p:contentPart>
        </mc:Choice>
        <mc:Fallback xmlns="">
          <p:pic>
            <p:nvPicPr>
              <p:cNvPr id="16" name="Ink 15">
                <a:extLst>
                  <a:ext uri="{FF2B5EF4-FFF2-40B4-BE49-F238E27FC236}">
                    <a16:creationId xmlns:a16="http://schemas.microsoft.com/office/drawing/2014/main" id="{6D9EE608-CE2D-4835-B98F-4AFC36A98074}"/>
                  </a:ext>
                </a:extLst>
              </p:cNvPr>
              <p:cNvPicPr/>
              <p:nvPr/>
            </p:nvPicPr>
            <p:blipFill>
              <a:blip r:embed="rId21"/>
              <a:stretch>
                <a:fillRect/>
              </a:stretch>
            </p:blipFill>
            <p:spPr>
              <a:xfrm>
                <a:off x="2333885" y="5104357"/>
                <a:ext cx="6287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C739DC8-83BD-4C7F-83C3-B415FB0CAA99}"/>
                  </a:ext>
                </a:extLst>
              </p14:cNvPr>
              <p14:cNvContentPartPr/>
              <p14:nvPr/>
            </p14:nvContentPartPr>
            <p14:xfrm>
              <a:off x="2596325" y="5490277"/>
              <a:ext cx="6702840" cy="100440"/>
            </p14:xfrm>
          </p:contentPart>
        </mc:Choice>
        <mc:Fallback xmlns="">
          <p:pic>
            <p:nvPicPr>
              <p:cNvPr id="17" name="Ink 16">
                <a:extLst>
                  <a:ext uri="{FF2B5EF4-FFF2-40B4-BE49-F238E27FC236}">
                    <a16:creationId xmlns:a16="http://schemas.microsoft.com/office/drawing/2014/main" id="{0C739DC8-83BD-4C7F-83C3-B415FB0CAA99}"/>
                  </a:ext>
                </a:extLst>
              </p:cNvPr>
              <p:cNvPicPr/>
              <p:nvPr/>
            </p:nvPicPr>
            <p:blipFill>
              <a:blip r:embed="rId23"/>
              <a:stretch>
                <a:fillRect/>
              </a:stretch>
            </p:blipFill>
            <p:spPr>
              <a:xfrm>
                <a:off x="2578325" y="5472277"/>
                <a:ext cx="6738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8D75F54C-EE00-4462-8FC5-9ACD8CC96932}"/>
                  </a:ext>
                </a:extLst>
              </p14:cNvPr>
              <p14:cNvContentPartPr/>
              <p14:nvPr/>
            </p14:nvContentPartPr>
            <p14:xfrm>
              <a:off x="485645" y="5811037"/>
              <a:ext cx="968400" cy="29880"/>
            </p14:xfrm>
          </p:contentPart>
        </mc:Choice>
        <mc:Fallback xmlns="">
          <p:pic>
            <p:nvPicPr>
              <p:cNvPr id="18" name="Ink 17">
                <a:extLst>
                  <a:ext uri="{FF2B5EF4-FFF2-40B4-BE49-F238E27FC236}">
                    <a16:creationId xmlns:a16="http://schemas.microsoft.com/office/drawing/2014/main" id="{8D75F54C-EE00-4462-8FC5-9ACD8CC96932}"/>
                  </a:ext>
                </a:extLst>
              </p:cNvPr>
              <p:cNvPicPr/>
              <p:nvPr/>
            </p:nvPicPr>
            <p:blipFill>
              <a:blip r:embed="rId25"/>
              <a:stretch>
                <a:fillRect/>
              </a:stretch>
            </p:blipFill>
            <p:spPr>
              <a:xfrm>
                <a:off x="468005" y="5793397"/>
                <a:ext cx="1004040" cy="65520"/>
              </a:xfrm>
              <a:prstGeom prst="rect">
                <a:avLst/>
              </a:prstGeom>
            </p:spPr>
          </p:pic>
        </mc:Fallback>
      </mc:AlternateContent>
    </p:spTree>
    <p:extLst>
      <p:ext uri="{BB962C8B-B14F-4D97-AF65-F5344CB8AC3E}">
        <p14:creationId xmlns:p14="http://schemas.microsoft.com/office/powerpoint/2010/main" val="375511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534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164846"/>
            <a:ext cx="10294632" cy="5139869"/>
          </a:xfrm>
          <a:prstGeom prst="rect">
            <a:avLst/>
          </a:prstGeom>
          <a:noFill/>
        </p:spPr>
        <p:txBody>
          <a:bodyPr wrap="square" rtlCol="0">
            <a:spAutoFit/>
          </a:bodyPr>
          <a:lstStyle/>
          <a:p>
            <a:r>
              <a:rPr lang="en-US" sz="3200" b="1">
                <a:solidFill>
                  <a:srgbClr val="FFC000"/>
                </a:solidFill>
                <a:cs typeface="+mj-cs"/>
              </a:rPr>
              <a:t>Rashi on Isaiah 9.12 Part 3</a:t>
            </a:r>
          </a:p>
          <a:p>
            <a:pPr algn="r"/>
            <a:r>
              <a:rPr lang="he-IL" sz="3200">
                <a:solidFill>
                  <a:srgbClr val="FFFF00"/>
                </a:solidFill>
                <a:cs typeface="+mj-cs"/>
              </a:rPr>
              <a:t>ואגמון. ואף היא כיפה קטנה וע"ש שכפופה כאגמון קורא לה אגמון ובברייתא דשמואל מצינו שיש מזלות ברקיע ממונים ואלה שמותם וכאן אמר הנביא שכל חכמיהם המתנבאי' להם וחוזים בכוכבים את הבאות עליהם יכרית ה' מהם:</a:t>
            </a:r>
          </a:p>
          <a:p>
            <a:r>
              <a:rPr lang="en-US" sz="2800">
                <a:solidFill>
                  <a:srgbClr val="FFC000"/>
                </a:solidFill>
                <a:cs typeface="+mj-cs"/>
              </a:rPr>
              <a:t>a small arch Heb. (</a:t>
            </a:r>
            <a:r>
              <a:rPr lang="he-IL" sz="2800">
                <a:solidFill>
                  <a:srgbClr val="FFC000"/>
                </a:solidFill>
                <a:cs typeface="+mj-cs"/>
              </a:rPr>
              <a:t>אַגְמוֹן). </a:t>
            </a:r>
            <a:r>
              <a:rPr lang="en-US" sz="2800">
                <a:solidFill>
                  <a:srgbClr val="FFC000"/>
                </a:solidFill>
                <a:cs typeface="+mj-cs"/>
              </a:rPr>
              <a:t>This too is a small arch, and since it is bent over like a rush, (</a:t>
            </a:r>
            <a:r>
              <a:rPr lang="he-IL" sz="2800">
                <a:solidFill>
                  <a:srgbClr val="FFC000"/>
                </a:solidFill>
                <a:cs typeface="+mj-cs"/>
              </a:rPr>
              <a:t>אַגְמוֹן), </a:t>
            </a:r>
            <a:r>
              <a:rPr lang="en-US" sz="2800">
                <a:solidFill>
                  <a:srgbClr val="FFC000"/>
                </a:solidFill>
                <a:cs typeface="+mj-cs"/>
              </a:rPr>
              <a:t>Scripture calls it </a:t>
            </a:r>
            <a:r>
              <a:rPr lang="he-IL" sz="2800">
                <a:solidFill>
                  <a:srgbClr val="FFC000"/>
                </a:solidFill>
                <a:cs typeface="+mj-cs"/>
              </a:rPr>
              <a:t>אַגְמוֹן. </a:t>
            </a:r>
            <a:r>
              <a:rPr lang="en-US" sz="2800">
                <a:solidFill>
                  <a:srgbClr val="FFC000"/>
                </a:solidFill>
                <a:cs typeface="+mj-cs"/>
              </a:rPr>
              <a:t>And in the Baraitha of Samuel we find that there are constellations in the heavens, appointed to [influence the world], and these are their names. Here the prophet states that all their savants who prophesy for them and gaze at the stars, the Lord will cut off from them.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8ABB773-2C29-4B9B-AD73-8BB82B38591B}"/>
                  </a:ext>
                </a:extLst>
              </p14:cNvPr>
              <p14:cNvContentPartPr/>
              <p14:nvPr/>
            </p14:nvContentPartPr>
            <p14:xfrm>
              <a:off x="3175925" y="3034357"/>
              <a:ext cx="696240" cy="42840"/>
            </p14:xfrm>
          </p:contentPart>
        </mc:Choice>
        <mc:Fallback xmlns="">
          <p:pic>
            <p:nvPicPr>
              <p:cNvPr id="4" name="Ink 3">
                <a:extLst>
                  <a:ext uri="{FF2B5EF4-FFF2-40B4-BE49-F238E27FC236}">
                    <a16:creationId xmlns:a16="http://schemas.microsoft.com/office/drawing/2014/main" id="{58ABB773-2C29-4B9B-AD73-8BB82B38591B}"/>
                  </a:ext>
                </a:extLst>
              </p:cNvPr>
              <p:cNvPicPr/>
              <p:nvPr/>
            </p:nvPicPr>
            <p:blipFill>
              <a:blip r:embed="rId5"/>
              <a:stretch>
                <a:fillRect/>
              </a:stretch>
            </p:blipFill>
            <p:spPr>
              <a:xfrm>
                <a:off x="3158285" y="3016717"/>
                <a:ext cx="731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F71A81E-839D-4FD9-962C-86C5D3FD2826}"/>
                  </a:ext>
                </a:extLst>
              </p14:cNvPr>
              <p14:cNvContentPartPr/>
              <p14:nvPr/>
            </p14:nvContentPartPr>
            <p14:xfrm>
              <a:off x="8320685" y="3901237"/>
              <a:ext cx="16200" cy="34920"/>
            </p14:xfrm>
          </p:contentPart>
        </mc:Choice>
        <mc:Fallback xmlns="">
          <p:pic>
            <p:nvPicPr>
              <p:cNvPr id="5" name="Ink 4">
                <a:extLst>
                  <a:ext uri="{FF2B5EF4-FFF2-40B4-BE49-F238E27FC236}">
                    <a16:creationId xmlns:a16="http://schemas.microsoft.com/office/drawing/2014/main" id="{5F71A81E-839D-4FD9-962C-86C5D3FD2826}"/>
                  </a:ext>
                </a:extLst>
              </p:cNvPr>
              <p:cNvPicPr/>
              <p:nvPr/>
            </p:nvPicPr>
            <p:blipFill>
              <a:blip r:embed="rId7"/>
              <a:stretch>
                <a:fillRect/>
              </a:stretch>
            </p:blipFill>
            <p:spPr>
              <a:xfrm>
                <a:off x="8303045" y="3883237"/>
                <a:ext cx="51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E1A813A-FFE9-412F-8C94-2274259C3B76}"/>
                  </a:ext>
                </a:extLst>
              </p14:cNvPr>
              <p14:cNvContentPartPr/>
              <p14:nvPr/>
            </p14:nvContentPartPr>
            <p14:xfrm>
              <a:off x="5226485" y="4327477"/>
              <a:ext cx="14040" cy="33120"/>
            </p14:xfrm>
          </p:contentPart>
        </mc:Choice>
        <mc:Fallback xmlns="">
          <p:pic>
            <p:nvPicPr>
              <p:cNvPr id="7" name="Ink 6">
                <a:extLst>
                  <a:ext uri="{FF2B5EF4-FFF2-40B4-BE49-F238E27FC236}">
                    <a16:creationId xmlns:a16="http://schemas.microsoft.com/office/drawing/2014/main" id="{DE1A813A-FFE9-412F-8C94-2274259C3B76}"/>
                  </a:ext>
                </a:extLst>
              </p:cNvPr>
              <p:cNvPicPr/>
              <p:nvPr/>
            </p:nvPicPr>
            <p:blipFill>
              <a:blip r:embed="rId9"/>
              <a:stretch>
                <a:fillRect/>
              </a:stretch>
            </p:blipFill>
            <p:spPr>
              <a:xfrm>
                <a:off x="5208485" y="4309837"/>
                <a:ext cx="49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379E808-F56C-4322-9DFD-637058598501}"/>
                  </a:ext>
                </a:extLst>
              </p14:cNvPr>
              <p14:cNvContentPartPr/>
              <p14:nvPr/>
            </p14:nvContentPartPr>
            <p14:xfrm>
              <a:off x="2873165" y="5226037"/>
              <a:ext cx="4429800" cy="117360"/>
            </p14:xfrm>
          </p:contentPart>
        </mc:Choice>
        <mc:Fallback xmlns="">
          <p:pic>
            <p:nvPicPr>
              <p:cNvPr id="9" name="Ink 8">
                <a:extLst>
                  <a:ext uri="{FF2B5EF4-FFF2-40B4-BE49-F238E27FC236}">
                    <a16:creationId xmlns:a16="http://schemas.microsoft.com/office/drawing/2014/main" id="{1379E808-F56C-4322-9DFD-637058598501}"/>
                  </a:ext>
                </a:extLst>
              </p:cNvPr>
              <p:cNvPicPr/>
              <p:nvPr/>
            </p:nvPicPr>
            <p:blipFill>
              <a:blip r:embed="rId11"/>
              <a:stretch>
                <a:fillRect/>
              </a:stretch>
            </p:blipFill>
            <p:spPr>
              <a:xfrm>
                <a:off x="2855165" y="5208397"/>
                <a:ext cx="4465440" cy="153000"/>
              </a:xfrm>
              <a:prstGeom prst="rect">
                <a:avLst/>
              </a:prstGeom>
            </p:spPr>
          </p:pic>
        </mc:Fallback>
      </mc:AlternateContent>
    </p:spTree>
    <p:extLst>
      <p:ext uri="{BB962C8B-B14F-4D97-AF65-F5344CB8AC3E}">
        <p14:creationId xmlns:p14="http://schemas.microsoft.com/office/powerpoint/2010/main" val="61757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534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164846"/>
            <a:ext cx="10294632" cy="5570756"/>
          </a:xfrm>
          <a:prstGeom prst="rect">
            <a:avLst/>
          </a:prstGeom>
          <a:noFill/>
        </p:spPr>
        <p:txBody>
          <a:bodyPr wrap="square" rtlCol="0">
            <a:spAutoFit/>
          </a:bodyPr>
          <a:lstStyle/>
          <a:p>
            <a:r>
              <a:rPr lang="en-US" sz="3200" b="1">
                <a:solidFill>
                  <a:srgbClr val="FFC000"/>
                </a:solidFill>
                <a:cs typeface="+mj-cs"/>
              </a:rPr>
              <a:t>Rashi on Isaiah 9.15 Part 2</a:t>
            </a:r>
          </a:p>
          <a:p>
            <a:pPr algn="r"/>
            <a:r>
              <a:rPr lang="he-IL" sz="3200">
                <a:solidFill>
                  <a:srgbClr val="FFFF00"/>
                </a:solidFill>
                <a:cs typeface="+mj-cs"/>
              </a:rPr>
              <a:t>ומאושריו מבולעים. הדורכים בדרך המתעי' המאשרים אותם בדרכים הללו דרכים מסותרים ונבוכים שאין פתח לצאת מהם ולשון בילוע נופל על הדרך כענין שנאמר במקום אחר עמי מאשריך מתעים ודרך אורחותיך בלעו (לעיל ג'):</a:t>
            </a:r>
          </a:p>
          <a:p>
            <a:r>
              <a:rPr lang="en-US" sz="2800">
                <a:solidFill>
                  <a:srgbClr val="FFC000"/>
                </a:solidFill>
                <a:cs typeface="+mj-cs"/>
              </a:rPr>
              <a:t>and those led by them (lit. him) those who learned the ways of the false leaders. [Others read:] Those led in the way of the misleaders who lead them in these ways, confusing and perplexing ways, from which there is no way to emerge. The expression of </a:t>
            </a:r>
            <a:r>
              <a:rPr lang="he-IL" sz="2800">
                <a:solidFill>
                  <a:srgbClr val="FFC000"/>
                </a:solidFill>
                <a:cs typeface="+mj-cs"/>
              </a:rPr>
              <a:t>מְבֻלָּעִים, </a:t>
            </a:r>
            <a:r>
              <a:rPr lang="en-US" sz="2800">
                <a:solidFill>
                  <a:srgbClr val="FFC000"/>
                </a:solidFill>
                <a:cs typeface="+mj-cs"/>
              </a:rPr>
              <a:t>misled or corrupt, applies to “ways,” in the manner it is stated elsewhere (supra 3:12): “O my people! Your leaders lead you astray, and the way of your paths they have corrupted.”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C68C5D0-D2FE-454B-956E-C515ACD0F498}"/>
                  </a:ext>
                </a:extLst>
              </p14:cNvPr>
              <p14:cNvContentPartPr/>
              <p14:nvPr/>
            </p14:nvContentPartPr>
            <p14:xfrm>
              <a:off x="3677765" y="5215957"/>
              <a:ext cx="5763240" cy="122400"/>
            </p14:xfrm>
          </p:contentPart>
        </mc:Choice>
        <mc:Fallback xmlns="">
          <p:pic>
            <p:nvPicPr>
              <p:cNvPr id="4" name="Ink 3">
                <a:extLst>
                  <a:ext uri="{FF2B5EF4-FFF2-40B4-BE49-F238E27FC236}">
                    <a16:creationId xmlns:a16="http://schemas.microsoft.com/office/drawing/2014/main" id="{9C68C5D0-D2FE-454B-956E-C515ACD0F498}"/>
                  </a:ext>
                </a:extLst>
              </p:cNvPr>
              <p:cNvPicPr/>
              <p:nvPr/>
            </p:nvPicPr>
            <p:blipFill>
              <a:blip r:embed="rId5"/>
              <a:stretch>
                <a:fillRect/>
              </a:stretch>
            </p:blipFill>
            <p:spPr>
              <a:xfrm>
                <a:off x="3659765" y="5198317"/>
                <a:ext cx="5798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2ECC507-E9F3-4AB8-B07C-806FCBEF7F42}"/>
                  </a:ext>
                </a:extLst>
              </p14:cNvPr>
              <p14:cNvContentPartPr/>
              <p14:nvPr/>
            </p14:nvContentPartPr>
            <p14:xfrm>
              <a:off x="470525" y="5659837"/>
              <a:ext cx="3959640" cy="86040"/>
            </p14:xfrm>
          </p:contentPart>
        </mc:Choice>
        <mc:Fallback xmlns="">
          <p:pic>
            <p:nvPicPr>
              <p:cNvPr id="5" name="Ink 4">
                <a:extLst>
                  <a:ext uri="{FF2B5EF4-FFF2-40B4-BE49-F238E27FC236}">
                    <a16:creationId xmlns:a16="http://schemas.microsoft.com/office/drawing/2014/main" id="{E2ECC507-E9F3-4AB8-B07C-806FCBEF7F42}"/>
                  </a:ext>
                </a:extLst>
              </p:cNvPr>
              <p:cNvPicPr/>
              <p:nvPr/>
            </p:nvPicPr>
            <p:blipFill>
              <a:blip r:embed="rId7"/>
              <a:stretch>
                <a:fillRect/>
              </a:stretch>
            </p:blipFill>
            <p:spPr>
              <a:xfrm>
                <a:off x="452885" y="5641837"/>
                <a:ext cx="3995280" cy="121680"/>
              </a:xfrm>
              <a:prstGeom prst="rect">
                <a:avLst/>
              </a:prstGeom>
            </p:spPr>
          </p:pic>
        </mc:Fallback>
      </mc:AlternateContent>
    </p:spTree>
    <p:extLst>
      <p:ext uri="{BB962C8B-B14F-4D97-AF65-F5344CB8AC3E}">
        <p14:creationId xmlns:p14="http://schemas.microsoft.com/office/powerpoint/2010/main" val="2413166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534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164846"/>
            <a:ext cx="10294632" cy="6063198"/>
          </a:xfrm>
          <a:prstGeom prst="rect">
            <a:avLst/>
          </a:prstGeom>
          <a:noFill/>
        </p:spPr>
        <p:txBody>
          <a:bodyPr wrap="square" rtlCol="0">
            <a:spAutoFit/>
          </a:bodyPr>
          <a:lstStyle/>
          <a:p>
            <a:r>
              <a:rPr lang="en-US" sz="2400" b="1">
                <a:solidFill>
                  <a:srgbClr val="92D050"/>
                </a:solidFill>
                <a:cs typeface="+mj-cs"/>
              </a:rPr>
              <a:t>For the Perplexed of the Generation 12.3</a:t>
            </a:r>
          </a:p>
          <a:p>
            <a:pPr algn="r"/>
            <a:r>
              <a:rPr lang="he-IL" sz="2400">
                <a:solidFill>
                  <a:srgbClr val="FFFF00"/>
                </a:solidFill>
                <a:cs typeface="+mj-cs"/>
              </a:rPr>
              <a:t>על כן עלינו לבאר לעיין ולהעמיק, להאיר עיני הולכי חשכים, לא ברעש ורוגש. עלינו לדון לכף זכות גם את היותר משובשים בדעותיהם. ״צאן אובדות היו עמי רעיהם התעום״, והרועים הם גם כן רועים אובדים שתעו על ידי הרועים אותם. ומאין מישר דרך, מאין עומד בפרץ לתן את האפשרות לצאת מתוך הנבוכה, התאבכו גאות עשן, והנבוכה הלכה וגדלה, עד שאבדו דרך. ותחת הנתיבות הישרות דרכי הנועם שבתורה, הם מתראים לעיניהם כערבוביא ומבוכה, ונפשם השוקקה לאור תתעם בשוא, שימצאוהו בהשלכת נעל על תורה ואמונה.</a:t>
            </a:r>
          </a:p>
          <a:p>
            <a:r>
              <a:rPr lang="en-US" sz="2000">
                <a:solidFill>
                  <a:srgbClr val="92D050"/>
                </a:solidFill>
                <a:cs typeface="+mj-cs"/>
              </a:rPr>
              <a:t>Therefore, it is incumbent upon us to explain, to analyze, and to delve deeply, to enlighten the eyes of those who are (Cf. Isaiah 50:10) "walking in darkness", but not with noise and antagonism. It is upon us to judge favorably even the most mistaken of their opinions. (Jeremiah 50:6) “Wandering sheep is my nation, their shepherds have lead them astray”; their shepherds are also lost shepherds, who have been lead astray by those who have lead them. Without anyone to straighten out the path, and without anyone standing in the breach providing a way out of perplexity, (Isaiah 9:17) “they will be overcome by the intensity of the smoke.” And the perplexity has kept growing, to the point that they have lost the way. Instead of [the Torah appearing as] upright paths, ways of pleasantness in the Torah, they view them in their eyes as a great confusion and perplexity. Their souls which thirst for light, lead them to falsehood, which they find by rejecting Torah and faith.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7500A37-28B0-49BB-83C3-0E9B71248AFC}"/>
                  </a:ext>
                </a:extLst>
              </p14:cNvPr>
              <p14:cNvContentPartPr/>
              <p14:nvPr/>
            </p14:nvContentPartPr>
            <p14:xfrm>
              <a:off x="1385645" y="4870717"/>
              <a:ext cx="1309680" cy="86400"/>
            </p14:xfrm>
          </p:contentPart>
        </mc:Choice>
        <mc:Fallback xmlns="">
          <p:pic>
            <p:nvPicPr>
              <p:cNvPr id="4" name="Ink 3">
                <a:extLst>
                  <a:ext uri="{FF2B5EF4-FFF2-40B4-BE49-F238E27FC236}">
                    <a16:creationId xmlns:a16="http://schemas.microsoft.com/office/drawing/2014/main" id="{87500A37-28B0-49BB-83C3-0E9B71248AFC}"/>
                  </a:ext>
                </a:extLst>
              </p:cNvPr>
              <p:cNvPicPr/>
              <p:nvPr/>
            </p:nvPicPr>
            <p:blipFill>
              <a:blip r:embed="rId5"/>
              <a:stretch>
                <a:fillRect/>
              </a:stretch>
            </p:blipFill>
            <p:spPr>
              <a:xfrm>
                <a:off x="1368005" y="4853077"/>
                <a:ext cx="1345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7F2D8E9-57F3-4C0C-BD04-81C5E811684F}"/>
                  </a:ext>
                </a:extLst>
              </p14:cNvPr>
              <p14:cNvContentPartPr/>
              <p14:nvPr/>
            </p14:nvContentPartPr>
            <p14:xfrm>
              <a:off x="4081685" y="5828677"/>
              <a:ext cx="4727160" cy="83520"/>
            </p14:xfrm>
          </p:contentPart>
        </mc:Choice>
        <mc:Fallback xmlns="">
          <p:pic>
            <p:nvPicPr>
              <p:cNvPr id="5" name="Ink 4">
                <a:extLst>
                  <a:ext uri="{FF2B5EF4-FFF2-40B4-BE49-F238E27FC236}">
                    <a16:creationId xmlns:a16="http://schemas.microsoft.com/office/drawing/2014/main" id="{D7F2D8E9-57F3-4C0C-BD04-81C5E811684F}"/>
                  </a:ext>
                </a:extLst>
              </p:cNvPr>
              <p:cNvPicPr/>
              <p:nvPr/>
            </p:nvPicPr>
            <p:blipFill>
              <a:blip r:embed="rId7"/>
              <a:stretch>
                <a:fillRect/>
              </a:stretch>
            </p:blipFill>
            <p:spPr>
              <a:xfrm>
                <a:off x="4064045" y="5810677"/>
                <a:ext cx="4762800" cy="119160"/>
              </a:xfrm>
              <a:prstGeom prst="rect">
                <a:avLst/>
              </a:prstGeom>
            </p:spPr>
          </p:pic>
        </mc:Fallback>
      </mc:AlternateContent>
    </p:spTree>
    <p:extLst>
      <p:ext uri="{BB962C8B-B14F-4D97-AF65-F5344CB8AC3E}">
        <p14:creationId xmlns:p14="http://schemas.microsoft.com/office/powerpoint/2010/main" val="46124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70493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694140"/>
          </a:xfrm>
          <a:prstGeom prst="rect">
            <a:avLst/>
          </a:prstGeom>
          <a:noFill/>
        </p:spPr>
        <p:txBody>
          <a:bodyPr wrap="square" rtlCol="0">
            <a:spAutoFit/>
          </a:bodyPr>
          <a:lstStyle/>
          <a:p>
            <a:pPr algn="r"/>
            <a:r>
              <a:rPr lang="he-IL" sz="3300" b="1">
                <a:solidFill>
                  <a:srgbClr val="FFFF00"/>
                </a:solidFill>
                <a:cs typeface="+mj-cs"/>
              </a:rPr>
              <a:t>﻿ספר ישעיה פרק ט</a:t>
            </a:r>
          </a:p>
          <a:p>
            <a:pPr algn="r"/>
            <a:r>
              <a:rPr lang="he-IL" sz="3200">
                <a:solidFill>
                  <a:schemeClr val="bg1"/>
                </a:solidFill>
                <a:cs typeface="+mj-cs"/>
              </a:rPr>
              <a:t>﻿יא   אֲרָם מִקֶּדֶם וּפְלִשְׁתִּים מֵאָחוֹר וַיֹּאכְלוּ אֶת-יִשְֹרָאֵל בְּכָל-פֶּה בְּכָל-זֹאת לֹא-שָׁב אַפּוֹ וְעוֹד יָדוֹ נְטוּיָה: </a:t>
            </a:r>
            <a:r>
              <a:rPr lang="he-IL" sz="3200">
                <a:solidFill>
                  <a:srgbClr val="92D050"/>
                </a:solidFill>
                <a:cs typeface="+mj-cs"/>
              </a:rPr>
              <a:t>יב   וְהָעָם לֹא-שָׁב עַד-הַמַּכֵּהוּ וְאֶת-יְהֹוָה צְבָאוֹת לֹא דָרָשׁוּ:</a:t>
            </a:r>
            <a:r>
              <a:rPr lang="he-IL" sz="3200">
                <a:solidFill>
                  <a:schemeClr val="bg1"/>
                </a:solidFill>
                <a:cs typeface="+mj-cs"/>
              </a:rPr>
              <a:t> </a:t>
            </a:r>
            <a:r>
              <a:rPr lang="he-IL" sz="3200">
                <a:solidFill>
                  <a:srgbClr val="FFFF00"/>
                </a:solidFill>
                <a:cs typeface="+mj-cs"/>
              </a:rPr>
              <a:t>יג   וַיַּכְרֵת יְהֹוָה מִיִּשְֹרָאֵל רֹאשׁ וְזָנָב כִּפָּה וְאַגְמוֹן יוֹם אֶחָד: יד   זָקֵן וּנְשֹוּא-פָנִים הוּא הָרֹאשׁ וְנָבִיא מוֹרֶה-שֶּׁקֶר הוּא הַזָּנָב: טו   וַיִּהְיוּ מְאַשְּׁרֵי הָעָם-הַזֶּה מַתְעִים וּמְאֻשָּׁרָיו מְבֻלָּעִים: </a:t>
            </a:r>
            <a:r>
              <a:rPr lang="he-IL" sz="3200">
                <a:solidFill>
                  <a:srgbClr val="FFC000"/>
                </a:solidFill>
                <a:cs typeface="+mj-cs"/>
              </a:rPr>
              <a:t>טז   עַל-כֵּן עַל-בַּחוּרָיו לֹא-יִשְֹמַח | אֲדֹנָי וְאֶת-יְתֹמָיו וְאֶת-אַלְמְנֹתָיו לֹא יְרַחֵם כִּי כֻלּוֹ חָנֵף וּמֵרַע וְכָל-פֶּה דֹּבֵר נְבָלָה בְּכָל-זֹאת לֹא-שָׁב אַפּוֹ וְעוֹד יָדוֹ נְטוּיָה:</a:t>
            </a:r>
            <a:r>
              <a:rPr lang="he-IL" sz="3200">
                <a:solidFill>
                  <a:schemeClr val="bg1"/>
                </a:solidFill>
                <a:cs typeface="+mj-cs"/>
              </a:rPr>
              <a:t> יז   כִּי-בָעֲרָה כָאֵשׁ רִשְׁעָה שָׁמִיר וָשַׁיִת תֹּאכֵל וַתִּצַּת בְּסִבְכֵי הַיַּעַר וַיִּתְאַבְּכוּ גֵּאוּת עָשָׁן: </a:t>
            </a:r>
            <a:r>
              <a:rPr lang="he-IL" sz="3200">
                <a:solidFill>
                  <a:srgbClr val="92D050"/>
                </a:solidFill>
                <a:cs typeface="+mj-cs"/>
              </a:rPr>
              <a:t>יח   בְּעֶבְרַת יְהֹוָה צְבָאוֹת נֶעְתַּם אָרֶץ וַיְהִי הָעָם כְּמַאֲכֹלֶת אֵשׁ אִישׁ אֶל-אָחִיו לֹא יַחְמֹלוּ:</a:t>
            </a:r>
            <a:r>
              <a:rPr lang="he-IL" sz="3200">
                <a:solidFill>
                  <a:schemeClr val="bg1"/>
                </a:solidFill>
                <a:cs typeface="+mj-cs"/>
              </a:rPr>
              <a:t> </a:t>
            </a:r>
            <a:r>
              <a:rPr lang="he-IL" sz="3200">
                <a:solidFill>
                  <a:srgbClr val="00B0F0"/>
                </a:solidFill>
                <a:cs typeface="+mj-cs"/>
              </a:rPr>
              <a:t>יט   וַיִּגְזֹר עַל-יָמִין וְרָעֵב וַיֹּאכַל עַל-שְֹמֹאול וְלֹא שָֹבֵעוּ אִישׁ בְּשַֹר-זְרֹעוֹ יֹאכֵלוּ: כ   מְנַשֶּׁה אֶת-אֶפְרַיִם וְאֶפְרַיִם אֶת-מְנַשֶּׁה יַחְדָּו הֵמָּה עַל-יְהוּדָה בְּכָל-זֹאת לֹא-שָׁב אַפּוֹ וְעוֹד יָדוֹ נְטוּיָה:</a:t>
            </a:r>
            <a:r>
              <a:rPr lang="he-IL" sz="3200">
                <a:solidFill>
                  <a:schemeClr val="bg1"/>
                </a:solidFill>
                <a:cs typeface="+mj-cs"/>
              </a:rPr>
              <a:t> </a:t>
            </a:r>
            <a:endParaRPr lang="en-US" sz="32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C11CD0C3-B829-4CB6-828E-A0953B583F58}"/>
                  </a:ext>
                </a:extLst>
              </p14:cNvPr>
              <p14:cNvContentPartPr/>
              <p14:nvPr/>
            </p14:nvContentPartPr>
            <p14:xfrm>
              <a:off x="7543805" y="1544677"/>
              <a:ext cx="2575440" cy="67680"/>
            </p14:xfrm>
          </p:contentPart>
        </mc:Choice>
        <mc:Fallback xmlns="">
          <p:pic>
            <p:nvPicPr>
              <p:cNvPr id="17" name="Ink 16">
                <a:extLst>
                  <a:ext uri="{FF2B5EF4-FFF2-40B4-BE49-F238E27FC236}">
                    <a16:creationId xmlns:a16="http://schemas.microsoft.com/office/drawing/2014/main" id="{C11CD0C3-B829-4CB6-828E-A0953B583F58}"/>
                  </a:ext>
                </a:extLst>
              </p:cNvPr>
              <p:cNvPicPr/>
              <p:nvPr/>
            </p:nvPicPr>
            <p:blipFill>
              <a:blip r:embed="rId5"/>
              <a:stretch>
                <a:fillRect/>
              </a:stretch>
            </p:blipFill>
            <p:spPr>
              <a:xfrm>
                <a:off x="7526165" y="1527037"/>
                <a:ext cx="2611080" cy="103320"/>
              </a:xfrm>
              <a:prstGeom prst="rect">
                <a:avLst/>
              </a:prstGeom>
            </p:spPr>
          </p:pic>
        </mc:Fallback>
      </mc:AlternateContent>
      <p:grpSp>
        <p:nvGrpSpPr>
          <p:cNvPr id="19" name="Group 18">
            <a:extLst>
              <a:ext uri="{FF2B5EF4-FFF2-40B4-BE49-F238E27FC236}">
                <a16:creationId xmlns:a16="http://schemas.microsoft.com/office/drawing/2014/main" id="{8B34CCA9-5A37-4F6E-B8F3-783DFB6CD67D}"/>
              </a:ext>
            </a:extLst>
          </p:cNvPr>
          <p:cNvGrpSpPr/>
          <p:nvPr/>
        </p:nvGrpSpPr>
        <p:grpSpPr>
          <a:xfrm>
            <a:off x="293405" y="1041397"/>
            <a:ext cx="9351720" cy="598320"/>
            <a:chOff x="293405" y="1041397"/>
            <a:chExt cx="9351720" cy="5983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1434CB1-ED55-467B-8422-072A0492EEB7}"/>
                    </a:ext>
                  </a:extLst>
                </p14:cNvPr>
                <p14:cNvContentPartPr/>
                <p14:nvPr/>
              </p14:nvContentPartPr>
              <p14:xfrm>
                <a:off x="8253005" y="1093237"/>
                <a:ext cx="1392120" cy="61560"/>
              </p14:xfrm>
            </p:contentPart>
          </mc:Choice>
          <mc:Fallback xmlns="">
            <p:pic>
              <p:nvPicPr>
                <p:cNvPr id="4" name="Ink 3">
                  <a:extLst>
                    <a:ext uri="{FF2B5EF4-FFF2-40B4-BE49-F238E27FC236}">
                      <a16:creationId xmlns:a16="http://schemas.microsoft.com/office/drawing/2014/main" id="{41434CB1-ED55-467B-8422-072A0492EEB7}"/>
                    </a:ext>
                  </a:extLst>
                </p:cNvPr>
                <p:cNvPicPr/>
                <p:nvPr/>
              </p:nvPicPr>
              <p:blipFill>
                <a:blip r:embed="rId7"/>
                <a:stretch>
                  <a:fillRect/>
                </a:stretch>
              </p:blipFill>
              <p:spPr>
                <a:xfrm>
                  <a:off x="8235005" y="1075237"/>
                  <a:ext cx="1427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9CEA522-A6A1-4BF4-AEE2-32A5DE3F214F}"/>
                    </a:ext>
                  </a:extLst>
                </p14:cNvPr>
                <p14:cNvContentPartPr/>
                <p14:nvPr/>
              </p14:nvContentPartPr>
              <p14:xfrm>
                <a:off x="6962405" y="1057237"/>
                <a:ext cx="1069200" cy="86400"/>
              </p14:xfrm>
            </p:contentPart>
          </mc:Choice>
          <mc:Fallback xmlns="">
            <p:pic>
              <p:nvPicPr>
                <p:cNvPr id="5" name="Ink 4">
                  <a:extLst>
                    <a:ext uri="{FF2B5EF4-FFF2-40B4-BE49-F238E27FC236}">
                      <a16:creationId xmlns:a16="http://schemas.microsoft.com/office/drawing/2014/main" id="{39CEA522-A6A1-4BF4-AEE2-32A5DE3F214F}"/>
                    </a:ext>
                  </a:extLst>
                </p:cNvPr>
                <p:cNvPicPr/>
                <p:nvPr/>
              </p:nvPicPr>
              <p:blipFill>
                <a:blip r:embed="rId9"/>
                <a:stretch>
                  <a:fillRect/>
                </a:stretch>
              </p:blipFill>
              <p:spPr>
                <a:xfrm>
                  <a:off x="6944405" y="1039237"/>
                  <a:ext cx="1104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63CF5BF-8B82-4E21-AA93-6E49128D44ED}"/>
                    </a:ext>
                  </a:extLst>
                </p14:cNvPr>
                <p14:cNvContentPartPr/>
                <p14:nvPr/>
              </p14:nvContentPartPr>
              <p14:xfrm>
                <a:off x="5949725" y="1098277"/>
                <a:ext cx="855360" cy="52560"/>
              </p14:xfrm>
            </p:contentPart>
          </mc:Choice>
          <mc:Fallback xmlns="">
            <p:pic>
              <p:nvPicPr>
                <p:cNvPr id="7" name="Ink 6">
                  <a:extLst>
                    <a:ext uri="{FF2B5EF4-FFF2-40B4-BE49-F238E27FC236}">
                      <a16:creationId xmlns:a16="http://schemas.microsoft.com/office/drawing/2014/main" id="{E63CF5BF-8B82-4E21-AA93-6E49128D44ED}"/>
                    </a:ext>
                  </a:extLst>
                </p:cNvPr>
                <p:cNvPicPr/>
                <p:nvPr/>
              </p:nvPicPr>
              <p:blipFill>
                <a:blip r:embed="rId11"/>
                <a:stretch>
                  <a:fillRect/>
                </a:stretch>
              </p:blipFill>
              <p:spPr>
                <a:xfrm>
                  <a:off x="5932085" y="1080277"/>
                  <a:ext cx="891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F53DD1D-0060-4856-8553-F58BB79C1DB4}"/>
                    </a:ext>
                  </a:extLst>
                </p14:cNvPr>
                <p14:cNvContentPartPr/>
                <p14:nvPr/>
              </p14:nvContentPartPr>
              <p14:xfrm>
                <a:off x="5057645" y="1095037"/>
                <a:ext cx="713160" cy="37080"/>
              </p14:xfrm>
            </p:contentPart>
          </mc:Choice>
          <mc:Fallback xmlns="">
            <p:pic>
              <p:nvPicPr>
                <p:cNvPr id="11" name="Ink 10">
                  <a:extLst>
                    <a:ext uri="{FF2B5EF4-FFF2-40B4-BE49-F238E27FC236}">
                      <a16:creationId xmlns:a16="http://schemas.microsoft.com/office/drawing/2014/main" id="{1F53DD1D-0060-4856-8553-F58BB79C1DB4}"/>
                    </a:ext>
                  </a:extLst>
                </p:cNvPr>
                <p:cNvPicPr/>
                <p:nvPr/>
              </p:nvPicPr>
              <p:blipFill>
                <a:blip r:embed="rId13"/>
                <a:stretch>
                  <a:fillRect/>
                </a:stretch>
              </p:blipFill>
              <p:spPr>
                <a:xfrm>
                  <a:off x="5040005" y="1077397"/>
                  <a:ext cx="748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A8C21E5-91B8-4932-832B-E3B5861208C6}"/>
                    </a:ext>
                  </a:extLst>
                </p14:cNvPr>
                <p14:cNvContentPartPr/>
                <p14:nvPr/>
              </p14:nvContentPartPr>
              <p14:xfrm>
                <a:off x="2188805" y="1113757"/>
                <a:ext cx="2593080" cy="42480"/>
              </p14:xfrm>
            </p:contentPart>
          </mc:Choice>
          <mc:Fallback xmlns="">
            <p:pic>
              <p:nvPicPr>
                <p:cNvPr id="12" name="Ink 11">
                  <a:extLst>
                    <a:ext uri="{FF2B5EF4-FFF2-40B4-BE49-F238E27FC236}">
                      <a16:creationId xmlns:a16="http://schemas.microsoft.com/office/drawing/2014/main" id="{FA8C21E5-91B8-4932-832B-E3B5861208C6}"/>
                    </a:ext>
                  </a:extLst>
                </p:cNvPr>
                <p:cNvPicPr/>
                <p:nvPr/>
              </p:nvPicPr>
              <p:blipFill>
                <a:blip r:embed="rId15"/>
                <a:stretch>
                  <a:fillRect/>
                </a:stretch>
              </p:blipFill>
              <p:spPr>
                <a:xfrm>
                  <a:off x="2171165" y="1095757"/>
                  <a:ext cx="2628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ECD26AFA-9065-423B-BB02-70B496C933D8}"/>
                    </a:ext>
                  </a:extLst>
                </p14:cNvPr>
                <p14:cNvContentPartPr/>
                <p14:nvPr/>
              </p14:nvContentPartPr>
              <p14:xfrm>
                <a:off x="2095565" y="1121317"/>
                <a:ext cx="4320" cy="3600"/>
              </p14:xfrm>
            </p:contentPart>
          </mc:Choice>
          <mc:Fallback xmlns="">
            <p:pic>
              <p:nvPicPr>
                <p:cNvPr id="14" name="Ink 13">
                  <a:extLst>
                    <a:ext uri="{FF2B5EF4-FFF2-40B4-BE49-F238E27FC236}">
                      <a16:creationId xmlns:a16="http://schemas.microsoft.com/office/drawing/2014/main" id="{ECD26AFA-9065-423B-BB02-70B496C933D8}"/>
                    </a:ext>
                  </a:extLst>
                </p:cNvPr>
                <p:cNvPicPr/>
                <p:nvPr/>
              </p:nvPicPr>
              <p:blipFill>
                <a:blip r:embed="rId17"/>
                <a:stretch>
                  <a:fillRect/>
                </a:stretch>
              </p:blipFill>
              <p:spPr>
                <a:xfrm>
                  <a:off x="2077565" y="1103677"/>
                  <a:ext cx="39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4EB5937E-AD63-4019-BBDB-7886BB0D2D5D}"/>
                    </a:ext>
                  </a:extLst>
                </p14:cNvPr>
                <p14:cNvContentPartPr/>
                <p14:nvPr/>
              </p14:nvContentPartPr>
              <p14:xfrm>
                <a:off x="293405" y="1041397"/>
                <a:ext cx="1848600" cy="78120"/>
              </p14:xfrm>
            </p:contentPart>
          </mc:Choice>
          <mc:Fallback xmlns="">
            <p:pic>
              <p:nvPicPr>
                <p:cNvPr id="15" name="Ink 14">
                  <a:extLst>
                    <a:ext uri="{FF2B5EF4-FFF2-40B4-BE49-F238E27FC236}">
                      <a16:creationId xmlns:a16="http://schemas.microsoft.com/office/drawing/2014/main" id="{4EB5937E-AD63-4019-BBDB-7886BB0D2D5D}"/>
                    </a:ext>
                  </a:extLst>
                </p:cNvPr>
                <p:cNvPicPr/>
                <p:nvPr/>
              </p:nvPicPr>
              <p:blipFill>
                <a:blip r:embed="rId19"/>
                <a:stretch>
                  <a:fillRect/>
                </a:stretch>
              </p:blipFill>
              <p:spPr>
                <a:xfrm>
                  <a:off x="275765" y="1023757"/>
                  <a:ext cx="1884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A0F14A7A-FC10-4109-AC12-F1DDE6222288}"/>
                    </a:ext>
                  </a:extLst>
                </p14:cNvPr>
                <p14:cNvContentPartPr/>
                <p14:nvPr/>
              </p14:nvContentPartPr>
              <p14:xfrm>
                <a:off x="7098845" y="1101517"/>
                <a:ext cx="2071800" cy="538200"/>
              </p14:xfrm>
            </p:contentPart>
          </mc:Choice>
          <mc:Fallback xmlns="">
            <p:pic>
              <p:nvPicPr>
                <p:cNvPr id="18" name="Ink 17">
                  <a:extLst>
                    <a:ext uri="{FF2B5EF4-FFF2-40B4-BE49-F238E27FC236}">
                      <a16:creationId xmlns:a16="http://schemas.microsoft.com/office/drawing/2014/main" id="{A0F14A7A-FC10-4109-AC12-F1DDE6222288}"/>
                    </a:ext>
                  </a:extLst>
                </p:cNvPr>
                <p:cNvPicPr/>
                <p:nvPr/>
              </p:nvPicPr>
              <p:blipFill>
                <a:blip r:embed="rId21"/>
                <a:stretch>
                  <a:fillRect/>
                </a:stretch>
              </p:blipFill>
              <p:spPr>
                <a:xfrm>
                  <a:off x="7081205" y="1083877"/>
                  <a:ext cx="2107440" cy="573840"/>
                </a:xfrm>
                <a:prstGeom prst="rect">
                  <a:avLst/>
                </a:prstGeom>
              </p:spPr>
            </p:pic>
          </mc:Fallback>
        </mc:AlternateContent>
      </p:grpSp>
      <p:grpSp>
        <p:nvGrpSpPr>
          <p:cNvPr id="23" name="Group 22">
            <a:extLst>
              <a:ext uri="{FF2B5EF4-FFF2-40B4-BE49-F238E27FC236}">
                <a16:creationId xmlns:a16="http://schemas.microsoft.com/office/drawing/2014/main" id="{AA1802DB-6C6B-4FD8-BF52-A058A855CC49}"/>
              </a:ext>
            </a:extLst>
          </p:cNvPr>
          <p:cNvGrpSpPr/>
          <p:nvPr/>
        </p:nvGrpSpPr>
        <p:grpSpPr>
          <a:xfrm>
            <a:off x="5762525" y="602197"/>
            <a:ext cx="3968280" cy="568800"/>
            <a:chOff x="5762525" y="602197"/>
            <a:chExt cx="3968280" cy="568800"/>
          </a:xfrm>
        </p:grpSpPr>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D72C497A-9D00-4177-A488-771D4D528C5E}"/>
                    </a:ext>
                  </a:extLst>
                </p14:cNvPr>
                <p14:cNvContentPartPr/>
                <p14:nvPr/>
              </p14:nvContentPartPr>
              <p14:xfrm>
                <a:off x="8061845" y="612997"/>
                <a:ext cx="1668960" cy="558000"/>
              </p14:xfrm>
            </p:contentPart>
          </mc:Choice>
          <mc:Fallback xmlns="">
            <p:pic>
              <p:nvPicPr>
                <p:cNvPr id="20" name="Ink 19">
                  <a:extLst>
                    <a:ext uri="{FF2B5EF4-FFF2-40B4-BE49-F238E27FC236}">
                      <a16:creationId xmlns:a16="http://schemas.microsoft.com/office/drawing/2014/main" id="{D72C497A-9D00-4177-A488-771D4D528C5E}"/>
                    </a:ext>
                  </a:extLst>
                </p:cNvPr>
                <p:cNvPicPr/>
                <p:nvPr/>
              </p:nvPicPr>
              <p:blipFill>
                <a:blip r:embed="rId23"/>
                <a:stretch>
                  <a:fillRect/>
                </a:stretch>
              </p:blipFill>
              <p:spPr>
                <a:xfrm>
                  <a:off x="8044205" y="595357"/>
                  <a:ext cx="1704600" cy="59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6217FDDA-EC0B-46B6-98B0-E9F160643FA9}"/>
                    </a:ext>
                  </a:extLst>
                </p14:cNvPr>
                <p14:cNvContentPartPr/>
                <p14:nvPr/>
              </p14:nvContentPartPr>
              <p14:xfrm>
                <a:off x="8072285" y="1102237"/>
                <a:ext cx="10080" cy="9000"/>
              </p14:xfrm>
            </p:contentPart>
          </mc:Choice>
          <mc:Fallback xmlns="">
            <p:pic>
              <p:nvPicPr>
                <p:cNvPr id="21" name="Ink 20">
                  <a:extLst>
                    <a:ext uri="{FF2B5EF4-FFF2-40B4-BE49-F238E27FC236}">
                      <a16:creationId xmlns:a16="http://schemas.microsoft.com/office/drawing/2014/main" id="{6217FDDA-EC0B-46B6-98B0-E9F160643FA9}"/>
                    </a:ext>
                  </a:extLst>
                </p:cNvPr>
                <p:cNvPicPr/>
                <p:nvPr/>
              </p:nvPicPr>
              <p:blipFill>
                <a:blip r:embed="rId25"/>
                <a:stretch>
                  <a:fillRect/>
                </a:stretch>
              </p:blipFill>
              <p:spPr>
                <a:xfrm>
                  <a:off x="8054645" y="1084597"/>
                  <a:ext cx="45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A83C286F-B816-46D6-B2E9-38B9A433AEF9}"/>
                    </a:ext>
                  </a:extLst>
                </p14:cNvPr>
                <p14:cNvContentPartPr/>
                <p14:nvPr/>
              </p14:nvContentPartPr>
              <p14:xfrm>
                <a:off x="5762525" y="602197"/>
                <a:ext cx="2332800" cy="540000"/>
              </p14:xfrm>
            </p:contentPart>
          </mc:Choice>
          <mc:Fallback xmlns="">
            <p:pic>
              <p:nvPicPr>
                <p:cNvPr id="22" name="Ink 21">
                  <a:extLst>
                    <a:ext uri="{FF2B5EF4-FFF2-40B4-BE49-F238E27FC236}">
                      <a16:creationId xmlns:a16="http://schemas.microsoft.com/office/drawing/2014/main" id="{A83C286F-B816-46D6-B2E9-38B9A433AEF9}"/>
                    </a:ext>
                  </a:extLst>
                </p:cNvPr>
                <p:cNvPicPr/>
                <p:nvPr/>
              </p:nvPicPr>
              <p:blipFill>
                <a:blip r:embed="rId27"/>
                <a:stretch>
                  <a:fillRect/>
                </a:stretch>
              </p:blipFill>
              <p:spPr>
                <a:xfrm>
                  <a:off x="5744885" y="584197"/>
                  <a:ext cx="2368440" cy="57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AC88F1B9-3413-4013-9983-A8DEB0E43199}"/>
                  </a:ext>
                </a:extLst>
              </p14:cNvPr>
              <p14:cNvContentPartPr/>
              <p14:nvPr/>
            </p14:nvContentPartPr>
            <p14:xfrm>
              <a:off x="2997365" y="1509037"/>
              <a:ext cx="3483360" cy="163080"/>
            </p14:xfrm>
          </p:contentPart>
        </mc:Choice>
        <mc:Fallback xmlns="">
          <p:pic>
            <p:nvPicPr>
              <p:cNvPr id="24" name="Ink 23">
                <a:extLst>
                  <a:ext uri="{FF2B5EF4-FFF2-40B4-BE49-F238E27FC236}">
                    <a16:creationId xmlns:a16="http://schemas.microsoft.com/office/drawing/2014/main" id="{AC88F1B9-3413-4013-9983-A8DEB0E43199}"/>
                  </a:ext>
                </a:extLst>
              </p:cNvPr>
              <p:cNvPicPr/>
              <p:nvPr/>
            </p:nvPicPr>
            <p:blipFill>
              <a:blip r:embed="rId29"/>
              <a:stretch>
                <a:fillRect/>
              </a:stretch>
            </p:blipFill>
            <p:spPr>
              <a:xfrm>
                <a:off x="2979725" y="1491037"/>
                <a:ext cx="3519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CC63C8FB-515E-4C93-8E99-F1ACD26D278A}"/>
                  </a:ext>
                </a:extLst>
              </p14:cNvPr>
              <p14:cNvContentPartPr/>
              <p14:nvPr/>
            </p14:nvContentPartPr>
            <p14:xfrm>
              <a:off x="447125" y="1529917"/>
              <a:ext cx="2634120" cy="113040"/>
            </p14:xfrm>
          </p:contentPart>
        </mc:Choice>
        <mc:Fallback xmlns="">
          <p:pic>
            <p:nvPicPr>
              <p:cNvPr id="25" name="Ink 24">
                <a:extLst>
                  <a:ext uri="{FF2B5EF4-FFF2-40B4-BE49-F238E27FC236}">
                    <a16:creationId xmlns:a16="http://schemas.microsoft.com/office/drawing/2014/main" id="{CC63C8FB-515E-4C93-8E99-F1ACD26D278A}"/>
                  </a:ext>
                </a:extLst>
              </p:cNvPr>
              <p:cNvPicPr/>
              <p:nvPr/>
            </p:nvPicPr>
            <p:blipFill>
              <a:blip r:embed="rId31"/>
              <a:stretch>
                <a:fillRect/>
              </a:stretch>
            </p:blipFill>
            <p:spPr>
              <a:xfrm>
                <a:off x="429485" y="1512277"/>
                <a:ext cx="2669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6E3796EB-3834-4EDF-89D6-FBDEB960E2AB}"/>
                  </a:ext>
                </a:extLst>
              </p14:cNvPr>
              <p14:cNvContentPartPr/>
              <p14:nvPr/>
            </p14:nvContentPartPr>
            <p14:xfrm>
              <a:off x="9526325" y="2024197"/>
              <a:ext cx="641880" cy="124920"/>
            </p14:xfrm>
          </p:contentPart>
        </mc:Choice>
        <mc:Fallback xmlns="">
          <p:pic>
            <p:nvPicPr>
              <p:cNvPr id="26" name="Ink 25">
                <a:extLst>
                  <a:ext uri="{FF2B5EF4-FFF2-40B4-BE49-F238E27FC236}">
                    <a16:creationId xmlns:a16="http://schemas.microsoft.com/office/drawing/2014/main" id="{6E3796EB-3834-4EDF-89D6-FBDEB960E2AB}"/>
                  </a:ext>
                </a:extLst>
              </p:cNvPr>
              <p:cNvPicPr/>
              <p:nvPr/>
            </p:nvPicPr>
            <p:blipFill>
              <a:blip r:embed="rId33"/>
              <a:stretch>
                <a:fillRect/>
              </a:stretch>
            </p:blipFill>
            <p:spPr>
              <a:xfrm>
                <a:off x="9508325" y="2006557"/>
                <a:ext cx="677520" cy="160560"/>
              </a:xfrm>
              <a:prstGeom prst="rect">
                <a:avLst/>
              </a:prstGeom>
            </p:spPr>
          </p:pic>
        </mc:Fallback>
      </mc:AlternateContent>
      <p:grpSp>
        <p:nvGrpSpPr>
          <p:cNvPr id="37" name="Group 36">
            <a:extLst>
              <a:ext uri="{FF2B5EF4-FFF2-40B4-BE49-F238E27FC236}">
                <a16:creationId xmlns:a16="http://schemas.microsoft.com/office/drawing/2014/main" id="{79B72028-BCC7-499B-A8B2-1006CFF0CB3F}"/>
              </a:ext>
            </a:extLst>
          </p:cNvPr>
          <p:cNvGrpSpPr/>
          <p:nvPr/>
        </p:nvGrpSpPr>
        <p:grpSpPr>
          <a:xfrm>
            <a:off x="1873805" y="2005837"/>
            <a:ext cx="6980040" cy="196920"/>
            <a:chOff x="1873805" y="2005837"/>
            <a:chExt cx="6980040" cy="196920"/>
          </a:xfrm>
        </p:grpSpPr>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E372CF7A-D381-4C3A-B8CC-3CC67FA96C4B}"/>
                    </a:ext>
                  </a:extLst>
                </p14:cNvPr>
                <p14:cNvContentPartPr/>
                <p14:nvPr/>
              </p14:nvContentPartPr>
              <p14:xfrm>
                <a:off x="7972925" y="2008717"/>
                <a:ext cx="880920" cy="77040"/>
              </p14:xfrm>
            </p:contentPart>
          </mc:Choice>
          <mc:Fallback xmlns="">
            <p:pic>
              <p:nvPicPr>
                <p:cNvPr id="27" name="Ink 26">
                  <a:extLst>
                    <a:ext uri="{FF2B5EF4-FFF2-40B4-BE49-F238E27FC236}">
                      <a16:creationId xmlns:a16="http://schemas.microsoft.com/office/drawing/2014/main" id="{E372CF7A-D381-4C3A-B8CC-3CC67FA96C4B}"/>
                    </a:ext>
                  </a:extLst>
                </p:cNvPr>
                <p:cNvPicPr/>
                <p:nvPr/>
              </p:nvPicPr>
              <p:blipFill>
                <a:blip r:embed="rId35"/>
                <a:stretch>
                  <a:fillRect/>
                </a:stretch>
              </p:blipFill>
              <p:spPr>
                <a:xfrm>
                  <a:off x="7954925" y="1991077"/>
                  <a:ext cx="916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82FB1004-063F-42A4-A8A6-730D5636AECF}"/>
                    </a:ext>
                  </a:extLst>
                </p14:cNvPr>
                <p14:cNvContentPartPr/>
                <p14:nvPr/>
              </p14:nvContentPartPr>
              <p14:xfrm>
                <a:off x="7410965" y="2015917"/>
                <a:ext cx="426240" cy="54000"/>
              </p14:xfrm>
            </p:contentPart>
          </mc:Choice>
          <mc:Fallback xmlns="">
            <p:pic>
              <p:nvPicPr>
                <p:cNvPr id="28" name="Ink 27">
                  <a:extLst>
                    <a:ext uri="{FF2B5EF4-FFF2-40B4-BE49-F238E27FC236}">
                      <a16:creationId xmlns:a16="http://schemas.microsoft.com/office/drawing/2014/main" id="{82FB1004-063F-42A4-A8A6-730D5636AECF}"/>
                    </a:ext>
                  </a:extLst>
                </p:cNvPr>
                <p:cNvPicPr/>
                <p:nvPr/>
              </p:nvPicPr>
              <p:blipFill>
                <a:blip r:embed="rId37"/>
                <a:stretch>
                  <a:fillRect/>
                </a:stretch>
              </p:blipFill>
              <p:spPr>
                <a:xfrm>
                  <a:off x="7393325" y="1998277"/>
                  <a:ext cx="461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67B3ADFB-9A79-49D8-BC45-D5C4A5ADE5C8}"/>
                    </a:ext>
                  </a:extLst>
                </p14:cNvPr>
                <p14:cNvContentPartPr/>
                <p14:nvPr/>
              </p14:nvContentPartPr>
              <p14:xfrm>
                <a:off x="6246725" y="2005837"/>
                <a:ext cx="1021320" cy="50400"/>
              </p14:xfrm>
            </p:contentPart>
          </mc:Choice>
          <mc:Fallback xmlns="">
            <p:pic>
              <p:nvPicPr>
                <p:cNvPr id="29" name="Ink 28">
                  <a:extLst>
                    <a:ext uri="{FF2B5EF4-FFF2-40B4-BE49-F238E27FC236}">
                      <a16:creationId xmlns:a16="http://schemas.microsoft.com/office/drawing/2014/main" id="{67B3ADFB-9A79-49D8-BC45-D5C4A5ADE5C8}"/>
                    </a:ext>
                  </a:extLst>
                </p:cNvPr>
                <p:cNvPicPr/>
                <p:nvPr/>
              </p:nvPicPr>
              <p:blipFill>
                <a:blip r:embed="rId39"/>
                <a:stretch>
                  <a:fillRect/>
                </a:stretch>
              </p:blipFill>
              <p:spPr>
                <a:xfrm>
                  <a:off x="6229085" y="1988197"/>
                  <a:ext cx="1056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928E1634-A60E-4DE2-B8E3-E4DE09EABF3B}"/>
                    </a:ext>
                  </a:extLst>
                </p14:cNvPr>
                <p14:cNvContentPartPr/>
                <p14:nvPr/>
              </p14:nvContentPartPr>
              <p14:xfrm>
                <a:off x="5368325" y="2019517"/>
                <a:ext cx="600480" cy="43920"/>
              </p14:xfrm>
            </p:contentPart>
          </mc:Choice>
          <mc:Fallback xmlns="">
            <p:pic>
              <p:nvPicPr>
                <p:cNvPr id="30" name="Ink 29">
                  <a:extLst>
                    <a:ext uri="{FF2B5EF4-FFF2-40B4-BE49-F238E27FC236}">
                      <a16:creationId xmlns:a16="http://schemas.microsoft.com/office/drawing/2014/main" id="{928E1634-A60E-4DE2-B8E3-E4DE09EABF3B}"/>
                    </a:ext>
                  </a:extLst>
                </p:cNvPr>
                <p:cNvPicPr/>
                <p:nvPr/>
              </p:nvPicPr>
              <p:blipFill>
                <a:blip r:embed="rId41"/>
                <a:stretch>
                  <a:fillRect/>
                </a:stretch>
              </p:blipFill>
              <p:spPr>
                <a:xfrm>
                  <a:off x="5350685" y="2001517"/>
                  <a:ext cx="636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E265A319-3CBE-4372-B067-6A146B28FBF4}"/>
                    </a:ext>
                  </a:extLst>
                </p14:cNvPr>
                <p14:cNvContentPartPr/>
                <p14:nvPr/>
              </p14:nvContentPartPr>
              <p14:xfrm>
                <a:off x="4678205" y="2075317"/>
                <a:ext cx="537840" cy="48600"/>
              </p14:xfrm>
            </p:contentPart>
          </mc:Choice>
          <mc:Fallback xmlns="">
            <p:pic>
              <p:nvPicPr>
                <p:cNvPr id="31" name="Ink 30">
                  <a:extLst>
                    <a:ext uri="{FF2B5EF4-FFF2-40B4-BE49-F238E27FC236}">
                      <a16:creationId xmlns:a16="http://schemas.microsoft.com/office/drawing/2014/main" id="{E265A319-3CBE-4372-B067-6A146B28FBF4}"/>
                    </a:ext>
                  </a:extLst>
                </p:cNvPr>
                <p:cNvPicPr/>
                <p:nvPr/>
              </p:nvPicPr>
              <p:blipFill>
                <a:blip r:embed="rId43"/>
                <a:stretch>
                  <a:fillRect/>
                </a:stretch>
              </p:blipFill>
              <p:spPr>
                <a:xfrm>
                  <a:off x="4660565" y="2057317"/>
                  <a:ext cx="573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82030F79-FCC7-4AB4-9F0B-83FAC6D3BA44}"/>
                    </a:ext>
                  </a:extLst>
                </p14:cNvPr>
                <p14:cNvContentPartPr/>
                <p14:nvPr/>
              </p14:nvContentPartPr>
              <p14:xfrm>
                <a:off x="4085645" y="2056237"/>
                <a:ext cx="513000" cy="32760"/>
              </p14:xfrm>
            </p:contentPart>
          </mc:Choice>
          <mc:Fallback xmlns="">
            <p:pic>
              <p:nvPicPr>
                <p:cNvPr id="33" name="Ink 32">
                  <a:extLst>
                    <a:ext uri="{FF2B5EF4-FFF2-40B4-BE49-F238E27FC236}">
                      <a16:creationId xmlns:a16="http://schemas.microsoft.com/office/drawing/2014/main" id="{82030F79-FCC7-4AB4-9F0B-83FAC6D3BA44}"/>
                    </a:ext>
                  </a:extLst>
                </p:cNvPr>
                <p:cNvPicPr/>
                <p:nvPr/>
              </p:nvPicPr>
              <p:blipFill>
                <a:blip r:embed="rId45"/>
                <a:stretch>
                  <a:fillRect/>
                </a:stretch>
              </p:blipFill>
              <p:spPr>
                <a:xfrm>
                  <a:off x="4068005" y="2038597"/>
                  <a:ext cx="5486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FEE48D88-35DC-475D-B615-D8BB596E1894}"/>
                    </a:ext>
                  </a:extLst>
                </p14:cNvPr>
                <p14:cNvContentPartPr/>
                <p14:nvPr/>
              </p14:nvContentPartPr>
              <p14:xfrm>
                <a:off x="2995565" y="2123197"/>
                <a:ext cx="989640" cy="79560"/>
              </p14:xfrm>
            </p:contentPart>
          </mc:Choice>
          <mc:Fallback xmlns="">
            <p:pic>
              <p:nvPicPr>
                <p:cNvPr id="35" name="Ink 34">
                  <a:extLst>
                    <a:ext uri="{FF2B5EF4-FFF2-40B4-BE49-F238E27FC236}">
                      <a16:creationId xmlns:a16="http://schemas.microsoft.com/office/drawing/2014/main" id="{FEE48D88-35DC-475D-B615-D8BB596E1894}"/>
                    </a:ext>
                  </a:extLst>
                </p:cNvPr>
                <p:cNvPicPr/>
                <p:nvPr/>
              </p:nvPicPr>
              <p:blipFill>
                <a:blip r:embed="rId47"/>
                <a:stretch>
                  <a:fillRect/>
                </a:stretch>
              </p:blipFill>
              <p:spPr>
                <a:xfrm>
                  <a:off x="2977565" y="2105557"/>
                  <a:ext cx="1025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2D2D1F0A-3A19-4129-B365-2A3B4712C611}"/>
                    </a:ext>
                  </a:extLst>
                </p14:cNvPr>
                <p14:cNvContentPartPr/>
                <p14:nvPr/>
              </p14:nvContentPartPr>
              <p14:xfrm>
                <a:off x="1873805" y="2091877"/>
                <a:ext cx="1100520" cy="74880"/>
              </p14:xfrm>
            </p:contentPart>
          </mc:Choice>
          <mc:Fallback xmlns="">
            <p:pic>
              <p:nvPicPr>
                <p:cNvPr id="36" name="Ink 35">
                  <a:extLst>
                    <a:ext uri="{FF2B5EF4-FFF2-40B4-BE49-F238E27FC236}">
                      <a16:creationId xmlns:a16="http://schemas.microsoft.com/office/drawing/2014/main" id="{2D2D1F0A-3A19-4129-B365-2A3B4712C611}"/>
                    </a:ext>
                  </a:extLst>
                </p:cNvPr>
                <p:cNvPicPr/>
                <p:nvPr/>
              </p:nvPicPr>
              <p:blipFill>
                <a:blip r:embed="rId49"/>
                <a:stretch>
                  <a:fillRect/>
                </a:stretch>
              </p:blipFill>
              <p:spPr>
                <a:xfrm>
                  <a:off x="1855805" y="2074237"/>
                  <a:ext cx="1136160" cy="11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A06DE3B5-C5D2-4C7C-AF1B-D807298457BE}"/>
                  </a:ext>
                </a:extLst>
              </p14:cNvPr>
              <p14:cNvContentPartPr/>
              <p14:nvPr/>
            </p14:nvContentPartPr>
            <p14:xfrm>
              <a:off x="4513325" y="1139317"/>
              <a:ext cx="1951920" cy="510480"/>
            </p14:xfrm>
          </p:contentPart>
        </mc:Choice>
        <mc:Fallback xmlns="">
          <p:pic>
            <p:nvPicPr>
              <p:cNvPr id="38" name="Ink 37">
                <a:extLst>
                  <a:ext uri="{FF2B5EF4-FFF2-40B4-BE49-F238E27FC236}">
                    <a16:creationId xmlns:a16="http://schemas.microsoft.com/office/drawing/2014/main" id="{A06DE3B5-C5D2-4C7C-AF1B-D807298457BE}"/>
                  </a:ext>
                </a:extLst>
              </p:cNvPr>
              <p:cNvPicPr/>
              <p:nvPr/>
            </p:nvPicPr>
            <p:blipFill>
              <a:blip r:embed="rId51"/>
              <a:stretch>
                <a:fillRect/>
              </a:stretch>
            </p:blipFill>
            <p:spPr>
              <a:xfrm>
                <a:off x="4495685" y="1121317"/>
                <a:ext cx="198756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BB06FDFF-9AB9-421F-A120-C84C8945EF21}"/>
                  </a:ext>
                </a:extLst>
              </p14:cNvPr>
              <p14:cNvContentPartPr/>
              <p14:nvPr/>
            </p14:nvContentPartPr>
            <p14:xfrm>
              <a:off x="8804885" y="2034997"/>
              <a:ext cx="8280" cy="2160"/>
            </p14:xfrm>
          </p:contentPart>
        </mc:Choice>
        <mc:Fallback xmlns="">
          <p:pic>
            <p:nvPicPr>
              <p:cNvPr id="39" name="Ink 38">
                <a:extLst>
                  <a:ext uri="{FF2B5EF4-FFF2-40B4-BE49-F238E27FC236}">
                    <a16:creationId xmlns:a16="http://schemas.microsoft.com/office/drawing/2014/main" id="{BB06FDFF-9AB9-421F-A120-C84C8945EF21}"/>
                  </a:ext>
                </a:extLst>
              </p:cNvPr>
              <p:cNvPicPr/>
              <p:nvPr/>
            </p:nvPicPr>
            <p:blipFill>
              <a:blip r:embed="rId53"/>
              <a:stretch>
                <a:fillRect/>
              </a:stretch>
            </p:blipFill>
            <p:spPr>
              <a:xfrm>
                <a:off x="8786885" y="2017357"/>
                <a:ext cx="43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4E0F467F-941E-4445-8EB7-752BAB847CF9}"/>
                  </a:ext>
                </a:extLst>
              </p14:cNvPr>
              <p14:cNvContentPartPr/>
              <p14:nvPr/>
            </p14:nvContentPartPr>
            <p14:xfrm>
              <a:off x="4641845" y="1531717"/>
              <a:ext cx="4205880" cy="570960"/>
            </p14:xfrm>
          </p:contentPart>
        </mc:Choice>
        <mc:Fallback xmlns="">
          <p:pic>
            <p:nvPicPr>
              <p:cNvPr id="40" name="Ink 39">
                <a:extLst>
                  <a:ext uri="{FF2B5EF4-FFF2-40B4-BE49-F238E27FC236}">
                    <a16:creationId xmlns:a16="http://schemas.microsoft.com/office/drawing/2014/main" id="{4E0F467F-941E-4445-8EB7-752BAB847CF9}"/>
                  </a:ext>
                </a:extLst>
              </p:cNvPr>
              <p:cNvPicPr/>
              <p:nvPr/>
            </p:nvPicPr>
            <p:blipFill>
              <a:blip r:embed="rId55"/>
              <a:stretch>
                <a:fillRect/>
              </a:stretch>
            </p:blipFill>
            <p:spPr>
              <a:xfrm>
                <a:off x="4623845" y="1514077"/>
                <a:ext cx="424152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6F6C557E-0A7F-4874-B348-EC1381DCBE0A}"/>
                  </a:ext>
                </a:extLst>
              </p14:cNvPr>
              <p14:cNvContentPartPr/>
              <p14:nvPr/>
            </p14:nvContentPartPr>
            <p14:xfrm>
              <a:off x="4637885" y="1568797"/>
              <a:ext cx="1364760" cy="509760"/>
            </p14:xfrm>
          </p:contentPart>
        </mc:Choice>
        <mc:Fallback xmlns="">
          <p:pic>
            <p:nvPicPr>
              <p:cNvPr id="41" name="Ink 40">
                <a:extLst>
                  <a:ext uri="{FF2B5EF4-FFF2-40B4-BE49-F238E27FC236}">
                    <a16:creationId xmlns:a16="http://schemas.microsoft.com/office/drawing/2014/main" id="{6F6C557E-0A7F-4874-B348-EC1381DCBE0A}"/>
                  </a:ext>
                </a:extLst>
              </p:cNvPr>
              <p:cNvPicPr/>
              <p:nvPr/>
            </p:nvPicPr>
            <p:blipFill>
              <a:blip r:embed="rId57"/>
              <a:stretch>
                <a:fillRect/>
              </a:stretch>
            </p:blipFill>
            <p:spPr>
              <a:xfrm>
                <a:off x="4620245" y="1550797"/>
                <a:ext cx="140040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2E8796F1-1101-43F8-890F-DF8946A6F4DF}"/>
                  </a:ext>
                </a:extLst>
              </p14:cNvPr>
              <p14:cNvContentPartPr/>
              <p14:nvPr/>
            </p14:nvContentPartPr>
            <p14:xfrm>
              <a:off x="565565" y="2007997"/>
              <a:ext cx="640080" cy="81000"/>
            </p14:xfrm>
          </p:contentPart>
        </mc:Choice>
        <mc:Fallback xmlns="">
          <p:pic>
            <p:nvPicPr>
              <p:cNvPr id="42" name="Ink 41">
                <a:extLst>
                  <a:ext uri="{FF2B5EF4-FFF2-40B4-BE49-F238E27FC236}">
                    <a16:creationId xmlns:a16="http://schemas.microsoft.com/office/drawing/2014/main" id="{2E8796F1-1101-43F8-890F-DF8946A6F4DF}"/>
                  </a:ext>
                </a:extLst>
              </p:cNvPr>
              <p:cNvPicPr/>
              <p:nvPr/>
            </p:nvPicPr>
            <p:blipFill>
              <a:blip r:embed="rId59"/>
              <a:stretch>
                <a:fillRect/>
              </a:stretch>
            </p:blipFill>
            <p:spPr>
              <a:xfrm>
                <a:off x="547565" y="1989997"/>
                <a:ext cx="675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2073E339-AA6E-4290-A73C-3F057857598B}"/>
                  </a:ext>
                </a:extLst>
              </p14:cNvPr>
              <p14:cNvContentPartPr/>
              <p14:nvPr/>
            </p14:nvContentPartPr>
            <p14:xfrm>
              <a:off x="7098485" y="2403277"/>
              <a:ext cx="1452600" cy="79560"/>
            </p14:xfrm>
          </p:contentPart>
        </mc:Choice>
        <mc:Fallback xmlns="">
          <p:pic>
            <p:nvPicPr>
              <p:cNvPr id="46" name="Ink 45">
                <a:extLst>
                  <a:ext uri="{FF2B5EF4-FFF2-40B4-BE49-F238E27FC236}">
                    <a16:creationId xmlns:a16="http://schemas.microsoft.com/office/drawing/2014/main" id="{2073E339-AA6E-4290-A73C-3F057857598B}"/>
                  </a:ext>
                </a:extLst>
              </p:cNvPr>
              <p:cNvPicPr/>
              <p:nvPr/>
            </p:nvPicPr>
            <p:blipFill>
              <a:blip r:embed="rId61"/>
              <a:stretch>
                <a:fillRect/>
              </a:stretch>
            </p:blipFill>
            <p:spPr>
              <a:xfrm>
                <a:off x="7080485" y="2385277"/>
                <a:ext cx="1488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D9AC6EE1-5141-4A72-ADD9-33CB6282BAAC}"/>
                  </a:ext>
                </a:extLst>
              </p14:cNvPr>
              <p14:cNvContentPartPr/>
              <p14:nvPr/>
            </p14:nvContentPartPr>
            <p14:xfrm>
              <a:off x="6110645" y="2499757"/>
              <a:ext cx="1071720" cy="55800"/>
            </p14:xfrm>
          </p:contentPart>
        </mc:Choice>
        <mc:Fallback xmlns="">
          <p:pic>
            <p:nvPicPr>
              <p:cNvPr id="47" name="Ink 46">
                <a:extLst>
                  <a:ext uri="{FF2B5EF4-FFF2-40B4-BE49-F238E27FC236}">
                    <a16:creationId xmlns:a16="http://schemas.microsoft.com/office/drawing/2014/main" id="{D9AC6EE1-5141-4A72-ADD9-33CB6282BAAC}"/>
                  </a:ext>
                </a:extLst>
              </p:cNvPr>
              <p:cNvPicPr/>
              <p:nvPr/>
            </p:nvPicPr>
            <p:blipFill>
              <a:blip r:embed="rId63"/>
              <a:stretch>
                <a:fillRect/>
              </a:stretch>
            </p:blipFill>
            <p:spPr>
              <a:xfrm>
                <a:off x="6093005" y="2481757"/>
                <a:ext cx="1107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AA847E2F-8A98-41CE-B61C-6BFB3902C6CE}"/>
                  </a:ext>
                </a:extLst>
              </p14:cNvPr>
              <p14:cNvContentPartPr/>
              <p14:nvPr/>
            </p14:nvContentPartPr>
            <p14:xfrm>
              <a:off x="5605925" y="2540797"/>
              <a:ext cx="630360" cy="31680"/>
            </p14:xfrm>
          </p:contentPart>
        </mc:Choice>
        <mc:Fallback xmlns="">
          <p:pic>
            <p:nvPicPr>
              <p:cNvPr id="49" name="Ink 48">
                <a:extLst>
                  <a:ext uri="{FF2B5EF4-FFF2-40B4-BE49-F238E27FC236}">
                    <a16:creationId xmlns:a16="http://schemas.microsoft.com/office/drawing/2014/main" id="{AA847E2F-8A98-41CE-B61C-6BFB3902C6CE}"/>
                  </a:ext>
                </a:extLst>
              </p:cNvPr>
              <p:cNvPicPr/>
              <p:nvPr/>
            </p:nvPicPr>
            <p:blipFill>
              <a:blip r:embed="rId65"/>
              <a:stretch>
                <a:fillRect/>
              </a:stretch>
            </p:blipFill>
            <p:spPr>
              <a:xfrm>
                <a:off x="5587925" y="2522797"/>
                <a:ext cx="666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18C066E0-E5F3-4896-B840-26951FA571BE}"/>
                  </a:ext>
                </a:extLst>
              </p14:cNvPr>
              <p14:cNvContentPartPr/>
              <p14:nvPr/>
            </p14:nvContentPartPr>
            <p14:xfrm>
              <a:off x="4898165" y="2537557"/>
              <a:ext cx="608760" cy="31320"/>
            </p14:xfrm>
          </p:contentPart>
        </mc:Choice>
        <mc:Fallback xmlns="">
          <p:pic>
            <p:nvPicPr>
              <p:cNvPr id="50" name="Ink 49">
                <a:extLst>
                  <a:ext uri="{FF2B5EF4-FFF2-40B4-BE49-F238E27FC236}">
                    <a16:creationId xmlns:a16="http://schemas.microsoft.com/office/drawing/2014/main" id="{18C066E0-E5F3-4896-B840-26951FA571BE}"/>
                  </a:ext>
                </a:extLst>
              </p:cNvPr>
              <p:cNvPicPr/>
              <p:nvPr/>
            </p:nvPicPr>
            <p:blipFill>
              <a:blip r:embed="rId67"/>
              <a:stretch>
                <a:fillRect/>
              </a:stretch>
            </p:blipFill>
            <p:spPr>
              <a:xfrm>
                <a:off x="4880165" y="2519917"/>
                <a:ext cx="644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 name="Ink 51">
                <a:extLst>
                  <a:ext uri="{FF2B5EF4-FFF2-40B4-BE49-F238E27FC236}">
                    <a16:creationId xmlns:a16="http://schemas.microsoft.com/office/drawing/2014/main" id="{82F9764C-E4F9-46ED-9C7A-09267C0E2740}"/>
                  </a:ext>
                </a:extLst>
              </p14:cNvPr>
              <p14:cNvContentPartPr/>
              <p14:nvPr/>
            </p14:nvContentPartPr>
            <p14:xfrm>
              <a:off x="3335405" y="2520277"/>
              <a:ext cx="1386360" cy="40320"/>
            </p14:xfrm>
          </p:contentPart>
        </mc:Choice>
        <mc:Fallback xmlns="">
          <p:pic>
            <p:nvPicPr>
              <p:cNvPr id="52" name="Ink 51">
                <a:extLst>
                  <a:ext uri="{FF2B5EF4-FFF2-40B4-BE49-F238E27FC236}">
                    <a16:creationId xmlns:a16="http://schemas.microsoft.com/office/drawing/2014/main" id="{82F9764C-E4F9-46ED-9C7A-09267C0E2740}"/>
                  </a:ext>
                </a:extLst>
              </p:cNvPr>
              <p:cNvPicPr/>
              <p:nvPr/>
            </p:nvPicPr>
            <p:blipFill>
              <a:blip r:embed="rId69"/>
              <a:stretch>
                <a:fillRect/>
              </a:stretch>
            </p:blipFill>
            <p:spPr>
              <a:xfrm>
                <a:off x="3317765" y="2502637"/>
                <a:ext cx="1422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273EAF8D-1AEC-4547-98CB-7D3410EC82BC}"/>
                  </a:ext>
                </a:extLst>
              </p14:cNvPr>
              <p14:cNvContentPartPr/>
              <p14:nvPr/>
            </p14:nvContentPartPr>
            <p14:xfrm>
              <a:off x="1988285" y="2490397"/>
              <a:ext cx="749160" cy="75240"/>
            </p14:xfrm>
          </p:contentPart>
        </mc:Choice>
        <mc:Fallback xmlns="">
          <p:pic>
            <p:nvPicPr>
              <p:cNvPr id="54" name="Ink 53">
                <a:extLst>
                  <a:ext uri="{FF2B5EF4-FFF2-40B4-BE49-F238E27FC236}">
                    <a16:creationId xmlns:a16="http://schemas.microsoft.com/office/drawing/2014/main" id="{273EAF8D-1AEC-4547-98CB-7D3410EC82BC}"/>
                  </a:ext>
                </a:extLst>
              </p:cNvPr>
              <p:cNvPicPr/>
              <p:nvPr/>
            </p:nvPicPr>
            <p:blipFill>
              <a:blip r:embed="rId71"/>
              <a:stretch>
                <a:fillRect/>
              </a:stretch>
            </p:blipFill>
            <p:spPr>
              <a:xfrm>
                <a:off x="1970285" y="2472757"/>
                <a:ext cx="784800" cy="110880"/>
              </a:xfrm>
              <a:prstGeom prst="rect">
                <a:avLst/>
              </a:prstGeom>
            </p:spPr>
          </p:pic>
        </mc:Fallback>
      </mc:AlternateContent>
      <p:grpSp>
        <p:nvGrpSpPr>
          <p:cNvPr id="57" name="Group 56">
            <a:extLst>
              <a:ext uri="{FF2B5EF4-FFF2-40B4-BE49-F238E27FC236}">
                <a16:creationId xmlns:a16="http://schemas.microsoft.com/office/drawing/2014/main" id="{9EE30352-84AE-4D43-8A15-38D419A319B6}"/>
              </a:ext>
            </a:extLst>
          </p:cNvPr>
          <p:cNvGrpSpPr/>
          <p:nvPr/>
        </p:nvGrpSpPr>
        <p:grpSpPr>
          <a:xfrm>
            <a:off x="27365" y="2494717"/>
            <a:ext cx="1893240" cy="92160"/>
            <a:chOff x="27365" y="2494717"/>
            <a:chExt cx="1893240" cy="92160"/>
          </a:xfrm>
        </p:grpSpPr>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44C1F815-D465-41CE-87B1-E9096359F407}"/>
                    </a:ext>
                  </a:extLst>
                </p14:cNvPr>
                <p14:cNvContentPartPr/>
                <p14:nvPr/>
              </p14:nvContentPartPr>
              <p14:xfrm>
                <a:off x="1090805" y="2504437"/>
                <a:ext cx="829800" cy="42480"/>
              </p14:xfrm>
            </p:contentPart>
          </mc:Choice>
          <mc:Fallback xmlns="">
            <p:pic>
              <p:nvPicPr>
                <p:cNvPr id="55" name="Ink 54">
                  <a:extLst>
                    <a:ext uri="{FF2B5EF4-FFF2-40B4-BE49-F238E27FC236}">
                      <a16:creationId xmlns:a16="http://schemas.microsoft.com/office/drawing/2014/main" id="{44C1F815-D465-41CE-87B1-E9096359F407}"/>
                    </a:ext>
                  </a:extLst>
                </p:cNvPr>
                <p:cNvPicPr/>
                <p:nvPr/>
              </p:nvPicPr>
              <p:blipFill>
                <a:blip r:embed="rId73"/>
                <a:stretch>
                  <a:fillRect/>
                </a:stretch>
              </p:blipFill>
              <p:spPr>
                <a:xfrm>
                  <a:off x="1072805" y="2486437"/>
                  <a:ext cx="865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1498C616-2A0E-4787-BCD8-BF08253CEDCC}"/>
                    </a:ext>
                  </a:extLst>
                </p14:cNvPr>
                <p14:cNvContentPartPr/>
                <p14:nvPr/>
              </p14:nvContentPartPr>
              <p14:xfrm>
                <a:off x="27365" y="2494717"/>
                <a:ext cx="846000" cy="92160"/>
              </p14:xfrm>
            </p:contentPart>
          </mc:Choice>
          <mc:Fallback xmlns="">
            <p:pic>
              <p:nvPicPr>
                <p:cNvPr id="56" name="Ink 55">
                  <a:extLst>
                    <a:ext uri="{FF2B5EF4-FFF2-40B4-BE49-F238E27FC236}">
                      <a16:creationId xmlns:a16="http://schemas.microsoft.com/office/drawing/2014/main" id="{1498C616-2A0E-4787-BCD8-BF08253CEDCC}"/>
                    </a:ext>
                  </a:extLst>
                </p:cNvPr>
                <p:cNvPicPr/>
                <p:nvPr/>
              </p:nvPicPr>
              <p:blipFill>
                <a:blip r:embed="rId75"/>
                <a:stretch>
                  <a:fillRect/>
                </a:stretch>
              </p:blipFill>
              <p:spPr>
                <a:xfrm>
                  <a:off x="9365" y="2476717"/>
                  <a:ext cx="881640" cy="12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37D797CD-7D35-444F-9A17-09EF47EE4932}"/>
                  </a:ext>
                </a:extLst>
              </p14:cNvPr>
              <p14:cNvContentPartPr/>
              <p14:nvPr/>
            </p14:nvContentPartPr>
            <p14:xfrm>
              <a:off x="8796965" y="2969557"/>
              <a:ext cx="1353600" cy="56520"/>
            </p14:xfrm>
          </p:contentPart>
        </mc:Choice>
        <mc:Fallback xmlns="">
          <p:pic>
            <p:nvPicPr>
              <p:cNvPr id="58" name="Ink 57">
                <a:extLst>
                  <a:ext uri="{FF2B5EF4-FFF2-40B4-BE49-F238E27FC236}">
                    <a16:creationId xmlns:a16="http://schemas.microsoft.com/office/drawing/2014/main" id="{37D797CD-7D35-444F-9A17-09EF47EE4932}"/>
                  </a:ext>
                </a:extLst>
              </p:cNvPr>
              <p:cNvPicPr/>
              <p:nvPr/>
            </p:nvPicPr>
            <p:blipFill>
              <a:blip r:embed="rId77"/>
              <a:stretch>
                <a:fillRect/>
              </a:stretch>
            </p:blipFill>
            <p:spPr>
              <a:xfrm>
                <a:off x="8779325" y="2951917"/>
                <a:ext cx="1389240" cy="92160"/>
              </a:xfrm>
              <a:prstGeom prst="rect">
                <a:avLst/>
              </a:prstGeom>
            </p:spPr>
          </p:pic>
        </mc:Fallback>
      </mc:AlternateContent>
      <p:grpSp>
        <p:nvGrpSpPr>
          <p:cNvPr id="61" name="Group 60">
            <a:extLst>
              <a:ext uri="{FF2B5EF4-FFF2-40B4-BE49-F238E27FC236}">
                <a16:creationId xmlns:a16="http://schemas.microsoft.com/office/drawing/2014/main" id="{41551ABD-87AC-4008-A8CE-CD782F9F91A7}"/>
              </a:ext>
            </a:extLst>
          </p:cNvPr>
          <p:cNvGrpSpPr/>
          <p:nvPr/>
        </p:nvGrpSpPr>
        <p:grpSpPr>
          <a:xfrm>
            <a:off x="6188765" y="3010957"/>
            <a:ext cx="2383560" cy="115200"/>
            <a:chOff x="6188765" y="3010957"/>
            <a:chExt cx="2383560" cy="115200"/>
          </a:xfrm>
        </p:grpSpPr>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F907706E-E0F7-4573-AB66-FA4C182A73BC}"/>
                    </a:ext>
                  </a:extLst>
                </p14:cNvPr>
                <p14:cNvContentPartPr/>
                <p14:nvPr/>
              </p14:nvContentPartPr>
              <p14:xfrm>
                <a:off x="7549205" y="3054157"/>
                <a:ext cx="1023120" cy="72000"/>
              </p14:xfrm>
            </p:contentPart>
          </mc:Choice>
          <mc:Fallback xmlns="">
            <p:pic>
              <p:nvPicPr>
                <p:cNvPr id="59" name="Ink 58">
                  <a:extLst>
                    <a:ext uri="{FF2B5EF4-FFF2-40B4-BE49-F238E27FC236}">
                      <a16:creationId xmlns:a16="http://schemas.microsoft.com/office/drawing/2014/main" id="{F907706E-E0F7-4573-AB66-FA4C182A73BC}"/>
                    </a:ext>
                  </a:extLst>
                </p:cNvPr>
                <p:cNvPicPr/>
                <p:nvPr/>
              </p:nvPicPr>
              <p:blipFill>
                <a:blip r:embed="rId79"/>
                <a:stretch>
                  <a:fillRect/>
                </a:stretch>
              </p:blipFill>
              <p:spPr>
                <a:xfrm>
                  <a:off x="7531205" y="3036157"/>
                  <a:ext cx="1058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FBAD1AE0-2416-455E-BB87-E4FF378330DE}"/>
                    </a:ext>
                  </a:extLst>
                </p14:cNvPr>
                <p14:cNvContentPartPr/>
                <p14:nvPr/>
              </p14:nvContentPartPr>
              <p14:xfrm>
                <a:off x="6188765" y="3010957"/>
                <a:ext cx="1188000" cy="111960"/>
              </p14:xfrm>
            </p:contentPart>
          </mc:Choice>
          <mc:Fallback xmlns="">
            <p:pic>
              <p:nvPicPr>
                <p:cNvPr id="60" name="Ink 59">
                  <a:extLst>
                    <a:ext uri="{FF2B5EF4-FFF2-40B4-BE49-F238E27FC236}">
                      <a16:creationId xmlns:a16="http://schemas.microsoft.com/office/drawing/2014/main" id="{FBAD1AE0-2416-455E-BB87-E4FF378330DE}"/>
                    </a:ext>
                  </a:extLst>
                </p:cNvPr>
                <p:cNvPicPr/>
                <p:nvPr/>
              </p:nvPicPr>
              <p:blipFill>
                <a:blip r:embed="rId81"/>
                <a:stretch>
                  <a:fillRect/>
                </a:stretch>
              </p:blipFill>
              <p:spPr>
                <a:xfrm>
                  <a:off x="6170765" y="2992957"/>
                  <a:ext cx="1223640" cy="147600"/>
                </a:xfrm>
                <a:prstGeom prst="rect">
                  <a:avLst/>
                </a:prstGeom>
              </p:spPr>
            </p:pic>
          </mc:Fallback>
        </mc:AlternateContent>
      </p:grpSp>
      <p:grpSp>
        <p:nvGrpSpPr>
          <p:cNvPr id="63" name="Group 62">
            <a:extLst>
              <a:ext uri="{FF2B5EF4-FFF2-40B4-BE49-F238E27FC236}">
                <a16:creationId xmlns:a16="http://schemas.microsoft.com/office/drawing/2014/main" id="{6B99E961-2B0C-4C6C-B712-A566B5898EAB}"/>
              </a:ext>
            </a:extLst>
          </p:cNvPr>
          <p:cNvGrpSpPr/>
          <p:nvPr/>
        </p:nvGrpSpPr>
        <p:grpSpPr>
          <a:xfrm>
            <a:off x="8618405" y="2025277"/>
            <a:ext cx="1654560" cy="600840"/>
            <a:chOff x="8618405" y="2025277"/>
            <a:chExt cx="1654560" cy="600840"/>
          </a:xfrm>
        </p:grpSpPr>
        <mc:AlternateContent xmlns:mc="http://schemas.openxmlformats.org/markup-compatibility/2006" xmlns:p14="http://schemas.microsoft.com/office/powerpoint/2010/main">
          <mc:Choice Requires="p14">
            <p:contentPart p14:bwMode="auto" r:id="rId82">
              <p14:nvContentPartPr>
                <p14:cNvPr id="43" name="Ink 42">
                  <a:extLst>
                    <a:ext uri="{FF2B5EF4-FFF2-40B4-BE49-F238E27FC236}">
                      <a16:creationId xmlns:a16="http://schemas.microsoft.com/office/drawing/2014/main" id="{C9EDA405-2F5A-4099-BDBE-A712C84CD93D}"/>
                    </a:ext>
                  </a:extLst>
                </p14:cNvPr>
                <p14:cNvContentPartPr/>
                <p14:nvPr/>
              </p14:nvContentPartPr>
              <p14:xfrm>
                <a:off x="9537485" y="2543317"/>
                <a:ext cx="735480" cy="82800"/>
              </p14:xfrm>
            </p:contentPart>
          </mc:Choice>
          <mc:Fallback xmlns="">
            <p:pic>
              <p:nvPicPr>
                <p:cNvPr id="43" name="Ink 42">
                  <a:extLst>
                    <a:ext uri="{FF2B5EF4-FFF2-40B4-BE49-F238E27FC236}">
                      <a16:creationId xmlns:a16="http://schemas.microsoft.com/office/drawing/2014/main" id="{C9EDA405-2F5A-4099-BDBE-A712C84CD93D}"/>
                    </a:ext>
                  </a:extLst>
                </p:cNvPr>
                <p:cNvPicPr/>
                <p:nvPr/>
              </p:nvPicPr>
              <p:blipFill>
                <a:blip r:embed="rId83"/>
                <a:stretch>
                  <a:fillRect/>
                </a:stretch>
              </p:blipFill>
              <p:spPr>
                <a:xfrm>
                  <a:off x="9519485" y="2525317"/>
                  <a:ext cx="771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4" name="Ink 43">
                  <a:extLst>
                    <a:ext uri="{FF2B5EF4-FFF2-40B4-BE49-F238E27FC236}">
                      <a16:creationId xmlns:a16="http://schemas.microsoft.com/office/drawing/2014/main" id="{E5DB024B-C0C2-4D3E-A357-E9523B62399F}"/>
                    </a:ext>
                  </a:extLst>
                </p14:cNvPr>
                <p14:cNvContentPartPr/>
                <p14:nvPr/>
              </p14:nvContentPartPr>
              <p14:xfrm>
                <a:off x="8826485" y="2505517"/>
                <a:ext cx="591120" cy="52920"/>
              </p14:xfrm>
            </p:contentPart>
          </mc:Choice>
          <mc:Fallback xmlns="">
            <p:pic>
              <p:nvPicPr>
                <p:cNvPr id="44" name="Ink 43">
                  <a:extLst>
                    <a:ext uri="{FF2B5EF4-FFF2-40B4-BE49-F238E27FC236}">
                      <a16:creationId xmlns:a16="http://schemas.microsoft.com/office/drawing/2014/main" id="{E5DB024B-C0C2-4D3E-A357-E9523B62399F}"/>
                    </a:ext>
                  </a:extLst>
                </p:cNvPr>
                <p:cNvPicPr/>
                <p:nvPr/>
              </p:nvPicPr>
              <p:blipFill>
                <a:blip r:embed="rId85"/>
                <a:stretch>
                  <a:fillRect/>
                </a:stretch>
              </p:blipFill>
              <p:spPr>
                <a:xfrm>
                  <a:off x="8808485" y="2487877"/>
                  <a:ext cx="626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9C234AEB-AA37-4A35-A0C9-F3DCA1D24129}"/>
                    </a:ext>
                  </a:extLst>
                </p14:cNvPr>
                <p14:cNvContentPartPr/>
                <p14:nvPr/>
              </p14:nvContentPartPr>
              <p14:xfrm>
                <a:off x="8618405" y="2025277"/>
                <a:ext cx="1610280" cy="576720"/>
              </p14:xfrm>
            </p:contentPart>
          </mc:Choice>
          <mc:Fallback xmlns="">
            <p:pic>
              <p:nvPicPr>
                <p:cNvPr id="62" name="Ink 61">
                  <a:extLst>
                    <a:ext uri="{FF2B5EF4-FFF2-40B4-BE49-F238E27FC236}">
                      <a16:creationId xmlns:a16="http://schemas.microsoft.com/office/drawing/2014/main" id="{9C234AEB-AA37-4A35-A0C9-F3DCA1D24129}"/>
                    </a:ext>
                  </a:extLst>
                </p:cNvPr>
                <p:cNvPicPr/>
                <p:nvPr/>
              </p:nvPicPr>
              <p:blipFill>
                <a:blip r:embed="rId87"/>
                <a:stretch>
                  <a:fillRect/>
                </a:stretch>
              </p:blipFill>
              <p:spPr>
                <a:xfrm>
                  <a:off x="8600405" y="2007277"/>
                  <a:ext cx="1645920" cy="61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64" name="Ink 63">
                <a:extLst>
                  <a:ext uri="{FF2B5EF4-FFF2-40B4-BE49-F238E27FC236}">
                    <a16:creationId xmlns:a16="http://schemas.microsoft.com/office/drawing/2014/main" id="{57F2396E-482E-495A-A1B0-A23924A6B1A4}"/>
                  </a:ext>
                </a:extLst>
              </p14:cNvPr>
              <p14:cNvContentPartPr/>
              <p14:nvPr/>
            </p14:nvContentPartPr>
            <p14:xfrm>
              <a:off x="3245765" y="2952997"/>
              <a:ext cx="2284200" cy="71280"/>
            </p14:xfrm>
          </p:contentPart>
        </mc:Choice>
        <mc:Fallback xmlns="">
          <p:pic>
            <p:nvPicPr>
              <p:cNvPr id="64" name="Ink 63">
                <a:extLst>
                  <a:ext uri="{FF2B5EF4-FFF2-40B4-BE49-F238E27FC236}">
                    <a16:creationId xmlns:a16="http://schemas.microsoft.com/office/drawing/2014/main" id="{57F2396E-482E-495A-A1B0-A23924A6B1A4}"/>
                  </a:ext>
                </a:extLst>
              </p:cNvPr>
              <p:cNvPicPr/>
              <p:nvPr/>
            </p:nvPicPr>
            <p:blipFill>
              <a:blip r:embed="rId89"/>
              <a:stretch>
                <a:fillRect/>
              </a:stretch>
            </p:blipFill>
            <p:spPr>
              <a:xfrm>
                <a:off x="3228125" y="2934997"/>
                <a:ext cx="2319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2F0533D5-7006-40E0-9748-40C81699ACD3}"/>
                  </a:ext>
                </a:extLst>
              </p14:cNvPr>
              <p14:cNvContentPartPr/>
              <p14:nvPr/>
            </p14:nvContentPartPr>
            <p14:xfrm>
              <a:off x="322925" y="2966317"/>
              <a:ext cx="614520" cy="60840"/>
            </p14:xfrm>
          </p:contentPart>
        </mc:Choice>
        <mc:Fallback xmlns="">
          <p:pic>
            <p:nvPicPr>
              <p:cNvPr id="68" name="Ink 67">
                <a:extLst>
                  <a:ext uri="{FF2B5EF4-FFF2-40B4-BE49-F238E27FC236}">
                    <a16:creationId xmlns:a16="http://schemas.microsoft.com/office/drawing/2014/main" id="{2F0533D5-7006-40E0-9748-40C81699ACD3}"/>
                  </a:ext>
                </a:extLst>
              </p:cNvPr>
              <p:cNvPicPr/>
              <p:nvPr/>
            </p:nvPicPr>
            <p:blipFill>
              <a:blip r:embed="rId91"/>
              <a:stretch>
                <a:fillRect/>
              </a:stretch>
            </p:blipFill>
            <p:spPr>
              <a:xfrm>
                <a:off x="304925" y="2948677"/>
                <a:ext cx="650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3" name="Ink 72">
                <a:extLst>
                  <a:ext uri="{FF2B5EF4-FFF2-40B4-BE49-F238E27FC236}">
                    <a16:creationId xmlns:a16="http://schemas.microsoft.com/office/drawing/2014/main" id="{4CF0DC64-D965-4F09-BA5A-5DDC6F791CA4}"/>
                  </a:ext>
                </a:extLst>
              </p14:cNvPr>
              <p14:cNvContentPartPr/>
              <p14:nvPr/>
            </p14:nvContentPartPr>
            <p14:xfrm>
              <a:off x="6445805" y="3519277"/>
              <a:ext cx="1088640" cy="53640"/>
            </p14:xfrm>
          </p:contentPart>
        </mc:Choice>
        <mc:Fallback xmlns="">
          <p:pic>
            <p:nvPicPr>
              <p:cNvPr id="73" name="Ink 72">
                <a:extLst>
                  <a:ext uri="{FF2B5EF4-FFF2-40B4-BE49-F238E27FC236}">
                    <a16:creationId xmlns:a16="http://schemas.microsoft.com/office/drawing/2014/main" id="{4CF0DC64-D965-4F09-BA5A-5DDC6F791CA4}"/>
                  </a:ext>
                </a:extLst>
              </p:cNvPr>
              <p:cNvPicPr/>
              <p:nvPr/>
            </p:nvPicPr>
            <p:blipFill>
              <a:blip r:embed="rId93"/>
              <a:stretch>
                <a:fillRect/>
              </a:stretch>
            </p:blipFill>
            <p:spPr>
              <a:xfrm>
                <a:off x="6427805" y="3501277"/>
                <a:ext cx="1124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4" name="Ink 73">
                <a:extLst>
                  <a:ext uri="{FF2B5EF4-FFF2-40B4-BE49-F238E27FC236}">
                    <a16:creationId xmlns:a16="http://schemas.microsoft.com/office/drawing/2014/main" id="{8344ED0A-59E5-4645-AA42-65DB7EAEF571}"/>
                  </a:ext>
                </a:extLst>
              </p14:cNvPr>
              <p14:cNvContentPartPr/>
              <p14:nvPr/>
            </p14:nvContentPartPr>
            <p14:xfrm>
              <a:off x="6240605" y="3023197"/>
              <a:ext cx="1399680" cy="587880"/>
            </p14:xfrm>
          </p:contentPart>
        </mc:Choice>
        <mc:Fallback xmlns="">
          <p:pic>
            <p:nvPicPr>
              <p:cNvPr id="74" name="Ink 73">
                <a:extLst>
                  <a:ext uri="{FF2B5EF4-FFF2-40B4-BE49-F238E27FC236}">
                    <a16:creationId xmlns:a16="http://schemas.microsoft.com/office/drawing/2014/main" id="{8344ED0A-59E5-4645-AA42-65DB7EAEF571}"/>
                  </a:ext>
                </a:extLst>
              </p:cNvPr>
              <p:cNvPicPr/>
              <p:nvPr/>
            </p:nvPicPr>
            <p:blipFill>
              <a:blip r:embed="rId95"/>
              <a:stretch>
                <a:fillRect/>
              </a:stretch>
            </p:blipFill>
            <p:spPr>
              <a:xfrm>
                <a:off x="6222605" y="3005557"/>
                <a:ext cx="1435320" cy="623520"/>
              </a:xfrm>
              <a:prstGeom prst="rect">
                <a:avLst/>
              </a:prstGeom>
            </p:spPr>
          </p:pic>
        </mc:Fallback>
      </mc:AlternateContent>
      <p:grpSp>
        <p:nvGrpSpPr>
          <p:cNvPr id="83" name="Group 82">
            <a:extLst>
              <a:ext uri="{FF2B5EF4-FFF2-40B4-BE49-F238E27FC236}">
                <a16:creationId xmlns:a16="http://schemas.microsoft.com/office/drawing/2014/main" id="{71552464-171F-47C2-A3BC-C9AE95332300}"/>
              </a:ext>
            </a:extLst>
          </p:cNvPr>
          <p:cNvGrpSpPr/>
          <p:nvPr/>
        </p:nvGrpSpPr>
        <p:grpSpPr>
          <a:xfrm>
            <a:off x="233285" y="3487237"/>
            <a:ext cx="6013800" cy="77400"/>
            <a:chOff x="233285" y="3487237"/>
            <a:chExt cx="6013800" cy="77400"/>
          </a:xfrm>
        </p:grpSpPr>
        <mc:AlternateContent xmlns:mc="http://schemas.openxmlformats.org/markup-compatibility/2006" xmlns:p14="http://schemas.microsoft.com/office/powerpoint/2010/main">
          <mc:Choice Requires="p14">
            <p:contentPart p14:bwMode="auto" r:id="rId96">
              <p14:nvContentPartPr>
                <p14:cNvPr id="75" name="Ink 74">
                  <a:extLst>
                    <a:ext uri="{FF2B5EF4-FFF2-40B4-BE49-F238E27FC236}">
                      <a16:creationId xmlns:a16="http://schemas.microsoft.com/office/drawing/2014/main" id="{EA3E4634-7320-40A8-AA2F-A1B18AA2F7DE}"/>
                    </a:ext>
                  </a:extLst>
                </p14:cNvPr>
                <p14:cNvContentPartPr/>
                <p14:nvPr/>
              </p14:nvContentPartPr>
              <p14:xfrm>
                <a:off x="4830125" y="3487237"/>
                <a:ext cx="1416960" cy="66960"/>
              </p14:xfrm>
            </p:contentPart>
          </mc:Choice>
          <mc:Fallback xmlns="">
            <p:pic>
              <p:nvPicPr>
                <p:cNvPr id="75" name="Ink 74">
                  <a:extLst>
                    <a:ext uri="{FF2B5EF4-FFF2-40B4-BE49-F238E27FC236}">
                      <a16:creationId xmlns:a16="http://schemas.microsoft.com/office/drawing/2014/main" id="{EA3E4634-7320-40A8-AA2F-A1B18AA2F7DE}"/>
                    </a:ext>
                  </a:extLst>
                </p:cNvPr>
                <p:cNvPicPr/>
                <p:nvPr/>
              </p:nvPicPr>
              <p:blipFill>
                <a:blip r:embed="rId97"/>
                <a:stretch>
                  <a:fillRect/>
                </a:stretch>
              </p:blipFill>
              <p:spPr>
                <a:xfrm>
                  <a:off x="4812125" y="3469237"/>
                  <a:ext cx="1452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6" name="Ink 75">
                  <a:extLst>
                    <a:ext uri="{FF2B5EF4-FFF2-40B4-BE49-F238E27FC236}">
                      <a16:creationId xmlns:a16="http://schemas.microsoft.com/office/drawing/2014/main" id="{292BD8D6-754E-4253-B0C1-ECEC7F68C916}"/>
                    </a:ext>
                  </a:extLst>
                </p14:cNvPr>
                <p14:cNvContentPartPr/>
                <p14:nvPr/>
              </p14:nvContentPartPr>
              <p14:xfrm>
                <a:off x="4050365" y="3513877"/>
                <a:ext cx="727560" cy="40320"/>
              </p14:xfrm>
            </p:contentPart>
          </mc:Choice>
          <mc:Fallback xmlns="">
            <p:pic>
              <p:nvPicPr>
                <p:cNvPr id="76" name="Ink 75">
                  <a:extLst>
                    <a:ext uri="{FF2B5EF4-FFF2-40B4-BE49-F238E27FC236}">
                      <a16:creationId xmlns:a16="http://schemas.microsoft.com/office/drawing/2014/main" id="{292BD8D6-754E-4253-B0C1-ECEC7F68C916}"/>
                    </a:ext>
                  </a:extLst>
                </p:cNvPr>
                <p:cNvPicPr/>
                <p:nvPr/>
              </p:nvPicPr>
              <p:blipFill>
                <a:blip r:embed="rId99"/>
                <a:stretch>
                  <a:fillRect/>
                </a:stretch>
              </p:blipFill>
              <p:spPr>
                <a:xfrm>
                  <a:off x="4032725" y="3495877"/>
                  <a:ext cx="763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8" name="Ink 77">
                  <a:extLst>
                    <a:ext uri="{FF2B5EF4-FFF2-40B4-BE49-F238E27FC236}">
                      <a16:creationId xmlns:a16="http://schemas.microsoft.com/office/drawing/2014/main" id="{D4675982-A878-47BC-9DEC-024FD6630A00}"/>
                    </a:ext>
                  </a:extLst>
                </p14:cNvPr>
                <p14:cNvContentPartPr/>
                <p14:nvPr/>
              </p14:nvContentPartPr>
              <p14:xfrm>
                <a:off x="2275925" y="3506317"/>
                <a:ext cx="1616040" cy="58320"/>
              </p14:xfrm>
            </p:contentPart>
          </mc:Choice>
          <mc:Fallback xmlns="">
            <p:pic>
              <p:nvPicPr>
                <p:cNvPr id="78" name="Ink 77">
                  <a:extLst>
                    <a:ext uri="{FF2B5EF4-FFF2-40B4-BE49-F238E27FC236}">
                      <a16:creationId xmlns:a16="http://schemas.microsoft.com/office/drawing/2014/main" id="{D4675982-A878-47BC-9DEC-024FD6630A00}"/>
                    </a:ext>
                  </a:extLst>
                </p:cNvPr>
                <p:cNvPicPr/>
                <p:nvPr/>
              </p:nvPicPr>
              <p:blipFill>
                <a:blip r:embed="rId101"/>
                <a:stretch>
                  <a:fillRect/>
                </a:stretch>
              </p:blipFill>
              <p:spPr>
                <a:xfrm>
                  <a:off x="2258285" y="3488317"/>
                  <a:ext cx="1651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0" name="Ink 79">
                  <a:extLst>
                    <a:ext uri="{FF2B5EF4-FFF2-40B4-BE49-F238E27FC236}">
                      <a16:creationId xmlns:a16="http://schemas.microsoft.com/office/drawing/2014/main" id="{6C7CDF32-F43F-4CFD-A579-FBA9EA546814}"/>
                    </a:ext>
                  </a:extLst>
                </p14:cNvPr>
                <p14:cNvContentPartPr/>
                <p14:nvPr/>
              </p14:nvContentPartPr>
              <p14:xfrm>
                <a:off x="1512005" y="3503437"/>
                <a:ext cx="786600" cy="23400"/>
              </p14:xfrm>
            </p:contentPart>
          </mc:Choice>
          <mc:Fallback xmlns="">
            <p:pic>
              <p:nvPicPr>
                <p:cNvPr id="80" name="Ink 79">
                  <a:extLst>
                    <a:ext uri="{FF2B5EF4-FFF2-40B4-BE49-F238E27FC236}">
                      <a16:creationId xmlns:a16="http://schemas.microsoft.com/office/drawing/2014/main" id="{6C7CDF32-F43F-4CFD-A579-FBA9EA546814}"/>
                    </a:ext>
                  </a:extLst>
                </p:cNvPr>
                <p:cNvPicPr/>
                <p:nvPr/>
              </p:nvPicPr>
              <p:blipFill>
                <a:blip r:embed="rId103"/>
                <a:stretch>
                  <a:fillRect/>
                </a:stretch>
              </p:blipFill>
              <p:spPr>
                <a:xfrm>
                  <a:off x="1494005" y="3485797"/>
                  <a:ext cx="822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Ink 81">
                  <a:extLst>
                    <a:ext uri="{FF2B5EF4-FFF2-40B4-BE49-F238E27FC236}">
                      <a16:creationId xmlns:a16="http://schemas.microsoft.com/office/drawing/2014/main" id="{9E089650-ED43-4FAD-91B9-DE9692B78F01}"/>
                    </a:ext>
                  </a:extLst>
                </p14:cNvPr>
                <p14:cNvContentPartPr/>
                <p14:nvPr/>
              </p14:nvContentPartPr>
              <p14:xfrm>
                <a:off x="233285" y="3523237"/>
                <a:ext cx="1211040" cy="28800"/>
              </p14:xfrm>
            </p:contentPart>
          </mc:Choice>
          <mc:Fallback xmlns="">
            <p:pic>
              <p:nvPicPr>
                <p:cNvPr id="82" name="Ink 81">
                  <a:extLst>
                    <a:ext uri="{FF2B5EF4-FFF2-40B4-BE49-F238E27FC236}">
                      <a16:creationId xmlns:a16="http://schemas.microsoft.com/office/drawing/2014/main" id="{9E089650-ED43-4FAD-91B9-DE9692B78F01}"/>
                    </a:ext>
                  </a:extLst>
                </p:cNvPr>
                <p:cNvPicPr/>
                <p:nvPr/>
              </p:nvPicPr>
              <p:blipFill>
                <a:blip r:embed="rId105"/>
                <a:stretch>
                  <a:fillRect/>
                </a:stretch>
              </p:blipFill>
              <p:spPr>
                <a:xfrm>
                  <a:off x="215645" y="3505597"/>
                  <a:ext cx="1246680" cy="64440"/>
                </a:xfrm>
                <a:prstGeom prst="rect">
                  <a:avLst/>
                </a:prstGeom>
              </p:spPr>
            </p:pic>
          </mc:Fallback>
        </mc:AlternateContent>
      </p:grpSp>
      <p:grpSp>
        <p:nvGrpSpPr>
          <p:cNvPr id="90" name="Group 89">
            <a:extLst>
              <a:ext uri="{FF2B5EF4-FFF2-40B4-BE49-F238E27FC236}">
                <a16:creationId xmlns:a16="http://schemas.microsoft.com/office/drawing/2014/main" id="{21F350AB-B204-40FD-ABA5-1F1796DFEB36}"/>
              </a:ext>
            </a:extLst>
          </p:cNvPr>
          <p:cNvGrpSpPr/>
          <p:nvPr/>
        </p:nvGrpSpPr>
        <p:grpSpPr>
          <a:xfrm>
            <a:off x="6526805" y="3462037"/>
            <a:ext cx="3696840" cy="601560"/>
            <a:chOff x="6526805" y="3462037"/>
            <a:chExt cx="3696840" cy="601560"/>
          </a:xfrm>
        </p:grpSpPr>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B16A3C6F-EE6C-4142-8D72-8562CE916BD8}"/>
                    </a:ext>
                  </a:extLst>
                </p14:cNvPr>
                <p14:cNvContentPartPr/>
                <p14:nvPr/>
              </p14:nvContentPartPr>
              <p14:xfrm>
                <a:off x="9448565" y="3508477"/>
                <a:ext cx="775080" cy="61560"/>
              </p14:xfrm>
            </p:contentPart>
          </mc:Choice>
          <mc:Fallback xmlns="">
            <p:pic>
              <p:nvPicPr>
                <p:cNvPr id="70" name="Ink 69">
                  <a:extLst>
                    <a:ext uri="{FF2B5EF4-FFF2-40B4-BE49-F238E27FC236}">
                      <a16:creationId xmlns:a16="http://schemas.microsoft.com/office/drawing/2014/main" id="{B16A3C6F-EE6C-4142-8D72-8562CE916BD8}"/>
                    </a:ext>
                  </a:extLst>
                </p:cNvPr>
                <p:cNvPicPr/>
                <p:nvPr/>
              </p:nvPicPr>
              <p:blipFill>
                <a:blip r:embed="rId107"/>
                <a:stretch>
                  <a:fillRect/>
                </a:stretch>
              </p:blipFill>
              <p:spPr>
                <a:xfrm>
                  <a:off x="9430565" y="3490837"/>
                  <a:ext cx="810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B73DF43A-A7E8-4693-ACF7-813DB71284EA}"/>
                    </a:ext>
                  </a:extLst>
                </p14:cNvPr>
                <p14:cNvContentPartPr/>
                <p14:nvPr/>
              </p14:nvContentPartPr>
              <p14:xfrm>
                <a:off x="7718405" y="3494437"/>
                <a:ext cx="1648440" cy="82080"/>
              </p14:xfrm>
            </p:contentPart>
          </mc:Choice>
          <mc:Fallback xmlns="">
            <p:pic>
              <p:nvPicPr>
                <p:cNvPr id="71" name="Ink 70">
                  <a:extLst>
                    <a:ext uri="{FF2B5EF4-FFF2-40B4-BE49-F238E27FC236}">
                      <a16:creationId xmlns:a16="http://schemas.microsoft.com/office/drawing/2014/main" id="{B73DF43A-A7E8-4693-ACF7-813DB71284EA}"/>
                    </a:ext>
                  </a:extLst>
                </p:cNvPr>
                <p:cNvPicPr/>
                <p:nvPr/>
              </p:nvPicPr>
              <p:blipFill>
                <a:blip r:embed="rId109"/>
                <a:stretch>
                  <a:fillRect/>
                </a:stretch>
              </p:blipFill>
              <p:spPr>
                <a:xfrm>
                  <a:off x="7700765" y="3476797"/>
                  <a:ext cx="168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4" name="Ink 83">
                  <a:extLst>
                    <a:ext uri="{FF2B5EF4-FFF2-40B4-BE49-F238E27FC236}">
                      <a16:creationId xmlns:a16="http://schemas.microsoft.com/office/drawing/2014/main" id="{4621B07A-BA98-4110-B738-AEBC354353AF}"/>
                    </a:ext>
                  </a:extLst>
                </p14:cNvPr>
                <p14:cNvContentPartPr/>
                <p14:nvPr/>
              </p14:nvContentPartPr>
              <p14:xfrm>
                <a:off x="8993165" y="3900877"/>
                <a:ext cx="1223640" cy="140760"/>
              </p14:xfrm>
            </p:contentPart>
          </mc:Choice>
          <mc:Fallback xmlns="">
            <p:pic>
              <p:nvPicPr>
                <p:cNvPr id="84" name="Ink 83">
                  <a:extLst>
                    <a:ext uri="{FF2B5EF4-FFF2-40B4-BE49-F238E27FC236}">
                      <a16:creationId xmlns:a16="http://schemas.microsoft.com/office/drawing/2014/main" id="{4621B07A-BA98-4110-B738-AEBC354353AF}"/>
                    </a:ext>
                  </a:extLst>
                </p:cNvPr>
                <p:cNvPicPr/>
                <p:nvPr/>
              </p:nvPicPr>
              <p:blipFill>
                <a:blip r:embed="rId111"/>
                <a:stretch>
                  <a:fillRect/>
                </a:stretch>
              </p:blipFill>
              <p:spPr>
                <a:xfrm>
                  <a:off x="8975525" y="3882877"/>
                  <a:ext cx="1259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5" name="Ink 84">
                  <a:extLst>
                    <a:ext uri="{FF2B5EF4-FFF2-40B4-BE49-F238E27FC236}">
                      <a16:creationId xmlns:a16="http://schemas.microsoft.com/office/drawing/2014/main" id="{F1346F77-AF1F-40D6-B155-DD91BF6ABB55}"/>
                    </a:ext>
                  </a:extLst>
                </p14:cNvPr>
                <p14:cNvContentPartPr/>
                <p14:nvPr/>
              </p14:nvContentPartPr>
              <p14:xfrm>
                <a:off x="8652965" y="3966397"/>
                <a:ext cx="488160" cy="41400"/>
              </p14:xfrm>
            </p:contentPart>
          </mc:Choice>
          <mc:Fallback xmlns="">
            <p:pic>
              <p:nvPicPr>
                <p:cNvPr id="85" name="Ink 84">
                  <a:extLst>
                    <a:ext uri="{FF2B5EF4-FFF2-40B4-BE49-F238E27FC236}">
                      <a16:creationId xmlns:a16="http://schemas.microsoft.com/office/drawing/2014/main" id="{F1346F77-AF1F-40D6-B155-DD91BF6ABB55}"/>
                    </a:ext>
                  </a:extLst>
                </p:cNvPr>
                <p:cNvPicPr/>
                <p:nvPr/>
              </p:nvPicPr>
              <p:blipFill>
                <a:blip r:embed="rId113"/>
                <a:stretch>
                  <a:fillRect/>
                </a:stretch>
              </p:blipFill>
              <p:spPr>
                <a:xfrm>
                  <a:off x="8635325" y="3948757"/>
                  <a:ext cx="523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F57D5DAB-4415-4CCC-AB94-DB1EA3A359B0}"/>
                    </a:ext>
                  </a:extLst>
                </p14:cNvPr>
                <p14:cNvContentPartPr/>
                <p14:nvPr/>
              </p14:nvContentPartPr>
              <p14:xfrm>
                <a:off x="6627965" y="3988357"/>
                <a:ext cx="2035080" cy="75240"/>
              </p14:xfrm>
            </p:contentPart>
          </mc:Choice>
          <mc:Fallback xmlns="">
            <p:pic>
              <p:nvPicPr>
                <p:cNvPr id="87" name="Ink 86">
                  <a:extLst>
                    <a:ext uri="{FF2B5EF4-FFF2-40B4-BE49-F238E27FC236}">
                      <a16:creationId xmlns:a16="http://schemas.microsoft.com/office/drawing/2014/main" id="{F57D5DAB-4415-4CCC-AB94-DB1EA3A359B0}"/>
                    </a:ext>
                  </a:extLst>
                </p:cNvPr>
                <p:cNvPicPr/>
                <p:nvPr/>
              </p:nvPicPr>
              <p:blipFill>
                <a:blip r:embed="rId115"/>
                <a:stretch>
                  <a:fillRect/>
                </a:stretch>
              </p:blipFill>
              <p:spPr>
                <a:xfrm>
                  <a:off x="6610325" y="3970357"/>
                  <a:ext cx="2070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9" name="Ink 88">
                  <a:extLst>
                    <a:ext uri="{FF2B5EF4-FFF2-40B4-BE49-F238E27FC236}">
                      <a16:creationId xmlns:a16="http://schemas.microsoft.com/office/drawing/2014/main" id="{6B15167F-47BE-4266-BCFB-4B885FC67FD1}"/>
                    </a:ext>
                  </a:extLst>
                </p14:cNvPr>
                <p14:cNvContentPartPr/>
                <p14:nvPr/>
              </p14:nvContentPartPr>
              <p14:xfrm>
                <a:off x="6526805" y="3462037"/>
                <a:ext cx="2156040" cy="575280"/>
              </p14:xfrm>
            </p:contentPart>
          </mc:Choice>
          <mc:Fallback xmlns="">
            <p:pic>
              <p:nvPicPr>
                <p:cNvPr id="89" name="Ink 88">
                  <a:extLst>
                    <a:ext uri="{FF2B5EF4-FFF2-40B4-BE49-F238E27FC236}">
                      <a16:creationId xmlns:a16="http://schemas.microsoft.com/office/drawing/2014/main" id="{6B15167F-47BE-4266-BCFB-4B885FC67FD1}"/>
                    </a:ext>
                  </a:extLst>
                </p:cNvPr>
                <p:cNvPicPr/>
                <p:nvPr/>
              </p:nvPicPr>
              <p:blipFill>
                <a:blip r:embed="rId117"/>
                <a:stretch>
                  <a:fillRect/>
                </a:stretch>
              </p:blipFill>
              <p:spPr>
                <a:xfrm>
                  <a:off x="6508805" y="3444397"/>
                  <a:ext cx="2191680" cy="610920"/>
                </a:xfrm>
                <a:prstGeom prst="rect">
                  <a:avLst/>
                </a:prstGeom>
              </p:spPr>
            </p:pic>
          </mc:Fallback>
        </mc:AlternateContent>
      </p:grpSp>
      <p:grpSp>
        <p:nvGrpSpPr>
          <p:cNvPr id="92" name="Group 91">
            <a:extLst>
              <a:ext uri="{FF2B5EF4-FFF2-40B4-BE49-F238E27FC236}">
                <a16:creationId xmlns:a16="http://schemas.microsoft.com/office/drawing/2014/main" id="{2CB18588-923B-4A0B-8E99-C9DFB00BA511}"/>
              </a:ext>
            </a:extLst>
          </p:cNvPr>
          <p:cNvGrpSpPr/>
          <p:nvPr/>
        </p:nvGrpSpPr>
        <p:grpSpPr>
          <a:xfrm>
            <a:off x="900725" y="2527477"/>
            <a:ext cx="4757760" cy="570240"/>
            <a:chOff x="900725" y="2527477"/>
            <a:chExt cx="4757760" cy="570240"/>
          </a:xfrm>
        </p:grpSpPr>
        <mc:AlternateContent xmlns:mc="http://schemas.openxmlformats.org/markup-compatibility/2006" xmlns:p14="http://schemas.microsoft.com/office/powerpoint/2010/main">
          <mc:Choice Requires="p14">
            <p:contentPart p14:bwMode="auto" r:id="rId118">
              <p14:nvContentPartPr>
                <p14:cNvPr id="65" name="Ink 64">
                  <a:extLst>
                    <a:ext uri="{FF2B5EF4-FFF2-40B4-BE49-F238E27FC236}">
                      <a16:creationId xmlns:a16="http://schemas.microsoft.com/office/drawing/2014/main" id="{AB9481FF-6FE9-4EC6-9366-C3661433CFAD}"/>
                    </a:ext>
                  </a:extLst>
                </p14:cNvPr>
                <p14:cNvContentPartPr/>
                <p14:nvPr/>
              </p14:nvContentPartPr>
              <p14:xfrm>
                <a:off x="1747445" y="3014917"/>
                <a:ext cx="1354320" cy="82800"/>
              </p14:xfrm>
            </p:contentPart>
          </mc:Choice>
          <mc:Fallback xmlns="">
            <p:pic>
              <p:nvPicPr>
                <p:cNvPr id="65" name="Ink 64">
                  <a:extLst>
                    <a:ext uri="{FF2B5EF4-FFF2-40B4-BE49-F238E27FC236}">
                      <a16:creationId xmlns:a16="http://schemas.microsoft.com/office/drawing/2014/main" id="{AB9481FF-6FE9-4EC6-9366-C3661433CFAD}"/>
                    </a:ext>
                  </a:extLst>
                </p:cNvPr>
                <p:cNvPicPr/>
                <p:nvPr/>
              </p:nvPicPr>
              <p:blipFill>
                <a:blip r:embed="rId119"/>
                <a:stretch>
                  <a:fillRect/>
                </a:stretch>
              </p:blipFill>
              <p:spPr>
                <a:xfrm>
                  <a:off x="1729805" y="2996917"/>
                  <a:ext cx="1389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Ink 65">
                  <a:extLst>
                    <a:ext uri="{FF2B5EF4-FFF2-40B4-BE49-F238E27FC236}">
                      <a16:creationId xmlns:a16="http://schemas.microsoft.com/office/drawing/2014/main" id="{9818E106-2D90-42B9-BDA5-DEE15CE9C6FB}"/>
                    </a:ext>
                  </a:extLst>
                </p14:cNvPr>
                <p14:cNvContentPartPr/>
                <p14:nvPr/>
              </p14:nvContentPartPr>
              <p14:xfrm>
                <a:off x="913685" y="2980717"/>
                <a:ext cx="861840" cy="64800"/>
              </p14:xfrm>
            </p:contentPart>
          </mc:Choice>
          <mc:Fallback xmlns="">
            <p:pic>
              <p:nvPicPr>
                <p:cNvPr id="66" name="Ink 65">
                  <a:extLst>
                    <a:ext uri="{FF2B5EF4-FFF2-40B4-BE49-F238E27FC236}">
                      <a16:creationId xmlns:a16="http://schemas.microsoft.com/office/drawing/2014/main" id="{9818E106-2D90-42B9-BDA5-DEE15CE9C6FB}"/>
                    </a:ext>
                  </a:extLst>
                </p:cNvPr>
                <p:cNvPicPr/>
                <p:nvPr/>
              </p:nvPicPr>
              <p:blipFill>
                <a:blip r:embed="rId121"/>
                <a:stretch>
                  <a:fillRect/>
                </a:stretch>
              </p:blipFill>
              <p:spPr>
                <a:xfrm>
                  <a:off x="895685" y="2962717"/>
                  <a:ext cx="897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1" name="Ink 90">
                  <a:extLst>
                    <a:ext uri="{FF2B5EF4-FFF2-40B4-BE49-F238E27FC236}">
                      <a16:creationId xmlns:a16="http://schemas.microsoft.com/office/drawing/2014/main" id="{E45A6982-08A3-4CD6-B5C2-9DD120C02428}"/>
                    </a:ext>
                  </a:extLst>
                </p14:cNvPr>
                <p14:cNvContentPartPr/>
                <p14:nvPr/>
              </p14:nvContentPartPr>
              <p14:xfrm>
                <a:off x="900725" y="2527477"/>
                <a:ext cx="4757760" cy="565560"/>
              </p14:xfrm>
            </p:contentPart>
          </mc:Choice>
          <mc:Fallback xmlns="">
            <p:pic>
              <p:nvPicPr>
                <p:cNvPr id="91" name="Ink 90">
                  <a:extLst>
                    <a:ext uri="{FF2B5EF4-FFF2-40B4-BE49-F238E27FC236}">
                      <a16:creationId xmlns:a16="http://schemas.microsoft.com/office/drawing/2014/main" id="{E45A6982-08A3-4CD6-B5C2-9DD120C02428}"/>
                    </a:ext>
                  </a:extLst>
                </p:cNvPr>
                <p:cNvPicPr/>
                <p:nvPr/>
              </p:nvPicPr>
              <p:blipFill>
                <a:blip r:embed="rId123"/>
                <a:stretch>
                  <a:fillRect/>
                </a:stretch>
              </p:blipFill>
              <p:spPr>
                <a:xfrm>
                  <a:off x="883085" y="2509477"/>
                  <a:ext cx="4793400" cy="60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93" name="Ink 92">
                <a:extLst>
                  <a:ext uri="{FF2B5EF4-FFF2-40B4-BE49-F238E27FC236}">
                    <a16:creationId xmlns:a16="http://schemas.microsoft.com/office/drawing/2014/main" id="{F35ED3F6-BE17-4EEC-8F39-6A6D1F368E14}"/>
                  </a:ext>
                </a:extLst>
              </p14:cNvPr>
              <p14:cNvContentPartPr/>
              <p14:nvPr/>
            </p14:nvContentPartPr>
            <p14:xfrm>
              <a:off x="137525" y="2979637"/>
              <a:ext cx="3856680" cy="660600"/>
            </p14:xfrm>
          </p:contentPart>
        </mc:Choice>
        <mc:Fallback xmlns="">
          <p:pic>
            <p:nvPicPr>
              <p:cNvPr id="93" name="Ink 92">
                <a:extLst>
                  <a:ext uri="{FF2B5EF4-FFF2-40B4-BE49-F238E27FC236}">
                    <a16:creationId xmlns:a16="http://schemas.microsoft.com/office/drawing/2014/main" id="{F35ED3F6-BE17-4EEC-8F39-6A6D1F368E14}"/>
                  </a:ext>
                </a:extLst>
              </p:cNvPr>
              <p:cNvPicPr/>
              <p:nvPr/>
            </p:nvPicPr>
            <p:blipFill>
              <a:blip r:embed="rId125"/>
              <a:stretch>
                <a:fillRect/>
              </a:stretch>
            </p:blipFill>
            <p:spPr>
              <a:xfrm>
                <a:off x="119525" y="2961997"/>
                <a:ext cx="389232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2B791B73-796B-4DC6-B08F-2B64C0DE11C9}"/>
                  </a:ext>
                </a:extLst>
              </p14:cNvPr>
              <p14:cNvContentPartPr/>
              <p14:nvPr/>
            </p14:nvContentPartPr>
            <p14:xfrm>
              <a:off x="10192685" y="3586597"/>
              <a:ext cx="2160" cy="3600"/>
            </p14:xfrm>
          </p:contentPart>
        </mc:Choice>
        <mc:Fallback xmlns="">
          <p:pic>
            <p:nvPicPr>
              <p:cNvPr id="94" name="Ink 93">
                <a:extLst>
                  <a:ext uri="{FF2B5EF4-FFF2-40B4-BE49-F238E27FC236}">
                    <a16:creationId xmlns:a16="http://schemas.microsoft.com/office/drawing/2014/main" id="{2B791B73-796B-4DC6-B08F-2B64C0DE11C9}"/>
                  </a:ext>
                </a:extLst>
              </p:cNvPr>
              <p:cNvPicPr/>
              <p:nvPr/>
            </p:nvPicPr>
            <p:blipFill>
              <a:blip r:embed="rId127"/>
              <a:stretch>
                <a:fillRect/>
              </a:stretch>
            </p:blipFill>
            <p:spPr>
              <a:xfrm>
                <a:off x="10175045" y="3568597"/>
                <a:ext cx="37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Ink 94">
                <a:extLst>
                  <a:ext uri="{FF2B5EF4-FFF2-40B4-BE49-F238E27FC236}">
                    <a16:creationId xmlns:a16="http://schemas.microsoft.com/office/drawing/2014/main" id="{40159A15-9962-47C5-B461-DA45224EE35F}"/>
                  </a:ext>
                </a:extLst>
              </p14:cNvPr>
              <p14:cNvContentPartPr/>
              <p14:nvPr/>
            </p14:nvContentPartPr>
            <p14:xfrm>
              <a:off x="6507725" y="3492997"/>
              <a:ext cx="3940920" cy="594000"/>
            </p14:xfrm>
          </p:contentPart>
        </mc:Choice>
        <mc:Fallback xmlns="">
          <p:pic>
            <p:nvPicPr>
              <p:cNvPr id="95" name="Ink 94">
                <a:extLst>
                  <a:ext uri="{FF2B5EF4-FFF2-40B4-BE49-F238E27FC236}">
                    <a16:creationId xmlns:a16="http://schemas.microsoft.com/office/drawing/2014/main" id="{40159A15-9962-47C5-B461-DA45224EE35F}"/>
                  </a:ext>
                </a:extLst>
              </p:cNvPr>
              <p:cNvPicPr/>
              <p:nvPr/>
            </p:nvPicPr>
            <p:blipFill>
              <a:blip r:embed="rId129"/>
              <a:stretch>
                <a:fillRect/>
              </a:stretch>
            </p:blipFill>
            <p:spPr>
              <a:xfrm>
                <a:off x="6489725" y="3475357"/>
                <a:ext cx="397656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Ink 95">
                <a:extLst>
                  <a:ext uri="{FF2B5EF4-FFF2-40B4-BE49-F238E27FC236}">
                    <a16:creationId xmlns:a16="http://schemas.microsoft.com/office/drawing/2014/main" id="{812B5D6E-2028-4A4A-9A9E-B1FBE1B7033D}"/>
                  </a:ext>
                </a:extLst>
              </p14:cNvPr>
              <p14:cNvContentPartPr/>
              <p14:nvPr/>
            </p14:nvContentPartPr>
            <p14:xfrm>
              <a:off x="3086285" y="4032997"/>
              <a:ext cx="2896560" cy="68400"/>
            </p14:xfrm>
          </p:contentPart>
        </mc:Choice>
        <mc:Fallback xmlns="">
          <p:pic>
            <p:nvPicPr>
              <p:cNvPr id="96" name="Ink 95">
                <a:extLst>
                  <a:ext uri="{FF2B5EF4-FFF2-40B4-BE49-F238E27FC236}">
                    <a16:creationId xmlns:a16="http://schemas.microsoft.com/office/drawing/2014/main" id="{812B5D6E-2028-4A4A-9A9E-B1FBE1B7033D}"/>
                  </a:ext>
                </a:extLst>
              </p:cNvPr>
              <p:cNvPicPr/>
              <p:nvPr/>
            </p:nvPicPr>
            <p:blipFill>
              <a:blip r:embed="rId131"/>
              <a:stretch>
                <a:fillRect/>
              </a:stretch>
            </p:blipFill>
            <p:spPr>
              <a:xfrm>
                <a:off x="3068645" y="4015357"/>
                <a:ext cx="2932200" cy="104040"/>
              </a:xfrm>
              <a:prstGeom prst="rect">
                <a:avLst/>
              </a:prstGeom>
            </p:spPr>
          </p:pic>
        </mc:Fallback>
      </mc:AlternateContent>
      <p:grpSp>
        <p:nvGrpSpPr>
          <p:cNvPr id="112" name="Group 111">
            <a:extLst>
              <a:ext uri="{FF2B5EF4-FFF2-40B4-BE49-F238E27FC236}">
                <a16:creationId xmlns:a16="http://schemas.microsoft.com/office/drawing/2014/main" id="{84198592-493C-481E-90F1-B7F8A89966BA}"/>
              </a:ext>
            </a:extLst>
          </p:cNvPr>
          <p:cNvGrpSpPr/>
          <p:nvPr/>
        </p:nvGrpSpPr>
        <p:grpSpPr>
          <a:xfrm>
            <a:off x="6724805" y="4422517"/>
            <a:ext cx="3524760" cy="163080"/>
            <a:chOff x="6724805" y="4422517"/>
            <a:chExt cx="3524760" cy="163080"/>
          </a:xfrm>
        </p:grpSpPr>
        <mc:AlternateContent xmlns:mc="http://schemas.openxmlformats.org/markup-compatibility/2006" xmlns:p14="http://schemas.microsoft.com/office/powerpoint/2010/main">
          <mc:Choice Requires="p14">
            <p:contentPart p14:bwMode="auto" r:id="rId132">
              <p14:nvContentPartPr>
                <p14:cNvPr id="101" name="Ink 100">
                  <a:extLst>
                    <a:ext uri="{FF2B5EF4-FFF2-40B4-BE49-F238E27FC236}">
                      <a16:creationId xmlns:a16="http://schemas.microsoft.com/office/drawing/2014/main" id="{08E46C4C-F2B4-41E5-BB60-C97C01827267}"/>
                    </a:ext>
                  </a:extLst>
                </p14:cNvPr>
                <p14:cNvContentPartPr/>
                <p14:nvPr/>
              </p14:nvContentPartPr>
              <p14:xfrm>
                <a:off x="10241285" y="4422517"/>
                <a:ext cx="6120" cy="360"/>
              </p14:xfrm>
            </p:contentPart>
          </mc:Choice>
          <mc:Fallback xmlns="">
            <p:pic>
              <p:nvPicPr>
                <p:cNvPr id="101" name="Ink 100">
                  <a:extLst>
                    <a:ext uri="{FF2B5EF4-FFF2-40B4-BE49-F238E27FC236}">
                      <a16:creationId xmlns:a16="http://schemas.microsoft.com/office/drawing/2014/main" id="{08E46C4C-F2B4-41E5-BB60-C97C01827267}"/>
                    </a:ext>
                  </a:extLst>
                </p:cNvPr>
                <p:cNvPicPr/>
                <p:nvPr/>
              </p:nvPicPr>
              <p:blipFill>
                <a:blip r:embed="rId133"/>
                <a:stretch>
                  <a:fillRect/>
                </a:stretch>
              </p:blipFill>
              <p:spPr>
                <a:xfrm>
                  <a:off x="10223285" y="4404517"/>
                  <a:ext cx="41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2FC3D358-B55F-4375-A680-5A6983BE4CAF}"/>
                    </a:ext>
                  </a:extLst>
                </p14:cNvPr>
                <p14:cNvContentPartPr/>
                <p14:nvPr/>
              </p14:nvContentPartPr>
              <p14:xfrm>
                <a:off x="10235165" y="4448437"/>
                <a:ext cx="2160" cy="16200"/>
              </p14:xfrm>
            </p:contentPart>
          </mc:Choice>
          <mc:Fallback xmlns="">
            <p:pic>
              <p:nvPicPr>
                <p:cNvPr id="102" name="Ink 101">
                  <a:extLst>
                    <a:ext uri="{FF2B5EF4-FFF2-40B4-BE49-F238E27FC236}">
                      <a16:creationId xmlns:a16="http://schemas.microsoft.com/office/drawing/2014/main" id="{2FC3D358-B55F-4375-A680-5A6983BE4CAF}"/>
                    </a:ext>
                  </a:extLst>
                </p:cNvPr>
                <p:cNvPicPr/>
                <p:nvPr/>
              </p:nvPicPr>
              <p:blipFill>
                <a:blip r:embed="rId135"/>
                <a:stretch>
                  <a:fillRect/>
                </a:stretch>
              </p:blipFill>
              <p:spPr>
                <a:xfrm>
                  <a:off x="10217525" y="4430797"/>
                  <a:ext cx="37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Ink 102">
                  <a:extLst>
                    <a:ext uri="{FF2B5EF4-FFF2-40B4-BE49-F238E27FC236}">
                      <a16:creationId xmlns:a16="http://schemas.microsoft.com/office/drawing/2014/main" id="{3D6049B7-FC32-410A-B364-AA5C8505EAFA}"/>
                    </a:ext>
                  </a:extLst>
                </p14:cNvPr>
                <p14:cNvContentPartPr/>
                <p14:nvPr/>
              </p14:nvContentPartPr>
              <p14:xfrm>
                <a:off x="9654485" y="4494517"/>
                <a:ext cx="595080" cy="54000"/>
              </p14:xfrm>
            </p:contentPart>
          </mc:Choice>
          <mc:Fallback xmlns="">
            <p:pic>
              <p:nvPicPr>
                <p:cNvPr id="103" name="Ink 102">
                  <a:extLst>
                    <a:ext uri="{FF2B5EF4-FFF2-40B4-BE49-F238E27FC236}">
                      <a16:creationId xmlns:a16="http://schemas.microsoft.com/office/drawing/2014/main" id="{3D6049B7-FC32-410A-B364-AA5C8505EAFA}"/>
                    </a:ext>
                  </a:extLst>
                </p:cNvPr>
                <p:cNvPicPr/>
                <p:nvPr/>
              </p:nvPicPr>
              <p:blipFill>
                <a:blip r:embed="rId137"/>
                <a:stretch>
                  <a:fillRect/>
                </a:stretch>
              </p:blipFill>
              <p:spPr>
                <a:xfrm>
                  <a:off x="9636845" y="4476877"/>
                  <a:ext cx="630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5813856F-B5F9-4040-81DE-BBE7FE7CE5AD}"/>
                    </a:ext>
                  </a:extLst>
                </p14:cNvPr>
                <p14:cNvContentPartPr/>
                <p14:nvPr/>
              </p14:nvContentPartPr>
              <p14:xfrm>
                <a:off x="9399245" y="4509637"/>
                <a:ext cx="87840" cy="75960"/>
              </p14:xfrm>
            </p:contentPart>
          </mc:Choice>
          <mc:Fallback xmlns="">
            <p:pic>
              <p:nvPicPr>
                <p:cNvPr id="105" name="Ink 104">
                  <a:extLst>
                    <a:ext uri="{FF2B5EF4-FFF2-40B4-BE49-F238E27FC236}">
                      <a16:creationId xmlns:a16="http://schemas.microsoft.com/office/drawing/2014/main" id="{5813856F-B5F9-4040-81DE-BBE7FE7CE5AD}"/>
                    </a:ext>
                  </a:extLst>
                </p:cNvPr>
                <p:cNvPicPr/>
                <p:nvPr/>
              </p:nvPicPr>
              <p:blipFill>
                <a:blip r:embed="rId139"/>
                <a:stretch>
                  <a:fillRect/>
                </a:stretch>
              </p:blipFill>
              <p:spPr>
                <a:xfrm>
                  <a:off x="9381605" y="4491637"/>
                  <a:ext cx="123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65E0D4F3-C705-40A7-8E33-B350D4B4B036}"/>
                    </a:ext>
                  </a:extLst>
                </p14:cNvPr>
                <p14:cNvContentPartPr/>
                <p14:nvPr/>
              </p14:nvContentPartPr>
              <p14:xfrm>
                <a:off x="9462245" y="4509277"/>
                <a:ext cx="2160" cy="1800"/>
              </p14:xfrm>
            </p:contentPart>
          </mc:Choice>
          <mc:Fallback xmlns="">
            <p:pic>
              <p:nvPicPr>
                <p:cNvPr id="106" name="Ink 105">
                  <a:extLst>
                    <a:ext uri="{FF2B5EF4-FFF2-40B4-BE49-F238E27FC236}">
                      <a16:creationId xmlns:a16="http://schemas.microsoft.com/office/drawing/2014/main" id="{65E0D4F3-C705-40A7-8E33-B350D4B4B036}"/>
                    </a:ext>
                  </a:extLst>
                </p:cNvPr>
                <p:cNvPicPr/>
                <p:nvPr/>
              </p:nvPicPr>
              <p:blipFill>
                <a:blip r:embed="rId141"/>
                <a:stretch>
                  <a:fillRect/>
                </a:stretch>
              </p:blipFill>
              <p:spPr>
                <a:xfrm>
                  <a:off x="9444245" y="4491637"/>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7" name="Ink 106">
                  <a:extLst>
                    <a:ext uri="{FF2B5EF4-FFF2-40B4-BE49-F238E27FC236}">
                      <a16:creationId xmlns:a16="http://schemas.microsoft.com/office/drawing/2014/main" id="{B4AA455A-B150-45AD-9970-BE89A2B7C080}"/>
                    </a:ext>
                  </a:extLst>
                </p14:cNvPr>
                <p14:cNvContentPartPr/>
                <p14:nvPr/>
              </p14:nvContentPartPr>
              <p14:xfrm>
                <a:off x="8618405" y="4503877"/>
                <a:ext cx="834120" cy="32400"/>
              </p14:xfrm>
            </p:contentPart>
          </mc:Choice>
          <mc:Fallback xmlns="">
            <p:pic>
              <p:nvPicPr>
                <p:cNvPr id="107" name="Ink 106">
                  <a:extLst>
                    <a:ext uri="{FF2B5EF4-FFF2-40B4-BE49-F238E27FC236}">
                      <a16:creationId xmlns:a16="http://schemas.microsoft.com/office/drawing/2014/main" id="{B4AA455A-B150-45AD-9970-BE89A2B7C080}"/>
                    </a:ext>
                  </a:extLst>
                </p:cNvPr>
                <p:cNvPicPr/>
                <p:nvPr/>
              </p:nvPicPr>
              <p:blipFill>
                <a:blip r:embed="rId143"/>
                <a:stretch>
                  <a:fillRect/>
                </a:stretch>
              </p:blipFill>
              <p:spPr>
                <a:xfrm>
                  <a:off x="8600765" y="4486237"/>
                  <a:ext cx="869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9" name="Ink 108">
                  <a:extLst>
                    <a:ext uri="{FF2B5EF4-FFF2-40B4-BE49-F238E27FC236}">
                      <a16:creationId xmlns:a16="http://schemas.microsoft.com/office/drawing/2014/main" id="{4E3EA38E-E569-4982-8720-F9965235CCD7}"/>
                    </a:ext>
                  </a:extLst>
                </p14:cNvPr>
                <p14:cNvContentPartPr/>
                <p14:nvPr/>
              </p14:nvContentPartPr>
              <p14:xfrm>
                <a:off x="7906685" y="4493437"/>
                <a:ext cx="606960" cy="41760"/>
              </p14:xfrm>
            </p:contentPart>
          </mc:Choice>
          <mc:Fallback xmlns="">
            <p:pic>
              <p:nvPicPr>
                <p:cNvPr id="109" name="Ink 108">
                  <a:extLst>
                    <a:ext uri="{FF2B5EF4-FFF2-40B4-BE49-F238E27FC236}">
                      <a16:creationId xmlns:a16="http://schemas.microsoft.com/office/drawing/2014/main" id="{4E3EA38E-E569-4982-8720-F9965235CCD7}"/>
                    </a:ext>
                  </a:extLst>
                </p:cNvPr>
                <p:cNvPicPr/>
                <p:nvPr/>
              </p:nvPicPr>
              <p:blipFill>
                <a:blip r:embed="rId145"/>
                <a:stretch>
                  <a:fillRect/>
                </a:stretch>
              </p:blipFill>
              <p:spPr>
                <a:xfrm>
                  <a:off x="7889045" y="4475797"/>
                  <a:ext cx="642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1" name="Ink 110">
                  <a:extLst>
                    <a:ext uri="{FF2B5EF4-FFF2-40B4-BE49-F238E27FC236}">
                      <a16:creationId xmlns:a16="http://schemas.microsoft.com/office/drawing/2014/main" id="{022BD441-83D8-43A4-AD73-CF3919B08EE9}"/>
                    </a:ext>
                  </a:extLst>
                </p14:cNvPr>
                <p14:cNvContentPartPr/>
                <p14:nvPr/>
              </p14:nvContentPartPr>
              <p14:xfrm>
                <a:off x="6724805" y="4432957"/>
                <a:ext cx="995760" cy="83520"/>
              </p14:xfrm>
            </p:contentPart>
          </mc:Choice>
          <mc:Fallback xmlns="">
            <p:pic>
              <p:nvPicPr>
                <p:cNvPr id="111" name="Ink 110">
                  <a:extLst>
                    <a:ext uri="{FF2B5EF4-FFF2-40B4-BE49-F238E27FC236}">
                      <a16:creationId xmlns:a16="http://schemas.microsoft.com/office/drawing/2014/main" id="{022BD441-83D8-43A4-AD73-CF3919B08EE9}"/>
                    </a:ext>
                  </a:extLst>
                </p:cNvPr>
                <p:cNvPicPr/>
                <p:nvPr/>
              </p:nvPicPr>
              <p:blipFill>
                <a:blip r:embed="rId147"/>
                <a:stretch>
                  <a:fillRect/>
                </a:stretch>
              </p:blipFill>
              <p:spPr>
                <a:xfrm>
                  <a:off x="6707165" y="4414957"/>
                  <a:ext cx="103140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113" name="Ink 112">
                <a:extLst>
                  <a:ext uri="{FF2B5EF4-FFF2-40B4-BE49-F238E27FC236}">
                    <a16:creationId xmlns:a16="http://schemas.microsoft.com/office/drawing/2014/main" id="{0358432B-425C-434C-A4C9-BC1D6F5742AD}"/>
                  </a:ext>
                </a:extLst>
              </p14:cNvPr>
              <p14:cNvContentPartPr/>
              <p14:nvPr/>
            </p14:nvContentPartPr>
            <p14:xfrm>
              <a:off x="5214605" y="4491277"/>
              <a:ext cx="1267920" cy="65520"/>
            </p14:xfrm>
          </p:contentPart>
        </mc:Choice>
        <mc:Fallback xmlns="">
          <p:pic>
            <p:nvPicPr>
              <p:cNvPr id="113" name="Ink 112">
                <a:extLst>
                  <a:ext uri="{FF2B5EF4-FFF2-40B4-BE49-F238E27FC236}">
                    <a16:creationId xmlns:a16="http://schemas.microsoft.com/office/drawing/2014/main" id="{0358432B-425C-434C-A4C9-BC1D6F5742AD}"/>
                  </a:ext>
                </a:extLst>
              </p:cNvPr>
              <p:cNvPicPr/>
              <p:nvPr/>
            </p:nvPicPr>
            <p:blipFill>
              <a:blip r:embed="rId149"/>
              <a:stretch>
                <a:fillRect/>
              </a:stretch>
            </p:blipFill>
            <p:spPr>
              <a:xfrm>
                <a:off x="5196965" y="4473277"/>
                <a:ext cx="1303560" cy="101160"/>
              </a:xfrm>
              <a:prstGeom prst="rect">
                <a:avLst/>
              </a:prstGeom>
            </p:spPr>
          </p:pic>
        </mc:Fallback>
      </mc:AlternateContent>
      <p:grpSp>
        <p:nvGrpSpPr>
          <p:cNvPr id="115" name="Group 114">
            <a:extLst>
              <a:ext uri="{FF2B5EF4-FFF2-40B4-BE49-F238E27FC236}">
                <a16:creationId xmlns:a16="http://schemas.microsoft.com/office/drawing/2014/main" id="{A3D4A471-E465-4957-B2D3-737F59EDCA37}"/>
              </a:ext>
            </a:extLst>
          </p:cNvPr>
          <p:cNvGrpSpPr/>
          <p:nvPr/>
        </p:nvGrpSpPr>
        <p:grpSpPr>
          <a:xfrm>
            <a:off x="641525" y="3513877"/>
            <a:ext cx="5388480" cy="611640"/>
            <a:chOff x="641525" y="3513877"/>
            <a:chExt cx="5388480" cy="611640"/>
          </a:xfrm>
        </p:grpSpPr>
        <mc:AlternateContent xmlns:mc="http://schemas.openxmlformats.org/markup-compatibility/2006" xmlns:p14="http://schemas.microsoft.com/office/powerpoint/2010/main">
          <mc:Choice Requires="p14">
            <p:contentPart p14:bwMode="auto" r:id="rId150">
              <p14:nvContentPartPr>
                <p14:cNvPr id="97" name="Ink 96">
                  <a:extLst>
                    <a:ext uri="{FF2B5EF4-FFF2-40B4-BE49-F238E27FC236}">
                      <a16:creationId xmlns:a16="http://schemas.microsoft.com/office/drawing/2014/main" id="{60F231CB-B3BF-43EE-BB5E-DB62F91E7B75}"/>
                    </a:ext>
                  </a:extLst>
                </p14:cNvPr>
                <p14:cNvContentPartPr/>
                <p14:nvPr/>
              </p14:nvContentPartPr>
              <p14:xfrm>
                <a:off x="2319125" y="4076917"/>
                <a:ext cx="723240" cy="48600"/>
              </p14:xfrm>
            </p:contentPart>
          </mc:Choice>
          <mc:Fallback xmlns="">
            <p:pic>
              <p:nvPicPr>
                <p:cNvPr id="97" name="Ink 96">
                  <a:extLst>
                    <a:ext uri="{FF2B5EF4-FFF2-40B4-BE49-F238E27FC236}">
                      <a16:creationId xmlns:a16="http://schemas.microsoft.com/office/drawing/2014/main" id="{60F231CB-B3BF-43EE-BB5E-DB62F91E7B75}"/>
                    </a:ext>
                  </a:extLst>
                </p:cNvPr>
                <p:cNvPicPr/>
                <p:nvPr/>
              </p:nvPicPr>
              <p:blipFill>
                <a:blip r:embed="rId151"/>
                <a:stretch>
                  <a:fillRect/>
                </a:stretch>
              </p:blipFill>
              <p:spPr>
                <a:xfrm>
                  <a:off x="2301125" y="4059277"/>
                  <a:ext cx="758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Ink 97">
                  <a:extLst>
                    <a:ext uri="{FF2B5EF4-FFF2-40B4-BE49-F238E27FC236}">
                      <a16:creationId xmlns:a16="http://schemas.microsoft.com/office/drawing/2014/main" id="{1359C54A-4F3F-467C-885D-F1CD8823D953}"/>
                    </a:ext>
                  </a:extLst>
                </p14:cNvPr>
                <p14:cNvContentPartPr/>
                <p14:nvPr/>
              </p14:nvContentPartPr>
              <p14:xfrm>
                <a:off x="1545485" y="4049557"/>
                <a:ext cx="735120" cy="33120"/>
              </p14:xfrm>
            </p:contentPart>
          </mc:Choice>
          <mc:Fallback xmlns="">
            <p:pic>
              <p:nvPicPr>
                <p:cNvPr id="98" name="Ink 97">
                  <a:extLst>
                    <a:ext uri="{FF2B5EF4-FFF2-40B4-BE49-F238E27FC236}">
                      <a16:creationId xmlns:a16="http://schemas.microsoft.com/office/drawing/2014/main" id="{1359C54A-4F3F-467C-885D-F1CD8823D953}"/>
                    </a:ext>
                  </a:extLst>
                </p:cNvPr>
                <p:cNvPicPr/>
                <p:nvPr/>
              </p:nvPicPr>
              <p:blipFill>
                <a:blip r:embed="rId153"/>
                <a:stretch>
                  <a:fillRect/>
                </a:stretch>
              </p:blipFill>
              <p:spPr>
                <a:xfrm>
                  <a:off x="1527485" y="4031557"/>
                  <a:ext cx="770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Ink 98">
                  <a:extLst>
                    <a:ext uri="{FF2B5EF4-FFF2-40B4-BE49-F238E27FC236}">
                      <a16:creationId xmlns:a16="http://schemas.microsoft.com/office/drawing/2014/main" id="{41331921-C969-4BA9-B19C-ED0CAA10BC77}"/>
                    </a:ext>
                  </a:extLst>
                </p14:cNvPr>
                <p14:cNvContentPartPr/>
                <p14:nvPr/>
              </p14:nvContentPartPr>
              <p14:xfrm>
                <a:off x="641525" y="3947677"/>
                <a:ext cx="770040" cy="91440"/>
              </p14:xfrm>
            </p:contentPart>
          </mc:Choice>
          <mc:Fallback xmlns="">
            <p:pic>
              <p:nvPicPr>
                <p:cNvPr id="99" name="Ink 98">
                  <a:extLst>
                    <a:ext uri="{FF2B5EF4-FFF2-40B4-BE49-F238E27FC236}">
                      <a16:creationId xmlns:a16="http://schemas.microsoft.com/office/drawing/2014/main" id="{41331921-C969-4BA9-B19C-ED0CAA10BC77}"/>
                    </a:ext>
                  </a:extLst>
                </p:cNvPr>
                <p:cNvPicPr/>
                <p:nvPr/>
              </p:nvPicPr>
              <p:blipFill>
                <a:blip r:embed="rId155"/>
                <a:stretch>
                  <a:fillRect/>
                </a:stretch>
              </p:blipFill>
              <p:spPr>
                <a:xfrm>
                  <a:off x="623525" y="3930037"/>
                  <a:ext cx="805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9A42885F-76D1-42D2-ADF9-7B6315F6428B}"/>
                    </a:ext>
                  </a:extLst>
                </p14:cNvPr>
                <p14:cNvContentPartPr/>
                <p14:nvPr/>
              </p14:nvContentPartPr>
              <p14:xfrm>
                <a:off x="3103205" y="3513877"/>
                <a:ext cx="2926800" cy="597240"/>
              </p14:xfrm>
            </p:contentPart>
          </mc:Choice>
          <mc:Fallback xmlns="">
            <p:pic>
              <p:nvPicPr>
                <p:cNvPr id="114" name="Ink 113">
                  <a:extLst>
                    <a:ext uri="{FF2B5EF4-FFF2-40B4-BE49-F238E27FC236}">
                      <a16:creationId xmlns:a16="http://schemas.microsoft.com/office/drawing/2014/main" id="{9A42885F-76D1-42D2-ADF9-7B6315F6428B}"/>
                    </a:ext>
                  </a:extLst>
                </p:cNvPr>
                <p:cNvPicPr/>
                <p:nvPr/>
              </p:nvPicPr>
              <p:blipFill>
                <a:blip r:embed="rId157"/>
                <a:stretch>
                  <a:fillRect/>
                </a:stretch>
              </p:blipFill>
              <p:spPr>
                <a:xfrm>
                  <a:off x="3085565" y="3495877"/>
                  <a:ext cx="2962440" cy="632880"/>
                </a:xfrm>
                <a:prstGeom prst="rect">
                  <a:avLst/>
                </a:prstGeom>
              </p:spPr>
            </p:pic>
          </mc:Fallback>
        </mc:AlternateContent>
      </p:grpSp>
      <p:grpSp>
        <p:nvGrpSpPr>
          <p:cNvPr id="121" name="Group 120">
            <a:extLst>
              <a:ext uri="{FF2B5EF4-FFF2-40B4-BE49-F238E27FC236}">
                <a16:creationId xmlns:a16="http://schemas.microsoft.com/office/drawing/2014/main" id="{5D1A2EFD-4372-48A9-B46F-E56B02DE1E63}"/>
              </a:ext>
            </a:extLst>
          </p:cNvPr>
          <p:cNvGrpSpPr/>
          <p:nvPr/>
        </p:nvGrpSpPr>
        <p:grpSpPr>
          <a:xfrm>
            <a:off x="264605" y="4405237"/>
            <a:ext cx="4257360" cy="136080"/>
            <a:chOff x="264605" y="4405237"/>
            <a:chExt cx="4257360" cy="136080"/>
          </a:xfrm>
        </p:grpSpPr>
        <mc:AlternateContent xmlns:mc="http://schemas.openxmlformats.org/markup-compatibility/2006" xmlns:p14="http://schemas.microsoft.com/office/powerpoint/2010/main">
          <mc:Choice Requires="p14">
            <p:contentPart p14:bwMode="auto" r:id="rId158">
              <p14:nvContentPartPr>
                <p14:cNvPr id="116" name="Ink 115">
                  <a:extLst>
                    <a:ext uri="{FF2B5EF4-FFF2-40B4-BE49-F238E27FC236}">
                      <a16:creationId xmlns:a16="http://schemas.microsoft.com/office/drawing/2014/main" id="{498A5A90-5D5E-4D58-88FD-6093C253339F}"/>
                    </a:ext>
                  </a:extLst>
                </p14:cNvPr>
                <p14:cNvContentPartPr/>
                <p14:nvPr/>
              </p14:nvContentPartPr>
              <p14:xfrm>
                <a:off x="3652205" y="4469317"/>
                <a:ext cx="869760" cy="30600"/>
              </p14:xfrm>
            </p:contentPart>
          </mc:Choice>
          <mc:Fallback xmlns="">
            <p:pic>
              <p:nvPicPr>
                <p:cNvPr id="116" name="Ink 115">
                  <a:extLst>
                    <a:ext uri="{FF2B5EF4-FFF2-40B4-BE49-F238E27FC236}">
                      <a16:creationId xmlns:a16="http://schemas.microsoft.com/office/drawing/2014/main" id="{498A5A90-5D5E-4D58-88FD-6093C253339F}"/>
                    </a:ext>
                  </a:extLst>
                </p:cNvPr>
                <p:cNvPicPr/>
                <p:nvPr/>
              </p:nvPicPr>
              <p:blipFill>
                <a:blip r:embed="rId159"/>
                <a:stretch>
                  <a:fillRect/>
                </a:stretch>
              </p:blipFill>
              <p:spPr>
                <a:xfrm>
                  <a:off x="3634205" y="4451677"/>
                  <a:ext cx="905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BB0A9DB4-D5CA-40A1-935E-89552A3BDDC7}"/>
                    </a:ext>
                  </a:extLst>
                </p14:cNvPr>
                <p14:cNvContentPartPr/>
                <p14:nvPr/>
              </p14:nvContentPartPr>
              <p14:xfrm>
                <a:off x="1817285" y="4417837"/>
                <a:ext cx="1609920" cy="123480"/>
              </p14:xfrm>
            </p:contentPart>
          </mc:Choice>
          <mc:Fallback xmlns="">
            <p:pic>
              <p:nvPicPr>
                <p:cNvPr id="117" name="Ink 116">
                  <a:extLst>
                    <a:ext uri="{FF2B5EF4-FFF2-40B4-BE49-F238E27FC236}">
                      <a16:creationId xmlns:a16="http://schemas.microsoft.com/office/drawing/2014/main" id="{BB0A9DB4-D5CA-40A1-935E-89552A3BDDC7}"/>
                    </a:ext>
                  </a:extLst>
                </p:cNvPr>
                <p:cNvPicPr/>
                <p:nvPr/>
              </p:nvPicPr>
              <p:blipFill>
                <a:blip r:embed="rId161"/>
                <a:stretch>
                  <a:fillRect/>
                </a:stretch>
              </p:blipFill>
              <p:spPr>
                <a:xfrm>
                  <a:off x="1799645" y="4400197"/>
                  <a:ext cx="1645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3AC08A13-B748-4B7A-AF0E-FAA7B297B2A1}"/>
                    </a:ext>
                  </a:extLst>
                </p14:cNvPr>
                <p14:cNvContentPartPr/>
                <p14:nvPr/>
              </p14:nvContentPartPr>
              <p14:xfrm>
                <a:off x="1010885" y="4405237"/>
                <a:ext cx="713160" cy="57600"/>
              </p14:xfrm>
            </p:contentPart>
          </mc:Choice>
          <mc:Fallback xmlns="">
            <p:pic>
              <p:nvPicPr>
                <p:cNvPr id="118" name="Ink 117">
                  <a:extLst>
                    <a:ext uri="{FF2B5EF4-FFF2-40B4-BE49-F238E27FC236}">
                      <a16:creationId xmlns:a16="http://schemas.microsoft.com/office/drawing/2014/main" id="{3AC08A13-B748-4B7A-AF0E-FAA7B297B2A1}"/>
                    </a:ext>
                  </a:extLst>
                </p:cNvPr>
                <p:cNvPicPr/>
                <p:nvPr/>
              </p:nvPicPr>
              <p:blipFill>
                <a:blip r:embed="rId163"/>
                <a:stretch>
                  <a:fillRect/>
                </a:stretch>
              </p:blipFill>
              <p:spPr>
                <a:xfrm>
                  <a:off x="993245" y="4387597"/>
                  <a:ext cx="748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0" name="Ink 119">
                  <a:extLst>
                    <a:ext uri="{FF2B5EF4-FFF2-40B4-BE49-F238E27FC236}">
                      <a16:creationId xmlns:a16="http://schemas.microsoft.com/office/drawing/2014/main" id="{6BA64C1F-4945-4B77-91DE-426828B14FC8}"/>
                    </a:ext>
                  </a:extLst>
                </p14:cNvPr>
                <p14:cNvContentPartPr/>
                <p14:nvPr/>
              </p14:nvContentPartPr>
              <p14:xfrm>
                <a:off x="264605" y="4416757"/>
                <a:ext cx="593280" cy="116640"/>
              </p14:xfrm>
            </p:contentPart>
          </mc:Choice>
          <mc:Fallback xmlns="">
            <p:pic>
              <p:nvPicPr>
                <p:cNvPr id="120" name="Ink 119">
                  <a:extLst>
                    <a:ext uri="{FF2B5EF4-FFF2-40B4-BE49-F238E27FC236}">
                      <a16:creationId xmlns:a16="http://schemas.microsoft.com/office/drawing/2014/main" id="{6BA64C1F-4945-4B77-91DE-426828B14FC8}"/>
                    </a:ext>
                  </a:extLst>
                </p:cNvPr>
                <p:cNvPicPr/>
                <p:nvPr/>
              </p:nvPicPr>
              <p:blipFill>
                <a:blip r:embed="rId165"/>
                <a:stretch>
                  <a:fillRect/>
                </a:stretch>
              </p:blipFill>
              <p:spPr>
                <a:xfrm>
                  <a:off x="246965" y="4399117"/>
                  <a:ext cx="628920" cy="15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122" name="Ink 121">
                <a:extLst>
                  <a:ext uri="{FF2B5EF4-FFF2-40B4-BE49-F238E27FC236}">
                    <a16:creationId xmlns:a16="http://schemas.microsoft.com/office/drawing/2014/main" id="{5D684008-2EF2-4BDD-9D93-6E82FB91C76C}"/>
                  </a:ext>
                </a:extLst>
              </p14:cNvPr>
              <p14:cNvContentPartPr/>
              <p14:nvPr/>
            </p14:nvContentPartPr>
            <p14:xfrm>
              <a:off x="8054645" y="4990597"/>
              <a:ext cx="2216520" cy="102240"/>
            </p14:xfrm>
          </p:contentPart>
        </mc:Choice>
        <mc:Fallback xmlns="">
          <p:pic>
            <p:nvPicPr>
              <p:cNvPr id="122" name="Ink 121">
                <a:extLst>
                  <a:ext uri="{FF2B5EF4-FFF2-40B4-BE49-F238E27FC236}">
                    <a16:creationId xmlns:a16="http://schemas.microsoft.com/office/drawing/2014/main" id="{5D684008-2EF2-4BDD-9D93-6E82FB91C76C}"/>
                  </a:ext>
                </a:extLst>
              </p:cNvPr>
              <p:cNvPicPr/>
              <p:nvPr/>
            </p:nvPicPr>
            <p:blipFill>
              <a:blip r:embed="rId167"/>
              <a:stretch>
                <a:fillRect/>
              </a:stretch>
            </p:blipFill>
            <p:spPr>
              <a:xfrm>
                <a:off x="8037005" y="4972957"/>
                <a:ext cx="2252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Ink 122">
                <a:extLst>
                  <a:ext uri="{FF2B5EF4-FFF2-40B4-BE49-F238E27FC236}">
                    <a16:creationId xmlns:a16="http://schemas.microsoft.com/office/drawing/2014/main" id="{3F1F555C-51AE-48C6-9BE6-1E5DA74A2633}"/>
                  </a:ext>
                </a:extLst>
              </p14:cNvPr>
              <p14:cNvContentPartPr/>
              <p14:nvPr/>
            </p14:nvContentPartPr>
            <p14:xfrm>
              <a:off x="7218725" y="4919677"/>
              <a:ext cx="509760" cy="52200"/>
            </p14:xfrm>
          </p:contentPart>
        </mc:Choice>
        <mc:Fallback xmlns="">
          <p:pic>
            <p:nvPicPr>
              <p:cNvPr id="123" name="Ink 122">
                <a:extLst>
                  <a:ext uri="{FF2B5EF4-FFF2-40B4-BE49-F238E27FC236}">
                    <a16:creationId xmlns:a16="http://schemas.microsoft.com/office/drawing/2014/main" id="{3F1F555C-51AE-48C6-9BE6-1E5DA74A2633}"/>
                  </a:ext>
                </a:extLst>
              </p:cNvPr>
              <p:cNvPicPr/>
              <p:nvPr/>
            </p:nvPicPr>
            <p:blipFill>
              <a:blip r:embed="rId169"/>
              <a:stretch>
                <a:fillRect/>
              </a:stretch>
            </p:blipFill>
            <p:spPr>
              <a:xfrm>
                <a:off x="7201085" y="4902037"/>
                <a:ext cx="545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Ink 123">
                <a:extLst>
                  <a:ext uri="{FF2B5EF4-FFF2-40B4-BE49-F238E27FC236}">
                    <a16:creationId xmlns:a16="http://schemas.microsoft.com/office/drawing/2014/main" id="{65FFC377-927F-461D-B0E5-86B0DEC62665}"/>
                  </a:ext>
                </a:extLst>
              </p14:cNvPr>
              <p14:cNvContentPartPr/>
              <p14:nvPr/>
            </p14:nvContentPartPr>
            <p14:xfrm>
              <a:off x="5263565" y="4946317"/>
              <a:ext cx="1726560" cy="70920"/>
            </p14:xfrm>
          </p:contentPart>
        </mc:Choice>
        <mc:Fallback xmlns="">
          <p:pic>
            <p:nvPicPr>
              <p:cNvPr id="124" name="Ink 123">
                <a:extLst>
                  <a:ext uri="{FF2B5EF4-FFF2-40B4-BE49-F238E27FC236}">
                    <a16:creationId xmlns:a16="http://schemas.microsoft.com/office/drawing/2014/main" id="{65FFC377-927F-461D-B0E5-86B0DEC62665}"/>
                  </a:ext>
                </a:extLst>
              </p:cNvPr>
              <p:cNvPicPr/>
              <p:nvPr/>
            </p:nvPicPr>
            <p:blipFill>
              <a:blip r:embed="rId171"/>
              <a:stretch>
                <a:fillRect/>
              </a:stretch>
            </p:blipFill>
            <p:spPr>
              <a:xfrm>
                <a:off x="5245925" y="4928317"/>
                <a:ext cx="1762200" cy="106560"/>
              </a:xfrm>
              <a:prstGeom prst="rect">
                <a:avLst/>
              </a:prstGeom>
            </p:spPr>
          </p:pic>
        </mc:Fallback>
      </mc:AlternateContent>
      <p:grpSp>
        <p:nvGrpSpPr>
          <p:cNvPr id="127" name="Group 126">
            <a:extLst>
              <a:ext uri="{FF2B5EF4-FFF2-40B4-BE49-F238E27FC236}">
                <a16:creationId xmlns:a16="http://schemas.microsoft.com/office/drawing/2014/main" id="{3C2F0F0D-C753-4142-BEEA-A3DBA3FB675C}"/>
              </a:ext>
            </a:extLst>
          </p:cNvPr>
          <p:cNvGrpSpPr/>
          <p:nvPr/>
        </p:nvGrpSpPr>
        <p:grpSpPr>
          <a:xfrm>
            <a:off x="3901325" y="4916437"/>
            <a:ext cx="1368720" cy="103680"/>
            <a:chOff x="3901325" y="4916437"/>
            <a:chExt cx="1368720" cy="103680"/>
          </a:xfrm>
        </p:grpSpPr>
        <mc:AlternateContent xmlns:mc="http://schemas.openxmlformats.org/markup-compatibility/2006" xmlns:p14="http://schemas.microsoft.com/office/powerpoint/2010/main">
          <mc:Choice Requires="p14">
            <p:contentPart p14:bwMode="auto" r:id="rId172">
              <p14:nvContentPartPr>
                <p14:cNvPr id="125" name="Ink 124">
                  <a:extLst>
                    <a:ext uri="{FF2B5EF4-FFF2-40B4-BE49-F238E27FC236}">
                      <a16:creationId xmlns:a16="http://schemas.microsoft.com/office/drawing/2014/main" id="{2E64C512-1C4F-417F-B1B0-4A23CAA949AE}"/>
                    </a:ext>
                  </a:extLst>
                </p14:cNvPr>
                <p14:cNvContentPartPr/>
                <p14:nvPr/>
              </p14:nvContentPartPr>
              <p14:xfrm>
                <a:off x="5238365" y="4982317"/>
                <a:ext cx="2160" cy="2160"/>
              </p14:xfrm>
            </p:contentPart>
          </mc:Choice>
          <mc:Fallback xmlns="">
            <p:pic>
              <p:nvPicPr>
                <p:cNvPr id="125" name="Ink 124">
                  <a:extLst>
                    <a:ext uri="{FF2B5EF4-FFF2-40B4-BE49-F238E27FC236}">
                      <a16:creationId xmlns:a16="http://schemas.microsoft.com/office/drawing/2014/main" id="{2E64C512-1C4F-417F-B1B0-4A23CAA949AE}"/>
                    </a:ext>
                  </a:extLst>
                </p:cNvPr>
                <p:cNvPicPr/>
                <p:nvPr/>
              </p:nvPicPr>
              <p:blipFill>
                <a:blip r:embed="rId173"/>
                <a:stretch>
                  <a:fillRect/>
                </a:stretch>
              </p:blipFill>
              <p:spPr>
                <a:xfrm>
                  <a:off x="5220365" y="4964317"/>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6" name="Ink 125">
                  <a:extLst>
                    <a:ext uri="{FF2B5EF4-FFF2-40B4-BE49-F238E27FC236}">
                      <a16:creationId xmlns:a16="http://schemas.microsoft.com/office/drawing/2014/main" id="{9232489C-5492-496A-A08A-23D95023FA22}"/>
                    </a:ext>
                  </a:extLst>
                </p14:cNvPr>
                <p14:cNvContentPartPr/>
                <p14:nvPr/>
              </p14:nvContentPartPr>
              <p14:xfrm>
                <a:off x="3901325" y="4916437"/>
                <a:ext cx="1368720" cy="103680"/>
              </p14:xfrm>
            </p:contentPart>
          </mc:Choice>
          <mc:Fallback xmlns="">
            <p:pic>
              <p:nvPicPr>
                <p:cNvPr id="126" name="Ink 125">
                  <a:extLst>
                    <a:ext uri="{FF2B5EF4-FFF2-40B4-BE49-F238E27FC236}">
                      <a16:creationId xmlns:a16="http://schemas.microsoft.com/office/drawing/2014/main" id="{9232489C-5492-496A-A08A-23D95023FA22}"/>
                    </a:ext>
                  </a:extLst>
                </p:cNvPr>
                <p:cNvPicPr/>
                <p:nvPr/>
              </p:nvPicPr>
              <p:blipFill>
                <a:blip r:embed="rId175"/>
                <a:stretch>
                  <a:fillRect/>
                </a:stretch>
              </p:blipFill>
              <p:spPr>
                <a:xfrm>
                  <a:off x="3883325" y="4898437"/>
                  <a:ext cx="1404360" cy="13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28" name="Ink 127">
                <a:extLst>
                  <a:ext uri="{FF2B5EF4-FFF2-40B4-BE49-F238E27FC236}">
                    <a16:creationId xmlns:a16="http://schemas.microsoft.com/office/drawing/2014/main" id="{4CF9180D-1BB4-430D-B508-951A742C29B4}"/>
                  </a:ext>
                </a:extLst>
              </p14:cNvPr>
              <p14:cNvContentPartPr/>
              <p14:nvPr/>
            </p14:nvContentPartPr>
            <p14:xfrm>
              <a:off x="379085" y="4873597"/>
              <a:ext cx="2900520" cy="149040"/>
            </p14:xfrm>
          </p:contentPart>
        </mc:Choice>
        <mc:Fallback xmlns="">
          <p:pic>
            <p:nvPicPr>
              <p:cNvPr id="128" name="Ink 127">
                <a:extLst>
                  <a:ext uri="{FF2B5EF4-FFF2-40B4-BE49-F238E27FC236}">
                    <a16:creationId xmlns:a16="http://schemas.microsoft.com/office/drawing/2014/main" id="{4CF9180D-1BB4-430D-B508-951A742C29B4}"/>
                  </a:ext>
                </a:extLst>
              </p:cNvPr>
              <p:cNvPicPr/>
              <p:nvPr/>
            </p:nvPicPr>
            <p:blipFill>
              <a:blip r:embed="rId177"/>
              <a:stretch>
                <a:fillRect/>
              </a:stretch>
            </p:blipFill>
            <p:spPr>
              <a:xfrm>
                <a:off x="361445" y="4855957"/>
                <a:ext cx="2936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9" name="Ink 128">
                <a:extLst>
                  <a:ext uri="{FF2B5EF4-FFF2-40B4-BE49-F238E27FC236}">
                    <a16:creationId xmlns:a16="http://schemas.microsoft.com/office/drawing/2014/main" id="{1667EC40-E086-4D66-BFF6-1CCA0D917359}"/>
                  </a:ext>
                </a:extLst>
              </p14:cNvPr>
              <p14:cNvContentPartPr/>
              <p14:nvPr/>
            </p14:nvContentPartPr>
            <p14:xfrm>
              <a:off x="7982645" y="5404237"/>
              <a:ext cx="2309760" cy="62640"/>
            </p14:xfrm>
          </p:contentPart>
        </mc:Choice>
        <mc:Fallback xmlns="">
          <p:pic>
            <p:nvPicPr>
              <p:cNvPr id="129" name="Ink 128">
                <a:extLst>
                  <a:ext uri="{FF2B5EF4-FFF2-40B4-BE49-F238E27FC236}">
                    <a16:creationId xmlns:a16="http://schemas.microsoft.com/office/drawing/2014/main" id="{1667EC40-E086-4D66-BFF6-1CCA0D917359}"/>
                  </a:ext>
                </a:extLst>
              </p:cNvPr>
              <p:cNvPicPr/>
              <p:nvPr/>
            </p:nvPicPr>
            <p:blipFill>
              <a:blip r:embed="rId179"/>
              <a:stretch>
                <a:fillRect/>
              </a:stretch>
            </p:blipFill>
            <p:spPr>
              <a:xfrm>
                <a:off x="7965005" y="5386237"/>
                <a:ext cx="2345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4" name="Ink 143">
                <a:extLst>
                  <a:ext uri="{FF2B5EF4-FFF2-40B4-BE49-F238E27FC236}">
                    <a16:creationId xmlns:a16="http://schemas.microsoft.com/office/drawing/2014/main" id="{F5C53AE2-93EC-44E5-86CE-740A0652FEE9}"/>
                  </a:ext>
                </a:extLst>
              </p14:cNvPr>
              <p14:cNvContentPartPr/>
              <p14:nvPr/>
            </p14:nvContentPartPr>
            <p14:xfrm>
              <a:off x="2777765" y="5976997"/>
              <a:ext cx="2161440" cy="54360"/>
            </p14:xfrm>
          </p:contentPart>
        </mc:Choice>
        <mc:Fallback xmlns="">
          <p:pic>
            <p:nvPicPr>
              <p:cNvPr id="144" name="Ink 143">
                <a:extLst>
                  <a:ext uri="{FF2B5EF4-FFF2-40B4-BE49-F238E27FC236}">
                    <a16:creationId xmlns:a16="http://schemas.microsoft.com/office/drawing/2014/main" id="{F5C53AE2-93EC-44E5-86CE-740A0652FEE9}"/>
                  </a:ext>
                </a:extLst>
              </p:cNvPr>
              <p:cNvPicPr/>
              <p:nvPr/>
            </p:nvPicPr>
            <p:blipFill>
              <a:blip r:embed="rId181"/>
              <a:stretch>
                <a:fillRect/>
              </a:stretch>
            </p:blipFill>
            <p:spPr>
              <a:xfrm>
                <a:off x="2759765" y="5959357"/>
                <a:ext cx="2197080" cy="90000"/>
              </a:xfrm>
              <a:prstGeom prst="rect">
                <a:avLst/>
              </a:prstGeom>
            </p:spPr>
          </p:pic>
        </mc:Fallback>
      </mc:AlternateContent>
      <p:grpSp>
        <p:nvGrpSpPr>
          <p:cNvPr id="148" name="Group 147">
            <a:extLst>
              <a:ext uri="{FF2B5EF4-FFF2-40B4-BE49-F238E27FC236}">
                <a16:creationId xmlns:a16="http://schemas.microsoft.com/office/drawing/2014/main" id="{48DDEFAD-1C14-446E-A1C5-AAA1D9359DD5}"/>
              </a:ext>
            </a:extLst>
          </p:cNvPr>
          <p:cNvGrpSpPr/>
          <p:nvPr/>
        </p:nvGrpSpPr>
        <p:grpSpPr>
          <a:xfrm>
            <a:off x="109085" y="5412517"/>
            <a:ext cx="10042200" cy="649440"/>
            <a:chOff x="109085" y="5412517"/>
            <a:chExt cx="10042200" cy="649440"/>
          </a:xfrm>
        </p:grpSpPr>
        <mc:AlternateContent xmlns:mc="http://schemas.openxmlformats.org/markup-compatibility/2006" xmlns:p14="http://schemas.microsoft.com/office/powerpoint/2010/main">
          <mc:Choice Requires="p14">
            <p:contentPart p14:bwMode="auto" r:id="rId182">
              <p14:nvContentPartPr>
                <p14:cNvPr id="130" name="Ink 129">
                  <a:extLst>
                    <a:ext uri="{FF2B5EF4-FFF2-40B4-BE49-F238E27FC236}">
                      <a16:creationId xmlns:a16="http://schemas.microsoft.com/office/drawing/2014/main" id="{C05E6098-0E2D-461F-AB7D-BB905C7B964F}"/>
                    </a:ext>
                  </a:extLst>
                </p14:cNvPr>
                <p14:cNvContentPartPr/>
                <p14:nvPr/>
              </p14:nvContentPartPr>
              <p14:xfrm>
                <a:off x="6480365" y="5412517"/>
                <a:ext cx="1337760" cy="33120"/>
              </p14:xfrm>
            </p:contentPart>
          </mc:Choice>
          <mc:Fallback xmlns="">
            <p:pic>
              <p:nvPicPr>
                <p:cNvPr id="130" name="Ink 129">
                  <a:extLst>
                    <a:ext uri="{FF2B5EF4-FFF2-40B4-BE49-F238E27FC236}">
                      <a16:creationId xmlns:a16="http://schemas.microsoft.com/office/drawing/2014/main" id="{C05E6098-0E2D-461F-AB7D-BB905C7B964F}"/>
                    </a:ext>
                  </a:extLst>
                </p:cNvPr>
                <p:cNvPicPr/>
                <p:nvPr/>
              </p:nvPicPr>
              <p:blipFill>
                <a:blip r:embed="rId183"/>
                <a:stretch>
                  <a:fillRect/>
                </a:stretch>
              </p:blipFill>
              <p:spPr>
                <a:xfrm>
                  <a:off x="6462365" y="5394517"/>
                  <a:ext cx="1373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1" name="Ink 130">
                  <a:extLst>
                    <a:ext uri="{FF2B5EF4-FFF2-40B4-BE49-F238E27FC236}">
                      <a16:creationId xmlns:a16="http://schemas.microsoft.com/office/drawing/2014/main" id="{AEF8B3C2-8F9D-4CEC-BA1C-457AAF673961}"/>
                    </a:ext>
                  </a:extLst>
                </p14:cNvPr>
                <p14:cNvContentPartPr/>
                <p14:nvPr/>
              </p14:nvContentPartPr>
              <p14:xfrm>
                <a:off x="5115965" y="5414677"/>
                <a:ext cx="1211040" cy="27720"/>
              </p14:xfrm>
            </p:contentPart>
          </mc:Choice>
          <mc:Fallback xmlns="">
            <p:pic>
              <p:nvPicPr>
                <p:cNvPr id="131" name="Ink 130">
                  <a:extLst>
                    <a:ext uri="{FF2B5EF4-FFF2-40B4-BE49-F238E27FC236}">
                      <a16:creationId xmlns:a16="http://schemas.microsoft.com/office/drawing/2014/main" id="{AEF8B3C2-8F9D-4CEC-BA1C-457AAF673961}"/>
                    </a:ext>
                  </a:extLst>
                </p:cNvPr>
                <p:cNvPicPr/>
                <p:nvPr/>
              </p:nvPicPr>
              <p:blipFill>
                <a:blip r:embed="rId185"/>
                <a:stretch>
                  <a:fillRect/>
                </a:stretch>
              </p:blipFill>
              <p:spPr>
                <a:xfrm>
                  <a:off x="5097965" y="5396677"/>
                  <a:ext cx="1246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Ink 132">
                  <a:extLst>
                    <a:ext uri="{FF2B5EF4-FFF2-40B4-BE49-F238E27FC236}">
                      <a16:creationId xmlns:a16="http://schemas.microsoft.com/office/drawing/2014/main" id="{9122BB4E-7574-4D13-B82B-E23394D78F20}"/>
                    </a:ext>
                  </a:extLst>
                </p14:cNvPr>
                <p14:cNvContentPartPr/>
                <p14:nvPr/>
              </p14:nvContentPartPr>
              <p14:xfrm>
                <a:off x="4453205" y="5453557"/>
                <a:ext cx="616320" cy="48600"/>
              </p14:xfrm>
            </p:contentPart>
          </mc:Choice>
          <mc:Fallback xmlns="">
            <p:pic>
              <p:nvPicPr>
                <p:cNvPr id="133" name="Ink 132">
                  <a:extLst>
                    <a:ext uri="{FF2B5EF4-FFF2-40B4-BE49-F238E27FC236}">
                      <a16:creationId xmlns:a16="http://schemas.microsoft.com/office/drawing/2014/main" id="{9122BB4E-7574-4D13-B82B-E23394D78F20}"/>
                    </a:ext>
                  </a:extLst>
                </p:cNvPr>
                <p:cNvPicPr/>
                <p:nvPr/>
              </p:nvPicPr>
              <p:blipFill>
                <a:blip r:embed="rId187"/>
                <a:stretch>
                  <a:fillRect/>
                </a:stretch>
              </p:blipFill>
              <p:spPr>
                <a:xfrm>
                  <a:off x="4435565" y="5435917"/>
                  <a:ext cx="651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 name="Ink 134">
                  <a:extLst>
                    <a:ext uri="{FF2B5EF4-FFF2-40B4-BE49-F238E27FC236}">
                      <a16:creationId xmlns:a16="http://schemas.microsoft.com/office/drawing/2014/main" id="{FB658E62-7E3B-477A-B910-492C050AF3D3}"/>
                    </a:ext>
                  </a:extLst>
                </p14:cNvPr>
                <p14:cNvContentPartPr/>
                <p14:nvPr/>
              </p14:nvContentPartPr>
              <p14:xfrm>
                <a:off x="3489125" y="5422957"/>
                <a:ext cx="855360" cy="65520"/>
              </p14:xfrm>
            </p:contentPart>
          </mc:Choice>
          <mc:Fallback xmlns="">
            <p:pic>
              <p:nvPicPr>
                <p:cNvPr id="135" name="Ink 134">
                  <a:extLst>
                    <a:ext uri="{FF2B5EF4-FFF2-40B4-BE49-F238E27FC236}">
                      <a16:creationId xmlns:a16="http://schemas.microsoft.com/office/drawing/2014/main" id="{FB658E62-7E3B-477A-B910-492C050AF3D3}"/>
                    </a:ext>
                  </a:extLst>
                </p:cNvPr>
                <p:cNvPicPr/>
                <p:nvPr/>
              </p:nvPicPr>
              <p:blipFill>
                <a:blip r:embed="rId189"/>
                <a:stretch>
                  <a:fillRect/>
                </a:stretch>
              </p:blipFill>
              <p:spPr>
                <a:xfrm>
                  <a:off x="3471485" y="5405317"/>
                  <a:ext cx="891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7" name="Ink 136">
                  <a:extLst>
                    <a:ext uri="{FF2B5EF4-FFF2-40B4-BE49-F238E27FC236}">
                      <a16:creationId xmlns:a16="http://schemas.microsoft.com/office/drawing/2014/main" id="{221A6393-8273-40D1-8BBC-2073CBC2D55B}"/>
                    </a:ext>
                  </a:extLst>
                </p14:cNvPr>
                <p14:cNvContentPartPr/>
                <p14:nvPr/>
              </p14:nvContentPartPr>
              <p14:xfrm>
                <a:off x="2143805" y="5419357"/>
                <a:ext cx="709920" cy="71640"/>
              </p14:xfrm>
            </p:contentPart>
          </mc:Choice>
          <mc:Fallback xmlns="">
            <p:pic>
              <p:nvPicPr>
                <p:cNvPr id="137" name="Ink 136">
                  <a:extLst>
                    <a:ext uri="{FF2B5EF4-FFF2-40B4-BE49-F238E27FC236}">
                      <a16:creationId xmlns:a16="http://schemas.microsoft.com/office/drawing/2014/main" id="{221A6393-8273-40D1-8BBC-2073CBC2D55B}"/>
                    </a:ext>
                  </a:extLst>
                </p:cNvPr>
                <p:cNvPicPr/>
                <p:nvPr/>
              </p:nvPicPr>
              <p:blipFill>
                <a:blip r:embed="rId191"/>
                <a:stretch>
                  <a:fillRect/>
                </a:stretch>
              </p:blipFill>
              <p:spPr>
                <a:xfrm>
                  <a:off x="2126165" y="5401357"/>
                  <a:ext cx="745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8" name="Ink 137">
                  <a:extLst>
                    <a:ext uri="{FF2B5EF4-FFF2-40B4-BE49-F238E27FC236}">
                      <a16:creationId xmlns:a16="http://schemas.microsoft.com/office/drawing/2014/main" id="{2DFE593F-1C42-4B1F-A2DC-B940072C6E2D}"/>
                    </a:ext>
                  </a:extLst>
                </p14:cNvPr>
                <p14:cNvContentPartPr/>
                <p14:nvPr/>
              </p14:nvContentPartPr>
              <p14:xfrm>
                <a:off x="109085" y="5421157"/>
                <a:ext cx="1868400" cy="166320"/>
              </p14:xfrm>
            </p:contentPart>
          </mc:Choice>
          <mc:Fallback xmlns="">
            <p:pic>
              <p:nvPicPr>
                <p:cNvPr id="138" name="Ink 137">
                  <a:extLst>
                    <a:ext uri="{FF2B5EF4-FFF2-40B4-BE49-F238E27FC236}">
                      <a16:creationId xmlns:a16="http://schemas.microsoft.com/office/drawing/2014/main" id="{2DFE593F-1C42-4B1F-A2DC-B940072C6E2D}"/>
                    </a:ext>
                  </a:extLst>
                </p:cNvPr>
                <p:cNvPicPr/>
                <p:nvPr/>
              </p:nvPicPr>
              <p:blipFill>
                <a:blip r:embed="rId193"/>
                <a:stretch>
                  <a:fillRect/>
                </a:stretch>
              </p:blipFill>
              <p:spPr>
                <a:xfrm>
                  <a:off x="91085" y="5403157"/>
                  <a:ext cx="1904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0" name="Ink 139">
                  <a:extLst>
                    <a:ext uri="{FF2B5EF4-FFF2-40B4-BE49-F238E27FC236}">
                      <a16:creationId xmlns:a16="http://schemas.microsoft.com/office/drawing/2014/main" id="{925CA6A2-08A5-46D4-94DE-E485E825E795}"/>
                    </a:ext>
                  </a:extLst>
                </p14:cNvPr>
                <p14:cNvContentPartPr/>
                <p14:nvPr/>
              </p14:nvContentPartPr>
              <p14:xfrm>
                <a:off x="7916765" y="5890597"/>
                <a:ext cx="2234520" cy="77400"/>
              </p14:xfrm>
            </p:contentPart>
          </mc:Choice>
          <mc:Fallback xmlns="">
            <p:pic>
              <p:nvPicPr>
                <p:cNvPr id="140" name="Ink 139">
                  <a:extLst>
                    <a:ext uri="{FF2B5EF4-FFF2-40B4-BE49-F238E27FC236}">
                      <a16:creationId xmlns:a16="http://schemas.microsoft.com/office/drawing/2014/main" id="{925CA6A2-08A5-46D4-94DE-E485E825E795}"/>
                    </a:ext>
                  </a:extLst>
                </p:cNvPr>
                <p:cNvPicPr/>
                <p:nvPr/>
              </p:nvPicPr>
              <p:blipFill>
                <a:blip r:embed="rId195"/>
                <a:stretch>
                  <a:fillRect/>
                </a:stretch>
              </p:blipFill>
              <p:spPr>
                <a:xfrm>
                  <a:off x="7898765" y="5872957"/>
                  <a:ext cx="2270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 name="Ink 140">
                  <a:extLst>
                    <a:ext uri="{FF2B5EF4-FFF2-40B4-BE49-F238E27FC236}">
                      <a16:creationId xmlns:a16="http://schemas.microsoft.com/office/drawing/2014/main" id="{2813452C-8EDB-454F-9AF0-6E4B34B7A9CA}"/>
                    </a:ext>
                  </a:extLst>
                </p14:cNvPr>
                <p14:cNvContentPartPr/>
                <p14:nvPr/>
              </p14:nvContentPartPr>
              <p14:xfrm>
                <a:off x="7516445" y="6037837"/>
                <a:ext cx="16200" cy="21240"/>
              </p14:xfrm>
            </p:contentPart>
          </mc:Choice>
          <mc:Fallback xmlns="">
            <p:pic>
              <p:nvPicPr>
                <p:cNvPr id="141" name="Ink 140">
                  <a:extLst>
                    <a:ext uri="{FF2B5EF4-FFF2-40B4-BE49-F238E27FC236}">
                      <a16:creationId xmlns:a16="http://schemas.microsoft.com/office/drawing/2014/main" id="{2813452C-8EDB-454F-9AF0-6E4B34B7A9CA}"/>
                    </a:ext>
                  </a:extLst>
                </p:cNvPr>
                <p:cNvPicPr/>
                <p:nvPr/>
              </p:nvPicPr>
              <p:blipFill>
                <a:blip r:embed="rId197"/>
                <a:stretch>
                  <a:fillRect/>
                </a:stretch>
              </p:blipFill>
              <p:spPr>
                <a:xfrm>
                  <a:off x="7498445" y="6020197"/>
                  <a:ext cx="51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2" name="Ink 141">
                  <a:extLst>
                    <a:ext uri="{FF2B5EF4-FFF2-40B4-BE49-F238E27FC236}">
                      <a16:creationId xmlns:a16="http://schemas.microsoft.com/office/drawing/2014/main" id="{99CFD0A3-3C7A-47E0-AE88-00FF581D1C83}"/>
                    </a:ext>
                  </a:extLst>
                </p14:cNvPr>
                <p14:cNvContentPartPr/>
                <p14:nvPr/>
              </p14:nvContentPartPr>
              <p14:xfrm>
                <a:off x="5154485" y="5991037"/>
                <a:ext cx="2402640" cy="70920"/>
              </p14:xfrm>
            </p:contentPart>
          </mc:Choice>
          <mc:Fallback xmlns="">
            <p:pic>
              <p:nvPicPr>
                <p:cNvPr id="142" name="Ink 141">
                  <a:extLst>
                    <a:ext uri="{FF2B5EF4-FFF2-40B4-BE49-F238E27FC236}">
                      <a16:creationId xmlns:a16="http://schemas.microsoft.com/office/drawing/2014/main" id="{99CFD0A3-3C7A-47E0-AE88-00FF581D1C83}"/>
                    </a:ext>
                  </a:extLst>
                </p:cNvPr>
                <p:cNvPicPr/>
                <p:nvPr/>
              </p:nvPicPr>
              <p:blipFill>
                <a:blip r:embed="rId199"/>
                <a:stretch>
                  <a:fillRect/>
                </a:stretch>
              </p:blipFill>
              <p:spPr>
                <a:xfrm>
                  <a:off x="5136845" y="5973037"/>
                  <a:ext cx="2438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5" name="Ink 144">
                  <a:extLst>
                    <a:ext uri="{FF2B5EF4-FFF2-40B4-BE49-F238E27FC236}">
                      <a16:creationId xmlns:a16="http://schemas.microsoft.com/office/drawing/2014/main" id="{7E60541E-3098-4B31-ACC8-68DD99D9D54D}"/>
                    </a:ext>
                  </a:extLst>
                </p14:cNvPr>
                <p14:cNvContentPartPr/>
                <p14:nvPr/>
              </p14:nvContentPartPr>
              <p14:xfrm>
                <a:off x="2660405" y="5467957"/>
                <a:ext cx="1112400" cy="587880"/>
              </p14:xfrm>
            </p:contentPart>
          </mc:Choice>
          <mc:Fallback xmlns="">
            <p:pic>
              <p:nvPicPr>
                <p:cNvPr id="145" name="Ink 144">
                  <a:extLst>
                    <a:ext uri="{FF2B5EF4-FFF2-40B4-BE49-F238E27FC236}">
                      <a16:creationId xmlns:a16="http://schemas.microsoft.com/office/drawing/2014/main" id="{7E60541E-3098-4B31-ACC8-68DD99D9D54D}"/>
                    </a:ext>
                  </a:extLst>
                </p:cNvPr>
                <p:cNvPicPr/>
                <p:nvPr/>
              </p:nvPicPr>
              <p:blipFill>
                <a:blip r:embed="rId201"/>
                <a:stretch>
                  <a:fillRect/>
                </a:stretch>
              </p:blipFill>
              <p:spPr>
                <a:xfrm>
                  <a:off x="2642405" y="5449957"/>
                  <a:ext cx="114804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7" name="Ink 146">
                  <a:extLst>
                    <a:ext uri="{FF2B5EF4-FFF2-40B4-BE49-F238E27FC236}">
                      <a16:creationId xmlns:a16="http://schemas.microsoft.com/office/drawing/2014/main" id="{7123A0C9-79E9-4509-B39D-9860F7CFA4C8}"/>
                    </a:ext>
                  </a:extLst>
                </p14:cNvPr>
                <p14:cNvContentPartPr/>
                <p14:nvPr/>
              </p14:nvContentPartPr>
              <p14:xfrm>
                <a:off x="1009085" y="5899957"/>
                <a:ext cx="1644840" cy="73800"/>
              </p14:xfrm>
            </p:contentPart>
          </mc:Choice>
          <mc:Fallback xmlns="">
            <p:pic>
              <p:nvPicPr>
                <p:cNvPr id="147" name="Ink 146">
                  <a:extLst>
                    <a:ext uri="{FF2B5EF4-FFF2-40B4-BE49-F238E27FC236}">
                      <a16:creationId xmlns:a16="http://schemas.microsoft.com/office/drawing/2014/main" id="{7123A0C9-79E9-4509-B39D-9860F7CFA4C8}"/>
                    </a:ext>
                  </a:extLst>
                </p:cNvPr>
                <p:cNvPicPr/>
                <p:nvPr/>
              </p:nvPicPr>
              <p:blipFill>
                <a:blip r:embed="rId203"/>
                <a:stretch>
                  <a:fillRect/>
                </a:stretch>
              </p:blipFill>
              <p:spPr>
                <a:xfrm>
                  <a:off x="991085" y="5881957"/>
                  <a:ext cx="1680480" cy="109440"/>
                </a:xfrm>
                <a:prstGeom prst="rect">
                  <a:avLst/>
                </a:prstGeom>
              </p:spPr>
            </p:pic>
          </mc:Fallback>
        </mc:AlternateContent>
      </p:grpSp>
      <p:grpSp>
        <p:nvGrpSpPr>
          <p:cNvPr id="151" name="Group 150">
            <a:extLst>
              <a:ext uri="{FF2B5EF4-FFF2-40B4-BE49-F238E27FC236}">
                <a16:creationId xmlns:a16="http://schemas.microsoft.com/office/drawing/2014/main" id="{B4783C09-8C12-4E70-9240-7B80CCDEBE67}"/>
              </a:ext>
            </a:extLst>
          </p:cNvPr>
          <p:cNvGrpSpPr/>
          <p:nvPr/>
        </p:nvGrpSpPr>
        <p:grpSpPr>
          <a:xfrm>
            <a:off x="9335165" y="6409357"/>
            <a:ext cx="864000" cy="87480"/>
            <a:chOff x="9335165" y="6409357"/>
            <a:chExt cx="864000" cy="87480"/>
          </a:xfrm>
        </p:grpSpPr>
        <mc:AlternateContent xmlns:mc="http://schemas.openxmlformats.org/markup-compatibility/2006" xmlns:p14="http://schemas.microsoft.com/office/powerpoint/2010/main">
          <mc:Choice Requires="p14">
            <p:contentPart p14:bwMode="auto" r:id="rId204">
              <p14:nvContentPartPr>
                <p14:cNvPr id="149" name="Ink 148">
                  <a:extLst>
                    <a:ext uri="{FF2B5EF4-FFF2-40B4-BE49-F238E27FC236}">
                      <a16:creationId xmlns:a16="http://schemas.microsoft.com/office/drawing/2014/main" id="{F50E6625-4B5D-4648-A7A7-8C582CC85108}"/>
                    </a:ext>
                  </a:extLst>
                </p14:cNvPr>
                <p14:cNvContentPartPr/>
                <p14:nvPr/>
              </p14:nvContentPartPr>
              <p14:xfrm>
                <a:off x="10194845" y="6440677"/>
                <a:ext cx="4320" cy="3600"/>
              </p14:xfrm>
            </p:contentPart>
          </mc:Choice>
          <mc:Fallback xmlns="">
            <p:pic>
              <p:nvPicPr>
                <p:cNvPr id="149" name="Ink 148">
                  <a:extLst>
                    <a:ext uri="{FF2B5EF4-FFF2-40B4-BE49-F238E27FC236}">
                      <a16:creationId xmlns:a16="http://schemas.microsoft.com/office/drawing/2014/main" id="{F50E6625-4B5D-4648-A7A7-8C582CC85108}"/>
                    </a:ext>
                  </a:extLst>
                </p:cNvPr>
                <p:cNvPicPr/>
                <p:nvPr/>
              </p:nvPicPr>
              <p:blipFill>
                <a:blip r:embed="rId205"/>
                <a:stretch>
                  <a:fillRect/>
                </a:stretch>
              </p:blipFill>
              <p:spPr>
                <a:xfrm>
                  <a:off x="10176845" y="6423037"/>
                  <a:ext cx="39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0" name="Ink 149">
                  <a:extLst>
                    <a:ext uri="{FF2B5EF4-FFF2-40B4-BE49-F238E27FC236}">
                      <a16:creationId xmlns:a16="http://schemas.microsoft.com/office/drawing/2014/main" id="{DF2CD9D6-EEBA-4079-979D-445ABEB39F9F}"/>
                    </a:ext>
                  </a:extLst>
                </p14:cNvPr>
                <p14:cNvContentPartPr/>
                <p14:nvPr/>
              </p14:nvContentPartPr>
              <p14:xfrm>
                <a:off x="9335165" y="6409357"/>
                <a:ext cx="863640" cy="87480"/>
              </p14:xfrm>
            </p:contentPart>
          </mc:Choice>
          <mc:Fallback xmlns="">
            <p:pic>
              <p:nvPicPr>
                <p:cNvPr id="150" name="Ink 149">
                  <a:extLst>
                    <a:ext uri="{FF2B5EF4-FFF2-40B4-BE49-F238E27FC236}">
                      <a16:creationId xmlns:a16="http://schemas.microsoft.com/office/drawing/2014/main" id="{DF2CD9D6-EEBA-4079-979D-445ABEB39F9F}"/>
                    </a:ext>
                  </a:extLst>
                </p:cNvPr>
                <p:cNvPicPr/>
                <p:nvPr/>
              </p:nvPicPr>
              <p:blipFill>
                <a:blip r:embed="rId207"/>
                <a:stretch>
                  <a:fillRect/>
                </a:stretch>
              </p:blipFill>
              <p:spPr>
                <a:xfrm>
                  <a:off x="9317525" y="6391717"/>
                  <a:ext cx="89928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153" name="Ink 152">
                <a:extLst>
                  <a:ext uri="{FF2B5EF4-FFF2-40B4-BE49-F238E27FC236}">
                    <a16:creationId xmlns:a16="http://schemas.microsoft.com/office/drawing/2014/main" id="{D0B60B5A-6687-4D0B-A790-2B5B0A5708C4}"/>
                  </a:ext>
                </a:extLst>
              </p14:cNvPr>
              <p14:cNvContentPartPr/>
              <p14:nvPr/>
            </p14:nvContentPartPr>
            <p14:xfrm>
              <a:off x="3852005" y="4464997"/>
              <a:ext cx="3403080" cy="560880"/>
            </p14:xfrm>
          </p:contentPart>
        </mc:Choice>
        <mc:Fallback xmlns="">
          <p:pic>
            <p:nvPicPr>
              <p:cNvPr id="153" name="Ink 152">
                <a:extLst>
                  <a:ext uri="{FF2B5EF4-FFF2-40B4-BE49-F238E27FC236}">
                    <a16:creationId xmlns:a16="http://schemas.microsoft.com/office/drawing/2014/main" id="{D0B60B5A-6687-4D0B-A790-2B5B0A5708C4}"/>
                  </a:ext>
                </a:extLst>
              </p:cNvPr>
              <p:cNvPicPr/>
              <p:nvPr/>
            </p:nvPicPr>
            <p:blipFill>
              <a:blip r:embed="rId209"/>
              <a:stretch>
                <a:fillRect/>
              </a:stretch>
            </p:blipFill>
            <p:spPr>
              <a:xfrm>
                <a:off x="3834005" y="4447357"/>
                <a:ext cx="343872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4" name="Ink 153">
                <a:extLst>
                  <a:ext uri="{FF2B5EF4-FFF2-40B4-BE49-F238E27FC236}">
                    <a16:creationId xmlns:a16="http://schemas.microsoft.com/office/drawing/2014/main" id="{9C833628-9D35-4160-86DB-F425FBF9009C}"/>
                  </a:ext>
                </a:extLst>
              </p14:cNvPr>
              <p14:cNvContentPartPr/>
              <p14:nvPr/>
            </p14:nvContentPartPr>
            <p14:xfrm>
              <a:off x="5089325" y="5414677"/>
              <a:ext cx="5321520" cy="731160"/>
            </p14:xfrm>
          </p:contentPart>
        </mc:Choice>
        <mc:Fallback xmlns="">
          <p:pic>
            <p:nvPicPr>
              <p:cNvPr id="154" name="Ink 153">
                <a:extLst>
                  <a:ext uri="{FF2B5EF4-FFF2-40B4-BE49-F238E27FC236}">
                    <a16:creationId xmlns:a16="http://schemas.microsoft.com/office/drawing/2014/main" id="{9C833628-9D35-4160-86DB-F425FBF9009C}"/>
                  </a:ext>
                </a:extLst>
              </p:cNvPr>
              <p:cNvPicPr/>
              <p:nvPr/>
            </p:nvPicPr>
            <p:blipFill>
              <a:blip r:embed="rId211"/>
              <a:stretch>
                <a:fillRect/>
              </a:stretch>
            </p:blipFill>
            <p:spPr>
              <a:xfrm>
                <a:off x="5071325" y="5396677"/>
                <a:ext cx="5357160" cy="766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5" name="Ink 154">
                <a:extLst>
                  <a:ext uri="{FF2B5EF4-FFF2-40B4-BE49-F238E27FC236}">
                    <a16:creationId xmlns:a16="http://schemas.microsoft.com/office/drawing/2014/main" id="{9B4A0A80-43A9-4B96-A796-0CDF6199BF94}"/>
                  </a:ext>
                </a:extLst>
              </p14:cNvPr>
              <p14:cNvContentPartPr/>
              <p14:nvPr/>
            </p14:nvContentPartPr>
            <p14:xfrm>
              <a:off x="359285" y="4911037"/>
              <a:ext cx="2616840" cy="583200"/>
            </p14:xfrm>
          </p:contentPart>
        </mc:Choice>
        <mc:Fallback xmlns="">
          <p:pic>
            <p:nvPicPr>
              <p:cNvPr id="155" name="Ink 154">
                <a:extLst>
                  <a:ext uri="{FF2B5EF4-FFF2-40B4-BE49-F238E27FC236}">
                    <a16:creationId xmlns:a16="http://schemas.microsoft.com/office/drawing/2014/main" id="{9B4A0A80-43A9-4B96-A796-0CDF6199BF94}"/>
                  </a:ext>
                </a:extLst>
              </p:cNvPr>
              <p:cNvPicPr/>
              <p:nvPr/>
            </p:nvPicPr>
            <p:blipFill>
              <a:blip r:embed="rId213"/>
              <a:stretch>
                <a:fillRect/>
              </a:stretch>
            </p:blipFill>
            <p:spPr>
              <a:xfrm>
                <a:off x="341285" y="4893397"/>
                <a:ext cx="2652480" cy="618840"/>
              </a:xfrm>
              <a:prstGeom prst="rect">
                <a:avLst/>
              </a:prstGeom>
            </p:spPr>
          </p:pic>
        </mc:Fallback>
      </mc:AlternateContent>
    </p:spTree>
    <p:extLst>
      <p:ext uri="{BB962C8B-B14F-4D97-AF65-F5344CB8AC3E}">
        <p14:creationId xmlns:p14="http://schemas.microsoft.com/office/powerpoint/2010/main" val="263139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534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49937"/>
            <a:ext cx="10294632" cy="6124754"/>
          </a:xfrm>
          <a:prstGeom prst="rect">
            <a:avLst/>
          </a:prstGeom>
          <a:noFill/>
        </p:spPr>
        <p:txBody>
          <a:bodyPr wrap="square" rtlCol="0">
            <a:spAutoFit/>
          </a:bodyPr>
          <a:lstStyle/>
          <a:p>
            <a:r>
              <a:rPr lang="en-US" sz="2400" b="1">
                <a:solidFill>
                  <a:srgbClr val="92D050"/>
                </a:solidFill>
                <a:cs typeface="+mj-cs"/>
              </a:rPr>
              <a:t>For the Perplexed of the Generation 13.3</a:t>
            </a:r>
          </a:p>
          <a:p>
            <a:pPr algn="r"/>
            <a:r>
              <a:rPr lang="he-IL" sz="2400">
                <a:solidFill>
                  <a:srgbClr val="FFFF00"/>
                </a:solidFill>
                <a:cs typeface="+mj-cs"/>
              </a:rPr>
              <a:t>אין ספק בעולם שיסוד אחיזת תורה שבעל פה עם תורה שבכתב הוא כדי שתהיה התורה נדרשת בבית דין של כל דור ודור, וההוראות אף על פי שהן מקובלות בעיקרן, יש בהן פרטים רבים לאין מספר. והעתיד הרחוק מאד ודאי יביא מקום לדרשות חדשות שיועילו הרבה לפי הדורות והזמנים. והאמונה השלמה היא, שכל בית דין שיעמוד לישראל וידרוש בתורה על פי ההסכמה הכללית בכל דבר ספק, היא היא יסודה של תורה. אמנם, הבית דין צריך שיהיה ״במקום אשר יבחר ד'״. מובן הדבר שאי אפשר להיות המרכז חזק ובטוח כי אם בהיות לנו בית המקדש ומלך ומעמד בטוח מכל מכשול בארץ אבות.</a:t>
            </a:r>
          </a:p>
          <a:p>
            <a:r>
              <a:rPr lang="en-US" sz="2000">
                <a:solidFill>
                  <a:srgbClr val="92D050"/>
                </a:solidFill>
                <a:cs typeface="+mj-cs"/>
              </a:rPr>
              <a:t>There is no doubt in the world that the basis for holding on to the Oral Torah with the Written Torah is so that the Torah can be expounded upon in Bet Din in every generation. Their rulings, even though they are accepted in essence, have many fine details, innumerable. And in the very distant future, there will definitely be new interpretations that will be extremely helpful, according to the generation and the times. Perfect faith is [believing] that the true foundation of the Torah is that any Bet Din representing Jewry that has the support of the community can interpret the Torah for any doubt. However, the Bet Din needs to be “in the place that God chooses.” Obviously, that means that it’s impossible to have a strong and secure center without us having the Holy Temple, and a king, and an establishment that protects us from any obstacles, in the land of our forefathers.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BFCA1CD-593D-4F9B-854F-13A92C489F49}"/>
                  </a:ext>
                </a:extLst>
              </p14:cNvPr>
              <p14:cNvContentPartPr/>
              <p14:nvPr/>
            </p14:nvContentPartPr>
            <p14:xfrm>
              <a:off x="6880685" y="3316597"/>
              <a:ext cx="2782080" cy="36720"/>
            </p14:xfrm>
          </p:contentPart>
        </mc:Choice>
        <mc:Fallback xmlns="">
          <p:pic>
            <p:nvPicPr>
              <p:cNvPr id="4" name="Ink 3">
                <a:extLst>
                  <a:ext uri="{FF2B5EF4-FFF2-40B4-BE49-F238E27FC236}">
                    <a16:creationId xmlns:a16="http://schemas.microsoft.com/office/drawing/2014/main" id="{8BFCA1CD-593D-4F9B-854F-13A92C489F49}"/>
                  </a:ext>
                </a:extLst>
              </p:cNvPr>
              <p:cNvPicPr/>
              <p:nvPr/>
            </p:nvPicPr>
            <p:blipFill>
              <a:blip r:embed="rId5"/>
              <a:stretch>
                <a:fillRect/>
              </a:stretch>
            </p:blipFill>
            <p:spPr>
              <a:xfrm>
                <a:off x="6862685" y="3298597"/>
                <a:ext cx="2817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C70FC50-94E8-4A43-B4F1-A8428A311721}"/>
                  </a:ext>
                </a:extLst>
              </p14:cNvPr>
              <p14:cNvContentPartPr/>
              <p14:nvPr/>
            </p14:nvContentPartPr>
            <p14:xfrm>
              <a:off x="293405" y="3621157"/>
              <a:ext cx="785880" cy="41760"/>
            </p14:xfrm>
          </p:contentPart>
        </mc:Choice>
        <mc:Fallback xmlns="">
          <p:pic>
            <p:nvPicPr>
              <p:cNvPr id="5" name="Ink 4">
                <a:extLst>
                  <a:ext uri="{FF2B5EF4-FFF2-40B4-BE49-F238E27FC236}">
                    <a16:creationId xmlns:a16="http://schemas.microsoft.com/office/drawing/2014/main" id="{4C70FC50-94E8-4A43-B4F1-A8428A311721}"/>
                  </a:ext>
                </a:extLst>
              </p:cNvPr>
              <p:cNvPicPr/>
              <p:nvPr/>
            </p:nvPicPr>
            <p:blipFill>
              <a:blip r:embed="rId7"/>
              <a:stretch>
                <a:fillRect/>
              </a:stretch>
            </p:blipFill>
            <p:spPr>
              <a:xfrm>
                <a:off x="275765" y="3603157"/>
                <a:ext cx="821520" cy="77400"/>
              </a:xfrm>
              <a:prstGeom prst="rect">
                <a:avLst/>
              </a:prstGeom>
            </p:spPr>
          </p:pic>
        </mc:Fallback>
      </mc:AlternateContent>
    </p:spTree>
    <p:extLst>
      <p:ext uri="{BB962C8B-B14F-4D97-AF65-F5344CB8AC3E}">
        <p14:creationId xmlns:p14="http://schemas.microsoft.com/office/powerpoint/2010/main" val="129364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4534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64460" y="49937"/>
            <a:ext cx="11913514" cy="6140142"/>
          </a:xfrm>
          <a:prstGeom prst="rect">
            <a:avLst/>
          </a:prstGeom>
          <a:noFill/>
        </p:spPr>
        <p:txBody>
          <a:bodyPr wrap="square" rtlCol="0">
            <a:spAutoFit/>
          </a:bodyPr>
          <a:lstStyle/>
          <a:p>
            <a:r>
              <a:rPr lang="en-US" sz="2400" b="1">
                <a:solidFill>
                  <a:schemeClr val="bg1"/>
                </a:solidFill>
                <a:cs typeface="+mj-cs"/>
              </a:rPr>
              <a:t>2 Thessalonians 2:3-17</a:t>
            </a:r>
          </a:p>
          <a:p>
            <a:r>
              <a:rPr lang="en-US" sz="2050">
                <a:solidFill>
                  <a:schemeClr val="bg1"/>
                </a:solidFill>
                <a:cs typeface="+mj-cs"/>
              </a:rPr>
              <a:t>2:3  Let no man deceive you by any means: for that day shall not come, except there come a falling away first, and that man of sin be revealed, the son of perdition; 2:4  Who opposeth and exalteth himself above all that is called God, or that is worshiped; so that he as God sitteth in the temple of God, shewing himself that he is God. 2:5  Remember ye not, that, when I was yet with you, I told you these things? 2:6  And now ye know what withholdeth that he might be revealed in his time. 2:7  For the mystery of iniquity doth already work: only he who now letteth will let, until he be taken out of the way. 2:8  And then shall that Wicked be revealed, whom the Lord shall consume with the spirit of his mouth, and shall destroy with the brightness of his coming: 2:9  Even him, whose coming is after the working of Satan with all power and signs and lying wonders, 2:10  And with all deceivableness of unrighteousness in them that perish; because they received not the love of the truth, that they might be saved. 2:11  And for this cause God shall send them strong delusion, that they should believe a lie: 2:12  That they all might be damned who believed not the truth, but had pleasure in unrighteousness. 2:13  But we are bound to give thanks alway to God for you, brethren beloved of the Lord, because God hath from the beginning chosen you to salvation through sanctification of the Spirit and belief of the truth: 2:14  Whereunto he called you by our gospel, to the obtaining of the glory of our Lord Jesus Christ. 2:15  Therefore, brethren, stand fast, and hold the traditions which ye have been taught, whether by word, or our epistle. 2:16  Now our Lord Jesus Christ himself, and God, even our Father, which hath loved us, and hath given us everlasting consolation and good hope through grace, 2:17  Comfort your hearts, and establish you in every good word and work.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DC61487-0525-4A57-A2A2-974BFB7B27E2}"/>
                  </a:ext>
                </a:extLst>
              </p14:cNvPr>
              <p14:cNvContentPartPr/>
              <p14:nvPr/>
            </p14:nvContentPartPr>
            <p14:xfrm>
              <a:off x="7090205" y="3182317"/>
              <a:ext cx="4407840" cy="150480"/>
            </p14:xfrm>
          </p:contentPart>
        </mc:Choice>
        <mc:Fallback xmlns="">
          <p:pic>
            <p:nvPicPr>
              <p:cNvPr id="4" name="Ink 3">
                <a:extLst>
                  <a:ext uri="{FF2B5EF4-FFF2-40B4-BE49-F238E27FC236}">
                    <a16:creationId xmlns:a16="http://schemas.microsoft.com/office/drawing/2014/main" id="{ADC61487-0525-4A57-A2A2-974BFB7B27E2}"/>
                  </a:ext>
                </a:extLst>
              </p:cNvPr>
              <p:cNvPicPr/>
              <p:nvPr/>
            </p:nvPicPr>
            <p:blipFill>
              <a:blip r:embed="rId5"/>
              <a:stretch>
                <a:fillRect/>
              </a:stretch>
            </p:blipFill>
            <p:spPr>
              <a:xfrm>
                <a:off x="7072205" y="3164317"/>
                <a:ext cx="4443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982DBA6-834C-42B1-B284-4C4DC7741B99}"/>
                  </a:ext>
                </a:extLst>
              </p14:cNvPr>
              <p14:cNvContentPartPr/>
              <p14:nvPr/>
            </p14:nvContentPartPr>
            <p14:xfrm>
              <a:off x="287645" y="3548077"/>
              <a:ext cx="3261960" cy="78480"/>
            </p14:xfrm>
          </p:contentPart>
        </mc:Choice>
        <mc:Fallback xmlns="">
          <p:pic>
            <p:nvPicPr>
              <p:cNvPr id="5" name="Ink 4">
                <a:extLst>
                  <a:ext uri="{FF2B5EF4-FFF2-40B4-BE49-F238E27FC236}">
                    <a16:creationId xmlns:a16="http://schemas.microsoft.com/office/drawing/2014/main" id="{4982DBA6-834C-42B1-B284-4C4DC7741B99}"/>
                  </a:ext>
                </a:extLst>
              </p:cNvPr>
              <p:cNvPicPr/>
              <p:nvPr/>
            </p:nvPicPr>
            <p:blipFill>
              <a:blip r:embed="rId7"/>
              <a:stretch>
                <a:fillRect/>
              </a:stretch>
            </p:blipFill>
            <p:spPr>
              <a:xfrm>
                <a:off x="269645" y="3530437"/>
                <a:ext cx="3297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388C3AC-798E-435A-8C8D-AA6F0A26CFF9}"/>
                  </a:ext>
                </a:extLst>
              </p14:cNvPr>
              <p14:cNvContentPartPr/>
              <p14:nvPr/>
            </p14:nvContentPartPr>
            <p14:xfrm>
              <a:off x="4309565" y="3520717"/>
              <a:ext cx="7593840" cy="104040"/>
            </p14:xfrm>
          </p:contentPart>
        </mc:Choice>
        <mc:Fallback xmlns="">
          <p:pic>
            <p:nvPicPr>
              <p:cNvPr id="7" name="Ink 6">
                <a:extLst>
                  <a:ext uri="{FF2B5EF4-FFF2-40B4-BE49-F238E27FC236}">
                    <a16:creationId xmlns:a16="http://schemas.microsoft.com/office/drawing/2014/main" id="{C388C3AC-798E-435A-8C8D-AA6F0A26CFF9}"/>
                  </a:ext>
                </a:extLst>
              </p:cNvPr>
              <p:cNvPicPr/>
              <p:nvPr/>
            </p:nvPicPr>
            <p:blipFill>
              <a:blip r:embed="rId9"/>
              <a:stretch>
                <a:fillRect/>
              </a:stretch>
            </p:blipFill>
            <p:spPr>
              <a:xfrm>
                <a:off x="4291565" y="3502717"/>
                <a:ext cx="7629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F755ECC-E785-4630-B857-2D8BC8BD79BB}"/>
                  </a:ext>
                </a:extLst>
              </p14:cNvPr>
              <p14:cNvContentPartPr/>
              <p14:nvPr/>
            </p14:nvContentPartPr>
            <p14:xfrm>
              <a:off x="235085" y="3872077"/>
              <a:ext cx="1345320" cy="36000"/>
            </p14:xfrm>
          </p:contentPart>
        </mc:Choice>
        <mc:Fallback xmlns="">
          <p:pic>
            <p:nvPicPr>
              <p:cNvPr id="9" name="Ink 8">
                <a:extLst>
                  <a:ext uri="{FF2B5EF4-FFF2-40B4-BE49-F238E27FC236}">
                    <a16:creationId xmlns:a16="http://schemas.microsoft.com/office/drawing/2014/main" id="{2F755ECC-E785-4630-B857-2D8BC8BD79BB}"/>
                  </a:ext>
                </a:extLst>
              </p:cNvPr>
              <p:cNvPicPr/>
              <p:nvPr/>
            </p:nvPicPr>
            <p:blipFill>
              <a:blip r:embed="rId11"/>
              <a:stretch>
                <a:fillRect/>
              </a:stretch>
            </p:blipFill>
            <p:spPr>
              <a:xfrm>
                <a:off x="217445" y="3854077"/>
                <a:ext cx="1380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FC4BBA5-82E0-4214-B069-7A2A09446059}"/>
                  </a:ext>
                </a:extLst>
              </p14:cNvPr>
              <p14:cNvContentPartPr/>
              <p14:nvPr/>
            </p14:nvContentPartPr>
            <p14:xfrm>
              <a:off x="999365" y="5126677"/>
              <a:ext cx="10787760" cy="108360"/>
            </p14:xfrm>
          </p:contentPart>
        </mc:Choice>
        <mc:Fallback xmlns="">
          <p:pic>
            <p:nvPicPr>
              <p:cNvPr id="11" name="Ink 10">
                <a:extLst>
                  <a:ext uri="{FF2B5EF4-FFF2-40B4-BE49-F238E27FC236}">
                    <a16:creationId xmlns:a16="http://schemas.microsoft.com/office/drawing/2014/main" id="{FFC4BBA5-82E0-4214-B069-7A2A09446059}"/>
                  </a:ext>
                </a:extLst>
              </p:cNvPr>
              <p:cNvPicPr/>
              <p:nvPr/>
            </p:nvPicPr>
            <p:blipFill>
              <a:blip r:embed="rId13"/>
              <a:stretch>
                <a:fillRect/>
              </a:stretch>
            </p:blipFill>
            <p:spPr>
              <a:xfrm>
                <a:off x="981365" y="5109037"/>
                <a:ext cx="10823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ADB9021-55B2-4AAF-B98F-EFA018174CB9}"/>
                  </a:ext>
                </a:extLst>
              </p14:cNvPr>
              <p14:cNvContentPartPr/>
              <p14:nvPr/>
            </p14:nvContentPartPr>
            <p14:xfrm>
              <a:off x="130685" y="5440237"/>
              <a:ext cx="1277280" cy="87840"/>
            </p14:xfrm>
          </p:contentPart>
        </mc:Choice>
        <mc:Fallback xmlns="">
          <p:pic>
            <p:nvPicPr>
              <p:cNvPr id="12" name="Ink 11">
                <a:extLst>
                  <a:ext uri="{FF2B5EF4-FFF2-40B4-BE49-F238E27FC236}">
                    <a16:creationId xmlns:a16="http://schemas.microsoft.com/office/drawing/2014/main" id="{1ADB9021-55B2-4AAF-B98F-EFA018174CB9}"/>
                  </a:ext>
                </a:extLst>
              </p:cNvPr>
              <p:cNvPicPr/>
              <p:nvPr/>
            </p:nvPicPr>
            <p:blipFill>
              <a:blip r:embed="rId15"/>
              <a:stretch>
                <a:fillRect/>
              </a:stretch>
            </p:blipFill>
            <p:spPr>
              <a:xfrm>
                <a:off x="112685" y="5422597"/>
                <a:ext cx="1312920" cy="123480"/>
              </a:xfrm>
              <a:prstGeom prst="rect">
                <a:avLst/>
              </a:prstGeom>
            </p:spPr>
          </p:pic>
        </mc:Fallback>
      </mc:AlternateContent>
    </p:spTree>
    <p:extLst>
      <p:ext uri="{BB962C8B-B14F-4D97-AF65-F5344CB8AC3E}">
        <p14:creationId xmlns:p14="http://schemas.microsoft.com/office/powerpoint/2010/main" val="2447844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51937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4154984"/>
          </a:xfrm>
          <a:prstGeom prst="rect">
            <a:avLst/>
          </a:prstGeom>
          <a:noFill/>
        </p:spPr>
        <p:txBody>
          <a:bodyPr wrap="square" rtlCol="0">
            <a:spAutoFit/>
          </a:bodyPr>
          <a:lstStyle/>
          <a:p>
            <a:pPr algn="r"/>
            <a:r>
              <a:rPr lang="he-IL" sz="3300" b="1">
                <a:solidFill>
                  <a:srgbClr val="FFFF00"/>
                </a:solidFill>
                <a:cs typeface="+mj-cs"/>
              </a:rPr>
              <a:t>ספר שמות פרק יז</a:t>
            </a:r>
          </a:p>
          <a:p>
            <a:pPr algn="r"/>
            <a:r>
              <a:rPr lang="he-IL" sz="3300">
                <a:solidFill>
                  <a:srgbClr val="92D050"/>
                </a:solidFill>
                <a:cs typeface="+mj-cs"/>
              </a:rPr>
              <a:t>ח   וַיָּבֹא עֲמָלֵק וַיִּלָּחֶם עִם-יִשְֹרָאֵל בִּרְפִידִם: ט   וַיֹּאמֶר מֹשֶׁה אֶל-יְהוֹשֻׁעַ בְּחַר-לָנוּ אֲנָשִׁים וְצֵא הִלָּחֵם בַּעֲמָלֵק מָחָר אָנֹכִי נִצָּב עַל-רֹאשׁ הַגִּבְעָה וּמַטֵּה הָאֱלֹהִים בְּיָדִי:</a:t>
            </a:r>
            <a:r>
              <a:rPr lang="he-IL" sz="3300">
                <a:solidFill>
                  <a:schemeClr val="bg1"/>
                </a:solidFill>
                <a:cs typeface="+mj-cs"/>
              </a:rPr>
              <a:t> </a:t>
            </a:r>
            <a:r>
              <a:rPr lang="he-IL" sz="3300">
                <a:solidFill>
                  <a:schemeClr val="accent4"/>
                </a:solidFill>
                <a:cs typeface="+mj-cs"/>
              </a:rPr>
              <a:t>י   וַיַּעַשֹ יְהוֹשֻׁעַ כַּאֲשֶׁר אָמַר-לוֹ מֹשֶׁה לְהִלָּחֵם בַּעֲמָלֵק וּמֹשֶׁה אַהֲרֹן וְחוּר עָלוּ רֹאשׁ הַגִּבְעָה: יא   וְהָיָה כַּאֲשֶׁר יָרִים מֹשֶׁה יָדוֹ וְגָבַר יִשְֹרָאֵל וְכַאֲשֶׁר יָנִיחַ יָדוֹ וְגָבַר עֲמָלֵק: </a:t>
            </a:r>
            <a:r>
              <a:rPr lang="he-IL" sz="3300">
                <a:solidFill>
                  <a:srgbClr val="FFFF00"/>
                </a:solidFill>
                <a:cs typeface="+mj-cs"/>
              </a:rPr>
              <a:t>יב   וִידֵי מֹשֶׁה כְּבֵדִים וַיִּקְחוּ-אֶבֶן וַיָּשִֹימוּ תַחְתָּיו וַיֵּשֶׁב עָלֶיהָ וְאַהֲרֹן וְחוּר תָּמְכוּ בְיָדָיו מִזֶּה אֶחָד וּמִזֶּה אֶחָד וַיְהִי יָדָיו אֱמוּנָה עַד-בֹּא הַשָּׁמֶשׁ: יג   וַיַּחֲלשׁ יְהוֹשֻׁעַ אֶת-עֲמָלֵק וְאֶת-עַמּוֹ לְפִי-חָרֶב</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88D50B7-5CB4-47BB-81F6-D3714C9583F6}"/>
                  </a:ext>
                </a:extLst>
              </p14:cNvPr>
              <p14:cNvContentPartPr/>
              <p14:nvPr/>
            </p14:nvContentPartPr>
            <p14:xfrm>
              <a:off x="8012165" y="1086757"/>
              <a:ext cx="1729800" cy="81360"/>
            </p14:xfrm>
          </p:contentPart>
        </mc:Choice>
        <mc:Fallback xmlns="">
          <p:pic>
            <p:nvPicPr>
              <p:cNvPr id="4" name="Ink 3">
                <a:extLst>
                  <a:ext uri="{FF2B5EF4-FFF2-40B4-BE49-F238E27FC236}">
                    <a16:creationId xmlns:a16="http://schemas.microsoft.com/office/drawing/2014/main" id="{088D50B7-5CB4-47BB-81F6-D3714C9583F6}"/>
                  </a:ext>
                </a:extLst>
              </p:cNvPr>
              <p:cNvPicPr/>
              <p:nvPr/>
            </p:nvPicPr>
            <p:blipFill>
              <a:blip r:embed="rId5"/>
              <a:stretch>
                <a:fillRect/>
              </a:stretch>
            </p:blipFill>
            <p:spPr>
              <a:xfrm>
                <a:off x="7994165" y="1068757"/>
                <a:ext cx="1765440" cy="117000"/>
              </a:xfrm>
              <a:prstGeom prst="rect">
                <a:avLst/>
              </a:prstGeom>
            </p:spPr>
          </p:pic>
        </mc:Fallback>
      </mc:AlternateContent>
      <p:grpSp>
        <p:nvGrpSpPr>
          <p:cNvPr id="12" name="Group 11">
            <a:extLst>
              <a:ext uri="{FF2B5EF4-FFF2-40B4-BE49-F238E27FC236}">
                <a16:creationId xmlns:a16="http://schemas.microsoft.com/office/drawing/2014/main" id="{481DB3FF-E6A7-43D0-B5D2-3B7BCED5F3AD}"/>
              </a:ext>
            </a:extLst>
          </p:cNvPr>
          <p:cNvGrpSpPr/>
          <p:nvPr/>
        </p:nvGrpSpPr>
        <p:grpSpPr>
          <a:xfrm>
            <a:off x="627845" y="1038157"/>
            <a:ext cx="7495200" cy="115560"/>
            <a:chOff x="627845" y="1038157"/>
            <a:chExt cx="7495200" cy="11556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1BC6CB1-F18C-4094-A5C9-88EEB1607D66}"/>
                    </a:ext>
                  </a:extLst>
                </p14:cNvPr>
                <p14:cNvContentPartPr/>
                <p14:nvPr/>
              </p14:nvContentPartPr>
              <p14:xfrm>
                <a:off x="5716445" y="1053277"/>
                <a:ext cx="2406600" cy="100440"/>
              </p14:xfrm>
            </p:contentPart>
          </mc:Choice>
          <mc:Fallback xmlns="">
            <p:pic>
              <p:nvPicPr>
                <p:cNvPr id="5" name="Ink 4">
                  <a:extLst>
                    <a:ext uri="{FF2B5EF4-FFF2-40B4-BE49-F238E27FC236}">
                      <a16:creationId xmlns:a16="http://schemas.microsoft.com/office/drawing/2014/main" id="{41BC6CB1-F18C-4094-A5C9-88EEB1607D66}"/>
                    </a:ext>
                  </a:extLst>
                </p:cNvPr>
                <p:cNvPicPr/>
                <p:nvPr/>
              </p:nvPicPr>
              <p:blipFill>
                <a:blip r:embed="rId7"/>
                <a:stretch>
                  <a:fillRect/>
                </a:stretch>
              </p:blipFill>
              <p:spPr>
                <a:xfrm>
                  <a:off x="5698445" y="1035637"/>
                  <a:ext cx="2442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55BCCF8-991F-4AB2-B34A-38C68EABDA38}"/>
                    </a:ext>
                  </a:extLst>
                </p14:cNvPr>
                <p14:cNvContentPartPr/>
                <p14:nvPr/>
              </p14:nvContentPartPr>
              <p14:xfrm>
                <a:off x="4334405" y="1091797"/>
                <a:ext cx="1366560" cy="57600"/>
              </p14:xfrm>
            </p:contentPart>
          </mc:Choice>
          <mc:Fallback xmlns="">
            <p:pic>
              <p:nvPicPr>
                <p:cNvPr id="7" name="Ink 6">
                  <a:extLst>
                    <a:ext uri="{FF2B5EF4-FFF2-40B4-BE49-F238E27FC236}">
                      <a16:creationId xmlns:a16="http://schemas.microsoft.com/office/drawing/2014/main" id="{655BCCF8-991F-4AB2-B34A-38C68EABDA38}"/>
                    </a:ext>
                  </a:extLst>
                </p:cNvPr>
                <p:cNvPicPr/>
                <p:nvPr/>
              </p:nvPicPr>
              <p:blipFill>
                <a:blip r:embed="rId9"/>
                <a:stretch>
                  <a:fillRect/>
                </a:stretch>
              </p:blipFill>
              <p:spPr>
                <a:xfrm>
                  <a:off x="4316405" y="1074157"/>
                  <a:ext cx="1402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506A387B-4A3E-4348-A982-595BADAD3B55}"/>
                    </a:ext>
                  </a:extLst>
                </p14:cNvPr>
                <p14:cNvContentPartPr/>
                <p14:nvPr/>
              </p14:nvContentPartPr>
              <p14:xfrm>
                <a:off x="627845" y="1038157"/>
                <a:ext cx="3186360" cy="95040"/>
              </p14:xfrm>
            </p:contentPart>
          </mc:Choice>
          <mc:Fallback xmlns="">
            <p:pic>
              <p:nvPicPr>
                <p:cNvPr id="11" name="Ink 10">
                  <a:extLst>
                    <a:ext uri="{FF2B5EF4-FFF2-40B4-BE49-F238E27FC236}">
                      <a16:creationId xmlns:a16="http://schemas.microsoft.com/office/drawing/2014/main" id="{506A387B-4A3E-4348-A982-595BADAD3B55}"/>
                    </a:ext>
                  </a:extLst>
                </p:cNvPr>
                <p:cNvPicPr/>
                <p:nvPr/>
              </p:nvPicPr>
              <p:blipFill>
                <a:blip r:embed="rId11"/>
                <a:stretch>
                  <a:fillRect/>
                </a:stretch>
              </p:blipFill>
              <p:spPr>
                <a:xfrm>
                  <a:off x="609845" y="1020517"/>
                  <a:ext cx="3222000" cy="130680"/>
                </a:xfrm>
                <a:prstGeom prst="rect">
                  <a:avLst/>
                </a:prstGeom>
              </p:spPr>
            </p:pic>
          </mc:Fallback>
        </mc:AlternateContent>
      </p:grpSp>
      <p:grpSp>
        <p:nvGrpSpPr>
          <p:cNvPr id="16" name="Group 15">
            <a:extLst>
              <a:ext uri="{FF2B5EF4-FFF2-40B4-BE49-F238E27FC236}">
                <a16:creationId xmlns:a16="http://schemas.microsoft.com/office/drawing/2014/main" id="{F5C79764-FCF3-4692-BDE0-84BF93254256}"/>
              </a:ext>
            </a:extLst>
          </p:cNvPr>
          <p:cNvGrpSpPr/>
          <p:nvPr/>
        </p:nvGrpSpPr>
        <p:grpSpPr>
          <a:xfrm>
            <a:off x="8050685" y="1476997"/>
            <a:ext cx="2190960" cy="181800"/>
            <a:chOff x="8050685" y="1476997"/>
            <a:chExt cx="2190960" cy="18180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E2CAE85F-07AA-4926-9662-1CD05D5D1EA2}"/>
                    </a:ext>
                  </a:extLst>
                </p14:cNvPr>
                <p14:cNvContentPartPr/>
                <p14:nvPr/>
              </p14:nvContentPartPr>
              <p14:xfrm>
                <a:off x="10182965" y="1476997"/>
                <a:ext cx="2160" cy="1800"/>
              </p14:xfrm>
            </p:contentPart>
          </mc:Choice>
          <mc:Fallback xmlns="">
            <p:pic>
              <p:nvPicPr>
                <p:cNvPr id="13" name="Ink 12">
                  <a:extLst>
                    <a:ext uri="{FF2B5EF4-FFF2-40B4-BE49-F238E27FC236}">
                      <a16:creationId xmlns:a16="http://schemas.microsoft.com/office/drawing/2014/main" id="{E2CAE85F-07AA-4926-9662-1CD05D5D1EA2}"/>
                    </a:ext>
                  </a:extLst>
                </p:cNvPr>
                <p:cNvPicPr/>
                <p:nvPr/>
              </p:nvPicPr>
              <p:blipFill>
                <a:blip r:embed="rId13"/>
                <a:stretch>
                  <a:fillRect/>
                </a:stretch>
              </p:blipFill>
              <p:spPr>
                <a:xfrm>
                  <a:off x="10165325" y="1459357"/>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6EC0F92F-622C-48AE-8A42-4FAE66792C73}"/>
                    </a:ext>
                  </a:extLst>
                </p14:cNvPr>
                <p14:cNvContentPartPr/>
                <p14:nvPr/>
              </p14:nvContentPartPr>
              <p14:xfrm>
                <a:off x="10198805" y="1496077"/>
                <a:ext cx="4320" cy="16200"/>
              </p14:xfrm>
            </p:contentPart>
          </mc:Choice>
          <mc:Fallback xmlns="">
            <p:pic>
              <p:nvPicPr>
                <p:cNvPr id="14" name="Ink 13">
                  <a:extLst>
                    <a:ext uri="{FF2B5EF4-FFF2-40B4-BE49-F238E27FC236}">
                      <a16:creationId xmlns:a16="http://schemas.microsoft.com/office/drawing/2014/main" id="{6EC0F92F-622C-48AE-8A42-4FAE66792C73}"/>
                    </a:ext>
                  </a:extLst>
                </p:cNvPr>
                <p:cNvPicPr/>
                <p:nvPr/>
              </p:nvPicPr>
              <p:blipFill>
                <a:blip r:embed="rId15"/>
                <a:stretch>
                  <a:fillRect/>
                </a:stretch>
              </p:blipFill>
              <p:spPr>
                <a:xfrm>
                  <a:off x="10180805" y="1478437"/>
                  <a:ext cx="39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837FB066-90D8-4266-BCE7-CA487A1A6FCD}"/>
                    </a:ext>
                  </a:extLst>
                </p14:cNvPr>
                <p14:cNvContentPartPr/>
                <p14:nvPr/>
              </p14:nvContentPartPr>
              <p14:xfrm>
                <a:off x="8050685" y="1504717"/>
                <a:ext cx="2190960" cy="154080"/>
              </p14:xfrm>
            </p:contentPart>
          </mc:Choice>
          <mc:Fallback xmlns="">
            <p:pic>
              <p:nvPicPr>
                <p:cNvPr id="15" name="Ink 14">
                  <a:extLst>
                    <a:ext uri="{FF2B5EF4-FFF2-40B4-BE49-F238E27FC236}">
                      <a16:creationId xmlns:a16="http://schemas.microsoft.com/office/drawing/2014/main" id="{837FB066-90D8-4266-BCE7-CA487A1A6FCD}"/>
                    </a:ext>
                  </a:extLst>
                </p:cNvPr>
                <p:cNvPicPr/>
                <p:nvPr/>
              </p:nvPicPr>
              <p:blipFill>
                <a:blip r:embed="rId17"/>
                <a:stretch>
                  <a:fillRect/>
                </a:stretch>
              </p:blipFill>
              <p:spPr>
                <a:xfrm>
                  <a:off x="8033045" y="1486717"/>
                  <a:ext cx="2226600" cy="18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31BA62A5-0C4D-4BEA-8CC4-531061FB2393}"/>
                  </a:ext>
                </a:extLst>
              </p14:cNvPr>
              <p14:cNvContentPartPr/>
              <p14:nvPr/>
            </p14:nvContentPartPr>
            <p14:xfrm>
              <a:off x="5549405" y="1592557"/>
              <a:ext cx="2441160" cy="97560"/>
            </p14:xfrm>
          </p:contentPart>
        </mc:Choice>
        <mc:Fallback xmlns="">
          <p:pic>
            <p:nvPicPr>
              <p:cNvPr id="17" name="Ink 16">
                <a:extLst>
                  <a:ext uri="{FF2B5EF4-FFF2-40B4-BE49-F238E27FC236}">
                    <a16:creationId xmlns:a16="http://schemas.microsoft.com/office/drawing/2014/main" id="{31BA62A5-0C4D-4BEA-8CC4-531061FB2393}"/>
                  </a:ext>
                </a:extLst>
              </p:cNvPr>
              <p:cNvPicPr/>
              <p:nvPr/>
            </p:nvPicPr>
            <p:blipFill>
              <a:blip r:embed="rId19"/>
              <a:stretch>
                <a:fillRect/>
              </a:stretch>
            </p:blipFill>
            <p:spPr>
              <a:xfrm>
                <a:off x="5531765" y="1574557"/>
                <a:ext cx="2476800" cy="133200"/>
              </a:xfrm>
              <a:prstGeom prst="rect">
                <a:avLst/>
              </a:prstGeom>
            </p:spPr>
          </p:pic>
        </mc:Fallback>
      </mc:AlternateContent>
      <p:grpSp>
        <p:nvGrpSpPr>
          <p:cNvPr id="21" name="Group 20">
            <a:extLst>
              <a:ext uri="{FF2B5EF4-FFF2-40B4-BE49-F238E27FC236}">
                <a16:creationId xmlns:a16="http://schemas.microsoft.com/office/drawing/2014/main" id="{A2CB1765-EBE1-4E19-9E89-4766789655BF}"/>
              </a:ext>
            </a:extLst>
          </p:cNvPr>
          <p:cNvGrpSpPr/>
          <p:nvPr/>
        </p:nvGrpSpPr>
        <p:grpSpPr>
          <a:xfrm>
            <a:off x="1105925" y="1536037"/>
            <a:ext cx="4296240" cy="129240"/>
            <a:chOff x="1105925" y="1536037"/>
            <a:chExt cx="4296240" cy="12924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E927FF3C-2807-42C7-9746-B649997E08D3}"/>
                    </a:ext>
                  </a:extLst>
                </p14:cNvPr>
                <p14:cNvContentPartPr/>
                <p14:nvPr/>
              </p14:nvContentPartPr>
              <p14:xfrm>
                <a:off x="4134245" y="1538917"/>
                <a:ext cx="1267920" cy="64800"/>
              </p14:xfrm>
            </p:contentPart>
          </mc:Choice>
          <mc:Fallback xmlns="">
            <p:pic>
              <p:nvPicPr>
                <p:cNvPr id="18" name="Ink 17">
                  <a:extLst>
                    <a:ext uri="{FF2B5EF4-FFF2-40B4-BE49-F238E27FC236}">
                      <a16:creationId xmlns:a16="http://schemas.microsoft.com/office/drawing/2014/main" id="{E927FF3C-2807-42C7-9746-B649997E08D3}"/>
                    </a:ext>
                  </a:extLst>
                </p:cNvPr>
                <p:cNvPicPr/>
                <p:nvPr/>
              </p:nvPicPr>
              <p:blipFill>
                <a:blip r:embed="rId21"/>
                <a:stretch>
                  <a:fillRect/>
                </a:stretch>
              </p:blipFill>
              <p:spPr>
                <a:xfrm>
                  <a:off x="4116245" y="1520917"/>
                  <a:ext cx="1303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3E9A079F-1876-4659-BA08-652FD0808234}"/>
                    </a:ext>
                  </a:extLst>
                </p14:cNvPr>
                <p14:cNvContentPartPr/>
                <p14:nvPr/>
              </p14:nvContentPartPr>
              <p14:xfrm>
                <a:off x="3456005" y="1622437"/>
                <a:ext cx="548640" cy="31680"/>
              </p14:xfrm>
            </p:contentPart>
          </mc:Choice>
          <mc:Fallback xmlns="">
            <p:pic>
              <p:nvPicPr>
                <p:cNvPr id="19" name="Ink 18">
                  <a:extLst>
                    <a:ext uri="{FF2B5EF4-FFF2-40B4-BE49-F238E27FC236}">
                      <a16:creationId xmlns:a16="http://schemas.microsoft.com/office/drawing/2014/main" id="{3E9A079F-1876-4659-BA08-652FD0808234}"/>
                    </a:ext>
                  </a:extLst>
                </p:cNvPr>
                <p:cNvPicPr/>
                <p:nvPr/>
              </p:nvPicPr>
              <p:blipFill>
                <a:blip r:embed="rId23"/>
                <a:stretch>
                  <a:fillRect/>
                </a:stretch>
              </p:blipFill>
              <p:spPr>
                <a:xfrm>
                  <a:off x="3438005" y="1604437"/>
                  <a:ext cx="584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E4397C99-AFCB-4300-8C81-156934103C27}"/>
                    </a:ext>
                  </a:extLst>
                </p14:cNvPr>
                <p14:cNvContentPartPr/>
                <p14:nvPr/>
              </p14:nvContentPartPr>
              <p14:xfrm>
                <a:off x="1105925" y="1536037"/>
                <a:ext cx="2230200" cy="129240"/>
              </p14:xfrm>
            </p:contentPart>
          </mc:Choice>
          <mc:Fallback xmlns="">
            <p:pic>
              <p:nvPicPr>
                <p:cNvPr id="20" name="Ink 19">
                  <a:extLst>
                    <a:ext uri="{FF2B5EF4-FFF2-40B4-BE49-F238E27FC236}">
                      <a16:creationId xmlns:a16="http://schemas.microsoft.com/office/drawing/2014/main" id="{E4397C99-AFCB-4300-8C81-156934103C27}"/>
                    </a:ext>
                  </a:extLst>
                </p:cNvPr>
                <p:cNvPicPr/>
                <p:nvPr/>
              </p:nvPicPr>
              <p:blipFill>
                <a:blip r:embed="rId25"/>
                <a:stretch>
                  <a:fillRect/>
                </a:stretch>
              </p:blipFill>
              <p:spPr>
                <a:xfrm>
                  <a:off x="1087925" y="1518037"/>
                  <a:ext cx="226584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8C84D26D-1BE9-4905-9446-3D7E8AAEC326}"/>
                  </a:ext>
                </a:extLst>
              </p14:cNvPr>
              <p14:cNvContentPartPr/>
              <p14:nvPr/>
            </p14:nvContentPartPr>
            <p14:xfrm>
              <a:off x="25205" y="1584277"/>
              <a:ext cx="1005120" cy="101880"/>
            </p14:xfrm>
          </p:contentPart>
        </mc:Choice>
        <mc:Fallback xmlns="">
          <p:pic>
            <p:nvPicPr>
              <p:cNvPr id="22" name="Ink 21">
                <a:extLst>
                  <a:ext uri="{FF2B5EF4-FFF2-40B4-BE49-F238E27FC236}">
                    <a16:creationId xmlns:a16="http://schemas.microsoft.com/office/drawing/2014/main" id="{8C84D26D-1BE9-4905-9446-3D7E8AAEC326}"/>
                  </a:ext>
                </a:extLst>
              </p:cNvPr>
              <p:cNvPicPr/>
              <p:nvPr/>
            </p:nvPicPr>
            <p:blipFill>
              <a:blip r:embed="rId27"/>
              <a:stretch>
                <a:fillRect/>
              </a:stretch>
            </p:blipFill>
            <p:spPr>
              <a:xfrm>
                <a:off x="7565" y="1566637"/>
                <a:ext cx="1040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DD69C350-02E4-42B4-B146-639C798BA2E7}"/>
                  </a:ext>
                </a:extLst>
              </p14:cNvPr>
              <p14:cNvContentPartPr/>
              <p14:nvPr/>
            </p14:nvContentPartPr>
            <p14:xfrm>
              <a:off x="8496005" y="2117437"/>
              <a:ext cx="1687320" cy="95760"/>
            </p14:xfrm>
          </p:contentPart>
        </mc:Choice>
        <mc:Fallback xmlns="">
          <p:pic>
            <p:nvPicPr>
              <p:cNvPr id="23" name="Ink 22">
                <a:extLst>
                  <a:ext uri="{FF2B5EF4-FFF2-40B4-BE49-F238E27FC236}">
                    <a16:creationId xmlns:a16="http://schemas.microsoft.com/office/drawing/2014/main" id="{DD69C350-02E4-42B4-B146-639C798BA2E7}"/>
                  </a:ext>
                </a:extLst>
              </p:cNvPr>
              <p:cNvPicPr/>
              <p:nvPr/>
            </p:nvPicPr>
            <p:blipFill>
              <a:blip r:embed="rId29"/>
              <a:stretch>
                <a:fillRect/>
              </a:stretch>
            </p:blipFill>
            <p:spPr>
              <a:xfrm>
                <a:off x="8478365" y="2099797"/>
                <a:ext cx="1722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27018C8B-FAEA-4624-88BE-D68A4992F5F5}"/>
                  </a:ext>
                </a:extLst>
              </p14:cNvPr>
              <p14:cNvContentPartPr/>
              <p14:nvPr/>
            </p14:nvContentPartPr>
            <p14:xfrm>
              <a:off x="3271325" y="2007277"/>
              <a:ext cx="4523400" cy="128160"/>
            </p14:xfrm>
          </p:contentPart>
        </mc:Choice>
        <mc:Fallback xmlns="">
          <p:pic>
            <p:nvPicPr>
              <p:cNvPr id="24" name="Ink 23">
                <a:extLst>
                  <a:ext uri="{FF2B5EF4-FFF2-40B4-BE49-F238E27FC236}">
                    <a16:creationId xmlns:a16="http://schemas.microsoft.com/office/drawing/2014/main" id="{27018C8B-FAEA-4624-88BE-D68A4992F5F5}"/>
                  </a:ext>
                </a:extLst>
              </p:cNvPr>
              <p:cNvPicPr/>
              <p:nvPr/>
            </p:nvPicPr>
            <p:blipFill>
              <a:blip r:embed="rId31"/>
              <a:stretch>
                <a:fillRect/>
              </a:stretch>
            </p:blipFill>
            <p:spPr>
              <a:xfrm>
                <a:off x="3253685" y="1989277"/>
                <a:ext cx="4559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3E5E62C6-0EB2-45AA-905D-B60CC438F990}"/>
                  </a:ext>
                </a:extLst>
              </p14:cNvPr>
              <p14:cNvContentPartPr/>
              <p14:nvPr/>
            </p14:nvContentPartPr>
            <p14:xfrm>
              <a:off x="173165" y="2066317"/>
              <a:ext cx="2997360" cy="77400"/>
            </p14:xfrm>
          </p:contentPart>
        </mc:Choice>
        <mc:Fallback xmlns="">
          <p:pic>
            <p:nvPicPr>
              <p:cNvPr id="25" name="Ink 24">
                <a:extLst>
                  <a:ext uri="{FF2B5EF4-FFF2-40B4-BE49-F238E27FC236}">
                    <a16:creationId xmlns:a16="http://schemas.microsoft.com/office/drawing/2014/main" id="{3E5E62C6-0EB2-45AA-905D-B60CC438F990}"/>
                  </a:ext>
                </a:extLst>
              </p:cNvPr>
              <p:cNvPicPr/>
              <p:nvPr/>
            </p:nvPicPr>
            <p:blipFill>
              <a:blip r:embed="rId33"/>
              <a:stretch>
                <a:fillRect/>
              </a:stretch>
            </p:blipFill>
            <p:spPr>
              <a:xfrm>
                <a:off x="155165" y="2048677"/>
                <a:ext cx="3033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1DCBCF8F-BB40-4236-9076-833101DFCFD7}"/>
                  </a:ext>
                </a:extLst>
              </p14:cNvPr>
              <p14:cNvContentPartPr/>
              <p14:nvPr/>
            </p14:nvContentPartPr>
            <p14:xfrm>
              <a:off x="5828765" y="2587597"/>
              <a:ext cx="4309920" cy="123480"/>
            </p14:xfrm>
          </p:contentPart>
        </mc:Choice>
        <mc:Fallback xmlns="">
          <p:pic>
            <p:nvPicPr>
              <p:cNvPr id="26" name="Ink 25">
                <a:extLst>
                  <a:ext uri="{FF2B5EF4-FFF2-40B4-BE49-F238E27FC236}">
                    <a16:creationId xmlns:a16="http://schemas.microsoft.com/office/drawing/2014/main" id="{1DCBCF8F-BB40-4236-9076-833101DFCFD7}"/>
                  </a:ext>
                </a:extLst>
              </p:cNvPr>
              <p:cNvPicPr/>
              <p:nvPr/>
            </p:nvPicPr>
            <p:blipFill>
              <a:blip r:embed="rId35"/>
              <a:stretch>
                <a:fillRect/>
              </a:stretch>
            </p:blipFill>
            <p:spPr>
              <a:xfrm>
                <a:off x="5811125" y="2569957"/>
                <a:ext cx="4345560" cy="159120"/>
              </a:xfrm>
              <a:prstGeom prst="rect">
                <a:avLst/>
              </a:prstGeom>
            </p:spPr>
          </p:pic>
        </mc:Fallback>
      </mc:AlternateContent>
      <p:grpSp>
        <p:nvGrpSpPr>
          <p:cNvPr id="31" name="Group 30">
            <a:extLst>
              <a:ext uri="{FF2B5EF4-FFF2-40B4-BE49-F238E27FC236}">
                <a16:creationId xmlns:a16="http://schemas.microsoft.com/office/drawing/2014/main" id="{BE36017D-8467-4B26-9166-08C53F489FE7}"/>
              </a:ext>
            </a:extLst>
          </p:cNvPr>
          <p:cNvGrpSpPr/>
          <p:nvPr/>
        </p:nvGrpSpPr>
        <p:grpSpPr>
          <a:xfrm>
            <a:off x="23405" y="2553037"/>
            <a:ext cx="5582880" cy="140400"/>
            <a:chOff x="23405" y="2553037"/>
            <a:chExt cx="5582880" cy="140400"/>
          </a:xfrm>
        </p:grpSpPr>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2630730B-8D6E-4906-8422-834A35C38473}"/>
                    </a:ext>
                  </a:extLst>
                </p14:cNvPr>
                <p14:cNvContentPartPr/>
                <p14:nvPr/>
              </p14:nvContentPartPr>
              <p14:xfrm>
                <a:off x="2913845" y="2570317"/>
                <a:ext cx="2692440" cy="123120"/>
              </p14:xfrm>
            </p:contentPart>
          </mc:Choice>
          <mc:Fallback xmlns="">
            <p:pic>
              <p:nvPicPr>
                <p:cNvPr id="27" name="Ink 26">
                  <a:extLst>
                    <a:ext uri="{FF2B5EF4-FFF2-40B4-BE49-F238E27FC236}">
                      <a16:creationId xmlns:a16="http://schemas.microsoft.com/office/drawing/2014/main" id="{2630730B-8D6E-4906-8422-834A35C38473}"/>
                    </a:ext>
                  </a:extLst>
                </p:cNvPr>
                <p:cNvPicPr/>
                <p:nvPr/>
              </p:nvPicPr>
              <p:blipFill>
                <a:blip r:embed="rId37"/>
                <a:stretch>
                  <a:fillRect/>
                </a:stretch>
              </p:blipFill>
              <p:spPr>
                <a:xfrm>
                  <a:off x="2895845" y="2552677"/>
                  <a:ext cx="2728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0623414D-1678-4C73-A317-3A119DDA8B5E}"/>
                    </a:ext>
                  </a:extLst>
                </p14:cNvPr>
                <p14:cNvContentPartPr/>
                <p14:nvPr/>
              </p14:nvContentPartPr>
              <p14:xfrm>
                <a:off x="2495885" y="2555197"/>
                <a:ext cx="622440" cy="56880"/>
              </p14:xfrm>
            </p:contentPart>
          </mc:Choice>
          <mc:Fallback xmlns="">
            <p:pic>
              <p:nvPicPr>
                <p:cNvPr id="28" name="Ink 27">
                  <a:extLst>
                    <a:ext uri="{FF2B5EF4-FFF2-40B4-BE49-F238E27FC236}">
                      <a16:creationId xmlns:a16="http://schemas.microsoft.com/office/drawing/2014/main" id="{0623414D-1678-4C73-A317-3A119DDA8B5E}"/>
                    </a:ext>
                  </a:extLst>
                </p:cNvPr>
                <p:cNvPicPr/>
                <p:nvPr/>
              </p:nvPicPr>
              <p:blipFill>
                <a:blip r:embed="rId39"/>
                <a:stretch>
                  <a:fillRect/>
                </a:stretch>
              </p:blipFill>
              <p:spPr>
                <a:xfrm>
                  <a:off x="2477885" y="2537197"/>
                  <a:ext cx="658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08AF37B1-6BDA-458A-8C02-CE57E3D2C951}"/>
                    </a:ext>
                  </a:extLst>
                </p14:cNvPr>
                <p14:cNvContentPartPr/>
                <p14:nvPr/>
              </p14:nvContentPartPr>
              <p14:xfrm>
                <a:off x="23405" y="2553037"/>
                <a:ext cx="2455200" cy="126720"/>
              </p14:xfrm>
            </p:contentPart>
          </mc:Choice>
          <mc:Fallback xmlns="">
            <p:pic>
              <p:nvPicPr>
                <p:cNvPr id="30" name="Ink 29">
                  <a:extLst>
                    <a:ext uri="{FF2B5EF4-FFF2-40B4-BE49-F238E27FC236}">
                      <a16:creationId xmlns:a16="http://schemas.microsoft.com/office/drawing/2014/main" id="{08AF37B1-6BDA-458A-8C02-CE57E3D2C951}"/>
                    </a:ext>
                  </a:extLst>
                </p:cNvPr>
                <p:cNvPicPr/>
                <p:nvPr/>
              </p:nvPicPr>
              <p:blipFill>
                <a:blip r:embed="rId41"/>
                <a:stretch>
                  <a:fillRect/>
                </a:stretch>
              </p:blipFill>
              <p:spPr>
                <a:xfrm>
                  <a:off x="5405" y="2535397"/>
                  <a:ext cx="2490840" cy="162360"/>
                </a:xfrm>
                <a:prstGeom prst="rect">
                  <a:avLst/>
                </a:prstGeom>
              </p:spPr>
            </p:pic>
          </mc:Fallback>
        </mc:AlternateContent>
      </p:grpSp>
      <p:grpSp>
        <p:nvGrpSpPr>
          <p:cNvPr id="34" name="Group 33">
            <a:extLst>
              <a:ext uri="{FF2B5EF4-FFF2-40B4-BE49-F238E27FC236}">
                <a16:creationId xmlns:a16="http://schemas.microsoft.com/office/drawing/2014/main" id="{B7D267BD-5996-4AAE-8B82-8A094AF9D8C3}"/>
              </a:ext>
            </a:extLst>
          </p:cNvPr>
          <p:cNvGrpSpPr/>
          <p:nvPr/>
        </p:nvGrpSpPr>
        <p:grpSpPr>
          <a:xfrm>
            <a:off x="6492245" y="3040117"/>
            <a:ext cx="3693240" cy="171720"/>
            <a:chOff x="6492245" y="3040117"/>
            <a:chExt cx="3693240" cy="171720"/>
          </a:xfrm>
        </p:grpSpPr>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3DEC5A2A-624C-414B-B843-2EFE2AA0A73E}"/>
                    </a:ext>
                  </a:extLst>
                </p14:cNvPr>
                <p14:cNvContentPartPr/>
                <p14:nvPr/>
              </p14:nvContentPartPr>
              <p14:xfrm>
                <a:off x="8024045" y="3040117"/>
                <a:ext cx="2161440" cy="35640"/>
              </p14:xfrm>
            </p:contentPart>
          </mc:Choice>
          <mc:Fallback xmlns="">
            <p:pic>
              <p:nvPicPr>
                <p:cNvPr id="32" name="Ink 31">
                  <a:extLst>
                    <a:ext uri="{FF2B5EF4-FFF2-40B4-BE49-F238E27FC236}">
                      <a16:creationId xmlns:a16="http://schemas.microsoft.com/office/drawing/2014/main" id="{3DEC5A2A-624C-414B-B843-2EFE2AA0A73E}"/>
                    </a:ext>
                  </a:extLst>
                </p:cNvPr>
                <p:cNvPicPr/>
                <p:nvPr/>
              </p:nvPicPr>
              <p:blipFill>
                <a:blip r:embed="rId43"/>
                <a:stretch>
                  <a:fillRect/>
                </a:stretch>
              </p:blipFill>
              <p:spPr>
                <a:xfrm>
                  <a:off x="8006045" y="3022477"/>
                  <a:ext cx="2197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E20E9548-DEA3-476A-8FDE-2E08C61588F6}"/>
                    </a:ext>
                  </a:extLst>
                </p14:cNvPr>
                <p14:cNvContentPartPr/>
                <p14:nvPr/>
              </p14:nvContentPartPr>
              <p14:xfrm>
                <a:off x="6492245" y="3072877"/>
                <a:ext cx="1466280" cy="138960"/>
              </p14:xfrm>
            </p:contentPart>
          </mc:Choice>
          <mc:Fallback xmlns="">
            <p:pic>
              <p:nvPicPr>
                <p:cNvPr id="33" name="Ink 32">
                  <a:extLst>
                    <a:ext uri="{FF2B5EF4-FFF2-40B4-BE49-F238E27FC236}">
                      <a16:creationId xmlns:a16="http://schemas.microsoft.com/office/drawing/2014/main" id="{E20E9548-DEA3-476A-8FDE-2E08C61588F6}"/>
                    </a:ext>
                  </a:extLst>
                </p:cNvPr>
                <p:cNvPicPr/>
                <p:nvPr/>
              </p:nvPicPr>
              <p:blipFill>
                <a:blip r:embed="rId45"/>
                <a:stretch>
                  <a:fillRect/>
                </a:stretch>
              </p:blipFill>
              <p:spPr>
                <a:xfrm>
                  <a:off x="6474245" y="3055237"/>
                  <a:ext cx="1501920" cy="17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68BCD5C3-AD3B-485C-AD0A-4B0341415D29}"/>
                  </a:ext>
                </a:extLst>
              </p14:cNvPr>
              <p14:cNvContentPartPr/>
              <p14:nvPr/>
            </p14:nvContentPartPr>
            <p14:xfrm>
              <a:off x="3349445" y="3008797"/>
              <a:ext cx="2351880" cy="58680"/>
            </p14:xfrm>
          </p:contentPart>
        </mc:Choice>
        <mc:Fallback xmlns="">
          <p:pic>
            <p:nvPicPr>
              <p:cNvPr id="35" name="Ink 34">
                <a:extLst>
                  <a:ext uri="{FF2B5EF4-FFF2-40B4-BE49-F238E27FC236}">
                    <a16:creationId xmlns:a16="http://schemas.microsoft.com/office/drawing/2014/main" id="{68BCD5C3-AD3B-485C-AD0A-4B0341415D29}"/>
                  </a:ext>
                </a:extLst>
              </p:cNvPr>
              <p:cNvPicPr/>
              <p:nvPr/>
            </p:nvPicPr>
            <p:blipFill>
              <a:blip r:embed="rId47"/>
              <a:stretch>
                <a:fillRect/>
              </a:stretch>
            </p:blipFill>
            <p:spPr>
              <a:xfrm>
                <a:off x="3331445" y="2990797"/>
                <a:ext cx="2387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EA0A94A2-C888-47FC-AEFA-1C5F0D319E6A}"/>
                  </a:ext>
                </a:extLst>
              </p14:cNvPr>
              <p14:cNvContentPartPr/>
              <p14:nvPr/>
            </p14:nvContentPartPr>
            <p14:xfrm>
              <a:off x="532805" y="3060277"/>
              <a:ext cx="2785680" cy="61560"/>
            </p14:xfrm>
          </p:contentPart>
        </mc:Choice>
        <mc:Fallback xmlns="">
          <p:pic>
            <p:nvPicPr>
              <p:cNvPr id="36" name="Ink 35">
                <a:extLst>
                  <a:ext uri="{FF2B5EF4-FFF2-40B4-BE49-F238E27FC236}">
                    <a16:creationId xmlns:a16="http://schemas.microsoft.com/office/drawing/2014/main" id="{EA0A94A2-C888-47FC-AEFA-1C5F0D319E6A}"/>
                  </a:ext>
                </a:extLst>
              </p:cNvPr>
              <p:cNvPicPr/>
              <p:nvPr/>
            </p:nvPicPr>
            <p:blipFill>
              <a:blip r:embed="rId49"/>
              <a:stretch>
                <a:fillRect/>
              </a:stretch>
            </p:blipFill>
            <p:spPr>
              <a:xfrm>
                <a:off x="515165" y="3042277"/>
                <a:ext cx="282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Ink 42">
                <a:extLst>
                  <a:ext uri="{FF2B5EF4-FFF2-40B4-BE49-F238E27FC236}">
                    <a16:creationId xmlns:a16="http://schemas.microsoft.com/office/drawing/2014/main" id="{FD409E35-753E-409F-92EB-76D10B26F77B}"/>
                  </a:ext>
                </a:extLst>
              </p14:cNvPr>
              <p14:cNvContentPartPr/>
              <p14:nvPr/>
            </p14:nvContentPartPr>
            <p14:xfrm>
              <a:off x="1611365" y="3499477"/>
              <a:ext cx="2184840" cy="168480"/>
            </p14:xfrm>
          </p:contentPart>
        </mc:Choice>
        <mc:Fallback xmlns="">
          <p:pic>
            <p:nvPicPr>
              <p:cNvPr id="43" name="Ink 42">
                <a:extLst>
                  <a:ext uri="{FF2B5EF4-FFF2-40B4-BE49-F238E27FC236}">
                    <a16:creationId xmlns:a16="http://schemas.microsoft.com/office/drawing/2014/main" id="{FD409E35-753E-409F-92EB-76D10B26F77B}"/>
                  </a:ext>
                </a:extLst>
              </p:cNvPr>
              <p:cNvPicPr/>
              <p:nvPr/>
            </p:nvPicPr>
            <p:blipFill>
              <a:blip r:embed="rId51"/>
              <a:stretch>
                <a:fillRect/>
              </a:stretch>
            </p:blipFill>
            <p:spPr>
              <a:xfrm>
                <a:off x="1593725" y="3481477"/>
                <a:ext cx="2220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C7F133B5-EE7F-46FE-8B91-A5EC01624BB4}"/>
                  </a:ext>
                </a:extLst>
              </p14:cNvPr>
              <p14:cNvContentPartPr/>
              <p14:nvPr/>
            </p14:nvContentPartPr>
            <p14:xfrm>
              <a:off x="519125" y="3577957"/>
              <a:ext cx="1222920" cy="69120"/>
            </p14:xfrm>
          </p:contentPart>
        </mc:Choice>
        <mc:Fallback xmlns="">
          <p:pic>
            <p:nvPicPr>
              <p:cNvPr id="44" name="Ink 43">
                <a:extLst>
                  <a:ext uri="{FF2B5EF4-FFF2-40B4-BE49-F238E27FC236}">
                    <a16:creationId xmlns:a16="http://schemas.microsoft.com/office/drawing/2014/main" id="{C7F133B5-EE7F-46FE-8B91-A5EC01624BB4}"/>
                  </a:ext>
                </a:extLst>
              </p:cNvPr>
              <p:cNvPicPr/>
              <p:nvPr/>
            </p:nvPicPr>
            <p:blipFill>
              <a:blip r:embed="rId53"/>
              <a:stretch>
                <a:fillRect/>
              </a:stretch>
            </p:blipFill>
            <p:spPr>
              <a:xfrm>
                <a:off x="501125" y="3559957"/>
                <a:ext cx="1258560" cy="104760"/>
              </a:xfrm>
              <a:prstGeom prst="rect">
                <a:avLst/>
              </a:prstGeom>
            </p:spPr>
          </p:pic>
        </mc:Fallback>
      </mc:AlternateContent>
      <p:grpSp>
        <p:nvGrpSpPr>
          <p:cNvPr id="46" name="Group 45">
            <a:extLst>
              <a:ext uri="{FF2B5EF4-FFF2-40B4-BE49-F238E27FC236}">
                <a16:creationId xmlns:a16="http://schemas.microsoft.com/office/drawing/2014/main" id="{7033CD2A-9B14-4D18-809C-E8D64B999587}"/>
              </a:ext>
            </a:extLst>
          </p:cNvPr>
          <p:cNvGrpSpPr/>
          <p:nvPr/>
        </p:nvGrpSpPr>
        <p:grpSpPr>
          <a:xfrm>
            <a:off x="7858445" y="3573637"/>
            <a:ext cx="2459160" cy="648720"/>
            <a:chOff x="7858445" y="3573637"/>
            <a:chExt cx="2459160" cy="648720"/>
          </a:xfrm>
        </p:grpSpPr>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1A5DF0AB-9DB5-4AF9-9922-67FB93E29148}"/>
                    </a:ext>
                  </a:extLst>
                </p14:cNvPr>
                <p14:cNvContentPartPr/>
                <p14:nvPr/>
              </p14:nvContentPartPr>
              <p14:xfrm>
                <a:off x="9448565" y="3573637"/>
                <a:ext cx="705600" cy="77040"/>
              </p14:xfrm>
            </p:contentPart>
          </mc:Choice>
          <mc:Fallback xmlns="">
            <p:pic>
              <p:nvPicPr>
                <p:cNvPr id="37" name="Ink 36">
                  <a:extLst>
                    <a:ext uri="{FF2B5EF4-FFF2-40B4-BE49-F238E27FC236}">
                      <a16:creationId xmlns:a16="http://schemas.microsoft.com/office/drawing/2014/main" id="{1A5DF0AB-9DB5-4AF9-9922-67FB93E29148}"/>
                    </a:ext>
                  </a:extLst>
                </p:cNvPr>
                <p:cNvPicPr/>
                <p:nvPr/>
              </p:nvPicPr>
              <p:blipFill>
                <a:blip r:embed="rId55"/>
                <a:stretch>
                  <a:fillRect/>
                </a:stretch>
              </p:blipFill>
              <p:spPr>
                <a:xfrm>
                  <a:off x="9430565" y="3555997"/>
                  <a:ext cx="741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9CEE7E50-F5A4-4961-9B96-99F339A15133}"/>
                    </a:ext>
                  </a:extLst>
                </p14:cNvPr>
                <p14:cNvContentPartPr/>
                <p14:nvPr/>
              </p14:nvContentPartPr>
              <p14:xfrm>
                <a:off x="7858445" y="3581917"/>
                <a:ext cx="1446480" cy="31320"/>
              </p14:xfrm>
            </p:contentPart>
          </mc:Choice>
          <mc:Fallback xmlns="">
            <p:pic>
              <p:nvPicPr>
                <p:cNvPr id="38" name="Ink 37">
                  <a:extLst>
                    <a:ext uri="{FF2B5EF4-FFF2-40B4-BE49-F238E27FC236}">
                      <a16:creationId xmlns:a16="http://schemas.microsoft.com/office/drawing/2014/main" id="{9CEE7E50-F5A4-4961-9B96-99F339A15133}"/>
                    </a:ext>
                  </a:extLst>
                </p:cNvPr>
                <p:cNvPicPr/>
                <p:nvPr/>
              </p:nvPicPr>
              <p:blipFill>
                <a:blip r:embed="rId57"/>
                <a:stretch>
                  <a:fillRect/>
                </a:stretch>
              </p:blipFill>
              <p:spPr>
                <a:xfrm>
                  <a:off x="7840445" y="3564277"/>
                  <a:ext cx="1482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2B54F697-EB24-4C8F-B19C-46130F56579E}"/>
                    </a:ext>
                  </a:extLst>
                </p14:cNvPr>
                <p14:cNvContentPartPr/>
                <p14:nvPr/>
              </p14:nvContentPartPr>
              <p14:xfrm>
                <a:off x="9360725" y="3581197"/>
                <a:ext cx="956880" cy="641160"/>
              </p14:xfrm>
            </p:contentPart>
          </mc:Choice>
          <mc:Fallback xmlns="">
            <p:pic>
              <p:nvPicPr>
                <p:cNvPr id="45" name="Ink 44">
                  <a:extLst>
                    <a:ext uri="{FF2B5EF4-FFF2-40B4-BE49-F238E27FC236}">
                      <a16:creationId xmlns:a16="http://schemas.microsoft.com/office/drawing/2014/main" id="{2B54F697-EB24-4C8F-B19C-46130F56579E}"/>
                    </a:ext>
                  </a:extLst>
                </p:cNvPr>
                <p:cNvPicPr/>
                <p:nvPr/>
              </p:nvPicPr>
              <p:blipFill>
                <a:blip r:embed="rId59"/>
                <a:stretch>
                  <a:fillRect/>
                </a:stretch>
              </p:blipFill>
              <p:spPr>
                <a:xfrm>
                  <a:off x="9342725" y="3563557"/>
                  <a:ext cx="992520" cy="67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F1F79453-F196-4833-BD94-6505BFD02431}"/>
                  </a:ext>
                </a:extLst>
              </p14:cNvPr>
              <p14:cNvContentPartPr/>
              <p14:nvPr/>
            </p14:nvContentPartPr>
            <p14:xfrm>
              <a:off x="7422845" y="4113277"/>
              <a:ext cx="1752120" cy="74520"/>
            </p14:xfrm>
          </p:contentPart>
        </mc:Choice>
        <mc:Fallback xmlns="">
          <p:pic>
            <p:nvPicPr>
              <p:cNvPr id="47" name="Ink 46">
                <a:extLst>
                  <a:ext uri="{FF2B5EF4-FFF2-40B4-BE49-F238E27FC236}">
                    <a16:creationId xmlns:a16="http://schemas.microsoft.com/office/drawing/2014/main" id="{F1F79453-F196-4833-BD94-6505BFD02431}"/>
                  </a:ext>
                </a:extLst>
              </p:cNvPr>
              <p:cNvPicPr/>
              <p:nvPr/>
            </p:nvPicPr>
            <p:blipFill>
              <a:blip r:embed="rId61"/>
              <a:stretch>
                <a:fillRect/>
              </a:stretch>
            </p:blipFill>
            <p:spPr>
              <a:xfrm>
                <a:off x="7404845" y="4095637"/>
                <a:ext cx="1787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800738AD-5ADD-4467-B879-F087CA9EF08E}"/>
                  </a:ext>
                </a:extLst>
              </p14:cNvPr>
              <p14:cNvContentPartPr/>
              <p14:nvPr/>
            </p14:nvContentPartPr>
            <p14:xfrm>
              <a:off x="3453845" y="4132357"/>
              <a:ext cx="3067200" cy="84960"/>
            </p14:xfrm>
          </p:contentPart>
        </mc:Choice>
        <mc:Fallback xmlns="">
          <p:pic>
            <p:nvPicPr>
              <p:cNvPr id="48" name="Ink 47">
                <a:extLst>
                  <a:ext uri="{FF2B5EF4-FFF2-40B4-BE49-F238E27FC236}">
                    <a16:creationId xmlns:a16="http://schemas.microsoft.com/office/drawing/2014/main" id="{800738AD-5ADD-4467-B879-F087CA9EF08E}"/>
                  </a:ext>
                </a:extLst>
              </p:cNvPr>
              <p:cNvPicPr/>
              <p:nvPr/>
            </p:nvPicPr>
            <p:blipFill>
              <a:blip r:embed="rId63"/>
              <a:stretch>
                <a:fillRect/>
              </a:stretch>
            </p:blipFill>
            <p:spPr>
              <a:xfrm>
                <a:off x="3436205" y="4114717"/>
                <a:ext cx="3102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B9D66DB3-AE32-4AC7-A0D5-D7E9265459DC}"/>
                  </a:ext>
                </a:extLst>
              </p14:cNvPr>
              <p14:cNvContentPartPr/>
              <p14:nvPr/>
            </p14:nvContentPartPr>
            <p14:xfrm>
              <a:off x="729005" y="4096717"/>
              <a:ext cx="2601000" cy="70920"/>
            </p14:xfrm>
          </p:contentPart>
        </mc:Choice>
        <mc:Fallback xmlns="">
          <p:pic>
            <p:nvPicPr>
              <p:cNvPr id="49" name="Ink 48">
                <a:extLst>
                  <a:ext uri="{FF2B5EF4-FFF2-40B4-BE49-F238E27FC236}">
                    <a16:creationId xmlns:a16="http://schemas.microsoft.com/office/drawing/2014/main" id="{B9D66DB3-AE32-4AC7-A0D5-D7E9265459DC}"/>
                  </a:ext>
                </a:extLst>
              </p:cNvPr>
              <p:cNvPicPr/>
              <p:nvPr/>
            </p:nvPicPr>
            <p:blipFill>
              <a:blip r:embed="rId65"/>
              <a:stretch>
                <a:fillRect/>
              </a:stretch>
            </p:blipFill>
            <p:spPr>
              <a:xfrm>
                <a:off x="711365" y="4079077"/>
                <a:ext cx="2636640" cy="106560"/>
              </a:xfrm>
              <a:prstGeom prst="rect">
                <a:avLst/>
              </a:prstGeom>
            </p:spPr>
          </p:pic>
        </mc:Fallback>
      </mc:AlternateContent>
      <p:grpSp>
        <p:nvGrpSpPr>
          <p:cNvPr id="52" name="Group 51">
            <a:extLst>
              <a:ext uri="{FF2B5EF4-FFF2-40B4-BE49-F238E27FC236}">
                <a16:creationId xmlns:a16="http://schemas.microsoft.com/office/drawing/2014/main" id="{23BE7486-12EC-46D3-AD02-F93721C3563B}"/>
              </a:ext>
            </a:extLst>
          </p:cNvPr>
          <p:cNvGrpSpPr/>
          <p:nvPr/>
        </p:nvGrpSpPr>
        <p:grpSpPr>
          <a:xfrm>
            <a:off x="7559285" y="476557"/>
            <a:ext cx="410400" cy="103320"/>
            <a:chOff x="7559285" y="476557"/>
            <a:chExt cx="410400" cy="103320"/>
          </a:xfrm>
        </p:grpSpPr>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F3DAF880-6EAA-4C63-BFB6-370CA19CE392}"/>
                    </a:ext>
                  </a:extLst>
                </p14:cNvPr>
                <p14:cNvContentPartPr/>
                <p14:nvPr/>
              </p14:nvContentPartPr>
              <p14:xfrm>
                <a:off x="7804085" y="576997"/>
                <a:ext cx="2160" cy="360"/>
              </p14:xfrm>
            </p:contentPart>
          </mc:Choice>
          <mc:Fallback xmlns="">
            <p:pic>
              <p:nvPicPr>
                <p:cNvPr id="50" name="Ink 49">
                  <a:extLst>
                    <a:ext uri="{FF2B5EF4-FFF2-40B4-BE49-F238E27FC236}">
                      <a16:creationId xmlns:a16="http://schemas.microsoft.com/office/drawing/2014/main" id="{F3DAF880-6EAA-4C63-BFB6-370CA19CE392}"/>
                    </a:ext>
                  </a:extLst>
                </p:cNvPr>
                <p:cNvPicPr/>
                <p:nvPr/>
              </p:nvPicPr>
              <p:blipFill>
                <a:blip r:embed="rId67"/>
                <a:stretch>
                  <a:fillRect/>
                </a:stretch>
              </p:blipFill>
              <p:spPr>
                <a:xfrm>
                  <a:off x="7786445" y="559357"/>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AD6C1619-D254-4F61-903D-C7B35624F0E0}"/>
                    </a:ext>
                  </a:extLst>
                </p14:cNvPr>
                <p14:cNvContentPartPr/>
                <p14:nvPr/>
              </p14:nvContentPartPr>
              <p14:xfrm>
                <a:off x="7559285" y="476557"/>
                <a:ext cx="410400" cy="103320"/>
              </p14:xfrm>
            </p:contentPart>
          </mc:Choice>
          <mc:Fallback xmlns="">
            <p:pic>
              <p:nvPicPr>
                <p:cNvPr id="51" name="Ink 50">
                  <a:extLst>
                    <a:ext uri="{FF2B5EF4-FFF2-40B4-BE49-F238E27FC236}">
                      <a16:creationId xmlns:a16="http://schemas.microsoft.com/office/drawing/2014/main" id="{AD6C1619-D254-4F61-903D-C7B35624F0E0}"/>
                    </a:ext>
                  </a:extLst>
                </p:cNvPr>
                <p:cNvPicPr/>
                <p:nvPr/>
              </p:nvPicPr>
              <p:blipFill>
                <a:blip r:embed="rId69"/>
                <a:stretch>
                  <a:fillRect/>
                </a:stretch>
              </p:blipFill>
              <p:spPr>
                <a:xfrm>
                  <a:off x="7541645" y="458557"/>
                  <a:ext cx="446040" cy="13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634807FB-C070-4569-8FE5-2407F7F62949}"/>
                  </a:ext>
                </a:extLst>
              </p14:cNvPr>
              <p14:cNvContentPartPr/>
              <p14:nvPr/>
            </p14:nvContentPartPr>
            <p14:xfrm>
              <a:off x="9833405" y="651157"/>
              <a:ext cx="441360" cy="487440"/>
            </p14:xfrm>
          </p:contentPart>
        </mc:Choice>
        <mc:Fallback xmlns="">
          <p:pic>
            <p:nvPicPr>
              <p:cNvPr id="53" name="Ink 52">
                <a:extLst>
                  <a:ext uri="{FF2B5EF4-FFF2-40B4-BE49-F238E27FC236}">
                    <a16:creationId xmlns:a16="http://schemas.microsoft.com/office/drawing/2014/main" id="{634807FB-C070-4569-8FE5-2407F7F62949}"/>
                  </a:ext>
                </a:extLst>
              </p:cNvPr>
              <p:cNvPicPr/>
              <p:nvPr/>
            </p:nvPicPr>
            <p:blipFill>
              <a:blip r:embed="rId71"/>
              <a:stretch>
                <a:fillRect/>
              </a:stretch>
            </p:blipFill>
            <p:spPr>
              <a:xfrm>
                <a:off x="9815765" y="633517"/>
                <a:ext cx="477000" cy="523080"/>
              </a:xfrm>
              <a:prstGeom prst="rect">
                <a:avLst/>
              </a:prstGeom>
            </p:spPr>
          </p:pic>
        </mc:Fallback>
      </mc:AlternateContent>
      <p:grpSp>
        <p:nvGrpSpPr>
          <p:cNvPr id="55" name="Group 54">
            <a:extLst>
              <a:ext uri="{FF2B5EF4-FFF2-40B4-BE49-F238E27FC236}">
                <a16:creationId xmlns:a16="http://schemas.microsoft.com/office/drawing/2014/main" id="{84D2AFE0-AD84-4995-A77C-50D1B4645D0C}"/>
              </a:ext>
            </a:extLst>
          </p:cNvPr>
          <p:cNvGrpSpPr/>
          <p:nvPr/>
        </p:nvGrpSpPr>
        <p:grpSpPr>
          <a:xfrm>
            <a:off x="3234245" y="3545197"/>
            <a:ext cx="4370040" cy="665640"/>
            <a:chOff x="3234245" y="3545197"/>
            <a:chExt cx="4370040" cy="665640"/>
          </a:xfrm>
        </p:grpSpPr>
        <mc:AlternateContent xmlns:mc="http://schemas.openxmlformats.org/markup-compatibility/2006" xmlns:p14="http://schemas.microsoft.com/office/powerpoint/2010/main">
          <mc:Choice Requires="p14">
            <p:contentPart p14:bwMode="auto" r:id="rId72">
              <p14:nvContentPartPr>
                <p14:cNvPr id="40" name="Ink 39">
                  <a:extLst>
                    <a:ext uri="{FF2B5EF4-FFF2-40B4-BE49-F238E27FC236}">
                      <a16:creationId xmlns:a16="http://schemas.microsoft.com/office/drawing/2014/main" id="{AC23F97F-D061-4D3F-859C-BAD2210189B7}"/>
                    </a:ext>
                  </a:extLst>
                </p14:cNvPr>
                <p14:cNvContentPartPr/>
                <p14:nvPr/>
              </p14:nvContentPartPr>
              <p14:xfrm>
                <a:off x="6093725" y="3545197"/>
                <a:ext cx="1510560" cy="48600"/>
              </p14:xfrm>
            </p:contentPart>
          </mc:Choice>
          <mc:Fallback xmlns="">
            <p:pic>
              <p:nvPicPr>
                <p:cNvPr id="40" name="Ink 39">
                  <a:extLst>
                    <a:ext uri="{FF2B5EF4-FFF2-40B4-BE49-F238E27FC236}">
                      <a16:creationId xmlns:a16="http://schemas.microsoft.com/office/drawing/2014/main" id="{AC23F97F-D061-4D3F-859C-BAD2210189B7}"/>
                    </a:ext>
                  </a:extLst>
                </p:cNvPr>
                <p:cNvPicPr/>
                <p:nvPr/>
              </p:nvPicPr>
              <p:blipFill>
                <a:blip r:embed="rId73"/>
                <a:stretch>
                  <a:fillRect/>
                </a:stretch>
              </p:blipFill>
              <p:spPr>
                <a:xfrm>
                  <a:off x="6076085" y="3527557"/>
                  <a:ext cx="1546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BAAE0D4A-1D5A-4D0D-97FF-18853C596513}"/>
                    </a:ext>
                  </a:extLst>
                </p14:cNvPr>
                <p14:cNvContentPartPr/>
                <p14:nvPr/>
              </p14:nvContentPartPr>
              <p14:xfrm>
                <a:off x="3234245" y="3593797"/>
                <a:ext cx="2768400" cy="59400"/>
              </p14:xfrm>
            </p:contentPart>
          </mc:Choice>
          <mc:Fallback xmlns="">
            <p:pic>
              <p:nvPicPr>
                <p:cNvPr id="41" name="Ink 40">
                  <a:extLst>
                    <a:ext uri="{FF2B5EF4-FFF2-40B4-BE49-F238E27FC236}">
                      <a16:creationId xmlns:a16="http://schemas.microsoft.com/office/drawing/2014/main" id="{BAAE0D4A-1D5A-4D0D-97FF-18853C596513}"/>
                    </a:ext>
                  </a:extLst>
                </p:cNvPr>
                <p:cNvPicPr/>
                <p:nvPr/>
              </p:nvPicPr>
              <p:blipFill>
                <a:blip r:embed="rId75"/>
                <a:stretch>
                  <a:fillRect/>
                </a:stretch>
              </p:blipFill>
              <p:spPr>
                <a:xfrm>
                  <a:off x="3216245" y="3575797"/>
                  <a:ext cx="2804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BD67C9E3-5276-4994-943D-4DE177120C9E}"/>
                    </a:ext>
                  </a:extLst>
                </p14:cNvPr>
                <p14:cNvContentPartPr/>
                <p14:nvPr/>
              </p14:nvContentPartPr>
              <p14:xfrm>
                <a:off x="6738485" y="3626557"/>
                <a:ext cx="463680" cy="584280"/>
              </p14:xfrm>
            </p:contentPart>
          </mc:Choice>
          <mc:Fallback xmlns="">
            <p:pic>
              <p:nvPicPr>
                <p:cNvPr id="54" name="Ink 53">
                  <a:extLst>
                    <a:ext uri="{FF2B5EF4-FFF2-40B4-BE49-F238E27FC236}">
                      <a16:creationId xmlns:a16="http://schemas.microsoft.com/office/drawing/2014/main" id="{BD67C9E3-5276-4994-943D-4DE177120C9E}"/>
                    </a:ext>
                  </a:extLst>
                </p:cNvPr>
                <p:cNvPicPr/>
                <p:nvPr/>
              </p:nvPicPr>
              <p:blipFill>
                <a:blip r:embed="rId77"/>
                <a:stretch>
                  <a:fillRect/>
                </a:stretch>
              </p:blipFill>
              <p:spPr>
                <a:xfrm>
                  <a:off x="6720845" y="3608917"/>
                  <a:ext cx="499320" cy="619920"/>
                </a:xfrm>
                <a:prstGeom prst="rect">
                  <a:avLst/>
                </a:prstGeom>
              </p:spPr>
            </p:pic>
          </mc:Fallback>
        </mc:AlternateContent>
      </p:grpSp>
    </p:spTree>
    <p:extLst>
      <p:ext uri="{BB962C8B-B14F-4D97-AF65-F5344CB8AC3E}">
        <p14:creationId xmlns:p14="http://schemas.microsoft.com/office/powerpoint/2010/main" val="159806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42388" y="10795"/>
            <a:ext cx="10167625" cy="6186309"/>
          </a:xfrm>
          <a:prstGeom prst="rect">
            <a:avLst/>
          </a:prstGeom>
          <a:noFill/>
        </p:spPr>
        <p:txBody>
          <a:bodyPr wrap="square" rtlCol="0">
            <a:spAutoFit/>
          </a:bodyPr>
          <a:lstStyle/>
          <a:p>
            <a:r>
              <a:rPr lang="en-US" sz="2400" b="1">
                <a:solidFill>
                  <a:schemeClr val="bg1"/>
                </a:solidFill>
                <a:cs typeface="+mj-cs"/>
              </a:rPr>
              <a:t>Hosea 6:5</a:t>
            </a:r>
          </a:p>
          <a:p>
            <a:r>
              <a:rPr lang="en-US" sz="2000">
                <a:solidFill>
                  <a:schemeClr val="bg1"/>
                </a:solidFill>
                <a:cs typeface="+mj-cs"/>
              </a:rPr>
              <a:t>6:5 Therefore have I hewed them by the prophets; I have slain them by the words of my mouth: and thy judgments are as the light that goeth forth. (KJV, </a:t>
            </a:r>
            <a:r>
              <a:rPr lang="he-IL" sz="2400">
                <a:solidFill>
                  <a:srgbClr val="FFFF00"/>
                </a:solidFill>
                <a:cs typeface="+mj-cs"/>
              </a:rPr>
              <a:t>עַל־כֵּ֗ן חָצַ֙בְתִּי֙ בַּנְּבִיאִ֔ים הֲרַגְתִּ֖ים בְּאִמְרֵי־פִ֑י וּמִשְׁפָּטֶ֖יךָ א֥וֹר יֵצֵֽא</a:t>
            </a:r>
            <a:r>
              <a:rPr lang="he-IL" sz="2000">
                <a:solidFill>
                  <a:schemeClr val="bg1"/>
                </a:solidFill>
                <a:cs typeface="+mj-cs"/>
              </a:rPr>
              <a:t>׃)</a:t>
            </a:r>
          </a:p>
          <a:p>
            <a:endParaRPr lang="he-IL" sz="2000">
              <a:solidFill>
                <a:schemeClr val="bg1"/>
              </a:solidFill>
              <a:cs typeface="+mj-cs"/>
            </a:endParaRPr>
          </a:p>
          <a:p>
            <a:r>
              <a:rPr lang="en-US" sz="2000" b="1">
                <a:solidFill>
                  <a:schemeClr val="bg1"/>
                </a:solidFill>
                <a:cs typeface="+mj-cs"/>
              </a:rPr>
              <a:t>Amos </a:t>
            </a:r>
            <a:r>
              <a:rPr lang="en-US" sz="2400" b="1">
                <a:solidFill>
                  <a:schemeClr val="bg1"/>
                </a:solidFill>
                <a:cs typeface="+mj-cs"/>
              </a:rPr>
              <a:t>4:6-11</a:t>
            </a:r>
            <a:endParaRPr lang="en-US" sz="2000" b="1">
              <a:solidFill>
                <a:schemeClr val="bg1"/>
              </a:solidFill>
              <a:cs typeface="+mj-cs"/>
            </a:endParaRPr>
          </a:p>
          <a:p>
            <a:r>
              <a:rPr lang="en-US" sz="2000">
                <a:solidFill>
                  <a:schemeClr val="bg1"/>
                </a:solidFill>
                <a:cs typeface="+mj-cs"/>
              </a:rPr>
              <a:t>4:6 And I also have given you cleanness of teeth in all your cities, and want of bread in all your places: yet have ye not returned unto me, saith the Lord. 4:7 And also I have withholden the rain from you, when there were yet three months to the harvest: and I caused it to rain upon one city, and caused it not to rain upon another city: one piece was rained upon, and the piece whereupon it rained not withered. 4:8 So two or three cities wandered unto one city, to drink water; but they were not satisfied: yet have ye not returned unto me, saith the Lord. 4:9 I have smitten you with blasting and mildew: when your gardens and your vineyards and your fig trees and your olive trees increased, the palmerworm devoured them: yet have ye not returned unto me, saith the Lord. 4:10 I have sent among you the pestilence after the manner of Egypt: your young men have I slain with the sword, and have taken away your horses; and I have made the stink of your camps to come up unto your nostrils: yet have ye not returned unto me, saith the Lord. 4:11 I have overthrown some of you, as God overthrew Sodom and Gomorrah, and ye were as a firebrand plucked out of the burning: yet have ye not returned unto me, saith the Lord. (KJV)</a:t>
            </a:r>
            <a:endParaRPr lang="he-IL" sz="20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FD1285C-1742-4456-B864-5911672381DF}"/>
                  </a:ext>
                </a:extLst>
              </p14:cNvPr>
              <p14:cNvContentPartPr/>
              <p14:nvPr/>
            </p14:nvContentPartPr>
            <p14:xfrm>
              <a:off x="295565" y="2416237"/>
              <a:ext cx="9635400" cy="102960"/>
            </p14:xfrm>
          </p:contentPart>
        </mc:Choice>
        <mc:Fallback xmlns="">
          <p:pic>
            <p:nvPicPr>
              <p:cNvPr id="4" name="Ink 3">
                <a:extLst>
                  <a:ext uri="{FF2B5EF4-FFF2-40B4-BE49-F238E27FC236}">
                    <a16:creationId xmlns:a16="http://schemas.microsoft.com/office/drawing/2014/main" id="{6FD1285C-1742-4456-B864-5911672381DF}"/>
                  </a:ext>
                </a:extLst>
              </p:cNvPr>
              <p:cNvPicPr/>
              <p:nvPr/>
            </p:nvPicPr>
            <p:blipFill>
              <a:blip r:embed="rId5"/>
              <a:stretch>
                <a:fillRect/>
              </a:stretch>
            </p:blipFill>
            <p:spPr>
              <a:xfrm>
                <a:off x="277565" y="2398237"/>
                <a:ext cx="9671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D5B4D78-6F4B-472D-8CA9-1833F7BFF6C2}"/>
                  </a:ext>
                </a:extLst>
              </p14:cNvPr>
              <p14:cNvContentPartPr/>
              <p14:nvPr/>
            </p14:nvContentPartPr>
            <p14:xfrm>
              <a:off x="331925" y="2699197"/>
              <a:ext cx="5654880" cy="101520"/>
            </p14:xfrm>
          </p:contentPart>
        </mc:Choice>
        <mc:Fallback xmlns="">
          <p:pic>
            <p:nvPicPr>
              <p:cNvPr id="5" name="Ink 4">
                <a:extLst>
                  <a:ext uri="{FF2B5EF4-FFF2-40B4-BE49-F238E27FC236}">
                    <a16:creationId xmlns:a16="http://schemas.microsoft.com/office/drawing/2014/main" id="{5D5B4D78-6F4B-472D-8CA9-1833F7BFF6C2}"/>
                  </a:ext>
                </a:extLst>
              </p:cNvPr>
              <p:cNvPicPr/>
              <p:nvPr/>
            </p:nvPicPr>
            <p:blipFill>
              <a:blip r:embed="rId7"/>
              <a:stretch>
                <a:fillRect/>
              </a:stretch>
            </p:blipFill>
            <p:spPr>
              <a:xfrm>
                <a:off x="313925" y="2681197"/>
                <a:ext cx="5690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9D22AC6-68E5-4D2B-A21A-13551091E916}"/>
                  </a:ext>
                </a:extLst>
              </p14:cNvPr>
              <p14:cNvContentPartPr/>
              <p14:nvPr/>
            </p14:nvContentPartPr>
            <p14:xfrm>
              <a:off x="4056485" y="3891157"/>
              <a:ext cx="4706280" cy="102960"/>
            </p14:xfrm>
          </p:contentPart>
        </mc:Choice>
        <mc:Fallback xmlns="">
          <p:pic>
            <p:nvPicPr>
              <p:cNvPr id="7" name="Ink 6">
                <a:extLst>
                  <a:ext uri="{FF2B5EF4-FFF2-40B4-BE49-F238E27FC236}">
                    <a16:creationId xmlns:a16="http://schemas.microsoft.com/office/drawing/2014/main" id="{B9D22AC6-68E5-4D2B-A21A-13551091E916}"/>
                  </a:ext>
                </a:extLst>
              </p:cNvPr>
              <p:cNvPicPr/>
              <p:nvPr/>
            </p:nvPicPr>
            <p:blipFill>
              <a:blip r:embed="rId9"/>
              <a:stretch>
                <a:fillRect/>
              </a:stretch>
            </p:blipFill>
            <p:spPr>
              <a:xfrm>
                <a:off x="4038485" y="3873517"/>
                <a:ext cx="4741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9220FFC-3171-45FA-9A8D-3627C4A5D8D3}"/>
                  </a:ext>
                </a:extLst>
              </p14:cNvPr>
              <p14:cNvContentPartPr/>
              <p14:nvPr/>
            </p14:nvContentPartPr>
            <p14:xfrm>
              <a:off x="7098485" y="4571917"/>
              <a:ext cx="2871000" cy="76680"/>
            </p14:xfrm>
          </p:contentPart>
        </mc:Choice>
        <mc:Fallback xmlns="">
          <p:pic>
            <p:nvPicPr>
              <p:cNvPr id="9" name="Ink 8">
                <a:extLst>
                  <a:ext uri="{FF2B5EF4-FFF2-40B4-BE49-F238E27FC236}">
                    <a16:creationId xmlns:a16="http://schemas.microsoft.com/office/drawing/2014/main" id="{09220FFC-3171-45FA-9A8D-3627C4A5D8D3}"/>
                  </a:ext>
                </a:extLst>
              </p:cNvPr>
              <p:cNvPicPr/>
              <p:nvPr/>
            </p:nvPicPr>
            <p:blipFill>
              <a:blip r:embed="rId11"/>
              <a:stretch>
                <a:fillRect/>
              </a:stretch>
            </p:blipFill>
            <p:spPr>
              <a:xfrm>
                <a:off x="7080485" y="4553917"/>
                <a:ext cx="2906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4B1A120-DFE0-40D3-9E7F-A3F50EBA67E0}"/>
                  </a:ext>
                </a:extLst>
              </p14:cNvPr>
              <p14:cNvContentPartPr/>
              <p14:nvPr/>
            </p14:nvContentPartPr>
            <p14:xfrm>
              <a:off x="197285" y="4886917"/>
              <a:ext cx="1882800" cy="35280"/>
            </p14:xfrm>
          </p:contentPart>
        </mc:Choice>
        <mc:Fallback xmlns="">
          <p:pic>
            <p:nvPicPr>
              <p:cNvPr id="11" name="Ink 10">
                <a:extLst>
                  <a:ext uri="{FF2B5EF4-FFF2-40B4-BE49-F238E27FC236}">
                    <a16:creationId xmlns:a16="http://schemas.microsoft.com/office/drawing/2014/main" id="{24B1A120-DFE0-40D3-9E7F-A3F50EBA67E0}"/>
                  </a:ext>
                </a:extLst>
              </p:cNvPr>
              <p:cNvPicPr/>
              <p:nvPr/>
            </p:nvPicPr>
            <p:blipFill>
              <a:blip r:embed="rId13"/>
              <a:stretch>
                <a:fillRect/>
              </a:stretch>
            </p:blipFill>
            <p:spPr>
              <a:xfrm>
                <a:off x="179645" y="4869277"/>
                <a:ext cx="1918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AF1DC8E-8F1D-4E86-9FBF-64C06E106E7E}"/>
                  </a:ext>
                </a:extLst>
              </p14:cNvPr>
              <p14:cNvContentPartPr/>
              <p14:nvPr/>
            </p14:nvContentPartPr>
            <p14:xfrm>
              <a:off x="5424485" y="5447437"/>
              <a:ext cx="4431240" cy="75960"/>
            </p14:xfrm>
          </p:contentPart>
        </mc:Choice>
        <mc:Fallback xmlns="">
          <p:pic>
            <p:nvPicPr>
              <p:cNvPr id="12" name="Ink 11">
                <a:extLst>
                  <a:ext uri="{FF2B5EF4-FFF2-40B4-BE49-F238E27FC236}">
                    <a16:creationId xmlns:a16="http://schemas.microsoft.com/office/drawing/2014/main" id="{BAF1DC8E-8F1D-4E86-9FBF-64C06E106E7E}"/>
                  </a:ext>
                </a:extLst>
              </p:cNvPr>
              <p:cNvPicPr/>
              <p:nvPr/>
            </p:nvPicPr>
            <p:blipFill>
              <a:blip r:embed="rId15"/>
              <a:stretch>
                <a:fillRect/>
              </a:stretch>
            </p:blipFill>
            <p:spPr>
              <a:xfrm>
                <a:off x="5406845" y="5429797"/>
                <a:ext cx="4466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7DE7B7D-3387-413F-9782-845EF03005B0}"/>
                  </a:ext>
                </a:extLst>
              </p14:cNvPr>
              <p14:cNvContentPartPr/>
              <p14:nvPr/>
            </p14:nvContentPartPr>
            <p14:xfrm>
              <a:off x="178925" y="5729317"/>
              <a:ext cx="363960" cy="22680"/>
            </p14:xfrm>
          </p:contentPart>
        </mc:Choice>
        <mc:Fallback xmlns="">
          <p:pic>
            <p:nvPicPr>
              <p:cNvPr id="13" name="Ink 12">
                <a:extLst>
                  <a:ext uri="{FF2B5EF4-FFF2-40B4-BE49-F238E27FC236}">
                    <a16:creationId xmlns:a16="http://schemas.microsoft.com/office/drawing/2014/main" id="{F7DE7B7D-3387-413F-9782-845EF03005B0}"/>
                  </a:ext>
                </a:extLst>
              </p:cNvPr>
              <p:cNvPicPr/>
              <p:nvPr/>
            </p:nvPicPr>
            <p:blipFill>
              <a:blip r:embed="rId17"/>
              <a:stretch>
                <a:fillRect/>
              </a:stretch>
            </p:blipFill>
            <p:spPr>
              <a:xfrm>
                <a:off x="161285" y="5711317"/>
                <a:ext cx="399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E9ACC9F-7106-4284-9EA5-83AA07384706}"/>
                  </a:ext>
                </a:extLst>
              </p14:cNvPr>
              <p14:cNvContentPartPr/>
              <p14:nvPr/>
            </p14:nvContentPartPr>
            <p14:xfrm>
              <a:off x="4587485" y="6115597"/>
              <a:ext cx="5023080" cy="102600"/>
            </p14:xfrm>
          </p:contentPart>
        </mc:Choice>
        <mc:Fallback xmlns="">
          <p:pic>
            <p:nvPicPr>
              <p:cNvPr id="14" name="Ink 13">
                <a:extLst>
                  <a:ext uri="{FF2B5EF4-FFF2-40B4-BE49-F238E27FC236}">
                    <a16:creationId xmlns:a16="http://schemas.microsoft.com/office/drawing/2014/main" id="{0E9ACC9F-7106-4284-9EA5-83AA07384706}"/>
                  </a:ext>
                </a:extLst>
              </p:cNvPr>
              <p:cNvPicPr/>
              <p:nvPr/>
            </p:nvPicPr>
            <p:blipFill>
              <a:blip r:embed="rId19"/>
              <a:stretch>
                <a:fillRect/>
              </a:stretch>
            </p:blipFill>
            <p:spPr>
              <a:xfrm>
                <a:off x="4569845" y="6097957"/>
                <a:ext cx="5058720" cy="138240"/>
              </a:xfrm>
              <a:prstGeom prst="rect">
                <a:avLst/>
              </a:prstGeom>
            </p:spPr>
          </p:pic>
        </mc:Fallback>
      </mc:AlternateContent>
    </p:spTree>
    <p:extLst>
      <p:ext uri="{BB962C8B-B14F-4D97-AF65-F5344CB8AC3E}">
        <p14:creationId xmlns:p14="http://schemas.microsoft.com/office/powerpoint/2010/main" val="375815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3356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10109842" cy="5755422"/>
          </a:xfrm>
          <a:prstGeom prst="rect">
            <a:avLst/>
          </a:prstGeom>
          <a:noFill/>
        </p:spPr>
        <p:txBody>
          <a:bodyPr wrap="square" rtlCol="0">
            <a:spAutoFit/>
          </a:bodyPr>
          <a:lstStyle/>
          <a:p>
            <a:r>
              <a:rPr lang="en-US" sz="3200" b="1">
                <a:solidFill>
                  <a:srgbClr val="92D050"/>
                </a:solidFill>
                <a:cs typeface="+mj-cs"/>
              </a:rPr>
              <a:t>Revelation 20:11-15</a:t>
            </a:r>
          </a:p>
          <a:p>
            <a:r>
              <a:rPr lang="en-US" sz="2800">
                <a:solidFill>
                  <a:schemeClr val="bg1"/>
                </a:solidFill>
                <a:cs typeface="+mj-cs"/>
              </a:rPr>
              <a:t>20:11 Then I saw a great white throne and him who was seated on it. From his presence earth and sky fled away, and no place was found for them. </a:t>
            </a:r>
            <a:r>
              <a:rPr lang="en-US" sz="2800">
                <a:solidFill>
                  <a:srgbClr val="FFFF00"/>
                </a:solidFill>
                <a:cs typeface="+mj-cs"/>
              </a:rPr>
              <a:t>20:12 And I saw the dead, great and small, standing before the throne, and books were opened. Then another book was opened, which is the book of life. And the dead were judged by what was written in the books, according to what they had done. </a:t>
            </a:r>
            <a:r>
              <a:rPr lang="en-US" sz="2800">
                <a:solidFill>
                  <a:srgbClr val="92D050"/>
                </a:solidFill>
                <a:cs typeface="+mj-cs"/>
              </a:rPr>
              <a:t>20:13 And the sea gave up the dead who were in it, Death and Hades gave up the dead who were in them, and they were judged, each one of them, according to what they had done. </a:t>
            </a:r>
            <a:r>
              <a:rPr lang="en-US" sz="2800">
                <a:solidFill>
                  <a:srgbClr val="00B0F0"/>
                </a:solidFill>
                <a:cs typeface="+mj-cs"/>
              </a:rPr>
              <a:t>20:14 Then Death and Hades were thrown into the lake of fire. This is the second death, the lake of fire. </a:t>
            </a:r>
            <a:r>
              <a:rPr lang="en-US" sz="2800">
                <a:solidFill>
                  <a:schemeClr val="bg1"/>
                </a:solidFill>
                <a:cs typeface="+mj-cs"/>
              </a:rPr>
              <a:t>20:15 And if anyone's name was not found written in the book of life, he was thrown into the lake of fire. (ESV)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C985FAE-BEC2-4190-BBB2-4AC7BDC90B3D}"/>
                  </a:ext>
                </a:extLst>
              </p14:cNvPr>
              <p14:cNvContentPartPr/>
              <p14:nvPr/>
            </p14:nvContentPartPr>
            <p14:xfrm>
              <a:off x="6542285" y="1986397"/>
              <a:ext cx="2233800" cy="32040"/>
            </p14:xfrm>
          </p:contentPart>
        </mc:Choice>
        <mc:Fallback xmlns="">
          <p:pic>
            <p:nvPicPr>
              <p:cNvPr id="4" name="Ink 3">
                <a:extLst>
                  <a:ext uri="{FF2B5EF4-FFF2-40B4-BE49-F238E27FC236}">
                    <a16:creationId xmlns:a16="http://schemas.microsoft.com/office/drawing/2014/main" id="{FC985FAE-BEC2-4190-BBB2-4AC7BDC90B3D}"/>
                  </a:ext>
                </a:extLst>
              </p:cNvPr>
              <p:cNvPicPr/>
              <p:nvPr/>
            </p:nvPicPr>
            <p:blipFill>
              <a:blip r:embed="rId5"/>
              <a:stretch>
                <a:fillRect/>
              </a:stretch>
            </p:blipFill>
            <p:spPr>
              <a:xfrm>
                <a:off x="6524645" y="1968757"/>
                <a:ext cx="2269440" cy="67680"/>
              </a:xfrm>
              <a:prstGeom prst="rect">
                <a:avLst/>
              </a:prstGeom>
            </p:spPr>
          </p:pic>
        </mc:Fallback>
      </mc:AlternateContent>
    </p:spTree>
    <p:extLst>
      <p:ext uri="{BB962C8B-B14F-4D97-AF65-F5344CB8AC3E}">
        <p14:creationId xmlns:p14="http://schemas.microsoft.com/office/powerpoint/2010/main" val="288478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192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10109842" cy="5755422"/>
          </a:xfrm>
          <a:prstGeom prst="rect">
            <a:avLst/>
          </a:prstGeom>
          <a:noFill/>
        </p:spPr>
        <p:txBody>
          <a:bodyPr wrap="square" rtlCol="0">
            <a:spAutoFit/>
          </a:bodyPr>
          <a:lstStyle/>
          <a:p>
            <a:pPr algn="r"/>
            <a:r>
              <a:rPr lang="he-IL" sz="3600" b="1">
                <a:solidFill>
                  <a:srgbClr val="FFFF00"/>
                </a:solidFill>
                <a:cs typeface="+mj-cs"/>
              </a:rPr>
              <a:t>ספר במדבר פרק יא</a:t>
            </a:r>
          </a:p>
          <a:p>
            <a:pPr algn="r"/>
            <a:r>
              <a:rPr lang="he-IL" sz="3600">
                <a:solidFill>
                  <a:srgbClr val="FFFF00"/>
                </a:solidFill>
                <a:cs typeface="+mj-cs"/>
              </a:rPr>
              <a:t>א   וַיְהִי הָעָם כְּמִתְאֹנֲנִים רַע בְּאָזְנֵי יְהוָֹה וַיִּשְׁמַע יְהוָֹה וַיִּחַר אַפּוֹ וַתִּבְעַר-בָּם אֵשׁ יְהֹוָה וַתֹּאכַל בִּקְצֵה הַמַּחֲנֶה: ב   וַיִּצְעַק הָעָם אֶל-מֹשֶׁה וַיִּתְפַּלֵּל מֹשֶׁה אֶל-יְהֹוָה וַתִּשְׁקַע הָאֵשׁ: </a:t>
            </a:r>
          </a:p>
          <a:p>
            <a:r>
              <a:rPr lang="en-US" sz="3200" b="1">
                <a:solidFill>
                  <a:schemeClr val="bg1"/>
                </a:solidFill>
                <a:cs typeface="+mj-cs"/>
              </a:rPr>
              <a:t>Bamidbar / Numbers 11:1-2</a:t>
            </a:r>
          </a:p>
          <a:p>
            <a:r>
              <a:rPr lang="en-US" sz="3200">
                <a:solidFill>
                  <a:schemeClr val="bg1"/>
                </a:solidFill>
                <a:cs typeface="+mj-cs"/>
              </a:rPr>
              <a:t>11:1 And when the people complained, it displeased the LORD: and the LORD heard it; and his anger was kindled; and the fire of the LORD burnt among them, and consumed them that were in the uttermost parts of the camp. 11:2 And the people cried unto Moses; and when Moses prayed unto the LORD, the fire was quenched.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EC7C074-9463-4905-91B6-B6DA070B0539}"/>
                  </a:ext>
                </a:extLst>
              </p14:cNvPr>
              <p14:cNvContentPartPr/>
              <p14:nvPr/>
            </p14:nvContentPartPr>
            <p14:xfrm>
              <a:off x="4281845" y="1820797"/>
              <a:ext cx="4332960" cy="133560"/>
            </p14:xfrm>
          </p:contentPart>
        </mc:Choice>
        <mc:Fallback xmlns="">
          <p:pic>
            <p:nvPicPr>
              <p:cNvPr id="4" name="Ink 3">
                <a:extLst>
                  <a:ext uri="{FF2B5EF4-FFF2-40B4-BE49-F238E27FC236}">
                    <a16:creationId xmlns:a16="http://schemas.microsoft.com/office/drawing/2014/main" id="{3EC7C074-9463-4905-91B6-B6DA070B0539}"/>
                  </a:ext>
                </a:extLst>
              </p:cNvPr>
              <p:cNvPicPr/>
              <p:nvPr/>
            </p:nvPicPr>
            <p:blipFill>
              <a:blip r:embed="rId5"/>
              <a:stretch>
                <a:fillRect/>
              </a:stretch>
            </p:blipFill>
            <p:spPr>
              <a:xfrm>
                <a:off x="4264205" y="1803157"/>
                <a:ext cx="4368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985A9D8-F0D0-4664-8453-ECF42BBB6B87}"/>
                  </a:ext>
                </a:extLst>
              </p14:cNvPr>
              <p14:cNvContentPartPr/>
              <p14:nvPr/>
            </p14:nvContentPartPr>
            <p14:xfrm>
              <a:off x="4101125" y="1350997"/>
              <a:ext cx="4668120" cy="615240"/>
            </p14:xfrm>
          </p:contentPart>
        </mc:Choice>
        <mc:Fallback xmlns="">
          <p:pic>
            <p:nvPicPr>
              <p:cNvPr id="5" name="Ink 4">
                <a:extLst>
                  <a:ext uri="{FF2B5EF4-FFF2-40B4-BE49-F238E27FC236}">
                    <a16:creationId xmlns:a16="http://schemas.microsoft.com/office/drawing/2014/main" id="{9985A9D8-F0D0-4664-8453-ECF42BBB6B87}"/>
                  </a:ext>
                </a:extLst>
              </p:cNvPr>
              <p:cNvPicPr/>
              <p:nvPr/>
            </p:nvPicPr>
            <p:blipFill>
              <a:blip r:embed="rId7"/>
              <a:stretch>
                <a:fillRect/>
              </a:stretch>
            </p:blipFill>
            <p:spPr>
              <a:xfrm>
                <a:off x="4083125" y="1332997"/>
                <a:ext cx="4703760" cy="650880"/>
              </a:xfrm>
              <a:prstGeom prst="rect">
                <a:avLst/>
              </a:prstGeom>
            </p:spPr>
          </p:pic>
        </mc:Fallback>
      </mc:AlternateContent>
    </p:spTree>
    <p:extLst>
      <p:ext uri="{BB962C8B-B14F-4D97-AF65-F5344CB8AC3E}">
        <p14:creationId xmlns:p14="http://schemas.microsoft.com/office/powerpoint/2010/main" val="411629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192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10109842" cy="5755422"/>
          </a:xfrm>
          <a:prstGeom prst="rect">
            <a:avLst/>
          </a:prstGeom>
          <a:noFill/>
        </p:spPr>
        <p:txBody>
          <a:bodyPr wrap="square" rtlCol="0">
            <a:spAutoFit/>
          </a:bodyPr>
          <a:lstStyle/>
          <a:p>
            <a:pPr algn="r"/>
            <a:r>
              <a:rPr lang="he-IL" sz="3600" b="1">
                <a:solidFill>
                  <a:srgbClr val="FFFF00"/>
                </a:solidFill>
                <a:cs typeface="+mj-cs"/>
              </a:rPr>
              <a:t>ספר דברים פרק טז</a:t>
            </a:r>
          </a:p>
          <a:p>
            <a:pPr algn="r"/>
            <a:r>
              <a:rPr lang="he-IL" sz="3600">
                <a:solidFill>
                  <a:srgbClr val="FFFF00"/>
                </a:solidFill>
                <a:cs typeface="+mj-cs"/>
              </a:rPr>
              <a:t>﻿יא   וְשָֹמַחְתָּ לִפְנֵי | יְהוָֹה אֱלֹהֶיךָ אַתָּה וּבִנְךָ וּבִתֶּךָ וְעַבְדְּךָ וַאֲמָתֶךָ וְהַלֵּוִי אֲשֶׁר בִּשְׁעָרֶיךָ וְהַגֵּר וְהַיָּתוֹם וְהָאַלְמָנָה אֲשֶׁר בְּקִרְבֶּךָ בַּמָּקוֹם אֲשֶׁר יִבְחַר יְהוָֹה אֱלֹהֶיךָ לְשַׁכֵּן שְׁמוֹ שָׁם: </a:t>
            </a:r>
          </a:p>
          <a:p>
            <a:r>
              <a:rPr lang="en-US" sz="3200" b="1">
                <a:solidFill>
                  <a:schemeClr val="bg1"/>
                </a:solidFill>
                <a:cs typeface="+mj-cs"/>
              </a:rPr>
              <a:t>Devarim / Deuteronomy 16:11</a:t>
            </a:r>
          </a:p>
          <a:p>
            <a:r>
              <a:rPr lang="en-US" sz="3200">
                <a:solidFill>
                  <a:schemeClr val="bg1"/>
                </a:solidFill>
                <a:cs typeface="+mj-cs"/>
              </a:rPr>
              <a:t>16:11And thou shalt rejoice before the LORD thy God, thou, and thy son, and thy daughter, and thy manservant, and thy maidservant, and the Levite that is within thy gates, and the stranger, and the fatherless, and the widow, that are among you, in the place which the LORD thy God hath chosen to place his name there.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2D839AB-DE7C-40E9-8A39-3975AD59794B}"/>
                  </a:ext>
                </a:extLst>
              </p14:cNvPr>
              <p14:cNvContentPartPr/>
              <p14:nvPr/>
            </p14:nvContentPartPr>
            <p14:xfrm>
              <a:off x="6631925" y="1350997"/>
              <a:ext cx="3100680" cy="68400"/>
            </p14:xfrm>
          </p:contentPart>
        </mc:Choice>
        <mc:Fallback xmlns="">
          <p:pic>
            <p:nvPicPr>
              <p:cNvPr id="4" name="Ink 3">
                <a:extLst>
                  <a:ext uri="{FF2B5EF4-FFF2-40B4-BE49-F238E27FC236}">
                    <a16:creationId xmlns:a16="http://schemas.microsoft.com/office/drawing/2014/main" id="{B2D839AB-DE7C-40E9-8A39-3975AD59794B}"/>
                  </a:ext>
                </a:extLst>
              </p:cNvPr>
              <p:cNvPicPr/>
              <p:nvPr/>
            </p:nvPicPr>
            <p:blipFill>
              <a:blip r:embed="rId5"/>
              <a:stretch>
                <a:fillRect/>
              </a:stretch>
            </p:blipFill>
            <p:spPr>
              <a:xfrm>
                <a:off x="6614285" y="1332997"/>
                <a:ext cx="3136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465F7BC-C89A-4EF0-BA44-3D93E3955714}"/>
                  </a:ext>
                </a:extLst>
              </p14:cNvPr>
              <p14:cNvContentPartPr/>
              <p14:nvPr/>
            </p14:nvContentPartPr>
            <p14:xfrm>
              <a:off x="5734085" y="1383757"/>
              <a:ext cx="982080" cy="18360"/>
            </p14:xfrm>
          </p:contentPart>
        </mc:Choice>
        <mc:Fallback xmlns="">
          <p:pic>
            <p:nvPicPr>
              <p:cNvPr id="5" name="Ink 4">
                <a:extLst>
                  <a:ext uri="{FF2B5EF4-FFF2-40B4-BE49-F238E27FC236}">
                    <a16:creationId xmlns:a16="http://schemas.microsoft.com/office/drawing/2014/main" id="{1465F7BC-C89A-4EF0-BA44-3D93E3955714}"/>
                  </a:ext>
                </a:extLst>
              </p:cNvPr>
              <p:cNvPicPr/>
              <p:nvPr/>
            </p:nvPicPr>
            <p:blipFill>
              <a:blip r:embed="rId7"/>
              <a:stretch>
                <a:fillRect/>
              </a:stretch>
            </p:blipFill>
            <p:spPr>
              <a:xfrm>
                <a:off x="5716085" y="1365757"/>
                <a:ext cx="1017720" cy="54000"/>
              </a:xfrm>
              <a:prstGeom prst="rect">
                <a:avLst/>
              </a:prstGeom>
            </p:spPr>
          </p:pic>
        </mc:Fallback>
      </mc:AlternateContent>
      <p:grpSp>
        <p:nvGrpSpPr>
          <p:cNvPr id="17" name="Group 16">
            <a:extLst>
              <a:ext uri="{FF2B5EF4-FFF2-40B4-BE49-F238E27FC236}">
                <a16:creationId xmlns:a16="http://schemas.microsoft.com/office/drawing/2014/main" id="{A549824C-C812-48F0-A492-5C2833A2C484}"/>
              </a:ext>
            </a:extLst>
          </p:cNvPr>
          <p:cNvGrpSpPr/>
          <p:nvPr/>
        </p:nvGrpSpPr>
        <p:grpSpPr>
          <a:xfrm>
            <a:off x="1143005" y="1125277"/>
            <a:ext cx="4482000" cy="308880"/>
            <a:chOff x="1143005" y="1125277"/>
            <a:chExt cx="4482000" cy="30888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12FF375-A1BC-4114-ADBA-B0739F08EE85}"/>
                    </a:ext>
                  </a:extLst>
                </p14:cNvPr>
                <p14:cNvContentPartPr/>
                <p14:nvPr/>
              </p14:nvContentPartPr>
              <p14:xfrm>
                <a:off x="4200125" y="1328677"/>
                <a:ext cx="1424880" cy="84600"/>
              </p14:xfrm>
            </p:contentPart>
          </mc:Choice>
          <mc:Fallback xmlns="">
            <p:pic>
              <p:nvPicPr>
                <p:cNvPr id="9" name="Ink 8">
                  <a:extLst>
                    <a:ext uri="{FF2B5EF4-FFF2-40B4-BE49-F238E27FC236}">
                      <a16:creationId xmlns:a16="http://schemas.microsoft.com/office/drawing/2014/main" id="{712FF375-A1BC-4114-ADBA-B0739F08EE85}"/>
                    </a:ext>
                  </a:extLst>
                </p:cNvPr>
                <p:cNvPicPr/>
                <p:nvPr/>
              </p:nvPicPr>
              <p:blipFill>
                <a:blip r:embed="rId9"/>
                <a:stretch>
                  <a:fillRect/>
                </a:stretch>
              </p:blipFill>
              <p:spPr>
                <a:xfrm>
                  <a:off x="4182485" y="1311037"/>
                  <a:ext cx="1460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015653DD-65D0-48BC-A638-28C90031E4A8}"/>
                    </a:ext>
                  </a:extLst>
                </p14:cNvPr>
                <p14:cNvContentPartPr/>
                <p14:nvPr/>
              </p14:nvContentPartPr>
              <p14:xfrm>
                <a:off x="3364205" y="1385557"/>
                <a:ext cx="712080" cy="48600"/>
              </p14:xfrm>
            </p:contentPart>
          </mc:Choice>
          <mc:Fallback xmlns="">
            <p:pic>
              <p:nvPicPr>
                <p:cNvPr id="12" name="Ink 11">
                  <a:extLst>
                    <a:ext uri="{FF2B5EF4-FFF2-40B4-BE49-F238E27FC236}">
                      <a16:creationId xmlns:a16="http://schemas.microsoft.com/office/drawing/2014/main" id="{015653DD-65D0-48BC-A638-28C90031E4A8}"/>
                    </a:ext>
                  </a:extLst>
                </p:cNvPr>
                <p:cNvPicPr/>
                <p:nvPr/>
              </p:nvPicPr>
              <p:blipFill>
                <a:blip r:embed="rId11"/>
                <a:stretch>
                  <a:fillRect/>
                </a:stretch>
              </p:blipFill>
              <p:spPr>
                <a:xfrm>
                  <a:off x="3346565" y="1367917"/>
                  <a:ext cx="747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21C3CA76-926F-4234-98DB-84F6B68E7AFD}"/>
                    </a:ext>
                  </a:extLst>
                </p14:cNvPr>
                <p14:cNvContentPartPr/>
                <p14:nvPr/>
              </p14:nvContentPartPr>
              <p14:xfrm>
                <a:off x="2481845" y="1356037"/>
                <a:ext cx="744840" cy="65880"/>
              </p14:xfrm>
            </p:contentPart>
          </mc:Choice>
          <mc:Fallback xmlns="">
            <p:pic>
              <p:nvPicPr>
                <p:cNvPr id="14" name="Ink 13">
                  <a:extLst>
                    <a:ext uri="{FF2B5EF4-FFF2-40B4-BE49-F238E27FC236}">
                      <a16:creationId xmlns:a16="http://schemas.microsoft.com/office/drawing/2014/main" id="{21C3CA76-926F-4234-98DB-84F6B68E7AFD}"/>
                    </a:ext>
                  </a:extLst>
                </p:cNvPr>
                <p:cNvPicPr/>
                <p:nvPr/>
              </p:nvPicPr>
              <p:blipFill>
                <a:blip r:embed="rId13"/>
                <a:stretch>
                  <a:fillRect/>
                </a:stretch>
              </p:blipFill>
              <p:spPr>
                <a:xfrm>
                  <a:off x="2464205" y="1338397"/>
                  <a:ext cx="780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634A1996-355C-4FA4-89AA-736128A03FBB}"/>
                    </a:ext>
                  </a:extLst>
                </p14:cNvPr>
                <p14:cNvContentPartPr/>
                <p14:nvPr/>
              </p14:nvContentPartPr>
              <p14:xfrm>
                <a:off x="1143005" y="1125277"/>
                <a:ext cx="1061280" cy="231480"/>
              </p14:xfrm>
            </p:contentPart>
          </mc:Choice>
          <mc:Fallback xmlns="">
            <p:pic>
              <p:nvPicPr>
                <p:cNvPr id="16" name="Ink 15">
                  <a:extLst>
                    <a:ext uri="{FF2B5EF4-FFF2-40B4-BE49-F238E27FC236}">
                      <a16:creationId xmlns:a16="http://schemas.microsoft.com/office/drawing/2014/main" id="{634A1996-355C-4FA4-89AA-736128A03FBB}"/>
                    </a:ext>
                  </a:extLst>
                </p:cNvPr>
                <p:cNvPicPr/>
                <p:nvPr/>
              </p:nvPicPr>
              <p:blipFill>
                <a:blip r:embed="rId15"/>
                <a:stretch>
                  <a:fillRect/>
                </a:stretch>
              </p:blipFill>
              <p:spPr>
                <a:xfrm>
                  <a:off x="1125365" y="1107277"/>
                  <a:ext cx="1096920" cy="267120"/>
                </a:xfrm>
                <a:prstGeom prst="rect">
                  <a:avLst/>
                </a:prstGeom>
              </p:spPr>
            </p:pic>
          </mc:Fallback>
        </mc:AlternateContent>
      </p:grpSp>
      <p:grpSp>
        <p:nvGrpSpPr>
          <p:cNvPr id="20" name="Group 19">
            <a:extLst>
              <a:ext uri="{FF2B5EF4-FFF2-40B4-BE49-F238E27FC236}">
                <a16:creationId xmlns:a16="http://schemas.microsoft.com/office/drawing/2014/main" id="{50B10B04-854D-4DFE-9D98-EF59FD85EC3E}"/>
              </a:ext>
            </a:extLst>
          </p:cNvPr>
          <p:cNvGrpSpPr/>
          <p:nvPr/>
        </p:nvGrpSpPr>
        <p:grpSpPr>
          <a:xfrm>
            <a:off x="7492685" y="1827997"/>
            <a:ext cx="2908440" cy="90000"/>
            <a:chOff x="7492685" y="1827997"/>
            <a:chExt cx="2908440" cy="90000"/>
          </a:xfrm>
        </p:grpSpPr>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6673EEC-862B-44A1-87D2-3F9C888B04CC}"/>
                    </a:ext>
                  </a:extLst>
                </p14:cNvPr>
                <p14:cNvContentPartPr/>
                <p14:nvPr/>
              </p14:nvContentPartPr>
              <p14:xfrm>
                <a:off x="9689045" y="1827997"/>
                <a:ext cx="712080" cy="69840"/>
              </p14:xfrm>
            </p:contentPart>
          </mc:Choice>
          <mc:Fallback xmlns="">
            <p:pic>
              <p:nvPicPr>
                <p:cNvPr id="18" name="Ink 17">
                  <a:extLst>
                    <a:ext uri="{FF2B5EF4-FFF2-40B4-BE49-F238E27FC236}">
                      <a16:creationId xmlns:a16="http://schemas.microsoft.com/office/drawing/2014/main" id="{06673EEC-862B-44A1-87D2-3F9C888B04CC}"/>
                    </a:ext>
                  </a:extLst>
                </p:cNvPr>
                <p:cNvPicPr/>
                <p:nvPr/>
              </p:nvPicPr>
              <p:blipFill>
                <a:blip r:embed="rId17"/>
                <a:stretch>
                  <a:fillRect/>
                </a:stretch>
              </p:blipFill>
              <p:spPr>
                <a:xfrm>
                  <a:off x="9671405" y="1809997"/>
                  <a:ext cx="747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4B421C3F-03C2-4998-AF50-6E8396C5A7EF}"/>
                    </a:ext>
                  </a:extLst>
                </p14:cNvPr>
                <p14:cNvContentPartPr/>
                <p14:nvPr/>
              </p14:nvContentPartPr>
              <p14:xfrm>
                <a:off x="7492685" y="1844197"/>
                <a:ext cx="1942200" cy="73800"/>
              </p14:xfrm>
            </p:contentPart>
          </mc:Choice>
          <mc:Fallback xmlns="">
            <p:pic>
              <p:nvPicPr>
                <p:cNvPr id="19" name="Ink 18">
                  <a:extLst>
                    <a:ext uri="{FF2B5EF4-FFF2-40B4-BE49-F238E27FC236}">
                      <a16:creationId xmlns:a16="http://schemas.microsoft.com/office/drawing/2014/main" id="{4B421C3F-03C2-4998-AF50-6E8396C5A7EF}"/>
                    </a:ext>
                  </a:extLst>
                </p:cNvPr>
                <p:cNvPicPr/>
                <p:nvPr/>
              </p:nvPicPr>
              <p:blipFill>
                <a:blip r:embed="rId19"/>
                <a:stretch>
                  <a:fillRect/>
                </a:stretch>
              </p:blipFill>
              <p:spPr>
                <a:xfrm>
                  <a:off x="7475045" y="1826197"/>
                  <a:ext cx="197784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E647B062-5867-4AB4-8E34-884828397FD3}"/>
                  </a:ext>
                </a:extLst>
              </p14:cNvPr>
              <p14:cNvContentPartPr/>
              <p14:nvPr/>
            </p14:nvContentPartPr>
            <p14:xfrm>
              <a:off x="6674405" y="1875877"/>
              <a:ext cx="588240" cy="50760"/>
            </p14:xfrm>
          </p:contentPart>
        </mc:Choice>
        <mc:Fallback xmlns="">
          <p:pic>
            <p:nvPicPr>
              <p:cNvPr id="21" name="Ink 20">
                <a:extLst>
                  <a:ext uri="{FF2B5EF4-FFF2-40B4-BE49-F238E27FC236}">
                    <a16:creationId xmlns:a16="http://schemas.microsoft.com/office/drawing/2014/main" id="{E647B062-5867-4AB4-8E34-884828397FD3}"/>
                  </a:ext>
                </a:extLst>
              </p:cNvPr>
              <p:cNvPicPr/>
              <p:nvPr/>
            </p:nvPicPr>
            <p:blipFill>
              <a:blip r:embed="rId21"/>
              <a:stretch>
                <a:fillRect/>
              </a:stretch>
            </p:blipFill>
            <p:spPr>
              <a:xfrm>
                <a:off x="6656765" y="1858237"/>
                <a:ext cx="623880" cy="86400"/>
              </a:xfrm>
              <a:prstGeom prst="rect">
                <a:avLst/>
              </a:prstGeom>
            </p:spPr>
          </p:pic>
        </mc:Fallback>
      </mc:AlternateContent>
      <p:grpSp>
        <p:nvGrpSpPr>
          <p:cNvPr id="24" name="Group 23">
            <a:extLst>
              <a:ext uri="{FF2B5EF4-FFF2-40B4-BE49-F238E27FC236}">
                <a16:creationId xmlns:a16="http://schemas.microsoft.com/office/drawing/2014/main" id="{FC99CCE1-BBAD-464A-8418-F849480C96A7}"/>
              </a:ext>
            </a:extLst>
          </p:cNvPr>
          <p:cNvGrpSpPr/>
          <p:nvPr/>
        </p:nvGrpSpPr>
        <p:grpSpPr>
          <a:xfrm>
            <a:off x="4035245" y="1908637"/>
            <a:ext cx="2363400" cy="113040"/>
            <a:chOff x="4035245" y="1908637"/>
            <a:chExt cx="2363400" cy="113040"/>
          </a:xfrm>
        </p:grpSpPr>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3C776834-CF3C-4FC3-A2BA-89EDFDFD6E6D}"/>
                    </a:ext>
                  </a:extLst>
                </p14:cNvPr>
                <p14:cNvContentPartPr/>
                <p14:nvPr/>
              </p14:nvContentPartPr>
              <p14:xfrm>
                <a:off x="5621405" y="1908637"/>
                <a:ext cx="777240" cy="33120"/>
              </p14:xfrm>
            </p:contentPart>
          </mc:Choice>
          <mc:Fallback xmlns="">
            <p:pic>
              <p:nvPicPr>
                <p:cNvPr id="22" name="Ink 21">
                  <a:extLst>
                    <a:ext uri="{FF2B5EF4-FFF2-40B4-BE49-F238E27FC236}">
                      <a16:creationId xmlns:a16="http://schemas.microsoft.com/office/drawing/2014/main" id="{3C776834-CF3C-4FC3-A2BA-89EDFDFD6E6D}"/>
                    </a:ext>
                  </a:extLst>
                </p:cNvPr>
                <p:cNvPicPr/>
                <p:nvPr/>
              </p:nvPicPr>
              <p:blipFill>
                <a:blip r:embed="rId23"/>
                <a:stretch>
                  <a:fillRect/>
                </a:stretch>
              </p:blipFill>
              <p:spPr>
                <a:xfrm>
                  <a:off x="5603765" y="1890997"/>
                  <a:ext cx="812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A5AA79F8-878E-48CB-81F9-5BD3E38DE5B0}"/>
                    </a:ext>
                  </a:extLst>
                </p14:cNvPr>
                <p14:cNvContentPartPr/>
                <p14:nvPr/>
              </p14:nvContentPartPr>
              <p14:xfrm>
                <a:off x="4035245" y="1934917"/>
                <a:ext cx="1361160" cy="86760"/>
              </p14:xfrm>
            </p:contentPart>
          </mc:Choice>
          <mc:Fallback xmlns="">
            <p:pic>
              <p:nvPicPr>
                <p:cNvPr id="23" name="Ink 22">
                  <a:extLst>
                    <a:ext uri="{FF2B5EF4-FFF2-40B4-BE49-F238E27FC236}">
                      <a16:creationId xmlns:a16="http://schemas.microsoft.com/office/drawing/2014/main" id="{A5AA79F8-878E-48CB-81F9-5BD3E38DE5B0}"/>
                    </a:ext>
                  </a:extLst>
                </p:cNvPr>
                <p:cNvPicPr/>
                <p:nvPr/>
              </p:nvPicPr>
              <p:blipFill>
                <a:blip r:embed="rId25"/>
                <a:stretch>
                  <a:fillRect/>
                </a:stretch>
              </p:blipFill>
              <p:spPr>
                <a:xfrm>
                  <a:off x="4017605" y="1917277"/>
                  <a:ext cx="1396800" cy="122400"/>
                </a:xfrm>
                <a:prstGeom prst="rect">
                  <a:avLst/>
                </a:prstGeom>
              </p:spPr>
            </p:pic>
          </mc:Fallback>
        </mc:AlternateContent>
      </p:grpSp>
      <p:grpSp>
        <p:nvGrpSpPr>
          <p:cNvPr id="27" name="Group 26">
            <a:extLst>
              <a:ext uri="{FF2B5EF4-FFF2-40B4-BE49-F238E27FC236}">
                <a16:creationId xmlns:a16="http://schemas.microsoft.com/office/drawing/2014/main" id="{6D87A9E1-946F-4375-BD4B-5B769A1B69D2}"/>
              </a:ext>
            </a:extLst>
          </p:cNvPr>
          <p:cNvGrpSpPr/>
          <p:nvPr/>
        </p:nvGrpSpPr>
        <p:grpSpPr>
          <a:xfrm>
            <a:off x="789125" y="1922677"/>
            <a:ext cx="2885040" cy="95760"/>
            <a:chOff x="789125" y="1922677"/>
            <a:chExt cx="2885040" cy="95760"/>
          </a:xfrm>
        </p:grpSpPr>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76F5DB87-B9BB-4B09-BDF4-4FB5463D8756}"/>
                    </a:ext>
                  </a:extLst>
                </p14:cNvPr>
                <p14:cNvContentPartPr/>
                <p14:nvPr/>
              </p14:nvContentPartPr>
              <p14:xfrm>
                <a:off x="2019605" y="1922677"/>
                <a:ext cx="1654560" cy="95760"/>
              </p14:xfrm>
            </p:contentPart>
          </mc:Choice>
          <mc:Fallback xmlns="">
            <p:pic>
              <p:nvPicPr>
                <p:cNvPr id="25" name="Ink 24">
                  <a:extLst>
                    <a:ext uri="{FF2B5EF4-FFF2-40B4-BE49-F238E27FC236}">
                      <a16:creationId xmlns:a16="http://schemas.microsoft.com/office/drawing/2014/main" id="{76F5DB87-B9BB-4B09-BDF4-4FB5463D8756}"/>
                    </a:ext>
                  </a:extLst>
                </p:cNvPr>
                <p:cNvPicPr/>
                <p:nvPr/>
              </p:nvPicPr>
              <p:blipFill>
                <a:blip r:embed="rId27"/>
                <a:stretch>
                  <a:fillRect/>
                </a:stretch>
              </p:blipFill>
              <p:spPr>
                <a:xfrm>
                  <a:off x="2001605" y="1904677"/>
                  <a:ext cx="1690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F27AB729-AF42-40F6-86EF-C7BEC5EEC104}"/>
                    </a:ext>
                  </a:extLst>
                </p14:cNvPr>
                <p14:cNvContentPartPr/>
                <p14:nvPr/>
              </p14:nvContentPartPr>
              <p14:xfrm>
                <a:off x="789125" y="1939237"/>
                <a:ext cx="1018800" cy="72000"/>
              </p14:xfrm>
            </p:contentPart>
          </mc:Choice>
          <mc:Fallback xmlns="">
            <p:pic>
              <p:nvPicPr>
                <p:cNvPr id="26" name="Ink 25">
                  <a:extLst>
                    <a:ext uri="{FF2B5EF4-FFF2-40B4-BE49-F238E27FC236}">
                      <a16:creationId xmlns:a16="http://schemas.microsoft.com/office/drawing/2014/main" id="{F27AB729-AF42-40F6-86EF-C7BEC5EEC104}"/>
                    </a:ext>
                  </a:extLst>
                </p:cNvPr>
                <p:cNvPicPr/>
                <p:nvPr/>
              </p:nvPicPr>
              <p:blipFill>
                <a:blip r:embed="rId29"/>
                <a:stretch>
                  <a:fillRect/>
                </a:stretch>
              </p:blipFill>
              <p:spPr>
                <a:xfrm>
                  <a:off x="771485" y="1921237"/>
                  <a:ext cx="1054440" cy="107640"/>
                </a:xfrm>
                <a:prstGeom prst="rect">
                  <a:avLst/>
                </a:prstGeom>
              </p:spPr>
            </p:pic>
          </mc:Fallback>
        </mc:AlternateContent>
      </p:grpSp>
      <p:grpSp>
        <p:nvGrpSpPr>
          <p:cNvPr id="32" name="Group 31">
            <a:extLst>
              <a:ext uri="{FF2B5EF4-FFF2-40B4-BE49-F238E27FC236}">
                <a16:creationId xmlns:a16="http://schemas.microsoft.com/office/drawing/2014/main" id="{67E4F99C-C027-47F4-9484-86751C3B934C}"/>
              </a:ext>
            </a:extLst>
          </p:cNvPr>
          <p:cNvGrpSpPr/>
          <p:nvPr/>
        </p:nvGrpSpPr>
        <p:grpSpPr>
          <a:xfrm>
            <a:off x="4392365" y="2315077"/>
            <a:ext cx="5771520" cy="213480"/>
            <a:chOff x="4392365" y="2315077"/>
            <a:chExt cx="5771520" cy="213480"/>
          </a:xfrm>
        </p:grpSpPr>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6A6DD945-DFDF-4BC3-ACDD-E3E1B9B39ABC}"/>
                    </a:ext>
                  </a:extLst>
                </p14:cNvPr>
                <p14:cNvContentPartPr/>
                <p14:nvPr/>
              </p14:nvContentPartPr>
              <p14:xfrm>
                <a:off x="8933045" y="2470237"/>
                <a:ext cx="1230840" cy="25920"/>
              </p14:xfrm>
            </p:contentPart>
          </mc:Choice>
          <mc:Fallback xmlns="">
            <p:pic>
              <p:nvPicPr>
                <p:cNvPr id="28" name="Ink 27">
                  <a:extLst>
                    <a:ext uri="{FF2B5EF4-FFF2-40B4-BE49-F238E27FC236}">
                      <a16:creationId xmlns:a16="http://schemas.microsoft.com/office/drawing/2014/main" id="{6A6DD945-DFDF-4BC3-ACDD-E3E1B9B39ABC}"/>
                    </a:ext>
                  </a:extLst>
                </p:cNvPr>
                <p:cNvPicPr/>
                <p:nvPr/>
              </p:nvPicPr>
              <p:blipFill>
                <a:blip r:embed="rId31"/>
                <a:stretch>
                  <a:fillRect/>
                </a:stretch>
              </p:blipFill>
              <p:spPr>
                <a:xfrm>
                  <a:off x="8915405" y="2452237"/>
                  <a:ext cx="1266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630C05F0-695D-4C7B-9ADA-F43A71658FCB}"/>
                    </a:ext>
                  </a:extLst>
                </p14:cNvPr>
                <p14:cNvContentPartPr/>
                <p14:nvPr/>
              </p14:nvContentPartPr>
              <p14:xfrm>
                <a:off x="7121885" y="2477077"/>
                <a:ext cx="1773000" cy="51480"/>
              </p14:xfrm>
            </p:contentPart>
          </mc:Choice>
          <mc:Fallback xmlns="">
            <p:pic>
              <p:nvPicPr>
                <p:cNvPr id="29" name="Ink 28">
                  <a:extLst>
                    <a:ext uri="{FF2B5EF4-FFF2-40B4-BE49-F238E27FC236}">
                      <a16:creationId xmlns:a16="http://schemas.microsoft.com/office/drawing/2014/main" id="{630C05F0-695D-4C7B-9ADA-F43A71658FCB}"/>
                    </a:ext>
                  </a:extLst>
                </p:cNvPr>
                <p:cNvPicPr/>
                <p:nvPr/>
              </p:nvPicPr>
              <p:blipFill>
                <a:blip r:embed="rId33"/>
                <a:stretch>
                  <a:fillRect/>
                </a:stretch>
              </p:blipFill>
              <p:spPr>
                <a:xfrm>
                  <a:off x="7104245" y="2459437"/>
                  <a:ext cx="1808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7DBC9DA1-5399-471E-BC5C-D396ED11A829}"/>
                    </a:ext>
                  </a:extLst>
                </p14:cNvPr>
                <p14:cNvContentPartPr/>
                <p14:nvPr/>
              </p14:nvContentPartPr>
              <p14:xfrm>
                <a:off x="4392365" y="2315077"/>
                <a:ext cx="2440080" cy="205560"/>
              </p14:xfrm>
            </p:contentPart>
          </mc:Choice>
          <mc:Fallback xmlns="">
            <p:pic>
              <p:nvPicPr>
                <p:cNvPr id="31" name="Ink 30">
                  <a:extLst>
                    <a:ext uri="{FF2B5EF4-FFF2-40B4-BE49-F238E27FC236}">
                      <a16:creationId xmlns:a16="http://schemas.microsoft.com/office/drawing/2014/main" id="{7DBC9DA1-5399-471E-BC5C-D396ED11A829}"/>
                    </a:ext>
                  </a:extLst>
                </p:cNvPr>
                <p:cNvPicPr/>
                <p:nvPr/>
              </p:nvPicPr>
              <p:blipFill>
                <a:blip r:embed="rId35"/>
                <a:stretch>
                  <a:fillRect/>
                </a:stretch>
              </p:blipFill>
              <p:spPr>
                <a:xfrm>
                  <a:off x="4374725" y="2297437"/>
                  <a:ext cx="2475720" cy="24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40" name="Ink 39">
                <a:extLst>
                  <a:ext uri="{FF2B5EF4-FFF2-40B4-BE49-F238E27FC236}">
                    <a16:creationId xmlns:a16="http://schemas.microsoft.com/office/drawing/2014/main" id="{E1A71109-8F63-4D7C-A464-4E33FF0E65C8}"/>
                  </a:ext>
                </a:extLst>
              </p14:cNvPr>
              <p14:cNvContentPartPr/>
              <p14:nvPr/>
            </p14:nvContentPartPr>
            <p14:xfrm>
              <a:off x="9574565" y="1390597"/>
              <a:ext cx="879480" cy="556560"/>
            </p14:xfrm>
          </p:contentPart>
        </mc:Choice>
        <mc:Fallback xmlns="">
          <p:pic>
            <p:nvPicPr>
              <p:cNvPr id="40" name="Ink 39">
                <a:extLst>
                  <a:ext uri="{FF2B5EF4-FFF2-40B4-BE49-F238E27FC236}">
                    <a16:creationId xmlns:a16="http://schemas.microsoft.com/office/drawing/2014/main" id="{E1A71109-8F63-4D7C-A464-4E33FF0E65C8}"/>
                  </a:ext>
                </a:extLst>
              </p:cNvPr>
              <p:cNvPicPr/>
              <p:nvPr/>
            </p:nvPicPr>
            <p:blipFill>
              <a:blip r:embed="rId37"/>
              <a:stretch>
                <a:fillRect/>
              </a:stretch>
            </p:blipFill>
            <p:spPr>
              <a:xfrm>
                <a:off x="9556925" y="1372597"/>
                <a:ext cx="915120" cy="592200"/>
              </a:xfrm>
              <a:prstGeom prst="rect">
                <a:avLst/>
              </a:prstGeom>
            </p:spPr>
          </p:pic>
        </mc:Fallback>
      </mc:AlternateContent>
      <p:grpSp>
        <p:nvGrpSpPr>
          <p:cNvPr id="46" name="Group 45">
            <a:extLst>
              <a:ext uri="{FF2B5EF4-FFF2-40B4-BE49-F238E27FC236}">
                <a16:creationId xmlns:a16="http://schemas.microsoft.com/office/drawing/2014/main" id="{053B7DE9-5AE6-4E83-A636-3631197F433A}"/>
              </a:ext>
            </a:extLst>
          </p:cNvPr>
          <p:cNvGrpSpPr/>
          <p:nvPr/>
        </p:nvGrpSpPr>
        <p:grpSpPr>
          <a:xfrm>
            <a:off x="917285" y="785797"/>
            <a:ext cx="6435720" cy="1201320"/>
            <a:chOff x="917285" y="785797"/>
            <a:chExt cx="6435720" cy="1201320"/>
          </a:xfrm>
        </p:grpSpPr>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CE63E57C-BF7A-4468-ABA5-F6BA2116AEA4}"/>
                    </a:ext>
                  </a:extLst>
                </p14:cNvPr>
                <p14:cNvContentPartPr/>
                <p14:nvPr/>
              </p14:nvContentPartPr>
              <p14:xfrm>
                <a:off x="4936325" y="817117"/>
                <a:ext cx="794160" cy="636120"/>
              </p14:xfrm>
            </p:contentPart>
          </mc:Choice>
          <mc:Fallback xmlns="">
            <p:pic>
              <p:nvPicPr>
                <p:cNvPr id="33" name="Ink 32">
                  <a:extLst>
                    <a:ext uri="{FF2B5EF4-FFF2-40B4-BE49-F238E27FC236}">
                      <a16:creationId xmlns:a16="http://schemas.microsoft.com/office/drawing/2014/main" id="{CE63E57C-BF7A-4468-ABA5-F6BA2116AEA4}"/>
                    </a:ext>
                  </a:extLst>
                </p:cNvPr>
                <p:cNvPicPr/>
                <p:nvPr/>
              </p:nvPicPr>
              <p:blipFill>
                <a:blip r:embed="rId39"/>
                <a:stretch>
                  <a:fillRect/>
                </a:stretch>
              </p:blipFill>
              <p:spPr>
                <a:xfrm>
                  <a:off x="4918685" y="799477"/>
                  <a:ext cx="82980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65D7E5D0-D4E8-4AB6-97D2-8325D985C03F}"/>
                    </a:ext>
                  </a:extLst>
                </p14:cNvPr>
                <p14:cNvContentPartPr/>
                <p14:nvPr/>
              </p14:nvContentPartPr>
              <p14:xfrm>
                <a:off x="4133885" y="785797"/>
                <a:ext cx="890640" cy="610560"/>
              </p14:xfrm>
            </p:contentPart>
          </mc:Choice>
          <mc:Fallback xmlns="">
            <p:pic>
              <p:nvPicPr>
                <p:cNvPr id="34" name="Ink 33">
                  <a:extLst>
                    <a:ext uri="{FF2B5EF4-FFF2-40B4-BE49-F238E27FC236}">
                      <a16:creationId xmlns:a16="http://schemas.microsoft.com/office/drawing/2014/main" id="{65D7E5D0-D4E8-4AB6-97D2-8325D985C03F}"/>
                    </a:ext>
                  </a:extLst>
                </p:cNvPr>
                <p:cNvPicPr/>
                <p:nvPr/>
              </p:nvPicPr>
              <p:blipFill>
                <a:blip r:embed="rId41"/>
                <a:stretch>
                  <a:fillRect/>
                </a:stretch>
              </p:blipFill>
              <p:spPr>
                <a:xfrm>
                  <a:off x="4116245" y="767797"/>
                  <a:ext cx="92628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758C9F53-2DA1-425B-B1C2-15142BEC988A}"/>
                    </a:ext>
                  </a:extLst>
                </p14:cNvPr>
                <p14:cNvContentPartPr/>
                <p14:nvPr/>
              </p14:nvContentPartPr>
              <p14:xfrm>
                <a:off x="3306605" y="839437"/>
                <a:ext cx="835920" cy="547560"/>
              </p14:xfrm>
            </p:contentPart>
          </mc:Choice>
          <mc:Fallback xmlns="">
            <p:pic>
              <p:nvPicPr>
                <p:cNvPr id="35" name="Ink 34">
                  <a:extLst>
                    <a:ext uri="{FF2B5EF4-FFF2-40B4-BE49-F238E27FC236}">
                      <a16:creationId xmlns:a16="http://schemas.microsoft.com/office/drawing/2014/main" id="{758C9F53-2DA1-425B-B1C2-15142BEC988A}"/>
                    </a:ext>
                  </a:extLst>
                </p:cNvPr>
                <p:cNvPicPr/>
                <p:nvPr/>
              </p:nvPicPr>
              <p:blipFill>
                <a:blip r:embed="rId43"/>
                <a:stretch>
                  <a:fillRect/>
                </a:stretch>
              </p:blipFill>
              <p:spPr>
                <a:xfrm>
                  <a:off x="3288605" y="821437"/>
                  <a:ext cx="87156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A3648A6C-4034-4AEA-91DE-BAC3ABEE0541}"/>
                    </a:ext>
                  </a:extLst>
                </p14:cNvPr>
                <p14:cNvContentPartPr/>
                <p14:nvPr/>
              </p14:nvContentPartPr>
              <p14:xfrm>
                <a:off x="2125805" y="859957"/>
                <a:ext cx="1160640" cy="567000"/>
              </p14:xfrm>
            </p:contentPart>
          </mc:Choice>
          <mc:Fallback xmlns="">
            <p:pic>
              <p:nvPicPr>
                <p:cNvPr id="37" name="Ink 36">
                  <a:extLst>
                    <a:ext uri="{FF2B5EF4-FFF2-40B4-BE49-F238E27FC236}">
                      <a16:creationId xmlns:a16="http://schemas.microsoft.com/office/drawing/2014/main" id="{A3648A6C-4034-4AEA-91DE-BAC3ABEE0541}"/>
                    </a:ext>
                  </a:extLst>
                </p:cNvPr>
                <p:cNvPicPr/>
                <p:nvPr/>
              </p:nvPicPr>
              <p:blipFill>
                <a:blip r:embed="rId45"/>
                <a:stretch>
                  <a:fillRect/>
                </a:stretch>
              </p:blipFill>
              <p:spPr>
                <a:xfrm>
                  <a:off x="2107805" y="842317"/>
                  <a:ext cx="119628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B42A8199-C98B-4EDF-BA1B-CF851BB96E24}"/>
                    </a:ext>
                  </a:extLst>
                </p14:cNvPr>
                <p14:cNvContentPartPr/>
                <p14:nvPr/>
              </p14:nvContentPartPr>
              <p14:xfrm>
                <a:off x="917285" y="852757"/>
                <a:ext cx="1320840" cy="550440"/>
              </p14:xfrm>
            </p:contentPart>
          </mc:Choice>
          <mc:Fallback xmlns="">
            <p:pic>
              <p:nvPicPr>
                <p:cNvPr id="38" name="Ink 37">
                  <a:extLst>
                    <a:ext uri="{FF2B5EF4-FFF2-40B4-BE49-F238E27FC236}">
                      <a16:creationId xmlns:a16="http://schemas.microsoft.com/office/drawing/2014/main" id="{B42A8199-C98B-4EDF-BA1B-CF851BB96E24}"/>
                    </a:ext>
                  </a:extLst>
                </p:cNvPr>
                <p:cNvPicPr/>
                <p:nvPr/>
              </p:nvPicPr>
              <p:blipFill>
                <a:blip r:embed="rId47"/>
                <a:stretch>
                  <a:fillRect/>
                </a:stretch>
              </p:blipFill>
              <p:spPr>
                <a:xfrm>
                  <a:off x="899285" y="834757"/>
                  <a:ext cx="135648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12A7EB65-DED0-4CC3-BF2B-7BB65F902959}"/>
                    </a:ext>
                  </a:extLst>
                </p14:cNvPr>
                <p14:cNvContentPartPr/>
                <p14:nvPr/>
              </p14:nvContentPartPr>
              <p14:xfrm>
                <a:off x="7329965" y="1943557"/>
                <a:ext cx="4320" cy="5760"/>
              </p14:xfrm>
            </p:contentPart>
          </mc:Choice>
          <mc:Fallback xmlns="">
            <p:pic>
              <p:nvPicPr>
                <p:cNvPr id="41" name="Ink 40">
                  <a:extLst>
                    <a:ext uri="{FF2B5EF4-FFF2-40B4-BE49-F238E27FC236}">
                      <a16:creationId xmlns:a16="http://schemas.microsoft.com/office/drawing/2014/main" id="{12A7EB65-DED0-4CC3-BF2B-7BB65F902959}"/>
                    </a:ext>
                  </a:extLst>
                </p:cNvPr>
                <p:cNvPicPr/>
                <p:nvPr/>
              </p:nvPicPr>
              <p:blipFill>
                <a:blip r:embed="rId49"/>
                <a:stretch>
                  <a:fillRect/>
                </a:stretch>
              </p:blipFill>
              <p:spPr>
                <a:xfrm>
                  <a:off x="7311965" y="1925557"/>
                  <a:ext cx="39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4D71479A-2336-4DF0-858E-BCB98E0E987E}"/>
                    </a:ext>
                  </a:extLst>
                </p14:cNvPr>
                <p14:cNvContentPartPr/>
                <p14:nvPr/>
              </p14:nvContentPartPr>
              <p14:xfrm>
                <a:off x="6495845" y="1434877"/>
                <a:ext cx="857160" cy="528840"/>
              </p14:xfrm>
            </p:contentPart>
          </mc:Choice>
          <mc:Fallback xmlns="">
            <p:pic>
              <p:nvPicPr>
                <p:cNvPr id="42" name="Ink 41">
                  <a:extLst>
                    <a:ext uri="{FF2B5EF4-FFF2-40B4-BE49-F238E27FC236}">
                      <a16:creationId xmlns:a16="http://schemas.microsoft.com/office/drawing/2014/main" id="{4D71479A-2336-4DF0-858E-BCB98E0E987E}"/>
                    </a:ext>
                  </a:extLst>
                </p:cNvPr>
                <p:cNvPicPr/>
                <p:nvPr/>
              </p:nvPicPr>
              <p:blipFill>
                <a:blip r:embed="rId51"/>
                <a:stretch>
                  <a:fillRect/>
                </a:stretch>
              </p:blipFill>
              <p:spPr>
                <a:xfrm>
                  <a:off x="6478205" y="1416877"/>
                  <a:ext cx="89280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AE211419-8AF0-4286-863D-9859C07AC6AA}"/>
                    </a:ext>
                  </a:extLst>
                </p14:cNvPr>
                <p14:cNvContentPartPr/>
                <p14:nvPr/>
              </p14:nvContentPartPr>
              <p14:xfrm>
                <a:off x="5333045" y="1429117"/>
                <a:ext cx="1158120" cy="525240"/>
              </p14:xfrm>
            </p:contentPart>
          </mc:Choice>
          <mc:Fallback xmlns="">
            <p:pic>
              <p:nvPicPr>
                <p:cNvPr id="44" name="Ink 43">
                  <a:extLst>
                    <a:ext uri="{FF2B5EF4-FFF2-40B4-BE49-F238E27FC236}">
                      <a16:creationId xmlns:a16="http://schemas.microsoft.com/office/drawing/2014/main" id="{AE211419-8AF0-4286-863D-9859C07AC6AA}"/>
                    </a:ext>
                  </a:extLst>
                </p:cNvPr>
                <p:cNvPicPr/>
                <p:nvPr/>
              </p:nvPicPr>
              <p:blipFill>
                <a:blip r:embed="rId53"/>
                <a:stretch>
                  <a:fillRect/>
                </a:stretch>
              </p:blipFill>
              <p:spPr>
                <a:xfrm>
                  <a:off x="5315405" y="1411117"/>
                  <a:ext cx="119376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FD8AA816-31C1-4ED9-B735-CFCA03BD430F}"/>
                    </a:ext>
                  </a:extLst>
                </p14:cNvPr>
                <p14:cNvContentPartPr/>
                <p14:nvPr/>
              </p14:nvContentPartPr>
              <p14:xfrm>
                <a:off x="3871805" y="1416157"/>
                <a:ext cx="1524600" cy="570960"/>
              </p14:xfrm>
            </p:contentPart>
          </mc:Choice>
          <mc:Fallback xmlns="">
            <p:pic>
              <p:nvPicPr>
                <p:cNvPr id="45" name="Ink 44">
                  <a:extLst>
                    <a:ext uri="{FF2B5EF4-FFF2-40B4-BE49-F238E27FC236}">
                      <a16:creationId xmlns:a16="http://schemas.microsoft.com/office/drawing/2014/main" id="{FD8AA816-31C1-4ED9-B735-CFCA03BD430F}"/>
                    </a:ext>
                  </a:extLst>
                </p:cNvPr>
                <p:cNvPicPr/>
                <p:nvPr/>
              </p:nvPicPr>
              <p:blipFill>
                <a:blip r:embed="rId55"/>
                <a:stretch>
                  <a:fillRect/>
                </a:stretch>
              </p:blipFill>
              <p:spPr>
                <a:xfrm>
                  <a:off x="3853805" y="1398517"/>
                  <a:ext cx="1560240" cy="606600"/>
                </a:xfrm>
                <a:prstGeom prst="rect">
                  <a:avLst/>
                </a:prstGeom>
              </p:spPr>
            </p:pic>
          </mc:Fallback>
        </mc:AlternateContent>
      </p:grpSp>
    </p:spTree>
    <p:extLst>
      <p:ext uri="{BB962C8B-B14F-4D97-AF65-F5344CB8AC3E}">
        <p14:creationId xmlns:p14="http://schemas.microsoft.com/office/powerpoint/2010/main" val="9533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192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10109842" cy="5624617"/>
          </a:xfrm>
          <a:prstGeom prst="rect">
            <a:avLst/>
          </a:prstGeom>
          <a:noFill/>
        </p:spPr>
        <p:txBody>
          <a:bodyPr wrap="square" rtlCol="0">
            <a:spAutoFit/>
          </a:bodyPr>
          <a:lstStyle/>
          <a:p>
            <a:r>
              <a:rPr lang="en-US" sz="2800" b="1">
                <a:solidFill>
                  <a:schemeClr val="bg1"/>
                </a:solidFill>
                <a:cs typeface="+mj-cs"/>
              </a:rPr>
              <a:t>Tehillim / Psalms 32:1-8</a:t>
            </a:r>
          </a:p>
          <a:p>
            <a:r>
              <a:rPr lang="en-US" sz="2550">
                <a:solidFill>
                  <a:schemeClr val="bg1"/>
                </a:solidFill>
                <a:cs typeface="+mj-cs"/>
              </a:rPr>
              <a:t>32:1  Blessed is he whose transgression is forgiven, whose sin is covered. 32:2  Blessed is the man unto whom the LORD imputeth not iniquity, and in whose spirit there is no guile. 32:3  When I kept silence, my bones waxed old through my roaring all the day long. 32:4  For day and night thy hand was heavy upon me: my moisture is turned into the drought of summer. Selah. 32:5  I acknowledge my sin unto thee, and mine iniquity have I not hid. I said, I will confess my transgressions unto the LORD; and thou forgavest the iniquity of my sin. Selah. 32:6  For this shall every one that is godly pray unto thee in a time when thou mayest be found: surely in the floods of great waters they shall not come nigh unto him. 32:7  Thou art my hiding place; thou shalt preserve me from trouble; thou shalt compass me about with songs of deliverance. Selah. 32:8  I will instruct thee and teach thee in the way which thou shalt go: I will guide thee with mine eye.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91C50BE-0025-4BE9-9AD1-FA775C80430D}"/>
                  </a:ext>
                </a:extLst>
              </p14:cNvPr>
              <p14:cNvContentPartPr/>
              <p14:nvPr/>
            </p14:nvContentPartPr>
            <p14:xfrm>
              <a:off x="5144405" y="1782637"/>
              <a:ext cx="5030280" cy="86400"/>
            </p14:xfrm>
          </p:contentPart>
        </mc:Choice>
        <mc:Fallback xmlns="">
          <p:pic>
            <p:nvPicPr>
              <p:cNvPr id="4" name="Ink 3">
                <a:extLst>
                  <a:ext uri="{FF2B5EF4-FFF2-40B4-BE49-F238E27FC236}">
                    <a16:creationId xmlns:a16="http://schemas.microsoft.com/office/drawing/2014/main" id="{B91C50BE-0025-4BE9-9AD1-FA775C80430D}"/>
                  </a:ext>
                </a:extLst>
              </p:cNvPr>
              <p:cNvPicPr/>
              <p:nvPr/>
            </p:nvPicPr>
            <p:blipFill>
              <a:blip r:embed="rId5"/>
              <a:stretch>
                <a:fillRect/>
              </a:stretch>
            </p:blipFill>
            <p:spPr>
              <a:xfrm>
                <a:off x="5126405" y="1764637"/>
                <a:ext cx="5065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2DCEBB1-C26D-4CFF-8BB5-39EB894F7C93}"/>
                  </a:ext>
                </a:extLst>
              </p14:cNvPr>
              <p14:cNvContentPartPr/>
              <p14:nvPr/>
            </p14:nvContentPartPr>
            <p14:xfrm>
              <a:off x="561605" y="2138317"/>
              <a:ext cx="4921200" cy="176760"/>
            </p14:xfrm>
          </p:contentPart>
        </mc:Choice>
        <mc:Fallback xmlns="">
          <p:pic>
            <p:nvPicPr>
              <p:cNvPr id="5" name="Ink 4">
                <a:extLst>
                  <a:ext uri="{FF2B5EF4-FFF2-40B4-BE49-F238E27FC236}">
                    <a16:creationId xmlns:a16="http://schemas.microsoft.com/office/drawing/2014/main" id="{E2DCEBB1-C26D-4CFF-8BB5-39EB894F7C93}"/>
                  </a:ext>
                </a:extLst>
              </p:cNvPr>
              <p:cNvPicPr/>
              <p:nvPr/>
            </p:nvPicPr>
            <p:blipFill>
              <a:blip r:embed="rId7"/>
              <a:stretch>
                <a:fillRect/>
              </a:stretch>
            </p:blipFill>
            <p:spPr>
              <a:xfrm>
                <a:off x="543965" y="2120677"/>
                <a:ext cx="49568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0ABFB3A-DA91-4DF2-8B6D-5CB034CC1B2B}"/>
                  </a:ext>
                </a:extLst>
              </p14:cNvPr>
              <p14:cNvContentPartPr/>
              <p14:nvPr/>
            </p14:nvContentPartPr>
            <p14:xfrm>
              <a:off x="6450845" y="2185477"/>
              <a:ext cx="3339720" cy="77760"/>
            </p14:xfrm>
          </p:contentPart>
        </mc:Choice>
        <mc:Fallback xmlns="">
          <p:pic>
            <p:nvPicPr>
              <p:cNvPr id="7" name="Ink 6">
                <a:extLst>
                  <a:ext uri="{FF2B5EF4-FFF2-40B4-BE49-F238E27FC236}">
                    <a16:creationId xmlns:a16="http://schemas.microsoft.com/office/drawing/2014/main" id="{10ABFB3A-DA91-4DF2-8B6D-5CB034CC1B2B}"/>
                  </a:ext>
                </a:extLst>
              </p:cNvPr>
              <p:cNvPicPr/>
              <p:nvPr/>
            </p:nvPicPr>
            <p:blipFill>
              <a:blip r:embed="rId9"/>
              <a:stretch>
                <a:fillRect/>
              </a:stretch>
            </p:blipFill>
            <p:spPr>
              <a:xfrm>
                <a:off x="6433205" y="2167837"/>
                <a:ext cx="3375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EE59F79-6F7A-49D1-BF16-4B00DD2C0729}"/>
                  </a:ext>
                </a:extLst>
              </p14:cNvPr>
              <p14:cNvContentPartPr/>
              <p14:nvPr/>
            </p14:nvContentPartPr>
            <p14:xfrm>
              <a:off x="447125" y="2526757"/>
              <a:ext cx="9361800" cy="90000"/>
            </p14:xfrm>
          </p:contentPart>
        </mc:Choice>
        <mc:Fallback xmlns="">
          <p:pic>
            <p:nvPicPr>
              <p:cNvPr id="9" name="Ink 8">
                <a:extLst>
                  <a:ext uri="{FF2B5EF4-FFF2-40B4-BE49-F238E27FC236}">
                    <a16:creationId xmlns:a16="http://schemas.microsoft.com/office/drawing/2014/main" id="{3EE59F79-6F7A-49D1-BF16-4B00DD2C0729}"/>
                  </a:ext>
                </a:extLst>
              </p:cNvPr>
              <p:cNvPicPr/>
              <p:nvPr/>
            </p:nvPicPr>
            <p:blipFill>
              <a:blip r:embed="rId11"/>
              <a:stretch>
                <a:fillRect/>
              </a:stretch>
            </p:blipFill>
            <p:spPr>
              <a:xfrm>
                <a:off x="429485" y="2509117"/>
                <a:ext cx="9397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4F979FD-29D1-492D-A184-07083A6EBCAF}"/>
                  </a:ext>
                </a:extLst>
              </p14:cNvPr>
              <p14:cNvContentPartPr/>
              <p14:nvPr/>
            </p14:nvContentPartPr>
            <p14:xfrm>
              <a:off x="1977125" y="1803517"/>
              <a:ext cx="3651840" cy="475200"/>
            </p14:xfrm>
          </p:contentPart>
        </mc:Choice>
        <mc:Fallback xmlns="">
          <p:pic>
            <p:nvPicPr>
              <p:cNvPr id="11" name="Ink 10">
                <a:extLst>
                  <a:ext uri="{FF2B5EF4-FFF2-40B4-BE49-F238E27FC236}">
                    <a16:creationId xmlns:a16="http://schemas.microsoft.com/office/drawing/2014/main" id="{E4F979FD-29D1-492D-A184-07083A6EBCAF}"/>
                  </a:ext>
                </a:extLst>
              </p:cNvPr>
              <p:cNvPicPr/>
              <p:nvPr/>
            </p:nvPicPr>
            <p:blipFill>
              <a:blip r:embed="rId13"/>
              <a:stretch>
                <a:fillRect/>
              </a:stretch>
            </p:blipFill>
            <p:spPr>
              <a:xfrm>
                <a:off x="1959125" y="1785517"/>
                <a:ext cx="3687480" cy="510840"/>
              </a:xfrm>
              <a:prstGeom prst="rect">
                <a:avLst/>
              </a:prstGeom>
            </p:spPr>
          </p:pic>
        </mc:Fallback>
      </mc:AlternateContent>
    </p:spTree>
    <p:extLst>
      <p:ext uri="{BB962C8B-B14F-4D97-AF65-F5344CB8AC3E}">
        <p14:creationId xmlns:p14="http://schemas.microsoft.com/office/powerpoint/2010/main" val="82051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192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4846"/>
            <a:ext cx="10109842" cy="5632311"/>
          </a:xfrm>
          <a:prstGeom prst="rect">
            <a:avLst/>
          </a:prstGeom>
          <a:noFill/>
        </p:spPr>
        <p:txBody>
          <a:bodyPr wrap="square" rtlCol="0">
            <a:spAutoFit/>
          </a:bodyPr>
          <a:lstStyle/>
          <a:p>
            <a:pPr algn="r"/>
            <a:r>
              <a:rPr lang="he-IL" sz="2800" b="1">
                <a:solidFill>
                  <a:srgbClr val="FFFF00"/>
                </a:solidFill>
                <a:cs typeface="+mj-cs"/>
              </a:rPr>
              <a:t>ספר יחזקאל פרק כח</a:t>
            </a:r>
          </a:p>
          <a:p>
            <a:pPr algn="r"/>
            <a:r>
              <a:rPr lang="he-IL" sz="2800">
                <a:solidFill>
                  <a:srgbClr val="FFFF00"/>
                </a:solidFill>
                <a:cs typeface="+mj-cs"/>
              </a:rPr>
              <a:t>﻿יז   גָּבַהּ לִבְּךָ בְּיָפְיֶךָ שִׁחַתָּ חָכְמָתְךָ עַל-יִפְעָתֶךָ עַל-אֶרֶץ הִשְׁלַכְתִּיךָ לִפְנֵי מְלָכִים נְתַתִּיךָ לְרַאֲוָה בָךְ: יח   מֵרֹב עֲוֹנֶיךָ בְּעָוֶל רְכֻלָּתְךָ חִלַּלְתָּ מִקְדָּשֶׁיךָ וָאוֹצִא-אֵשׁ מִתּוֹכְךָ הִיא אֲכָלַתְךָ וָאֶתֶּנְךָ לְאֵפֶר עַל-הָאָרֶץ לְעֵינֵי כָּל-רֹאֶיךָ: יט   כָּל-יוֹדְעֶיךָ בָּעַמִּים שָׁמְמוּ עָלֶיךָ בַּלָּהוֹת הָיִיתָ וְאֵינְךָ עַד-עוֹלָם:</a:t>
            </a:r>
          </a:p>
          <a:p>
            <a:r>
              <a:rPr lang="en-US" sz="2800" b="1">
                <a:solidFill>
                  <a:schemeClr val="bg1"/>
                </a:solidFill>
                <a:cs typeface="+mj-cs"/>
              </a:rPr>
              <a:t>Ezekiel 28:17-19</a:t>
            </a:r>
          </a:p>
          <a:p>
            <a:r>
              <a:rPr lang="en-US" sz="2400">
                <a:solidFill>
                  <a:schemeClr val="bg1"/>
                </a:solidFill>
                <a:cs typeface="+mj-cs"/>
              </a:rPr>
              <a:t>28:17  Thine heart was lifted up because of thy beauty, thou hast corrupted thy wisdom by reason of thy brightness: I will cast thee to the ground, I will lay thee before kings, that they may behold thee. 28:18  Thou hast defiled thy sanctuaries by the multitude of thine iniquities, by the iniquity of thy traffick; therefore will I bring forth a fire from the midst of thee, it shall devour thee, and I will bring thee to ashes upon the earth in the sight of all them that behold thee. 28:19  All they that know thee among the people shall be astonished at thee: thou shalt be a terror, and never shalt thou be any more.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22140D0-E574-4E4C-B346-52FBD072A951}"/>
                  </a:ext>
                </a:extLst>
              </p14:cNvPr>
              <p14:cNvContentPartPr/>
              <p14:nvPr/>
            </p14:nvContentPartPr>
            <p14:xfrm>
              <a:off x="6373805" y="3823837"/>
              <a:ext cx="2550960" cy="73800"/>
            </p14:xfrm>
          </p:contentPart>
        </mc:Choice>
        <mc:Fallback xmlns="">
          <p:pic>
            <p:nvPicPr>
              <p:cNvPr id="4" name="Ink 3">
                <a:extLst>
                  <a:ext uri="{FF2B5EF4-FFF2-40B4-BE49-F238E27FC236}">
                    <a16:creationId xmlns:a16="http://schemas.microsoft.com/office/drawing/2014/main" id="{222140D0-E574-4E4C-B346-52FBD072A951}"/>
                  </a:ext>
                </a:extLst>
              </p:cNvPr>
              <p:cNvPicPr/>
              <p:nvPr/>
            </p:nvPicPr>
            <p:blipFill>
              <a:blip r:embed="rId5"/>
              <a:stretch>
                <a:fillRect/>
              </a:stretch>
            </p:blipFill>
            <p:spPr>
              <a:xfrm>
                <a:off x="6355805" y="3805837"/>
                <a:ext cx="2586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EB35262-E75F-450C-BF45-304DCCDD8FC2}"/>
                  </a:ext>
                </a:extLst>
              </p14:cNvPr>
              <p14:cNvContentPartPr/>
              <p14:nvPr/>
            </p14:nvContentPartPr>
            <p14:xfrm>
              <a:off x="468725" y="4140277"/>
              <a:ext cx="9454320" cy="168480"/>
            </p14:xfrm>
          </p:contentPart>
        </mc:Choice>
        <mc:Fallback xmlns="">
          <p:pic>
            <p:nvPicPr>
              <p:cNvPr id="5" name="Ink 4">
                <a:extLst>
                  <a:ext uri="{FF2B5EF4-FFF2-40B4-BE49-F238E27FC236}">
                    <a16:creationId xmlns:a16="http://schemas.microsoft.com/office/drawing/2014/main" id="{CEB35262-E75F-450C-BF45-304DCCDD8FC2}"/>
                  </a:ext>
                </a:extLst>
              </p:cNvPr>
              <p:cNvPicPr/>
              <p:nvPr/>
            </p:nvPicPr>
            <p:blipFill>
              <a:blip r:embed="rId7"/>
              <a:stretch>
                <a:fillRect/>
              </a:stretch>
            </p:blipFill>
            <p:spPr>
              <a:xfrm>
                <a:off x="451085" y="4122637"/>
                <a:ext cx="9489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99F75B0-D287-431C-B786-D4D8B64F00CB}"/>
                  </a:ext>
                </a:extLst>
              </p14:cNvPr>
              <p14:cNvContentPartPr/>
              <p14:nvPr/>
            </p14:nvContentPartPr>
            <p14:xfrm>
              <a:off x="487805" y="4572637"/>
              <a:ext cx="9739440" cy="119880"/>
            </p14:xfrm>
          </p:contentPart>
        </mc:Choice>
        <mc:Fallback xmlns="">
          <p:pic>
            <p:nvPicPr>
              <p:cNvPr id="7" name="Ink 6">
                <a:extLst>
                  <a:ext uri="{FF2B5EF4-FFF2-40B4-BE49-F238E27FC236}">
                    <a16:creationId xmlns:a16="http://schemas.microsoft.com/office/drawing/2014/main" id="{F99F75B0-D287-431C-B786-D4D8B64F00CB}"/>
                  </a:ext>
                </a:extLst>
              </p:cNvPr>
              <p:cNvPicPr/>
              <p:nvPr/>
            </p:nvPicPr>
            <p:blipFill>
              <a:blip r:embed="rId9"/>
              <a:stretch>
                <a:fillRect/>
              </a:stretch>
            </p:blipFill>
            <p:spPr>
              <a:xfrm>
                <a:off x="469805" y="4554997"/>
                <a:ext cx="9775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C6D0F3F-3BA3-4578-9DDD-C74B05EAB2E3}"/>
                  </a:ext>
                </a:extLst>
              </p14:cNvPr>
              <p14:cNvContentPartPr/>
              <p14:nvPr/>
            </p14:nvContentPartPr>
            <p14:xfrm>
              <a:off x="359645" y="4900957"/>
              <a:ext cx="9489600" cy="88920"/>
            </p14:xfrm>
          </p:contentPart>
        </mc:Choice>
        <mc:Fallback xmlns="">
          <p:pic>
            <p:nvPicPr>
              <p:cNvPr id="9" name="Ink 8">
                <a:extLst>
                  <a:ext uri="{FF2B5EF4-FFF2-40B4-BE49-F238E27FC236}">
                    <a16:creationId xmlns:a16="http://schemas.microsoft.com/office/drawing/2014/main" id="{8C6D0F3F-3BA3-4578-9DDD-C74B05EAB2E3}"/>
                  </a:ext>
                </a:extLst>
              </p:cNvPr>
              <p:cNvPicPr/>
              <p:nvPr/>
            </p:nvPicPr>
            <p:blipFill>
              <a:blip r:embed="rId11"/>
              <a:stretch>
                <a:fillRect/>
              </a:stretch>
            </p:blipFill>
            <p:spPr>
              <a:xfrm>
                <a:off x="341645" y="4882957"/>
                <a:ext cx="9525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3463B6C-75D6-42ED-83A7-8919994BD636}"/>
                  </a:ext>
                </a:extLst>
              </p14:cNvPr>
              <p14:cNvContentPartPr/>
              <p14:nvPr/>
            </p14:nvContentPartPr>
            <p14:xfrm>
              <a:off x="497885" y="5317477"/>
              <a:ext cx="421920" cy="76320"/>
            </p14:xfrm>
          </p:contentPart>
        </mc:Choice>
        <mc:Fallback xmlns="">
          <p:pic>
            <p:nvPicPr>
              <p:cNvPr id="11" name="Ink 10">
                <a:extLst>
                  <a:ext uri="{FF2B5EF4-FFF2-40B4-BE49-F238E27FC236}">
                    <a16:creationId xmlns:a16="http://schemas.microsoft.com/office/drawing/2014/main" id="{B3463B6C-75D6-42ED-83A7-8919994BD636}"/>
                  </a:ext>
                </a:extLst>
              </p:cNvPr>
              <p:cNvPicPr/>
              <p:nvPr/>
            </p:nvPicPr>
            <p:blipFill>
              <a:blip r:embed="rId13"/>
              <a:stretch>
                <a:fillRect/>
              </a:stretch>
            </p:blipFill>
            <p:spPr>
              <a:xfrm>
                <a:off x="480245" y="5299837"/>
                <a:ext cx="457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BB7E80E-BF50-4843-AA58-F8800C3832DF}"/>
                  </a:ext>
                </a:extLst>
              </p14:cNvPr>
              <p14:cNvContentPartPr/>
              <p14:nvPr/>
            </p14:nvContentPartPr>
            <p14:xfrm>
              <a:off x="8910005" y="3815197"/>
              <a:ext cx="1065960" cy="511200"/>
            </p14:xfrm>
          </p:contentPart>
        </mc:Choice>
        <mc:Fallback xmlns="">
          <p:pic>
            <p:nvPicPr>
              <p:cNvPr id="12" name="Ink 11">
                <a:extLst>
                  <a:ext uri="{FF2B5EF4-FFF2-40B4-BE49-F238E27FC236}">
                    <a16:creationId xmlns:a16="http://schemas.microsoft.com/office/drawing/2014/main" id="{ABB7E80E-BF50-4843-AA58-F8800C3832DF}"/>
                  </a:ext>
                </a:extLst>
              </p:cNvPr>
              <p:cNvPicPr/>
              <p:nvPr/>
            </p:nvPicPr>
            <p:blipFill>
              <a:blip r:embed="rId15"/>
              <a:stretch>
                <a:fillRect/>
              </a:stretch>
            </p:blipFill>
            <p:spPr>
              <a:xfrm>
                <a:off x="8892365" y="3797557"/>
                <a:ext cx="11016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85B662C-DAD6-4FF0-BCDC-92CEB3D8B6E0}"/>
                  </a:ext>
                </a:extLst>
              </p14:cNvPr>
              <p14:cNvContentPartPr/>
              <p14:nvPr/>
            </p14:nvContentPartPr>
            <p14:xfrm>
              <a:off x="3848765" y="1139317"/>
              <a:ext cx="1872000" cy="469440"/>
            </p14:xfrm>
          </p:contentPart>
        </mc:Choice>
        <mc:Fallback xmlns="">
          <p:pic>
            <p:nvPicPr>
              <p:cNvPr id="13" name="Ink 12">
                <a:extLst>
                  <a:ext uri="{FF2B5EF4-FFF2-40B4-BE49-F238E27FC236}">
                    <a16:creationId xmlns:a16="http://schemas.microsoft.com/office/drawing/2014/main" id="{485B662C-DAD6-4FF0-BCDC-92CEB3D8B6E0}"/>
                  </a:ext>
                </a:extLst>
              </p:cNvPr>
              <p:cNvPicPr/>
              <p:nvPr/>
            </p:nvPicPr>
            <p:blipFill>
              <a:blip r:embed="rId17"/>
              <a:stretch>
                <a:fillRect/>
              </a:stretch>
            </p:blipFill>
            <p:spPr>
              <a:xfrm>
                <a:off x="3830765" y="1121677"/>
                <a:ext cx="1907640" cy="505080"/>
              </a:xfrm>
              <a:prstGeom prst="rect">
                <a:avLst/>
              </a:prstGeom>
            </p:spPr>
          </p:pic>
        </mc:Fallback>
      </mc:AlternateContent>
    </p:spTree>
    <p:extLst>
      <p:ext uri="{BB962C8B-B14F-4D97-AF65-F5344CB8AC3E}">
        <p14:creationId xmlns:p14="http://schemas.microsoft.com/office/powerpoint/2010/main" val="2951831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15748</TotalTime>
  <Words>4241</Words>
  <Application>Microsoft Office PowerPoint</Application>
  <PresentationFormat>Widescreen</PresentationFormat>
  <Paragraphs>128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44</cp:revision>
  <dcterms:created xsi:type="dcterms:W3CDTF">2021-02-18T19:11:41Z</dcterms:created>
  <dcterms:modified xsi:type="dcterms:W3CDTF">2022-01-21T13:37:15Z</dcterms:modified>
</cp:coreProperties>
</file>