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3.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notesSlides/notesSlide4.xml" ContentType="application/vnd.openxmlformats-officedocument.presentationml.notesSlide+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notesSlides/notesSlide5.xml" ContentType="application/vnd.openxmlformats-officedocument.presentationml.notesSlide+xml"/>
  <Override PartName="/ppt/ink/ink179.xml" ContentType="application/inkml+xml"/>
  <Override PartName="/ppt/ink/ink180.xml" ContentType="application/inkml+xml"/>
  <Override PartName="/ppt/ink/ink181.xml" ContentType="application/inkml+xml"/>
  <Override PartName="/ppt/notesSlides/notesSlide6.xml" ContentType="application/vnd.openxmlformats-officedocument.presentationml.notesSlide+xml"/>
  <Override PartName="/ppt/ink/ink182.xml" ContentType="application/inkml+xml"/>
  <Override PartName="/ppt/ink/ink183.xml" ContentType="application/inkml+xml"/>
  <Override PartName="/ppt/ink/ink184.xml" ContentType="application/inkml+xml"/>
  <Override PartName="/ppt/notesSlides/notesSlide7.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8.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notesSlides/notesSlide11.xml" ContentType="application/vnd.openxmlformats-officedocument.presentationml.notesSlide+xml"/>
  <Override PartName="/ppt/ink/ink210.xml" ContentType="application/inkml+xml"/>
  <Override PartName="/ppt/ink/ink211.xml" ContentType="application/inkml+xml"/>
  <Override PartName="/ppt/notesSlides/notesSlide12.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notesSlides/notesSlide13.xml" ContentType="application/vnd.openxmlformats-officedocument.presentationml.notesSlide+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4.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notesSlides/notesSlide15.xml" ContentType="application/vnd.openxmlformats-officedocument.presentationml.notesSlide+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5" r:id="rId2"/>
    <p:sldId id="266" r:id="rId3"/>
    <p:sldId id="267" r:id="rId4"/>
    <p:sldId id="268" r:id="rId5"/>
    <p:sldId id="269" r:id="rId6"/>
    <p:sldId id="270" r:id="rId7"/>
    <p:sldId id="271" r:id="rId8"/>
    <p:sldId id="272" r:id="rId9"/>
    <p:sldId id="273" r:id="rId10"/>
    <p:sldId id="280" r:id="rId11"/>
    <p:sldId id="274" r:id="rId12"/>
    <p:sldId id="275" r:id="rId13"/>
    <p:sldId id="276" r:id="rId14"/>
    <p:sldId id="277" r:id="rId15"/>
    <p:sldId id="278"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A04"/>
    <a:srgbClr val="E89A51"/>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6801" autoAdjust="0"/>
  </p:normalViewPr>
  <p:slideViewPr>
    <p:cSldViewPr snapToGrid="0">
      <p:cViewPr>
        <p:scale>
          <a:sx n="90" d="100"/>
          <a:sy n="90" d="100"/>
        </p:scale>
        <p:origin x="706" y="13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9105D65-D3AB-4050-A624-09441EBF6E5C}"/>
    <pc:docChg chg="modSld">
      <pc:chgData name="Duane Miller" userId="086b8d4e5ca37aec" providerId="LiveId" clId="{09105D65-D3AB-4050-A624-09441EBF6E5C}" dt="2022-01-14T01:08:04.085" v="1" actId="6549"/>
      <pc:docMkLst>
        <pc:docMk/>
      </pc:docMkLst>
      <pc:sldChg chg="modNotesTx">
        <pc:chgData name="Duane Miller" userId="086b8d4e5ca37aec" providerId="LiveId" clId="{09105D65-D3AB-4050-A624-09441EBF6E5C}" dt="2022-01-14T01:07:56.749" v="0" actId="6549"/>
        <pc:sldMkLst>
          <pc:docMk/>
          <pc:sldMk cId="1348204613" sldId="266"/>
        </pc:sldMkLst>
      </pc:sldChg>
      <pc:sldChg chg="modNotesTx">
        <pc:chgData name="Duane Miller" userId="086b8d4e5ca37aec" providerId="LiveId" clId="{09105D65-D3AB-4050-A624-09441EBF6E5C}" dt="2022-01-14T01:08:04.085" v="1" actId="6549"/>
        <pc:sldMkLst>
          <pc:docMk/>
          <pc:sldMk cId="882809611" sldId="2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2:56.409"/>
    </inkml:context>
    <inkml:brush xml:id="br0">
      <inkml:brushProperty name="width" value="0.1" units="cm"/>
      <inkml:brushProperty name="height" value="0.1" units="cm"/>
      <inkml:brushProperty name="color" value="#66CC00"/>
    </inkml:brush>
  </inkml:definitions>
  <inkml:trace contextRef="#ctx0" brushRef="#br0">1831 46 2048,'-1'0'60,"0"0"6,-1 1 0,1-1 1,0 0-1,0 0 0,-1 0 0,1 0 0,0 0 0,0-1 0,-1 1 0,1 0 0,0 0 0,0-1 0,0 1 0,-1-1 0,1 1 0,0-1 0,0 0 0,0 1 0,0-1 0,0 0 0,0 0 0,0 0 0,0 1 0,0-1 0,1 0 0,-1 0 0,-1-2 0,-17-11 1209,18 13-1145,1 0 1,-1 0-1,0-1 0,0 1 1,0 0-1,1 0 0,-1 0 1,0 0-1,0 0 0,-1 1 1,1-1-1,0 0 0,0 0 1,0 1-1,0-1 0,-1 0 1,1 1-1,0 0 0,-1-1 1,1 1-1,0 0 0,-1-1 1,1 1-1,0 0 0,-1 0 1,1 0-1,-1 0 0,1 0 1,0 1-1,-1-1 0,1 0 1,0 1-1,-1-1 0,1 1 1,0-1-1,0 1 0,-3 1 1,-3 3 184,-1 0 1,1 1-1,-1 0 1,-9 11-1,6-7 552,-90 75 632,70-65-450,24-17-853,0 1 0,1 1 1,-10 7-1,11-9-139,1 1-1,-1-1 0,0 0 1,0 0-1,0-1 1,0 1-1,-1-1 1,1 0-1,-1-1 1,1 1-1,-1-1 0,-7 1 1,-10-1 2,-42-1-1,22-2 414,-41 3 128,-96-2-315,154-3-17,-44-10 0,49 8-87,-1 2-1,0 0 1,-33-1 0,-154 18 539,182-11-622,1-1 0,-1 0 0,0-2 0,-50-9 0,15 1-3,45 8-63,0-1 1,0-1-1,0-1 0,-32-11 0,1-8 151,23 11-276,0 1 0,-29-8 0,44 15 25,1 1 0,0-1 0,0-1 0,-11-6 0,-6-4-40,23 13 100,2 2-4,1 0-1,-1 0 0,1 0 1,-1-1-1,1 1 0,-1 0 1,1 0-1,-1 0 0,1-1 1,-1 1-1,1 0 0,0-1 1,-1 1-1,1 0 0,0-1 1,-1 1-1,1 0 0,0-1 1,-1 1-1,1-1 0,12-9-235,-8 7 216,1 0 0,0 0 0,0 1 0,0 0 0,0 0 0,0 0 0,1 0 0,-1 1 1,0 0-1,8-1 0,-2 2 16,-1 1-1,1-1 1,-1 2 0,17 3 0,22 4 30,0-2 0,75 2 0,99-15-115,60 3 218,-151 5-58,4 4 194,149 26 1,-192-12-63,-13-3-244,16 6 43,-92-22 93,5 2-1505,-24 0-1069,2-2 1,-1 0-1,1-1 1,-24-3-1,-11-2-1306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3:01.497"/>
    </inkml:context>
    <inkml:brush xml:id="br0">
      <inkml:brushProperty name="width" value="0.1" units="cm"/>
      <inkml:brushProperty name="height" value="0.1" units="cm"/>
      <inkml:brushProperty name="color" value="#66CC00"/>
    </inkml:brush>
  </inkml:definitions>
  <inkml:trace contextRef="#ctx0" brushRef="#br0">1608 123 6016,'-21'4'1663,"-9"0"-297,9-3-3771,18-1 2663,1-1 0,0 0 0,0 0-1,0 0 1,0 0 0,0 0 0,0-1 0,0 1 0,0 0 0,0-1 0,-2-2 0,-12-8 471,8 9-421,-1 0 1,1 0-1,-13-2 1,-2 0-226,-110-24 1021,72 17-485,11-4-16,37 11-358,0 0 0,-16-2 0,-3 2 104,1 2-1,0 1 1,-43 3-1,-95 16-179,80-7-132,20-3 430,0 3-1,1 3 1,-73 23 0,108-25-249,0-1 1,-1-1 0,-34 3-1,62-11-284,-9 1-833,1 0-1,-1-1 1,1-1-1,-1 0 1,0-1-1,-26-5 1,-7-12-3282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4:25.528"/>
    </inkml:context>
    <inkml:brush xml:id="br0">
      <inkml:brushProperty name="width" value="0.1" units="cm"/>
      <inkml:brushProperty name="height" value="0.1" units="cm"/>
      <inkml:brushProperty name="color" value="#FFFC18"/>
    </inkml:brush>
  </inkml:definitions>
  <inkml:trace contextRef="#ctx0" brushRef="#br0">1562 103 2688,'0'0'14,"-1"-1"53,0 1-1,0-1 1,-1 1-1,1 0 1,0-1-1,0 1 0,0 0 1,0 0-1,0 0 1,-1 0-1,1 0 1,0 0-1,0 0 0,0 0 1,0 0-1,0 1 1,0-1-1,-1 0 0,1 1 1,0-1-1,0 1 1,0-1-1,0 1 1,0-1-1,0 1 0,-2 2 508,0-3-277,0-1 1,0 1 0,0-1 0,1 0 0,-1 0 0,0 0 0,0 0 0,1 0 0,-1-1 0,-4-2 0,3 2-9,1 0 0,0 0 0,-1 0 0,1 0 0,-1 1 0,1 0 0,-8-2 0,-84-5 2142,-133 6 1,120 3-1738,61-4 127,-86-15 1,14 0 20,-320 4 547,438 14-1391,-142-9-2461,48 1-2775,43 7 1270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5:45.502"/>
    </inkml:context>
    <inkml:brush xml:id="br0">
      <inkml:brushProperty name="width" value="0.1" units="cm"/>
      <inkml:brushProperty name="height" value="0.1" units="cm"/>
      <inkml:brushProperty name="color" value="#FFFC18"/>
    </inkml:brush>
  </inkml:definitions>
  <inkml:trace contextRef="#ctx0" brushRef="#br0">1850 172 2432,'-3'-2'251,"2"2"-193,0-1 1,-1 1-1,1-1 0,0 1 1,0-1-1,0 1 0,0-1 1,0 0-1,0 0 0,0 1 1,1-1-1,-1 0 1,0 0-1,0 0 0,1 0 1,-1 0-1,-1-2 0,14-3-10,56-15-1068,-33 11 1123,-20 5 42,6-1 273,39-17 5664,-61 8-3842,-3 11-1906,0-1-1,0 0 1,-1 1-1,1 0 1,-11-7-1,4 2 178,7 6-393,1 0 1,-1 0-1,0 1 1,0-1-1,-1 1 1,1 0 0,0 0-1,-6-1 545,0-1 1486,-21 6-2007,0 2 0,0 0 0,1 2 0,-52 17 0,55-16-100,-47 11 352,-105 11 1,19-17-366,6 0-58,18-4 269,-19-6-94,84-3-68,-188-4-9,38 1 529,101-1-550,30 5 458,70-5-447,19 5-41,-1 0 1,0-1-1,0 1 0,0 0 0,0 0 1,1-1-1,-1 1 0,0-1 1,0 0-1,1 1 0,-1-1 0,0 0 1,-1-1-1,-13-5 451,15 23-4202,-6 2 336,-12 0-1328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5:48.922"/>
    </inkml:context>
    <inkml:brush xml:id="br0">
      <inkml:brushProperty name="width" value="0.1" units="cm"/>
      <inkml:brushProperty name="height" value="0.1" units="cm"/>
      <inkml:brushProperty name="color" value="#FFFC18"/>
    </inkml:brush>
  </inkml:definitions>
  <inkml:trace contextRef="#ctx0" brushRef="#br0">1493 133 3968,'-4'-3'318,"0"2"110,0-2 0,0 1 0,0 0 0,-8-7 731,11-14-295,-4 16-322,-1 0-1,0 1 1,-1 0-1,0 0 1,0 0-1,0 1 1,0 0 0,-1 1-1,0 0 1,-11-5-1,6 4-194,0 1-1,0 0 0,0 0 1,-1 2-1,-24-3 1,-71 4 613,52 3-303,-325 6 1327,234-2-421,31 6-840,-8-1-710,10-2-586,-1 0-2493,39-10-2863,54-2 1924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5:55.735"/>
    </inkml:context>
    <inkml:brush xml:id="br0">
      <inkml:brushProperty name="width" value="0.1" units="cm"/>
      <inkml:brushProperty name="height" value="0.1" units="cm"/>
      <inkml:brushProperty name="color" value="#FFFC18"/>
    </inkml:brush>
  </inkml:definitions>
  <inkml:trace contextRef="#ctx0" brushRef="#br0">3690 20 3072,'1'0'99,"0"-1"1,0 1-1,-1-1 1,1 1-1,0 0 1,0-1-1,0 1 0,0 0 1,-1 0-1,1-1 1,0 1-1,0 0 1,0 0-1,0 0 0,0 0 1,0 0-1,0 1 1,0-1-1,-1 0 1,1 0-1,0 0 0,0 1 1,1 0-1,17 13 1058,-12 1 4521,-11-15-5463,0-1-1,1 0 1,-1 0 0,0 0-1,1 0 1,-1-1 0,-4-3 0,-16-5 46,4 6 59,-1 0 0,1 1 0,-40-1 0,-107 13-272,61 2 666,-226-11 555,210-7-1003,-3 0-110,-16 1-55,31 1 480,-201 5-314,285 1-226,1 2 1,-37 8-1,-14 2-48,-72-4 194,87 2-198,-13-8 449,61-3-359,-1-1 0,1 0 0,0-1 0,0 0 0,-17-6 0,6 3 9,0 0-1,-1 2 0,-24 0 0,-17-3-110,-24 1 23,3-4 190,1 3 0,-101 6 0,74 1 66,-198-1 22,282 2-71,-49 8 1,50-5 46,-47 1-1,7 0 249,22-4-871,-46 8 1,62-6-1615,24-3 726,-1 0 1,0 0-1,1 1 1,-11 3-1,-8 6-3313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6:18.066"/>
    </inkml:context>
    <inkml:brush xml:id="br0">
      <inkml:brushProperty name="width" value="0.1" units="cm"/>
      <inkml:brushProperty name="height" value="0.1" units="cm"/>
      <inkml:brushProperty name="color" value="#FFFC18"/>
    </inkml:brush>
  </inkml:definitions>
  <inkml:trace contextRef="#ctx0" brushRef="#br0">2160 43 1024,'-6'-1'133,"5"1"-103,-1 0 0,1 0 1,0 0-1,0-1 0,-1 1 0,1 0 1,0-1-1,0 1 0,0-1 0,0 1 1,-2-2-1,-12-10 141,11 9 429,0 1 0,-1 0 0,1 1 0,-1-1 0,-8-1 0,-4 1 257,0 1 1,-28 2-1,6 0 90,-75 8 456,69-7-432,-69 13 1,36-4-451,-116 17 418,164-24-577,-13 2 161,32-4-481,0 0 1,0-1-1,0 0 0,0-1 1,0 0-1,-13-2 1,-67-14 582,76 13-438,-34-9 213,-59-9 293,-133 14 104,68 4 678,48-10 102,73 6-861,-57 0-1,-22 10-1992,104-1-1440,0 2 0,-48 12-1,37-4-1516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6:19.367"/>
    </inkml:context>
    <inkml:brush xml:id="br0">
      <inkml:brushProperty name="width" value="0.1" units="cm"/>
      <inkml:brushProperty name="height" value="0.1" units="cm"/>
      <inkml:brushProperty name="color" value="#FFFC18"/>
    </inkml:brush>
  </inkml:definitions>
  <inkml:trace contextRef="#ctx0" brushRef="#br0">1935 104 3968,'0'0'79,"-1"-1"1,0 1-1,1-1 1,-1 1-1,1-1 1,-1 0-1,1 1 0,-1-1 1,1 0-1,0 1 1,-1-1-1,1 0 1,0 0-1,-1 1 1,1-1-1,0 0 0,0 0 1,0 0-1,0 1 1,0-1-1,0 0 1,0-1-1,0 1-34,1 0-1,0-1 1,-1 1-1,1 0 0,0-1 1,0 1-1,0 0 1,0 0-1,0 0 1,0 0-1,0 0 1,2-1-1,-3 2 59,1-1-1,-1 1 1,1 0-1,-1-1 1,0 1-1,1-1 1,-1 1-1,1-1 1,-1 1 0,0-1-1,0 1 1,1-1-1,-1 1 1,0-1-1,0 1 1,1-1-1,-1 0 1,0 1-1,0-1 1,0 1-1,0-1 1,0 0 0,0 1-1,0-1 1,0 1-1,0-1 1,0-1-1,-1 1 44,0 0-1,1-1 0,-1 1 1,0 0-1,0 0 0,0 0 1,0 0-1,0 0 0,0 0 1,0 0-1,-2-1 0,-2-1 119,1 0 0,-1 0-1,0 1 1,0 0 0,-7-2-1,-14-4 545,19 6-605,-1 0 0,0 0 0,0 0 1,0 1-1,-12-1 0,-247-1 3167,249 3-3264,-10-1 111,0 2 1,-50 8-1,51-5-77,-1-1 1,-28-1-1,-17 2-28,-116 10 208,158-12-229,-41-2 0,27-1 138,26 0-111,1-1 0,-30-7 0,26 5 28,-24-2-1,-4 0-65,-26 0 32,-6 4 294,42 0-84,1 2 1,-1 1-1,-44 8 1,71-7-195,-82 15-3721,-48 0-10334,85-16 10589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6:06.004"/>
    </inkml:context>
    <inkml:brush xml:id="br0">
      <inkml:brushProperty name="width" value="0.1" units="cm"/>
      <inkml:brushProperty name="height" value="0.1" units="cm"/>
      <inkml:brushProperty name="color" value="#FFFC18"/>
    </inkml:brush>
  </inkml:definitions>
  <inkml:trace contextRef="#ctx0" brushRef="#br0">2134 0 3328,'0'0'38,"0"0"0,-1 1 0,1-1 0,0 0 0,0 0 0,0 0 0,-1 1 0,1-1 0,0 0 0,0 0 0,0 0 1,-1 0-1,1 0 0,0 1 0,0-1 0,-1 0 0,1 0 0,0 0 0,0 0 0,-1 0 0,1 0 0,0 0 0,0 0 0,-1 0 0,1 0 0,0 0 0,0 0 0,-1 0 0,1 0 0,0 0 0,-1 0 1,1 0-1,0-1 0,0 1 0,0 0 0,-1 0 0,-6-2 1044,2 21-36,5-17-942,-1-1-1,0 0 1,0 1 0,-1-1 0,1 0-1,0 0 1,0 0 0,-1 0 0,1 0-1,0 0 1,-1 0 0,1 0 0,-1 0-1,1-1 1,-1 1 0,0 0 0,1-1-1,-3 1 1,-12 4 1306,10-1-847,5-4-434,0 1 0,0-1 0,0 1 0,0-1 0,0 1-1,0-1 1,-1 1 0,1-1 0,0 0 0,0 0 0,-1 0-1,1 0 1,0 0 0,-2 0 0,0 1 63,-1 0 1,0 0 0,1 1-1,-1-1 1,1 1-1,-6 3 1,-3 1-170,-24 6 545,0-1 0,-1-2 1,-58 6-1,61-10-537,-83 7 806,-187-6 0,211-6-458,31-2-659,29 0 452,-62 6 0,30 2 15,-21 2 228,35-2-193,-89-1-1,136-5-205,-38-11 32,-11 2 299,-79 0 789,74 9-616,-6-1-553,-98 11-1,65 0-4293,29-8-3532,30-5 4163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6:07.344"/>
    </inkml:context>
    <inkml:brush xml:id="br0">
      <inkml:brushProperty name="width" value="0.1" units="cm"/>
      <inkml:brushProperty name="height" value="0.1" units="cm"/>
      <inkml:brushProperty name="color" value="#FFFC18"/>
    </inkml:brush>
  </inkml:definitions>
  <inkml:trace contextRef="#ctx0" brushRef="#br0">1877 33 3712,'-2'-1'244,"-17"-8"744,18 8-888,0 1 0,1-1 1,-1 0-1,0 1 0,0-1 1,1 0-1,-1 0 0,0 1 1,1-1-1,-1 0 0,1 0 1,-1 0-1,1 0 0,0 0 1,-1 0-1,1 0 0,0 0 0,0 0 1,-1 0-1,1-1 0,-3 1 208,-1 0 0,1 1 0,0-1-1,-1 1 1,1-1 0,-1 1 0,1 0 0,-7 1-1,5-1 171,-14 0-61,1 1 0,0 0 1,-1 2-1,-28 6 0,5 4 767,-49 20 0,82-29-1046,-1-2 1,0 1 0,-11 0-1,10-1 12,-58 4 778,-37 12-75,-119 6 0,138-13-432,67-7-295,-1 0 0,0-2 0,0 0-1,0-2 1,0 0 0,-30-5-1,-74-26 100,-43-8 206,105 27-166,39 6-48,0 2 1,-46-3 0,51 6-75,-25-4 1,24 2 214,-27 0-1,38 2-164,0 0-1,1 0 0,-1-1 0,-8-3 1,8 2-387,0 1 1,1 0 0,-1 1-1,-10-1 1,2 0-1995,15 1 1755,0 0 0,0 1 0,0 0 0,0-1 1,0 1-1,0 0 0,-1 0 0,1 0 0,0 1 1,-4 0-1,-21 7-3727,-17 1 27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6:57.619"/>
    </inkml:context>
    <inkml:brush xml:id="br0">
      <inkml:brushProperty name="width" value="0.1" units="cm"/>
      <inkml:brushProperty name="height" value="0.1" units="cm"/>
      <inkml:brushProperty name="color" value="#FFFC18"/>
    </inkml:brush>
  </inkml:definitions>
  <inkml:trace contextRef="#ctx0" brushRef="#br0">4065 1346 2304,'0'-1'221,"0"0"1,1 0-1,-1 1 0,0-1 1,1 0-1,-1 1 0,0-1 1,1 0-1,-1 1 0,1-1 1,0 0-1,-1 1 0,2-2 1,4 2 220,-1-1 0,1 0 0,-1 0 0,8-2 1,-7 1 97,0 0 0,1 1 0,0 0 0,9-1 0,4 2 6303,-15-13-5750,-5-115 2608,6 41-3061,-5 33-393,1 24 73,-6-59-1,-12-23 113,-5 14-107,18 88-299,1-1 1,-2 1-1,-5-14 0,6 17 4,0-1 1,0 1-1,1-1 0,-1 1 0,2-1 0,-1 0 0,1-11 1,-5-37 97,-3-33 96,4-4-326,5-178 65,0 268 48,0 1 1,-1-1-1,1 0 1,-1 1-1,0-1 1,1 1-1,-1-1 1,0 1-1,-1-1 1,1 1-1,0 0 1,-1-1-1,1 1 1,-1 0-1,0 0 0,0 0 1,0 0-1,-2-2 1,0 1-12,1 1 1,-1 0 0,0 0-1,1-1 1,-1 2-1,0-1 1,0 0-1,0 1 1,0 0-1,-8-1 1,-19-2 12,-1 3 0,1 0 0,-1 2 0,1 1 0,0 2 0,-50 12 0,47-10 5,0-1 1,0-1 0,-1-3-1,-47-2 1,18 0 5,-79-9 232,2 1-219,114 8-54,8 1 60,1 0 0,-1 1 0,-19 4 0,-6 1-36,0-2 0,-71-1 1,4-1 125,6 3-89,-142 12-14,-94-6-152,250-11 68,-115-11-4,-41 16-134,225-6 188,-30-5 1,30 3 9,-29-1 0,-87 1-34,-129 5-83,208 4 154,-1-4 0,-109-8-1,80-2-12,-158 7-1,210 3-54,0 2 1,0 2-1,0 1 1,-41 14-1,72-18 13,0-1 0,0 1-1,0 0 1,0 1 0,1 0-1,0 0 1,-8 6 0,7-4-39,4-3 17,1 0 1,0 1-1,-1-1 0,1 0 0,1 1 1,-1 0-1,0-1 0,1 1 1,0-1-1,0 5 0,-1 6 10,-4 116 126,4-116-75,-10 168 68,3 24-95,6-84 28,-1 7-56,1 52 150,3-100-212,-1-78 88,0 1 1,1-1-1,-1 0 0,1 1 0,0-1 1,0 0-1,0 1 0,0-1 0,0 0 0,1 0 1,-1 0-1,1 0 0,0 0 0,4 4 1,5 9-68,-10-13 68,0-1 0,1 1 1,-1-1-1,1 0 0,0 1 0,-1-1 1,4 2-1,0 1 6,-1-2 0,1 1 0,1-1 0,-1 1 0,0-1 0,1-1 0,-1 1 0,1-1 0,0 0 0,0 0 0,0-1 0,0 0 0,0 0 0,0 0 0,7-1 0,33 0-32,124 6 177,18 8-348,81-8 434,-171-7-376,327 24 364,-143-17-251,30 3-292,-195 1-2195,1-12-3377,-82 0 3462,48-7-5409,-43-3 3881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8:08.416"/>
    </inkml:context>
    <inkml:brush xml:id="br0">
      <inkml:brushProperty name="width" value="0.1" units="cm"/>
      <inkml:brushProperty name="height" value="0.1" units="cm"/>
      <inkml:brushProperty name="color" value="#FFFC18"/>
    </inkml:brush>
  </inkml:definitions>
  <inkml:trace contextRef="#ctx0" brushRef="#br0">2397 481 2816,'-15'-9'1024,"15"8"-947,0 1 1,-1-1 0,1 0-1,0 0 1,0 0-1,0 0 1,0 0 0,-1 1-1,1-1 1,0 0-1,-1 0 1,1 1-1,-1-1 1,1 0 0,-1 0-1,1 1 1,-1-1-1,0 1 1,1-1 0,-1 0-1,0 1 1,1-1-1,-1 1 1,0-1 0,1 1-1,-1 0 1,0-1-1,0 1 1,0 0-1,0 0 1,1-1 0,-1 1-1,0 0 1,0 0-1,0 0 1,0 0 0,0 0-1,1 0 1,-1 0-1,0 0 1,-2 1 1002,3-2-980,0 0 1,0 1-1,0-1 1,0 0-1,0 0 0,0 1 1,0-1-1,0 0 1,0 1-1,0-1 0,0 0 1,-1 0-1,1 1 1,0-1-1,-1 0 0,1 1 1,0-1-1,-1 1 0,1-1 1,-1 0-1,1 1 1,-1-1-1,1 1 0,-1-1 1,1 1-1,-2-1 1,-5-5 79,4 0 10,2 6-168,1-1-1,0 1 1,0-1 0,-1 1-1,1-1 1,0 1 0,-1-1 0,1 1-1,0-1 1,-1 1 0,1 0-1,0-1 1,-1 1 0,1-1-1,-1 1 1,1 0 0,-1 0-1,1-1 1,-2 1 0,-1-2 119,-1-1 1,1 1 0,0-1-1,0 0 1,-1 1 0,2-2-1,-1 1 1,0 0 0,1 0-1,-1-1 1,1 1 0,-3-7-1,3 5-91,-1 0 0,0 0 0,0 0 0,-1 1 1,1 0-1,-7-7 0,-12-9 629,18 15-448,0 1 0,0 0 0,-1 0 0,1 0 0,-1 1 0,0 0 0,-10-5 1,10 5-196,-28-11 270,0 2 0,-43-11 0,56 19-226,0 0 0,-1 1 0,-25 1 0,-52-9 437,-122 2 1,130 9-262,49 5 613,41-4-861,0-1 0,0 0 0,0 0 1,0 1-1,0-1 0,0 0 0,-1 0 0,1 1 0,0-1 0,0 0 0,0 0 0,0 1 1,0-1-1,0 0 0,0 0 0,0 1 0,1-1 0,-1 0 0,0 0 0,0 1 0,0-1 1,0 0-1,0 0 0,0 0 0,0 1 0,1-1 0,-1 0 0,0 0 0,0 0 0,0 1 1,0-1-1,1 0 0,-1 0 0,0 0 0,0 0 0,0 1 0,1-1 0,-1 0 0,0 0 1,0 0-1,1 0 0,-1 0 0,0 0 0,0 0 0,1 0 0,-1 0 0,1 0 0,-4 0 60,1 0 0,0-1 0,0 1 0,0-1 0,-1 1 0,1-1 0,0 0 0,0 0 0,0 0-1,0 0 1,0 0 0,0 0 0,1-1 0,-3-1 0,-3-2-37,1 1-1,-1 0 1,0 0 0,0 1-1,-9-3 1,13 4-34,-22-8-14,0 0 0,0 2-1,0 0 1,-1 2 0,0 1-1,-1 1 1,-26 0 0,-51-1-42,-13-1 27,45-3 133,67 9-125,0 0-1,0-1 0,0 0 0,0 0 1,0-1-1,-7-3 0,-22-5 177,24 9-120,1-2 0,-16-5-1,18 5-17,-1 1-1,0-1 1,1 2-1,-1-1 1,-13 0-1,-91-9 110,-2 9-13,32 0 605,-125 12 1,159 0-598,15-1-1570,-3-6-3630,34-3 4578,0 0 0,0 0 0,0-1 0,0 1 0,0-1-1,0 1 1,0-1 0,0 0 0,0 0 0,0 0 0,0 0 0,1 0 0,-1 0 0,0 0-1,0-1 1,1 1 0,-1-1 0,1 1 0,0-1 0,-2-2 0,-30-34-3368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3:02.220"/>
    </inkml:context>
    <inkml:brush xml:id="br0">
      <inkml:brushProperty name="width" value="0.1" units="cm"/>
      <inkml:brushProperty name="height" value="0.1" units="cm"/>
      <inkml:brushProperty name="color" value="#66CC00"/>
    </inkml:brush>
  </inkml:definitions>
  <inkml:trace contextRef="#ctx0" brushRef="#br0">1635 183 5632,'-4'0'320,"1"0"0,-1-1 0,0 1 0,1-1 0,-1 0 0,1 0 0,-1 0 0,-5-3 0,8 3-338,0 1 0,-1-1 0,1 0-1,0 0 1,0 0 0,0 1 0,-1-1-1,1 0 1,0 0 0,0-1 0,1 1-1,-1 0 1,0 0 0,0 0 0,0-1-1,1 1 1,-1 0 0,1-1 0,-1 1-1,1 0 1,-1-1 0,1 1 0,0-2-1,-1-4-154,1 1-1,-1 0 0,0-1 0,0 1 1,-4-11-1,3 12 418,-1-1-1,1 1 1,-1-1-1,0 1 1,0 0 0,-1 0-1,1 0 1,-1 1-1,0-1 1,-8-6 0,5 6 44,1 1 0,-1 0 0,0 1 1,0-1-1,0 1 0,-1 1 0,1-1 1,-1 1-1,1 1 0,-1-1 1,-14 1-1,-5 0 8,1 2 1,-32 6-1,-14 0-399,-5-5 120,-224 16 1523,-130 46 1015,142-27-3638,278-36 497,1-1 0,-1 0 0,0-1 0,1 0 0,-1 0 0,1-1 0,-11-4 0,-26-15-3264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8:11.164"/>
    </inkml:context>
    <inkml:brush xml:id="br0">
      <inkml:brushProperty name="width" value="0.1" units="cm"/>
      <inkml:brushProperty name="height" value="0.1" units="cm"/>
      <inkml:brushProperty name="color" value="#FFFC18"/>
    </inkml:brush>
  </inkml:definitions>
  <inkml:trace contextRef="#ctx0" brushRef="#br0">4484 195 5632,'-13'-6'795,"8"4"-485,0-1-1,-1 1 0,1 1 0,-1-1 0,0 1 1,-8-2-1,12 3-21,-2-3-262,0-3-697,-4-3 905,-2 4 267,-1-1 1,0 1-1,1 1 0,-1 0 1,-1 0-1,1 1 0,-1 1 1,1 0-1,-1 0 0,-19 1 1,-321 1 3663,246-9-3605,3 0-335,-3 0 286,-2 3 214,48 1-117,31 3-318,4 2 37,0-2-1,-32-7 0,35 4-254,-1 2 0,0 0 0,-26 1 0,18-3-525,30 5 384,-1-1 63,0 0 1,0 0-1,0 0 0,0 0 1,0 1-1,0-1 1,0 1-1,0-1 1,-3 1-1,-2-1 67,4 0-59,-1 0 1,1 1-1,0-1 0,0 1 1,-1 0-1,1 0 0,-5 1 1,4 0-14,1-1-1,-1 0 1,1 0 0,-1 0 0,-6-1 0,-3-1 19,0 0 0,0 1 0,-14 0 0,-22-2 51,27 1-51,-26 2 1,-9-2-133,-37-3 60,55 3 105,20 1 8,-34-6 0,35 4-55,-35-1-1,14 2-60,-115 0 40,81 3-26,-153 19 36,117-7 55,-57-11 49,89-3 71,-46 4 77,-226 36 0,310-33-91,-74 2 0,-32-9 105,-163 3 936,183 9-738,-3 1-590,61-9-490,-101 2-3107,101-4 1025,7 3-1220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8:13.846"/>
    </inkml:context>
    <inkml:brush xml:id="br0">
      <inkml:brushProperty name="width" value="0.1" units="cm"/>
      <inkml:brushProperty name="height" value="0.1" units="cm"/>
      <inkml:brushProperty name="color" value="#FFFC18"/>
    </inkml:brush>
  </inkml:definitions>
  <inkml:trace contextRef="#ctx0" brushRef="#br0">1824 69 1152,'0'0'448,"-1"-5"1029,-13-1 4219,13 6-5339,-13-4 2198,-50-18 1573,49 16-3654,0 1 0,-1 1 1,1 1-1,-1 0 0,-21-1 1,-84 3 136,63 2-100,1 0-61,-92-5 982,115 2-1039,0 1 0,-41 4 0,-15 6 137,-92 5-313,-150-14 663,293 1-1048,-54 11 1,21-2-346,26-5-224,-5 1-3849,-88-1 0,95-13 26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8:25.439"/>
    </inkml:context>
    <inkml:brush xml:id="br0">
      <inkml:brushProperty name="width" value="0.1" units="cm"/>
      <inkml:brushProperty name="height" value="0.1" units="cm"/>
      <inkml:brushProperty name="color" value="#FFFC18"/>
    </inkml:brush>
  </inkml:definitions>
  <inkml:trace contextRef="#ctx0" brushRef="#br0">5446 74 3200,'-5'-14'7589,"-16"23"-5605,14-9-1574,0-1 0,1-1 1,-1 1-1,1-1 0,-11-4 1,-18-4 657,6 3-594,20 5-274,0 0 0,0 0 1,-18 0-1,-11 2 257,0-2 0,-65-10 0,48 4 63,0 2 1,-1 3 0,-63 4-1,30 1-197,4-3-13,-149 7-7,-130 4 217,243-11-437,-89 4 296,183-1-324,-28 4 0,1 0 80,-52 8 45,67-8-126,-63 3 0,44-4 106,-89 0-11,81-5-30,-121 3-56,132-1-69,36-3 83,-37 5 1,15 1-90,0-3 1,-55-3-1,26 0 143,-140 1-158,142 5 27,-76 0 11,117-3 49,-50 8 1,67-8-145,-90 7 378,89-8-313,1 0 0,-22 0 0,-15 1-4,26 0 72,1-1 0,-36-2 0,12 0-170,-14 0 162,13 0-13,-62 6-1,78-4-28,-7 3 141,19-3-157,15-2 9,1 1 1,-1 0-1,1 0 1,0 0-1,-1 0 0,1 0 1,-1 0-1,1 1 1,-1-1-1,1 0 0,0 1 1,-1-1-1,1 1 0,0 0 1,-3 1-1,0-1 8,1 1 0,-1-1 0,0 1 0,0-1 0,-7 1 0,-189 1 859,32-3-1067,132 11 288,17-11-45,9-1-33,0 1 0,0 1 0,-15 2 0,11-1 5,1 0 0,-24 0 0,-11 3 100,-74-5 15,108-1-44,1-2 0,0 1 0,-1-2 0,-13-5 0,23 8-75,-1 1 1,1-1 0,0 0 0,-1 1-1,-4 0 1,-14-2 123,14 0-82,0 1 0,-18 0 0,18 1-13,0-1-1,-17-3 0,13 2 118,0 0 0,-18 0 1,-13-2 192,22 0-793,-1 1 1,0 1 0,0 2 0,-27 1 0,48 0-30,0-1-1,0 1 1,0 0-1,-1 0 1,1 0 0,0 0-1,1 0 1,-1 0 0,0 0-1,0 1 1,0-1-1,1 0 1,-1 1 0,1 0-1,-1-1 1,1 1 0,-2 2-1,-6 7-2178,-12 5-2461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8:28.083"/>
    </inkml:context>
    <inkml:brush xml:id="br0">
      <inkml:brushProperty name="width" value="0.1" units="cm"/>
      <inkml:brushProperty name="height" value="0.1" units="cm"/>
      <inkml:brushProperty name="color" value="#FFFC18"/>
    </inkml:brush>
  </inkml:definitions>
  <inkml:trace contextRef="#ctx0" brushRef="#br0">2292 46 1664,'26'-13'1273,"-21"11"-834,0 0 1,0-1 0,23-17 11133,-36 23-10803,6-2-636,-1 0 1,1 0-1,0 0 1,-1-1-1,1 1 0,-1-1 1,-4 1-1,7-1-106,-1 0 0,1 0 0,-1 0 1,1 0-1,-1 0 0,1 0 0,-1 0 0,0 0 0,1 1 0,-1-1 0,1 0 0,-1 0 0,1 1 0,-1-1 1,1 0-1,-1 1 0,0 0 0,1-1 5,0 1 0,-1-1 0,1 1 0,-1-1 0,0 0-1,1 1 1,-1-1 0,1 0 0,-1 0 0,1 1 0,-1-1 0,0 0 0,1 0 0,-1 0 0,1 0 0,-1 0 0,-1 0 0,-608 0 3593,608 0-3610,0 0-1,-1 0 1,1-1 0,0 0-1,0 1 1,-1-1-1,1 0 1,-3-2-1,3 2 4,0 0 0,0 0 0,0 0 0,0 1-1,0-1 1,0 0 0,0 1 0,-4-1 0,-10-3 91,15 3-113,-1 1-1,1-1 0,-1 0 1,1 1-1,-1 0 1,1-1-1,-1 1 0,0 0 1,-2-1-1,-152 1 218,92 9-33,57-8-219,0 0-1,0 0 1,-11 3-1,10-2 78,0 0-1,0-1 1,-14 1-1,-104-2 191,116 1-239,0 0-1,0 1 0,0 0 0,-12 4 1,12-3-12,0-1 1,0 1 0,0-2 0,-13 1-1,20-1 46,-1-1 0,1 1 0,-1-1 0,1 1 0,-1 0 0,-4 2 0,5-1 24,0-1 1,-1 0-1,1 0 1,-1 0-1,1 0 0,-6 0 1,-334-15 1172,101 9-840,144 6-399,53-1-63,-71 1-3544,85 1-549,-51 9 1,34-2-440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2:20.239"/>
    </inkml:context>
    <inkml:brush xml:id="br0">
      <inkml:brushProperty name="width" value="0.1" units="cm"/>
      <inkml:brushProperty name="height" value="0.1" units="cm"/>
      <inkml:brushProperty name="color" value="#FFFC18"/>
    </inkml:brush>
  </inkml:definitions>
  <inkml:trace contextRef="#ctx0" brushRef="#br0">3001 169 2432,'-1'-1'171,"0"0"0,1 1 0,-1-1 0,1 0 1,-1 1-1,1-1 0,-1 0 0,1 0 0,0 0 0,-1 1 0,1-1 0,0 0 1,0 0-1,-1 0 0,1 0 0,0 0 0,0 1 0,0-1 0,0 0 1,0 0-1,0 0 0,0 0 0,1-1 0,-1 1-82,0 0-1,0 0 1,1 0-1,-1 0 1,0 0 0,0 0-1,-1 0 1,1 0-1,0 0 1,0 0 0,0 1-1,-1-1 1,1 0 0,0 0-1,-1 0 1,1 0-1,-1 0 1,1 0 0,-1 0-1,0 0 1,-1-2 103,-1 1 1,1 0-1,-1 0 1,1 0 0,-1 0-1,0 0 1,0 1-1,0-1 1,0 1-1,0 0 1,0-1-1,0 2 1,0-1 0,0 0-1,-1 1 1,1-1-1,0 1 1,-7 0-1,-5 0-104,1 0-1,-1-1 0,1-1 1,-1-1-1,1 0 0,0 0 1,-27-12-1,10 2 345,-1 0 0,-1 2 0,0 2 0,0 1 0,-68-7 0,53 10-302,1 3 0,-1 2 0,0 2 0,-92 16 1,-86 19 210,-16 0 139,67-16-596,28-4 184,-189 25 1564,213-22-887,-131 20 296,189-32-877,-292 32-3458,175-27-6242,98-12 5019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2:35.664"/>
    </inkml:context>
    <inkml:brush xml:id="br0">
      <inkml:brushProperty name="width" value="0.1" units="cm"/>
      <inkml:brushProperty name="height" value="0.1" units="cm"/>
      <inkml:brushProperty name="color" value="#FFFC18"/>
    </inkml:brush>
  </inkml:definitions>
  <inkml:trace contextRef="#ctx0" brushRef="#br0">6 0 896,'-5'4'416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2:37.950"/>
    </inkml:context>
    <inkml:brush xml:id="br0">
      <inkml:brushProperty name="width" value="0.1" units="cm"/>
      <inkml:brushProperty name="height" value="0.1" units="cm"/>
      <inkml:brushProperty name="color" value="#FFFC18"/>
    </inkml:brush>
  </inkml:definitions>
  <inkml:trace contextRef="#ctx0" brushRef="#br0">7323 285 3072,'0'0'976,"-5"9"1061,4-8-1907,1 1 0,-1 0 0,1-1 1,-1 1-1,0-1 0,1 0 0,-1 1 0,0-1 0,0 1 0,0-1 0,0 0 0,0 0 0,-1 0 0,1 1 1,-2 0-1,2-1-61,0 0-1,-1 0 1,1 0 0,0 0 0,0 1 0,0-1 0,0 0 0,0 1 0,0-1 0,0 1 0,0-1-1,0 1 1,1 0 0,-1-1 0,0 3 0,0 1 801,-1-11 384,0-12 105,1 16-1325,1 1 0,-1-1 0,0 1 0,0-1 0,1 1 0,-1 0 0,0-1 0,0 1 0,0 0 0,-1 0 0,1-1 0,0 1 0,0 0 0,-1 0 0,-1-1 0,-22-13 403,-6 0 228,20 9-383,0 1-1,-20-7 0,5 7-148,-1 1-1,0 0 0,1 2 1,-47 3-1,32-1-58,-3 3 258,1 1 0,-62 14 0,-33 4 80,-35-19 164,92-5-336,-206 2 53,247-2-176,1-3 0,-1 0 0,-51-16-1,-52-8 121,62 19-153,-112-11 302,161 20-307,-2 0-76,-46-8 0,-3-7 22,14 1 48,-95-6 0,85 19-152,42 2 127,-57-6-1,-28-8 49,-36 0 410,44-9-446,73 13 52,-44-5-1,59 12-115,-28-9 0,35 7-33,0 1 0,0 0 1,-30 0-1,-124 0-16,122 2 147,35 0-111,0 1-1,0 1 0,0 1 0,-21 3 0,-25 9 224,-86 16-118,69-16-46,-52 6-10,67-17-76,42-2 37,-29 3 0,40-2 20,-1-1 1,0 0-1,-20-3 0,-11 0-8,-436 3 470,353 6-651,95-5 260,-1 3 0,-46 9 0,47-6 6,0-2 0,-50 2 1,-220-30 74,20 12-174,248 11 55,-108 6 130,-38-1-234,74-6-46,-117 3 469,183 1-322,-26 2 149,-22-5-62,-199 3 92,225-2-94,23-1-176,-68 10 0,91-8-779,0-1 1,-23 0 0,23-2-1154,10 1 1154,0-1 1,0 0-1,0 0 1,0 0-1,0-1 0,0 0 1,0 0-1,1 0 0,-1 0 1,1-1-1,-1 0 0,-6-5 1,-14-8-1903,-30-9-573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2:48.868"/>
    </inkml:context>
    <inkml:brush xml:id="br0">
      <inkml:brushProperty name="width" value="0.1" units="cm"/>
      <inkml:brushProperty name="height" value="0.1" units="cm"/>
      <inkml:brushProperty name="color" value="#FFFC18"/>
    </inkml:brush>
  </inkml:definitions>
  <inkml:trace contextRef="#ctx0" brushRef="#br0">5802 149 2304,'0'0'10208,"-20"0"-8411,0 5-805,18-4-950,-1 0 0,1-1 0,0 1-1,0 0 1,0 0 0,1 0 0,-1 0 0,0 1 0,0-1 0,1 0 0,-3 2 0,-9 6 324,-8 3-152,12-7-101,0 0 1,0-1-1,0 0 1,-1 0-1,0-1 1,-19 4-1,-75 7 304,-32 4-71,84-13-312,-39 3 582,25-3-298,52-3-263,-1 0-1,1-1 0,-1-1 1,1 0-1,0-1 1,-19-3-1,-82-19 325,16 4 143,48 10-336,-72-4-1,55 7-177,-52 4-52,9 1-3,27-4 79,4 1 93,7 2-31,-136-13 39,162 10-156,2-1 0,-58-15 0,83 18 56,-1 0 1,1 2-1,-1 0 0,-27 3 1,-1-1-4,2 0-59,-1-2 0,0-2-1,-83-17 1,-122-36 285,236 53-230,0 1 0,-1 0 0,1 2 0,-26 2 0,-3-1 84,-441-1-350,404-6 437,63 4-156,-1 0 1,0 1 0,0 1 0,-39 6-1,8 2-76,-78 4-1,-52-9-4,131-3 162,30-1-156,1-1 0,-30-7 0,31 5 54,-1 1-1,-30-1 1,29 5-39,0 0 1,-25 7-1,-8 0-53,-55-4 179,38-1-27,-105-10 0,143 3-43,-38-2-85,-9 6 147,-167 5-198,168 0 132,-84 10 84,116-11-229,34-4 93,-27 5 0,27-3 38,0-1-1,-18 0 0,18-1 14,1 1-1,-15 2 1,18-2-67,0 0 0,0 0 1,-12-2-1,13 1 148,1 0 0,-1 0 0,0 1 0,-10 1 0,8 0-438,-1 0 0,0-2-1,-13 1 1,23-1 180,1 0 0,-1 0 0,1-1 0,0 1 0,-1 0-1,1 0 1,-1 0 0,1 0 0,-1-1 0,1 1 0,0 0 0,-1 0 0,1-1 0,0 1 0,-1 0-1,0-1-289,1 1 290,0-1 0,0 1 0,-1-1 0,1 1 0,0 0 0,0-1-1,0 1 1,-1-1 0,1 1 0,0-1 0,0 1 0,0-1 0,-1-18-3129,1 14 2210,-1-30-4221,-3-2 1205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2:08.911"/>
    </inkml:context>
    <inkml:brush xml:id="br0">
      <inkml:brushProperty name="width" value="0.1" units="cm"/>
      <inkml:brushProperty name="height" value="0.1" units="cm"/>
      <inkml:brushProperty name="color" value="#FFFC18"/>
    </inkml:brush>
  </inkml:definitions>
  <inkml:trace contextRef="#ctx0" brushRef="#br0">1069 95 3968,'0'-1'87,"0"0"0,0 1 0,0-1 0,0 0 0,0 0 0,1 1 0,-1-1 1,0 0-1,0 1 0,0-1 0,1 0 0,-1 1 0,0-1 0,0 1 0,1-1 0,-1 0 0,1 1 0,-1-1 0,1 1 1,-1-1-1,0 1 0,1-1 0,0 1 0,-1 0 0,1-1 0,-1 1 0,1-1 0,0 1 0,-1 0 0,1 0 0,0-1 1,0 1-1,27 0 1230,-24 0-1249,-1 1-1,0-1 1,1 0 0,-1 0-1,0 0 1,1-1-1,-1 1 1,4-2 0,-1-1 289,1-1 0,-1 0 0,0-1 0,-1 1 0,1-1 0,-1 0 0,8-9 0,1-1 600,-13 14-610,-17 10 1258,4 2-1041,11-9-490,0-1 1,0 0-1,0 1 1,0-1-1,-1 0 1,1 0-1,0 0 1,-1 0-1,1 0 1,-1 0-1,1 0 0,-1-1 1,1 1-1,-1-1 1,0 1-1,1-1 1,-1 1-1,0-1 1,-3 0-1,0 1 81,-1 0 0,0 0-1,1 0 1,-9 3 0,-12 3-166,-7-3 374,0-3 0,0 0-1,-54-7 1,-21 0 500,62 4-508,-65-12 0,66 7 120,-69-2-1,-243 9 555,338 0-1510,-28-4-1,42 4-82,1-1 0,0 0-1,0 0 1,-1 0 0,1 0 0,0-1-1,0 1 1,1-1 0,-1 0 0,0 0-1,0-1 1,-5-4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2:10.578"/>
    </inkml:context>
    <inkml:brush xml:id="br0">
      <inkml:brushProperty name="width" value="0.1" units="cm"/>
      <inkml:brushProperty name="height" value="0.1" units="cm"/>
      <inkml:brushProperty name="color" value="#FFFC18"/>
    </inkml:brush>
  </inkml:definitions>
  <inkml:trace contextRef="#ctx0" brushRef="#br0">824 12 3712,'-32'6'1749,"30"-6"-1631,0 1 0,1-1 0,-1 0 0,0 0 0,0 0 0,1 0 0,-1-1 0,0 1 0,0 0 0,1-1 0,-1 1 0,0-1 0,1 1 0,-1-1-1,0 0 1,-1-1 0,0 0 189,1 1 0,-1 0-1,1-1 1,-1 1-1,1 0 1,-1 0-1,0 0 1,0 1-1,1-1 1,-1 1-1,0 0 1,0-1 0,0 1-1,-4 1 1,-42 5 1708,18 1-586,-48 19 0,68-22-1237,0 0-1,-1 0 1,1-1-1,-1 0 1,0-1 0,0-1-1,0 0 1,1 0-1,-1-1 1,0-1 0,0 0-1,-22-5 1,20 3-447,-1 0 0,1 2 1,0-1-1,0 2 0,-1 0 0,1 0 1,0 2-1,0 0 0,-23 6 0,-1 2-3182,1 3 0,-44 20 0,19-4-541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3:03.273"/>
    </inkml:context>
    <inkml:brush xml:id="br0">
      <inkml:brushProperty name="width" value="0.1" units="cm"/>
      <inkml:brushProperty name="height" value="0.1" units="cm"/>
      <inkml:brushProperty name="color" value="#66CC00"/>
    </inkml:brush>
  </inkml:definitions>
  <inkml:trace contextRef="#ctx0" brushRef="#br0">2266 49 4608,'-3'0'125,"-26"-3"2280,28 3-2325,-1 0 0,1-1 0,-1 0-1,1 1 1,-1-1 0,1 0 0,0 0 0,0 0 0,-1 1 0,1-1 0,0-1-1,0 1 1,0 0 0,0 0 0,0 0 0,-1-2 0,0 0-24,0 1 0,1 0 0,-1 0 0,-1 0 0,1 0 0,0 0 0,0 0 0,-1 1 0,1-1 0,-1 1 0,1 0 1,-1 0-1,1 0 0,-1 0 0,0 0 0,0 0 0,0 1 0,-4-1 0,1 0 210,-1 1-1,0 0 1,1 0-1,-1 0 1,0 1-1,1 0 0,-8 2 1,-5 4-170,0 1 1,0 0-1,-30 20 0,31-17 167,0-1-1,-1-1 0,-35 13 1,34-18-47,1-1 1,-1-1 0,1 0 0,-1-2 0,-34-3 0,-41-11 364,-68 7 59,138 6-457,0 1 0,0 1 0,0 2 0,-31 6 0,-4 1 129,3 1 36,37-6-192,-29 3 1,-332 44 1847,69-6-440,252-39-1551,-94 8-852,126-14-166,0-1-1,0-2 1,-43-7-1,-2-9-2700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2:12.803"/>
    </inkml:context>
    <inkml:brush xml:id="br0">
      <inkml:brushProperty name="width" value="0.1" units="cm"/>
      <inkml:brushProperty name="height" value="0.1" units="cm"/>
      <inkml:brushProperty name="color" value="#FFFC18"/>
    </inkml:brush>
  </inkml:definitions>
  <inkml:trace contextRef="#ctx0" brushRef="#br0">0 1 128,'5'0'0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2:13.640"/>
    </inkml:context>
    <inkml:brush xml:id="br0">
      <inkml:brushProperty name="width" value="0.1" units="cm"/>
      <inkml:brushProperty name="height" value="0.1" units="cm"/>
      <inkml:brushProperty name="color" value="#FFFC18"/>
    </inkml:brush>
  </inkml:definitions>
  <inkml:trace contextRef="#ctx0" brushRef="#br0">1651 140 2944,'-1'0'35,"1"0"1,0-1-1,0 1 0,-1-1 1,1 1-1,0 0 1,0-1-1,0 1 0,0-1 1,0 1-1,0-1 1,0 1-1,0-1 0,0 1 1,0-1-1,0 1 1,0 0-1,0-1 0,0 1 1,0-1-1,0 1 0,1-1 1,-1 1-1,0 0 1,0-1-1,0 1 0,1-1 1,-1 1-1,0 0 1,1-1-1,-1 1 0,0 0 1,1-1-1,17-19-1052,-7 8 1402,-8 5 311,0 0 0,0 0 0,-1 0 0,1-1 1,-1 1-1,-1-1 0,0 1 0,0-1 1,0 1-1,-1-13 704,-9 29-195,7-7-1020,-1-1 0,1 1 0,0-1 0,0 0 0,-1 0-1,1 1 1,-1-1 0,1-1 0,-1 1 0,0 0 0,1-1 0,-4 1-1,2 0 6,0-1 0,0 1-1,0 1 1,0-1 0,-6 3-1,6-2-151,0 0 0,-1-1 0,0 1 0,1-1 0,-6 1 0,-20 7 230,23-6-171,0 0 0,0-1 0,0 0 0,0 0 0,-1-1 0,-13 1 0,-49-2 407,30-1-108,-102 8-793,1 0 671,-40 2 381,-1 0 2,137-9-501,-28-1 352,-1 3 0,-101 16 0,99-2-322,29-5-1500,-88 8 0,129-19 762,0 0 0,1 0 0,-1 0 0,1-1 0,-1 1 1,0-1-1,-8-3 0,10 2 35,1 0 1,0 1-1,0-1 0,-1 0 1,1-1-1,1 1 0,-1 0 1,0-1-1,1 0 1,-1 0-1,1 1 0,0-1 1,-3-4-1,-20-42-3952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2:15.467"/>
    </inkml:context>
    <inkml:brush xml:id="br0">
      <inkml:brushProperty name="width" value="0.1" units="cm"/>
      <inkml:brushProperty name="height" value="0.1" units="cm"/>
      <inkml:brushProperty name="color" value="#FFFC18"/>
    </inkml:brush>
  </inkml:definitions>
  <inkml:trace contextRef="#ctx0" brushRef="#br0">1698 29 3456,'-14'12'1811,"-9"12"415,5-8 149,18-16-2336,0 0 0,-1 1 0,1-1 0,0 0 0,-1 0 0,1 1 0,-1-1 0,1 0 0,0 0 0,-1 1 0,1-1-1,-1 0 1,1 0 0,-1 0 0,1 0 0,-1 0 0,1 0 0,-1 0 0,1 0 0,-1 0 0,1 0 0,-1 0 0,1 0 0,-1 0 0,1 0 0,-1 0 0,1-1 0,0 1 0,-1 0 0,1 0 0,-1 0 0,1-1 0,-1 1 0,1 0 0,0-1 0,-1 1 0,0-1 0,1 0 55,-2-3 243,1 1 0,-1 0 0,0-1 0,0 1 1,0 0-1,-4-3 0,4 4-208,1 1 0,-1 0 0,1 0 0,-1 0 0,0 1 0,1-1 0,-1 0 0,0 1-1,0-1 1,0 1 0,0-1 0,1 1 0,-1 0 0,0 0 0,-3 0 0,-39-10 639,-8-3 129,34 8-814,1 1 0,-1 0 0,1 1 0,-23-1 0,-243 19 232,-143 13 1045,314-27-953,-121-2 917,78-8-4138,124 7-852,-43 3-1,16 0-562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2:16.323"/>
    </inkml:context>
    <inkml:brush xml:id="br0">
      <inkml:brushProperty name="width" value="0.1" units="cm"/>
      <inkml:brushProperty name="height" value="0.1" units="cm"/>
      <inkml:brushProperty name="color" value="#FFFC18"/>
    </inkml:brush>
  </inkml:definitions>
  <inkml:trace contextRef="#ctx0" brushRef="#br0">1610 86 4864,'-32'-34'2853,"28"33"-2839,0-1-1,1 1 0,-1 0 1,0 0-1,0 0 1,0 0-1,0 1 1,0 0-1,-1 0 1,-6 0-1,-7 0 388,-97-6 3023,67 2-1813,-60 1 0,22 2-929,48 0-587,-45-4-46,-138-13 1146,154 13-442,-73 4 0,68 2-238,-72 9 297,0-1-3123,64-3-2427,54-3 1350,-38-1 0,-9-9-313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2:17.181"/>
    </inkml:context>
    <inkml:brush xml:id="br0">
      <inkml:brushProperty name="width" value="0.1" units="cm"/>
      <inkml:brushProperty name="height" value="0.1" units="cm"/>
      <inkml:brushProperty name="color" value="#FFFC18"/>
    </inkml:brush>
  </inkml:definitions>
  <inkml:trace contextRef="#ctx0" brushRef="#br0">2618 119 4480,'-31'-14'4746,"29"13"-4643,1 0-1,-1 0 0,0 1 0,1-1 1,-1 0-1,0 1 0,1-1 0,-1 1 1,0 0-1,1-1 0,-1 1 0,0 0 1,0 0-1,1 0 0,-1 0 0,-2 1 1,-13-1 254,-50-8 465,-19 2-4,47 2-346,-188-24 307,178 22-598,-45-1 241,-184-8-33,36-4 224,177 15-201,-1 3 0,-115 12 0,76-3 69,-225 26 1343,-15-4-2957,114-29-6880,211-2 5781,-25-4 0,-23-11-1245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3:59.367"/>
    </inkml:context>
    <inkml:brush xml:id="br0">
      <inkml:brushProperty name="width" value="0.1" units="cm"/>
      <inkml:brushProperty name="height" value="0.1" units="cm"/>
      <inkml:brushProperty name="color" value="#FFFC18"/>
    </inkml:brush>
  </inkml:definitions>
  <inkml:trace contextRef="#ctx0" brushRef="#br0">503 1053 1664,'5'-66'8730,"1"85"-8052,-6-18-650,0 0-1,0 0 1,0-1 0,0 1 0,1 0 0,-1 0 0,0 0 0,1 0 0,-1 0-1,0 0 1,1-1 0,-1 1 0,1 0 0,0 0 0,-1-1 0,1 1 0,0 0 0,-1-1-1,1 1 1,0 0 0,0-1 0,-1 1 0,1-1 0,2 1 0,23 7 692,-19-6-628,31 9 290,-28-8-275,0 1 0,0-2 0,0 1 0,1-2 0,17 2 0,-13-4 164,1 0-1,17-4 1,-24 4-192,23 0 191,-27 1-231,0 1 0,0-1 0,0-1-1,0 1 1,0-1 0,-1 0 0,10-2 0,23-8-2,-30 10-6,0-1 0,0 0 1,0 0-1,-1 0 1,1-1-1,-1 0 1,0 0-1,8-5 1,12-13 137,-16 14-139,-1 0 0,0-1 1,0 0-1,12-16 0,10-14 17,-15 19 12,26-41 0,6-32 192,-29 62-169,-14 23-31,-1-1 1,1 1-1,4-13 1,-7 15-18,1-1 18,-1-1-1,0 1 1,0-1 0,0 1 0,-1-1-1,0 0 1,0-7 0,0-7 18,0 16-36,-1-1 0,0 1 0,0 0 0,0-1 0,0 1 0,-1-1 0,0 1 0,0 0 0,-3-10 0,-23-41-9,23 44-11,-1 0 1,0 1-1,-1-1 1,-1 1-1,0 1 1,0-1-1,-1 1 1,-17-18-1,-42-37-67,-2-1-27,49 51 242,-22-16 1,22 18-233,-18-16-1,26 19 57,0 0-1,0 1 1,-2 1-1,-22-12 1,-7 0-1,33 15 28,0-1 0,0 2 0,-1-1 1,0 2-1,0-1 0,0 1 0,0 1 1,0 0-1,-12 0 0,10 2-60,2-1 34,0 2 0,-17 1 0,25-1 23,-1 0-1,1 0 1,0 0-1,0 0 1,-1 0-1,1 1 1,0-1-1,0 1 1,0 0-1,0 0 0,0 0 1,-2 3-1,-24 24-143,9-11 142,1 2 1,1 0-1,-17 24 0,9-9-55,-1-1 1,-2-2-1,-57 50 0,70-68 49,3-3-7,1-1 1,1 2 0,-20 24-1,-3 6-5,26-34 13,1 0 0,1 0 0,-1 0 0,1 1 0,1 0 0,-1 1 0,2-1 0,-8 21-1,2 10-30,2 1-1,-3 46 0,10-71 20,0-1 0,1 1 1,1-1-1,1 1 0,0 0 0,1-1 1,0 0-1,11 29 0,-10-35-1,1-1 0,0 0-1,0 1 1,0-2 0,1 1 0,0-1-1,1 0 1,0 0 0,0 0 0,0-1-1,1 0 1,-1-1 0,11 5 0,8 3 28,0-1 1,1-2-1,28 7 1,-49-15-19,103 40 101,-45-12-136,-54-24 27,0 0 0,1-1 0,-1-1-1,1 1 1,0-2 0,0 1 0,1-2-1,-1 1 1,18 0 0,-10-3-884,-1-1-1,1-1 1,-1-1 0,1 0 0,-1-1 0,21-8 0,1-11-2660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4:01.424"/>
    </inkml:context>
    <inkml:brush xml:id="br0">
      <inkml:brushProperty name="width" value="0.1" units="cm"/>
      <inkml:brushProperty name="height" value="0.1" units="cm"/>
      <inkml:brushProperty name="color" value="#FFFC18"/>
    </inkml:brush>
  </inkml:definitions>
  <inkml:trace contextRef="#ctx0" brushRef="#br0">43 1072 3328,'-4'1'176,"1"-1"32,-1 1 1,0 0-1,1 0 1,-1 0 0,1 0-1,0 0 1,-1 0-1,1 1 1,-5 3 756,19-15 753,115-147 2073,-91 109-3239,1 3 0,2 0 0,51-44 1,-71 74-445,238-216 754,-142 114-852,208-194-1209,-319 309 888,0-1 1,0 1-1,0 0 1,0 0-1,0 1 1,0-1-1,0 1 1,5-2-1,-8 3 78,1 0 0,0 0 0,0-1 0,0 1 0,0 0-1,0 0 1,0 1 0,0-1 0,0 0 0,0 0 0,0 0 0,0 1 0,0-1 0,0 0 0,0 1-1,0-1 1,0 1 0,0-1 0,0 1 0,-1-1 0,1 1 0,0 0 0,0-1 0,-1 1 0,1 0-1,-1-1 1,1 1 0,0 0 0,-1 0 0,1 1 0,5 15-2151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4:01.847"/>
    </inkml:context>
    <inkml:brush xml:id="br0">
      <inkml:brushProperty name="width" value="0.1" units="cm"/>
      <inkml:brushProperty name="height" value="0.1" units="cm"/>
      <inkml:brushProperty name="color" value="#FFFC18"/>
    </inkml:brush>
  </inkml:definitions>
  <inkml:trace contextRef="#ctx0" brushRef="#br0">16 58 4480,'-4'-5'409,"-7"-8"469,11 13-856,0 0 0,0-1 0,0 1 0,0-1 0,0 1-1,0 0 1,0-1 0,0 1 0,0 0 0,0-1 0,0 1 0,0 0 0,0-1 0,0 1 0,0-1 0,0 1 0,0 0 0,0-1-1,1 1 1,-1 0 0,0 0 0,0-1 0,0 1 0,1 0 0,-1-1 0,0 1 0,0 0 0,1 0 0,-1-1 0,0 1 0,0 0 0,1 0-1,-1 0 1,0-1 0,1 1 0,-1 0 0,0 0 0,1 0 0,-1 0 0,1 0 0,-1 0 0,16-6 346,0 0 0,-1 2 0,2 0 0,-1 1 0,0 0 0,1 2 0,-1-1 0,1 2 0,-1 1 0,1 0 0,-1 1 0,30 6 0,-10 5 66,-1 1 0,64 36 0,59 49 705,-157-99-1132,37 26 113,-2 1 0,0 1 0,-2 2 0,-1 2 0,32 40 0,82 86-2568,-103-118 16,-33-33 1376,0 0 1,12 5 0,-23-12 1053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4:07.560"/>
    </inkml:context>
    <inkml:brush xml:id="br0">
      <inkml:brushProperty name="width" value="0.1" units="cm"/>
      <inkml:brushProperty name="height" value="0.1" units="cm"/>
      <inkml:brushProperty name="color" value="#FFFC18"/>
    </inkml:brush>
  </inkml:definitions>
  <inkml:trace contextRef="#ctx0" brushRef="#br0">28 115 1536,'0'-1'12,"-1"0"-1,1 0 1,0 0 0,-1 0-1,1 1 1,0-1 0,-1 0 0,1 0-1,0 0 1,0 0 0,0 0-1,0 0 1,0 0 0,0 0 0,0 0-1,0 0 1,0 1 0,0-1-1,1 0 1,-1 0 0,0 0-1,1 0 1,-1 0 0,0 0 0,2-1-1,3-17 2554,-5 19-2481,0-1-1,0 1 1,0-1 0,0 1-1,0-1 1,0 1 0,0-1-1,0 1 1,0-1 0,0 1-1,-1 0 1,1-1 0,0 1-1,0-1 1,0 1 0,-1-1-1,1 1 1,0 0-1,0-1 1,-1 1 0,1-1-1,0 1 1,-1 0 0,1-1-1,0 1 1,-1 0 0,1 0-1,0-1 1,-1 1 0,1 0-1,-1 0 1,1 0 0,-1-1-1,1 1 1,-1 0-1,1 0 1,-2 0 464,-20 0 689,76-6 1778,-27 2-2459,29 0 1,371 4 1187,-382-2-1625,66-12 0,-66 7-9,68-2 1,244-1-101,-157 8 217,-111 3-176,71 11 63,2-1-127,-128-11 31,288-8 71,-254 6 21,113 11 0,-75-2-58,32-4-88,-70-4-8,101 13 1,-168-12 43,77 12 64,123 4 0,298-16-11,-347 12 47,-40-2-125,642 1 903,-528-12-738,-151 7-279,-56-4-96,0 0 1,36-2 0,-52-1-71,1 1 0,-1-1 0,0 0-1,0 0 1,0 0 0,0 0 0,0-1 0,0 1 0,0-1 0,0 0 0,0 1 0,-1-1-1,1-1 1,-1 1 0,1 0 0,-1-1 0,0 1 0,0-1 0,0 1 0,0-1 0,0 0 0,-1 0-1,3-5 1,8-35-3241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4:08.600"/>
    </inkml:context>
    <inkml:brush xml:id="br0">
      <inkml:brushProperty name="width" value="0.1" units="cm"/>
      <inkml:brushProperty name="height" value="0.1" units="cm"/>
      <inkml:brushProperty name="color" value="#FFFC18"/>
    </inkml:brush>
  </inkml:definitions>
  <inkml:trace contextRef="#ctx0" brushRef="#br0">1267 96 3456,'-26'4'2080,"8"-13"-1302,12 8-531,0 0 0,0 0 0,0 0 0,0-1 0,-6-2 0,-18-4 666,-106-13 366,-27-5 365,107 16-1216,-1 3 1,-70-2 0,-112 16 1282,76 14-730,-4 0-4741,124-20 230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3:07.327"/>
    </inkml:context>
    <inkml:brush xml:id="br0">
      <inkml:brushProperty name="width" value="0.1" units="cm"/>
      <inkml:brushProperty name="height" value="0.1" units="cm"/>
      <inkml:brushProperty name="color" value="#66CC00"/>
    </inkml:brush>
  </inkml:definitions>
  <inkml:trace contextRef="#ctx0" brushRef="#br0">2733 365 4096,'-1'0'61,"0"0"-1,0 0 1,1-1 0,-1 1-1,0 0 1,0-1 0,1 1-1,-1-1 1,0 1 0,1-1-1,-1 0 1,0 1-1,1-1 1,-1 1 0,1-1-1,-1 0 1,1 0 0,-1 1-1,1-1 1,0 0 0,-1 0-1,1 0 1,0 1 0,0-1-1,-1 0 1,1 0 0,0 0-1,0 0 1,0 0 0,0 1-1,0-1 1,0 0 0,0 0-1,0 0 1,1 0 0,-1-1-1,3-4 59,-1-1-1,0 1 0,1 0 1,4-6-1,0-1 22,41-80 4286,-52 80-1466,-4 3-2732,1 0-1,-2 1 1,1 0-1,-1 1 1,-1-1 0,0 2-1,0-1 1,-14-7-1,5 5-88,1 1-1,-2 0 1,1 1 0,-1 2-1,-32-8 1,-157-21 925,167 31-1111,-1 2 0,-83 6 0,-295 47 1119,246-31-1044,-102 17 328,-1 13 604,62-25-208,112-17-395,45-3-40,-114-6 1,150-1-717,0-2 0,1 0 0,-1-2 1,-36-13-1,-80-45-4079,68 30 758,10 5-509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4:20.812"/>
    </inkml:context>
    <inkml:brush xml:id="br0">
      <inkml:brushProperty name="width" value="0.1" units="cm"/>
      <inkml:brushProperty name="height" value="0.1" units="cm"/>
      <inkml:brushProperty name="color" value="#FFFC18"/>
    </inkml:brush>
  </inkml:definitions>
  <inkml:trace contextRef="#ctx0" brushRef="#br0">7580 268 1664,'-13'-6'1225,"13"6"-1187,0 0-1,0 0 1,-1 0-1,1 0 1,0-1-1,0 1 1,-1 0-1,1 0 1,0 0-1,-1 0 1,1 0-1,0 0 1,0 1-1,-1-1 0,1 0 1,0 0-1,0 0 1,-1 0-1,1 0 1,0 0-1,0 0 1,-1 0-1,1 1 1,0-1-1,0 0 1,0 0-1,-1 0 1,1 1-1,0-1 1,0 0-1,0 0 1,0 0-1,-1 1 1,1-1-1,0 0 1,0 0-1,0 1 1,0-1-1,0 0 1,0 0-1,0 1 1,0-1-1,0 1 107,-1 0-1,1 0 0,0 0 1,0 1-1,-1-1 0,1 0 1,0 0-1,-1-1 1,1 1-1,-1 0 0,1 0 1,-1 0-1,1 0 1,-1 0-1,0 0 0,0-1 1,1 1-1,-1 0 0,0-1 1,0 1-1,0 0 1,0-1-1,0 1 0,0-1 1,0 1-1,1-1 0,-2 0 1,1 0-1,0 1 1,0-1-1,0 0 0,-2 0 1,-5 1 411,-1 0 0,0-1 0,-10-1 0,3 1-232,-228 0 2370,131-6-1216,-438 6 960,489 6-2458,48-6 52,-1 2 0,-23 5-1,24-4-7,0-1-1,-23 1 1,-20-3 96,-19 2 25,0-5-1,-94-13 0,12-21-180,128 30 160,0 2 1,-57-4-1,-63 9-205,69 1 98,-170-15-43,224 11 43,-168-12-16,68 16 31,-145-3 141,188-4 31,-59-1-27,-386 16-102,222 5 268,79-8-333,163-7-77,-117-11-39,0 0 113,176 12-11,-438-19 122,360 3-86,56 9-81,0 2 1,-34-3-1,-221 14-15,73 2-56,91-8 228,-233-2 60,4-24 103,258 19-85,-124 5 0,135 4-1039,-1-4 0,-99-13 0,149 8-999,0 0 0,1-2 1,0-1-1,-44-23 0,7 1-1832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4:26.037"/>
    </inkml:context>
    <inkml:brush xml:id="br0">
      <inkml:brushProperty name="width" value="0.1" units="cm"/>
      <inkml:brushProperty name="height" value="0.1" units="cm"/>
      <inkml:brushProperty name="color" value="#FFFC18"/>
    </inkml:brush>
  </inkml:definitions>
  <inkml:trace contextRef="#ctx0" brushRef="#br0">1909 46 2816,'0'-1'64,"0"1"-12,-1-1 0,1 0 0,0 1 1,0-1-1,0 0 0,0 1 0,0-1 0,0 1 0,0-1 0,0 0 1,0 1-1,0-1 0,0 0 0,1 1 0,-1-1 0,0 1 0,0-1 1,1 0-1,-1 1 0,0-1 0,1 1 0,-1-1 0,0 1 0,1-1 1,-1 1-1,1 0 0,-1-1 0,1 1 0,-1-1 0,1 1 0,-1 0 1,1-1-1,2 0 1469,-2 1-1444,-1 0 0,0 0 0,1 0 0,-1 0-1,0 0 1,0 0 0,1 0 0,-1 0 0,0 0-1,0-1 1,1 1 0,-1 0 0,0 0-1,0 0 1,0 0 0,1-1 0,-1 1 0,0 0-1,0 0 1,0 0 0,0-1 0,1 1-1,-1 0 1,0 0 0,0-1 0,0 1 0,0 0-1,0 0 1,0-1 0,0 1 0,0 0 0,0-1-1,5-11 1518,-5 11-1555,0 1 0,0 0 0,0-1 0,0 1-1,0 0 1,0-1 0,0 1 0,0 0 0,-1 0 0,1-1-1,0 1 1,0 0 0,0-1 0,0 1 0,-1 0-1,1 0 1,0-1 0,0 1 0,-1 0 0,1 0 0,0-1-1,0 1 1,-1 0 0,1 0 0,0 0 0,0 0-1,-1-1 1,1 1 0,0 0 0,-1 0 0,1 0 0,-15 0 684,-16 8-35,30-7-638,-15 3 234,0-1 0,0 0 0,-29 0 0,-10 2 122,-28 0 196,0-1-15,55-2-207,-1 0 1,-31-4-1,8 1 121,-102-4-181,71 4-55,-175 6 510,161-3-685,-10 1 130,5 15-65,75-12-52,-1-1 0,-52 3 0,41-6 89,0 2 1,-42 9-1,35-5-257,4-2 59,26-1-79,11-4 159,7 0 232,6 1-46,55-2 343,-225 5-955,136-2-631,22-2 484,1 0 1,-1-1-1,1 0 0,-1 1 0,0-1 1,1 0-1,-1-1 0,1 1 0,-1-1 1,0 1-1,1-1 0,-7-2 0,10 2 263,-1 1 0,0-1-1,0 0 1,0 1 0,0-1-1,1 0 1,-1 1 0,0-1-1,1 0 1,-1 0 0,0 0-1,1 0 1,-1 1 0,1-1-1,-1-2 1,-10-30-3433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4:27.184"/>
    </inkml:context>
    <inkml:brush xml:id="br0">
      <inkml:brushProperty name="width" value="0.1" units="cm"/>
      <inkml:brushProperty name="height" value="0.1" units="cm"/>
      <inkml:brushProperty name="color" value="#FFFC18"/>
    </inkml:brush>
  </inkml:definitions>
  <inkml:trace contextRef="#ctx0" brushRef="#br0">2644 126 4736,'-11'-12'1305,"-10"-12"542,-4-4-866,23 27-729,-1 0-1,1 0 1,0 0-1,-1 0 0,1 1 1,0-1-1,-1 1 1,1 0-1,-1 0 1,1-1-1,-1 2 1,1-1-1,-1 0 1,-2 1-1,-6-1 286,-229-19 1895,136 5-1905,-81-8 445,147 21-849,0 1-1,-43 7 1,-35 0 415,-288-7-468,220 16 4,82-4 166,-286 25 1232,98-11-270,97-20-4862,179-6 2288,-1 0 1,1-1-1,0-1 1,-1 0-1,-21-7 1,-30-14-2565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4:35.937"/>
    </inkml:context>
    <inkml:brush xml:id="br0">
      <inkml:brushProperty name="width" value="0.1" units="cm"/>
      <inkml:brushProperty name="height" value="0.1" units="cm"/>
      <inkml:brushProperty name="color" value="#FFFC18"/>
    </inkml:brush>
  </inkml:definitions>
  <inkml:trace contextRef="#ctx0" brushRef="#br0">10671 277 2816,'-22'0'976,"17"0"-128,6-1-1196,-1 0 512,1 0-1,-1 0 1,1 0 0,-1-1 0,1 1 0,-1 0 0,0 0 0,0 0 0,1-2-1,-2 1 37,-1 0-1,1 1 1,0 0-1,-1-1 1,1 1-1,-1 0 1,1-1-1,-1 1 1,0 0-1,1 0 1,-1 0-1,0 1 1,0-1-1,0 0 1,-3 0-1,-32-7 839,29 7-729,-14-1 381,0 1 0,-38 2 0,12 0-387,-29 0 382,-125-4 956,159 0-1372,1-2-1,-72-17 0,104 19-255,-53-14 282,-101-14-1,92 23-106,-297-21 616,288 27-810,37 0 14,-69 6 1,-618 37 450,598-47-550,-158-25 0,229 25 1,-18-2 228,25-4 3,31 6-141,-1 1-1,0 1 1,-36-1-1,15 7-48,-59 10 0,5 1 35,67-12 83,-42-4 0,4 1-10,-114-4-16,163 6-91,0 2 0,-44 7 0,42-4 142,10-1-55,-1-1 0,0-1 1,-22 2-1,-125 1-183,94-5 260,-133-5 29,155 4-96,-1 1 0,1 2 0,-74 14-1,-51 3 152,16-17-280,-107 7 117,-304 23 64,420-22-247,28 0 298,-322-7 541,277-12-549,100 10-65,-170-7 253,168 2-368,-79-9-62,119 9 98,-23-4 6,-85-4-1,-251-13 363,313 16-438,-9-2 41,-89 0 0,-409-8 66,327 17-209,133 3 270,-259-4-61,171-3 91,38 1-427,74 2 283,1-4 0,-145-29 0,207 32 55,0 1 0,-1 2-1,-35 3 1,7-1 94,-60 5 139,78-2-325,-21-4-1248,62 1 1191,1-1 0,-1 0 0,0 0 0,1 0 0,-1 0 0,0 0 0,1 0 0,-1 0 0,0 0 0,1 0 0,-1 0-1,0-1 1,1 1 0,-1 0 0,0 0 0,1 0 0,-1-1 0,1 1 0,-1 0 0,0-1 0,1 1 0,-1-1 0,1 1 0,-1-1 0,1 1 0,-1-1 0,1-2-538,0 0 0,0 0-1,1 1 1,-1-1 0,1 0 0,-1 1-1,1-1 1,1-3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4:40.647"/>
    </inkml:context>
    <inkml:brush xml:id="br0">
      <inkml:brushProperty name="width" value="0.1" units="cm"/>
      <inkml:brushProperty name="height" value="0.1" units="cm"/>
      <inkml:brushProperty name="color" value="#FFFC18"/>
    </inkml:brush>
  </inkml:definitions>
  <inkml:trace contextRef="#ctx0" brushRef="#br0">574 24 2048,'0'-5'561,"-6"-13"6792,-1 21-6714,0 1 0,0-1 0,0 0 0,-8 2 0,12-4-535,-20 6 471,-1 2 0,1 0 1,-29 17-1,10 0 653,-53 21 0,73-37-915,-1-1 0,-1-2 0,1 0 0,-33 4 0,33-7-586,-17 3-1186,37-6 1054,0-1 0,0 0 1,0 0-1,0 0 0,0 0 0,0-1 0,0 1 0,0-1 0,-5-2 0,-8-9-3733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4:44.838"/>
    </inkml:context>
    <inkml:brush xml:id="br0">
      <inkml:brushProperty name="width" value="0.1" units="cm"/>
      <inkml:brushProperty name="height" value="0.1" units="cm"/>
      <inkml:brushProperty name="color" value="#FFFC18"/>
    </inkml:brush>
  </inkml:definitions>
  <inkml:trace contextRef="#ctx0" brushRef="#br0">3952 337 3584,'-25'-6'6596,"25"6"-6558,0-1 38,-1 0-1,1 0 0,0 0 0,0 0 0,-1 1 0,1-1 1,-1 0-1,1 0 0,-1 1 0,1-1 0,-1 0 1,0 1-1,1-1 0,-1 0 0,0 1 0,1-1 0,-1 1 1,0-1-1,1 1 0,-1-1 0,0 1 0,0 0 1,0-1-1,0 1 0,1 0 0,-1 0 0,0 0 0,0 0 1,0-1-1,0 1 0,-1 1 0,-36-2 1611,29 1-1271,-348-5 2209,220-1-1910,65-2-827,42 3 268,-36 1 1,35 2-177,0-1 1,-45-11 0,-8-1 246,68 13-225,-11-1 108,-39-10 0,-31-11 165,65 18-267,1-1 0,-1-2 0,2-2 0,-37-17 0,34 13 99,0 0 1,-63-18-1,-74-6 130,76 24-295,-100-3 0,122 18 153,0 3-1,-87 14 0,51-4-42,-212 6 301,106-5-276,0-1 8,182-13-45,-30 1 195,1-4 0,-65-9 0,53 3-125,-1 2-1,-79 5 1,135 1-1949,1 0 1,-1-1 0,1-1 0,0-1-1,0 0 1,0-2 0,-25-10-1,-11-7-2250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4:50.123"/>
    </inkml:context>
    <inkml:brush xml:id="br0">
      <inkml:brushProperty name="width" value="0.1" units="cm"/>
      <inkml:brushProperty name="height" value="0.1" units="cm"/>
      <inkml:brushProperty name="color" value="#FFFC18"/>
    </inkml:brush>
  </inkml:definitions>
  <inkml:trace contextRef="#ctx0" brushRef="#br0">4641 124 3200,'-2'-2'108,"0"1"0,1-1 0,-1 0 0,0-1 0,1 1 0,-1 0 0,1 0 0,0-1 0,0 1 0,0 0 0,0-1 0,0 1 0,0-5 0,0-1-157,0-1 0,1-16 0,0 10 679,0 14-493,0 1 0,0-1 0,0 0 0,0 0 0,-1 1 1,1-1-1,0 0 0,0 1 0,-1-1 0,1 0 1,0 1-1,-1-1 0,1 0 0,-1 1 0,1-1 0,-1 1 1,1-1-1,-1 1 0,1-1 0,-1 1 0,1-1 1,-1 1-1,0-1 0,1 1 0,-1 0 0,0-1 0,1 1 1,-1 0-1,0 0 0,0-1 0,-30-2 1807,28 3-1773,-1 0 0,1 0 0,0 0-1,-1-1 1,1 0 0,-5-1-1,2 0 73,0 1 0,-1 0 0,1-1 0,-1 2 0,1-1 0,-1 1 0,0 0-1,-11 2 1,-7-1-93,12-1-27,1-1-24,0 1 0,-1 0 0,1 1 0,0 1 0,0 0 0,0 0 0,0 1 0,-14 6 0,-15 8 40,0-2 0,-1-1 1,-54 9-1,-131 11 434,47-24-200,29-1 75,-117 0-357,5-17-6,23 5 246,128 5-288,-477 6-347,275-14 859,293 5-486,-222-3 143,-161-12 338,157-8 252,83 10-526,-2-7-460,-128-8-3936,191 27 1096,-7-1-1157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5:01.439"/>
    </inkml:context>
    <inkml:brush xml:id="br0">
      <inkml:brushProperty name="width" value="0.1" units="cm"/>
      <inkml:brushProperty name="height" value="0.1" units="cm"/>
      <inkml:brushProperty name="color" value="#FFFC18"/>
    </inkml:brush>
  </inkml:definitions>
  <inkml:trace contextRef="#ctx0" brushRef="#br0">1493 61 1408,'-61'43'427,"60"-42"-413,1-1 1,-1 1 0,0-1-1,1 0 1,-1 1 0,0-1-1,1 0 1,-1 0 0,0 0-1,0 0 1,1 1 0,-1-1-1,0 0 1,1 0 0,-1 0 0,0-1-1,0 1 1,1 0 0,-1 0-1,0 0 1,0 0 0,1-1-1,-1 1 1,0 0 0,1-1-1,-1 1 1,0 0 0,1-1-1,-1 1 1,1-1 0,-2 0-1,0-2 168,1 1-1,-1-1 1,0 0-1,1 1 1,0-1-1,-2-3 1,-1-4 376,1 4-162,-1 0 0,0 0-1,0 1 1,0-1 0,-1 1-1,1 0 1,-8-5 0,8 7-181,1 1 1,-1 0-1,0 0 0,1 0 1,-1 0-1,0 1 1,0-1-1,0 1 0,0 0 1,0 0-1,0 1 1,0-1-1,-6 1 0,-201 3 3631,208-3-3780,-34 0 568,-43 6-1,15 0 111,-89-2 1,99-5-40,0 2 1,-101 17-1,103-9-1010,-1-2-1,-89 1 1,91-9-2312,-64-10 1,57-1-1341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5:04.305"/>
    </inkml:context>
    <inkml:brush xml:id="br0">
      <inkml:brushProperty name="width" value="0.1" units="cm"/>
      <inkml:brushProperty name="height" value="0.1" units="cm"/>
      <inkml:brushProperty name="color" value="#FFFC18"/>
    </inkml:brush>
  </inkml:definitions>
  <inkml:trace contextRef="#ctx0" brushRef="#br0">5057 245 2432,'-5'-1'174,"2"0"-80,1 1-1,-1-1 1,1 1 0,-20-12 8941,19 12-8880,1 0 0,-1 0 0,1 0 0,-1 0 0,1-1 0,-1 1 0,1-1 0,-1 0 1,1 1-1,-1-1 0,-2-2 0,-15-4 650,11 4-640,1 0-1,0 0 0,0 0 0,0-1 1,0-1-1,1 1 0,-10-8 0,-4-2-102,-2 2 149,0 1 0,0 1 1,-1 2-1,-33-9 0,49 15-200,-6-1 34,0 1 0,-19-2 0,-17-1 140,19 0 243,-65-2-1,44 5-322,-142 1 376,105 1-344,-150 17 70,-1 0 109,44-15-187,-222-5 233,154-1-313,-14-1-40,-83 7 195,-67-4 67,332-6-252,-190-8-86,194 12 136,-170-31 0,58 5 6,169 26-92,0 2-1,0 1 0,0 2 0,-1 1 0,-51 11 1,-138 52 452,177-47-1860,-46 25-1,58-24-387,-32 15-2795,24-22 496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5:07.106"/>
    </inkml:context>
    <inkml:brush xml:id="br0">
      <inkml:brushProperty name="width" value="0.1" units="cm"/>
      <inkml:brushProperty name="height" value="0.1" units="cm"/>
      <inkml:brushProperty name="color" value="#FFFC18"/>
    </inkml:brush>
  </inkml:definitions>
  <inkml:trace contextRef="#ctx0" brushRef="#br0">3122 445 3072,'-2'0'242,"-16"5"391,18-4-513,-1-1 0,0 0 0,1 1 0,-1-1 0,1 0-1,-1 1 1,1-1 0,-1 1 0,1-1 0,-1 1 0,1-1 0,-1 1-1,1-1 1,0 1 0,-1-1 0,1 1 0,0-1 0,-1 1 0,1 0-1,0-1 1,0 1 0,0 0 0,-1-1 0,1 2 0,11-16 354,-9 10-81,0 0-1,0 0 1,0 0-1,0 0 1,-1-1-1,0 1 0,0-1 1,0 1-1,0 0 1,-1-1-1,1-5 1,-5 9-68,1 0 1,0 0-1,-1 1 1,1-1-1,0 1 1,-1 0-1,1 0 1,-7 1-1,4-1-145,-109 9 1737,-1 0-1525,103-9-312,-96-4 648,95 2-619,-1-1 0,1 0 0,-1 0 0,1-2 0,-19-8-1,-73-32 206,-45-22 236,130 58-455,1 1 0,-42-9 0,-4-1-54,1-3 31,-27-9 218,3 3-136,65 22-109,0-2-1,1-1 0,-23-11 0,9 3 118,0 1-1,-1 1 1,0 3-1,-1 0 1,0 3 0,-62-5-1,2 7 10,-145 11-1,121-1-102,-49 3 259,-127 40 265,55-13-4049,2-24-7102,165-12 6602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3:09.006"/>
    </inkml:context>
    <inkml:brush xml:id="br0">
      <inkml:brushProperty name="width" value="0.1" units="cm"/>
      <inkml:brushProperty name="height" value="0.1" units="cm"/>
      <inkml:brushProperty name="color" value="#66CC00"/>
    </inkml:brush>
  </inkml:definitions>
  <inkml:trace contextRef="#ctx0" brushRef="#br0">2860 2 4096,'0'0'41,"0"0"1,0 0-1,0 0 0,0 0 1,0-1-1,0 1 1,-1 0-1,1 0 0,0 0 1,0 0-1,0 0 1,0 0-1,-1 0 0,1 0 1,0-1-1,0 1 1,0 0-1,0 0 0,-1 0 1,1 0-1,0 0 0,0 0 1,0 0-1,-1 0 1,1 0-1,0 0 0,0 0 1,0 0-1,-1 1 1,1-1-1,0 0 0,0 0 1,0 0-1,0 0 1,-1 0-1,1 0 0,0 0 1,0 0-1,0 0 1,0 1-1,0-1 0,-1 0 1,1 0-1,-5 12 839,2 18 99,3-29-942,0 0 0,0 0 0,0-1 0,0 1 0,0 0 0,0 0 0,0-1 0,0 1 0,-1 0 0,1-1 0,0 1 0,0 0 0,-1-1 0,1 1 0,0 0 0,-1-1 0,1 1 0,0 0 0,-1-1 0,1 1 0,-1-1 0,1 1 0,-1-1 0,0 2 0,-18-1 1800,7-2-1330,4 2-155,0 1-1,-1 0 1,1 0-1,0 0 1,-12 6-1,11-5-167,-77 35 572,51-22-622,0-2 0,-55 15 0,-82 4 676,28-10 198,18-3-368,-182-2-96,297-18-484,-23 1 105,-1-2 0,1-1 0,1-2 0,-36-8 0,23 2 326,-69-6-1,-4-1 113,-280-58 997,354 68-1406,0 2-1,-52 2 0,-89 9-1290,120-2 228,-96 4-3651,0-12-4757,79-4 5389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5:13.210"/>
    </inkml:context>
    <inkml:brush xml:id="br0">
      <inkml:brushProperty name="width" value="0.1" units="cm"/>
      <inkml:brushProperty name="height" value="0.1" units="cm"/>
      <inkml:brushProperty name="color" value="#FFFC18"/>
    </inkml:brush>
  </inkml:definitions>
  <inkml:trace contextRef="#ctx0" brushRef="#br0">22 18 1408,'-11'-6'608,"6"12"-480,-1-6-96,12-9-1024,-1 0 384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5:14.549"/>
    </inkml:context>
    <inkml:brush xml:id="br0">
      <inkml:brushProperty name="width" value="0.1" units="cm"/>
      <inkml:brushProperty name="height" value="0.1" units="cm"/>
      <inkml:brushProperty name="color" value="#FFFC18"/>
    </inkml:brush>
  </inkml:definitions>
  <inkml:trace contextRef="#ctx0" brushRef="#br0">4215 0 4096,'-1'3'320,"-1"-1"1,1 0-1,0 1 0,0-1 1,0 0-1,0 1 0,0-1 1,0 1-1,1-1 0,0 1 1,-1 0-1,1-1 0,0 1 1,0 5 1636,-16 6-597,12-10-1182,-1-1 0,1 0 0,-1 0 0,0-1 0,-1 1 0,1-1 0,-9 3 0,-17 7 740,23-8-642,-1 0 1,-15 4 0,17-7-174,1 1 1,-1 0-1,1 1 1,0 0-1,0 0 1,0 0 0,-8 6-1,12-8-51,1 0 0,-1 0 0,1-1 0,-1 1 0,1 0 1,-1-1-1,1 0 0,-1 1 0,0-1 0,1 0 0,-1 0 0,0 0 0,1 0 0,-1 0 0,0 0 0,1 0 0,-1-1 0,-2 0 0,-29-10 467,30 10-486,-32-14 259,-1 2 0,-51-11-1,60 18-173,1 0 74,1 2 0,-1 0 0,-28 0-1,-13 3-158,25-1 9,0 2 1,-59 8-1,38 1 38,-125 2 0,145-10 37,-49 10 0,-5 0-313,55-6 166,0 2 0,-56 18 0,28-7 77,-219 33 257,205-40-146,2 0-221,-89 0 0,-150-25 404,17-9-351,198 16 39,2 0-16,22 7-7,-172-4 36,220 3 2,0 1 0,0 2 0,0 2-1,-37 8 1,-148 13 746,166-21-737,7 0-300,-55-3 1,85-2-393,1 0 0,-1-1 0,1-1 0,0-1 0,0 0 0,0-1 0,-19-8 0,-1-6-2583,-4 1-868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5:18.655"/>
    </inkml:context>
    <inkml:brush xml:id="br0">
      <inkml:brushProperty name="width" value="0.1" units="cm"/>
      <inkml:brushProperty name="height" value="0.1" units="cm"/>
      <inkml:brushProperty name="color" value="#FFFC18"/>
    </inkml:brush>
  </inkml:definitions>
  <inkml:trace contextRef="#ctx0" brushRef="#br0">6 9 2304,'-5'9'864,"5"-12"-672,5-3-2208,0-2 1280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5:19.045"/>
    </inkml:context>
    <inkml:brush xml:id="br0">
      <inkml:brushProperty name="width" value="0.1" units="cm"/>
      <inkml:brushProperty name="height" value="0.1" units="cm"/>
      <inkml:brushProperty name="color" value="#FFFC18"/>
    </inkml:brush>
  </inkml:definitions>
  <inkml:trace contextRef="#ctx0" brushRef="#br0">1 10 3840,'0'-9'3258,"16"10"-7412,-16 0 4246,0 1-241,0 0-1,0 0 0,0 0 0,0 0 0,0 0 0,1 0 0,-1 0 0,1 0 0,0 0 0,-1 0 0,3 3 0,7 12-575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5:19.467"/>
    </inkml:context>
    <inkml:brush xml:id="br0">
      <inkml:brushProperty name="width" value="0.1" units="cm"/>
      <inkml:brushProperty name="height" value="0.1" units="cm"/>
      <inkml:brushProperty name="color" value="#FFFC18"/>
    </inkml:brush>
  </inkml:definitions>
  <inkml:trace contextRef="#ctx0" brushRef="#br0">1614 242 5120,'-10'-8'755,"8"7"-608,-1-1 1,1 0-1,0 1 1,0-1-1,0 0 1,0 0-1,0 0 1,0 0-1,0-1 1,1 1-1,-1 0 1,1-1-1,0 1 1,0-1-1,0 1 1,0-1-1,0 0 1,0 1-1,1-1 1,-1 0-1,1-3 1,0 1 36,0 0 0,0 0 0,-1 0 0,0 0 0,1 0 0,-1 0 0,-1 0 0,1 1 0,-4-8 0,-2-4 579,4 8-323,0 0 1,-1 1-1,0-1 0,-1 1 0,1 0 0,-2 0 0,1 0 1,-7-6-1,7 9-386,0 0 0,0 0 0,0 1 0,-1 0 1,0 0-1,0 0 0,1 0 0,-2 1 0,1 0 0,0 0 0,0 1 1,0 0-1,-1 0 0,1 0 0,-13 1 0,-5 2-21,1 1-1,0 1 0,-26 8 1,-25 4 480,-136 12 367,173-21-504,0 2-1,-70 26 1,-12 3 662,60-25-1008,0-2-1,-1-2 0,-108 0 1,-78-9-7107,140 0 2693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5:21.921"/>
    </inkml:context>
    <inkml:brush xml:id="br0">
      <inkml:brushProperty name="width" value="0.1" units="cm"/>
      <inkml:brushProperty name="height" value="0.1" units="cm"/>
      <inkml:brushProperty name="color" value="#FFFC18"/>
    </inkml:brush>
  </inkml:definitions>
  <inkml:trace contextRef="#ctx0" brushRef="#br0">3213 85 2560,'2'-6'434,"1"-11"2518,17 3-616,27-23 2032,-47 37-4309,0-1-1,0 1 0,0-1 1,0 0-1,-1 1 0,1-1 1,0 1-1,0-1 1,-1 1-1,1 0 0,0-1 1,-1 1-1,1-1 0,0 1 1,-1-1-1,1 1 0,-1 0 1,1-1-1,0 1 1,-1 0-1,1 0 0,-1-1 1,1 1-1,-1 0 0,1 0 1,-1-1-1,0 1 0,1 0 1,-1 0-1,1 0 1,-1 0-1,1 0 0,-1 0 1,-25 0 52,17 1 55,-31-2 525,0 3 1,-75 12-1,-74 22-56,4-5-424,51-9 324,94-15-345,-115 19 159,116-22-317,0-1 0,-41-3 0,-329-8 0,351 8 331,-89 14-1,-1 10-260,-176 26 607,235-40-357,-1-4 0,1-4 0,-1-3 0,-100-16 0,-109-35 216,173 21-3792,118 29 2288,1 0 0,-1 1 0,0 0 0,0 0 0,0 1 0,0 0 0,-8 1 0,-34 0-3538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5:25.097"/>
    </inkml:context>
    <inkml:brush xml:id="br0">
      <inkml:brushProperty name="width" value="0.1" units="cm"/>
      <inkml:brushProperty name="height" value="0.1" units="cm"/>
      <inkml:brushProperty name="color" value="#FFFC18"/>
    </inkml:brush>
  </inkml:definitions>
  <inkml:trace contextRef="#ctx0" brushRef="#br0">4621 224 2304,'0'-1'73,"0"-1"1,1 1-1,-1-1 1,1 1-1,-1-1 1,1 1-1,0 0 0,-1-1 1,1 1-1,0 0 1,0-1-1,0 1 1,0 0-1,0 0 0,0 0 1,2-1-1,26-20-393,-8 7-347,-9 5 3,28-17 0,-5 4 1939,-7 0 5045,-34 13-4880,0 4-993,-1 1 0,1 0 0,-1 0 0,-1 1 0,-8-4 0,12 6-353,1 1-1,0 0 1,0 1-1,0-1 1,0 1-1,-1-1 1,1 1-1,0 0 1,-1 0-1,1 0 1,0 1-1,0-1 1,-1 1-1,1-1 1,0 1-1,-4 2 1,-124 53 2199,126-54-2209,-1 0 1,1-1 0,0 1-1,-1-1 1,1 0 0,0-1-1,-11 1 1,-37 2 1734,38-3-1580,1 0 0,0-2 0,0 0 0,-1-1 0,-24-8 0,32 9-142,-196-57 137,187 57-148,-30-2 0,8 2-2,-119 0 627,84 3-526,-96-3-38,-109 1 111,247 2-311,0 2 0,0 1-1,1 1 1,0 2 0,-39 13-1,46-12 82,0-2-1,-1-1 1,0-1-1,0-1 0,0-1 1,-29-2-1,-115-9 59,-206 0-125,254 10 83,40 0-33,-97-3-54,99-8 118,22 5-48,28 1-80,0 2-1,-49 3 0,31 5 103,24-3-6,0 0-1,0-2 1,0 0-1,-34-5 1,-24-9 153,-87-11-8,-139 10-183,169 11 122,-86 1 71,185 5-377,-1 0 1,1 3-1,-63 16 1,83-16-649,0 0 0,0 1 1,1 1-1,0 1 0,1 0 1,-28 21-1,32-20-46,0 1-374,-2-1-1,0 0 1,0-1 0,0-1-1,-20 9 1,13-10-972,-38 8 1,-26 0-550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5:38.581"/>
    </inkml:context>
    <inkml:brush xml:id="br0">
      <inkml:brushProperty name="width" value="0.1" units="cm"/>
      <inkml:brushProperty name="height" value="0.1" units="cm"/>
      <inkml:brushProperty name="color" value="#E71224"/>
    </inkml:brush>
  </inkml:definitions>
  <inkml:trace contextRef="#ctx0" brushRef="#br0">2565 1385 5120,'-6'5'2757,"7"-5"-2624,4-9-405,-4 8 351,0 0 0,0 0-1,-1 0 1,1 0-1,-1 0 1,1 0-1,-1-1 1,0 1-1,1 0 1,-1 0-1,0-1 1,0 1-1,0 0 1,0-1-1,0 1 1,0 0 0,0-2-1,-1 2 3,1 1-1,-1-1 1,1 0-1,-1 1 1,1-1-1,-1 0 1,0 1 0,1-1-1,-1 0 1,0 1-1,1-1 1,-1 1-1,0 0 1,0-1-1,0 1 1,1 0 0,-1-1-1,0 1 1,0 0-1,0 0 1,0 0-1,0-1 1,0 1-1,1 0 1,-1 0 0,0 0-1,-1 1 1,-2-1 57,-1 1 1,1 0 0,0 0-1,0 0 1,0 0 0,1 0-1,-8 5 1,7-4-119,-1 0 0,1-1 1,0 1-1,0-1 0,-1 1 0,1-1 0,0-1 0,-6 2 0,-1-3 457,-18 1 3457,34-3-3857,0 1 1,0-1-1,0 0 1,-1 0-1,1 0 1,-1-1-1,0 0 1,0 0-1,0 0 1,0 0-1,-1 0 1,0-1-1,0 0 1,0 1-1,0-1 1,3-11-1,38-75 553,-24 53-604,-9 17 38,-3 6 32,-1 0 0,10-29 0,-14 28 47,0-1 0,-1 0 0,0 0 1,-2-29-1,0 33-6,1 1-124,1 0 0,0 1-1,1-1 1,7-21 0,-1 6 46,-1-9 81,5-36 0,1-12-84,-12 71-3,0 0 0,-1 0 0,0-14-1,-1 12 20,0 1 0,5-22 0,-1 17-27,45-185 107,-47 196-116,0 0-1,-1 0 1,0 0 0,0 0-1,-1 0 1,-1-15-1,0-14-263,-2 34 273,1-1 0,-1 1 0,0 0 0,-1 0 0,1 1 0,-5-4 0,-23 7 54,21 0-31,1 0 0,-1-1 0,1 0 1,0-1-1,-1 0 0,-13-4 0,15 3-64,-1 0 0,1 1 1,-1 0-1,-15 1 0,-24-4-94,-41-7 56,21 4 180,-19-4 28,-109-20 110,98 15-364,27 5-32,-108-9-79,3 1 249,126 11-78,0 2 1,0 2-1,-1 2 1,1 2-1,-84 12 1,75-3-38,-139 19 103,-189 23-187,295-37 266,-87 3-176,138-14 1,-23 7-244,32-4 321,27-5-37,0 0 0,1 0 0,-1 1-1,0-1 1,1 1 0,-1 0 0,1 0 0,0 1 0,-1-1-1,1 1 1,-5 4 0,7-5-6,0 1 0,-1-1 0,1 1 0,0 0 0,1 0 0,-1 0 0,0 0 0,1 0 0,-1 0 0,1 0 0,0 0 0,0 1 0,0-1 0,1 0-1,-1 1 1,1-1 0,0 5 0,-1 2-10,0 0-1,0-1 0,-4 12 0,2-11 67,1 0 1,1 1-1,-1 12 0,2 461-72,0-477 13,0 1 1,1-1 0,0 1-1,1-1 1,-1 1 0,1-1 0,1 0-1,-1 0 1,1 0 0,1 0-1,-1 0 1,1-1 0,0 0-1,1 1 1,-1-1 0,1-1-1,0 1 1,1-1 0,-1 0-1,1 0 1,0-1 0,0 1 0,1-1-1,0-1 1,-1 1 0,1-1-1,0 0 1,0-1 0,15 4-1,189 22 130,-108-18-126,73-2-293,-60-6 264,20 6 113,232 12-346,-52-1 248,-39-1 133,-56-17 185,-9 0 209,-157 2-900,102 20 1,-139-17-1537,-12-3 264,-39-2-6932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5:41.552"/>
    </inkml:context>
    <inkml:brush xml:id="br0">
      <inkml:brushProperty name="width" value="0.1" units="cm"/>
      <inkml:brushProperty name="height" value="0.1" units="cm"/>
      <inkml:brushProperty name="color" value="#E71224"/>
    </inkml:brush>
  </inkml:definitions>
  <inkml:trace contextRef="#ctx0" brushRef="#br0">2432 1150 1280,'-2'-7'351,"1"1"0,0 0 1,0-1-1,0 1 0,1-1 1,0-8-1,1 4 4004,0 11-4338,-1 0 0,1 0 0,-1 0 0,1 0 0,-1 0 0,1 1-1,-1-1 1,0 0 0,1 0 0,-1 1 0,1-1 0,-1 0 0,1 1 0,-1-1-1,0 0 1,1 1 0,-1-1 0,0 1 0,1-1 0,-1 0 0,0 1 0,0-1-1,1 1 1,-1-1 0,0 1 0,0 5 239,0 1-175,0 0 0,0 0 0,0 0 1,1 0-1,0 0 0,1 0 0,0 0 0,3 8 1,0-2 247,1 0 0,1-1 1,9 15-1,-14-24-222,1 0 0,-1 0 0,1 0 0,0 0 0,0 0 0,0 0 0,0-1 0,0 1 0,1-1 0,-1 0 0,1 0 0,0-1 0,-1 1 0,1-1 0,0 1 0,4 0 0,-6-2-25,0 0 0,0 0 0,0 1 0,0-2 0,0 1 0,0 0 0,0 0 0,0 0 0,0-1 0,-1 1 0,1-1 0,0 0 0,0 1 0,0-1 0,-1 0 0,4-2 0,-2 0 31,0 1 0,-1-1 0,1 1 0,-1-1 0,0 0 0,0 0-1,0 0 1,3-5 0,-1-1 102,-1-1-1,1 1 0,-2-1 0,1 1 0,1-17 0,-2-1 360,-2-34-1,-1 23-216,-10-102 667,11 115-885,1-1 0,1 1-1,6-27 1,0 21-82,17-42 0,-17 53-43,-1 1 0,-1-1 1,0 0-1,-2-1 0,0 1 0,1-25 0,-6 16 105,0 1 0,-2 0-1,-8-41 1,3 31-21,-2 0 0,-1 1 0,-2 0 1,-23-47-1,33 80-85,1 1-1,-1-1 1,0 1 0,0-1 0,0 1 0,0 0 0,-1 0 0,1 0-1,-1 1 1,0-1 0,0 1 0,-4-2 0,-8-3 113,-30-8 0,38 13-231,-53-11-53,23 7 279,-47-8-20,63 10-207,0 2-1,0 1 0,-37 2 0,11 1-42,-81-3 127,-140 2 247,187 8-167,48-5-28,-35 0-1,-81 0 98,60 0 44,-121-11 1,47-3-450,-16 5 297,14 1 26,-129-6-290,285 10 220,1 1 1,-1 0-1,0 0 0,1 1 1,-1 0-1,1 0 0,-1 1 1,1 1-1,0-1 0,0 2 1,1-1-1,-1 1 0,1 0 1,0 1-1,-13 12 0,3-3-81,13-12 124,0 1 0,1 0 0,-1 0 0,1 1 0,0-1 0,0 1 0,0 0-1,0 0 1,1 0 0,-5 10 0,-39 173 25,42-168-101,2 1 1,0 0-1,2 1 1,0-1-1,1 0 1,1 1-1,1-1 1,8 33-1,-4-38 114,1 0 0,0 0-1,2-1 1,-1 0-1,2 0 1,0-1-1,1 0 1,0-1-1,1 0 1,0-1-1,22 16 1,-13-14-137,1 0-1,1-2 1,0 0-1,40 13 1,-20-8-109,23 6 320,116 25-1,-148-40-266,219 32 90,4-22-3,-137-10-109,70-2 189,32 3 47,49 30-39,-18-1 36,53-29 381,-107-7-115,-41 12 86,-140-7-654,-9-4-3430,-18-15-695,-15-9-111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5:44.066"/>
    </inkml:context>
    <inkml:brush xml:id="br0">
      <inkml:brushProperty name="width" value="0.1" units="cm"/>
      <inkml:brushProperty name="height" value="0.1" units="cm"/>
      <inkml:brushProperty name="color" value="#E71224"/>
    </inkml:brush>
  </inkml:definitions>
  <inkml:trace contextRef="#ctx0" brushRef="#br0">3029 1050 4096,'6'-23'8057,"-6"23"-7960,3 4-22,0 1 0,-1-1 0,1 1 0,-1 0 0,0 0 0,0 0 0,0 0 0,-1 0 0,1 6 0,6 15 391,-7-25-412,2 10 207,1-1 1,0 0-1,0-1 0,1 1 0,1-1 1,0 0-1,8 10 0,-13-18-180,0 1 0,0-1-1,1 1 1,-1-1-1,0 0 1,1 1 0,-1-1-1,1 0 1,0 0 0,-1 0-1,1 0 1,0-1 0,-1 1-1,1 0 1,0-1 0,0 1-1,0-1 1,2 1 0,-2-2-47,0 1 0,0-1 0,0 0 1,1 1-1,-1-1 0,0 0 0,0 0 0,0-1 1,0 1-1,-1 0 0,1 0 0,0-1 0,0 1 1,-1-1-1,3-3 0,14-17 138,0 0-1,-2-1 0,-1-1 1,-1-1-1,-1 0 1,12-33-1,12-19 622,0-3-676,-33 70-85,-1 0-1,0 0 1,-1 0-1,0-1 1,-1 0-1,1-13 1,-4-59 92,-2-1 0,-5 1 0,-24-106 0,31 181-107,-1 1 0,0-1 0,0 0 0,0 1 0,-1-1 0,0 1 0,-1 0 0,1 0-1,-1 1 1,-1 0 0,1-1 0,-10-7 0,4 6-21,0 0 0,0 0 0,-1 1 0,1 1 0,-2-1 0,-24-7 0,-53-9-119,3 6-137,47 11 317,-199-19 167,74 11-282,137 10-12,-222-16 273,89 20-38,-161-23 1,261 18-243,-76 3 1,-51-5-358,127 2 498,-1 3 0,-97 8 0,112-4-79,27-2-92,-29 4 0,-10 5 229,-91 0 1,-124 2-342,100-8-21,158-1 229,0 0-1,-1 1 0,2 1 0,-1 0 0,-15 7 0,22-8 99,3-2-85,0 1 0,0 0-1,1 1 1,-1-1 0,1 1-1,0 0 1,0 1-1,0-1 1,0 1 0,0 0-1,1 0 1,0 1-1,0-1 1,0 1 0,0 0-1,1 0 1,0 0 0,0 0-1,0 1 1,0-1-1,1 1 1,-3 11 0,-8 40-25,-7 32-82,-51 293 409,63-336-378,1 1 1,2 0-1,2 0 0,5 65 1,-1-101 82,1 1 0,0-1 0,0 0 1,1 0-1,0 0 0,1 0 0,6 11 0,-7-16-4,0-1 0,1 1-1,0-1 1,0 1 0,0-1-1,0 0 1,1 0 0,0-1-1,0 0 1,0 1-1,0-2 1,1 1 0,9 4-1,2-1 45,1-1-1,0-1 0,0 0 0,26 3 0,77 2-219,-83-8 160,262 4 65,-15-2 281,-92 5-315,238 19-24,-31-2-3,2-23 456,-295-3-181,182-14 383,-138 4-726,-96 10-688,-40 1-777,1-1 0,0 0-1,-1-1 1,30-6 0,-42 6 1016,-1 0 0,1 0 0,0 0 0,-1 0-1,1-1 1,-1 1 0,0-1 0,1 0 0,-1 1 0,2-3 0,-3 2 101,0 0-1,1 1 1,-1-1 0,0 0-1,-1 0 1,1 0 0,0 0 0,-1 0-1,1 0 1,0-2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8:20.267"/>
    </inkml:context>
    <inkml:brush xml:id="br0">
      <inkml:brushProperty name="width" value="0.1" units="cm"/>
      <inkml:brushProperty name="height" value="0.1" units="cm"/>
      <inkml:brushProperty name="color" value="#66CC00"/>
    </inkml:brush>
  </inkml:definitions>
  <inkml:trace contextRef="#ctx0" brushRef="#br0">7310 1468 2944,'-8'-4'1597,"8"3"-1502,-1 1-1,1-1 1,-1 1 0,0-1 0,1 1-1,-1-1 1,0 1 0,1 0 0,-1-1-1,0 1 1,1 0 0,-1-1 0,0 1-1,0 0 1,1 0 0,-1 0 0,0 0-1,-1 0 1,-1 0 124,0 0-1,-1 0 1,1 1-1,0-1 1,0 1-1,-1 0 1,1 0-1,0 1 1,0-1 0,0 0-1,0 1 1,0 0-1,0 0 1,1 0-1,-1 0 1,0 0-1,1 0 1,-3 4-1,1-2 46,-6 3 55,-1 1-1,0-1 1,0-1 0,0 0-1,-13 4 1,19-7-284,-11 2 363,0 1 0,0-2 1,-23 4-1,9-2 227,6-2-156,-1-1 0,-33-1-1,33-1-245,0 0 0,-32 7 0,-175 47 1782,219-52-1821,-1-1 0,1-1-1,-1 0 1,-25-2 0,5 0-36,21 0-62,0 0 0,-15-4 0,15 2-14,-1 1 0,-14 0 0,12 1 56,1 0 1,-19-5-1,-11-1 21,-72-9-5,91 14-100,11 1 28,-1 0 1,-26-6-1,32 5-39,1 0 1,-1 1-1,-11 0 1,-19-3-19,-13-13 140,46 14-119,0 1-1,-1 0 1,1 1-1,-1 0 1,-12-1-1,-49-7 344,-713 9 1488,540 6-1526,171-7-243,-138 5-9,15-4-89,47-14-27,1-1 203,70 7-236,48 4 90,-37-1 0,-381 0 130,401 3-240,-45-8 0,46 5 112,-45-1 0,-69 5 12,0-6 1,-162-30-1,284 33-20,1 2 0,-1 1-1,1 2 1,-56 8 0,-50 1-63,61-9-54,-176-6 85,194 4 26,1 3 1,-101 15-1,57-4-84,-183-3-30,227-8 80,20-1 72,-52-5 0,66 0-56,-20-1 0,24 4 18,-32-6-1,-2 0-46,-147-22 20,102 12 12,71 11 60,18 3-84,-1 1 0,-23-1 0,7 1 11,24 1 15,1 0-1,-1 1 0,0-1 0,1 1 0,-1 1 1,1-1-1,-1 1 0,1 0 0,-9 2 0,8-1 1,0 0 0,0 0 0,0-1 0,-1 0 0,1 0 0,0-1-1,0 0 1,0 0 0,-1 0 0,1-1 0,-10-2 0,12 3-5,0-1 1,0 0-1,-1 1 0,1 0 0,0 0 1,-5 1-1,-4 0 9,9-3 109,-3-6 158,6 7-324,1-26 32,-3 12 87,1 0 0,0 0 1,1-1-1,1 1 0,4-30 0,14-42-111,1-3-11,-3 10 158,-9 46 5,-5 23-80,0 1 0,0-1 0,0-13 0,-2-293 5,-5 139 1,5 34 436,1 134-474,-1 8-9,1-1 0,0 1 0,0 0 0,0 0 0,0 0 0,0 0 0,0 0-1,0 0 1,1 0 0,-1 0 0,1 0 0,-1 0 0,5-2 0,-1-1-56,-3 3 57,0 1 0,-1-1-1,1 1 1,0 0 0,0-1-1,0 1 1,0 0 0,0 0-1,0 1 1,1-1 0,-1 0-1,0 1 1,0-1 0,0 1 0,1 0-1,2 0 1,1 0-5,0 0-1,0 0 1,1 1 0,8 2-1,-10-2-8,24 7 33,0-1 0,1-2 0,57 3 0,8-7-13,188-6 57,-73-5 30,-165 10-128,222 9 49,-180-3 26,167-8 0,-40-17-46,-131 11-4,-32 2 63,46-2-15,-69 8-67,2 0 26,1 0 0,48-9 0,81-13 125,-135 19-121,118-6-52,-8 0 118,125 0-281,-231 10 284,50-4 122,42 1-219,127 7-56,-175-5 241,74-7-193,-24-11 82,11-1 13,-55 13-117,116-7 141,-154 9-82,75-17 1,-62 10-80,39 2 170,-57 4-71,62 2 0,-13 1-5,-37-1-10,62-4-20,117 8 1,-70 22-39,-38-4 32,243-5 147,-338-14-117,8 1-27,-1 2 1,1 1-1,-1 2 1,55 17 0,-50-14 41,54 6 0,-38-7 31,26 2-62,145-1-1,-65-18 169,-32 2-320,0 0 143,-86 7 23,52 0-31,116 13 1,-191-11-119,-10-1 145,0 0 1,0 0-1,0 1 1,7 1 0,-12-2 5,0 0-1,0 0 1,0 0 0,0 1 0,0-1 0,0 0-1,0 1 1,0-1 0,0 1 0,-1 0 0,1 0-1,-1-1 1,1 1 0,-1 0 0,0 0 0,2 3 0,0 4-37,0 0 0,0 0 0,-1 0 0,0 1 0,0-1 1,0 12-1,-2 61-12,-1-39-71,-5 90-35,-36 215 0,31-298 64,-19 56 0,4-14-40,13-41 115,2-3-16,-2-2-1,-31 74 0,14-63-55,-9 21 142,35-69-45,1 0 1,0 0-1,0 1 0,1-1 1,1 1-1,-1 18 1,2-14-39,-1-1 0,0 1 0,-1 0 0,0-1 0,-1 0 0,0 1 0,-7 13 0,9-21 14,-2-1 0,1 0 1,0 0-1,-1-1 0,0 1 0,0-1 0,0 1 1,-1-1-1,1 0 0,-1 0 0,0 0 1,0-1-1,-1 1 0,1-1 0,-1 0 0,0-1 1,1 1-1,-1-1 0,0 0 0,0 0 1,-1 0-1,1-1 0,-8 2 0,-9 0-845,0 0 0,1-2-1,-1-1 1,-26-2 0,-84-18-5592,-62-17-2522,98 13 5718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6:01.737"/>
    </inkml:context>
    <inkml:brush xml:id="br0">
      <inkml:brushProperty name="width" value="0.1" units="cm"/>
      <inkml:brushProperty name="height" value="0.1" units="cm"/>
      <inkml:brushProperty name="color" value="#E71224"/>
    </inkml:brush>
  </inkml:definitions>
  <inkml:trace contextRef="#ctx0" brushRef="#br0">2020 4 2304,'-2'-3'6806,"-1"3"-7106,1 1 371,0 0 0,0 0-1,0 0 1,1 0 0,-1 1-1,0-1 1,0 0-1,1 1 1,-2 1 0,2-1 18,-1-1-1,1 1 1,0-1 0,-1 0 0,1 1 0,-1-1 0,1 0-1,-1 0 1,0 0 0,1 0 0,-1-1 0,-3 2 0,-10 2 525,1 0 0,0 1 1,0 0-1,-21 12 1,7 0-636,22-13 88,0 0 0,0 0 0,-1-1 0,1 1 0,-1-1 0,0-1 0,0 1 0,0-1 0,0-1 0,-1 1 0,-10 0 1,-52-4 548,1-3 1,-101-21 0,136 20-486,-1 1-1,0 2 1,0 1 0,0 2-1,-59 6 1,-195 24 673,207-27-331,-126-12-1,-30 4 192,159 7-2396,-87-9 1,104-2-904,2-1-1466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6:07.795"/>
    </inkml:context>
    <inkml:brush xml:id="br0">
      <inkml:brushProperty name="width" value="0.1" units="cm"/>
      <inkml:brushProperty name="height" value="0.1" units="cm"/>
      <inkml:brushProperty name="color" value="#E71224"/>
    </inkml:brush>
  </inkml:definitions>
  <inkml:trace contextRef="#ctx0" brushRef="#br0">5713 0 2944,'-2'2'100,"0"0"1,0 0-1,0 0 1,0 0-1,0 0 1,1 1-1,-1-1 0,1 0 1,-1 1-1,1-1 1,0 1-1,0 0 1,0-1-1,0 1 1,1 0-1,-1-1 0,0 5 1,1-7-85,1 0 0,-1 1-1,0-1 1,0 0 0,0 1 0,1-1 0,-1 0 0,0 1 0,0-1-1,1 0 1,-1 1 0,0-1 0,1 0 0,-1 0 0,0 1 0,1-1-1,-1 0 1,0 0 0,1 0 0,-1 0 0,1 0 0,-1 1 0,0-1-1,1 0 1,-1 0 0,1 0 0,-1 0 0,0 0 0,1 0 0,-1 0-1,1 0 1,-1 0 0,0-1 0,1 1 0,-1 0 0,1 0 0,0 0 59,-1-1 1,1 1 0,-1 0 0,1 0 0,-1 0 0,1 0-1,-1 0 1,1 0 0,-1 0 0,1 0 0,-1 0 0,1 0-1,-1 0 1,1 0 0,-1 0 0,1 0 0,0 0 0,-1 1-1,0-1 1,1 0 0,-1 0 0,1 1 0,-1-1 0,1 0-1,-1 0 1,1 1 0,-1-1 0,0 1 0,1-1 0,-1 0-1,0 1 1,1-1 0,-1 1 0,0-1 0,0 1 0,1-1-1,-1 1 1,0-1 0,0 1 0,0 0 0,0 1 121,0 1-1,-1-1 1,1 1 0,-1 0 0,0-1 0,0 0-1,0 1 1,0-1 0,0 0 0,-1 1 0,1-1 0,0 0-1,-1 0 1,0 0 0,0 0 0,1 0 0,-1-1-1,0 1 1,0 0 0,-4 1 0,-5 8 74,10-9-239,0-1 0,0 1 0,0-1 0,-1 1 0,1-1 0,0 0 1,-1 0-1,1 0 0,-1 0 0,0 0 0,1 0 0,-4 1 0,-18 4 239,0-1 0,0-2 0,-1 0 0,1-1-1,-38-3 1,34 1-24,-43-9 260,57 10-358,0 0 0,0 0 1,-1 1-1,1 1 0,1 0 0,-1 1 1,-22 9-1,-4 2-56,-1-2 1,-1-2-1,-64 10 0,36-13 387,-94-1 0,134-8-536,1-2 0,-33-7 0,33 4 114,0 2 0,-34 0 0,-2 2 252,0-3 1,-63-12-1,-122-43 119,188 42-507,19 4 35,0 3-1,-46-7 1,37 14 99,0 3 0,-84 7 0,-11 1 26,85-5 22,-1 2 0,0 3 0,-95 23 0,109-19-104,-1-3 0,-64 3 0,-101-7 46,165-4 47,-174 15 128,-1 1 65,-132-16-281,308 3 156,-48 7-1,7 1-129,60-9 26,-158 10-1,139-11 23,-91-11 1,24-1 229,-181 6 0,170 7-68,76-3-11,-183 6 510,217-4-1129,1-1-1,-1-1 0,1 0 1,0-1-1,0-1 0,-20-5 1,2-3-2678,-45-23 0,25 10-626,-25-5-840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6:15.522"/>
    </inkml:context>
    <inkml:brush xml:id="br0">
      <inkml:brushProperty name="width" value="0.1" units="cm"/>
      <inkml:brushProperty name="height" value="0.1" units="cm"/>
      <inkml:brushProperty name="color" value="#E71224"/>
    </inkml:brush>
  </inkml:definitions>
  <inkml:trace contextRef="#ctx0" brushRef="#br0">1536 46 2048,'0'-9'5718,"0"8"-5490,-6-3 99,0 0 0,0 0 0,-1 1 0,1 0 0,-1 0 0,0 0 0,0 1 0,0 0 0,0 0 0,0 1 0,-10-1 0,-12 0 516,-46 3-1,27 0 381,31 0-834,-1 1-1,-23 5 0,24-4-138,0 0 0,-25 1 0,1-4 592,-61 8 1,-1 4 704,-155-4-1,176-5-538,-127 22 0,201-24-1053,-30 4-1368,1 2 1,-1 2-1,-61 22 0,33 3-2384,6-1-901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6:17.651"/>
    </inkml:context>
    <inkml:brush xml:id="br0">
      <inkml:brushProperty name="width" value="0.1" units="cm"/>
      <inkml:brushProperty name="height" value="0.1" units="cm"/>
      <inkml:brushProperty name="color" value="#E71224"/>
    </inkml:brush>
  </inkml:definitions>
  <inkml:trace contextRef="#ctx0" brushRef="#br0">2759 45 1024,'15'-13'4499,"-14"13"-4187,-1-1 1,0 0-1,0 0 1,0 1-1,1-1 1,-1 0-1,0 0 0,0 1 1,0-1-1,0 0 1,0 0-1,0 0 1,-1 1-1,1-1 1,0 0-1,0 0 0,-1-1 626,0 1-626,-7-6-914,-25 2 2496,21 3-1604,-1 1 0,1 1 1,-19 1-1,1 0 85,-93 4 622,-175 4 1045,161-17-842,-28 6-996,88 3-173,14 2 154,-104 19 0,14 0 80,32-18-132,-164-2 244,150-4-290,117 2 61,-4 1 47,-1-2 0,1 0 0,-31-7 0,-17-1-10,25 4-109,-25-1 465,-117 3-1,109 3-346,-54 2-1734,-1 0-5922,76-2 2854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6:30.306"/>
    </inkml:context>
    <inkml:brush xml:id="br0">
      <inkml:brushProperty name="width" value="0.1" units="cm"/>
      <inkml:brushProperty name="height" value="0.1" units="cm"/>
      <inkml:brushProperty name="color" value="#E71224"/>
    </inkml:brush>
  </inkml:definitions>
  <inkml:trace contextRef="#ctx0" brushRef="#br0">6249 168 2048,'-2'-1'141,"-5"-5"2564,13-2-898,-2 4-2231,15-11 5560,-24 20-3963,4-4-1028,0-1 0,0 1 0,0-1 0,0 0 0,0 1 0,0-1 0,-1 0 0,1 0 0,0 0 0,0 0 0,0 0 0,0 0 0,-1 0 0,1 0 0,0 0 0,0-1 0,-2 0 0,-20-8 637,19 5-747,2 3 24,1-1-1,-1 1 1,1 0-1,-1-1 1,0 1-1,1 0 1,-1 0-1,0 0 1,0 0-1,0 1 1,0-1-1,0 0 1,0 1-1,0-1 1,0 1-1,0 0 1,0 0-1,-4 0 1,-263 0 1653,171-9-1850,-2 0 590,7 6-20,-134-22 0,139 13-484,-57-9 355,90 10-294,0 3 0,-103-2 0,-83 20 481,227-8-434,-172 11 219,110-14-383,-121 3 275,141 1-143,-81 15 0,88-10 90,-80 3 0,-51-11-26,84-1-111,18 1 91,-189 5 40,198-4-69,0-3 0,-93-15 0,29 2 36,-172 5-136,62 3 165,57 6-140,101 1 93,-45 6-10,77-2-25,-1-3-1,-72-7 1,66 2-40,-78 3 1,68 1 9,-3 2 28,-1 3-1,-94 20 1,122-19 83,0-2 0,-72-3 0,70-1 15,-248-24 116,214 15-554,7-6-1608,55 9-667,-1 2 1,-34-3 0,23 7-1710,-45 4 0,10 6 1616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6:44.449"/>
    </inkml:context>
    <inkml:brush xml:id="br0">
      <inkml:brushProperty name="width" value="0.1" units="cm"/>
      <inkml:brushProperty name="height" value="0.1" units="cm"/>
      <inkml:brushProperty name="color" value="#E71224"/>
    </inkml:brush>
  </inkml:definitions>
  <inkml:trace contextRef="#ctx0" brushRef="#br0">11221 185 3328,'-2'0'303,"0"1"-1,0-1 1,0 1 0,0-1-1,1 1 1,-1 0 0,0-1 0,0 1-1,0 0 1,1 0 0,-1 1-1,1-1 1,-3 2 0,2-1-192,-1 0 0,1 0 0,0-1 0,0 1 0,-1-1 0,1 0 0,-1 0 0,-3 2 0,-26 7 1587,27-7-1536,-1-1 0,1 0-1,-1 0 1,0-1 0,0 0 0,1 0-1,-8 0 1,-72 10 1998,-99-11-59,156-3-1502,22 2-548,-1 0 1,1 1-1,0 0 0,0 0 0,-8 0 1,-59 18-196,-7 1 570,-58 8 571,41-7-868,77-16-277,2 0 340,0-1-1,-31 1 0,-151 4 332,-6-2-278,158-6-227,1-2 0,-93-16 0,116 15 5,0 0 0,0 2 1,-43 2-1,15 0-31,-200 9-88,191-5 193,-78-5 1,61-1 102,52-1-130,0-1 1,1-1-1,-1-1 1,-48-18-1,-8-1 20,73 22-65,-259-51 436,73 38-600,58 6 198,77 9 11,-163 5 217,57-3-68,89-3-177,55-1 29,0-1 0,0-1 0,0 0 0,1-2-1,-38-15 1,-19-5-224,46 15 205,22 7-30,1 1-1,-1 0 1,0 1 0,-15-2-1,-346-6 177,319 12 115,38 0-277,0-1 0,0-1 0,1 0 0,-1-1 0,0 0 0,-26-7 0,18 2 40,-33-6-1,1 2 174,35 6-168,0 1 1,-29-1-1,3 1 6,-124 1-189,91 3 209,51-1 0,0 2-1,-34 5 1,41-6-97,17-1-55,1-1 0,-1 1 0,1 1 0,-1-1 0,1 0 0,-1 1 0,0-1 0,-4 3 0,-19 2 467,21-4-365,0-1 1,1 1-1,-1-1 1,0 0 0,-7-1-1,5 1-29,-60-1 155,-113 5-78,117-3-91,47-2-65,0 1-1,-1 1 0,-23 4 1,23-2 144,0-1 0,-1-1 1,-18 0-1,-29 1-93,15 2 30,-1-3 0,-59-5 0,-42 0-136,4 15 298,87-5-186,-18 4-78,44-4 111,-52 1-1,-84-9 2,-255 8-32,378-5 33,0-3 1,-79-12-1,69 6 0,-372-33 39,411 40-59,-17-1-47,0-2-1,-52-12 1,56 9 40,-1 1 0,-58-4 0,-67 9-282,88 2 296,10 0-36,-93 16 0,94-11 103,0-3-1,-67-4 0,-41 2-73,-98 4 88,193-6-31,27-1-97,-65-11 0,65 6 49,-66-2-1,-288-2-29,367 11-32,-62-9 0,53 5 46,-1 1 0,-58 4 0,31 0-77,-246-1 746,304 1-1395,-1 1 0,1 0 1,0 0-1,0 2 1,0-1-1,-20 10 0,-94 49-9325,43-29 5339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7:01.104"/>
    </inkml:context>
    <inkml:brush xml:id="br0">
      <inkml:brushProperty name="width" value="0.1" units="cm"/>
      <inkml:brushProperty name="height" value="0.1" units="cm"/>
      <inkml:brushProperty name="color" value="#E71224"/>
    </inkml:brush>
  </inkml:definitions>
  <inkml:trace contextRef="#ctx0" brushRef="#br0">4721 160 2048,'3'-7'160,"1"0"0,1 1-1,-1 0 1,1 0 0,0 0 0,8-7 0,-6 7 406,10 3 2245,29-2 1215,-35 4-3745,0 0-1,-1 1 0,1 1 0,-1 0 0,1 0 1,-1 1-1,1 0 0,-1 0 0,0 2 0,0-1 1,0 1-1,18 10 0,-18-5 1122,-5-4-1049,-4-4-263,1 1 1,-1-1 0,0 1 0,1-1 0,-1 1 0,0 0 0,0-1 0,0 1 0,0 0 0,0 0 0,0 0 0,-1 0-1,1 0 1,-1 0 0,1 0 0,-1 0 0,0 0 0,1 0 0,-1 0 0,-1 3 0,1-4 69,-5 4 618,-32 0-191,24-5-412,-9 0 74,-42-4-1,15 1 122,37 3-306,0 0-1,-17-3 0,-159-24 461,136 21-349,-4-4-220,34 6 129,0 0 1,-32 0-1,-130-6 300,80 7-103,20 2-221,31-1-56,21 2 42,-51-9 0,11 0-78,-1 3 0,-112 5 0,-26-2 128,16-16-187,117 11 150,-75 3 10,57 5-43,-196-3 124,190 3-104,-139 17-1,-11 1 142,199-16-226,-72 6 8,44-2 159,-96-5-1,77-3-46,-247 6 10,192 9-150,20-1 187,36-7 229,-185-2-623,273-4-387,0-1-1,1 0 1,-20-6 0,2-3-3731,-32-17 0,22 9 992,-31-12-981,-5-3 1621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7:07.781"/>
    </inkml:context>
    <inkml:brush xml:id="br0">
      <inkml:brushProperty name="width" value="0.1" units="cm"/>
      <inkml:brushProperty name="height" value="0.1" units="cm"/>
      <inkml:brushProperty name="color" value="#E71224"/>
    </inkml:brush>
  </inkml:definitions>
  <inkml:trace contextRef="#ctx0" brushRef="#br0">9210 290 4480,'0'-3'12165,"-1"-7"-11872,-3 7-8,3 2-214,0 1 0,0-1 0,0 1 0,1-1 0,-1 0 0,0 1 1,0-1-1,1 0 0,-1 0 0,1 1 0,-1-1 0,0 0 0,0-2 0,1 3-33,0-1-1,0 0 1,0 1-1,-1-1 1,1 0 0,0 1-1,0-1 1,-1 1-1,1-1 1,0 0-1,-1 1 1,1-1-1,0 1 1,-1-1 0,1 1-1,-1-1 1,1 1-1,-1-1 1,1 1-1,-1 0 1,0-1 0,1 1-1,-1 0 1,0-1-1,-20-5 239,10 2-259,0 1-24,0 0 1,0 1-1,0 0 1,0 0-1,-18 1 1,3-1-115,-101-16 772,-68 9-161,117 0 209,56 7-499,0 0 0,-1-2 0,-33-9 0,11 2 19,-434-106-278,459 112 54,-15-4 19,0 1 0,-71-6 0,-205 12 108,162 3-185,98 0 6,0 3 0,-96 18 0,-95 11 76,107-18-27,130-14 16,-232 35 229,-61 11-489,8-1 318,69-21 194,184-22-195,-288 3-75,192-8 41,-219-6 39,106 3-166,161 3 88,-72-6 101,-8-4-7,140 11-103,-310-2-108,177 5 90,-521 21 489,435-12 174,31-3-542,-8 6-352,-31-11 296,62-2-119,69 2 245,-315 0 424,204-7 87,29 2-225,119-5-215,-29 0-91,-264 22-3299,347-12 773,0-2-1,0-1 1,-51-6-1,-27-11-2750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7:15.029"/>
    </inkml:context>
    <inkml:brush xml:id="br0">
      <inkml:brushProperty name="width" value="0.1" units="cm"/>
      <inkml:brushProperty name="height" value="0.1" units="cm"/>
      <inkml:brushProperty name="color" value="#E71224"/>
    </inkml:brush>
  </inkml:definitions>
  <inkml:trace contextRef="#ctx0" brushRef="#br0">4154 1 2048,'-2'7'4543,"1"-3"-4316,-1-1 1,1 1-1,0-1 0,-1 1 0,0-1 0,-3 6 0,-5 3 515,9-11-639,0 0 1,0 0 0,1 0-1,-1 0 1,0 0-1,0 0 1,0 0 0,0 0-1,0 0 1,0 0 0,0 0-1,-1-1 1,1 1 0,0 0-1,0-1 1,0 1-1,-1-1 1,1 0 0,0 1-1,-1-1 1,1 0 0,-3 0-1,2 1 70,0 0 0,-1 0-1,1 0 1,0 0-1,-1 0 1,1 1 0,0-1-1,0 1 1,0-1-1,-2 4 1,-12 7 232,-88 43 1521,93-51-1769,1 0 1,-19 3-1,-6 2 176,-48 14 381,-31 5-198,49-13-61,34-8-223,0-1 0,-1-2 0,-59 2 0,-355-6 152,296-11 9,62 3-231,16 4-111,-107-10 31,100 8 38,-20-3-11,-80-14-135,142 17 23,-70-2 0,-112 3 414,-6 15 74,112-1-394,-58-7 2,91-4 43,-1 2 45,-168 3 268,23 2-67,-85 5 41,298-8-476,-95 5-2102,105-7 1874,-1 0 1,1 0-1,0 0 0,0-1 1,0 1-1,0-1 0,0 0 1,0 0-1,0 0 0,0 0 0,0-1 1,0 1-1,-5-4 0,4 1-497,-1 0-1,1-1 0,0 0 0,1 0 1,-1 0-1,1 0 0,-3-6 0,2 3-24,-1 1-1,0 0 1,0 0-1,0 0 1,-8-6-1,-8-6-943,-29-18-1,50 37 1734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7:27.840"/>
    </inkml:context>
    <inkml:brush xml:id="br0">
      <inkml:brushProperty name="width" value="0.1" units="cm"/>
      <inkml:brushProperty name="height" value="0.1" units="cm"/>
      <inkml:brushProperty name="color" value="#66CC00"/>
    </inkml:brush>
  </inkml:definitions>
  <inkml:trace contextRef="#ctx0" brushRef="#br0">33 1 2048,'-27'19'864,"22"-1"-672,5 15-960,5-15-416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0:33.439"/>
    </inkml:context>
    <inkml:brush xml:id="br0">
      <inkml:brushProperty name="width" value="0.1" units="cm"/>
      <inkml:brushProperty name="height" value="0.1" units="cm"/>
      <inkml:brushProperty name="color" value="#FFFC18"/>
    </inkml:brush>
  </inkml:definitions>
  <inkml:trace contextRef="#ctx0" brushRef="#br0">964 114 2560,'-1'0'146,"0"0"1,0-1 0,0 1-1,0 0 1,0-1-1,0 1 1,0 0-1,1-1 1,-1 1-1,0-1 1,0 0-1,0 1 1,1-1-1,-1 0 1,0 1-1,1-1 1,-1 0 0,0 0-1,1 1 1,-1-1-1,0-2 1,-7-6 815,6 7-861,0 1 1,0-1-1,1 1 0,-1-1 0,0 0 0,0 1 0,1-1 0,0 0 0,-2-3 0,2 4-61,0-1 1,-1 0 0,1 0-1,0 1 1,-1-1 0,1 1 0,-1-1-1,1 1 1,-1 0 0,0 0-1,-2-2 1,-19-5 194,0 0 0,-1 1-1,-38-5 1,6 1-91,43 9-91,0 0 0,0 1 1,-1 0-1,1 1 0,0 1 1,0 0-1,-1 1 0,1 0 1,0 1-1,-23 9 0,-69 33 459,65-28-311,-38 23-1,59-30-126,-1 1 3,0 2 1,0 1-1,1 0 0,1 2 0,0 0 1,1 1-1,1 0 0,-27 40 0,27-33 31,1 1 0,1 1 0,2 0 0,0 1 0,2 0 0,-14 58 0,21-68-69,1 1 1,0 0-1,2 0 1,0 0 0,1 0-1,6 34 1,35 104 408,-12-55-347,-21-67-38,0-1-1,29 63 1,-32-84-47,1-1 0,-1 0 1,2 0-1,0 0 1,0-1-1,1 0 1,0-1-1,1 0 0,0 0 1,20 13-1,-3-6 47,0-1 0,1-2-1,43 15 1,-53-22-44,-1-1-1,1 0 1,0-1 0,0-1-1,0-1 1,1 0 0,29-2-1,-16-4-16,0-2-1,0-2 1,0 0-1,-1-2 1,0-2-1,48-24 1,-46 17 25,-1-1 0,-1-1 1,0-1-1,-2-2 0,-1-1 0,-1-1 1,-1-2-1,40-53 0,-40 43-16,-2-1 0,-2-1-1,-2-1 1,25-69 0,-17 23-1,22-117 1,-46 181 26,0 0-1,-2-1 1,-1 0 0,-2-34 0,0 45-9,-1-1 0,0 1 0,-1 0 0,-1 0 0,0 1 0,0-1 0,-1 1 0,-1 0 0,-9-16 0,6 15-10,1 1 1,-2 1 0,-13-14-1,17 19-14,0 1 1,0 0-1,0 1 0,-1 0 0,1 0 0,-1 0 1,0 1-1,-9-3 0,-11-2-41,0 1-1,-1 2 1,1 1 0,-42-1 0,28 4-746,0 2 1,-57 10 0,87-9 69,-1 0 0,1 0 0,-1 1 0,1 1 0,-21 9 0,30-11 319,-1 0-1,1 0 0,-1 0 1,1 0-1,0 0 0,-3 4 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7:28.729"/>
    </inkml:context>
    <inkml:brush xml:id="br0">
      <inkml:brushProperty name="width" value="0.1" units="cm"/>
      <inkml:brushProperty name="height" value="0.1" units="cm"/>
      <inkml:brushProperty name="color" value="#66CC00"/>
    </inkml:brush>
  </inkml:definitions>
  <inkml:trace contextRef="#ctx0" brushRef="#br0">107 2 5504,'-1'0'136,"-1"0"1,1-1-1,0 1 1,-1 0-1,1 0 1,-1 0-1,1 0 1,-1 0-1,1 0 1,0 0-1,-1 1 1,1-1-1,-1 1 1,1-1-1,0 1 1,-1-1-1,1 1 1,0-1-1,-2 2 1,2-1-120,0 1 0,0-1 1,1 1-1,-1-1 0,0 1 0,0-1 1,1 1-1,-1-1 0,1 1 1,-1 0-1,1-1 0,0 1 1,0 0-1,0-1 0,0 1 0,0 2 1,0-4-9,0 1 1,0-1-1,0 0 0,0 0 1,0 1-1,0-1 0,0 0 1,0 1-1,0-1 1,0 0-1,0 0 0,0 1 1,0-1-1,0 0 1,0 1-1,0-1 0,0 0 1,0 0-1,-1 1 1,1-1-1,0 0 0,0 0 1,0 1-1,0-1 1,-1 0-1,1 0 0,0 0 1,0 1-1,-1-1 0,1 0 1,0 0-1,0 0 1,-1 0-1,1 0 0,0 1 1,0-1-1,-1 0 1,1 0-1,0 0 0,-1 0 1,1 0-1,-1 0 1,1 0 21,0 0 0,-1 0 0,1 0 0,-1 0 1,1 0-1,0 0 0,-1 0 0,1 1 0,-1-1 1,1 0-1,0 0 0,-1 0 0,1 0 0,0 1 1,-1-1-1,1 0 0,0 0 0,0 1 0,-1-1 1,1 0-1,0 1 0,0-1 0,-1 0 1,1 1-1,-7 5 1173,7-6-1132,0 0 1,-1 0 0,1 0 0,0 0 0,0 0 0,-1 0-1,1 0 1,0 1 0,0-1 0,0 0 0,-1 0 0,1 0-1,0 0 1,0 1 0,0-1 0,-1 0 0,1 0 0,0 0-1,0 1 1,0-1 0,0 0 0,0 0 0,0 1 0,-1-1-1,1 0 1,0 0 0,0 1 0,0-1 0,0 0-1,0 0 1,0 1 0,0-1 0,0 0 0,0 0 0,0 1-1,0-1 1,0 1 237,-3 0-340,0-1 1,-1 0-1,1 1 1,0 0 0,-1 0-1,-3 1 1,2 0-784,-5-1-504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7:30.117"/>
    </inkml:context>
    <inkml:brush xml:id="br0">
      <inkml:brushProperty name="width" value="0.1" units="cm"/>
      <inkml:brushProperty name="height" value="0.1" units="cm"/>
      <inkml:brushProperty name="color" value="#66CC00"/>
    </inkml:brush>
  </inkml:definitions>
  <inkml:trace contextRef="#ctx0" brushRef="#br0">70 18 4224,'-27'-18'1568,"22"18"-1216,-6 4-224,6-4-160,0 5-736,0 0-288,-1 4-448,1 11-128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7:31.089"/>
    </inkml:context>
    <inkml:brush xml:id="br0">
      <inkml:brushProperty name="width" value="0.1" units="cm"/>
      <inkml:brushProperty name="height" value="0.1" units="cm"/>
      <inkml:brushProperty name="color" value="#66CC00"/>
    </inkml:brush>
  </inkml:definitions>
  <inkml:trace contextRef="#ctx0" brushRef="#br0">3799 232 6272,'-42'-11'2869,"22"-7"-4608,11 16 2065,1-1 0,-1 1-1,0 0 1,0 1-1,0 0 1,0 0-1,0 1 1,-15 1-1,-4 0 228,-196 4 1980,214-5-2499,0-1 0,0 0 0,-1-1 0,1 0 0,1 0 0,-1-1 0,-11-5 0,-7-6 108,-27-16 1,-18-9 708,25 20-547,-1 2 0,0 2 0,-1 2 0,-1 2 0,-101-7 0,-74 16 131,119 3-38,-400 34 584,221-9-506,66-3-140,63-4-259,-23 9 556,-4 0 5,78-19-300,16-3 460,-130 26 0,169-20-1182,0-2 0,-57 3 0,92-12-390,1-1 0,-1-1 0,1 0 1,0 0-1,-1-2 0,1 0 0,0-1 0,0 0 0,1-1 0,-1-1 1,-22-12-1,-10-13-3481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7:34.123"/>
    </inkml:context>
    <inkml:brush xml:id="br0">
      <inkml:brushProperty name="width" value="0.1" units="cm"/>
      <inkml:brushProperty name="height" value="0.1" units="cm"/>
      <inkml:brushProperty name="color" value="#66CC00"/>
    </inkml:brush>
  </inkml:definitions>
  <inkml:trace contextRef="#ctx0" brushRef="#br0">6508 119 5760,'-12'-11'1009,"10"8"-770,-1 0 0,0 0 1,0 1-1,0-1 0,0 1 1,-1-1-1,1 1 0,-6-3 0,8 5-199,1-1 0,0 1 0,-1-1 0,1 1 0,0-1 0,-1 1 0,1-1 0,0 1 0,0-1 0,0 0 0,0 1 0,-1-1 0,1 1 0,0-1 0,0 0 0,0 1 0,0-1 0,0 0 0,0 1 0,1-1 0,-1 0 0,0 0 35,0-2-36,5-13 45,-5 16-50,0 0 1,0 0-1,0 0 0,0-1 1,0 1-1,0 0 1,0 0-1,0 0 1,0-1-1,1 1 1,-1 0-1,0 0 0,0-1 1,0 1-1,0 0 1,0 0-1,0-1 1,-1 1-1,1 0 1,0 0-1,0 0 0,0-1 1,0 1-1,0 0 1,0 0-1,0 0 1,0-1-1,0 1 1,-1 0-1,1 0 0,0 0 1,0-1-1,0 1 1,0 0-1,-1 0 1,1 0-1,-11 0 784,-18 9-40,24-6-624,-3-1-88,1 0 1,-1-1-1,1 1 1,-1-2-1,0 1 0,1-1 1,-10 0-1,-4-3 172,-26-6 0,38 8-163,-13-2 101,-1 0-1,1 2 0,-32 3 0,6-1-33,6-1-26,-11-1 970,-89 11 0,120-7-1052,-192 36 102,79-12 286,-176 11-1,147-20-229,-23-3 78,19-2 276,-119-6-49,178-8-413,-238-23 57,247 14-100,-58-12-46,-24-2-60,77 16-31,-74-4 112,-6-6 213,63 5 28,-139-1-231,63 21-57,181-6 30,-410 13 380,245-13-503,101-1 40,57-2 110,0 0 1,0-2-1,1-1 0,0 0 1,0-2-1,-25-10 0,22 7-82,-1 1 124,-1 2-1,0 0 1,-1 2-1,1 1 1,-47-1-1,-9 3 123,-74 3-177,105 5 70,-84 3 26,40-8-46,-190-6 98,253 2-129,0 2 0,0 1 0,0 2 0,0 1 0,-38 9 0,55-9-109,0 0-1,0-1 1,-1-2 0,1 1-1,-33-5 1,45 3-535,1 0 1,0 0-1,-1-1 1,-6-2-1,-12-5-1935,-24-1-1922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7:40.957"/>
    </inkml:context>
    <inkml:brush xml:id="br0">
      <inkml:brushProperty name="width" value="0.1" units="cm"/>
      <inkml:brushProperty name="height" value="0.1" units="cm"/>
      <inkml:brushProperty name="color" value="#66CC00"/>
    </inkml:brush>
  </inkml:definitions>
  <inkml:trace contextRef="#ctx0" brushRef="#br0">2565 80 1152,'-22'-6'14422,"14"12"-16092,7-5 1752,-1 1 1,1-1 0,0 0-1,-1 0 1,1 0 0,-1 0-1,1 0 1,-1-1 0,1 1-1,-1 0 1,0-1 0,1 1-1,-1-1 1,0 0 0,0 1-1,1-1 1,-4 0 0,-13 6 333,-34 12 421,41-15-702,1 0 0,-1-1 0,0 0 0,0-1 0,-1 0 0,1-1-1,-17-2 1,-3 1 311,15 0-372,0-1 0,0 0 1,0-2-1,-21-6 0,15 3 87,-28-4 0,-41 0 69,-108-1-1,139 13-88,23 1-16,-1-3 1,-52-6-1,21-6-47,-87-11 276,-231 10 1079,362 14-1308,-192-9 749,-145 15-4444,234-2-1787,5 1-675,-20 6 1296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7:44.692"/>
    </inkml:context>
    <inkml:brush xml:id="br0">
      <inkml:brushProperty name="width" value="0.1" units="cm"/>
      <inkml:brushProperty name="height" value="0.1" units="cm"/>
      <inkml:brushProperty name="color" value="#66CC00"/>
    </inkml:brush>
  </inkml:definitions>
  <inkml:trace contextRef="#ctx0" brushRef="#br0">1007 233 1024,'-1'1'48,"0"-1"0,1 0 0,-1 0 0,0 0 1,1 0-1,-1 0 0,0-1 0,1 1 0,-1 0 0,0 0 0,1 0 0,-1-1 0,0 1 1,1 0-1,-1 0 0,1-1 0,-1 1 0,0-1 0,1 1-5,0-1-1,0 1 1,0 0-1,-1-1 1,1 1-1,0 0 1,0-1-1,0 1 0,0 0 1,0-1-1,0 1 1,0-1-1,0 1 1,0 0-1,0-1 1,0 1-1,1 0 1,-1-1-1,0 1 1,0 0-1,0-1 1,0 1-1,1-1 1,17-19 1991,-14 15-674,-4 5-1238,0-1 0,0 1 0,0-1 0,-1 1 0,1-1 0,0 1 0,0 0 0,0-1 0,-1 1 0,1-1 0,0 1 0,-1 0 0,1-1 0,0 1 0,-1 0 0,1-1 0,-1 1 0,1 0 0,0-1 0,-1 1 0,1 0 1,-1 0-1,1 0 0,-1-1 0,1 1 0,-1 0 0,1 0 0,-1 0 0,1 0 0,-1 0 0,1 0 0,-1 0 0,1 0 0,-1 0 0,1 0 0,-1 0 0,1 0 0,-1 0 0,1 1 0,-1-1 0,1 0 0,-1 1 0,-30 8 212,21-6 250,-190 49 4029,186-49-4436,0-1 0,0 0-1,0-1 1,-25 0 0,34-1-144,-3-1 39,0-1-1,0 0 0,0 0 0,0-1 0,0 0 0,-11-7 0,-4 0 189,-34-12-161,-53-22-1009,80 32 1080,-1 1-1,-48-9 1,10 3 228,-74-30-798,93 34-107,63 16 466,0 0-1,0-1 1,25 1-1,-1-1-48,34 3 159,94-6 1,-118-4-7,-1-1 1,49-13-1,-54 9-69,1 2-1,81-4 0,-108 12-37,1 1-1,-1 1 0,1 0 0,-1 1 0,0 0 0,0 1 0,18 8 0,-18-5-1387,-2 0 0,14 8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7:46.736"/>
    </inkml:context>
    <inkml:brush xml:id="br0">
      <inkml:brushProperty name="width" value="0.1" units="cm"/>
      <inkml:brushProperty name="height" value="0.1" units="cm"/>
      <inkml:brushProperty name="color" value="#66CC00"/>
    </inkml:brush>
  </inkml:definitions>
  <inkml:trace contextRef="#ctx0" brushRef="#br0">4868 94 1664,'16'5'2387,"16"-1"3370,-32-5-5641,-1 0-1,1 0 1,-1-1 0,0 1 0,1 0 0,-1 0 0,0 0-1,1 0 1,-1 1 0,0-1 0,0 0 0,-1-1-1,1 2-42,-1-2 154,-1 0 1,1 1-1,-1-1 0,0 1 0,1-1 0,-1 1 0,0 0 0,0 0 0,0 1 0,0-1 1,-4 0-1,-36-2 551,23 3-516,-2-1 124,-1 1 1,0 1 0,1 2-1,-1 0 1,-32 9-1,44-9-260,0-1-1,0 0 0,0-1 1,-18 0-1,-25 4 422,25-1-368,-53-1 0,15 0-127,-14 5 223,-53 2 213,-56 6-23,1 0 51,-216-11 92,269-11-688,46 0 318,-52-1-300,91 7 63,-139 4 297,113-2-6,50-3-222,-49 6 0,50-2-38,-31-1 1,31-2-50,-27 4 1,-1 1 9,-102-3 0,78-3 85,2 0-15,-153 5-25,-39-2 310,142-4-312,-191-16 487,143 8 357,-182 1-331,318 9-741,-144-5-3767,158 2 2619,0 0 0,1-2 0,-1 0 0,1-2 0,-32-13 0,29 7-1394,-24-16 1,-28-21-1592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7:47.472"/>
    </inkml:context>
    <inkml:brush xml:id="br0">
      <inkml:brushProperty name="width" value="0.1" units="cm"/>
      <inkml:brushProperty name="height" value="0.1" units="cm"/>
      <inkml:brushProperty name="color" value="#66CC00"/>
    </inkml:brush>
  </inkml:definitions>
  <inkml:trace contextRef="#ctx0" brushRef="#br0">27 23 2048,'-26'-9'768,"26"4"-576,0 2-416,10-3-832,1 6 416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7:47.948"/>
    </inkml:context>
    <inkml:brush xml:id="br0">
      <inkml:brushProperty name="width" value="0.1" units="cm"/>
      <inkml:brushProperty name="height" value="0.1" units="cm"/>
      <inkml:brushProperty name="color" value="#66CC00"/>
    </inkml:brush>
  </inkml:definitions>
  <inkml:trace contextRef="#ctx0" brushRef="#br0">1693 3 2944,'-6'-3'9103,"-5"5"-9689,-134 26 3952,-25 2-1804,108-21-1035,-24 2 39,-48-2 807,-200 41 1,-154 24-78,459-72-2216,0-1 0,0-2 0,-41-5 0,-30-7-3325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7:54.119"/>
    </inkml:context>
    <inkml:brush xml:id="br0">
      <inkml:brushProperty name="width" value="0.1" units="cm"/>
      <inkml:brushProperty name="height" value="0.1" units="cm"/>
      <inkml:brushProperty name="color" value="#66CC00"/>
    </inkml:brush>
  </inkml:definitions>
  <inkml:trace contextRef="#ctx0" brushRef="#br0">3706 253 4096,'-32'-11'12683,"31"5"-12881,-2 0 330,1 1 1,-2 0-1,1 0 1,-1 0-1,1 0 1,-1 1-1,0-1 0,-1 1 1,1 0-1,-1 0 1,0 1-1,0 0 1,-5-4-1,-3 1 36,1-1 0,-1 2 0,0 0-1,-22-6 1,-334-48 295,271 47-318,-54 3 516,-47 0-181,-112-25-453,258 31 166,-62 2-1,-1 1-44,46-4-228,-59-2 187,-146 11 0,-51 18 302,43-3 30,-189 2 88,155-26-4841,198-3 352,-3-10-998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1:04.196"/>
    </inkml:context>
    <inkml:brush xml:id="br0">
      <inkml:brushProperty name="width" value="0.1" units="cm"/>
      <inkml:brushProperty name="height" value="0.1" units="cm"/>
      <inkml:brushProperty name="color" value="#FFFC18"/>
    </inkml:brush>
  </inkml:definitions>
  <inkml:trace contextRef="#ctx0" brushRef="#br0">4415 11 896,'-2'0'601,"-1"0"-1,1-1 1,0 1 0,-1 0-1,1-1 1,0 0-1,-4-1 1,4 1-387,-1 0 0,1 0 0,-1 0 0,1 1 0,-1-1 0,0 1 0,-4-1 0,5 2-114,0-1-1,-1 0 1,1 1 0,0-1-1,0 1 1,0 0 0,0 0-1,0 0 1,0 0 0,0 0-1,0 0 1,0 0 0,-2 3-1,-12 6 383,8-6-14,-10 7 238,16-9-571,0-1 0,0 1 1,1 0-1,-1-1 0,0 0 1,-1 1-1,1-1 0,0 0 1,0 0-1,0 0 0,-1 0 1,1-1-1,0 1 0,-1-1 1,-2 1-1,-32 4 500,-110-5 1551,108-2-1678,29 1-341,0 0 0,0 1 0,-1 0 0,1 0 0,-16 4-1,-13 5-55,1-2 0,-1-1-1,-56 1 1,-182-4 230,238-3-98,8 1-270,-1-1-1,-60-10 0,-30-4 156,85 9 35,-57-2 0,41 4-521,-45 1 382,54 1 265,-76-9 1,9 0-450,54 6 155,-73 3 0,-40-3-161,-103-5 657,130 0-651,113 8 163,3 1 90,-1 1 0,-29 4 0,28-2 77,-50 0-1,3-1-6,19 3-36,-96 5-100,-94-10 235,78 5-118,-15 6 208,85-3 176,-74 17-51,47-5-1715,98-17-304,-1-1 0,-41-3 0,61 0 769,0 0 0,0-1-1,0 0 1,1-1 0,-1 0-1,1 0 1,-1 0 0,1-1-1,0-1 1,0 1 0,-8-7-1,-37-29-3012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8:18.101"/>
    </inkml:context>
    <inkml:brush xml:id="br0">
      <inkml:brushProperty name="width" value="0.1" units="cm"/>
      <inkml:brushProperty name="height" value="0.1" units="cm"/>
      <inkml:brushProperty name="color" value="#66CC00"/>
    </inkml:brush>
  </inkml:definitions>
  <inkml:trace contextRef="#ctx0" brushRef="#br0">4196 1519 4224,'0'1'56,"0"-1"0,1 1 0,-1-1 0,0 0 0,1 1 1,-1-1-1,1 0 0,-1 1 0,0-1 0,1 0 0,-1 0 0,1 1 0,-1-1 1,1 0-1,-1 0 0,1 0 0,-1 0 0,1 0 0,-1 1 0,1-1 0,-1 0 0,1 0 1,-1 0-1,1 0 0,-1-1 0,1 1 0,-1 0 0,1 0 0,-1 0 0,1 0 1,-1 0-1,1-1 0,-1 1 0,1 0 0,-1 0 0,1-1 0,-1 1 0,0 0 1,1-1-1,0 0 0,7-5 171,23-22 5927,-31 27-6038,1 0 0,-1 1-1,0-1 1,0 0 0,1 0 0,-1 1-1,0-1 1,0 0 0,0 0-1,0 1 1,0-1 0,0 0-1,0 0 1,0 0 0,-1 1 0,1-1-1,0 0 1,0 0 0,-1 0-1,-4-14 601,0 10-475,1 0 1,-1 1 0,0 0 0,-1 0 0,1 1 0,-1 0-1,1 0 1,-1 0 0,0 0 0,0 1 0,0 0 0,-9-2 0,8 3-67,1-1 0,0 0 1,-1 0-1,1-1 0,0 0 0,0 0 1,1 0-1,-1-1 0,1 0 1,-1 0-1,-5-6 0,10 8-153,-1 0 0,1 0 0,0 0-1,0-1 1,0 1 0,0 0-1,0-1 1,0 1 0,0-1 0,1 1-1,0-1 1,-1 1 0,1-1-1,0-4 1,7-37-47,-2 20-4,-1 3 55,-2 5 207,2-31-1,-4 16-7,-1 0 260,7-60 0,7-3 68,4-28-562,-14 108 0,4-20-42,-2-1 1,2-41 0,-2-212 1004,-5 269-849,1-11-88,-1 1-1,-2-1 0,-1 1 0,-1 0 1,-9-34-1,11 59-18,1 0 0,-1 0 0,0 0 1,0 0-1,0 1 0,-1-1 0,1 1 0,-1-1 1,0 1-1,0 0 0,0 0 0,0 0 0,0 1 1,-6-4-1,-3-1-8,0 1 1,-1 0 0,-15-4 0,-11-5 25,23 9-3,0 0-1,-1 1 1,1 1-1,-1 0 1,-22-1 0,-86 1-204,104 4 151,-6 2-16,-1 1-1,1 1 0,-1 2 1,-29 9-1,-10 3-433,25-9 487,-281 79 241,226-50 74,-52 18-105,113-45-215,0-1 0,-47 6 1,-45 2-42,-131 15 18,191-27 34,-125-7-1,66-8 12,-270-24 47,197 9-195,77 2 29,-21-2 189,54 17-38,-93-9-7,79-5-113,-4-1-17,48 16 181,-85 3-1,110 3-12,26 0-91,0 1 0,0 0 0,1 0-1,-1 1 1,1 0 0,-1 1 0,-13 5 0,18-5 14,-1-1-1,1 0 1,-1 1 0,1 0-1,0 0 1,0 0 0,0 0 0,0 1-1,1 0 1,0-1 0,-1 1-1,1 1 1,0-1 0,-3 8 0,-10 28 93,2 1 1,-12 67-1,-6 88-5,15-77-542,-18 27-14,12-59 718,-10 89 259,20-95-704,8-58 248,2 1-1,0-1 1,2 1-1,0 0 0,4 26 1,-2-44-30,0 1 1,1-1-1,0 0 1,0 1-1,1-1 1,0 0-1,0 0 1,0-1-1,1 1 0,0-1 1,0 1-1,0-1 1,0 0-1,1-1 1,6 6-1,-1-3 20,1 0-1,0 0 0,1-1 1,-1 0-1,1-1 1,22 6-1,28 7 60,0-3 1,1-3-1,0-3 0,112 3 1,-110-15-110,73-13-1,28-2-89,-58 14 161,130 13 0,16-5-69,-156-5-1,-6 1 10,178 5-13,-19-2 60,-126-5 26,140-4-61,9-12-130,-115 4 180,1 5 1,252-24 442,-329 26-843,89 5 0,-108 2-2219,-62 0 2216,-1 0 0,1 0 0,0 0 1,-1 0-1,1 0 0,0 0 1,-1-1-1,1 1 0,0-1 0,-1 1 1,1-1-1,-1 0 0,3-1 0,-2-2-1038,-2 4 1100,1-1 0,-1 0 0,0 1-1,0-1 1,0 0 0,0 1 0,0-1 0,0 0 0,0 0 0,0 1 0,0-1 0,0 0-1,0 1 1,0-1 0,-1 0 0,1 1 0,0-1 0,0 0 0,-1 1 0,-24-28-8042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39:06.983"/>
    </inkml:context>
    <inkml:brush xml:id="br0">
      <inkml:brushProperty name="width" value="0.1" units="cm"/>
      <inkml:brushProperty name="height" value="0.1" units="cm"/>
      <inkml:brushProperty name="color" value="#66CC00"/>
    </inkml:brush>
  </inkml:definitions>
  <inkml:trace contextRef="#ctx0" brushRef="#br0">7103 1417 3712,'1'0'191,"0"0"0,0 0 0,0 0 0,-1 0 1,1 0-1,0 0 0,0 0 0,0 0 0,0 0 0,-1 1 1,1-1-1,0 0 0,0 0 0,-1 1 0,1-1 0,0 1 0,0-1 1,-1 1-1,1-1 0,0 1 0,-1-1 0,1 1 0,-1-1 0,2 2 1,-2 0 26,1 0 1,-1 0 0,1 0 0,-1 0 0,0-1-1,0 1 1,0 0 0,0 3 0,0-3 60,-1 0 1,1 1-1,0-1 0,1 0 1,-1 0-1,0 0 1,1 0-1,-1 0 1,8 14 5925,-3-24-5667,-4 7-641,1-2 196,0 0-1,-1 0 1,1-1 0,-1 1-1,0 0 1,0-1-1,0 1 1,-1-1-1,1 0 1,-1 1-1,0-1 1,0 1-1,0-6 1,-1 4 42,1 0 1,0-1 0,1 1 0,-1 0-1,1 0 1,2-8 0,13-34 24,11-65-1,-17 66-4,-3 16-67,-1 0 0,-2-1 0,1-42 0,-5-204 504,5 143-645,-5 122 33,0-21 156,-1 0 1,-9-57-1,2 43-265,6 26 150,-2 1 0,-8-24 0,10 37 0,0 1 1,-1-1 0,0 1-1,-1 0 1,1 0-1,-1 0 1,0 1-1,-1-1 1,1 1-1,-10-8 1,6 6 8,0 0 0,-1 1 1,0 0-1,0 1 0,0 0 0,-1 0 0,0 1 1,0 0-1,0 0 0,0 2 0,-20-4 1,-310-18 150,28 10-69,93-6-223,-103-15 57,18 6 28,-1 25-85,248 4 45,-92-6 183,-160-2-677,167 6 1005,-206 9-271,-145 40-446,435-43 253,-78-3 1,48-11 26,50 5-7,-42 0 0,-5 1 156,-104-19-1,153 18-117,-11-2 89,-1-1-40,-78-2 0,-55 12-101,-226 30 0,147-17-102,137-12 155,-241 30-99,190-19 65,62-4 5,46-6-36,0 4 0,-93 22 0,117-19 70,5-2-85,1 2 0,-39 17 0,47-17-4,0-1 0,-60 12 0,56-15 51,0 2-1,-33 12 1,44-12 88,-14 5 2,-48 29 0,73-38-127,1 1 0,0 1 0,0 0 0,1 0 0,0 0 0,0 1 0,1 1 0,0-1 0,-10 16 0,-1 7-24,5-9 72,0 1-1,1 0 0,1 0 0,-12 42 0,7-2-32,2-12 13,2 0 0,-5 56 0,3-8 105,8-60 13,-3 70 1,7-55-89,1-24-200,5 58 1,-3-80 153,1 0-1,1-1 1,0 1-1,0 0 1,0-1 0,1 1-1,0-1 1,0 0-1,1-1 1,0 1-1,0-1 1,1 0 0,0 0-1,0 0 1,0-1-1,0 0 1,1 0-1,0-1 1,0 0-1,0 0 1,1-1 0,-1 1-1,14 2 1,17 3-4,0-2 1,54 3-1,81-6 465,-16-1-352,-121-2-60,29-1 71,120-4 109,-55 4-171,316-21 24,-231 9 48,118 9-94,-176 5-9,209-10-4,-305 6 49,32-2 52,38-5-149,16-2-77,-9 2-16,250-17 456,-147 21-245,-237 5-70,445 18 230,-207 15-358,-66-20 154,-37-3-51,-109-7 53,235 13 163,244-16-297,-310-13 98,-92 3-5,-57 6 14,29-2 53,148 6-1,-28 16 163,96 10 150,-256-21-367,147 10-867,-179-15 434,-1 0-1,0-1 0,0 1 1,1-1-1,-1 0 0,0-1 1,0 1-1,0-1 0,0-1 1,0 1-1,-1-1 0,1 0 1,-1 0-1,0 0 0,9-7 1,20-20-4408,-2 4-1483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3:59.120"/>
    </inkml:context>
    <inkml:brush xml:id="br0">
      <inkml:brushProperty name="width" value="0.1" units="cm"/>
      <inkml:brushProperty name="height" value="0.1" units="cm"/>
      <inkml:brushProperty name="color" value="#FFFC18"/>
    </inkml:brush>
  </inkml:definitions>
  <inkml:trace contextRef="#ctx0" brushRef="#br0">1 186 2048,'10'-2'791,"0"1"0,-1 0-1,1 0 1,0 1 0,0 0 0,10 2 0,-15 0-460,0-1-1,0 1 1,-1 0 0,1 0 0,-1 1 0,0-1-1,8 7 1,19 10 287,-18-15-287,1 0 0,0-1-1,1 0 1,-1-1 0,0 0 0,15-2 0,26 4 393,-10 1-157,35 5 220,-60-7-621,0-2 0,0 0 0,0-1 0,39-5 0,18 0 92,46-2 371,0 0-383,-65 5-106,-1-3 0,0-2 0,81-20 0,-67 13 220,96-7 0,-90 13-440,105-18-13,16-3 687,-37 27-369,-84 3-157,-12 0-5,-2 0 140,70-8 1,-70 0-77,-19 3-148,75-16 0,-90 13 28,0 1 0,0 2 1,43-1-1,90 11 172,-52-1-174,-69-3 98,-1-1-1,80-8 0,-70 2-62,-21 4-30,1 0-1,-1 2 1,0 1-1,49 11 1,35 7 114,1-5 1,191 1-1,-163-10 10,-46 4-105,-40-3-32,175 22 30,-170-24 8,105-5-1,48-2 11,13-1 12,257-15 353,-346 29-407,43 1 176,-80-10-142,125 19 0,-167-16-36,106-4 0,-79-2 13,-36-1-71,73-14 0,-2 1 134,83 13-49,-108 3 72,178-4-36,-192 0-86,-43 1 68,-1 1 1,44 6-1,-20 5 48,-35-5-505,-1-1-1,0-1 1,1-2 0,41-2 0,-62 0-27,0 0-1,0 0 1,0-1 0,-1 0 0,1 0 0,0 0 0,-1-1 0,0 0 0,0 0-1,0 0 1,0-1 0,0 0 0,-1 0 0,8-8 0,-7 6-325,0 0 1,-1-1-1,1 1 1,-2-1-1,1 0 1,-1 0-1,0 0 1,0 0-1,-1-1 1,3-14-1,-3-21-2506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4:05.033"/>
    </inkml:context>
    <inkml:brush xml:id="br0">
      <inkml:brushProperty name="width" value="0.1" units="cm"/>
      <inkml:brushProperty name="height" value="0.1" units="cm"/>
      <inkml:brushProperty name="color" value="#FFFC18"/>
    </inkml:brush>
  </inkml:definitions>
  <inkml:trace contextRef="#ctx0" brushRef="#br0">0 46 1664,'5'-2'1207,"-5"1"-1116,0 1 0,1 0 0,-1 0 0,0-1 91,0 1-91,1 0 0,-1 0 0,0-1 0,0 1 0,1 0 0,-1 0 0,0 0 0,0 0 0,1 0 0,-1 0 0,0 0 0,1-1 0,-1 1 0,0 0 0,0 0 0,1 0 0,-1 0 0,0 0 0,1 0 0,-1 0 0,1 1 0,9-2 566,0 0 0,18-4 1,-4 0-225,-10 3-320,1 2 0,-1 0 0,23 2 0,9 1 453,160-11 1045,-104 5-1031,-69 4-435,41-5-1,-32-1-80,-2-1 320,-1 2 0,67 2 0,83 29-368,-117-14-149,68 20 382,-65-14-45,-56-16-219,0 0-1,0-2 1,1-1-1,21-1 1,5-1 183,175-11 328,-195 12-453,-1 0-1,1 2 1,-1 1 0,1 1-1,25 6 1,-15-3 60,1-3 0,-1-1 0,43-3 0,-20 0-24,39-5-15,-1 0 0,-84 6-64,19-1 15,-1 1 0,1 2 0,-1 1 0,1 2 0,32 8 0,-27-1 10,-18-5-6,0 0 0,0-2 0,1 0 0,-1-1 0,1-1-1,0-1 1,24-1 0,-3-4 41,100-1 56,66 32-5,-135-16-136,-40-6 71,1-2 1,-1-2 0,1-1 0,49-4 0,485-20-127,-376 12 54,-89 3 42,361-1 122,-264 2-206,2 0 24,78 21 114,-244-13 38,1 0 0,-1-3 0,1-1 1,58-13-1,33-3-4,-85 14-169,-15 2 294,48-2 1,-68 5-370,0 1 1,-1-1-1,1 1 1,-1 0 0,1 1-1,-1 0 1,1 0-1,-1 0 1,0 1 0,0 0-1,0 0 1,8 5-1,-13-7-8,0 0 0,0 0-1,0 0 1,0 0 0,0 0-1,0 0 1,0 0 0,-1 1-1,1-1 1,0 0 0,-1 0-1,1 1 1,0-1 0,-1 0-1,1 2 1,-2 28-3521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4:08.535"/>
    </inkml:context>
    <inkml:brush xml:id="br0">
      <inkml:brushProperty name="width" value="0.1" units="cm"/>
      <inkml:brushProperty name="height" value="0.1" units="cm"/>
      <inkml:brushProperty name="color" value="#FFFC18"/>
    </inkml:brush>
  </inkml:definitions>
  <inkml:trace contextRef="#ctx0" brushRef="#br0">0 1 1792,'2'1'214,"0"0"1,0-1-1,0 1 0,0 0 1,-1 0-1,1-1 0,0 1 1,0-1-1,0 0 0,0 1 1,0-1-1,1 0 0,-1 0 1,0-1-1,0 1 0,3-1 1,-2 1-4,0-1 0,0 1 0,0 0 1,0 0-1,0 0 0,0 0 1,0 1-1,0-1 0,0 1 0,6 2 1,14 14 220,-18-13-324,-1-1 0,1 1-1,0-1 1,8 4-1,9 3 192,20 7 272,-24-12-378,1-2 0,-1 0 0,1-1 0,33-1 0,126 9 559,-33 1-578,-85-8-151,-27-3 116,0-1 0,40-7 0,16-1 111,330 7 107,-227 4-352,41 2 6,47 28 37,-214-22-13,121 0 0,38 2-28,-152-6 34,184 26 73,-245-30-116,47 10-1227,-5 6-4684,-36-12 2527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4:13.254"/>
    </inkml:context>
    <inkml:brush xml:id="br0">
      <inkml:brushProperty name="width" value="0.1" units="cm"/>
      <inkml:brushProperty name="height" value="0.1" units="cm"/>
      <inkml:brushProperty name="color" value="#FFFC18"/>
    </inkml:brush>
  </inkml:definitions>
  <inkml:trace contextRef="#ctx0" brushRef="#br0">0 249 1664,'1'0'45,"1"1"0,-1-1 0,0 1 0,1-1 0,-1 0 0,0 0 0,1 0 0,-1 0 0,0 0 0,0 0 0,1 0 1,-1 0-1,0-1 0,1 1 0,-1 0 0,0-1 0,0 1 0,1-1 0,-1 1 0,2-2 0,26-14 593,-24 13-484,22-15 1136,57-28 0,-74 42-1165,0 0 1,1 1-1,-1 0 1,1 0-1,-1 1 1,1 1 0,0 0-1,0 0 1,19 2-1,-5 3 180,-1 1 0,31 9 0,-27-5 33,18 1 603,64 6 0,-61-9-716,47-2-199,-18-1-4,55 2 280,54 7-12,-182-13-279,247 42 746,-153-22-675,265 63 49,-335-76-101,1-1 0,0-2 0,30 1 0,92-4 137,4 0-59,26 4 164,-135-6-136,87-13 0,231-23-199,-179 22 25,-16-7 90,24-3 45,241-30 319,-29 4-331,-313 42-23,1-3 1,139-37-1,-160 31-25,1 4 1,0 3-1,0 3 0,82 2 1,281-3 100,-384 10-176,-1 3-1,61 12 1,102 33 228,28-1-265,-119-26 219,-38-6-130,1-4 1,125 2-1,70-18 126,0-20-189,78-21 5,-298 38 29,221-7 292,-10 5-257,-5 0 88,-69 18-207,-2 0 161,167 14-138,-257-13 115,0 0-51,391 28 141,-246-19-166,75 17 10,-210-20 104,187 0 1,-131-12 42,173-8 122,-272-1-178,95-13-48,232-11 74,-319 27-110,60-14-74,-32 3 33,168 10 483,-135 6-556,268-13 6,-205 5 294,61-5-145,293-37-69,-459 42 146,105-3-84,378 17-142,-57 21 183,-430-21 2,141-7 17,-14 0-63,-81 11-45,-67-4 43,1-3 1,106-6 0,112-10-54,-6 1 109,-145-4-3,273-12 52,-281 18-191,-4 0 159,134 14-144,-169-3 28,3 3 83,32 0 36,198 10-133,-260-8 88,273 20-70,-187-28 48,186-3 12,-175-17 31,-98 10-138,340-27 35,-236 25 136,85-4-54,-1 22-105,-185-2 174,95-7 1,4-16-319,-23 0 450,-141 18-238,127-9 91,185-37 0,-236 30-101,2 4 0,166-2 0,-76 6 146,2 1-224,-53 10 135,182 26 1,9-3-63,1-23-30,-202-3 53,-18-5 22,123-21 0,-125 13-12,123-4-1,-185 17-48,-12-1 50,1 1-1,-1 1 1,24 4-1,-39-4-215,0 0-1,1 1 1,-1-1-1,0 1 1,0 0-1,0 1 1,-1-1-1,1 1 1,-1 0-1,1 0 1,-1 0-1,0 1 1,0-1-1,0 1 1,-1 0-1,7 8 1,-9-9-161,1 0 0,0 0 0,-1 0 0,1 0 0,-1 0 0,0 0 0,0 0 0,1 7 0,-2-10 243,0 1-1,0-1 0,0 1 0,0-1 0,-1 1 0,1-1 1,0 1-1,0-1 0,0 1 0,-1-1 0,1 0 0,0 1 1,0-1-1,-1 1 0,1-1 0,0 0 0,-1 1 0,1-1 1,0 0-1,-1 1 0,1-1 0,-1 0 0,1 1 0,-1-1 1,1 0-1,-1 0 0,1 0 0,0 1 0,-1-1 0,1 0 1,-2 0-1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4:15.313"/>
    </inkml:context>
    <inkml:brush xml:id="br0">
      <inkml:brushProperty name="width" value="0.1" units="cm"/>
      <inkml:brushProperty name="height" value="0.1" units="cm"/>
      <inkml:brushProperty name="color" value="#FFFC18"/>
    </inkml:brush>
  </inkml:definitions>
  <inkml:trace contextRef="#ctx0" brushRef="#br0">1 11 2816,'32'-5'2256,"35"-1"-192,13 17-1328,128-6 783,-156 0-1162,-1 1 1,53 15 0,-62-10-252,1-1 1,0-3 0,1-1-1,73 0 1,-29-11 178,39-2 107,-24 8-122,189-7-172,127-4 30,-112 5-147,-214 1 38,202 10 27,-212-3-86,172 0 257,74 4-93,193-6 4,-518-1-123,217-3 263,100-4 168,213-3-286,-322 1-180,-2 0 129,-103 9-104,239-5 5,66 0 85,-207 15 43,-204-10-127,19 1-14,31 5 0,-45-5-172,0 0 0,-1 0-1,1 1 1,-1 0-1,1 0 1,-1 0 0,0 1-1,0 0 1,0 0-1,6 5 1,-6-3-624,0 1 0,0 0 0,7 11 0,-12-17 808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4:25.468"/>
    </inkml:context>
    <inkml:brush xml:id="br0">
      <inkml:brushProperty name="width" value="0.1" units="cm"/>
      <inkml:brushProperty name="height" value="0.1" units="cm"/>
      <inkml:brushProperty name="color" value="#E71224"/>
    </inkml:brush>
  </inkml:definitions>
  <inkml:trace contextRef="#ctx0" brushRef="#br0">5 109 1792,'-4'-2'777,"7"-4"57,9-5 638,-5 7-1190,-1 1 1,1 1-1,-1-1 1,1 1 0,0 0-1,0 1 1,0 0 0,0 0-1,0 0 1,0 1 0,0 0-1,14 2 1,-11-2-8,0 1-1,0-2 1,0 1 0,0-1-1,15-4 1,-10 3-29,-1-1 1,1 2-1,0 0 1,0 0-1,21 3 0,29-1 185,240-5 1305,-180 5-1744,7-12 355,251 26 96,-317-11-291,-1-2 1,67-8 0,108 4-9,-128 3 75,-28 0-324,212-10 253,70-11-79,-113 30 198,-65 7-134,39 4-240,-149-9 217,6 1 51,127 4 0,-52-15-89,166 22 0,-230-16 98,154-6-1,11-1-33,-209 3-103,20 1-60,113-5-1,-54-9 148,175 9 0,-212 3-162,183-19-1,-160 8 107,172 9 0,9-4-352,-100-2 469,-64 7-69,76-1-21,-21-19 224,-4 0-326,-20 17-116,95-7 313,-107-4-162,199 9 0,-56-3-27,-18-1 155,176-2-72,-353 3 115,162 12-1,81 0-175,-217-7-416,-12 2 900,183-7-404,-72-9-445,17 10 1012,-175 5-682,33 2 33,96-4 100,86-1-118,18-3 44,-249 2-64,170-13-9,-156 15 37,90 8 0,200 5 47,-57-5 9,146 14-79,-25-2 6,-93-18 91,0 0-8,-198 3-110,160-17-1,-236 11 44,355-1 133,-204 7-273,244 12 364,-173-7-405,-24-2 126,-217-4 64,402 18 162,-66-23-429,-292 3-1678,-31 3-4373,-53-25-2177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4:30.558"/>
    </inkml:context>
    <inkml:brush xml:id="br0">
      <inkml:brushProperty name="width" value="0.1" units="cm"/>
      <inkml:brushProperty name="height" value="0.1" units="cm"/>
      <inkml:brushProperty name="color" value="#E71224"/>
    </inkml:brush>
  </inkml:definitions>
  <inkml:trace contextRef="#ctx0" brushRef="#br0">1 296 2560,'1'-2'141,"1"-1"0,0 1 1,0 0-1,0 0 0,0 1 0,0-1 1,0 0-1,0 1 0,0-1 0,1 1 1,-1-1-1,1 1 0,-1 0 0,1 0 1,-1 1-1,1-1 0,0 0 0,3 0 1,7 0 127,0 0-1,23 2 1,3-1 545,-7-3-313,0 2 0,1 1 1,-1 2-1,0 1 0,0 1 1,38 10-1,-35-6-283,1-3 0,0 0 1,0-3-1,38-1 0,19 1 312,28 6-4,153 4-54,466-17 674,-617 5-1102,258 5 200,-313-6-203,123-14-1,24-2-51,-67 20 132,-49 0-62,101-9 1,319-27 414,-462 29-426,-1-4 0,64-15 0,-27 5 43,2 4 0,115-2-1,-101 14-25,-41 2 23,93-13-1,-119 6-116,59-8 17,148-6 0,-186 22 70,3 0-54,-1-3 0,79-11-1,-66 1 49,0 5-1,143 3 1,-129 10-89,-26-2 37,98-4 0,223-4 138,-326 7-88,-17 0-78,1-2-1,0-2 1,46-6-1,51-11 197,241 2 0,-311 13-100,75-13 0,13-2-156,-55 12 147,125 8-1,-153 0-139,89-8 0,-3 0 100,162 25-67,-264-15 48,0-3 0,97-10 0,21-1 0,-90 14 50,106 19 0,-187-22-49,74 6-26,155-6 0,-56-3 187,-34 13-241,-84-4 57,84-3 0,-54-9 100,272 0-33,-338 7-39,24 2-12,98-5 0,-30-7 38,0 4 0,162 16 0,30 2-74,-187-8 70,164 29 0,-218-25-4,-22-6-45,1-2-1,-1-2 1,51-7 0,42 0 100,61 18-29,-127-5-51,142-5 0,61-4-175,-218 7 304,97 21 0,-74-10 6,-51-11-176,0-2 1,0-2-1,52-5 1,20 0 159,252 19 100,-327-12-191,1-1 0,0-1-1,-1-2 1,44-8 0,11-2 45,2 4 0,-1 3 0,147 12 0,-201-5-35,0-1 0,0-1 1,-1-2-1,49-9 0,12-6 45,1 4-1,0 3 0,109 4 1,-140 9-219,0-4 0,118-15 0,40-14 77,-168 26 105,0 3 0,69 7 0,-78-1-79,1-3 1,0-1 0,72-9-1,-31-1 40,-1 2-1,1 5 0,121 11 1,-120 4 137,-59-8-167,1-1 1,-1-1-1,1-1 0,0-2 0,45-4 0,-20-5 11,1 3 1,0 1-1,0 3 1,0 3 0,56 6-1,106 27 146,-185-32-98,1 0-1,-1-2 1,0-1 0,0-2-1,31-6 1,43-2 141,-44 8-208,0 2 0,0 4 0,80 13 0,-111-13 28,1-1 0,0-1-1,0-2 1,0-1-1,36-6 1,-9 2-8,-1 4 0,0 2 1,1 2-1,107 18 0,-71 3 271,13 1-134,-33-18 33,1-3 0,88-7 0,-9-1-291,-84 6 104,-4 0 28,75-8-1,432-21 34,-362 16-110,-3 1-484,-46 15 820,50 0 364,-90-15-819,-11 0-459,3 10 1096,148 16 0,-233-13-624,1-1-1,0-1 1,0-2-1,51-9 0,14-4 459,1 4 0,136 1 0,-178 9-169,0-1 0,0-3 1,71-16-1,-116 19-193,57-10 495,-60 11-589,1 1 0,0-1-1,0 1 1,-1 1 0,1-1-1,0 1 1,-1 0 0,1 0-1,6 2 1,-9-1-238,-1 0-1,0-1 1,1 1-1,-1 0 1,0 0-1,0 0 1,0 0-1,0 1 1,0-1-1,0 1 1,-1-1-1,1 1 1,-1-1-1,1 4 0,0-2-359,8 17-4622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9:53.268"/>
    </inkml:context>
    <inkml:brush xml:id="br0">
      <inkml:brushProperty name="width" value="0.1" units="cm"/>
      <inkml:brushProperty name="height" value="0.1" units="cm"/>
      <inkml:brushProperty name="color" value="#FFFC18"/>
    </inkml:brush>
  </inkml:definitions>
  <inkml:trace contextRef="#ctx0" brushRef="#br0">1619 18 896,'9'-3'4224,"-10"3"-4158,0 0-1,0 0 1,0 0 0,0 1-1,0-1 1,0 0 0,0 1-1,0-1 1,0 1 0,0-1-1,0 1 1,0-1 0,0 1-1,0-1 1,0 1 0,-1 1-1,1-1-14,0 0-1,0 0 0,0 0 1,0-1-1,0 1 1,0 0-1,-1-1 0,1 1 1,0 0-1,-1-1 1,1 0-1,0 1 0,-1-1 1,1 0-1,0 0 1,-3 1-1,-6-2 160,6 1-96,1 0 0,-1 0 1,0 0-1,1 0 0,-1 1 0,1 0 0,-1-1 0,-5 3 0,6-2 0,-1 0 0,1-1-1,-1 1 1,1-1-1,-1 0 1,0 0-1,1 0 1,-6-1-1,-6 0-15,2 1-11,9-1 3,0 1-1,0 0 0,-1 0 1,1 0-1,0 1 0,0-1 0,-1 1 1,-6 2-1,7-2-33,-1 0-1,1 0 1,-1-1 0,1 0 0,-1 0-1,0 0 1,1-1 0,-7-1-1,4-1-18,4 1 1,1 1-1,0 0 0,-1 0 1,0 0-1,1 0 1,-1 0-1,1 1 0,-1-1 1,0 1-1,0-1 0,-2 1 1,-302 0 1370,140 9-1206,150-9-190,13 1-10,-1-1-1,0 0 1,0 0 0,1 0-1,-1 0 1,0-1 0,1 0-1,-1 0 1,1 0 0,-1-1 0,-6-2-1,7 1 11,0 1 0,0-1-1,0 1 1,-1 0-1,1 1 1,-1-1 0,0 1-1,1 0 1,-1 0 0,-7 0-1,-20-5-5,-50 3 47,-115 3 614,165 2-628,0 1 0,0 1 1,-57 17-1,42-9 12,-12-2 250,43-8-341,1 0 0,-1 1 0,0 1 0,-18 7 0,32-10-76,1-1 0,0 1 0,-1-1 0,1 1 0,-1-1 0,1 0 0,0 1 0,-1-1 1,1 0-1,-1 0 0,1 0 0,-1 0 0,1 0 0,-1 0 0,-1-1 0,3 0-3,-1 1 0,0 0 0,1-1 0,-1 1 0,1-1 0,-1 1 0,1-1 0,-1 1 0,1-1 0,0 0 0,-1 1 0,1-1 0,0 1 0,-1-1 0,1 0 0,0 1 0,0-1 0,-1 0 0,1 1 0,0-1 1,0 0-1,0 0 0,0 1 0,0-1 0,0 0 0,0 1 0,0-1 0,1 0 0,-1 0 0,0 1 0,0-1 0,1-1 0,8-21-2825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2:11.935"/>
    </inkml:context>
    <inkml:brush xml:id="br0">
      <inkml:brushProperty name="width" value="0.1" units="cm"/>
      <inkml:brushProperty name="height" value="0.1" units="cm"/>
      <inkml:brushProperty name="color" value="#FFFC18"/>
    </inkml:brush>
  </inkml:definitions>
  <inkml:trace contextRef="#ctx0" brushRef="#br0">4187 1444 2816,'0'0'32,"-1"0"0,1 0 0,0 1 0,-1-1-1,1 0 1,0 0 0,-1 0 0,1 1 0,0-1 0,-1 0 0,1 1 0,0-1 0,-1 0 0,1 1-1,0-1 1,0 0 0,-1 1 0,1-1 0,0 0 0,0 1 0,0-1 0,0 1 0,-1-1 0,1 0 0,0 1-1,0-1 1,0 1 0,0-1 0,0 1 0,0-1 0,0 0 0,0 1 0,0-1 0,0 1 0,1-1-1,-1 1 1,0-1 0,0 0 0,0 1 0,0-1 0,1 0 0,-1 1 0,0-1 0,0 1 0,1-1-1,-1 0 1,0 0 0,0 1 0,1-1 0,-1 0 0,0 1 0,1-1 0,-1 0 0,1 0 0,-1 1 0,17 3 1642,-10 2-850,-6-5-533,0 1 0,0-1 0,0 0 0,0 0-1,1 0 1,-1 0 0,0-1 0,1 1 0,-1 0-1,1 0 1,-1-1 0,1 1 0,-1-1 0,1 1 0,3-1 1951,-5-25-390,1 12-1492,-1 1 1,0 0-1,-1 0 0,-4-21 0,0 8 74,1 0-1,2 0 0,0-1 0,3-35 0,0 17-273,1 17 105,2 0 0,0 0 0,2 0 0,11-32 0,-9 34-188,-3 12-8,0 0 0,1 0 0,1 1-1,0-1 1,13-16 0,16-28 89,-17 21-183,24-51 156,-39 76-98,0 1-1,-1-1 1,0 0 0,-1 0 0,0 0 0,0-19 0,-1-14 103,0 24-80,0 0-1,-2 0 0,-5-35 0,-4 13 79,-17-47-1,25 84-114,0 1 0,-1 0 0,0 0 0,0 0-1,0 0 1,0 1 0,0-1 0,-1 1 0,0 0 0,0 0 0,0 0 0,-7-4 0,0 1 18,0 1 0,0 0 0,0 0 1,-13-2-1,-20-3 290,-72-6 0,15 4-560,-78-25 463,151 31-209,-1 1 1,-50-3 0,-61 7 121,73 1-117,-77 1 51,-238-5 300,239 2-136,-28-2-157,-140-4 172,167 1-151,57 2-23,-5 2-146,1-5 0,-93-20 0,152 23 99,-50-3 1,1 1-107,-171-22 60,11 2 64,202 24-36,1 2 0,-1 1 0,1 3 0,-54 9 0,-51 4-144,-5-4 246,81-5-116,12-6-53,39-2 41,-28 3-1,39-2 7,1 1-1,0 0 1,-1 0-1,1 0 1,0 0 0,0 1-1,0 0 1,0 0-1,0 0 1,1 0 0,-1 1-1,1-1 1,-5 5 0,1 0-14,1 2 0,-1-1 0,1 1 0,-5 10 1,6-11 14,2-3 7,-1 0 1,0 0-1,0-1 1,0 0-1,0 0 1,0 0 0,-1 0-1,0-1 1,0 0-1,-8 5 1,3-4 1,1 1 1,-1-2 0,-1 1-1,1-2 1,-11 3-1,16-4-8,-1 0 0,1 1-1,-1 0 1,1 0 0,-1 0-1,1 1 1,0 0 0,0 0-1,1 0 1,-1 0 0,0 1-1,1 0 1,0 0 0,0 0-1,-7 9 1,8-6 6,0 0 0,1 1-1,-1-1 1,1 0 0,1 1 0,-1 0 0,1-1 0,1 10 0,2 65 73,-2-79-77,10 137 145,10 143 214,-14-165-349,-4 54-7,-3-94 168,-1-41-212,1-23-27,1-1-1,0 1 1,3 22 0,-2-31 50,0-1 1,1 0 0,-1 0 0,1 0-1,-1 0 1,4 5 0,-4-8 16,0 1 1,0-1 0,0 0-1,0 0 1,0 0-1,0 0 1,0 0-1,0 0 1,0 0 0,0 0-1,1 0 1,-1 0-1,0-1 1,1 1-1,-1 0 1,0-1-1,1 1 1,-1-1 0,1 0-1,-1 0 1,3 1-1,10-2-5,0 0-1,-1-1 1,15-4-1,-17 3 5,-1 1-1,1 0 1,0 1 0,0 0-1,1 1 1,10 0-1,74 14 0,40 5 15,167 18-56,-283-33-154,-15-2-60,-1-1 0,1 0 0,-1-1 0,1 1 0,-1-1 0,1 1 0,-1-2-1,1 1 1,4-1 0,-8 1 43,0-1 0,0 1 0,0 0 0,0-1 0,0 0 1,0 1-1,-1-1 0,1 1 0,0-1 0,0 0 0,-1 1 0,1-1 0,0 0 0,-1 0 0,1 0 0,-1 0 0,1 1 0,-1-1 0,1 0 0,-1 0 0,0 0 0,1 0 0,-1 0 0,0-2 0,6-18-3956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9:55.676"/>
    </inkml:context>
    <inkml:brush xml:id="br0">
      <inkml:brushProperty name="width" value="0.1" units="cm"/>
      <inkml:brushProperty name="height" value="0.1" units="cm"/>
      <inkml:brushProperty name="color" value="#FFFC18"/>
    </inkml:brush>
  </inkml:definitions>
  <inkml:trace contextRef="#ctx0" brushRef="#br0">1761 1 1664,'4'0'3109,"-303"0"2043,292 1-5093,0 0 0,0 1 1,0 0-1,0 1 0,0 0 0,0 0 0,-10 6 0,-12 5 129,22-11-84,-1-1-1,0 0 1,1 0-1,-1-1 1,-12 1-1,-21 3-9,33-3-96,-1-1 1,0-1-1,0 1 1,1-2-1,-1 1 1,-12-3-1,-22-1-14,-339 4 534,380 0-496,0 0 0,1 1 0,-1-1 0,0 1 0,0-1 0,0 1-1,1-1 1,-1 1 0,0 0 0,-1 1 0,1-1-5,1 0 0,-1 0 0,0 0 0,0-1-1,0 1 1,0 0 0,0-1 0,1 0 0,-1 1-1,-3-1 1,-289 0 1605,275 1-1495,1 1 0,-32 8 1,16-3 18,-5 0 42,-57 19 1,79-20-158,0 1 1,1 1-1,-1 0 0,1 1 1,-24 18-1,4 8-809,17-9-2919,18-17 471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9:58.679"/>
    </inkml:context>
    <inkml:brush xml:id="br0">
      <inkml:brushProperty name="width" value="0.1" units="cm"/>
      <inkml:brushProperty name="height" value="0.1" units="cm"/>
      <inkml:brushProperty name="color" value="#FFFC18"/>
    </inkml:brush>
  </inkml:definitions>
  <inkml:trace contextRef="#ctx0" brushRef="#br0">1675 4 384,'-2'-1'24,"0"1"0,-1-1 0,1 0-1,0 1 1,-1 0 0,1-1 0,-1 1 0,1 0 0,0 0-1,-1 0 1,1 1 0,-1-1 0,1 0 0,-3 2 0,2-1 107,-1 1 1,2 0 0,-1 0-1,0 0 1,0 0 0,1 0 0,-1 1-1,1-1 1,-5 6 0,3-3 105,-1-1 1,1 1-1,-1-1 1,-1 0 0,1 0-1,-1 0 1,1-1-1,-1 0 1,-7 3-1,-8 2 632,-30 7-1,-10 3 97,54-16-888,1 0 1,-1-1 0,0 0-1,1 0 1,-1-1-1,0 0 1,-10-1-1,-4 0 385,17 1-360,-1-1-1,0 1 1,0-1-1,1-1 1,-1 1-1,-5-3 1,5 2-35,0 0-1,1 1 1,-1-1 0,0 1 0,0 0 0,-7 0 0,-42 2 437,20 0-251,0-1 1,-44-6-1,51 0-57,19 4-162,0 0 0,0 0-1,-15 0 1,-191 6 638,190-3-602,-27 5 0,29-3 71,-30 1-1,43-4-90,0 1 1,0-1-1,0 2 0,0-1 0,1 1 1,-17 6-1,20-6-55,-1 0 1,0 0-1,0-1 0,0 1 1,-1-1-1,-11 0 0,-39-4 123,4-8 33,11 0 2,-31-4 2,35 6-198,0 2 1,-74-4-1,101 10-159,7 1-126,1 0 1,-1 0 0,0 0 0,0 0-1,0 0 1,1 1 0,-1-1 0,0 1-1,0 0 1,1 0 0,-1 1 0,1-1-1,-5 3 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0:41.006"/>
    </inkml:context>
    <inkml:brush xml:id="br0">
      <inkml:brushProperty name="width" value="0.1" units="cm"/>
      <inkml:brushProperty name="height" value="0.1" units="cm"/>
      <inkml:brushProperty name="color" value="#FFFC18"/>
    </inkml:brush>
  </inkml:definitions>
  <inkml:trace contextRef="#ctx0" brushRef="#br0">22 194 1792,'-2'0'103,"2"-1"-66,-1 1 1,0 0 0,1 0 0,-1 0 0,0 0 0,1 0 0,-1 0 0,0 0 0,1 0-1,-1 0 1,0 0 0,1 0 0,-1 0 0,0 0 0,1 1 0,-1-1 0,1 0 0,-1 0-1,0 1 1,1-1 0,-1 0 0,1 1 0,-1-1 0,1 1 0,-1-1 0,1 1 0,-1-1-1,1 1 1,0-1 0,-1 1 0,1-1 0,0 1 0,-1-1 0,0 3 1067,18-2-6,-8 0-804,0 0 1,-1-1-1,1 0 1,0-1 0,0 0-1,-1 0 1,16-4 0,-11 2 28,-1 1 1,24-2-1,111-1 1452,-100 3-1554,50-9 1,1 0-103,118-1 531,-141 10-320,29-2-118,129-1 33,-139 6-103,266-8 264,10 0 88,397 1 566,-446-11-941,-90 2 101,-23 2-63,108-2-188,-137 16 76,199-3-60,-232-6 99,72-2-31,254 10-187,-264 13 248,-94-3-134,12 0-84,77 4 200,-137-12-33,80 5-106,101-1 255,-170-6-197,96-7-69,3-1 37,225-11 150,-194 6 217,-14 14-493,-16 1-4,135-33 247,-215 22 54,146 6-1,-129 5-68,218-16-438,-299 12 420,-1 2 0,1 0 0,36 7 0,23 3-51,12 3-29,-32-4 44,2-3 0,85-3-1,-124-3-131,-9 1 110,0 2 1,28 5 0,-16-1-16,26 1 18,107-2 0,161 4-71,-182 3-7,77 1 135,227-7-49,-4 0-42,302-7 192,-570 6-168,-84-2 84,92 4-98,183 3 118,-309-11-93,702 14-12,-704-11 13,522 33-10,-2 22-14,-373-38 87,-43-6-124,-143-12 34,204 27 45,-121-17 17,109-2 1,-40-3-72,-173-7 22,221 11 109,-157-11-99,94-12 0,-27 0 109,153 5-1,-263 7-118,120 13-43,-3-1-1,76-12 32,-210 1 22,0 0 0,1 0 0,-1 0 0,0 1 0,1 0 0,-1 0-1,8 4 1,-7-3-571,0 0 0,0 0-1,0-1 1,13 2 0,-4-2-1632,-1 2-1381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1:08.872"/>
    </inkml:context>
    <inkml:brush xml:id="br0">
      <inkml:brushProperty name="width" value="0.1" units="cm"/>
      <inkml:brushProperty name="height" value="0.1" units="cm"/>
      <inkml:brushProperty name="color" value="#E71224"/>
    </inkml:brush>
  </inkml:definitions>
  <inkml:trace contextRef="#ctx0" brushRef="#br0">1 213 1536,'7'-3'111,"0"0"1,0 1-1,1 0 0,0 0 1,-1 0-1,1 1 1,0 0-1,-1 1 0,1 0 1,9 0-1,-3 1 178,26-4 0,-34 1-121,-1 1 1,0-1 0,0 0 0,8-4 0,-9 3-64,1 1 1,0 0 0,0 0-1,0 1 1,0-1 0,5 0 0,20 0-11,41 2 1,-23 1 75,80 8-83,0 0 27,-51-7 84,-37 0-93,69-6-1,165-27-105,-117 17 219,128-19 58,64 10-284,-180 17 105,-2-9-152,-42 2 204,-9 2-100,135-6 263,38 10-85,-6 0-184,-221 7-53,255-4-158,-221 1 222,1 4 0,161 23 0,-69 2 21,123 24 40,-309-49-113,340 80 149,-290-69-84,0-2 0,57 3 0,108-4-95,-94-5-6,-44-3 72,1-3 0,105-16 0,-62 2 25,155 0 0,-20 4-221,-155 4 230,174 9 0,91 18-67,15-4-6,-250-4-16,201-9 0,-79 3 541,-177-1-645,210-8-286,44 3 625,14 0-408,-259-2 240,153 8 6,-142-1 120,158-13-411,-97 0 196,20 8 64,66-3-78,253 0-4,-90 4 106,-8 17-8,-271-7-116,149-1 0,62 20 84,-36-18 8,-70-4 44,-181-4-58,236 4 142,130-13-93,-85-2-182,-78-1 141,156-1 30,-16 14-140,-282 1 106,169-2-11,64 4 96,11-4-107,34 3-30,-63-1 47,-39-1 84,75-4-81,-92-3-6,-145 8-2,128-2 158,175-10-168,-130 6-125,-111-1 174,196 26 1,-319-20-39,85-5 0,-42-2-72,141 17 174,-166-7-138,155-4 0,83 6 136,-176 0-156,52-14 168,-52 0-259,165 15 25,-46-11 450,-50-2-158,-142 6-186,178-2-216,-186-5 193,374-6 117,-206 12-264,-139-4 99,160 18 0,-243-14-82,0 1-1,19 6 0,17 13-1647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1:10.170"/>
    </inkml:context>
    <inkml:brush xml:id="br0">
      <inkml:brushProperty name="width" value="0.1" units="cm"/>
      <inkml:brushProperty name="height" value="0.1" units="cm"/>
      <inkml:brushProperty name="color" value="#E71224"/>
    </inkml:brush>
  </inkml:definitions>
  <inkml:trace contextRef="#ctx0" brushRef="#br0">2 90 512,'0'0'3,"0"0"1,0 0-1,0 0 1,0 0-1,0 0 0,0 0 1,0 0-1,-1 0 0,1 0 1,0 0-1,0 1 1,0-1-1,0 0 0,0 0 1,0 0-1,0 0 0,0 0 1,0 0-1,0 0 1,0 0-1,0 0 0,0 0 1,0 0-1,0 0 0,0 0 1,0 1-1,0-1 1,0 0-1,0 0 0,0 0 1,0 0-1,0 0 1,0 0-1,0 0 0,0 0 1,0 0-1,0 0 0,0 0 1,0 1-1,0-1 1,0 0-1,0 0 0,0 0 1,0 0-1,0 0 0,0 0 1,0 0-1,0 0 1,0 0-1,0 0 0,1 0 1,-1 0-1,0 0 0,0 0 1,0 0-1,7 3 240,19 2 362,-11-2-74,-4 0-255,0-1-1,0-1 1,1 1 0,-1-2-1,15 0 1,56-9 525,-14 0-467,136-4 414,112-12-248,160-3-335,-215 14 69,124 1 39,-147 17 62,181 10 269,-356-9-412,-1 2 0,108 28 0,-155-30-635,-1 0 0,1 1 1,26 17-1,-14-6-1514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3:02.256"/>
    </inkml:context>
    <inkml:brush xml:id="br0">
      <inkml:brushProperty name="width" value="0.1" units="cm"/>
      <inkml:brushProperty name="height" value="0.1" units="cm"/>
      <inkml:brushProperty name="color" value="#E71224"/>
    </inkml:brush>
  </inkml:definitions>
  <inkml:trace contextRef="#ctx0" brushRef="#br0">1 14 1024,'1'0'79,"0"0"1,1-1-1,-1 1 1,0 0-1,0 1 0,1-1 1,-1 0-1,0 0 0,1 0 1,-1 1-1,0-1 1,0 1-1,0-1 0,1 1 1,-1-1-1,1 2 1,-1-1 159,0 1 1,-1-1-1,1 1 1,-1-1 0,1 1-1,-1-1 1,0 1-1,0 9 4367,6-11-4441,9 0-101,7 1 222,0-2 1,0 0 0,30-7 0,11-4-133,1 3 1,1 3 0,78 2-1,-97 2-90,35 3-5,-12 0-26,14 2-135,3 9 150,-1 4 0,96 31 0,-149-39 6,0-2 0,51 5 1,68-5 67,-55-3-71,-9 2-69,6 0 117,111-7 1,320-21 44,-336 13-91,-2 0 91,75 21-136,-134-3 27,169-5-160,61 4 426,-26 3-296,-215-8-69,171 23 0,-191-14 198,158-3-1,81 20-351,-262-19 201,8-3 155,85-5-1,-80-2-49,233 10 67,-218-7-169,139-12-1,44-1 1,86 6 19,53 5 113,-82-5-25,-109-4 155,248-5-200,-128 16-51,-289 1 1,101-8 9,-39 0-9,274 24 119,-41-12-110,-68-4-8,63-8 107,24 6 73,-289 2-118,188-14-128,-41-1-20,-39 19 155,2 0-184,-131-7 125,333 10 94,-111-10-79,-125-4 21,11 9 171,92-2-107,162-12-210,-70 10 77,-8-2 144,-8-2-130,-50-3 63,150 1-293,-68 6 324,-283 1 29,181-5-111,84 3-4,-354 0 2,76 5-3,88-6 1,288-16 130,-421 18-128,43 2 0,138-13 0,-68-4 308,-56 6-147,-83 7-136,1 1 0,0-1 0,0 2 0,10 1 0,-17-2-132,0 0 0,0 0 0,-1 0 0,1 1 0,0-1 0,-1 1 0,1-1 0,0 1 0,-1 0 0,1 0 1,-1 0-1,1 0 0,-1 0 0,0 0 0,1 0 0,-1 0 0,0 0 0,0 1 0,0-1 0,0 0 0,0 1 1,0-1-1,0 1 0,0-1 0,0 1 0,-1-1 0,1 1 0,-1 0 0,1 2 0,-3 30-3199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3:12.234"/>
    </inkml:context>
    <inkml:brush xml:id="br0">
      <inkml:brushProperty name="width" value="0.1" units="cm"/>
      <inkml:brushProperty name="height" value="0.1" units="cm"/>
      <inkml:brushProperty name="color" value="#E71224"/>
    </inkml:brush>
  </inkml:definitions>
  <inkml:trace contextRef="#ctx0" brushRef="#br0">0 50 1792,'8'-4'204,"0"1"0,1 0-1,-1 0 1,1 1 0,-1 1 0,1-1 0,12 1-1,66 3 616,-61 0-326,39-2 0,8-11 467,-48 6-629,50-2-1,84 10-108,159-6 441,230-9-432,-365 14 173,116 8-484,-123 3 165,406 35-277,-381-27 323,251 14 95,-117-23-175,82-2 96,56-32-153,-25 1 39,2 23-140,76 40-89,0 20 562,-364-41-478,400 18 352,-211-43-283,-37-2 33,-200 15-532,-97-6-270,1 0 0,-1 1 0,0 1 0,18 8 0,-29-10 185,0 0 0,0 0 1,8 7-1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3:14.058"/>
    </inkml:context>
    <inkml:brush xml:id="br0">
      <inkml:brushProperty name="width" value="0.1" units="cm"/>
      <inkml:brushProperty name="height" value="0.1" units="cm"/>
      <inkml:brushProperty name="color" value="#E71224"/>
    </inkml:brush>
  </inkml:definitions>
  <inkml:trace contextRef="#ctx0" brushRef="#br0">1 165 1664,'5'-1'116,"0"0"0,-1 0 0,1 1 0,0 0 1,0 0-1,0 0 0,0 1 0,0-1 0,0 1 0,-1 0 0,1 1 0,6 2 0,4 2 247,0 2 0,19 12-1,17 9 6,-34-22-86,1-1 0,-1 0 0,1-1 0,0-1 0,34 3 0,94-5 248,-38-1-373,25 7-3,113 2 310,-62-9 147,409-6-262,-389 3-41,214-15-162,84-35 824,-362 31-778,27-4-5,52 10-32,-8 1-118,351-19-112,-559 33 75,260-28 12,-83 7 35,120 4-10,48-4-111,-190 12 148,166 12 1,-110-9-236,-33-2 231,-171 8-69,227 6 46,74 8-84,-252-14 12,57-1 21,117 16 1,-145-4 94,158 0-1,-193-13-179,296 0 285,-42-1-282,-53-2-41,-170 8 191,16 0-40,130-10 0,-109-2-88,134 8 0,17-6 144,-15 1-55,-206 7-130,1 3 1,99 21 0,-131-20-485,-1 1 1,0 0-1,-1 2 1,1 0 0,17 12-1,18 14-1816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3:18.941"/>
    </inkml:context>
    <inkml:brush xml:id="br0">
      <inkml:brushProperty name="width" value="0.1" units="cm"/>
      <inkml:brushProperty name="height" value="0.1" units="cm"/>
      <inkml:brushProperty name="color" value="#E71224"/>
    </inkml:brush>
  </inkml:definitions>
  <inkml:trace contextRef="#ctx0" brushRef="#br0">1 298 1408,'0'-1'35,"0"0"1,1 0-1,-1 0 0,1 0 1,-1 0-1,1 0 0,-1 0 1,1 0-1,0 0 1,-1 0-1,1 0 0,0 0 1,0 1-1,-1-1 0,1 0 1,0 1-1,0-1 0,0 0 1,0 1-1,0-1 0,0 1 1,0-1-1,2 0 1,-1 1 18,0 0 1,1 0 0,-1 0 0,0 0 0,0 0-1,0 0 1,0 1 0,0-1 0,0 1 0,0-1-1,0 1 1,0 0 0,3 1 0,3 1 61,-1 0-1,1 0 1,-1-1-1,1 0 1,0-1 0,0 0-1,0 0 1,0 0-1,15-2 1,6-2 433,40-9 0,-12 2-366,1 3-62,0 3 0,78 4 0,-63 0 33,-1-2 1,99-18 0,-54 9-38,139 4 0,-170 2-110,163-29-1,-106 11 152,195-32 125,-56 31-374,22 24 208,-243 5-101,32 0 6,-77-5-15,550 8-9,-318-18 0,-127 2 57,824-48-28,-828 50 18,400-12-47,-286 16 69,345 9-92,-390 5-1,175 14 20,-86 18-41,7 0 84,143-11 21,-141-28 697,-172-6-459,217 24-1021,23 6 1157,-47-6-752,65-10 279,-94-7 252,-107-2-11,78 7-1984,-194-2 14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3:19.952"/>
    </inkml:context>
    <inkml:brush xml:id="br0">
      <inkml:brushProperty name="width" value="0.1" units="cm"/>
      <inkml:brushProperty name="height" value="0.1" units="cm"/>
      <inkml:brushProperty name="color" value="#E71224"/>
    </inkml:brush>
  </inkml:definitions>
  <inkml:trace contextRef="#ctx0" brushRef="#br0">0 250 384,'1'-1'23,"0"-1"-1,0 1 1,-1 0-1,1 0 1,0 0 0,0 0-1,0 0 1,1 0-1,-1 1 1,0-1 0,0 0-1,0 1 1,1-1-1,-1 0 1,0 1 0,1-1-1,-1 1 1,0 0-1,1 0 1,-1-1 0,0 1-1,4 0 1,40 1 508,-25 0-574,70-3 491,103 4 528,-121 7-650,56 1 169,168-23 777,-281 12-1232,357-41 280,33-1-64,-140 17-113,-68 5-51,-147 17-78,235-24 318,471-32 214,-569 50-436,28 4 127,-174 7-555,0 1 0,-1 3 1,51 12-1,-55-5-1762,-16-2 32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2:41.230"/>
    </inkml:context>
    <inkml:brush xml:id="br0">
      <inkml:brushProperty name="width" value="0.1" units="cm"/>
      <inkml:brushProperty name="height" value="0.1" units="cm"/>
      <inkml:brushProperty name="color" value="#FFFC18"/>
    </inkml:brush>
  </inkml:definitions>
  <inkml:trace contextRef="#ctx0" brushRef="#br0">4665 1445 1280,'-15'19'4789,"15"-19"-4586,0 1-1,1 0 1,-1 0-1,0-1 0,0 1 1,1 0-1,-1 0 0,0-1 1,1 1-1,-1 0 1,1-1-1,-1 1 0,1-1 1,-1 1-1,1 0 0,0-1 1,-1 1-1,1-1 1,0 1-1,4 2 56,-1 0 0,1 0-1,0-1 1,0 1 0,0-1 0,1 0-1,-1-1 1,0 1 0,1-1 0,-1 0-1,8 0 1,14 3 1732,-12-13-1025,-11 6-922,-1 0 0,1 0 1,0-1-1,-1 1 0,0-1 0,0 0 1,0 0-1,3-6 0,17-39 439,-6 12-212,44-59 57,-53 83-313,1 0 72,0 0-1,-1 0 0,-1-1 1,-1 0-1,8-22 0,-6 9-58,-4 20 18,-2-1 0,1 1 0,-1-1 0,-1 0-1,1 0 1,-1 0 0,-1 0 0,1 0 0,-1 0 0,-1 0 0,-1-10 0,-5-7-11,-2 0 0,-23-45 0,20 45 8,1 0 1,-13-44-1,8 14 50,8 26 17,-10-49-1,16 42-29,2 27-80,0 1 1,0 0-1,-1 0 1,-1-1-1,1 1 1,-4-9-1,-11-54 38,2 31-58,-13-31 341,25 66-319,-4-8-19,0 0-1,-1 0 1,0 0 0,-18-21-1,11 18 71,-1 0 0,-1 1-1,0 0 1,-1 2-1,-26-17 1,22 18 3,-1 0 0,0 2 0,-45-14 0,-73-10-78,29 9 60,70 15-31,1 3 0,-79-5-1,-86 11-74,99 3 100,-23-3 164,-146 2-337,67 17-26,-62 1 27,-31-1 192,2 1 15,-21-5-55,-38 22 61,-16 3-240,45-26 168,54-7 171,270-6-193,-102 4 1,93-3 21,0 2 0,1 0 0,-1 0 0,1 1 0,-22 10 0,24-9-70,0 0 0,1 1 0,-1 1 0,1-1 0,1 2 0,-18 16-1,14-10 64,0 0 1,1 2-1,1-1 0,0 2 0,1-1 0,1 1 0,1 1 0,0 0 0,-7 25 0,-34 158 79,-13 40 11,24-106-273,34-116 156,1 0 0,1 1 0,0-1 0,2 0-1,2 26 1,-1-38 31,1-1 1,-1 0-1,1 1 1,1-1-1,-1 0 0,1 0 1,0 0-1,0-1 1,1 1-1,0-1 0,0 0 1,0 0-1,0 0 1,1 0-1,0-1 0,0 0 1,0 0-1,8 5 1,10 4-11,0 0-1,1-2 1,29 10 0,-45-18 24,111 35-28,-16-5-67,57 12 97,-51-16 22,116 27-31,-146-38-19,-78-18 14,184 40-132,-130-31 88,78 3 0,138-16 274,-65-1-372,-87 4 45,-5-1-755,184 20 1,-268-14 55,3 2-861,0-2 0,48-1 1,-55-5-303,39-9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3:21.151"/>
    </inkml:context>
    <inkml:brush xml:id="br0">
      <inkml:brushProperty name="width" value="0.1" units="cm"/>
      <inkml:brushProperty name="height" value="0.1" units="cm"/>
      <inkml:brushProperty name="color" value="#E71224"/>
    </inkml:brush>
  </inkml:definitions>
  <inkml:trace contextRef="#ctx0" brushRef="#br0">0 0 1408,'6'1'741,"18"6"-235,39 4-1,-34-6-33,20 3 91,1-2 1,52-1 0,25-7-138,127 4-10,111 12 160,-362-14-591,21-1-531,0 2-1,-1 0 1,0 1 0,46 11 0,-21 8-1593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3:28.892"/>
    </inkml:context>
    <inkml:brush xml:id="br0">
      <inkml:brushProperty name="width" value="0.1" units="cm"/>
      <inkml:brushProperty name="height" value="0.1" units="cm"/>
      <inkml:brushProperty name="color" value="#E71224"/>
    </inkml:brush>
  </inkml:definitions>
  <inkml:trace contextRef="#ctx0" brushRef="#br0">0 211 640,'124'4'1966,"83"-3"271,-166-7-1705,69-17 0,15-4-194,56 10-136,50-8-223,-29-15 578,127-17-372,-178 43-173,0 8 0,1 6 0,261 33 0,-27 0 88,-130-16 2,-109-9-66,150-12-1,-206 1 38,389-34-35,-127 15-117,-117 11 520,194 4-729,-263 9 294,154 11 664,-226-7-706,130 13-441,124 4 992,-229-22-260,354-16-761,130-19 143,-409 26 512,54-1-164,34 4 102,198 5-110,515 56 135,-483-33-224,-140-24 270,-273-2 132,34 2-368,57-3-154,23-6 259,228 20 0,-174 26-154,-260-34 142,326 31-99,-200-24-35,149-7 505,0 0-1209,-267-1-20,-1 1 0,1 1 1,0 0-1,19 7 1,-7 4-1041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4:10.596"/>
    </inkml:context>
    <inkml:brush xml:id="br0">
      <inkml:brushProperty name="width" value="0.1" units="cm"/>
      <inkml:brushProperty name="height" value="0.1" units="cm"/>
      <inkml:brushProperty name="color" value="#E71224"/>
    </inkml:brush>
  </inkml:definitions>
  <inkml:trace contextRef="#ctx0" brushRef="#br0">593 3337 1280,'13'-5'471,"0"-1"0,15-9-1,-20 11-293,0-1-1,1 1 0,-1 0 0,1 1 0,0 0 0,0 0 0,10-1 0,-2 3-93,1 0 0,33 4 0,5 1 730,2-4-190,84 12 1,-27 0-500,176-4 0,-231-9-20,121-10 401,2-1-396,-104 10-107,-1-4 1,1-3 0,83-21-1,-111 20 121,1 2-1,57-1 0,106 10-67,171 33-453,5 0 545,-292-30-137,171-3 103,-173-9-13,192-13 56,2 18-66,197 12-122,-223-1 174,-87-1-177,121 11 103,69 1-35,163-19-161,-274-11 310,223-12 4,7-36-404,-355 44 131,100-14 270,-105 4-182,139-24 56,-88 11-86,-55 11-43,-114 25 94,285-47-23,-24 11 23,-180 23-28,1 4 1,1 4 0,122 6-1,34-7 86,-22 0-224,-40 19 193,34 0 126,-157-11-177,413 13-118,-381-9 299,117-10 0,17 0 12,-142 8-160,186 0-3,123-8-106,-275 7 76,157-17 83,-50 1-66,-125 14-4,90-5 68,-82-3-98,291-13-20,-130 10 144,-37 1-82,-110 10-58,275-13 299,-54 3-340,-40 2 24,133-5 148,-75 8-68,18 0-19,-75 5-14,17-1 5,5 0 27,132 1 63,-142-5-140,-66-1 111,147-3 53,-7 1-121,-65 0-81,-10 0 149,157-1-45,-97 5-165,161 15 203,-510-10-60,203 4 8,73 0-42,15-5 6,-148 2 47,65-9 189,-4-1-244,229-2 47,-98 6 149,-70 2 92,-53 1-195,174-11-54,189-19 249,-231 22-492,-330 10 225,202 4-112,-118-6 420,-43 0-297,151-5 100,-2 0 39,-151 6 0,1-4 1,-1-3-1,-1-4 1,0-4-1,-1-2 1,103-40-1,-155 48-38,0-2 0,-1-1-1,-1-1 1,0-2 0,-1 0-1,42-37 1,138-134 117,-168 155-147,34-36 1,-58 54 23,-1-1 0,-1 0 1,0-1-1,-1 0 0,14-30 1,-11 14-28,-1 0 1,-2-1-1,-1-1 1,6-51 0,-12 60 12,-1-1-1,-1 1 1,-2-1 0,0 1 0,-2-1 0,-11-45 0,10 57-74,-1 1 0,-1 0 0,0 0 0,0 0 0,-1 1-1,-1 0 1,0 0 0,-12-11 0,-11-11-46,-42-34 1,49 46 56,19 17-19,-151-129-265,120 106 295,-1 2 0,-63-34 0,-171-60-101,60 30 20,86 38 70,-252-67 0,317 101-59,0-2-1,-90-46 1,-347-147-66,253 114 95,197 81-5,0 2-1,-2 3 1,-50-9 0,-151-9-88,90 11 146,-102-5-131,61 28 33,-63-3 70,-258-4 130,296 0-140,30 0-77,79 7 46,-205-3-52,-72 2 218,302 1-85,-230-8-3,10 1-37,13-8 36,82 1-73,21 12 58,-10 1 37,-221 4-349,80 8 374,5-1 20,-118 0-164,126-7 63,-19-16 61,84-1-89,166 11-33,-159-2 10,-133 3 137,50 7-63,22-2-29,-87 8-15,-224 36-96,538-39 112,-436 63-61,-3 0 122,-212-8-125,490-50 98,-397-28 1,130-43 32,365 30-39,-198-58 0,70 5-107,-25-8 99,255 70-41,-1 3 1,0 3-1,0 2 1,-1 2-1,0 4 1,-92 6-1,-97 2 55,169-8-19,1 4 1,-99 15-1,-99 39-148,232-50 133,22-3 0,-36 8 0,11 4-28,0 1 1,1 2 0,2 3 0,-58 35 0,75-40 15,2 3-1,0 0 1,1 1-1,1 1 1,1 2 0,1 0-1,-35 50 1,22-23-185,8-12 195,2 1 1,1 1 0,-25 59-1,23-18-18,-23 119-1,17-61 73,27-125-43,0 0 1,-1-1-1,0 1 1,-15 24-1,15-30 19,0 0-1,-1-1 0,1 0 1,-2 0-1,1 0 0,-1-1 1,0 0-1,-13 8 0,4-4 4,-1-2-1,0 0 0,-1 0 0,0-2 0,-26 6 1,-95 11 169,93-17-192,2-2 2,-1-3 1,-68-5-1,-1-1-36,-221 14 31,86-3 98,-69 6 205,-130 2-452,123-9 144,15-13 212,126-2-381,-40 7 324,-121-4 175,76 3-457,-41-2 179,-182-13 12,148 7-16,58 3-39,107 7 30,-6-10-128,38 1 66,-281 9-110,209 4 234,-135 13-41,-1-1-424,2 8 699,306-17-350,-237 1-75,-153 2 185,355-4 55,-179-14 77,182 3-370,-139 7 0,171 4 138,1 2 0,0 2-1,0 2 1,-47 18 0,81-23-18,0 1 0,0 0 0,1 1 0,0 0 0,1 1 0,0 0 0,0 1 0,0 0 0,1 0 1,1 1-1,-11 14 0,-2 8 18,1 0 1,-26 57 0,22-36-54,-22 71 0,38-97 38,2 0-1,0 1 0,2 0 1,-2 50-1,9-20 46,12 69 1,-7-74-18,3 25-48,5 0 0,2-1 0,47 119 0,-15-51 81,0-1 36,-37-113-63,1 0 0,28 43 0,-19-37-869,-1 1-1,17 42 1,-19-30-2115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0:07.005"/>
    </inkml:context>
    <inkml:brush xml:id="br0">
      <inkml:brushProperty name="width" value="0.1" units="cm"/>
      <inkml:brushProperty name="height" value="0.1" units="cm"/>
      <inkml:brushProperty name="color" value="#E71224"/>
    </inkml:brush>
  </inkml:definitions>
  <inkml:trace contextRef="#ctx0" brushRef="#br0">6 81 128,'-3'19'898,"3"-17"-779,-1-1 0,1 0 0,-1 0-1,1 1 1,0-1 0,0 1 0,-1-1-1,1 0 1,0 1 0,0-1 0,1 0 0,-1 1-1,0-1 1,0 1 0,1-1 0,-1 0-1,0 1 1,1-1 0,-1 0 0,1 0-1,0 1 1,0-1 0,-1 0 0,1 0 0,0 0-1,0 0 1,1 1 0,3 2 280,0 1-177,0-1 0,1 0 1,-1 0-1,1-1 1,9 5-1,-5-5-135,0 0 0,-1-1-1,1-1 1,0 0 0,0 0 0,1-1 0,13-1-1,3 0 281,-4 0-103,-19 0-194,1 1 0,-1 0 0,0 0 0,0 0 0,0 0-1,0 0 1,1 1 0,-1 0 0,0 0 0,0 0 0,0 0 0,0 0 0,-1 1 0,7 3-1,4 4 49,-1 0-1,1-2 0,1 0 1,19 7-1,-1-3 77,1-3-1,0 0 1,0-3-1,35 2 1,140-3 445,-134-5-502,76 1-134,202-28-1,-237 16 71,0 6 0,143 9 0,133-16 103,-164 4 69,398-19-31,-300 9-88,-208 10-55,10-2 197,155-8-211,23 1-19,167 18 47,-280 2-190,-107-3 87,-18-1 150,-1-4-1,92-19 1,-38 7-96,1 5-1,169 3 1,-102-6 67,-67 3-68,-12 7 96,164 12 0,-148-1-137,6 0 86,-62 1-71,170 20 20,-155-12-19,-8-1 30,145 7 0,57-31 20,5-1-50,-177 12-1,330 9-34,-100 8-89,-204-11 84,277 27 99,-56-4-92,-12-2 62,121 10-12,-141-6-15,56 2-14,-59-20-73,92 0 268,-76-4-167,-35-11-38,-40-1 24,333 16-22,-314 1 167,-142-4-96,235 0-237,-197-3 366,-1 0-220,-39-6 200,122-1-382,-66-5 318,45-1-106,58-21 22,110 16 301,-302 11-193,-21 4-5,34-1-2255,-103-4 1209,1 0 0,-1 0 0,1-2-1,-1 1 1,0-2 0,21-8 0,-13 2-791,20-14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0:09.396"/>
    </inkml:context>
    <inkml:brush xml:id="br0">
      <inkml:brushProperty name="width" value="0.1" units="cm"/>
      <inkml:brushProperty name="height" value="0.1" units="cm"/>
      <inkml:brushProperty name="color" value="#E71224"/>
    </inkml:brush>
  </inkml:definitions>
  <inkml:trace contextRef="#ctx0" brushRef="#br0">2066 392 2048,'6'-33'2533,"-1"-27"502,-5 53-2873,0 0 1,-1 0-1,0 0 1,0 1-1,0-1 0,-1 1 1,-3-9-1,4 11-80,-1 0 0,0 1 0,-1-1 0,1 1 0,0-1 0,-1 1 1,0 0-1,0 0 0,0 1 0,0-1 0,0 0 0,0 1 0,-6-3 0,-26-12 230,0 2 1,-1 1 0,0 2 0,-48-9-1,65 16-297,12 4-49,1-1 0,-1 0 0,1 0 0,0 0 0,0-1 0,0 0 0,-9-6 0,13 8 47,1 0-1,-1 0 0,0 0 0,1 0 0,-1 0 0,0 1 1,0-1-1,1 0 0,-1 1 0,0 0 0,0-1 1,0 1-1,-2 0 0,4-1 99,0 0 0,0 1 0,0-1 0,0 0 1,0 0-1,0 1 0,-1-1 0,1 0 0,0 0 0,-1 1 0,1-1 0,0 0 0,-1 1 0,1-1 1,-1 0-1,1 1 0,-1-1 0,-3 0-108,0 0 0,0 0-1,1 1 1,-1 0 0,0 0 0,0 0 0,0 0 0,-4 1 0,-6 0 8,-74-1 340,-181-5 216,92 3-66,126 4-266,0-2 0,0-2-1,-77-14 1,40 0-109,0 4 1,-1 4 0,-170 7-1,138 9-1358,25-2-3557,59-5 2336,-5 7-299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0:10.770"/>
    </inkml:context>
    <inkml:brush xml:id="br0">
      <inkml:brushProperty name="width" value="0.1" units="cm"/>
      <inkml:brushProperty name="height" value="0.1" units="cm"/>
      <inkml:brushProperty name="color" value="#E71224"/>
    </inkml:brush>
  </inkml:definitions>
  <inkml:trace contextRef="#ctx0" brushRef="#br0">1120 48 640,'0'0'82,"-1"0"0,0-1 0,0 1 0,1-1 0,-1 0 0,0 1 1,1-1-1,-1 1 0,0-1 0,1 0 0,-1 0 0,1 1 0,-1-1 0,1 0 0,-1 0 0,1 0 0,-1-1 0,-9-13 1790,5 12-1696,1 1 0,-1-1-1,1 1 1,-1 0 0,0 1 0,1-1 0,-1 1-1,0 0 1,0 0 0,0 0 0,0 1-1,0 0 1,-6 0 0,-10 1 311,-38 8 0,39-5-189,-65 14 408,-40 5 76,-21-12-100,18-2 55,-40 15 221,143-19-771,0 1 0,1 2 0,0 0 0,-39 21 0,53-24-388,1 1 0,0 0 0,0 1 0,-14 14 0,16-15-418,2 1 1,-1 0 0,1 0 0,0 0 0,0 1-1,-4 10 1,-1 3-1899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0:13.179"/>
    </inkml:context>
    <inkml:brush xml:id="br0">
      <inkml:brushProperty name="width" value="0.1" units="cm"/>
      <inkml:brushProperty name="height" value="0.1" units="cm"/>
      <inkml:brushProperty name="color" value="#E71224"/>
    </inkml:brush>
  </inkml:definitions>
  <inkml:trace contextRef="#ctx0" brushRef="#br0">5540 72 4224,'-11'-11'833,"8"7"-555,0 1 0,-1-1 0,1 1 1,-8-5-1,-5 1 13,1 1 0,-1 0 0,0 2 1,0-1-1,-1 2 0,-23-2 0,-102 2 1351,87 4-1429,0 0 249,-80 14 0,-52 19-171,-61 9 217,212-39-430,-260 39 740,-56 20-247,-26 5 228,304-55-832,-86 5 0,94-12 190,-50-1-1,22-1-131,25-2-9,0-3 0,-123-18 0,154 15-24,-45 2 0,-13-1-24,10-4 101,-90-9 70,52 6-225,-4 0 140,31-1-4,-97-15-30,105 10-46,26 3-53,0 3 1,-84-2-1,72 12-10,-248-4 317,141 2-51,100 3 67,-102 5 311,32 1-820,42 0-1471,0-4-3570,67-3 2320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0:14.244"/>
    </inkml:context>
    <inkml:brush xml:id="br0">
      <inkml:brushProperty name="width" value="0.1" units="cm"/>
      <inkml:brushProperty name="height" value="0.1" units="cm"/>
      <inkml:brushProperty name="color" value="#E71224"/>
    </inkml:brush>
  </inkml:definitions>
  <inkml:trace contextRef="#ctx0" brushRef="#br0">2224 276 4224,'-3'-6'293,"1"0"0,-1 0-1,1-1 1,0 1 0,1-1 0,0 1 0,0-1 0,0 1-1,1-1 1,0-9 0,0 14-139,-1 0 1,1-1-1,-1 1 1,1 0-1,-1 0 0,0 0 1,0-1-1,0 1 1,0 0-1,-1 0 0,1 0 1,0 0-1,-1 1 1,0-1-1,1 0 0,-1 0 1,0 1-1,0 0 1,-3-3-1,-4-2 505,0 1 1,-18-9 0,-3 1 81,-37-11 0,-4 7-175,-118-13 0,130 22-487,22 4-22,0 3 0,-39 3 0,36-1 148,-61-4 0,-41-17 467,-129 7-85,-87 22-267,66 4-776,238-6-1334,1 2 0,-1 2 0,-74 27 0,52-8-1399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0:14.961"/>
    </inkml:context>
    <inkml:brush xml:id="br0">
      <inkml:brushProperty name="width" value="0.1" units="cm"/>
      <inkml:brushProperty name="height" value="0.1" units="cm"/>
      <inkml:brushProperty name="color" value="#E71224"/>
    </inkml:brush>
  </inkml:definitions>
  <inkml:trace contextRef="#ctx0" brushRef="#br0">1952 75 4992,'-70'-3'1669,"64"3"-1531,-1 0 0,1 0 0,0 1 0,0 0 0,-1 0 0,1 1 0,0-1 0,-8 5 0,0-1-25,-22 5 151,0-1 0,-1-2 0,-65 4 0,20-5 422,-1-5-1,0-3 1,0-3 0,-91-19 0,-93-6 27,141 20-247,-180-28 350,46 14-4022,196 24 950,0 5-666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0:27.145"/>
    </inkml:context>
    <inkml:brush xml:id="br0">
      <inkml:brushProperty name="width" value="0.1" units="cm"/>
      <inkml:brushProperty name="height" value="0.1" units="cm"/>
      <inkml:brushProperty name="color" value="#FFFC18"/>
    </inkml:brush>
  </inkml:definitions>
  <inkml:trace contextRef="#ctx0" brushRef="#br0">0 81 2688,'4'0'214,"12"-1"198,1 2 1,0 0 0,0 1-1,18 4 1,4 3 35,47 7-1,-67-14-231,-1-1 0,1-1-1,0 0 1,33-5-1,28-9-26,0 3 0,1 4 0,0 4 0,116 10-1,-117-4-97,0-2-1,105-14 0,-67 3-3,445-36 942,-220 36-964,-56 5-77,-138 1-38,181 18-1,-67-10 105,4 1 15,-151 4-48,148-9 0,261-10 203,-275 4-213,-59-1 58,319 16-223,-68 19 276,-107-17-170,-19-2 128,-287-6-77,158 7 32,-71-15-32,281 0 52,-62 7-76,14 1 85,-22-3 82,-132-5-196,5 12 15,95-3 139,128-10-93,-172 7-156,-118-2 159,182 21 0,-254-13-3,1-2 1,0-3 0,0-2 0,73-11-1,251-17 336,-289 26-250,42 1-365,-133 1 53,-1 0-1,1 0 0,-1 1 0,1 0 0,-1 0 1,1 0-1,-1 0 0,0 1 0,1 0 0,-1 0 1,0 0-1,7 6 0,-8-5-177,0 1 0,-1 0 0,1 0 1,-1 1-1,3 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6:40.057"/>
    </inkml:context>
    <inkml:brush xml:id="br0">
      <inkml:brushProperty name="width" value="0.1" units="cm"/>
      <inkml:brushProperty name="height" value="0.1" units="cm"/>
      <inkml:brushProperty name="color" value="#E71224"/>
    </inkml:brush>
  </inkml:definitions>
  <inkml:trace contextRef="#ctx0" brushRef="#br0">5443 1592 4224,'-10'2'10084,"14"-9"-8349,12-10-2376,46-21 1633,-59 36-958,-1 1 0,0-1 0,0 0 0,0 0 0,0 0-1,0 0 1,0 0 0,0 0 0,-1 0 0,1 0 0,-1-1 0,1 1 0,-1-1-1,0 1 1,0-1 0,0 0 0,0 1 0,-1-1 0,1 0 0,0-3 0,0-8 289,0-1 0,-2-25 0,0 15 12,1-222 310,-2 219-542,-1 0-1,-1 0 1,-2 0-1,-9-28 0,5 20-120,-6-45-1,15 60 74,1 0 0,1 0-1,0 0 1,9-40 0,-6 44-21,-1-1 0,0 0 0,-2-1 0,0 1 0,-1 0 0,-4-33 0,1 39-5,0 1-1,0 0 1,-1-1-1,-1 1 1,1 1-1,-2-1 1,0 1 0,0 0-1,-1 0 1,0 0-1,0 1 1,-1 0-1,-17-14 1,-85-84 430,100 98-458,0 0 1,0 1 0,-1 0 0,0 1 0,0 0-1,-1 0 1,-19-7 0,-8 0-63,-42-10 1,-148-32-383,142 36 454,-13-2 90,-132-12 1,170 29-65,-229-17 123,-46 20-174,56 2 33,-33-1 56,14 0-150,57-10-74,-113 7 73,182 8-125,-101 6 217,-340 37-22,541-41 4,-61 1 15,43-5-2,16-1-17,-93-9 1,126 4 25,0 2-1,-59 5 1,90-2 1,0 1-1,0 0 1,0 1 0,0 1 0,1-1 0,-1 2 0,1 0-1,0 0 1,0 1 0,-16 12 0,-2-2-24,24-13 21,-1 0 1,0 0 0,1 1 0,-7 5 0,-25 15 61,5 2-65,24-20 26,0 1-1,0-1 1,1 1-1,0 0 1,0 1-1,-10 14 0,10-10-30,1 1 0,1-1 0,0 1 0,0 0 0,-2 14 0,-11 71-82,13-62 95,-47 295 329,50-307-384,2 46 0,1-28 80,0-19-36,1-1 0,1 0 0,1 0-1,1 0 1,0 0 0,2-1 0,1 0 0,11 23 0,-12-32-3,0 0 1,0 0 0,2-1 0,-1 0-1,1-1 1,1 0 0,0 0-1,0-1 1,1 0 0,0-1 0,1 0-1,0 0 1,0-2 0,0 1 0,1-2-1,21 7 1,31 12 303,-32-11-200,64 16 0,26-8 12,205 9 0,-156-15-10,50 1 58,263-24-173,-349 6-17,26-2 34,132-18 42,-162 16-23,-31 2 13,238-17 42,-98 27-74,-97 1-23,-5-4-105,312 11 334,-11 9 262,-389-19-431,187 16 79,-182-14-60,159 23 188,-148-17-303,77 25 0,-121-28-517,-19-6 97,0-2 0,0 1 0,1 0 0,-1-1-1,0 0 1,0 0 0,8 1 0,-7-4-1408,-5-10-659,-20-47-4143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2:45.700"/>
    </inkml:context>
    <inkml:brush xml:id="br0">
      <inkml:brushProperty name="width" value="0.1" units="cm"/>
      <inkml:brushProperty name="height" value="0.1" units="cm"/>
      <inkml:brushProperty name="color" value="#FFFC18"/>
    </inkml:brush>
  </inkml:definitions>
  <inkml:trace contextRef="#ctx0" brushRef="#br0">4873 1442 4224,'-127'-5'5168,"122"4"-4953,1 0 1,-1-1-1,0 1 1,1-1-1,0 0 1,-1 0-1,1 0 1,0 0-1,0-1 1,-7-5-1,-23-13 1495,12 14-1151,0 0 0,0 1 0,-1 2 1,-37-4-1,-37-7-305,81 10-237,1 0 0,-1-1 1,-22-13-1,25 12 91,0 0-1,0 1 1,-1 1 0,-17-4 0,-19 0 26,-78-4 1,-52 10 727,148 5-615,-1 1 1,0 2-1,1 2 0,-35 10 1,18-4-72,9-5-133,-1-2-1,-55 2 1,4-1-6,83-6-36,-413 30 569,364-31-515,-9 1-58,-96-11-1,122 4 88,-144-24-24,159 24-116,11 4 29,0-2-1,-14-4 0,1-1 137,0 1 1,-35-4-1,45 8-74,-4 1-4,-1 0-1,1 2 0,0 0 1,0 2-1,0 0 1,-24 5-1,35-4-37,-188 34 25,149-24 21,-111 29-93,131-32 64,0 2 1,2 1-1,-35 19 1,28-11-6,0-2 0,-1-1 1,-53 17-1,-143 26 473,198-54-485,-1-2 0,1-1 0,-1-2 0,-67-5 0,-4-15 28,-13 3 52,-3 0-77,-64-11-115,130 17 201,44 8-79,0 0 0,0-1 0,1 0 0,-1-1 0,1-1-1,0 0 1,0 0 0,0-1 0,1 0 0,-19-15 0,23 17-18,1-2 0,-1 1 1,1-1-1,-7-7 0,11 10 33,-1 0 1,0 0-1,1 0 1,-1 0-1,1 0 0,0 0 1,0 0-1,0-1 1,1 1-1,-1 0 1,1-1-1,0-3 0,-6-87-295,12-102 688,-1-60-507,-5 214 148,4-145-158,-3 138 237,-1 35-147,0 0-1,0 0 0,6-25 0,1 3-110,-6 27 92,0 0 0,1 1 0,1-1 1,-1 0-1,8-15 0,-3 3-68,-7 18 106,1-1 1,0 1-1,0-1 0,0 1 0,0 0 1,1-1-1,-1 1 0,1 0 1,0 0-1,0 0 0,5-5 0,0 0-43,0 1 0,0-1 0,1 2 0,1-1 0,-1 1 0,11-6-1,60-26 41,-56 27-39,-12 7 51,1-1-1,0 2 0,0-1 1,0 2-1,23-3 0,64 3-146,-57 3 85,122 9 167,-19-7-101,-31-1-24,121-12 0,4-11 119,-99 10-307,-59 5 243,130-16 7,82-10 289,-174 22-472,198 3 69,-200 8 173,-61 2-93,-1 2 0,1 3 0,90 24 0,-88-21-59,2-3 1,-1-2-1,77-3 0,-98-4 96,52-10 0,-53 5-183,51 0 0,151-12 307,-147 9-325,7-2 285,103-25 1,-155 28-174,0 3 0,1 1-1,77 5 1,-45 0 113,-62 0-72,0 0 0,1 2 0,-1 0 0,29 9 0,-16-1-117,52 24 0,-15 2 71,-54-30 104,-1 0 0,-1 2 0,14 9 0,17 11-47,-35-24-46,0 1 1,0-1 0,0 2 0,-1-1-1,0 1 1,0 0 0,-1 0 0,1 0-1,-2 1 1,1 0 0,-1 0 0,0 1 0,-1 0-1,4 9 1,-4-1 42,-1 0 0,-1-1-1,0 1 1,-1 30 0,-12 68 126,5-53-98,1-13-14,-38 294 402,-50 192-545,85-481-1693,-1 86-1,10-133 799,-1 1-1,1-1 0,1 0 0,2 9 1,-3-11 78,-1-4 674,1-1 0,-1 1 0,0 0 0,0-1 0,0 1 0,0 0 0,0 0 0,1-1 0,-1 1 0,-1 0 0,1-1 1,0 1-1,0 0 0,0 0 0,0-1 0,0 1 0,-1 0 0,1-1 0,-1 2 0,1-2 4,-1 1 1,0-1-1,0 0 0,1 0 1,-1 0-1,0 0 1,1 0-1,-1 0 0,0 0 1,0 0-1,1 0 0,-1 0 1,0 0-1,0 0 0,1 0 1,-2-1-1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0:29.531"/>
    </inkml:context>
    <inkml:brush xml:id="br0">
      <inkml:brushProperty name="width" value="0.1" units="cm"/>
      <inkml:brushProperty name="height" value="0.1" units="cm"/>
      <inkml:brushProperty name="color" value="#FFFC18"/>
    </inkml:brush>
  </inkml:definitions>
  <inkml:trace contextRef="#ctx0" brushRef="#br0">1 395 1792,'0'0'66,"0"0"1,0 0-1,0 0 1,0 0-1,0-1 1,0 1-1,0 0 0,0 0 1,0 0-1,0-1 1,0 1-1,0 0 1,0 0-1,0 0 0,0-1 1,0 1-1,0 0 1,0 0-1,0 0 1,0-1-1,0 1 0,0 0 1,0 0-1,1-1 532,-1 0-531,1 1-1,-1 0 1,0 0-1,0 0 0,0 0 1,0 0-1,1 0 1,-1 0-1,0 0 1,0 0-1,1 0 0,16-7 848,22-2-327,-9 7-214,-21 2-269,0 0-1,17-4 0,45-8 100,1 2-1,83 1 1,221 7 41,-195 3-152,-88 0 104,0-5-1,105-17 1,231-48 256,-117 21-526,12 18 165,1 27-161,-190 4 7,286 22 160,-54-1 216,-281-20-225,341 3-27,0-25-7,-37-22 35,40-5 185,-62 10-333,357-28 294,-595 62-230,180 19 0,-60 0 25,88 11-65,-91-1 44,-165-19 35,142-2 181,-160-5-98,-35-2-83,29-4-1,-39 3-40,1 0 0,0 2 0,0 0 0,24 3 0,-42-1-55,0 0 0,0-1 0,1 1 0,-1 0 0,0 0 0,0 0 0,0 1 1,0-1-1,0 0 0,-1 1 0,1-1 0,0 1 0,-1 0 0,1 0 0,-1-1 1,1 1-1,-1 0 0,0 0 0,0 0 0,0 0 0,0 0 0,0 1 0,-1-1 0,1 0 1,0 0-1,-1 3 0,2 0-392,-2 1 1,1-1 0,0 0-1,-1 0 1,0 1 0,0-1-1,-1 0 1,1 1 0,-3 7-1,2-10 173,-1-1 0,1 0 0,0 0 0,-1 0 1,1 0-1,-1 0 0,1 0 0,-1 0 0,-3 2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0:58.119"/>
    </inkml:context>
    <inkml:brush xml:id="br0">
      <inkml:brushProperty name="width" value="0.1" units="cm"/>
      <inkml:brushProperty name="height" value="0.1" units="cm"/>
      <inkml:brushProperty name="color" value="#FFFC18"/>
    </inkml:brush>
  </inkml:definitions>
  <inkml:trace contextRef="#ctx0" brushRef="#br0">1 86 1920,'58'-57'768,"-31"43"-576,8 0-224,-19 14-32,0 10-704,-6 5-288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1:00.736"/>
    </inkml:context>
    <inkml:brush xml:id="br0">
      <inkml:brushProperty name="width" value="0.1" units="cm"/>
      <inkml:brushProperty name="height" value="0.1" units="cm"/>
      <inkml:brushProperty name="color" value="#FFFC18"/>
    </inkml:brush>
  </inkml:definitions>
  <inkml:trace contextRef="#ctx0" brushRef="#br0">1 6 128,'16'-6'0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1:08.629"/>
    </inkml:context>
    <inkml:brush xml:id="br0">
      <inkml:brushProperty name="width" value="0.1" units="cm"/>
      <inkml:brushProperty name="height" value="0.1" units="cm"/>
      <inkml:brushProperty name="color" value="#FFFC18"/>
    </inkml:brush>
  </inkml:definitions>
  <inkml:trace contextRef="#ctx0" brushRef="#br0">0 9 128,'22'-8'0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1:10.036"/>
    </inkml:context>
    <inkml:brush xml:id="br0">
      <inkml:brushProperty name="width" value="0.1" units="cm"/>
      <inkml:brushProperty name="height" value="0.1" units="cm"/>
      <inkml:brushProperty name="color" value="#FFFC18"/>
    </inkml:brush>
  </inkml:definitions>
  <inkml:trace contextRef="#ctx0" brushRef="#br0">1 107 1024,'63'-66'416,"-31"54"-320,9-2-96,-20 3 0,11 8-416,5 3-160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1:10.425"/>
    </inkml:context>
    <inkml:brush xml:id="br0">
      <inkml:brushProperty name="width" value="0.1" units="cm"/>
      <inkml:brushProperty name="height" value="0.1" units="cm"/>
      <inkml:brushProperty name="color" value="#FFFC18"/>
    </inkml:brush>
  </inkml:definitions>
  <inkml:trace contextRef="#ctx0" brushRef="#br0">0 90 1408,'48'-56'512,"-21"42"-384,31-1-128,-26 10 0,14 5-576,12 5-160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1:10.787"/>
    </inkml:context>
    <inkml:brush xml:id="br0">
      <inkml:brushProperty name="width" value="0.1" units="cm"/>
      <inkml:brushProperty name="height" value="0.1" units="cm"/>
      <inkml:brushProperty name="color" value="#FFFC18"/>
    </inkml:brush>
  </inkml:definitions>
  <inkml:trace contextRef="#ctx0" brushRef="#br0">0 34 896,'32'-20'352,"-16"15"-288,11 1-64,-12-1-32,5 5-320,6 5-96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2:55.783"/>
    </inkml:context>
    <inkml:brush xml:id="br0">
      <inkml:brushProperty name="width" value="0.1" units="cm"/>
      <inkml:brushProperty name="height" value="0.1" units="cm"/>
      <inkml:brushProperty name="color" value="#FFFC18"/>
    </inkml:brush>
  </inkml:definitions>
  <inkml:trace contextRef="#ctx0" brushRef="#br0">0 66 1152,'0'0'5594,"11"-11"-4831,-9 9-602,1-1 0,-1 1 0,1 0 0,-1-1 0,1 1 0,0 1 0,0-1 0,0 0 0,1 1 0,-1-1 0,0 1-1,0 0 1,1 0 0,3 0 0,4-1 178,1 0-1,21 1 0,-9 1-50,24 1-58,-1-3-1,76-11 0,-97 9-199,1 1 0,-1 1 0,0 2 0,0 0 0,1 2 0,-1 1-1,0 1 1,0 1 0,38 13 0,-20-6 25,0-2 0,1-2 0,0-2 0,1-2 1,52-2-1,299 7 35,-362-7-161,1 1 0,36 9 0,-37-6 114,0-1-1,37 1 1,-33-7-46,20 1-59,85 9-1,118 24 223,-85-30-56,-114-5-143,92 11 1,-107-3-17,2 0 141,57 14 0,-64-8-27,1-3 1,0-1-1,1-2 1,0-2-1,0-2 1,47-5-1,237-23-144,-207 19 132,31-2 28,130-10 181,-207 19-259,163-3 97,-102 7-159,-37 0 146,352-4-44,-256-5-5,197-9 288,-353 12-258,-1 2 1,56 6-1,-52-6-76,-35-1 34,0 1-1,0 0 1,0 0 0,16 3 0,-22-3-141,0 1 0,-1 0-1,1 0 1,0 0 0,0 0 0,-1 0-1,1 0 1,-1 0 0,1 1 0,-1-1-1,1 0 1,-1 1 0,0-1-1,0 1 1,1 0 0,-1-1 0,-1 1-1,1 0 1,0 0 0,0 0 0,0-1-1,0 4 1,5 31-3132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3:00.048"/>
    </inkml:context>
    <inkml:brush xml:id="br0">
      <inkml:brushProperty name="width" value="0.1" units="cm"/>
      <inkml:brushProperty name="height" value="0.1" units="cm"/>
      <inkml:brushProperty name="color" value="#FFFC18"/>
    </inkml:brush>
  </inkml:definitions>
  <inkml:trace contextRef="#ctx0" brushRef="#br0">1 0 1408,'16'6'2421,"450"11"1403,-414-11-3725,0-2-1,0-3 1,83-8 0,-34-3 308,0 3 0,163 11 0,440 43 105,-299-37 219,-318-9-622,88 12 0,-162-12-242,-1 2-1,1 0 1,-1 0 0,15 7-1,-23-8-81,-1 0 1,1 0-1,-1 0 0,1 0 1,-1 1-1,0-1 0,4 4 0,-6-5 33,0 0 0,0 1-1,0-1 1,0 0-1,-1 1 1,1-1 0,0 0-1,-1 1 1,1-1-1,-1 1 1,1-1 0,-1 1-1,1-1 1,-1 1-1,0-1 1,0 1 0,0-1-1,0 3 1,0-3 53,-1 0 0,1 0 1,0-1-1,0 1 0,-1 0 1,1-1-1,-1 1 0,1 0 0,0-1 1,-1 1-1,1-1 0,-1 1 0,1 0 1,-1-1-1,0 1 0,1-1 1,-1 0-1,0 1 0,1-1 0,-1 1 1,-1-1-1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3:01.555"/>
    </inkml:context>
    <inkml:brush xml:id="br0">
      <inkml:brushProperty name="width" value="0.1" units="cm"/>
      <inkml:brushProperty name="height" value="0.1" units="cm"/>
      <inkml:brushProperty name="color" value="#FFFC18"/>
    </inkml:brush>
  </inkml:definitions>
  <inkml:trace contextRef="#ctx0" brushRef="#br0">3 158 1792,'0'-1'45,"-1"1"0,1-1 0,0 0 0,-1 0 0,1 1 0,0-1 0,0 0 1,0 0-1,-1 0 0,1 1 0,0-1 0,0 0 0,0 0 0,0 0 0,1 0 0,-1 1 0,0-1 0,0 0 0,0 0 0,1 0 1,-1 1-1,0-1 0,1 0 0,0-1 0,15-16 1044,-2 2-185,-13 15-820,1-1 0,0 0 0,-1 1 0,1 0 0,0-1 0,0 1 0,0 0 0,0 0 0,0 0 1,0 0-1,0 0 0,0 1 0,4-2 0,2 0 237,-1-2-180,1 1-1,-1 0 1,1 1-1,0 0 1,0 0-1,0 0 1,0 1-1,10 0 0,22 2 90,62 9-1,-78-7-219,126 17 595,-117-18-417,1 0 0,50-6 0,165-3-131,-45 4 472,4-24 213,-65 7-545,166-4 11,-177 17-130,69-2 215,-160 9-1197,-1 3 0,76 13 0,-105-14 104,-1 1 0,-1 0 0,18 8 0,-17-5-245,0 0 0,15 13 0,-25-19 1044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3:13.561"/>
    </inkml:context>
    <inkml:brush xml:id="br0">
      <inkml:brushProperty name="width" value="0.1" units="cm"/>
      <inkml:brushProperty name="height" value="0.1" units="cm"/>
      <inkml:brushProperty name="color" value="#FFFC18"/>
    </inkml:brush>
  </inkml:definitions>
  <inkml:trace contextRef="#ctx0" brushRef="#br0">5825 88 1664,'-1'-1'82,"1"1"-1,0 0 1,-1 0-1,1-1 1,-1 1-1,1 0 1,0 0 0,-1-1-1,1 1 1,0-1-1,0 1 1,-1 0 0,1-1-1,0 1 1,0-1-1,-1 1 1,1 0-1,0-1 1,0 1 0,0-1-1,0 1 1,0-1-1,0 1 1,0-1-1,0 1 1,0 0 0,0-1-1,0 1 1,0-1-1,0 1 1,0-1 0,0 1-1,0-1 1,0 1-1,1-1 1,-1 0 103,1 0 1,-1 1-1,1-1 1,-1 1-1,1-1 1,0 1 0,-1-1-1,1 1 1,0-1-1,-1 1 1,1 0-1,0-1 1,-1 1-1,1 0 1,0-1-1,0 1 1,-1 0-1,1 0 1,0 0-1,0 0 1,9-3 3822,-10 3-3910,0 0 0,0-1 0,0 1 0,0 0 0,0 0 0,0-1 0,-10-9 815,-20-8-905,12 12 158,1 0 0,-1 1 0,0 1 1,0 0-1,-24-1 0,4 3 114,-57 6 0,40-2-147,-41 5 251,38 1-251,-85 13 369,116-18-403,1 0 0,-1-2 0,-30-2 0,-22 1-149,-340 31 269,337-23-118,-103-3 0,-83-18 218,119 5-536,-108-21 462,20 1-143,164 26 99,1 3 0,-134 18-1,83-4 275,7-5-308,23-2-243,-47 5 199,-77 11 266,201-22-370,-37 6 76,-73 1-1,73-9-86,-72-10 0,-53-8 88,147 15-62,-48 0-1,51 3-29,1-1 1,-40-6-1,-19-6 89,1 4-1,-99 2 1,70 5 125,-33 3-188,47 0 233,97-1-255,-471 19 736,329-5-1625,-1-3-3651,78-3 671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1:45.761"/>
    </inkml:context>
    <inkml:brush xml:id="br0">
      <inkml:brushProperty name="width" value="0.1" units="cm"/>
      <inkml:brushProperty name="height" value="0.1" units="cm"/>
      <inkml:brushProperty name="color" value="#FFFC18"/>
    </inkml:brush>
  </inkml:definitions>
  <inkml:trace contextRef="#ctx0" brushRef="#br0">0 1 1408,'8'0'422,"-1"1"1,1 0-1,-1 0 0,0 0 1,1 1-1,-1 0 1,12 6-1,1 2 242,24 16 1,-32-18-460,0 0 1,1-1-1,0-1 1,0 0 0,26 8-1,-6-9 112,0-1 0,0-2 0,0-1-1,43-5 1,16 1 147,-73 3-406,80 0 281,110-14 0,-81 2-144,150 6 0,-17 1 87,-156 0-263,118 11-1,-208-5-236,1 0 1,-1 2-1,-1-1 0,1 2 0,0 0 0,20 10 0,-26-10-602,-1 1-1,14 12 0,-21-17 814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1:47.617"/>
    </inkml:context>
    <inkml:brush xml:id="br0">
      <inkml:brushProperty name="width" value="0.1" units="cm"/>
      <inkml:brushProperty name="height" value="0.1" units="cm"/>
      <inkml:brushProperty name="color" value="#FFFC18"/>
    </inkml:brush>
  </inkml:definitions>
  <inkml:trace contextRef="#ctx0" brushRef="#br0">1 223 1664,'18'-13'1171,"-12"8"-819,0 1 1,0 0-1,0 0 1,8-3-1,30-8 691,-32 11-829,1 0 0,-1-1 0,19-10 0,68-35 890,-82 41-1068,2 1-1,-1 1 1,1 0 0,28-5 0,80-8 148,-38 8-195,-52 5 142,1 2 0,45 0 0,-70 5-125,0 1 0,0 0 0,0 1 0,0 0 0,0 1 0,-1 1 0,1 0 0,-1 1 0,0 0-1,13 8 1,14 11 20,-28-16 20,2 0-1,-1 0 1,1-2-1,0 1 1,23 6-1,-10-8-32,1-1 0,-1-1 0,1-2 1,45-2-1,30 0 49,61 15 52,103 3-105,-112-18 114,173 3-241,-134 13 169,-92-6-13,182-5 1,-127-22-44,-131 15 19,1 0-1,-1 2 1,0 1 0,33 3 0,-50-2-76,0 0 1,-1 1-1,1 0 0,0 1 0,-1-1 1,0 1-1,1 1 0,-1-1 1,-1 1-1,1 1 0,0-1 1,-1 1-1,9 8 0,17 27-2055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5:31.118"/>
    </inkml:context>
    <inkml:brush xml:id="br0">
      <inkml:brushProperty name="width" value="0.1" units="cm"/>
      <inkml:brushProperty name="height" value="0.1" units="cm"/>
      <inkml:brushProperty name="color" value="#FFFC18"/>
    </inkml:brush>
  </inkml:definitions>
  <inkml:trace contextRef="#ctx0" brushRef="#br0">0 126 2816,'8'0'317,"5"0"404,0 0 1,18 3-1,-26-2-611,-1 0-1,0 1 1,1-1 0,-1 1-1,0-1 1,0 1 0,0 0-1,0 1 1,-1-1 0,1 1-1,3 3 1,22 23 414,-19-19-377,0 1-1,0-2 0,14 10 0,-20-17-90,-1 0-1,1 0 1,0-1-1,0 0 1,0 1-1,0-1 1,0-1-1,0 1 1,0-1-1,0 1 0,7-2 1,7 0 219,24-5 1,-23 2-85,95-10 247,181 0-1,-250 12-352,0-2 1,0-2-1,52-14 0,377-51 218,-359 58-56,414-6-122,-438 19-138,75-7 13,-2 0 0,241 25 117,-247-10-296,83 8 214,-51 19-75,5 0 117,-107-24-85,264 43 6,-260-39 73,1-5 0,144-1 0,-5-1-130,100-3 294,139-18 16,-154-9-252,-5 1 12,33 7 197,-232 5-178,160 9-1,-172 2-98,147-14-1,-140 3 126,187 9 0,-1-6-44,-46-2-104,-118 13 51,199-1 141,84-9-63,-73-11 198,-50-1-368,-283 17 129,283-9 18,148-9 173,-145 14-112,244-3-43,-308-3-66,-61-1 46,23 13 85,92-6 25,362-14-133,-392 10 92,82 2 190,24 6-457,-273-1 258,152 16 0,-121-4-83,200-7 0,-39 1-48,36-1 86,158-14-53,-186-2 28,-4 1 273,95 2-361,-1 0 193,5-1 68,-1 1-264,-95-1 83,145 5 310,-74 5-97,7 0-206,-22 8 130,-14-1-288,137 7 141,-154 4 12,6 1-8,-5-2 65,61-1 32,-6-16-47,-27-2-82,1-1 72,59-5 73,-24 7-94,-164 5 13,-162-4-27,383 14-18,-40 6 25,-92 5 79,-193-14-73,-18-6-36,121-9 1,6-1 3,-106 11 31,-40-1 27,92-6 0,-108-5 68,43-1 147,-93 7-285,-1 0 0,0 0 0,0 0 0,0 0 0,0 1 0,0-1 0,0 1 0,0 0 0,0 0 0,0 0 0,0 0 0,0 1 0,0-1 0,0 1 0,-1 0 0,4 2 0,-4-1-105,0 0 0,0-1 0,0 1 0,0 0 0,-1 1 0,1-1 0,-1 0 0,0 0 0,0 1 0,0-1 0,-1 1 0,1-1 0,-1 0 0,1 1 0,-1 3 0,0 8-766,0 0 1,-2 15-1,1-26 628,1 0 1,-1 0-1,0 0 0,0 0 1,0 0-1,0 0 0,-1 0 1,0 0-1,0 0 0,0-1 1,0 1-1,0-1 0,-4 4 1,1-4-35,0 0 1,0 0 0,0 0 0,0 0 0,-1-1 0,1 0 0,-1 0 0,-7 1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5:34.909"/>
    </inkml:context>
    <inkml:brush xml:id="br0">
      <inkml:brushProperty name="width" value="0.1" units="cm"/>
      <inkml:brushProperty name="height" value="0.1" units="cm"/>
      <inkml:brushProperty name="color" value="#FFFC18"/>
    </inkml:brush>
  </inkml:definitions>
  <inkml:trace contextRef="#ctx0" brushRef="#br0">0 43 1408,'31'-17'1525,"-21"12"-1261,0 1-1,0 0 1,1 1-1,0 0 1,-1 1-1,1 0 1,0 0-1,21 1 1,-4 2 21,-1 0 0,38 8 0,10 12-170,-53-14 105,40 8-1,174 10 505,-21-4-290,-97 0-181,49 5-69,431 26 269,-396-42-366,-35-2-104,-21 4 30,223 9 459,-356-21-466,325 9 180,-61-7 26,-137-4-195,61 6 73,140-3-185,93-11 212,-127-2 28,-3 1-18,102-22 41,-137 6-149,188-2 226,-158 27-181,-150 4 11,173-15-16,-71 4-34,55-5-50,-206 2 65,288-19 26,2 36 254,93 32-112,-229 0-325,-96-20 186,108 18-143,-217-27 130,88 6 0,52-13-154,46 4 84,-188-2 13,15 3 37,-1-3 0,75-6-1,2-6-19,143 10 0,-219 1-49,223-1 66,173 3 95,-132-9-31,-100-3-76,-192 8-32,442-14 150,-219 11-139,-130 13-4,30 2 98,-83-12-137,371 14-4,-63-8 165,-216-8-231,-97 2 111,221-9 516,234-14-263,-325 16-230,-4 0 0,24 12 15,99-1 19,32-4-60,-277 3 5,235-1 10,169-9-25,-282 8 222,-165-1-197,365 5-62,-119-14 82,-52-1 158,689 7-172,-674-4 119,-4 0-158,43 14-73,2 0 27,36 4 192,3 1-65,19-1-117,4 1 70,124-5-42,-425-6 62,329-9-164,-102 6 262,-132 4-82,83-12-38,-13 1-33,-155 9 114,-1 2 0,53 10 1,-98-11-114,9 1-50,-1 0 0,26 10 0,-35-11-59,-1 1-1,1 0 1,0 0-1,-1 0 1,1 0-1,-1 1 1,0-1-1,0 1 1,0 0-1,0 0 1,0 0-1,0 0 1,-1 0-1,3 6 1,-3-5-93,0 0 0,0 1-1,-1-1 1,1 0 0,-1 1 0,0-1 0,0 1 0,-1 0 0,1 5 0,-2 2-512,-1 0-1,0 0 1,-4 15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5:47.156"/>
    </inkml:context>
    <inkml:brush xml:id="br0">
      <inkml:brushProperty name="width" value="0.1" units="cm"/>
      <inkml:brushProperty name="height" value="0.1" units="cm"/>
      <inkml:brushProperty name="color" value="#FFFC18"/>
    </inkml:brush>
  </inkml:definitions>
  <inkml:trace contextRef="#ctx0" brushRef="#br0">1 1 1920,'10'0'473,"0"-1"-176,1 1 0,-1 1 1,0 0-1,0 0 0,19 5 0,11 8 145,95 28 486,-111-36-712,1-2 0,-1 0 0,43 1 0,84-12 462,-1 0-406,-13 11-14,-70 0-80,102-7-1,-51-9 124,0 5-1,154 12 0,-198-2-287,144-14-1,24 0 49,-122 16-43,179 0 225,-184-13-247,125-3 35,-167 14-53,187-2 294,270-1-394,-246-1 112,-47-2 57,-159 6 22,272-2-5,42 6-129,-230 0 56,37-11 80,-44-2-57,122 20-89,29-6 181,-87-5-84,-130 1 18,245 1-16,105 0 35,-110-10-48,-6 0-113,-302 6 83,318 3 225,132-5-169,-200-12 104,-7-1-132,170 14-9,-45 5-19,-238 3-112,125-5 173,68 4 135,-62-10-126,-185-2-63,118 10 0,-120 4 12,157-5 0,-136-11 42,141 9 1,-148 4-83,173-12 0,68-2 269,-325 9-445,1 1 0,-1 2 0,46 12 0,-33-3-1266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6:04.193"/>
    </inkml:context>
    <inkml:brush xml:id="br0">
      <inkml:brushProperty name="width" value="0.1" units="cm"/>
      <inkml:brushProperty name="height" value="0.1" units="cm"/>
      <inkml:brushProperty name="color" value="#FFFC18"/>
    </inkml:brush>
  </inkml:definitions>
  <inkml:trace contextRef="#ctx0" brushRef="#br0">38 24 3072,'-11'-8'687,"9"6"-327,1 1-1,-1-1 1,1 1 0,-1 0 0,0-1 0,0 1 0,0 0 0,0 0 0,0 0-1,0 1 1,0-1 0,-2 0 0,4 2-297,0-1 0,0 1 0,0 0 0,0-1-1,0 1 1,0 0 0,1 0 0,-1-1 0,0 1 0,0 0 0,1-1 0,-1 1-1,0-1 1,1 1 0,-1 0 0,1-1 0,-1 1 0,1 0 0,3 0 161,-1 0 0,1 1 0,0-1 0,-1-1 0,1 1 0,0 0 0,0-1 0,0 0 1,0 0-1,0 0 0,7-2 0,6 2 164,24 2-118,1 2 1,57 13-1,-58-8-57,1-2 0,61 1 1,27-7-149,304-12 184,-21-5-233,4 28 76,-304-8-130,344 20 148,-226-11-162,41-2 175,-125 3-17,-67-5-20,-68-8-488,-1 1 0,1 0 0,0 1-1,21 7 1,-19 0-1976,-7-1-982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39:48.313"/>
    </inkml:context>
    <inkml:brush xml:id="br0">
      <inkml:brushProperty name="width" value="0.1" units="cm"/>
      <inkml:brushProperty name="height" value="0.1" units="cm"/>
      <inkml:brushProperty name="color" value="#FFFC18"/>
    </inkml:brush>
  </inkml:definitions>
  <inkml:trace contextRef="#ctx0" brushRef="#br0">0 64 896,'3'-5'359,"1"0"0,-1 0 0,1 0 0,0 1 0,9-8 1,-12 11-296,25 1 106,-21 0-2,-1-1 0,1 1 1,-1-1-1,0 0 0,7-3 0,-6 2-119,-1 1-1,0 0 1,1 0 0,-1 0 0,9 0 0,48 0 51,115 5 370,-124-3-140,-34-1-204,-1 0 1,22 4-1,-24-3-54,1 0 0,-1 0 0,1-2 0,-1 0 0,1-1 0,-1 0 0,25-8 0,-25 7-32,0 1-1,0 1 0,0 0 1,31 3-1,-5-1-22,-8-1 31,59 8 0,238 62-182,-314-67 150,0-1-1,0-1 0,0 0 0,17-2 0,-2 0-48,-17 0 37,-1 0 0,24-6 0,14-1 85,223 2-191,-249 6 130,1 1-48,37 7 1,-37-4 46,38 1 1,-21-7-5,-1-3 0,55-11 1,11-2-9,-67 13-16,0 2 0,1 2 0,-1 2 0,47 7 0,6 9 22,20 2-42,-75-16 63,55-3 0,-31-2 23,7 1-163,-20 0 141,82 7 1,35 18 74,-86-10-396,-68-13 281,1 0 0,-1-1-1,0-1 1,1 0 0,-1-1-1,1 0 1,23-8 0,-18 6 17,1 1 0,0 1 0,1 1 0,25 1 0,-26 0 109,-17 0-147,0 0-1,-1 1 1,1-1 0,-1 1-1,1-1 1,-1 1 0,1 0-1,-1 0 1,0 0 0,1 0-1,-1 0 1,0 1 0,0-1-1,0 1 1,0-1 0,0 1-1,0 0 1,0 0 0,0 0-1,-1 0 1,1 0 0,-1 0-1,0 0 1,1 1 0,-1-1-1,0 0 1,0 1 0,1 4-1,1 4-474,-1 0-1,0 0 1,-1 0-1,0 1 0,0 11 1,-5 30-1523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0:12.228"/>
    </inkml:context>
    <inkml:brush xml:id="br0">
      <inkml:brushProperty name="width" value="0.1" units="cm"/>
      <inkml:brushProperty name="height" value="0.1" units="cm"/>
      <inkml:brushProperty name="color" value="#FFFC18"/>
    </inkml:brush>
  </inkml:definitions>
  <inkml:trace contextRef="#ctx0" brushRef="#br0">0 58 1152,'4'4'83,"0"-1"-1,0 0 1,0 0-1,1 0 1,-1 0-1,1-1 1,-1 0 0,1 0-1,0 0 1,6 1-1,6 0 305,30 4-1,-24-5 109,67 4 524,-56-1-904,2-2 0,-1-1 1,40-4-1,106-16 248,-59 4-377,-84 10-9,14 0 45,73-15 1,113-19 432,-229 37-463,60-3-37,93 5 0,-90 6 61,0 2 0,122 34 0,-132-28 117,154 19-265,-33-8 211,-107-11-83,0-3 1,130 3-1,372-15 249,-372-8 43,287 11-266,-253-16-4,-1 0 38,-141 14 46,166-8 116,-175 1-159,89 6-1,-77 1-116,52 8 52,-103-4 6,1-2 1,74-6-1,173-15-118,-231 19 183,-7 0-46,0-2 1,90-14-1,216-34-5,3 22-17,-241 19 77,220 5-151,-176 5 122,143 4-103,84 2 186,-178-23-221,-55 2 117,-125 11-40,0 3 0,42 5-1,-33 1 87,0-2-1,0-2 0,100-8 1,24-5-104,-64 6 46,-55 2 73,48-6-52,-35-1 49,90-1 1,-44 9-1,129 3 28,1 29 33,-109-10-121,23-11 117,-17-2-278,-38 4 192,77 8-180,16-17 183,39 4-48,-179-1 2,214 19-138,-104-22 178,68 5-105,-196-4 84,8 1-35,0-1 0,1-3 0,66-6 0,194-26 558,-231 25-602,-17 2 282,65 3 0,-32 11-938,-69-5-1453,43 14 0,-32-5 191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0:26.232"/>
    </inkml:context>
    <inkml:brush xml:id="br0">
      <inkml:brushProperty name="width" value="0.1" units="cm"/>
      <inkml:brushProperty name="height" value="0.1" units="cm"/>
      <inkml:brushProperty name="color" value="#FFFC18"/>
    </inkml:brush>
  </inkml:definitions>
  <inkml:trace contextRef="#ctx0" brushRef="#br0">1 30 1664,'21'-1'2640,"-14"-1"-2493,-1 1 1,1-1-1,0 2 0,0-1 1,0 1-1,0 0 1,0 0-1,0 1 0,0 0 1,12 3-1,-6-1-12,1 0 0,23 1 0,430-4 708,-429 2-765,70 12 0,-5 1 43,-85-14-54,0 0 0,0-1-1,32-5 1,0-4 212,-3 0-137,1 2 0,59-2-1,-89 9-130,310 10 117,-298-9-54,0-1 0,1-2 0,45-7 1,-53 6-106,61-5-27,117 5 0,-124 3-66,86 11 151,-108-10-52,-26 0 5,0-1-1,1-1 1,32-5-1,59-10 37,-53 9 139,-61 7-187,0-1-1,0 1 1,0 0 0,0 0 0,0 1-1,8 2 1,-14-3-138,1 0 0,0 1 0,0-1 1,0 1-1,-1 0 0,1-1 0,0 1 0,-1 0 1,1 0-1,-1 0 0,1 0 0,-1 0 0,1 1 0,-1-1 1,0 0-1,1 1 0,-1-1 0,0 1 0,0-1 0,0 1 1,0-1-1,0 1 0,-1 0 0,1-1 0,0 1 1,-1 0-1,1 3 0,-3 25-1990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0:42.024"/>
    </inkml:context>
    <inkml:brush xml:id="br0">
      <inkml:brushProperty name="width" value="0.1" units="cm"/>
      <inkml:brushProperty name="height" value="0.1" units="cm"/>
      <inkml:brushProperty name="color" value="#FFFC18"/>
    </inkml:brush>
  </inkml:definitions>
  <inkml:trace contextRef="#ctx0" brushRef="#br0">0 0 384,'0'0'160,"0"5"-128,0 4 0,6-3 0,-1-1-192,0 4-32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3:22.451"/>
    </inkml:context>
    <inkml:brush xml:id="br0">
      <inkml:brushProperty name="width" value="0.1" units="cm"/>
      <inkml:brushProperty name="height" value="0.1" units="cm"/>
      <inkml:brushProperty name="color" value="#FFFC18"/>
    </inkml:brush>
  </inkml:definitions>
  <inkml:trace contextRef="#ctx0" brushRef="#br0">5860 124 1664,'-3'1'147,"2"-1"-127,1 0 0,-1 0 0,1 0 0,-1 0 0,1 0 0,-1 0 0,1 0 1,-1 0-1,1 0 0,-1 0 0,1 1 0,-1-1 0,1 0 0,-1 0 0,1 1 0,-1-1 0,1 0 0,-1 0 0,1 1 1,0-1-1,-1 1 0,1-1 0,0 0 0,-1 1 0,1-1 0,0 1 0,-1 0 0,1 0-46,6-7-1014,31-25 6879,-53 36-4500,7-5-767,2 1-282,-1-1-1,0-1 1,0 1 0,0-1 0,1 0 0,-1-1 0,-12-4 0,-10-4 297,0 1 0,0 1 1,-40-4-1,51 9-334,-17-5-30,27 5-206,-1 1 0,1 0 1,-1 0-1,-12 0 1,12 2 9,-1-1 0,1-1 1,-12-3-1,-13-2 8,1 1 352,22 4-210,-1 0-1,-18-1 1,-56 2 42,-78 1-209,105 1 93,36-1 55,1 0-1,-28 5 1,28-2 0,1-1 0,-26-2-1,22 0-84,-29 3 0,30-1-77,-41-2 0,26-1 17,-165-4 595,192 5-571,-36 0 27,-89 10 0,107-6 13,1-2-1,-34-2 0,-37 2-54,0 2 52,18-2-31,66-1-40,-249 27 186,167-15-173,69-9 170,0-2 0,-48-1-1,-16 1 48,-1 1-217,54-3-118,-44 7 1,-14 3 183,-18 3 49,68-7-128,0-3-1,-51-3 0,47 0-9,3-3 75,-50-8 0,51 5-21,-53-1 0,-523 7 875,467 9-862,0 0-8,-29-16 17,1 0 572,123 7-431,-290 4 278,107-7-3590,198-2 29,-65-15 1,48 3-1136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0:45.760"/>
    </inkml:context>
    <inkml:brush xml:id="br0">
      <inkml:brushProperty name="width" value="0.1" units="cm"/>
      <inkml:brushProperty name="height" value="0.1" units="cm"/>
      <inkml:brushProperty name="color" value="#FFFC18"/>
    </inkml:brush>
  </inkml:definitions>
  <inkml:trace contextRef="#ctx0" brushRef="#br0">0 1 384,'32'5'256,"-21"0"-192,5 13-256,-6-13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0:46.245"/>
    </inkml:context>
    <inkml:brush xml:id="br0">
      <inkml:brushProperty name="width" value="0.1" units="cm"/>
      <inkml:brushProperty name="height" value="0.1" units="cm"/>
      <inkml:brushProperty name="color" value="#FFFC18"/>
    </inkml:brush>
  </inkml:definitions>
  <inkml:trace contextRef="#ctx0" brushRef="#br0">0 5 768,'11'-4'352,"-6"8"-288,6 6-352,-6-10-128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0:48.847"/>
    </inkml:context>
    <inkml:brush xml:id="br0">
      <inkml:brushProperty name="width" value="0.1" units="cm"/>
      <inkml:brushProperty name="height" value="0.1" units="cm"/>
      <inkml:brushProperty name="color" value="#FFFC18"/>
    </inkml:brush>
  </inkml:definitions>
  <inkml:trace contextRef="#ctx0" brushRef="#br0">1 52 1664,'10'-41'608,"6"36"-480,11 0-320,-17 5-160,4 5-288,8 4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0:55.852"/>
    </inkml:context>
    <inkml:brush xml:id="br0">
      <inkml:brushProperty name="width" value="0.1" units="cm"/>
      <inkml:brushProperty name="height" value="0.1" units="cm"/>
      <inkml:brushProperty name="color" value="#FFFC18"/>
    </inkml:brush>
  </inkml:definitions>
  <inkml:trace contextRef="#ctx0" brushRef="#br0">0 30 2816,'33'2'3004,"-14"1"-2594,34 11 0,-46-12-297,0-1 0,1 0 0,-1 0 0,0 0 0,1-1 1,-1 0-1,1-1 0,7 0 0,8-4 284,28-8-1,-30 6 107,38-5-1,13 5-204,0 3 1,1 3 0,75 9-1,-83-3-131,1-3 0,-1-2-1,81-12 1,-89 7-79,67 4 1,-68 2-21,125 11-93,1 0 66,-104-11-18,-1 3 1,104 18-1,177 57-23,-234-49 146,154 15 0,-114-21-182,-90-14 79,75-1 0,74-9 109,-97-1-129,-53 1 43,382-9-79,-263-4 62,300-11-28,-411 24 0,579 19-138,-585-12 61,365 24 565,-424-30-533,15-1-177,0 1 0,0 2 0,-1 1 0,38 11 0,-65-15 21,0 1 1,0 1-1,-1-1 0,1 0 1,-1 0-1,1 1 1,-1 0-1,3 1 1,-4-1-84,0-1 1,0 0-1,0 1 1,0-1-1,-1 0 0,1 1 1,0-1-1,-1 1 1,1-1-1,0 3 1,-1-4 254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0:59.084"/>
    </inkml:context>
    <inkml:brush xml:id="br0">
      <inkml:brushProperty name="width" value="0.1" units="cm"/>
      <inkml:brushProperty name="height" value="0.1" units="cm"/>
      <inkml:brushProperty name="color" value="#FFFC18"/>
    </inkml:brush>
  </inkml:definitions>
  <inkml:trace contextRef="#ctx0" brushRef="#br0">11 305 2176,'-2'0'85,"2"0"-39,0 0 0,-1 0 0,1-1 0,-1 1-1,1 0 1,0 0 0,-1 0 0,1 0 0,-1 0-1,1-1 1,0 1 0,-1 0 0,1 0-1,0 0 1,-1-1 0,1 1 0,0 0 0,0-1-1,-1 1 1,1 0 0,0-1 0,0 1 0,-1 0-1,1-1 1,0 1 0,0 0 0,0-1-1,-1 0 1,1 0 306,7-4 59,6-1-204,15-11 615,-14 8-407,0 0 0,1 1 0,0 0 0,29-9 0,-21 9-162,0 1 0,0 1 0,26-3 1,74-3-17,-66 7-159,30-3 198,205-12 653,-45 15-353,134-4 447,-2 0-825,-285 10-80,214-7 548,40-7-411,-60 3-275,148 3 152,21 0 157,-261-5-273,364-18 320,-459 28-286,204-11 119,229-4 295,-349 15-408,172 3 11,196 27-142,-226-2 102,-23 0-17,-114-15 91,372 10-90,74 2-107,-149-3 288,-297-12-170,52 1-129,139-17 402,-242 3-254,466 19-4,-170 4-74,-337-16 61,116 6 80,383 43-157,-299-26-85,-28-3 217,219 2 177,-289-19-268,105-1-19,36-11 98,-68 4-64,-117-8-4,20 0 12,45 11-98,142-6 164,119 0 49,-301 7-140,241 9-98,-124-1 144,205 19-54,-212-29 128,27 2-217,5-4 102,-115-2 71,319-20 178,-119 2-393,-200 14 50,401-10 327,-22 15-362,-287-10 165,-141 4 15,165-9 17,140-4-97,-324 18 0,146-3-14,19 2 142,95 1-180,-66-3 163,246 8-136,-560 1 82,94 7-111,155 30 0,-248-34-442,-1 2 0,25 10 0,-36-12-441,0 0-1,0 1 1,15 11-1,-1 3-2165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1:00.516"/>
    </inkml:context>
    <inkml:brush xml:id="br0">
      <inkml:brushProperty name="width" value="0.1" units="cm"/>
      <inkml:brushProperty name="height" value="0.1" units="cm"/>
      <inkml:brushProperty name="color" value="#FFFC18"/>
    </inkml:brush>
  </inkml:definitions>
  <inkml:trace contextRef="#ctx0" brushRef="#br0">1 159 3072,'0'0'43,"0"0"1,0-1 0,0 1-1,0 0 1,0 0-1,0 0 1,0 0 0,0 0-1,0-1 1,0 1-1,0 0 1,0 0 0,0 0-1,0 0 1,1-1 348,-1 1-348,0 0-1,0 0 1,0 0-1,0 0 1,0 0 0,0-1-1,1 1 1,-1 0-1,0 0 1,0 0 0,0 0-1,0 0 1,0 0-1,1 0 1,-1 0-1,0 0 1,0 0 0,0 0-1,0 0 1,0 0-1,0 0 1,1 0 0,-1 0-1,0 0 1,0 1-1,17-3 514,23 1 310,-37 1-380,56 0 1196,92-13 0,-64-2-1335,147-17 349,-15 31-446,-144 4-134,102-10 0,292-11 389,-453 18-516,44-3 143,113-21 0,-75 9-63,-94 14-72,75-11-1263,1 4 0,92 1 0,-113 12-1492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7:35.098"/>
    </inkml:context>
    <inkml:brush xml:id="br0">
      <inkml:brushProperty name="width" value="0.1" units="cm"/>
      <inkml:brushProperty name="height" value="0.1" units="cm"/>
      <inkml:brushProperty name="color" value="#FFFC18"/>
    </inkml:brush>
  </inkml:definitions>
  <inkml:trace contextRef="#ctx0" brushRef="#br0">0 7 1792,'2'1'115,"1"-1"-1,-1 0 1,0 1-1,1 0 1,-1-1-1,0 1 1,1 0 0,-1 0-1,0 0 1,0 1-1,0-1 1,0 0 0,0 1-1,-1 0 1,1-1-1,0 1 1,-1 0-1,3 2 1,-1-1-44,-1 0-1,1 0 1,1 0 0,-1 0-1,0-1 1,5 3 0,7 3 374,-1-1 1,1-1-1,27 7 0,28 1-40,43 13-298,31 10 134,-119-33-167,0 0 1,0-2-1,0-1 1,26-2-1,128-22 325,-32 4-120,-84 13-109,210-30 65,-160 15-125,0 5 1,191-2-1,-55 1-94,-61 1 16,192 14 39,-203 3-132,-81 1 51,0 4-1,121 23 0,-140-18 50,-1-4-1,90-4 0,-16 0-147,26 10 237,126 1-112,-218-17-34,236 3 297,-274 3-294,45 4-4,136-8 0,212-9 99,-143 1 18,-290 9-90,138-4 51,185 18 0,-51-17-140,-187-2 108,96 8 0,-92 5-6,158-7 1,-176-5-1,105 8-1,73 23 19,-180-21-104,104-5 0,-85-2 131,199 10-24,-195-6-15,121-11-1,-10-1 7,-106 11-62,100-4 26,-183 0-28,256-15 15,-1 18-247,22-5 737,-99-2-484,63 25-216,-238-16 255,190 5 148,-52-5-183,111 26 21,-214-21 28,214 3-67,-117-8 59,233 0 88,-270-15-153,0-1 166,14 12-128,152 19 0,-241-15-6,0-3-1,0-1 0,80-14 1,-77 10 59,0 1 0,61 4 0,91 16-188,-176-14 55,37 1 104,-1-3 0,1-2 0,-1-3 0,67-14 0,-93 13 63,0 1 0,0 2-1,1 1 1,52 4 0,-80-1-127,-1 0 0,0 0-1,0 0 1,1 0-1,-1 0 1,0 1 0,0 0-1,-1 0 1,1 0-1,0 0 1,-1 1 0,1-1-1,-1 1 1,0 0-1,0 0 1,0 0 0,0 1-1,0-1 1,3 7-1,-2-2-224,0 0 0,-1 0-1,0 0 1,-1 0 0,0 0-1,0 1 1,-1-1 0,0 1-1,0 10 1,-3 58-2196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7:42.392"/>
    </inkml:context>
    <inkml:brush xml:id="br0">
      <inkml:brushProperty name="width" value="0.1" units="cm"/>
      <inkml:brushProperty name="height" value="0.1" units="cm"/>
      <inkml:brushProperty name="color" value="#FFFC18"/>
    </inkml:brush>
  </inkml:definitions>
  <inkml:trace contextRef="#ctx0" brushRef="#br0">1 234 2560,'74'-107'960,"-44"74"-768,12-13-96,-20 26-64,4 3-96,1 6 0,-1 11-928,-5 5-448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7:48.165"/>
    </inkml:context>
    <inkml:brush xml:id="br0">
      <inkml:brushProperty name="width" value="0.1" units="cm"/>
      <inkml:brushProperty name="height" value="0.1" units="cm"/>
      <inkml:brushProperty name="color" value="#FFFC18"/>
    </inkml:brush>
  </inkml:definitions>
  <inkml:trace contextRef="#ctx0" brushRef="#br0">1 46 768,'21'0'1024,"-16"0"-858,206-9 2207,-149 3-2112,0 4 0,66 5 1,-51 3-1,62 2-11,-78-8-251,402 14 109,-443-12-102,50 5 50,99-3-1,-46-7-103,237 25 0,-83-8 91,-82-9 21,-52 7-33,57 4-121,-66-20 45,-31 0 58,-12 4-31,105 14-1,-115-4 30,1-2-1,83-4 1,-46-10 16,155 0 159,-223 8-127,1-3 0,56-6-1,-51-1-63,58-9 8,143-1-1,130-10 151,-270 15-98,148 1-127,15 0 219,52-2-70,8 1 107,174-1-227,-249 14 54,132 9 16,-71-1 26,36 7-15,-244-5-9,135-5 0,125 5 120,-233-3-202,41-8-98,-63-2 206,264 22-28,-166-13 63,33 3-201,-144 7 204,-60-7-28,89 3 1,432 2-344,-275-10 522,-17 1-242,64 0-2,30-5 33,-266 3-34,141-9-35,80 4 50,136 16 88,-158-1-204,104-15 88,-166-6 76,-242 8-60,254-9 60,289-28-94,-214 12 183,-2-1-88,24 13 107,-125 11-258,-122 3 176,-64 0-50,1 3-1,-1 1 0,48 13 1,-61-13-61,-1 0 1,51 0-1,61-8 669,-27 0-1160,44 13 295,-110-5 221,1-2-1,0-2 0,62-6 0,-3-7-27,0 5-1,190 12 0,-240-2 36,1-4 0,83-10 0,82-1 55,-1 19-19,-129-3-63,81-7 18,-44-2 0,79 12-48,127-5-22,149-3 188,-411 0-110,124-17 1,-25 1 64,6 14 54,-14 0 104,-38-11 100,-25 1-886,-73 13-352,-7 5-970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7:51.970"/>
    </inkml:context>
    <inkml:brush xml:id="br0">
      <inkml:brushProperty name="width" value="0.1" units="cm"/>
      <inkml:brushProperty name="height" value="0.1" units="cm"/>
      <inkml:brushProperty name="color" value="#FFFC18"/>
    </inkml:brush>
  </inkml:definitions>
  <inkml:trace contextRef="#ctx0" brushRef="#br0">0 249 384,'1'1'37,"-1"0"1,1 0-1,-1 0 0,1 0 1,-1 0-1,1 0 0,0-1 1,-1 1-1,1 0 0,0 0 1,0-1-1,-1 1 0,1 0 1,0-1-1,0 1 0,0-1 1,0 1-1,0-1 0,2 1 1,27 12 735,-18-9-533,-1 0-48,1 0 0,0-1 0,0-1 0,0 0 0,0-1 0,0 0 0,0 0 0,24-3 0,8-4 126,46-12 1,-87 17-311,291-60 905,79-18-626,-105 29-98,-47 12 134,-150 23-309,-1 3 1,1 3-1,1 4 0,-1 3 0,73 6 0,-107 1-11,0 1 0,0 1-1,0 3 1,-1 0 0,48 23-1,19 2 90,-37-14-93,64 16-122,-40-14 251,2 4-85,1-4 0,154 16-1,273 8-106,-273-42 147,-12-1-59,265 11 19,-200-1-185,6 0 225,-301-14-94,324 9 11,92 6 91,-90-6 56,-182-1-214,102-14-91,-61-1 327,269-8 183,-89 2-59,-9-12-206,-96 2-14,84-3 55,-66 6-23,3 19-80,-134 2 0,-51-1-51,262 5 526,-114 0-820,86 6 224,126 23 70,-159-14-44,-159-4 248,67 4 60,256 18-723,-107-19 698,-28-1-111,-36-17 178,-87-5-507,-83 10 191,-27-1 142,101-8 0,-57-7-95,182 11-1,43-9 41,-108-3 256,155-1-373,-3 1 233,-125-5-147,-36 1-24,-186 14 69,216-10 51,264-12-238,-241 9 193,57 1-14,-1 13-89,165 14 186,-300-8-505,-19-1 105,-148 0 339,87 16 1,-64 3-2098,-70-20 1586,32 10-1576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3:34.747"/>
    </inkml:context>
    <inkml:brush xml:id="br0">
      <inkml:brushProperty name="width" value="0.1" units="cm"/>
      <inkml:brushProperty name="height" value="0.1" units="cm"/>
      <inkml:brushProperty name="color" value="#FFFC18"/>
    </inkml:brush>
  </inkml:definitions>
  <inkml:trace contextRef="#ctx0" brushRef="#br0">1835 81 3328,'-15'-14'1675,"14"13"-1753,1 0 1,0-1 0,-1 1 0,1-1 0,0 1-1,0 0 1,0-1 0,0 1 0,0-1 0,0 1-1,1 0 1,-1-1 0,0 1 0,1 0 0,-1-1-1,1 1 1,1-2 0,-2 0-192,5-13 231,-4-1 6246,-6 13-5093,2 4-1008,1 0 68,0 0 1,0 0-1,-1 0 0,1 0 0,0 0 1,0 1-1,0-1 0,0 1 0,-1-1 1,1 1-1,0 0 0,0 0 0,0 0 1,-3 2-1,-21 13 605,-14 10-19,37-24-617,-1 0 0,1 0-1,0 0 1,-1-1 0,1 1 0,-6 1-1,-5 1 291,7-1-370,-1 0-1,0-1 0,0 0 0,0 0 1,-1-1-1,1 0 0,-10-1 1,12 1 7,0 0 1,1 0-1,-1 0 1,0 0-1,0 1 0,1 0 1,-7 3-1,7-2-14,-1-1-1,1 0 1,-1 0 0,0 0-1,1-1 1,-1 0-1,-7 1 1,0-2 14,2 0 122,1 0-1,-1-1 1,-19-3 0,-37-6 394,1 6 400,-100 6-1,23 10-355,-52 1-734,-21-21-2472,-36-1-3799,44 12-1871,98-3 5328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7:53.469"/>
    </inkml:context>
    <inkml:brush xml:id="br0">
      <inkml:brushProperty name="width" value="0.1" units="cm"/>
      <inkml:brushProperty name="height" value="0.1" units="cm"/>
      <inkml:brushProperty name="color" value="#FFFC18"/>
    </inkml:brush>
  </inkml:definitions>
  <inkml:trace contextRef="#ctx0" brushRef="#br0">1 32 1920,'0'-2'60,"0"1"1,0-1-1,0 1 1,0-1-1,0 0 1,0 1-1,1-1 1,-1 1-1,1-1 0,-1 1 1,1-1-1,-1 1 1,1-1-1,0 1 1,0 0-1,0-1 1,1 0-1,-1 1-29,0 1 1,0-1-1,-1 1 0,1 0 0,0 0 1,1-1-1,-1 1 0,0 0 0,0 0 0,0 0 1,0 0-1,0 0 0,0 0 0,0 0 1,0 0-1,0 1 0,0-1 0,0 0 0,0 1 1,0-1-1,0 0 0,0 1 0,-1-1 1,1 1-1,0 0 0,0-1 0,1 2 1,15 10 179,-12-8-180,-1 0 0,1-1-1,0 0 1,0 0-1,1 0 1,-1-1-1,1 0 1,-1 0-1,7 2 1,54 5 424,80 1 1,-65-6-146,299 10 661,-331-14-1026,495 20-962,-484-10-1132,-5 7 218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7:56.976"/>
    </inkml:context>
    <inkml:brush xml:id="br0">
      <inkml:brushProperty name="width" value="0.1" units="cm"/>
      <inkml:brushProperty name="height" value="0.1" units="cm"/>
      <inkml:brushProperty name="color" value="#FFFC18"/>
    </inkml:brush>
  </inkml:definitions>
  <inkml:trace contextRef="#ctx0" brushRef="#br0">12 169 1152,'-1'0'38,"1"0"-20,-1-1 0,1 1 0,0 0 0,-1 0 0,1 0-1,0 0 1,-1 0 0,1 0 0,0 0 0,0 0 0,-1 0 0,1 0-1,0 0 1,-1 0 0,1 0 0,0 0 0,-1 1 0,1-1 0,0 0 0,0 0-1,-1 0 1,1 0 0,0 0 0,-1 1 0,1-1 0,0 0 0,0 0-1,0 0 1,-1 1 0,1-1 0,0 0 0,0 0 0,0 1 0,-1-1-1,1 0 1,0 1 0,0-1 0,0 0 0,0 1 0,0-1 0,0 0 0,0 0-1,0 1 1,0-1 0,0 0 0,0 1 0,0-1 0,0 0 0,0 1-1,0 0 1,16-1 777,-1 4-660,1-2 0,0 0-1,-1-1 1,1-1 0,0 0 0,29-5 0,96-27 361,-100 21-267,417-85 1147,-378 84-1385,86-1-1,84 10 143,-195 3-44,114-6-89,29-2 309,297 8 54,-310 8-370,3 1-13,-137-9 69,724 20 313,-409-11-245,-323-9-138,105 0 65,261-4 72,-180-2-54,32-2-18,279-3 406,-498 11-286,168-4-501,79 0 295,441 42-6,-497-10 47,-54-5-67,198 19 94,-280-32 87,140 8-151,159-9 81,-7-4 39,-262-5-58,341-33 280,56-7 77,3 33-383,-138-4 18,-6-1 27,431 30 207,-428-11-416,-82-4 242,-7 0-27,73 3 24,-288-1-172,236 8 321,-130-13-371,361-3 341,-132 4-148,-161 1-142,226 13 130,-77 4-112,162-10 27,-369-8 145,279-6-51,-149-10 141,-121 5-177,-13-1-10,58-1 154,90 7-378,-63-4 373,-127 8-151,248 7 19,-86 9 52,-238-16 49,96 2-162,-152 1-208,0 0 1,0 2-1,0 0 0,0 1 0,-1 1 1,32 14-1,0 2-1951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8:02.501"/>
    </inkml:context>
    <inkml:brush xml:id="br0">
      <inkml:brushProperty name="width" value="0.1" units="cm"/>
      <inkml:brushProperty name="height" value="0.1" units="cm"/>
      <inkml:brushProperty name="color" value="#FFFC18"/>
    </inkml:brush>
  </inkml:definitions>
  <inkml:trace contextRef="#ctx0" brushRef="#br0">0 0 256,'16'9'160,"-11"-9"-128,6 5 96,0-5-96,-6 6-32,0-3-64,1 3 32,-1-3-128,-5 2 32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8:04.784"/>
    </inkml:context>
    <inkml:brush xml:id="br0">
      <inkml:brushProperty name="width" value="0.1" units="cm"/>
      <inkml:brushProperty name="height" value="0.1" units="cm"/>
      <inkml:brushProperty name="color" value="#FFFC18"/>
    </inkml:brush>
  </inkml:definitions>
  <inkml:trace contextRef="#ctx0" brushRef="#br0">0 337 1664,'4'-4'210,"-1"1"0,1 1 0,-1-1 0,1 0-1,0 1 1,0 0 0,0 0 0,1 0 0,-1 1 0,7-3 0,3 2 22,0 0 1,16-1-1,-18 2-11,1 0 0,21-5 0,0-1 1,1 1 0,-1 1 0,1 3 0,42 1 1,14-2-86,10-1-17,-19 1 308,134-22 0,-116 9-278,165-3-1,-158 14 99,125-21 0,-38-12-441,248-35 556,-290 58-897,254-13 919,-74 19-940,-223 2 582,1 6 0,0 4-1,132 20 1,29 10 139,-135-18-263,220 12 81,-89-24-21,74 4 37,20-1 44,-232-7 109,690 19-275,-572-10 457,38 2-542,205 21 422,-192-15-276,459 40 211,-512-19-469,-106-13 430,114 19-111,-77-17 20,-60-7 79,187 6 0,94-7-40,-313-14-205,106-9 1,-115 2 388,211 0-3,74-4-64,7-7-117,-82-8-190,-75 2 288,25 6 9,-11-10-311,-94 6 204,-83 13-55,156-12 14,135-9 30,-81 4-6,411-6-180,-349 13 324,58 11-65,-234 5-124,417 7 19,-225 9-153,2 0 279,-253-17-172,293-4 215,132 12-20,-478-6-123,35 8 1,-60-9-411,1 0 1,-1 1-1,1 0 1,-1 0-1,0 1 1,0 0-1,0 0 1,0 0-1,0 1 1,-1-1-1,7 7 1,-12-10 216,1 1 1,-1-1 0,1 1-1,-1-1 1,1 1-1,-1-1 1,0 1 0,1 0-1,-1-1 1,0 1-1,0 0 1,1-1 0,-1 1-1,0-1 1,0 1 0,0 0-1,0-1 1,0 1-1,0 1 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8:08.776"/>
    </inkml:context>
    <inkml:brush xml:id="br0">
      <inkml:brushProperty name="width" value="0.1" units="cm"/>
      <inkml:brushProperty name="height" value="0.1" units="cm"/>
      <inkml:brushProperty name="color" value="#FFFC18"/>
    </inkml:brush>
  </inkml:definitions>
  <inkml:trace contextRef="#ctx0" brushRef="#br0">0 271 1792,'55'-1'1765,"122"5"-458,-143-4-1091,0-1 0,61-10 0,-17 1-11,0 2-86,1 3 0,101 8 0,-93 1-58,167-15 0,-28-1 180,80 1 291,124 4-413,-20 11-77,-189-6 64,132-10 188,124-20-43,-189 13-181,-35 1 292,-65 18-434,120-5-251,-188 0 446,0 6 0,126 17-1,82-1-438,-140-11 531,-70 2-11,134 2-547,-241-10 333,470-4 676,-392 4-960,164-21 0,-13 0 418,-149 19 17,136-9-47,-116-3-238,222 1 0,-313 14 160,31 2 89,-1-2 0,68-8 0,47-7-292,172 9 0,-236 5 219,135-7 97,-3 0-215,-37 14 39,103-4 201,-145-7-181,210 21 0,-295-14 93,103-11 0,-6 1 26,131 19 122,-208-8-237,92-7 0,-29-2 250,-57 6-376,105 13-1,-176-11 169,1-1-1,0-1 0,0-2 0,34-4 0,52-4-15,153 6 0,27 0 23,101-3-271,-125 7 389,-119-8-165,111 1 47,-131 12 94,62 1-144,-170-7 18,489 9-25,-247-3 82,91 7 164,79 2-156,-133-10-75,79-11 184,-115-2 117,-158 7-237,133-17 0,-104 3 96,267 5 0,-66-3-118,-124 0-46,-57 10 51,98-4-52,141-2 176,-107 7-11,-195-4-81,38 0-51,306 24 73,-243-10-262,-30-2 141,126 31 308,-206-26-283,1-5 0,98-3 1,-127-3 20,117 11-121,-97-4 110,-49-5 24,14 1-22,0-1 1,59-4-1,449-32 159,-301 15-182,2 1 177,-87 23-390,68 0 321,-133-10 6,259 0-259,-27 6 164,-23-2 38,-187 10 91,62 1-65,-2-9-189,205 26 0,-300-19 98,105-4-1,-17-2 204,133 25-98,-39-19-110,-61-5 11,-83 6 8,-27-1 51,160-7-1,32-4 25,-268 3-263,0 1 1,0 0-1,0 2 1,0 0-1,19 7 1,-35-10-1,0 1 0,0 0 0,0 0 1,0 0-1,0 1 0,0-1 1,0 0-1,-1 1 0,3 1 0,-3-2 89,-1-1 0,1 1 0,-1-1 1,0 1-1,1 0 0,-1-1 0,0 1 0,1 0 0,-1-1 0,0 1 0,0 0 0,0-1 0,1 1 0,-1 0 0,0 0 0,0-1 0,0 1 0,0 0 1,0-1-1,0 1 0,-1 0 0,1 0 0,0-1 0,0 1 0,0 0 0,-1-1 0,1 1 0,-1 1 0,0-1-96,0 0-1,0 1 1,0-1 0,-1 0-1,1 0 1,0 0 0,-1 0-1,1 0 1,-1 0-1,-1 0 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8:10.680"/>
    </inkml:context>
    <inkml:brush xml:id="br0">
      <inkml:brushProperty name="width" value="0.1" units="cm"/>
      <inkml:brushProperty name="height" value="0.1" units="cm"/>
      <inkml:brushProperty name="color" value="#FFFC18"/>
    </inkml:brush>
  </inkml:definitions>
  <inkml:trace contextRef="#ctx0" brushRef="#br0">11 280 896,'-10'-6'433,"25"18"-477,-12-10 167,0 1-1,0-1 1,1 0-1,-1 0 0,1 0 1,-1 0-1,1-1 1,-1 1-1,1-1 1,0 0-1,0 0 0,0 0 1,4 0-1,9 0 871,31-1 0,-19-1-1178,521 1 2478,-494-3-2004,73-12-1,-8 1 186,208 0-389,-99-5 164,0 1-87,110 18 211,-299-3-277,-1-1 0,48-10 1,12-3 3,57-1-140,132-16 288,-61-5-187,-109 17-122,-46 13 201,-43 6 28,56-13-1,-67 12-62,-15 3-54,0 1 1,0-1-1,0-1 1,0 1 0,0 0-1,0-1 1,6-3-1,-8 3-10,-1 1-1,0-1 0,0 0 1,0 1-1,0-1 1,0 0-1,0 0 0,-1 0 1,1 0-1,-1 0 1,1 1-1,-1-1 0,1-3 1,-1 4 129,-1 7-1018,-12 30-4117,-5-13 1808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8:14.631"/>
    </inkml:context>
    <inkml:brush xml:id="br0">
      <inkml:brushProperty name="width" value="0.1" units="cm"/>
      <inkml:brushProperty name="height" value="0.1" units="cm"/>
      <inkml:brushProperty name="color" value="#FFFC18"/>
    </inkml:brush>
  </inkml:definitions>
  <inkml:trace contextRef="#ctx0" brushRef="#br0">0 53 1792,'254'-5'2848,"-178"4"-2205,126-17-1,128-10-81,5 27 589,-153 3-429,-69 3-737,150 27 0,-199-23 101,-11 0 213,-15-3-295,71 4 0,-21-12 57,140 7-562,-165 1 939,58 8-74,-77-10-242,1-1 1,57-4-1,-31 0 203,328 1 369,-361 3-640,-33-2-55,-1 0-1,1 0 0,-1 0 0,1 0 1,-1 0-1,0 1 0,0 0 0,8 4 1,-8-3 3,1-1-1,-1 1 1,1-1 0,-1-1 0,1 1 0,0-1 0,0 1 0,0-1-1,5 0 1,149-4-121,-50 0 252,184 18 0,-255-11-139,-1-2-1,0-1 1,1-1-1,39-7 1,17-3 22,0 4-1,0 4 1,175 20 0,-209-13-19,74-3 0,-17-1-10,-48 1 47,78 6-66,-23 11 39,-74-10-11,0-2-1,53 0 1,289-7 138,-273 7-73,-1 0-8,44-16-179,-4 0 147,111 17-153,-208-7 205,116-16 0,-25 1-88,-132 13 1,50-2 81,118 8 0,-152-2-77,1-2 0,55-4-1,72-18-32,1-1 293,-42 21-366,-68 2 170,29 9 80,-69-9-164,0 1 0,24 5 0,-24-4 87,3 2 55,-14-4-99,0 0 0,1 0-1,-1 0 1,0 0 0,7-1-1,0 0 6,5 0-60,-1 0 0,26-4 0,38-5 161,36 4-214,-75 2 164,67 3-1,-39 2-58,-49-1-58,0 1 1,0 1-1,30 7 1,-31-5 80,1-1 1,0 0-1,30 0 1,-5-2-121,-23-1 80,0-1 0,34-4 0,-36 1-20,-8 1-2,0 0 0,17 0 0,77-3 276,-67 2-275,0 1 1,74 8-1,-2 8 120,-7 1-15,-87-14-79,0-1-1,1 0 1,-1-1-1,22-5 1,69-7-71,-50 7 57,10 0 72,0 2 0,108 9 0,-69-3-64,-59-3-8,-20 0 4,-1-2 1,34-7 0,-34 5 31,1 1 1,33-1-1,-3 4-28,-4 0 27,68 8 0,-63 0-13,103 18-80,-136-21 88,0-2 0,0 0-1,46-3 1,-16-1 128,12 2-272,6-1 135,99 11 1,4 4-56,-145-14 65,-1-1 0,1-2 0,53-12 0,-48 8-41,68-5 1,-50 8-44,-3 1 99,102 8 0,-101 0 42,-1-4 1,56-4-1,-37-6-38,50-4-119,216 16-37,-273 1 178,-1-2 1,81-8-1,-40-1-26,0 5 0,0 4 1,125 19-1,-190-18-46,0-2 0,0-1 0,0-3 0,73-12 0,-61 9 64,0 3 1,53 2 0,-50 2 321,-45 0-858,0 0 1,0 1-1,0 0 1,0 0-1,0 0 1,0 1-1,-1 1 1,0-1-1,8 6 1,-9-6-201,14 7-1497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8:15.679"/>
    </inkml:context>
    <inkml:brush xml:id="br0">
      <inkml:brushProperty name="width" value="0.1" units="cm"/>
      <inkml:brushProperty name="height" value="0.1" units="cm"/>
      <inkml:brushProperty name="color" value="#FFFC18"/>
    </inkml:brush>
  </inkml:definitions>
  <inkml:trace contextRef="#ctx0" brushRef="#br0">1 164 2816,'0'-4'69,"1"1"1,1 0-1,-1 0 1,0-1-1,1 1 1,0 0 0,-1 1-1,1-1 1,0 0-1,0 0 1,1 1-1,-1-1 1,1 1-1,-1 0 1,1 0-1,0 0 1,0 0-1,-1 0 1,1 1-1,1-1 1,-1 1-1,0 0 1,0 0-1,0 0 1,1 0-1,-1 0 1,0 1-1,5-1 1,386 1 1951,-364-1-1774,59-12 0,-34 4-197,318-28 737,-167 18-523,206-4-62,101 28-228,-146 25 340,-310-23-292,8-2 97,78-5 1,-62-1-103,260 15 265,-313-12-173,38-1-1,-40-2 82,43 5 1,-68-4-193,2 0-224,1 1 0,-1-1 1,1 1-1,-1 0 0,1 0 0,-1 0 0,0 0 1,1 1-1,-1-1 0,6 5 0,1 7-2040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8:59.402"/>
    </inkml:context>
    <inkml:brush xml:id="br0">
      <inkml:brushProperty name="width" value="0.1" units="cm"/>
      <inkml:brushProperty name="height" value="0.1" units="cm"/>
      <inkml:brushProperty name="color" value="#FFFC18"/>
    </inkml:brush>
  </inkml:definitions>
  <inkml:trace contextRef="#ctx0" brushRef="#br0">3 1 2048,'-1'19'1407,"0"20"801,1-37-2116,0 0 0,0 1 0,1-1 1,-1 0-1,0 0 0,1 0 1,0 0-1,-1 0 0,1 0 0,0 0 1,0 0-1,0 0 0,3 3 0,-3-5 6,1 1-1,-1 0 0,1-1 0,-1 1 0,1-1 0,-1 1 0,1-1 0,0 0 0,-1 0 0,1 1 0,-1-1 0,1 0 0,0-1 0,-1 1 1,1 0-1,-1 0 0,1-1 0,0 1 0,-1-1 0,1 1 0,-1-1 0,3-1 0,17-2 561,11 3-128,87 4 448,-101-1-926,0 1-1,1 0 1,-1 2-1,26 8 0,12 11-28,-28-11 54,50 15-1,-34-18 159,0-2 0,79 3-1,-86-7-106,59 13-1,12 3 34,-91-19-107,198 16-22,-177-16-4,0-2 0,-1-2 0,65-12 0,13-9 108,233-17 0,-271 40-196,34-3-30,171-2 73,-175 7-174,551 8 554,-547-9-76,151-1-93,1-21-163,188-66 988,-437 85-1014,37-7 56,-46 9-129,-1 1 0,0 0 0,0 0 0,0 0 0,1 1 0,-1-1 0,0 1 0,0 0 0,7 3 0,-9-4-39,-1 1 0,0 0 0,1 0 0,-1-1 1,0 1-1,0 0 0,1 0 0,-1 1 0,0-1 0,0 0 0,0 0 0,0 0 0,0 1 0,-1-1 0,1 0 0,0 1 0,-1-1 0,1 1 0,-1-1 0,1 1 0,-1-1 0,1 1 0,-1-1 1,0 1-1,0-1 0,0 1 0,0 2 0,0-3-56,-1 1 0,1-1 0,0 0 0,-1 0 0,1 0 0,-1 0-1,0 0 1,1 1 0,-1-1 0,0 0 0,1 0 0,-1 0 0,0-1 0,0 1 0,0 0 0,0 0 0,0 0 0,0-1 0,0 1 0,0 0 0,0-1 0,0 1 0,0-1 0,-1 1 0,1-1 0,0 0 0,0 1 0,0-1 0,-1 0 0,1 0 0,0 0 0,0 0 0,-1 0 0,1 0 0,-2-1 0,-6-1-652,-1 0 0,1-1 1,-16-6-1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9:02.170"/>
    </inkml:context>
    <inkml:brush xml:id="br0">
      <inkml:brushProperty name="width" value="0.1" units="cm"/>
      <inkml:brushProperty name="height" value="0.1" units="cm"/>
      <inkml:brushProperty name="color" value="#FFFC18"/>
    </inkml:brush>
  </inkml:definitions>
  <inkml:trace contextRef="#ctx0" brushRef="#br0">1 1 1664,'6'6'720,"4"3"-698,1-1 0,0 1 1,12 6-1,-18-12 31,1-1 1,-1 1-1,1-1 1,-1 0-1,1-1 1,0 1-1,0-1 1,0 0-1,10 0 1,34-2 1667,-26 0-1231,0 1-1,0 0 1,37 7 0,-35-1-342,-5-1 113,0-1-1,1 0 1,-1-2-1,1 0 1,25-2 0,33-9 213,-26 2 38,89 1 0,-7 17-301,39 1-160,360-12 999,-346-16-906,-12 0-106,-76 18 28,178 28 1,14 7 20,3 0-51,-28 10-36,-211-37 1,98 4 0,61-13 31,-108-2-50,3 1 173,545-10-12,-571 4-110,63-1-119,174 35 136,-103-5 124,53-17-251,-72-4-33,80 16 340,-254-16-204,246 1-68,-46-25 41,2-20 2,-77 13 9,173-18 179,-91 16-340,-111 18 163,188 5 0,-5 1 129,-221 2-150,1 4 0,165 21 0,34 10 222,99 18-15,-283-25-228,-47-10 15,0-2 0,95 7 0,27-18 230,95 6-264,-207-2-4,504 25 330,-246-16-510,-156-3 274,372 4 17,23-6-26,25-10 25,-211-4 158,-233 6-268,401 9 58,359-5-197,-577-36 268,0 1 174,-295 29-290,485-48-219,-59-3 414,-265 31-198,78-6-37,15 18 176,-216 6-46,-46 2-52,1 1-1,-1 1 1,0 1-1,42 6 0,-59-6-52,-1 0 0,1 1 0,-1-1 0,1 1-1,-1-1 1,0 1 0,0 0 0,1 0 0,-1 0-1,-1 1 1,1-1 0,0 1 0,-1 0 0,1 0-1,1 3 1,0 0-342,0 1 1,-1 0-1,0 0 0,0 0 0,4 15 0,4 30-2653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1:41.820"/>
    </inkml:context>
    <inkml:brush xml:id="br0">
      <inkml:brushProperty name="width" value="0.1" units="cm"/>
      <inkml:brushProperty name="height" value="0.1" units="cm"/>
      <inkml:brushProperty name="color" value="#FFFC18"/>
    </inkml:brush>
  </inkml:definitions>
  <inkml:trace contextRef="#ctx0" brushRef="#br0">4652 217 2560,'-4'2'1173,"23"-4"2520,-19 2-3649,1 0-1,0 0 1,-1 0-1,1 0 1,-1 0-1,1 0 0,0 0 1,-1 0-1,1 0 1,-1 1-1,1-1 1,-1 0-1,1 0 1,-1 1-1,1-1 1,-1 0-1,1 1 1,-1-1-1,1 0 0,-1 1 1,1-1-1,-1 1 1,1-1-1,-1 1 1,0-1-1,1 1 1,-1-1-1,0 1 1,0-1-1,1 1 1,-1-1-1,0 1 1,0-1-1,0 1 0,0 0 1,0 0-1,1 0 42,-1 1 0,0-1 0,0 0-1,0 1 1,0-1 0,-1 0-1,1 1 1,0-1 0,0 0-1,-1 0 1,1 1 0,-1-1 0,1 0-1,-1 0 1,0 1 0,1-1-1,-2 1 1,0-1 75,0 0 0,0 0-1,0 0 1,0 0 0,0 0 0,-1 0-1,1-1 1,-4 2 0,0-1-83,-105 30 1571,90-26-1531,1 0-48,-1-2 1,0 0-1,-22 1 1,28-4-17,-7 0 142,-1 0 0,1-1 1,-1-2-1,-36-8 0,37 5-4,0-2 0,0 0-1,-28-16 1,0-5 16,24 13-36,-1 2 0,-48-20 0,49 24-225,10 4 0,0 1-1,0 0 0,-20-3 1,-19 4 200,0 1 0,-64 7 1,7-1 128,39-3-133,-166 4 436,93 2-626,93-4 269,29-2-8,-46 7-1,29-2-313,0-1 0,-67-3 0,56-2 52,38 0-3,-1 0 1,1-1 0,0-1 0,-17-5-1,16 3 90,-1 1-1,-28-3 1,-141-1 18,144 9-112,0 1 0,-60 11 0,2 0 184,50-9-208,13-2 245,-5 1-125,-60-4-1,39 0-139,9 1 26,-2 1 173,0-2 1,-82-13-1,89 7-224,23 3 121,-38-10-1,-170-54 709,190 56-604,-2 2-1,1 2 0,-68-4 1,-139 9 528,142 4-694,-147 5-6291,134 2-2272,39-7 5616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9:13.800"/>
    </inkml:context>
    <inkml:brush xml:id="br0">
      <inkml:brushProperty name="width" value="0.1" units="cm"/>
      <inkml:brushProperty name="height" value="0.1" units="cm"/>
      <inkml:brushProperty name="color" value="#FFFC18"/>
    </inkml:brush>
  </inkml:definitions>
  <inkml:trace contextRef="#ctx0" brushRef="#br0">15752 1865 768,'12'-8'247,"0"0"0,22-10 0,-30 17-216,-1 0 0,0 0 0,1 0 0,-1 0 0,1 0 0,-1 0 0,1 1 0,0 0 0,-1 0 0,1 0 0,-1 0 0,1 0 0,0 1 0,-1 0 0,1 0 0,-1 0 0,0 0 0,1 0 0,-1 1 0,6 2 0,28 14-128,-14-5 111,0-2 1,0-1-1,1-1 0,1-1 1,35 7-1,3-9 819,85-3 0,-12-1-125,3 12-572,-35-2 48,310-1 1447,-366-12-1510,51-4 100,144-3 13,-157 8-204,127-15-1,-200 13-6,279-33 450,66 28-237,25 0 88,-2-18 178,214-16-167,-203 35-385,-242 7 138,88-3 73,265 5 104,-334 5-238,85 2-38,-86-10 125,198 1-105,-169 6 58,315-6 5,-435-7 30,298-16 276,-307 22-287,233-9-6,-122-6-75,193 8 1,-267 13 12,33 1-99,399-41 132,-502 31-80,212-32 138,-145 18-123,179-7 0,-231 24 9,96-14 0,-110 10-43,69-1 0,-87 4 86,29-5 0,-29 3 23,30-1 1,285 4 520,-324 0-559,0-1 1,0 0-1,0-1 1,0 0-1,0 0 1,-1-1-1,1 0 1,13-7-1,-7 2 60,-1-1 0,-1 0 0,25-21 0,6-8 297,-10 10-4,45-50-1,-62 58-208,-9 12-127,0-1 0,-1 0 1,0 0-1,0-1 0,7-15 0,-6 6 7,-1-2-1,-1 1 1,-1 0 0,-1-1 0,-1 0-1,0 0 1,-2-1 0,0 1-1,-1 0 1,-6-36 0,-6-14 328,-37-122 1,47 184-340,-50-140 876,26 56-741,10 32-69,12 42-9,-9-27 1,0 10-42,7 17 30,-1 0 0,-12-22-1,16 35-96,-1 0 0,0 0 0,-1 0 1,1 0-1,-1 1 0,0 0 0,-1 0 0,1 0 0,-1 0 0,-6-3 0,-16-9 80,-71-41-97,83 52 19,1 1 0,-1 1 0,0 0 0,0 1 0,-26-2 0,-60 3-59,57 3 54,-111 7-25,119-5 12,-53 6 292,65-9-297,1-1 1,-1-1-1,-44-10 1,17 1 13,0 2 1,-60-3-1,-107 7 8,153 10 78,49-3-39,1-1 0,-1 0 1,1-1-1,-1-1 0,-18-3 0,-177-38 344,153 34-411,-96-2-1,-81 10 369,212-2-341,1 0-1,-42-11 1,34 7 19,-36-7-43,-82-4-1,-118 17 8,100-3-4,49-2 100,-275 13-139,181-11 115,65-2-116,-230 19 167,142-11 22,123-5-82,76 2-36,-248 8 0,214-4-10,-105-8-1,108 0-16,-330 14 81,108-11-43,118-4 31,-365 14-58,112 10 107,149-13-26,45-2-8,99 5-57,-133 5 0,244-14 0,-464 19-21,133-3 117,35-3-43,-64 1 17,326-15-105,-35 1 188,-129 14 1,-128 16-222,67-8 98,251-19-42,-320 31 67,-107 17-66,-70-13-27,335-29 178,-114-3-152,-22 2-8,257-4-37,-619 25 178,303-25-84,-220 1-48,475-5 105,-243-33-1,-153-37-322,198 52 415,241 17-173,-90 11 0,-86 23-34,230-29 16,-606 42 20,520-41-24,-7-3-37,-23 1-180,-179 12 421,-194 13-268,355-14 353,-198 13-144,-249-46-280,137 1 150,-112 8-249,199 9 480,-97-26-237,14-28 91,105-2-70,282 41-52,-131-6-1,-90 22-11,100-8 161,67 0-23,-162 17-56,178-2-41,-169-17-4,60-2 82,155 12 9,-107-14 0,-85-21-139,203 30 97,1 3 0,-71 6 0,85-1 13,-77-5 0,-48-16-82,19 2-76,-131 7 257,248 7-133,-78-14 1,78 8-94,-79-3 1,109 11 60,-24-1-20,0 2-1,0 2 1,-44 8-1,68-9 20,1 1-1,0 0 1,0 1-1,0 0 1,1 0 0,-1 1-1,1 1 1,0-1-1,1 1 1,-1 1-1,1 0 1,0 0-1,1 0 1,0 1 0,-9 12-1,2 2-24,1 0-1,1 0 0,-12 36 1,-20 76 9,9-24 29,-8-13 5,26-63 59,-14 42 0,5 21-66,-26 185 0,42-213 21,8-58-16,1 1 0,0 0 0,0 0 0,1 0 0,1 0 0,4 22 0,-4-30 14,0 0-1,0 0 1,0 0 0,1-1 0,0 1 0,-1 0-1,1-1 1,1 1 0,-1-1 0,0 0 0,1 1-1,0-1 1,0 0 0,0-1 0,0 1-1,0 0 1,0-1 0,1 0 0,-1 0 0,1 0-1,0 0 1,-1 0 0,6 1 0,9 1-9,-1-1-1,0 0 1,1-1 0,31 0 0,73-11 43,-19 0-33,364 8-105,-294 5 150,-73-3-49,125 17-1,115 10-106,-22-4 129,-244-17-22,0-3 0,83-5 0,342 14 106,-285-11-122,-106-4 0,-80 2 0,36 0 0,79 9 0,-81 0 0,13 2 0,105 2 0,-95-13 2,40-1 0,130 16 0,-135-5 10,160-7 0,-2-1 268,87 2-456,27-2 208,-350 0 0,26-3-29,101-14 0,11-1-15,-22 14 95,128-6-166,135-9 126,-123 2 8,24 2-49,-207 17-29,73-1 81,270 3-1,-122 7-180,7 2 313,-264-7-188,167 11-103,228 28 41,-189-16-25,-116-15 61,30 7 52,291 29 32,-32-14 56,231 16-176,-351-39 77,116 8-15,221 18 141,-524-34-113,-130-6-20,520 35-65,-278-10 84,71 8 104,-112-15-227,-41-5 36,237 24 222,-186-28-283,-73-6 225,-59 1-108,268 4 156,184-19-219,-135 6 111,-312 2-42,108-15 0,353-43 83,140-20 48,-526 53-99,350-58-166,51 1 252,-339 56-106,230-19-387,-350 38 96,162-6-1051,-226 16 382,1 1 0,107 21 0,-77-2-926,71 12-2588,-40-29 953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49:15.999"/>
    </inkml:context>
    <inkml:brush xml:id="br0">
      <inkml:brushProperty name="width" value="0.1" units="cm"/>
      <inkml:brushProperty name="height" value="0.1" units="cm"/>
      <inkml:brushProperty name="color" value="#FFFC18"/>
    </inkml:brush>
  </inkml:definitions>
  <inkml:trace contextRef="#ctx0" brushRef="#br0">160 1032 2048,'1'0'78,"1"1"0,-1-1 0,1 1 0,-1 0-1,1 0 1,-1 0 0,0 0 0,1 0 0,-1 0 0,0 0 0,0 0 0,0 0 0,0 1-1,2 1 1,8 9 135,-7-9 69,1-1-1,-1 1 1,1-1-1,-1 0 1,1 0-1,0-1 1,0 1 0,0-1-1,0 0 1,7 0-1,7 0 800,28-2-1,-15 0-786,128 16 427,0-1 147,-143-14-772,45 0 589,1-2-1,101-16 1,98-19-397,78 28 309,-329 9-544,5 0 82,-1 0 0,1-2 1,-1 1-1,0-2 0,0 0 0,24-9 0,-34 10-88,0 0 1,-1 0-1,1 0 0,-1-1 0,1 1 1,-1-1-1,0-1 0,0 1 0,0 0 1,-1-1-1,1 0 0,-1 0 0,0 0 1,0 0-1,0 0 0,0-1 0,-1 1 1,0-1-1,0 0 0,0 1 0,0-1 1,-1 0-1,2-9 0,-1-19 33,-3-44 0,0 30 54,-8-93 171,2 55-253,-11-62-25,9 79 10,6 33 134,3 24-179,-1 1 1,0-1-1,-1 1 1,-6-20-1,-8-32 189,10 44-202,4 11-20,-1 0 0,0 0 0,0 0 0,-8-13 0,10 18 34,-1 0 0,1 0-1,-1 1 1,1-1 0,-1 1 0,0-1-1,0 1 1,0 0 0,0-1 0,0 1-1,0 0 1,0 0 0,0 1 0,0-1-1,0 0 1,-1 1 0,1-1 0,0 1-1,-1 0 1,-3-1 0,-299 7 60,-26-6 86,290-2-99,-82-15-1,34 2-204,-22-2 336,58 8-155,-103-6 0,138 16-24,0 0 0,0 0 0,0 2 0,1 0 0,-1 1 0,1 1 0,-22 9 0,23-7-71,7-4 75,0 1 0,-16 11 1,-19 12 16,-45 34-35,79-53 19,1 0-1,0 0 1,1 1 0,0 0-1,0 1 1,-11 18-1,16-20 26,0 1-1,0-1 1,1 1-1,0 0 0,1 0 1,-1 0-1,2 0 0,-1 0 1,2 1-1,0 8 0,-1 6 11,3 27 126,1-1 0,3 0 0,2 0 0,25 79-1,-24-101 16,2-1 0,22 40-1,-18-38-584,19 50 0,-32-69-210,0-1 1,0 1-1,-1 0 0,-1 0 1,1 0-1,-2 0 1,1 0-1,-1 0 1,-3 16-1,3-22 72,-1 0 0,0 0 0,0 0 0,-1 0 0,1 0 1,-1 0-1,0 0 0,-3 4 0,-11 8-2066,8-10 1472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51:19.201"/>
    </inkml:context>
    <inkml:brush xml:id="br0">
      <inkml:brushProperty name="width" value="0.1" units="cm"/>
      <inkml:brushProperty name="height" value="0.1" units="cm"/>
      <inkml:brushProperty name="color" value="#FFFC18"/>
    </inkml:brush>
  </inkml:definitions>
  <inkml:trace contextRef="#ctx0" brushRef="#br0">24 101 2048,'-6'0'2298,"6"0"-2260,0 0 0,-1 0 1,1 0-1,-1-1 1,1 1-1,-1 0 1,1 0-1,0 0 0,-1 0 1,1 0-1,-1 0 1,1 0-1,-1 0 1,1 0-1,0 0 0,-1 0 1,1 1-1,-1-1 1,1 0-1,-1 0 1,1 0-1,0 0 0,-1 1 1,1-1-1,0 0 1,-1 0-1,1 1 1,0-1-1,-1 0 0,1 1 1,0-1-1,-1 0 1,1 1-1,0 1 614,-5-2 580,76 0-32,-49-8-582,-8 6-285,-13 3-328,0-1 0,0 0 0,0 0 1,-1 0-1,1 0 0,0 0 0,0 0 1,0 0-1,0-1 0,0 1 1,-1 0-1,1 0 0,0-1 0,0 1 1,0 0-1,-1-1 0,1 1 0,0-1 1,-1 1-1,2-1 0,-1 0 27,1-1 0,0 2 0,-1-1 0,1 0 0,0 0 0,0 0-1,0 1 1,0-1 0,-1 1 0,1 0 0,0-1 0,3 1 0,27 0 138,-23 0-184,-2 0-3,-4 0 49,1 0-1,0 0 1,-1 0-1,1 0 1,-1-1-1,1 0 0,-1 1 1,5-3-1,-5 2-11,1 1-1,-1-1 0,1 1 1,0-1-1,-1 1 1,1 0-1,0 0 0,6 2 1,4-2 93,5 1-169,-8-1 181,0 0 1,0 0-1,0-1 1,14-3-1,-15 2-78,0 1 1,0 0-1,0 1 1,0 0-1,11 2 1,9-1 40,-11-1 70,-9 1-99,0-1 0,-1 0 0,1 0 0,0-1 0,-1-1 0,19-5 0,-11 2-14,1 0 1,0 1-1,0 1 0,22-2 1,32-5 127,-61 8-172,24-6-12,2 1 0,70-4 0,-44 10 7,-24-1-58,44 4 0,37 17 179,-76-12-83,0-2-1,52-2 0,51 6 1,57 14 56,-122-11-34,-25-3-52,88 2 0,-22-12 24,138 3-40,-158 7 62,69 1 12,289 4 34,-176 0-74,202 0 228,-217-15 86,-56-2-362,-63 11-26,158-3 232,-174-11-180,148 12 0,-182-1 93,136-10 0,-138-1-91,1 4 0,126 14 0,-158-6-2,1-3 0,83-7 0,-45 0 16,-1 5 0,190 24 0,-250-21-2,-1-3-1,1-1 1,57-9 0,52 0 11,75 26-52,3-1-32,-140-16 51,318 10 102,-330-8-90,86-7 0,-3-2-7,112 21 3,16-3-7,-79-7 9,118 18 120,-108-31-221,-46-1 97,38 15 13,-155-6 27,98-12-1,-23 0-16,188 18-21,-249-4 2,0-2 0,75-12 1,-67 4-4,87 3 0,-40 12 26,117 1 14,256 2-98,-170-2 47,-64-3 83,-165 3-5,195 3-191,147-4 376,-137-12-119,-101-2-109,-142 8-58,11 1 244,142-16 1,-158 5-84,132-19 369,-139 24-382,87 2 1,-124 3-82,0 2 1,0 0 0,19 5 0,-27-5-145,0 1 1,0 0 0,0 1 0,-1-1 0,1 1 0,-1 1-1,0-1 1,7 7 0,-2 1-522,0-1 0,13 18 1,27 41-3144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51:22.824"/>
    </inkml:context>
    <inkml:brush xml:id="br0">
      <inkml:brushProperty name="width" value="0.1" units="cm"/>
      <inkml:brushProperty name="height" value="0.1" units="cm"/>
      <inkml:brushProperty name="color" value="#FFFC18"/>
    </inkml:brush>
  </inkml:definitions>
  <inkml:trace contextRef="#ctx0" brushRef="#br0">2417 1267 2048,'-5'6'757,"5"-6"-628,0 1-1,0-1 0,-1 1 1,1-1-1,0 1 0,0-1 1,-1 0-1,1 1 1,0-1-1,-1 1 0,1-1 1,0 0-1,-1 0 1,1 1-1,-1-1 0,1 0 1,-1 1-1,1-1 0,0 0 1,-1 0-1,1 0 1,-1 0-1,1 0 0,-1 1 1,1-1-1,-1 0 0,0 0 1,-5 2 207,1 0 1,0 0 0,0 1-1,0 0 1,0 0 0,1 0-1,-9 7 1,0 3 123,-17 13 161,28-24-543,0-1 0,-1 0 0,1 1 0,0-1 0,-1 0 1,1 0-1,-1 0 0,1-1 0,-1 1 0,0-1 0,1 1 0,-4-1 0,-9 0 250,-22 0 317,1 1-1,-45 7 0,4 4-107,-38 8-157,98-16-274,-1 1 0,1 1-1,0 0 1,-21 12 0,12-5-32,-31 10 0,19-8 50,-40 25 279,55-27-324,1-1 0,-33 12 0,32-17-46,-1-1 1,1-1 0,-1-1 0,0-1-1,-42 0 1,33-3 3,1-1-1,0-1 1,0-2-1,0-1 0,-39-11 1,-46-12 227,49 13-469,65 15 213,-303-59 229,145 57-230,85 3 7,54-1-13,-1-1-5,0 2 0,-24 3 1,44-3 11,-1-1 0,0 0 0,0 0 0,0 0 0,0 0 0,0-1 0,1 0 0,-1 1 1,0-1-1,0-1 0,1 1 0,-1 0 0,1-1 0,-1 0 0,1 0 0,0 0 0,-1 0 1,1-1-1,0 1 0,-3-4 0,-1-2 20,-1-1-1,2 0 1,-1 0-1,1-1 1,-8-16-1,-18-31 105,-9-22-141,32 61 13,2-1 0,0 0 0,1-1 1,1 0-1,1 0 0,0 0 0,2 0 0,0 0 0,1-1 0,2 1 0,0 0 0,6-37 0,-2 30 2,-1-1 0,0-46 0,-1 7 46,2-95-15,-2 123-7,-3 19-61,2 0-1,1 0 1,6-23-1,-4 21-7,6-15 142,-6 22-88,-5 13-20,0 1 0,1-1 0,-1 1 0,1-1 0,-1 1 0,1-1 0,0 1 0,-1-1 0,1 1 0,0 0 0,0 0-1,0-1 1,0 1 0,0 0 0,0 0 0,0 0 0,1 0 0,-1 0 0,0 0 0,1 0 0,1 0 0,28-17-93,-25 14 87,-1 0 0,1 1-1,0 0 1,6-3-1,7 0-69,1-1 68,38-8 1,76-4 77,69-13-221,-148 20 114,89-17 143,2-5-17,-114 25-51,80-24-50,123-27-57,-133 35 74,-64 14 0,70-9 0,-91 19 2,1 1 0,0 1 0,-1 0 0,1 1 0,-1 1 0,0 1 0,19 6 0,117 51 25,-107-41-22,83 44-54,-108-51 52,0 0 0,-2 2 0,33 30 0,-46-39 14,12 12-23,0 0 1,23 35-1,-27-33 42,-4-6-33,0 1 0,-1 0 0,11 26 0,-10-12 109,8 35 0,-11-36-42,2 0-1,20 41 0,-18-43-3,0 0 0,10 42-1,-17-45-2,-1 0 0,-1 0 0,-2 0 0,0 0 0,-1 0-1,-1 0 1,-1-1 0,-11 38 0,12-51-38,-2 10 121,-1 0 1,-9 23-1,7-23-42,-8 35 0,11-38 68,0-1 0,0 1 0,-14 28 0,17-43-162,0 0 0,1 0-1,-1 0 1,1 0 0,-1 0 0,1 0 0,0 0 0,-1 1 0,1-1 0,0 0 0,0 2-1,0-2-43,0-1 0,0 0 0,0 1-1,0-1 1,0 0 0,1 1-1,-1-1 1,0 0 0,0 0 0,0 1-1,0-1 1,1 0 0,-1 0-1,0 1 1,0-1 0,1 0-1,-1 0 1,0 1 0,0-1 0,1 0-1,-1 0 1,0 0 0,1 0-1,-1 0 1,0 1 0,1-1 0,3 0-390,0 0 1,-1 0 0,1 0-1,-1 0 1,1 0 0,4-2-1,4 0-386,12 0-2072,38 3 0,-53-1 2256,37 1-2632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52:04.264"/>
    </inkml:context>
    <inkml:brush xml:id="br0">
      <inkml:brushProperty name="width" value="0.1" units="cm"/>
      <inkml:brushProperty name="height" value="0.1" units="cm"/>
      <inkml:brushProperty name="color" value="#FFFC18"/>
    </inkml:brush>
  </inkml:definitions>
  <inkml:trace contextRef="#ctx0" brushRef="#br0">1 66 640,'73'-48'352,"-31"39"-288,22 0-288,-27 9-96,3 0 96,14 4 96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52:04.771"/>
    </inkml:context>
    <inkml:brush xml:id="br0">
      <inkml:brushProperty name="width" value="0.1" units="cm"/>
      <inkml:brushProperty name="height" value="0.1" units="cm"/>
      <inkml:brushProperty name="color" value="#FFFC18"/>
    </inkml:brush>
  </inkml:definitions>
  <inkml:trace contextRef="#ctx0" brushRef="#br0">0 52 384,'57'-48'256,"-15"45"-192,27 6-256,-39 2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54:36.847"/>
    </inkml:context>
    <inkml:brush xml:id="br0">
      <inkml:brushProperty name="width" value="0.1" units="cm"/>
      <inkml:brushProperty name="height" value="0.1" units="cm"/>
      <inkml:brushProperty name="color" value="#E71224"/>
    </inkml:brush>
  </inkml:definitions>
  <inkml:trace contextRef="#ctx0" brushRef="#br0">9903 83 2304,'-20'0'1083,"19"0"-742,-5-10 507,2 5-552,-1 1 1,1-1-1,-7-10 1,8 10 648,-1 0 0,0 1-1,-8-9 1,10 12-800,1-1-1,-1 1 1,1 0-1,-1 0 1,0-1-1,0 1 1,1 0-1,-1 1 1,0-1-1,0 0 1,0 0-1,0 1 1,0 0-1,0-1 1,0 1-1,0 0 1,0 0-1,0 0 1,0 0-1,-3 0 1,-31-1 474,20 0-289,0 1-1,0 0 0,0 1 1,-22 4-1,-81 17 715,102-20-1005,-7 2 3,-36 4 236,0 3-1,-99 32 0,60-15 108,13-5-199,44-12-153,0-2 0,-81 8 1,45-8 133,32-5-50,-62-2 0,63-2 33,34-1-142,-1 0-1,1 0 1,-1-1 0,1 0-1,0-1 1,0-1 0,-15-5 0,1-3 110,-45-29 0,62 36-164,0 0 0,-1 1 1,0 1-1,0-1 0,-16-3 0,-50-6 172,35 8-243,-10-1 164,1 2 0,-65 4 0,49 1 281,35 0-262,-35 7-1,36-4-48,-37 0 0,-103-6 125,-114 1 10,120 20-176,4 0 10,68-11 76,-37 1-1,-234-9-178,336-2 152,1 0-1,-1-2 1,-35-10 0,-39-5 103,-4 9 94,-180 6 0,198 13-115,-28 0-15,4-11-33,-127 4-160,189 3 71,-30 0 62,-2-3 15,41 0-38,1-2 0,0-1 0,-41-7 0,-190-25 13,214 32 52,-25-3 24,-32 0-135,70 4 35,-46-6 0,38 2-159,-88 3-1,64 3 258,61-2-78,-137 3 291,119-1-291,1 2 1,-56 15-1,49-10 56,-1-1 0,0-2 0,-39 2 0,-98-6-48,92-3 24,-62-8-98,86 4-47,-155 3 28,112 4 50,-198 3 306,-25-5-331,161-5-32,-82 23 191,-2 1-73,246-19-57,-90 0-24,-113-14-1,-78-23 156,263 35 7,-40 0-1,43 3-45,0-1 0,0-1-1,-25-4 1,19 0-41,0 2 0,-1 1-1,1 1 1,-1 1 0,-41 4 0,9 5 88,-64 18 1,5 9-372,67-18-1525,34-18-120,14 0 1810,0 0 0,0 0 0,0 0-1,-1 0 1,1-1 0,0 1 0,0 0-1,0 0 1,0 0 0,-1-1-71,1 1 71,0 0 0,0 0-1,0 0 1,0 0 0,0-1-1,-1 1 1,1 0 0,0 0 0,0-1-1,0 1 1,0 0 0,0 0 0,0 0-1,0-1 1,0 1 0,0 0-1,0 0 1,0-1 0,0 1 0,0 0-1,0 0 1,0 0 0,0-1 0,0 1-1,0 0 1,1 0 0,-1 0-1,0-1 1,0 1 0,0 0 0,0 0-1,0 0 1,0-1 0,1 1-71,-1 0 71,0 0 0,0 0-1,1 0 1,-1 0 0,0-1 0,18-12-4618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54:47.393"/>
    </inkml:context>
    <inkml:brush xml:id="br0">
      <inkml:brushProperty name="width" value="0.1" units="cm"/>
      <inkml:brushProperty name="height" value="0.1" units="cm"/>
      <inkml:brushProperty name="color" value="#E71224"/>
    </inkml:brush>
  </inkml:definitions>
  <inkml:trace contextRef="#ctx0" brushRef="#br0">4738 0 1408,'1'2'2512,"-14"-4"-640,5 2-1579,-50 0 567,0 2 1,-64 11-1,108-11-881,-54 11 443,-1-3-1,-80 2 0,-62 0 171,133-5-512,-20 3 3,-74 3 197,-176 12 160,173-8-278,-111-14-56,145-5-206,38 3-4,-194-8 58,-221-16 628,219 10-172,144 3-74,-102-1 230,61-2-19,30 0-358,-225 8-1998,358 5 1335,-87 4-1473,-15 15-1039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51:32.469"/>
    </inkml:context>
    <inkml:brush xml:id="br0">
      <inkml:brushProperty name="width" value="0.1" units="cm"/>
      <inkml:brushProperty name="height" value="0.1" units="cm"/>
      <inkml:brushProperty name="color" value="#E71224"/>
    </inkml:brush>
  </inkml:definitions>
  <inkml:trace contextRef="#ctx0" brushRef="#br0">0 113 1792,'7'-5'168,"0"0"0,0 0 0,0 0 0,1 1 0,0 0 0,0 0 0,0 1 0,11-3 0,72-13 509,-56 14-173,-2 0 95,1 3 0,60 2 1,-33 1-329,89-12-13,0-1 34,36 18 97,-115-3-277,165-11-47,-46-1 169,141 12 592,-171-10-601,0 0-215,-92 8 15,0 2 1,-1 4-1,93 21 0,-115-19 15,1-2 0,0-1 0,65-2 0,113 10 15,-160-8 82,43 6-92,75 4-164,-58-17 138,178 7 84,-194 7-97,-40-3-6,78-1 0,393 5 32,-229 2 137,85 6-285,-11-22 317,-164-6-231,91-14 25,-7 0 68,33 5-63,-93 2-169,0 19 284,-196-5-77,277-13-19,-172 2 21,4 7 33,76-5 3,275-9 52,-252-2-217,-27 1 66,-34 20 109,84-4-22,-133-5-94,211 17 1,-266-6 9,163-14 0,21 0 172,-256 10-147,208 18 43,-192-9-266,-33-8 82,0-1-1,0 1 1,0 0-1,0 0 1,0 0 0,-1 0-1,1 0 1,-1 1-1,1-1 1,0 0 0,-1 1-1,0-1 1,2 4-1,-2-5 53,-1 0 0,0 1 0,0 0 0,0-1-1,1 1 1,-1-1 0,0 1 0,0-1 0,0 1-1,0-1 1,0 1 0,0-1 0,0 1 0,0 0-1,0-1 1,0 1 0,0-1 0,0 1-1,-1-1 1,1 1 0,0-1 0,0 1 0,0-1-1,-1 1 1,1-1 0,0 1 0,-1-1 0,1 0-1,0 1 1,-1-1 0,1 1 0,-1-1 0,1 0-1,-1 1 1,1-1 0,-1 0 0,0 1 0,-3 0-327,0 0 0,0 0 1,-1-1-1,1 1 0,0-1 1,-7 0-1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51:35.397"/>
    </inkml:context>
    <inkml:brush xml:id="br0">
      <inkml:brushProperty name="width" value="0.1" units="cm"/>
      <inkml:brushProperty name="height" value="0.1" units="cm"/>
      <inkml:brushProperty name="color" value="#E71224"/>
    </inkml:brush>
  </inkml:definitions>
  <inkml:trace contextRef="#ctx0" brushRef="#br0">0 0 1152,'5'1'188,"-1"0"1,1 0-1,-1-1 1,1 1-1,0-1 0,5-1 1,-7 1-65,1 0 0,0 0 0,0 0 0,-1 0 0,1 1 0,0-1 1,-1 1-1,1 0 0,5 2 0,11 5 355,1 0 0,37 8 0,-20-6 126,-24-7-465,0 0 0,26 1 0,8 0 22,-26-1-43,26-1-1,14 2-62,14 6 13,99 15 230,-101-15-11,142 2 0,-22 0-113,-127-6 66,-16 0-180,55 15-1,32 3-224,52-13 65,-101-7 70,154 17 127,-29-1 108,25-18-376,21 2 463,-155-1-354,145-14 0,-210 9 87,209-2-23,17-1 37,353-19 216,-394 15-354,49 0 9,-100 17 160,132 2-73,92 0-30,-81-5 182,-25 0-150,157-1 122,-173 2-235,53-3 445,53-7-231,-289 7-59,188-2 55,97-5-33,-235 15-32,30 1 53,-46-11-146,150 22 0,-136-1 45,139-12 74,129 8-100,-345-15 106,103-8-1,-19-2-4,157 16-117,15-7 66,16 1-80,-251 5 29,122-6 0,115-4 45,-174 3 140,111-18-288,-149 6 255,215 6 69,-193 6-175,-95-2 53,66-13 0,-53 6-50,46-7-116,54-8 294,-144 23-173,-1 0-1,0 0 1,0 0-1,1 0 0,4 2 1,-8-2-47,-1 1-1,1-1 1,-1 0 0,1 1 0,-1-1 0,0 1 0,1-1 0,-1 1 0,0 0 0,1 0 0,-1 0-1,0-1 1,0 1 0,0 0 0,0 0 0,0 1 0,0-1 0,0 0 0,0 0 0,0 0 0,-1 1 0,2 1-1,-2 0-280,1 1 1,-1 0-1,0 0 0,0-1 0,0 1 0,-2 7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1:13.381"/>
    </inkml:context>
    <inkml:brush xml:id="br0">
      <inkml:brushProperty name="width" value="0.1" units="cm"/>
      <inkml:brushProperty name="height" value="0.1" units="cm"/>
      <inkml:brushProperty name="color" value="#FFFC18"/>
    </inkml:brush>
  </inkml:definitions>
  <inkml:trace contextRef="#ctx0" brushRef="#br0">5556 408 384,'-9'0'224,"7"0"405,2-20 2321,-1 17-2619,-1 0 1,0 0 0,0 0 0,0 0-1,0 0 1,0 0 0,-1 1 0,1-1 0,-1 1-1,0-1 1,-3-1 0,5 2-95,-1 1-162,0 0-1,0 1 1,0-1-1,0 0 1,0 1-1,0-1 1,0 1-1,0 0 1,0 0-1,0-1 1,0 1-1,0 1 0,0-1 1,-1 0-1,-2 1 1,3 0-25,0-1 0,0 1-1,0-1 1,0 0 0,0 0 0,1 0 0,-1 0 0,0 0-1,0 0 1,0-1 0,0 1 0,0 0 0,0-1 0,1 0-1,-1 1 1,0-1 0,0 0 0,-1-1 0,-7-7 459,1 1 1,-2 0 0,1 1-1,-1 0 1,-13-6-1,-64-25 1157,56 25-1253,24 11-331,0 0 0,0 1 1,-1 0-1,1 0 1,-1 1-1,1 0 1,-13 1-1,-5 0-32,-23 5 53,20-2-20,-50 7 239,42-6-27,-58 3 0,-520-8 1481,530-6-1638,23 1-84,-72-13 17,93 10-13,-78-3 0,-344 11 267,430-2-335,1-1-1,-64-16 1,57 11-12,-43-16 39,56 15 30,-45-9 1,67 17-46,-39-6 32,-83-4-1,-126 19-118,218-7 50,-16 3 59,18-3-59,27-1 56,-1 0-1,1 0 0,-1 1 0,1-1 1,0 1-1,-6 2 0,-19 3-70,24-6 28,-1 1 0,1 1 0,-12 3-1,9-2 26,-1 0 0,1-1-1,-1 0 1,0 0 0,-16 0-1,4-1 116,-24 4-1,24-2 67,-24 1 0,-101 1-547,113-5 381,16 1 12,1 0 0,-1-2 0,0 0 0,0-2 0,-17-3 0,-49-12 87,33 15-305,38 3 219,0 0 0,-15-3-1,-10-1 56,-1 1 0,-49 2 0,44 2 73,-63-7 0,30-4-31,-103-17-240,134 13 206,31 10 17,1-1 0,-18-1 0,-29-9-253,14 2 44,-22-6 412,25 11-126,17 3-103,-1 0 0,-36 0 0,31 4-82,-1 2 0,1 2 0,0 0 0,0 3 0,1 0 0,-39 14 0,61-16-595,-1 0 0,0 0 0,0-1 0,-1-1 0,1 0 0,-23 1 0,2-3-1611,14 1 243,1-1 0,-1-1-1,1 0 1,-32-8-1,-10-8-1649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52:48.827"/>
    </inkml:context>
    <inkml:brush xml:id="br0">
      <inkml:brushProperty name="width" value="0.1" units="cm"/>
      <inkml:brushProperty name="height" value="0.1" units="cm"/>
      <inkml:brushProperty name="color" value="#E71224"/>
    </inkml:brush>
  </inkml:definitions>
  <inkml:trace contextRef="#ctx0" brushRef="#br0">563 1343 2048,'12'-1'5892,"-6"0"-5764,0 0 0,0 0 0,0-1 1,0 0-1,11-5 0,-10 3 0,162-93 1706,-152 85-1755,0-1 0,-1-1-1,0 0 1,-1-1 0,-1 0 0,0-1-1,14-23 1,-25 33-42,0 0 1,0 0-1,0 0 0,-1-1 1,0 1-1,0-1 0,-1 1 1,1-10-1,0-6 225,-2-27 1,-1 19-105,-10-147 647,11 161-780,-1 0 0,0 0 0,-1 0-1,-1 0 1,-1 0 0,0 1 0,-1 0 0,-1 0 0,0 0 0,-1 0 0,-1 1 0,0 1-1,0-1 1,-17-18 0,-27-23 55,34 37-87,1 0-1,1 0 1,1-2-1,-15-24 1,29 43 8,-23-45-7,-3 1 0,-52-68 1,66 98-6,-1 2 1,0 0-1,-1 0 0,0 1 1,-1 1-1,0 1 0,-28-14 1,40 22 6,0 0 1,0 0 0,0 1-1,0 0 1,-1 0 0,1 0 0,0 1-1,-1-1 1,1 1 0,0 0-1,-1 0 1,1 0 0,0 1 0,0 0-1,-1 0 1,-5 1 0,5 1-9,0-1 1,0 1-1,0 0 1,0 1-1,0-1 1,1 1 0,-1 0-1,1 0 1,0 0-1,-6 9 1,-3 7-32,1 1-1,1 0 1,1 0 0,-13 39 0,22-55 41,-25 69-95,5-12 89,-47 99 1,49-125 10,2 0 0,1 2 0,2 0 0,2 0 1,1 1-1,-5 41 0,13-57 34,1 1 0,1-1 1,1 0-1,1 0 0,1 0 0,0 0 1,2 0-1,1 0 0,1-1 0,1 1 1,18 39-1,3-14 36,1-2 0,66 78 0,-90-118-54,1 0 1,-1 0-1,1-1 1,0 1-1,0-2 1,0 1-1,1 0 1,0-1 0,0-1-1,0 1 1,0-1-1,1 0 1,-1-1-1,1 1 1,0-1-1,-1-1 1,1 0 0,0 0-1,0 0 1,0-1-1,0 0 1,0-1-1,15-3 1,22-4-588,47-15 0,-72 17-228,1-2 0,-2 0 1,1-1-1,26-17 0,-29 13-666,23-21-1,-40 34 1434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52:50.398"/>
    </inkml:context>
    <inkml:brush xml:id="br0">
      <inkml:brushProperty name="width" value="0.1" units="cm"/>
      <inkml:brushProperty name="height" value="0.1" units="cm"/>
      <inkml:brushProperty name="color" value="#E71224"/>
    </inkml:brush>
  </inkml:definitions>
  <inkml:trace contextRef="#ctx0" brushRef="#br0">298 1325 3840,'-2'2'239,"0"0"0,0 0 0,0 0 0,1 0 0,-1 0 0,1 0 0,-2 4 0,2-5-218,1-1 0,0 0 0,0 1 0,0-1-1,-1 0 1,1 1 0,0-1 0,0 1 0,0-1-1,0 0 1,0 1 0,0-1 0,0 1 0,0-1 0,0 0-1,0 1 1,0-1 0,0 0 0,0 1 0,0-1-1,1 1 1,-1-1 0,0 0 0,0 1 0,0-1-1,0 0 1,1 1 0,-1-1 0,0 0 0,0 1-1,1-1 1,-1 0 0,0 1 0,1-1 0,-1 0-1,0 0 1,1 0 0,-1 1 0,0-1 0,1 0 0,-1 0-1,0 0 1,1 0 0,-1 0 0,1 0 0,-1 1-1,0-1 1,1 0 0,-1 0 0,1 0 0,-1 0-1,0 0 1,1-1 0,-1 1 0,1 0 0,-1 0-1,5 0 61,0-1 0,-1 1-1,1-1 1,-1 0 0,1-1-1,-1 1 1,0-1 0,1 0-1,3-2 1,37-25 900,-34 21-737,-1 0-3,-1 0-1,0 0 1,-1-1 0,0 0-1,10-14 1,30-53 961,-33 48-918,-1 0 0,-2-1 0,-1-1 0,-1 0 0,-1 0 0,-2 0 0,4-40 0,2-19 109,-5 46-155,3-78 0,-13 89-113,-1-1 1,-2 1-1,-16-62 0,14 61-48,2-1 0,-1-57-1,-3-22-32,7 98-19,-1 0-1,-1 0 1,0 0-1,-1 1 1,-9-19 0,11 28-28,0 0 1,0 1 0,0-1 0,-1 1 0,0-1 0,0 1 0,0 0 0,0 1 0,-1-1 0,1 1 0,-1-1 0,0 2 0,0-1 0,0 0 0,-1 1-1,1 0 1,0 0 0,-1 1 0,1-1 0,-1 1 0,0 0 0,1 1 0,-1 0 0,0-1 0,0 2 0,1-1 0,-1 1 0,0 0 0,1 0 0,-12 4 0,2 2 27,0 0 0,1 2 0,-1 0 0,1 0 0,1 2 0,-14 13 0,8-6 71,2 2 0,1 0 0,-18 26 1,25-32-95,-28 43 117,-42 81-1,70-118-81,0 1 0,2 0-1,0 0 1,1 0 0,1 1 0,2 0 0,0 0-1,0 27 1,3-18-12,2 1 1,2 0-1,0-1 0,2 0 1,2 0-1,14 37 0,-15-49-294,0-2 0,2 1 0,0-1 0,1 0 0,1-1 0,0 0 0,1-1 1,1 0-1,0-1 0,1-1 0,24 19 0,-28-25-286,0-1 0,0-1 1,13 6-1,47 12-2922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54:51.875"/>
    </inkml:context>
    <inkml:brush xml:id="br0">
      <inkml:brushProperty name="width" value="0.1" units="cm"/>
      <inkml:brushProperty name="height" value="0.1" units="cm"/>
      <inkml:brushProperty name="color" value="#E71224"/>
    </inkml:brush>
  </inkml:definitions>
  <inkml:trace contextRef="#ctx0" brushRef="#br0">4147 163 1280,'-137'-31'795,"69"17"-588,-21-2-94,-209-34 1492,270 44-1552,-39-6 156,-73-3-1,-69 6-17,35 3 65,12 2-112,-199 21 0,83 1-221,-70 7 128,40-9-133,0-22-23,193 4 89,-90-6 5,117-1 15,-165-10-60,218 19 48,0 2 0,1 1 0,-1 2-1,0 1 1,-39 12 0,61-13 6,0 0 1,0 1-1,1 1 1,0 0-1,0 1 1,0 0-1,1 1 1,1 0-1,-1 0 1,1 1-1,1 1 1,0 0-1,0 0 1,-12 22-1,7-8 0,2 1 0,0 0 0,2 1 0,1 0 0,1 1 0,-6 36 0,11-46 15,1-1 0,1 1 0,0 0 1,2 0-1,0 0 0,1 0 1,1-1-1,0 1 0,9 25 1,-4-20-18,2-1 0,0 0 0,2 0 0,0-1 0,2 0 0,18 22 0,-4-10 34,2-1 0,60 49 0,73 37 457,11-18 96,-138-83-534,1-1 0,0-3 0,43 11 0,146 21-60,-92-19 91,-30-11-12,191 5 0,-167-16-60,-109-3-6,316 7 103,-52-13-152,96-4 147,43-4 23,-180 9-269,142 2 105,154 12 702,-165-12-131,-51 0-206,-119 3-118,165-8-418,-320 1 238,-1-2 0,59-18 1,87-38 403,-157 52-277,-3 0 19,0-2-1,-1-1 1,30-19 0,-48 26-128,-1-1 0,-1 0-1,0-1 1,0 0 0,-1-1 0,0 0 0,-1-1-1,0 0 1,10-17 0,-16 20 6,0 0 0,-1 0-1,1 0 1,-2 0 0,1-1 0,-1 1-1,-1 0 1,0-1 0,0 0 0,-1 1-1,0-1 1,0 0 0,-1 1 0,-3-11-1,2 9 16,-1 1-1,0 0 1,0 0-1,-1 0 1,0 1-1,-1 0 0,0-1 1,0 2-1,-1-1 1,0 0-1,-1 1 1,-13-13-1,6 10 21,-1 0-1,1 1 1,-33-16-1,-52-15 127,21 9-120,-23-15-25,-199-80 593,-143-21-579,334 114-557,-1 4 1,-1 6-1,-2 4 0,-163-7 0,211 28-2344,-109 14 0,68-4-59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54:54.153"/>
    </inkml:context>
    <inkml:brush xml:id="br0">
      <inkml:brushProperty name="width" value="0.1" units="cm"/>
      <inkml:brushProperty name="height" value="0.1" units="cm"/>
      <inkml:brushProperty name="color" value="#E71224"/>
    </inkml:brush>
  </inkml:definitions>
  <inkml:trace contextRef="#ctx0" brushRef="#br0">476 448 1792,'1'-1'273,"1"0"1,0 0-1,0 0 1,-1 0-1,1 0 1,0 1-1,0-1 0,0 0 1,0 1-1,0 0 1,0-1-1,0 1 1,0 0-1,0 0 1,4 0-1,-3 0 1101,-19 4-718,-7 5-231,1 2-1,1 0 1,0 1-1,-33 25 1,-62 66 257,21-19-132,82-72-464,0 0 0,1 1 1,0 1-1,1 0 0,1 0 1,0 1-1,1 0 0,0 1 1,2 0-1,0 0 0,0 1 1,2 0-1,0 0 0,1 0 1,-3 29-1,4-20-24,2 0 0,1 0 1,5 39-1,20 79 690,-21-123-564,0-2-110,1 1 0,1 0 0,1-1 0,1 0 1,0-1-1,2 0 0,0 0 0,1-1 0,0 0 0,25 26 0,-33-40-71,-1-1 0,0 0 1,1 1-1,-1-1 0,1 0 0,0-1 0,-1 1 1,1 0-1,0-1 0,0 0 0,0 1 1,0-1-1,1-1 0,-1 1 0,0 0 1,0-1-1,0 1 0,1-1 0,5 0 0,-5-1 23,1 0-1,0 0 1,0-1-1,-1 1 1,1-1-1,-1 0 1,1-1-1,-1 1 1,0-1-1,0 0 1,0 1-1,5-6 1,28-25 182,-1-2 0,-1-2 0,36-49 0,-17 4 44,60-117 0,-47 79-141,-32 59 1,41-95-1,-54 99-28,-3-1-1,-2 0 0,-3-2 0,-2 1 1,4-81-1,-15 122-18,-1 0 1,-1 0 0,0 0 0,-2 0-1,-5-23 1,6 34-42,0 0 0,-1 0 0,1 0 0,-2 0 0,1 0-1,-1 1 1,0-1 0,0 1 0,-1 0 0,1 0 0,-1 1 0,-1-1 0,1 1 0,-1 0 0,-8-5-1,4 4-40,-1 1 0,0 0 0,0 1 0,0 0 0,0 1 0,-1 0 0,0 0 0,1 2 0,-1-1 0,0 1 0,0 1-1,0 0 1,0 1 0,1 0 0,-23 6 0,23-5-315,1 1 0,0 1 0,0-1 0,0 2 0,0-1 0,1 1-1,0 1 1,0 0 0,0 0 0,1 1 0,-1 0 0,2 0 0,-1 1 0,1 0 0,0 0-1,1 1 1,-8 14 0,8-11-1008,1 0 1,-4 15-1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54:55.791"/>
    </inkml:context>
    <inkml:brush xml:id="br0">
      <inkml:brushProperty name="width" value="0.1" units="cm"/>
      <inkml:brushProperty name="height" value="0.1" units="cm"/>
      <inkml:brushProperty name="color" value="#E71224"/>
    </inkml:brush>
  </inkml:definitions>
  <inkml:trace contextRef="#ctx0" brushRef="#br0">26 5504 5120,'-6'-4'378,"-10"-12"1522,16 15-1828,-1 0-1,1 0 1,0 1 0,-1-1-1,1 0 1,0 0 0,-1 0-1,1 1 1,0-1 0,0 0-1,0 0 1,0 0 0,0 0-1,0 1 1,0-1 0,0 0-1,0 0 1,1 0 0,-1 0-1,0 1 1,0-1 0,1 0-1,-1 0 1,0 1 0,1-1-1,0-1 1,29-46 463,-2-2 0,41-104 0,47-82 1492,-42 93-1243,83-142 827,-144 265-1523,214-366 874,-181 296-884,3 2 1,63-84-1,367-492 18,-42 78 32,-133 168-187,-205 283 67,136-145 0,70-103-40,-241 291 29,4 3-1,100-102 0,-57 84-3,195-211 57,-187 164-24,91-103-79,-198 243 73,26-27 33,-35 37-51,0 0 1,-1 0 0,1 0-1,-1 0 1,0 0 0,0-1-1,0 1 1,1-7-1,-2 11 0,-1-1-1,0 1 0,0-1 0,0 1 0,0-1 0,0 1 0,0-1 1,0 1-1,0-1 0,0 1 0,0-1 0,0 1 0,0-1 0,0 1 1,0-1-1,-1 1 0,1-1 0,0 1 0,0-1 0,-1 1 0,1-1 1,0 1-1,0 0 0,-1-1 0,1 1 0,0 0 0,-1-1 0,0 1 0,0-1 6,0 1-1,0-1 0,0 1 0,0 0 0,0 0 0,0 0 0,0 0 0,0-1 0,0 1 0,0 1 0,0-1 0,-2 0 0,-29 10 170,-5 9-71,1 1 0,-47 35 1,1 0-160,-55 26 39,38-24-33,-123 94-1,212-144 26,0 2 0,1-1 1,0 2-1,1-1 0,0 1 1,0 0-1,-10 20 0,17-29 18,1 0 0,-1 0-1,1 0 1,-1 0 0,1 0-1,0 0 1,-1 0 0,1 0-1,0 0 1,0 0-1,0 1 1,0-1 0,0 0-1,0 0 1,0 0 0,0 0-1,0 0 1,0 0 0,1 0-1,-1 0 1,0 0-1,1 0 1,-1 0 0,1 0-1,-1 0 1,1 0 0,1 1-1,-1-1 8,0 0 0,0 0 0,1-1 0,-1 1 0,0 0 0,1-1 0,-1 1 0,0-1-1,1 1 1,-1-1 0,1 0 0,-1 1 0,1-1 0,-1 0 0,1 0 0,-1 0 0,1 0 0,-1 0 0,3-1-1,41-9-67,0-2 0,-1-2 0,0-2 0,76-40 0,-85 36 52,0-2-1,34-27 1,59-58-4,-67 53 120,76-50 1,-117 94-77,-20 10-23,1-1-1,-1 1 0,0 0 0,0 0 0,0 0 0,1 0 0,-1 0 0,0 0 0,0 0 1,0 0-1,1 0 0,-1 0 0,0 0 0,0 0 0,0 0 0,1 1 0,-1-1 0,0 0 0,0 0 1,0 0-1,1 0 0,-1 0 0,0 0 0,0 0 0,0 1 0,0-1 0,0 0 0,1 0 1,-1 0-1,0 0 0,0 1 0,0-1 0,0 0 0,0 0 0,0 0 0,0 1 0,0-1 0,1 0 1,-1 0-1,0 0 0,0 1 0,0-1 0,0 0 0,0 0 0,0 0 0,0 1 0,0-1 1,0 0-1,0 0 0,-1 0 0,1 1 0,0-1 0,0 0 0,0 0 0,0 0 0,0 1 0,0-1 1,-5 18 71,5-17-57,-30 87 661,-57 118 1,-57 76-554,137-269-141,-79 139-606,-28 56-1038,-10 86-3257,90-208 2911,-26 53-1716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1:15.873"/>
    </inkml:context>
    <inkml:brush xml:id="br0">
      <inkml:brushProperty name="width" value="0.1" units="cm"/>
      <inkml:brushProperty name="height" value="0.1" units="cm"/>
      <inkml:brushProperty name="color" value="#FFFC18"/>
    </inkml:brush>
  </inkml:definitions>
  <inkml:trace contextRef="#ctx0" brushRef="#br0">2886 1 3072,'9'10'8578,"-13"-9"-8474,-38 21 1230,35-18-1177,1-1 1,-1 0 0,0 0 0,0-1 0,0 0 0,0 0 0,0 0 0,0-1-1,-15 0 1,-6 0 280,-1 2-1,1 0 0,-49 14 1,49-12-147,0-2 0,0 0 0,-1-2 0,-29-2 0,8 0 45,14-2-1,28 2-286,0 0 1,0 0-1,0 1 0,-15 2 1,-33 4 124,-23 6 260,36-6-326,32-5-45,1 0 1,-17 5-1,1-1-4,0 0-1,0-2 0,-1-1 1,1-1-1,-29-3 0,0 1 222,48 1-249,-14 0 8,-1 0-1,1-1 0,-1-1 1,1-1-1,-33-9 0,0-3 36,-2 1 0,0 4-1,0 2 1,-1 2 0,-79 2 0,86 6 32,0 3 1,-60 12 0,77-13 89,0-2-1,-62-2 1,33-1-90,-347 1 75,291-5-4175,-26 0-4646,75 6 4102,2-1 1375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1:23.162"/>
    </inkml:context>
    <inkml:brush xml:id="br0">
      <inkml:brushProperty name="width" value="0.1" units="cm"/>
      <inkml:brushProperty name="height" value="0.1" units="cm"/>
      <inkml:brushProperty name="color" value="#FFFC18"/>
    </inkml:brush>
  </inkml:definitions>
  <inkml:trace contextRef="#ctx0" brushRef="#br0">2162 169 1792,'0'0'16,"0"0"-1,0 0 1,-1 0 0,1 0 0,0 0-1,-1 0 1,1 0 0,0 0 0,0 0-1,-1 0 1,1 0 0,0 0-1,0 0 1,-1 0 0,1-1 0,0 1-1,0 0 1,0 0 0,-1 0 0,1 0-1,0 0 1,0-1 0,0 1 0,-1 0-1,1 0 1,0 0 0,0-1-1,0 1 1,0 0 0,0 0 0,0-1-1,-1 1 1,1 0 0,0 0 0,0-1-1,0 1 1,4-14-378,16-19-870,3 2 10740,-28 32-9356,1 0 0,-1 0 0,0 0-1,1 1 1,-1-1 0,1 1 0,-1 0 0,-5 4 0,-21 9 641,11-8-380,0 0 0,0-2 1,-1 0-1,0-1 0,-39 1 1,46-6-226,-1 0 0,0-1 0,-26-8 0,4 1 68,-3-2-117,-14-2-81,-166-28 1046,76 17-615,-38-4 211,103 21-462,0 4 1,-98 7-1,135-2-147,-23 2 68,25 0-36,-61-3 0,61-2 10,-56 6 0,15-1 62,58-4-100,-40 5-1,26 0 92,0-3 0,-56-2 0,32-1 19,58 1-253,0 0 0,0 0 0,0 1 0,0-1 0,0 1 0,0 0 0,1-1 0,-1 2 0,0-1 0,1 0 0,-1 0 1,-2 3-1,0 0-1301,-1 0 1,2 0 0,-1 1-1,-6 8 1,-4 5-3089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1:24.946"/>
    </inkml:context>
    <inkml:brush xml:id="br0">
      <inkml:brushProperty name="width" value="0.1" units="cm"/>
      <inkml:brushProperty name="height" value="0.1" units="cm"/>
      <inkml:brushProperty name="color" value="#FFFC18"/>
    </inkml:brush>
  </inkml:definitions>
  <inkml:trace contextRef="#ctx0" brushRef="#br0">1928 208 2816,'0'-5'321,"0"2"-184,0 0 0,0 1 0,0-1 0,0 0 0,1 0 0,-1 1 0,1-1 0,-1 0 0,4-4 1103,1-13 307,-5 18-1470,0 1 0,-1-1 1,1 1-1,0-1 0,0 1 0,-1-1 0,1 1 1,-1-1-1,0 1 0,1 0 0,-1 0 0,0-1 0,0 1 1,1 0-1,-1 0 0,0 0 0,0 0 0,0-1 1,-1 2-1,1-1 0,0 0 0,0 0 0,0 0 0,-1 0 1,1 1-1,0-1 0,-1 1 0,1-1 0,-1 1 1,1-1-1,-3 1 0,-5-2 313,0 1 0,-1 0 0,-17 2 0,14-1 17,-2-1-91,1 0 0,0-1 0,0 0 0,-27-9 1,-54-25 343,68 24-437,0 1-1,-1 2 0,-35-8 1,3 10 89,-1 3 1,-82 4 0,55 2 226,80-2-503,-29 0 87,-39 5 1,-87 10 230,79-7 17,26-2 73,-1 3 0,1 2-1,0 3 1,-77 29 0,84-25-491,-98 21 0,13-16-4899,95-16 1858,4-6-693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1:27.387"/>
    </inkml:context>
    <inkml:brush xml:id="br0">
      <inkml:brushProperty name="width" value="0.1" units="cm"/>
      <inkml:brushProperty name="height" value="0.1" units="cm"/>
      <inkml:brushProperty name="color" value="#FFFC18"/>
    </inkml:brush>
  </inkml:definitions>
  <inkml:trace contextRef="#ctx0" brushRef="#br0">2650 173 1408,'37'-70'3365,"-33"62"-2769,-4 7-445,1-1 0,0 1 1,-1 0-1,1 0 0,5-13 5720,-7 14-5779,-6 4 868,-9 11-846,-15 31 628,13-24-324,13-15-444,0-1 0,-1 1 0,-8 7 0,2-4 87,2-1 124,-1 0-1,1-1 1,-1-1-1,-1 1 1,-16 7-1,13-11-97,1 0-1,-1-1 1,1-1-1,-1 0 0,0-1 1,0-1-1,-21-1 1,1 0 11,24 0 38,-1-1 1,1-1 0,0 0 0,0 0 0,-17-8 0,22 9-131,1 0 0,0 0 0,-1 1-1,-8-1 1,2 0 2,3-1 25,0 1-1,0-2 1,0 1-1,1-1 1,-10-6-1,-14-6 40,-16 3 269,37 10-280,6 1-65,-1 0 1,1 1-1,-1 0 0,-8 0 1,-91-3 339,52 4 323,4-1-569,0 2-1,-53 8 1,88-6-99,-308 55 263,284-52-232,-1-1 1,-56 0-1,-79-10 50,127 1 55,1-2 0,0-1 0,1-3-1,-46-16 1,-39-6-85,-2-1 7,-57-19 250,122 36 116,52 14-881,0-1 0,0-1 1,0 0-1,0-1 1,-27-14-1,4-3-5662,18 13 2054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6:43.714"/>
    </inkml:context>
    <inkml:brush xml:id="br0">
      <inkml:brushProperty name="width" value="0.1" units="cm"/>
      <inkml:brushProperty name="height" value="0.1" units="cm"/>
      <inkml:brushProperty name="color" value="#E71224"/>
    </inkml:brush>
  </inkml:definitions>
  <inkml:trace contextRef="#ctx0" brushRef="#br0">5261 1365 3712,'1'-3'3637,"-1"3"-3578,10-1 1858,23 4-1071,-14-2-484,1-1-84,-12 1-75,-1-1 0,1 0 0,0 0 1,0-1-1,-1 0 0,1 0 0,-1-1 0,13-4 1,-13 2 64,1-1 1,-1 1 0,0-1 0,0-1-1,-1 1 1,1-1 0,-1 0-1,0 0 1,-1-1 0,0 0 0,0 0-1,0 0 1,-1-1 0,0 1 0,6-17-1,-3 1-123,0 0 0,-1-1 0,-2 1 0,3-35-1,-5 23-25,-1 0 0,-2 1 0,-6-37 0,-24-100 451,26 146-581,-6-31 76,-26-102 515,16 90-487,-31-84-138,48 144 34,-1-1-1,0 1 0,0 0 0,-1 0 0,0 0 1,0 1-1,-1 0 0,0 0 0,0 1 0,0 0 0,-1 0 1,0 1-1,-16-9 0,11 8-3,0 0 0,0 1 1,-1 0-1,1 1 0,-1 1 0,0 0 0,0 1 1,-26-1-1,-85 3-2,-342 9-116,-55-5 384,332-6-379,-125-8-59,-115-10 481,204 14-182,68-1-200,37 0 101,-33-1 16,-129 1 449,14 9-530,-39 1 162,23 0 27,149-5-82,66 3 41,0-4 0,0-3 0,-102-22 0,163 26-93,-15-4 62,-39-15 1,43 14-86,0 2-1,0 0 1,-1 1 0,1 1 0,-1 1 0,0 0 0,0 2 0,-36 4-1,11-1 139,-66 9 196,110-12-314,-19 3 26,2 1 0,-1 1 0,0 0 0,-23 10 0,37-12-19,1 0 0,-1 0-1,1 0 1,0 1-1,0 0 1,0 0 0,1 0-1,-1 0 1,1 1 0,0 0-1,1-1 1,-1 2 0,1-1-1,0 0 1,0 1-1,0-1 1,1 1 0,-3 9-1,2 1 10,1-1 0,0 1 0,1 0 0,1 0 0,1 17 0,1 10 11,-1 32-19,1-26 11,-3 0-1,-7 52 1,-45 187 409,34-188-419,16-77-89,1 1-1,1 41 0,1-32 83,0-28 11,1 0-1,-1 0 0,1-1 0,-1 1 1,1 0-1,1 0 0,-1-1 0,1 1 1,-1-1-1,1 1 0,1-1 0,-1 0 1,1 0-1,-1 0 0,1 0 0,7 7 1,-5-7-4,0 1 1,1-1 0,0-1 0,-1 1-1,1-1 1,1 0 0,-1 0 0,0-1-1,1 1 1,0-2 0,9 3 0,16 0 21,-1 0 0,58-3 1,66-12-26,26-1-16,-118 12 60,200 5 82,103-6-141,-53-2 194,-67 5-81,-8 1 5,47 17-220,-151-9 9,110 12 245,263 10-286,-274-23 399,-105-1-116,-1-4 1,148-15-1,18 8-71,-150 5-42,-46-5 48,105 4 101,-101 15-4176,-97-17 3507,0 0 0,0-1 1,0 1-1,0-1 1,-1 0-1,1 0 0,0 0 1,0 0-1,-1-1 0,1 0 1,-1 1-1,1-1 1,-1 0-1,0-1 0,3-2 1,-4 4 337,35-26-4165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1:29.383"/>
    </inkml:context>
    <inkml:brush xml:id="br0">
      <inkml:brushProperty name="width" value="0.1" units="cm"/>
      <inkml:brushProperty name="height" value="0.1" units="cm"/>
      <inkml:brushProperty name="color" value="#FFFC18"/>
    </inkml:brush>
  </inkml:definitions>
  <inkml:trace contextRef="#ctx0" brushRef="#br0">3096 141 1280,'4'-11'-84,"0"1"-1,1 0 1,1 0-1,-1 1 1,13-16-1,-3 4-25,-11 15 896,0 0 1,1 0-1,-1 0 0,1 1 1,11-10 2922,-17 15-3617,0 0 0,-1 0 0,1 0 0,0 0 0,-1 1 0,1-1 1,0 0-1,-1 1 0,1-1 0,-2 2 0,-54 22 1407,15-7-662,26-11-547,-1 0 1,0-2-1,0 0 0,-20 1 0,14-1-189,-73 9-75,39-6 222,-57 15 1,13-3 4,19-5 139,69-12-336,1-1 0,-1 1 0,0-2 0,1 0 0,-1 0 0,0-1 0,1-1 0,-1 0 0,-22-8 0,25 8 17,1 0-1,-1 1 1,0 0 0,0 0-1,0 1 1,-16 1-1,-60 14 160,37-5-167,-3-1 29,19-2 68,1-2 1,-45 2 0,52-6 12,-50 9 0,50-5-169,-50 2 0,59-7 80,0 0 0,1-1 0,-1 0 0,1-1 0,0-1 0,-1-1 0,-23-8 0,-5-4-140,-69-16-1,34 11 9,55 15 66,-1 1-1,1 1 0,-33-1 0,-76 5 105,77 1 283,-67-7-1,-103-31 239,171 26-440,-100-6 1,120 17-490,-1 1-1,1 2 1,-55 12 0,53-9-889,15-1-402,0 1 0,0 1-1,-27 13 1,-3 0-2214,-21 4-312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1:44.190"/>
    </inkml:context>
    <inkml:brush xml:id="br0">
      <inkml:brushProperty name="width" value="0.1" units="cm"/>
      <inkml:brushProperty name="height" value="0.1" units="cm"/>
      <inkml:brushProperty name="color" value="#FFFC18"/>
    </inkml:brush>
  </inkml:definitions>
  <inkml:trace contextRef="#ctx0" brushRef="#br0">2392 282 2944,'-5'-1'244,"0"0"1,0 0-1,0 0 0,0-1 0,-8-3 1,11 4-234,1 0 1,0 1 0,0-1 0,0 0 0,-1 0-1,1 0 1,0 0 0,0 0 0,0 0-1,1-1 1,-1 1 0,0 0 0,0 0-1,1-1 1,-1 1 0,0 0 0,1-1-1,0 1 1,-1-1 0,1 1 0,0 0 0,0-1-1,-1 1 1,1-2 0,1-3 234,-1 1 0,0 0 0,0-1 0,0 1 0,-1 0 0,0 0 0,0-1 0,0 1 0,-1 0 0,0 0 0,0 0 0,0 0 0,-1 1 0,-4-8 0,5 10-190,0 0 0,0 0-1,0 0 1,0 1-1,0-1 1,0 1-1,-1 0 1,1-1-1,-1 1 1,1 0 0,-1 0-1,1 1 1,-4-2-1,-1 1 176,0-1 0,-1 2 0,-9-1 0,-145 9 2830,119-3-2565,19-1-254,0-1 0,0-1 0,-34-1 0,46-1-277,-90 1 139,-168-7 1360,189-7-1247,57 8-136,0 1-1,-38-1 1,-121 0-103,-185 5 518,303-3 46,-66-12 0,44 5-250,-182-8-68,251 18-830,0-1 1,0-1-1,0 0 0,-27-8 0,34 7-998,0-1 1,0-1-1,0 1 1,1-2 0,-10-6-1,-15-10-2033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1:45.066"/>
    </inkml:context>
    <inkml:brush xml:id="br0">
      <inkml:brushProperty name="width" value="0.1" units="cm"/>
      <inkml:brushProperty name="height" value="0.1" units="cm"/>
      <inkml:brushProperty name="color" value="#FFFC18"/>
    </inkml:brush>
  </inkml:definitions>
  <inkml:trace contextRef="#ctx0" brushRef="#br0">1258 173 4224,'-3'-2'159,"0"-1"-1,1 0 1,0 0 0,-1 0-1,1-1 1,0 1 0,1 0-1,-1-1 1,1 0-1,-1 1 1,1-1 0,0 0-1,1 1 1,-1-1 0,0-6-1,1 6-18,0-1-1,-1 1 0,1-1 1,-1 1-1,0 0 0,0 0 1,0-1-1,-1 1 0,0 0 1,1 0-1,-1 0 0,-1 0 1,1 1-1,-1-1 0,1 1 1,-1-1-1,0 1 0,0 0 1,0 0-1,-6-4 0,3 3 47,-1 1-1,1-1 0,-1 1 0,1 0 0,-1 1 0,0 0 1,0 0-1,0 0 0,0 1 0,0 0 0,0 0 0,-7 1 1,-32 2 624,-88 17 0,31-3-222,-307 32 1236,198-36-944,71-16-6048,94-1 1552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3:28.004"/>
    </inkml:context>
    <inkml:brush xml:id="br0">
      <inkml:brushProperty name="width" value="0.1" units="cm"/>
      <inkml:brushProperty name="height" value="0.1" units="cm"/>
      <inkml:brushProperty name="color" value="#FFFC18"/>
    </inkml:brush>
  </inkml:definitions>
  <inkml:trace contextRef="#ctx0" brushRef="#br0">3895 86 3328,'-1'-1'94,"-1"-1"0,0 0 0,1 1 0,-1-1 0,0 1-1,0-1 1,0 1 0,-1 0 0,1 0 0,0 0 0,0 0 0,-1 0 0,1 1 0,0-1 0,-1 1 0,1-1 0,-3 1 0,3-1-32,-1 0 1,1 0-1,0 0 1,0-1-1,0 1 1,0-1 0,0 1-1,0-1 1,1 0-1,-1 1 1,-1-4 0,-1 2 209,3 2-121,0 0-1,-1 0 0,1 1 0,-1-1 0,1 0 1,-1 1-1,1-1 0,-1 1 0,0-1 0,1 1 1,-1 0-1,1 0 0,-4 0 0,-27 1 1418,15 0-657,-19-7-130,30 4-576,-1 0-1,0 1 1,-10-1 0,11 2-69,-1-1 0,1 0 1,0 0-1,0-1 0,-7-2 1,7 1-19,0 2 1,-1-1 0,1 0 0,0 1-1,-9 0 1,-25 1 270,-105-5 950,110 3-1173,-42 2 0,28 1 62,10 2 156,1 0 0,-60 15 0,26-4 160,31-7-468,-360 51 1048,337-50-1119,-74 5 199,122-13-204,0-1 0,0 0 0,-1-1-1,1 0 1,0-2 0,-21-7 0,1 1 12,0 1 0,-1 2 0,-66-5 0,30 4 52,1 2 144,-99 5-1,78 3-35,-390-2 158,423 2-108,-72 11 1,-62 20 305,38-5-253,-63 15 58,-53 7-4874,191-41 542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3:30.437"/>
    </inkml:context>
    <inkml:brush xml:id="br0">
      <inkml:brushProperty name="width" value="0.1" units="cm"/>
      <inkml:brushProperty name="height" value="0.1" units="cm"/>
      <inkml:brushProperty name="color" value="#FFFC18"/>
    </inkml:brush>
  </inkml:definitions>
  <inkml:trace contextRef="#ctx0" brushRef="#br0">763 113 3712,'-24'-2'930,"20"2"-796,1 0 1,-1 0-1,1 0 0,-1-1 1,0 1-1,1-1 0,-1 0 1,1 0-1,-1 0 0,1 0 1,0-1-1,0 1 0,-1-1 1,1 0-1,0 0 0,0 0 1,1-1-1,-5-3 0,-10-18-202,11 16 383,1 0 0,-14-14 1,17 20-172,0 0 0,0 0 0,-1 0 0,1 0 1,-1 1-1,1-1 0,-1 1 0,0-1 0,1 1 1,-1 0-1,0 0 0,0 1 0,-6-2 0,-10 1 607,0 0 0,0 2 0,1 0 0,-1 1-1,0 1 1,0 1 0,1 0 0,-25 10-1,9-2-249,1-3 0,-49 8 0,-71-2-6665,108-11 2836,2 5 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3:31.589"/>
    </inkml:context>
    <inkml:brush xml:id="br0">
      <inkml:brushProperty name="width" value="0.1" units="cm"/>
      <inkml:brushProperty name="height" value="0.1" units="cm"/>
      <inkml:brushProperty name="color" value="#FFFC18"/>
    </inkml:brush>
  </inkml:definitions>
  <inkml:trace contextRef="#ctx0" brushRef="#br0">2487 81 5632,'-20'-22'3034,"19"21"-2692,0-18-1025,0 18 806,0-1 0,0 1 0,0-1 0,-1 1 0,1-1 0,0 1 0,-1 0 0,1-1 0,-1 1 0,1 0 0,-1 0 0,0 0 0,-3-1 0,-27-10 2205,29 11-2122,-3-1-78,-1 0 1,1 1-1,-1 0 1,1 1-1,-1 0 0,1-1 1,-10 3-1,-48 8 271,16-1-65,-146 32 597,31-4-230,152-35-620,-17 3 265,-53 2 0,-36-2 118,-30 1-523,120-7 131,0 2-1,-44 8 0,-53 5-151,95-11 74,-153-1 704,96-4-377,4 2 660,-129-17 1,138 8-622,-123 3 0,174 6-542,-16 2-2235,-60 10-1,67-6-253,0-2 0,0-2 0,-39-1 0,7-8-625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3:32.749"/>
    </inkml:context>
    <inkml:brush xml:id="br0">
      <inkml:brushProperty name="width" value="0.1" units="cm"/>
      <inkml:brushProperty name="height" value="0.1" units="cm"/>
      <inkml:brushProperty name="color" value="#FFFC18"/>
    </inkml:brush>
  </inkml:definitions>
  <inkml:trace contextRef="#ctx0" brushRef="#br0">1457 74 3200,'0'-11'4016,"0"10"-3895,-1 0 1,1 0-1,0 0 0,0 0 1,0 0-1,-1 0 1,1 0-1,0 0 0,-1 0 1,1 0-1,-1 0 0,1 0 1,-1 1-1,1-1 1,-1 0-1,0 0 0,1 0 1,-1 1-1,0-1 1,0 0-1,0 1 0,0-1 1,1 1-1,-1-1 1,0 1-1,0-1 0,0 1 1,0 0-1,0-1 0,0 1 1,0 0-1,0 0 1,-2 0-1,-5-1 253,0 0-1,0 1 1,-13 1 0,1 0 558,11-1-649,2 1-77,0-1 0,0-1 0,0 1 0,0-1 0,0 0 0,0-1 0,-10-3 0,5 2-65,0 0 1,0 0-1,0 1 1,0 0-1,-15 1 1,10 0 33,0-1 1,-19-4 0,17 3 30,0 1 0,-1 0 0,1 1 1,-27 3-1,1-1 341,-308 13 2253,147 8-3541,-43 4-6251,172-20 3003,-5-9 176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53:55.837"/>
    </inkml:context>
    <inkml:brush xml:id="br0">
      <inkml:brushProperty name="width" value="0.1" units="cm"/>
      <inkml:brushProperty name="height" value="0.1" units="cm"/>
      <inkml:brushProperty name="color" value="#FFFC18"/>
    </inkml:brush>
  </inkml:definitions>
  <inkml:trace contextRef="#ctx0" brushRef="#br0">3424 1637 2048,'-2'1'126,"1"-1"-65,0 0 1,0 1-1,0-1 0,1 1 0,-1-1 0,0 0 0,0 0 1,0 1-1,0-1 0,0 0 0,0 0 0,0 0 1,0 0-1,0 0 0,0 0 0,0-1 0,0 1 0,0 0 1,0 0-1,0-1 0,0 1 0,1 0 0,-2-1 1,1 0 14,1 1 0,-1 0 0,0-1 1,1 1-1,-1 0 0,0 0 1,1 0-1,-1 0 0,0-1 1,1 1-1,-1 0 0,0 0 0,0 0 1,1 0-1,-1 1 0,-1-1 1,-7 0 460,-18-19 3668,11 7-2341,16 12-1836,0 0 1,0 0-1,-1 0 0,1 0 0,0 0 0,0-1 0,0 1 0,-1 0 1,1 0-1,0 0 0,0 0 0,0 0 0,0 0 0,-1-1 0,1 1 1,0 0-1,0 0 0,0 0 0,0 0 0,0 0 0,0-1 0,-1 1 0,1 0 1,0 0-1,0 0 0,0-1 0,0 1 0,0 0 0,0 0 0,0 0 1,0-1-1,0 1 0,0 0 0,0 0 0,0-1 0,5-9 322,9-8-144,-13 17-132,14-17 577,-1-1-1,21-36 1,-26 38-187,-8 16-261,5-15 836,-6-202 604,1 206-1563,0-1-1,1 1 1,1-1-1,0 1 1,8-19-1,-6 15-87,0 0 0,5-28 0,6-73 286,-14 83-208,2-15-28,1 13-19,-3 1 1,-2-64-1,-1 35 232,1 56-257,3-69-158,-2 67 161,1 1 0,0-1 1,0 1-1,1-1 0,8-17 0,-3 14 24,-1-1 0,-1-1 0,0 1 0,-1-1 0,-1 0 0,0 0 0,-1-1 0,2-29-1,-4 34 22,-2 0-1,1-1 0,-1 1 1,-1 0-1,0 0 0,0 0 1,-7-15-1,7 21-33,0 0 0,0-1-1,-1 1 1,0 0 0,0 1-1,0-1 1,-1 1 0,0-1 0,-7-6-1,7 7 18,1 0 5,-1 1-1,0-1 0,0 1 1,-1 0-1,1 0 0,-1 0 1,1 1-1,-1-1 1,-9-2-1,-135-29 88,66 17-7,63 14-42,1 1 0,-29 0 0,-7-1-171,-56-1-88,82 1 203,-52-14 0,49 10 2,0 2 0,-1 1 0,-44 0 0,-101 11 112,99-2-108,-42 10-5,82-8-1,-68 2-1,14-9-45,-197-3 146,255 2-130,10 1-41,-26-5 1,11 1 48,-73 1-1,12 2 9,-119 1-39,34 20-174,172-18 209,-231 44-3,243-45 10,-22 4 47,-3 1-112,-2-1 0,-55 3 0,21-6 19,1 3 0,-95 20 0,96-16 39,0-3 0,-102-2 1,162-3 2,0-1 0,0 0 0,0 0-1,0 0 1,0 1 0,1-1 0,-1 0 0,0 1 0,0-1 0,0 1 0,0-1 0,0 1 0,1 0 0,-1-1 0,0 1 0,1 0 0,-1-1 0,0 1-1,1 0 1,-1 0 0,1 0 0,-1-1 0,1 1 0,-1 0 0,1 0 0,0 0 0,-1 0 0,1 0 0,0 0 0,0 0 0,0 0 0,0 1 0,-1 6 0,0 0 1,1 0 0,1 9 0,-1-6-35,5 102 182,-4-101-141,0 0 0,5 18 0,-3-17-3,-1 0-1,1 23 1,5 64-126,0 1 220,0 19-119,0 2-8,-8-101 28,1 1 0,1-1 0,1 0 0,1 0 0,12 37 0,-9-37-8,-2-1 1,4 27-1,-9-46 10,3 33-53,-3-28 34,0 0-1,0-1 1,1 1 0,0 0 0,0-1-1,1 1 1,-1-1 0,1 1-1,4 6 1,-5-8 8,0-1 0,1 0 1,0 1-1,0-1 0,0 0 0,0 0 0,0-1 1,1 1-1,-1 0 0,1-1 0,-1 1 0,1-1 1,0 0-1,0 0 0,0 0 0,1 0 0,-1 0 1,0-1-1,4 2 0,9 2 18,0-1-1,0 0 1,1-2-1,23 2 1,69-3 91,-51-2-78,-10 1 13,66-9 0,129-24 34,-126 24-125,126 7-1,-119 3 31,163-8 272,3 0 26,-24-8-354,-53 1 110,-34 14 152,-132 3-158,84 15 0,23 20-256,-144-35 218,33 4-861,-32-5-355,0-1 1,0 2 0,19 5-1,-16-3-1765,-1 2 0,16 8-1,-13-2-692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6:45.364"/>
    </inkml:context>
    <inkml:brush xml:id="br0">
      <inkml:brushProperty name="width" value="0.1" units="cm"/>
      <inkml:brushProperty name="height" value="0.1" units="cm"/>
      <inkml:brushProperty name="color" value="#E71224"/>
    </inkml:brush>
  </inkml:definitions>
  <inkml:trace contextRef="#ctx0" brushRef="#br0">1927 1382 1664,'-109'56'4805,"108"-56"-4699,1 1-1,-1-1 1,1 0-1,-1 1 1,1-1-1,-1 0 1,1 0-1,-1 0 1,1 1-1,-1-1 1,1 0-1,-1 0 1,0 0-1,1 0 0,-1 0 1,1 0-1,-1 0 1,1 0-1,-1 0 1,0 0-1,1-1 1,-1 1-1,0 0-43,1-1 0,0 1 0,0 0 0,-1-1 0,1 1 0,0-1 0,0 1 0,0 0 0,0-1 0,0 1 0,0-1 0,-1 1 0,1-1 0,0 1 0,0 0 0,0-1 0,0 1 0,0-1 0,1 1 0,-1-1 0,0 0 0,1-2 144,0-1 1,0 1 0,0 0-1,1-1 1,2-4-1,4-3 208,0 1 1,1 1-1,0-1 0,1 2 0,13-11 0,-10 8-138,1-1 0,12-14-1,-1-4 81,-1 0 0,-1-2 0,26-48 0,-38 59-202,30-66-25,-25 40-88,-2 0 0,14-93-1,2 0-86,2-14 34,-27 121 129,-2 0 1,-2-42-1,-1 61-91,-2 0-1,0 1 1,-1-1-1,0 0 1,-1 1-1,0 0 0,-1 0 1,-7-13-1,8 19-15,0-1 0,0 2 0,-1-1 0,0 0 0,0 1 0,-1 0 0,0 0 0,0 1 0,0-1 0,0 1 0,-1 1 0,0-1 0,0 1 0,-9-4-1,-22-8 17,-2 2-1,-42-11 1,-84-11 349,108 25-352,24 5 3,0 2 0,0 1 0,-36 2 0,-103 13 123,93-5-146,24-3 7,-198 9-31,39 4-67,104-5 64,-51 6 75,-123 6 74,272-24-129,-1 1 0,0 0 0,0 1 0,1 0 0,-1 1 0,1 1 0,0 0 0,0 1 0,0 0 0,1 1 0,-20 12 0,29-15 2,0-1-1,1 0 1,-1 1-1,1-1 1,-1 1-1,1 0 1,0-1-1,0 1 1,0 0-1,1 0 1,-1 1-1,1-1 1,0 0 0,0 1-1,0-1 1,0 0-1,-1 8 1,1 2 43,1 1 0,0 0 0,2 17 0,-1-26 21,8 79 61,3 56-641,-11-125 459,3 53 520,-3 1-1,-13 119 1,7-149-579,-1 67 1,7-101 99,0 1 0,-1-1 0,2 0 0,-1 1 0,1-1 0,0 0 1,0 0-1,0 0 0,1 0 0,-1 0 0,1-1 0,0 1 0,1-1 0,6 7 0,-3-3 23,1-1 0,0 0 0,1 0 0,-1-1 0,1 0 0,17 8-1,-2-4 45,1-1 0,0-2 0,0 0-1,48 6 1,105-4 427,-110-13-19,129-23-1,-50 4-345,-42 11-534,0 5 0,182 11 0,-232-1-3707,94-6-1,-133 2 2471,0-1-1,20-4 1,-22 1 440,0 0 1,17-10-1,-30 15 1199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6:47.960"/>
    </inkml:context>
    <inkml:brush xml:id="br0">
      <inkml:brushProperty name="width" value="0.1" units="cm"/>
      <inkml:brushProperty name="height" value="0.1" units="cm"/>
      <inkml:brushProperty name="color" value="#E71224"/>
    </inkml:brush>
  </inkml:definitions>
  <inkml:trace contextRef="#ctx0" brushRef="#br0">1966 1196 896,'-41'6'1456,"29"-11"3728,18 4-3152,-5 1-1696,4 19 2096,-27-13-1110,-139 35 1446,46 7-1831,19-7-599,65-32-164,0 0-1,-1-2 1,1-2 0,-2-1-1,1-1 1,-42-2 0,-176-11 444,80 7-484,54-8 122,78 7-276,-70 2-1,-18-1-24,116 2 46,-85-12 38,83 11-38,0-1-1,0-1 1,1 0-1,-1 0 1,-18-12-1,20 10 39,0 0-1,0-1 1,-10-9 0,17 12-22,-1 1 0,1-1 0,0 0 0,0-1 0,1 1 0,-1 0-1,1-1 1,0 1 0,0-1 0,-1-6 0,-15-66 271,-13-123 0,17 92-122,-10-106-7,7 51-249,4 64 74,-26-100 0,12 82-117,26 115 131,1 0 0,0 0 1,-1 0-1,1 0 0,0 0 1,0 0-1,0-1 0,0 1 0,1 0 1,-1 0-1,0 0 0,1 0 1,-1 0-1,2-2 0,-1 3-6,0 0 0,0 0-1,0 0 1,0 0 0,1 1-1,-1-1 1,0 0 0,0 0 0,1 1-1,-1-1 1,0 1 0,1 0-1,-1-1 1,0 1 0,1 0-1,-1-1 1,1 1 0,-1 0 0,1 0-1,-1 0 1,2 1 0,23 1-57,-1 1 0,1 1 0,39 11 1,14 3 35,245 24 39,-201-23-43,8 0 18,-93-17-37,47 5 107,163-7 1,-183-6-89,208-30-99,131-44 260,-384 77-59,27-1 0,-41 4-57,0 0 0,0 1 1,0-1-1,-1 1 0,1 0 1,0 0-1,0 1 0,-1 0 1,7 3-1,-9-4-12,0 2 0,0-1 0,0 0-1,0 1 1,-1-1 0,1 1 0,0 0 0,-1 0 0,0 0-1,0 0 1,0 0 0,0 0 0,0 1 0,-1-1 0,2 6-1,1 5-1,-1 0 0,3 25-1,-4-25 13,2 39 183,-2 73 0,-3-67-46,-24 279-98,18-279-226,2-22-231,-3 49-1171,10-43-1989,0-35 1796,-1 0-1,1 0 1,3 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6:59.583"/>
    </inkml:context>
    <inkml:brush xml:id="br0">
      <inkml:brushProperty name="width" value="0.1" units="cm"/>
      <inkml:brushProperty name="height" value="0.1" units="cm"/>
      <inkml:brushProperty name="color" value="#E71224"/>
    </inkml:brush>
  </inkml:definitions>
  <inkml:trace contextRef="#ctx0" brushRef="#br0">2521 1639 3840,'-3'1'268,"2"-1"-220,1 0 0,0 0 0,-1 0 0,1 0 0,-1 0-1,1 0 1,0 0 0,-1 0 0,1 0 0,0 0 0,-1 0 0,1 0-1,-1 0 1,1 0 0,0 0 0,-1 0 0,1 0 0,0 0-1,-1 0 1,1-1 0,0 1 0,-1 0 0,1 0 0,0 0-1,-1-1 1,1 1 0,0 0 0,-1 0 0,1-1 0,0 1-1,0 0 1,-1-1 0,1 1 0,0 0 0,0-1 0,0 1-1,0 0 1,-1-1 0,1 1 0,0 0 0,0-1 0,0 1-1,0 0 1,0-2 603,0-21 389,0 22-899,0-1 1,1 0 0,-1 1-1,0-1 1,1 1 0,-1-1-1,1 1 1,0-1-1,0-1 1,5-14 1055,-6 14-864,0-1-1,0 0 1,1 0-1,0 1 1,0-1-1,0 0 1,0 1 0,0-1-1,1 1 1,0 0-1,0-1 1,3-4-1,3-2 332,0 1 0,15-13 1,-13 13-506,-1 0 1,9-12-1,7-11 264,-10 14-242,-1-1 0,-1 0 0,-1 0 0,15-33 0,-6 4 48,-9 21-162,-1 0 0,-1-1 1,-1 0-1,5-33 1,-12 43 55,-1 0 1,-2-18-1,0 5 67,1 25-156,-1-1 0,0 1 0,0-1 0,-4-10 0,-3-15 30,3 9-80,-8-28-1,0 4 18,-39-209 287,26 158-213,16 59-31,6 23-97,0 0 1,0 0-1,2 0 1,-1-17-1,-2-62 325,5 85-353,-1 0 117,1 0 1,1 0 0,0 0 0,0 0 0,1 0 0,5-16-1,-6 20-38,1 0 0,-1 0-1,0 0 1,-1 0 0,0 0 0,0-11-1,0 4 174,0 12-162,0 1-1,0-1 1,0 0-1,0 0 1,0 1-1,0-1 1,-1 0 0,1 0-1,0 1 1,0-1-1,-1 0 1,1 1-1,0-1 1,-1 0 0,1 1-1,0-1 1,-1 1-1,1-1 1,-1 0-1,1 1 1,-1-1 0,0 1-1,1-1 1,-1 1-1,1 0 1,-1-1-1,0 1 1,1 0 0,-1-1-1,0 1 1,0 0-1,1 0 1,-1 0-1,0-1 1,1 1 0,-2 0-1,-3 0-38,0 0-1,0 1 1,0-1 0,-8 2-1,-1 1 122,-30 8 92,22-5-126,-22 10-161,13-3 32,-3-1 114,16-5-10,-32 7 1,-227 27-124,221-36 71,0-2 1,-84-5-1,14-13 20,88 10-29,0 3-1,-47 2 1,29 1 11,-169 10 162,224-11-146,-335 8 94,195-6-198,78-3 95,-85-5 38,148 6-27,-31-4-91,-44-10 1,13 2 207,58 10-120,-1 1 1,0 1-1,0-1 1,0 1 0,1 0-1,-1 0 1,0 0-1,0 1 1,0 0 0,0 0-1,1 0 1,-1 0-1,0 1 1,1 0 0,0 0-1,-1 0 1,1 0-1,0 1 1,-7 5 0,-3 2 56,14-9-51,-1-1 1,1 0-1,-1 1 0,1-1 0,-1 1 1,1-1-1,-1 0 0,1 1 1,-1-1-1,1 1 0,0-1 1,-1 1-1,1-1 0,0 1 1,-1 0-1,1-1 0,0 1 0,0-1 1,0 1-1,-1 0 0,1-1 1,0 1-1,0-1 0,0 1 1,0 0-1,0-1 0,0 1 0,0 0 1,0-1-1,1 1 0,-1 1 1,0 2-57,0-3 52,1 0-1,-1 1 1,0-1-1,0 0 1,0 0-1,0 1 1,-1-1-1,1 0 1,0 0-1,0 1 1,-1-1-1,1 0 0,-1 0 1,1 0-1,-1 0 1,1 0-1,-2 2 1,0 0 12,-1-1 0,1 1-1,0 0 1,1 0 0,-1 0 0,1 1 0,-3 5 0,-6 13-242,4-12 309,2-4-72,0-1-1,1 1 1,0 0-1,0-1 1,0 1-1,1 1 0,0-1 1,0 0-1,0 0 1,1 1-1,0-1 1,0 9-1,0 4-56,-6 34-1,4-35 80,-2 32-1,0 124-48,5-134 43,1-6-15,-1 1 1,-2-1-1,-1 0 0,-9 36 0,5-42-4,-36 125 59,31-121-43,0 0 1,-28 50-1,33-69-18,1 1 0,1 0 0,0 0 0,-3 17 0,-4 13-1,9-34-22,2 0 0,-1 0-1,1 0 1,1 0 0,1 18 0,-1-3 113,0-22-96,1-1 1,-1 0 0,1 0 0,-1 0 0,1 0-1,-1 0 1,1 0 0,0 0 0,0 0-1,0 0 1,0 0 0,1 0 0,-1 0 0,0-1-1,1 1 1,-1-1 0,1 1 0,0-1-1,-1 1 1,1-1 0,0 0 0,0 0 0,0 0-1,3 1 1,7 3-22,0 0 0,0-1-1,16 3 1,-3-1 39,5 2 20,42 4-1,19 5 74,-62-11-85,0-2 0,1-1-1,52-2 1,-77-1-29,68-5 2,-26 0 6,150-16 42,-4 0-36,205-7 330,-107 20-266,-228 8 106,335 14-224,-392-14 70,8 2-515,0-1 0,-1 0 0,23-2 0,-34 1 149,1-1 0,0 1 0,0 0 0,-1-1 0,1 0 0,0 0 1,-1 0-1,1 0 0,-1 0 0,1 0 0,-1-1 0,1 1 1,-1-1-1,0 0 0,0 1 0,0-1 0,0 0 0,0 0 1,0-1-1,-1 1 0,1 0 0,0 0 0,1-5 0,-2 5-57,-1 0 0,1 0 0,-1 0-1,0-1 1,1 1 0,-1 0 0,0 0 0,0 0-1,0 0 1,-1 0 0,1 0 0,-1-3-1,-12-24-3480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9:10.541"/>
    </inkml:context>
    <inkml:brush xml:id="br0">
      <inkml:brushProperty name="width" value="0.1" units="cm"/>
      <inkml:brushProperty name="height" value="0.1" units="cm"/>
      <inkml:brushProperty name="color" value="#E71224"/>
    </inkml:brush>
  </inkml:definitions>
  <inkml:trace contextRef="#ctx0" brushRef="#br0">2716 1281 3712,'0'0'32,"0"0"1,0 0-1,0 0 0,-1 0 0,1 0 1,0 0-1,0 0 0,0 0 1,0 0-1,0 0 0,0 0 1,0 0-1,0 0 0,-1 0 1,1 0-1,0 0 0,0 0 1,0 0-1,0 0 0,-1 1 227,1-1-227,0 0 0,0 0 1,0 0-1,0 0 0,0 0 1,0 1-1,0-1 0,0 0 1,0 0-1,0 0 0,0 0 1,0 0-1,0 0 0,0 0 0,0 0 1,0 0-1,0 1 0,0-1 1,0 0-1,0 0 0,0 0 1,0 0-1,0 0 0,0 0 1,0 0-1,0 0 0,0 0 1,0 1-1,0-1 0,1 0 98,-1 0-98,2 4 1084,-3-3-876,0 0 0,1-1 0,-1 1 0,0-1 0,0 1 0,0-1 0,0 1 0,1-1 0,-1 1 0,0-1 0,0 0 0,0 0 0,-9 0 4133,10-15-1435,0 12-2864,1-1 0,0 1 0,0 0 0,0 0 0,0 0 0,0 0 0,1 0 0,-1 0-1,1 0 1,0 0 0,0 1 0,3-4 0,11-20 235,-15 22-225,0 1-1,-1 0 1,1-1 0,-1 1 0,0-1-1,0-4 1,2-16 636,1 11-418,-2 10-294,-1 0 1,1 1 0,0-1 0,0 0 0,0 1-1,3-6 1,-3 4 28,1 1 0,-1-1 1,0 0-1,0 0 0,-1 0 0,1 0 0,-1 0 0,0-6 0,2-13 258,1-9-158,-3 27-158,0 0 0,0 0 0,0 1 0,1-1 0,1-6 0,1 0 33,-2 0 0,1 0 0,-2 0 0,1 0 0,-3-19 0,1-1 97,1 18-57,1-2 48,-2-1-1,1 1 1,-2-1-1,-5-21 1,2 10-86,0-1 1,2 1-1,1-1 1,1-38-1,1 50 31,-5-82-8,5 86-50,0 0 18,0 1 0,0-1-1,-4-16 1,-7-32 27,6 17 37,-1-3-165,4 38 128,2 7-25,-1 0 1,1-1-1,0 1 0,-1 0 1,1 0-1,-1 0 1,1-1-1,-1 1 1,0 0-1,1 0 0,-1 0 1,0 0-1,0 0 1,0 0-1,0 0 1,0 0-1,0 0 0,0 1 1,0-1-1,0 0 1,0 1-1,-3-2 1,-8-8-98,11 9 85,0 0 0,0-1 0,0 1 1,0 0-1,0 0 0,-1 0 0,1 0 1,0 0-1,-1 0 0,1 1 0,0-1 1,-1 0-1,1 1 0,-1-1 1,1 1-1,-4-1 0,-73-3-118,23-2 1,15 1 90,-74-10 16,45 4 10,33 4 17,-63-19-1,-8-2-31,48 16-21,-67-23-1,109 31 45,1 0 0,-26-2 0,7 2 51,-60-2 96,7-1-141,-106 4 0,118 4-19,-61-5-117,122 5 108,-1 0 0,-24 6 0,13-3-37,6-1 97,0-2-1,-36-2 1,13-1-42,23 1-45,-29-5 0,30 3 36,-31-1-1,-96-1 129,132 5-137,4-1-36,0 1 0,0 1-1,-20 3 1,6-3 77,23-1-30,0 0 1,0-1-1,0 1 0,0 0 1,0 0-1,0 1 1,0-1-1,0 0 1,0 1-1,1-1 1,-1 1-1,0-1 0,0 1 1,0 0-1,0 0 1,0 0-1,-2 2 1,-28 16 2,0-1 12,26-13-48,0-1 0,-1 0 0,0-1 1,-11 5-1,-1 1 176,14-8-97,4-1-37,-1 1 0,0-1-1,1 1 1,0 0-1,-1-1 1,1 1 0,-1 0-1,1 0 1,0 0 0,-1 0-1,1 0 1,0 1-1,-1 1 1,1-3-4,0 1-1,0-1 1,1 1 0,-1-1 0,0 0-1,0 1 1,0-1 0,0 0-1,0 1 1,0-1 0,0 0 0,1 0-1,-1 0 1,0 0 0,0 0-1,0 0 1,-2 0 0,-25 0 201,21-1-274,-94 1 18,100 0 59,-1 0-1,1 1 1,0-1-1,-1 0 1,1 0-1,0 1 1,0-1-1,-1 1 1,1-1-1,0 1 1,0-1-1,0 1 1,0 0-1,0 0 1,0-1-1,0 1 1,0 0 0,0 0-1,0 0 1,0 0-1,0 0 1,1 0-1,-1 0 1,0 1-1,1-1 1,-1 0-1,1 0 1,-1 0-1,1 1 1,0-1-1,-1 0 1,1 0-1,0 3 1,-1-4 10,1 1 1,0 0-1,-1 0 0,1 0 0,-1-1 1,1 1-1,-1 0 0,0 0 1,1-1-1,-1 1 0,0-1 0,0 1 1,1-1-1,-2 2 0,-10 9 172,-1 9-260,6-11 129,2 0-1,-1 0 1,1 0 0,-5 14 0,9-16-59,0 0 0,0 0 0,1 0 0,0-1 0,1 11 0,0 3 109,1-16-7,-2-3-91,1-1-1,-1 0 1,0 0 0,0 1-1,1-1 1,-1 0 0,0 1-1,0-1 1,0 0 0,1 1-1,-1-1 1,0 0 0,0 1-1,0-1 1,0 0 0,0 1-1,0-1 1,0 0-1,0 1 1,0-1 0,0 1-1,0-1 1,0 0 0,0 1-1,0 0 52,1-1 15,3 0 347,-4 23-459,1-22 44,-1 0 0,0 0 0,0 0 0,-1 0-1,1 0 1,0 0 0,0-1 0,0 1 0,-1 0-1,1 0 1,0 0 0,-1 0 0,1-1 0,-1 1-1,1 0 1,-2 1 0,-2 5-4,-2 22-8,1-6 59,0-2-88,3-9 80,-5 8-55,-12 27-1,10-26 69,-8 26 0,11-29-102,2 0 0,0 1 0,1-1 0,-1 36 0,3-30 90,0-14-56,1 0 1,0 0-1,0-1 1,1 1-1,0 0 1,1 0-1,0-1 1,1 1-1,0-1 0,0 0 1,5 10-1,0-6-1,1 0 0,0-1 0,0 0 0,2 0 0,-1-1 0,2 0 0,20 15 0,-9-10 42,0-2-1,1-1 0,38 16 1,-18-11 115,64 38 0,-13-5-141,-81-44 45,0 0 0,0-1-1,0-1 1,28 6 0,18 6-2,-17-4-25,1-2 0,1-2-1,51 5 1,64 12 210,-110-14-226,58 5 1,-34-15 58,4 1-138,74 11 34,-86-9 51,20 4 75,37 4-46,6-11-3,-69-3-36,-33-1 40,45-7 0,-3 0 153,-42 5-82,0-2 1,0 0-1,-1-2 0,28-11 1,-23 7-44,1 2 1,37-7 0,-56 16-239,0 0 0,15 0 0,-17 2-815,-1-1-1,1-1 1,10-2-1,-16 2 346,-1 0 0,1 0 0,-1-1-1,0 0 1,0 0 0,0 0-1,0 0 1,0-1 0,0 1 0,5-6-1,23-26-3975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1:19.312"/>
    </inkml:context>
    <inkml:brush xml:id="br0">
      <inkml:brushProperty name="width" value="0.1" units="cm"/>
      <inkml:brushProperty name="height" value="0.1" units="cm"/>
      <inkml:brushProperty name="color" value="#E71224"/>
    </inkml:brush>
  </inkml:definitions>
  <inkml:trace contextRef="#ctx0" brushRef="#br0">5316 184 2560,'-9'-3'473,"8"3"-402,0-1-1,0 1 1,-1-1 0,1 1-1,0-1 1,0 1 0,0 0-1,-1 0 1,1-1 0,0 1-1,0 0 1,0 0 0,-1 0 0,1 0-1,0 0 1,-3 2 394,5-3-172,-5-1-226,-3-1 75,3-5 1239,4 8-1298,-1-1 1,1 0 0,0 1 0,0-1-1,-1 1 1,1-1 0,0 0 0,-1 1 0,1-1-1,0 1 1,-1-1 0,1 1 0,-1-1-1,1 1 1,-1-1 0,0 0 0,-2 0 209,0-1 0,-1 1 1,1 0-1,0 0 0,-7-1 1,9 2-65,0 0-164,-1-1 0,0 0-1,1 0 1,-1 0 0,1 0 0,-1 0-1,1 0 1,-3-2 0,4 3-35,-2-2 96,-1 0 0,0 0 0,0 1 0,0-1-1,0 1 1,0-1 0,0 1 0,0 0 0,0 1-1,-7-2 1,-4-1 112,4 1-126,0 0 0,0 0 0,0 1 0,-12 0 0,-218 14 380,75-2 381,86-5-476,-26 1-5,-268-7 174,255-7-379,48 1-166,15 0 41,-75-18 0,109 20-21,1 1 115,1 1 1,-20 0 0,-20-1-25,38-1-149,-21 0 2,-42-2 19,32 1-24,-74-12-139,52 7 292,56 6-128,0 0 0,-22-8 1,21 6 7,-28-5 0,26 8 23,0 2 0,-35 2-1,11 1-8,-470-2 447,331-4-74,41 6-350,-134-3 770,217-2-786,-106 10 1,83 3-20,-60 6 423,103-14-397,-39 2 41,-126 9-75,103-9 466,-165-2 850,140-3-977,101 1-356,-122 3 231,115-1-711,0 2 1,-47 11-1,-11 3-3084,13-3-1151,31-1 971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1:27.390"/>
    </inkml:context>
    <inkml:brush xml:id="br0">
      <inkml:brushProperty name="width" value="0.1" units="cm"/>
      <inkml:brushProperty name="height" value="0.1" units="cm"/>
      <inkml:brushProperty name="color" value="#E71224"/>
    </inkml:brush>
  </inkml:definitions>
  <inkml:trace contextRef="#ctx0" brushRef="#br0">4168 120 128,'13'3'2230,"3"-1"3843,-24-6-5304,-8 1 167,15 3-897,0 0 0,0 0-1,0 0 1,0 0 0,0 0 0,0 0 0,0 0-1,0-1 1,0 1 0,0 0 0,0-1-1,0 1 1,0 0 0,0-1 0,0 1 0,0-1-1,0 0 1,0 1 0,-1-2 0,-1-1 158,0 1-1,0 0 1,-1 0 0,1 0 0,-1 0 0,1 1 0,-1-1-1,0 1 1,1 0 0,-1 0 0,0 0 0,-6 0 0,-9-1 808,-25 2 0,28 0-604,-109-5 1199,57 10-1499,-117-2 1099,80-2-901,-157-5 261,199 5-621,49 0 71,-1-1-1,1 0 0,0-1 0,0 0 0,-16-4 1,10 1 4,-1 0 0,1 2 1,-1 1-1,-24 1 0,-33-3 96,-211-3 278,173 8-344,85-2 35,5 1-2,1-2 0,-29-4-1,-16 0 388,17 1-335,35 4-81,-31-6-1,18 2-30,-41-2 0,23 3-19,-103-4-19,125 6 99,-2-1-22,-1-1-1,-37-8 1,49 8-56,-1 1 0,1 0 0,0 1 0,-27 3 0,6-1 0,-608-1 0,540 11 11,6-12 445,-165 5 352,154-3-706,63-2-12,41 1-68,1 1-1,0 0 1,0 0 0,0 1 0,0 0-1,-11 5 1,-40 21-4255,1 0-2454,9-14 1199,-7-4 1366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1:47.447"/>
    </inkml:context>
    <inkml:brush xml:id="br0">
      <inkml:brushProperty name="width" value="0.1" units="cm"/>
      <inkml:brushProperty name="height" value="0.1" units="cm"/>
      <inkml:brushProperty name="color" value="#E71224"/>
    </inkml:brush>
  </inkml:definitions>
  <inkml:trace contextRef="#ctx0" brushRef="#br0">5772 112 3712,'-26'0'2613,"25"-13"-2101,0 12-403,1 0 1,-1 0-1,0-1 0,0 1 1,1 0-1,-1 0 0,0 0 1,0 0-1,0 0 0,0 0 1,0 1-1,0-1 0,-1 0 1,1 0-1,0 1 0,0-1 1,0 1-1,-1-1 0,1 1 1,0 0-1,-1-1 0,-1 1 1,-33-1 777,24 1-305,-419 0 4602,294 6-4891,37-5 297,-114-3 399,129-6-980,-61-3 382,-228 5 846,259-2-1066,11 1-153,-3 0 156,-371 12 690,114-5-358,293-6-455,17 1-11,-27-3 72,-27-1 267,-16 2-431,0 0 114,95 8 85,1 2 1,-37 9-1,-7 0-157,-137 3 304,5 1-257,-2 4 16,33-7-15,130-11-33,-21 0 22,-130 9 133,127-9-133,41-2 141,-50 7-1,40-2-37,1-3-1,-57-2 1,35-1-103,-392 1 996,257 0-4392,102 2-4535,44-4 3035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1:54.672"/>
    </inkml:context>
    <inkml:brush xml:id="br0">
      <inkml:brushProperty name="width" value="0.1" units="cm"/>
      <inkml:brushProperty name="height" value="0.1" units="cm"/>
      <inkml:brushProperty name="color" value="#E71224"/>
    </inkml:brush>
  </inkml:definitions>
  <inkml:trace contextRef="#ctx0" brushRef="#br0">2935 193 4224,'-3'-4'451,"3"4"-381,0-1 0,-1 0-1,1 1 1,0-1 0,-1 1-1,1-1 1,-1 0 0,1 1-1,-1-1 1,0 1 0,1-1-1,-1 1 1,1-1 0,-1 1-1,0 0 1,1-1 0,-1 1-1,0 0 1,-2-1 1296,13-1-904,-9 2-238,0 0 0,0 0 0,0 0 0,0 0 1,0 0-1,0 0 0,0 0 0,0 0 0,0-1 0,0 1 0,0 0 0,0-1 1,0 1-1,0-1 0,1 0 0,-1 0-89,-1 1 0,0 0 0,0-1 1,1 1-1,-1-1 0,0 1 0,0 0 0,0-1 0,0 1 0,1-1 0,-1 1 1,0-1-1,0 1 0,0-1 0,0 1 0,0-1 0,0 1 0,0-1 0,0 1 1,0 0-1,-1-1 0,1 1 0,0-1 0,0 1 0,0-1 0,0 1 0,-1 0 1,1-1-1,-13-16 743,-18-8-390,24 22-375,-1-1 0,1 1 0,-1 1 1,1 0-1,-1 0 0,0 0 0,0 1 0,0 0 0,0 0 0,-12 2 0,-20-4 275,-41-4 233,-89 4 0,121 3-428,24 2-149,-1 0 0,-34 8 0,35-5-11,0-1-1,-35 2 0,-329-3 1120,168-6-1072,7-10 16,108 5 48,1-2-71,-52-2 30,-274 6 564,392 3-463,-56-12 1,60 8-55,0 2-1,-45-1 1,10 6-322,-89-1-4146,148 1 3224,-1-1 1,-20-4 0,19 1-413,1-1 0,-17-8 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2:09.042"/>
    </inkml:context>
    <inkml:brush xml:id="br0">
      <inkml:brushProperty name="width" value="0.1" units="cm"/>
      <inkml:brushProperty name="height" value="0.1" units="cm"/>
      <inkml:brushProperty name="color" value="#E71224"/>
    </inkml:brush>
  </inkml:definitions>
  <inkml:trace contextRef="#ctx0" brushRef="#br0">1409 225 2304,'0'0'1301,"6"-7"-3509,-6 6 2175,1 0 163,-1 0-1,1 0 0,0-1 0,0 1 0,-1 0 1,1 0-1,0 0 0,0 0 0,0 0 0,0 0 1,0-11 5019,-2 12-5004,-92-5 8052,71 5-7979,13 0-171,7 0-31,0 0 0,0 1 0,-1-1 0,1 0 0,0 0 0,0-1 1,0 1-1,0 0 0,0-1 0,0 1 0,0-1 0,0 0 0,-4-1 0,-26-13 406,28 12-390,0 1 1,-1-1 0,1 0-1,-1 1 1,0 0-1,1 0 1,-1 1 0,0-1-1,0 1 1,0 0 0,-7 0-1,-9-1 66,-33 3 1,19 0 70,-243-1 332,259-1-464,1-1 0,-1-1-1,1-1 1,0 0 0,0-1-1,0-1 1,-22-11 0,29 12 5,-1 1 1,0 0-1,0 1 0,0 0 1,-22-1-1,-65 2-316,17 1 395,-37-18 61,59 8-135,-23-14 252,77 24-239,0-1-1,0 0 1,0 0-1,-11-6 1,16 7-17,-1 1 8,1-1-1,0 1 1,-1 0-1,1-1 1,0 1-1,-1 0 1,1 0-1,-1 0 1,1 0-1,-3 1 1,3-1-33,0 0 1,0 0-1,0 0 1,0 0-1,0 0 1,1 0-1,-1 0 1,0 0-1,0 0 1,0 0-1,0 0 1,0-1-1,0 1 1,0 0-1,0-1 1,1 1-1,-1-1 1,-2 0-1,3 0 110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2:12.292"/>
    </inkml:context>
    <inkml:brush xml:id="br0">
      <inkml:brushProperty name="width" value="0.1" units="cm"/>
      <inkml:brushProperty name="height" value="0.1" units="cm"/>
      <inkml:brushProperty name="color" value="#E71224"/>
    </inkml:brush>
  </inkml:definitions>
  <inkml:trace contextRef="#ctx0" brushRef="#br0">2544 118 4480,'-8'-3'637,"-13"-7"1286,20 9-1593,1-7-859,0-3 4616,0 10-3963,-1 1 0,1-1 0,-1 0 0,1 1 0,-1-1 0,1 0 1,-1 1-1,0-1 0,1 1 0,-1-1 0,0 1 0,1-1 0,-1 1 0,0-1 1,1 1-1,-1 0 0,0-1 0,0 1 0,0 0 0,1 0 0,-1 0 0,0-1 1,0 1-1,0 0 0,0 0 0,0 0 0,1 0 0,-3 1 0,-36-1 259,26 0-136,-10 1-153,8-1 129,0 0 1,0 0-1,-1-2 0,-27-5 1,14 1-69,-1 1 1,-1 1 0,1 2 0,-38 2 0,-22-2-141,-315-40 902,351 37-569,-91 4-1,70 2-242,24-1 56,-307 14 158,-146 37 1516,386-51-1276,81-2-716,1 2 0,-1 2 0,-46 8 0,45 1-2852,29-8 1643,1 0 0,-1 0-1,0-1 1,-13 1 0,-14-6-2623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2:15.908"/>
    </inkml:context>
    <inkml:brush xml:id="br0">
      <inkml:brushProperty name="width" value="0.1" units="cm"/>
      <inkml:brushProperty name="height" value="0.1" units="cm"/>
      <inkml:brushProperty name="color" value="#E71224"/>
    </inkml:brush>
  </inkml:definitions>
  <inkml:trace contextRef="#ctx0" brushRef="#br0">3480 233 2816,'-5'-7'563,"5"6"-474,-1-1-1,0 1 0,0-1 0,0 1 0,1 0 0,-1-1 0,-1 1 0,1 0 1,0 0-1,0 0 0,0 0 0,-1 0 0,-2-1 395,10-7-808,-4 5 690,0 0 0,0 0 0,0-1 1,0 1-1,-1 0 0,1-1 0,0-8 1,-1 12-263,-1-1 0,0 1 0,0-1 1,0 1-1,0 0 0,0-1 1,-1 1-1,1-1 0,0 1 1,-1-1-1,1 1 0,-1 0 1,1 0-1,-1-1 0,0 1 0,1 0 1,-1 0-1,0-1 0,0 1 1,0 0-1,0 0 0,0 0 1,0 0-1,0 0 0,0 1 0,-1-1 1,1 0-1,0 0 0,-3 0 1,-64-33 2057,52 24-1641,0 1 0,-1 1 1,0 1-1,-33-9 0,-22-8 78,48 20-384,-1 0 1,1 2-1,-1 1 1,1 1 0,-1 1-1,1 1 1,-32 7 0,-78 20 11,-109 16 225,70-23-173,-275 17 703,94-48-411,353 9-566,-370-14 318,55-9 296,282 23-504,-193-3 227,2-18 292,177 14-795,-57-1 0,81 7-1109,0 2-1,-32 6 1,36-3 151,0 0-445,0-1-1,-1-1 1,-21 0 0,-27-10-2515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8:20.220"/>
    </inkml:context>
    <inkml:brush xml:id="br0">
      <inkml:brushProperty name="width" value="0.1" units="cm"/>
      <inkml:brushProperty name="height" value="0.1" units="cm"/>
      <inkml:brushProperty name="color" value="#E71224"/>
    </inkml:brush>
  </inkml:definitions>
  <inkml:trace contextRef="#ctx0" brushRef="#br0">1073 38 4224,'-5'-3'982,"-6"2"2325,11 1-3255,-1 0 149,0 0-1,-1 0 1,1 0 0,0 0-1,0-1 1,0 1-1,0 0 1,0-1 0,-1 1-1,1 0 1,0-1-1,-1 0 1,-4-1 127,-1 0 1,1 0-1,-1 1 1,1 0-1,-1 0 0,1 1 1,-1 0-1,-13 2 0,-3-2 178,-73-1 801,-87 2-139,133 0-988,-52 4 61,-136 1-1287,162-7-521,48 1-1022,0-1-1,1-2 1,-48-10 0,33-4-211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7:53.798"/>
    </inkml:context>
    <inkml:brush xml:id="br0">
      <inkml:brushProperty name="width" value="0.1" units="cm"/>
      <inkml:brushProperty name="height" value="0.1" units="cm"/>
      <inkml:brushProperty name="color" value="#E71224"/>
    </inkml:brush>
  </inkml:definitions>
  <inkml:trace contextRef="#ctx0" brushRef="#br0">4005 38 2048,'0'0'18,"0"0"0,0 0 0,0 0 0,0 0 0,0 0 0,0 0 0,-1 0 0,1 0 0,0 0 0,0 0 0,0 0 0,0 0 0,0 0 0,0 0 0,0 0 0,0 0 0,0 0 0,0 0 0,0 0 1,-1 0-1,1 0 0,0 0 0,0 0 0,0-1 0,0 1 0,0 0 0,0 0 0,0 0 0,0 0 0,0 0 0,0 0 0,0 0 0,0 0 0,0 0 0,0-1 0,0 1 0,0 0 0,0 0 0,0 0 0,0 0 0,0 0 0,0 0 0,0 0 0,0 0 0,0 0 0,0-1 0,0 1 0,0 0 0,0 0 0,0 0 0,0 0 0,0 0 0,0 0 1,0 0-1,0 0 0,1 0 0,-1-1 0,6-8 186,11-6 87,-9 9 2479,-8 6-2700,-1-1-1,1 1 0,0 0 0,0 0 1,-1-1 415,1 1-416,0-1 0,0 1 1,0 0-1,-1 0 0,1 0 0,0 0 1,0 0-1,0 0 0,-1 0 0,1 0 1,0 0-1,0 0 0,0-1 1,-1 1-1,1 0 0,0 0 0,0 0 1,0 0-1,-1 1 0,1-1 1,0 0-1,0 0 0,0 0 0,-1 0 1,1 0-1,0 0 0,0 0 0,-1 0 1,0 1 41,0-1-1,0 1 1,0 0 0,0-1 0,0 1 0,0 0 0,0 0 0,0-1 0,0 1-1,0 0 1,0 0 0,1 0 0,-1 0 0,0 0 0,1 0 0,-1 1 0,1-1-1,-1 2 1,-14 2 881,7-2-639,-1-1 0,0 0 0,1 0-1,-1-1 1,0-1 0,0 1 0,0-1 0,-14-2-1,-6 1 111,-170 11 726,153-7-1138,-71 9 218,76-6-158,-12 1 175,-75 3-1,52-10-15,-314 14 20,253 0 94,93-10-240,-82-3 1,59-2-172,-268 1-101,87 10 640,-51-19-379,83 0-53,141 7-18,-18-2-204,66 2 252,-30 2 0,-7-1 1,-84-4-197,-41 2 281,102 5-134,20-2 617,-117 14-1,31 18-306,-13 1-4689,138-29 1092,15-8-1355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7:41.973"/>
    </inkml:context>
    <inkml:brush xml:id="br0">
      <inkml:brushProperty name="width" value="0.1" units="cm"/>
      <inkml:brushProperty name="height" value="0.1" units="cm"/>
      <inkml:brushProperty name="color" value="#E71224"/>
    </inkml:brush>
  </inkml:definitions>
  <inkml:trace contextRef="#ctx0" brushRef="#br0">4836 1476 1536,'2'0'163,"-1"0"-1,1 0 1,-1 0-1,0-1 1,1 1-1,-1 0 1,0 0-1,0-1 1,1 1 0,-1-1-1,0 1 1,0-1-1,1 0 1,-1 1-1,0-1 1,0 0-1,0 0 1,0 0-1,0 0 1,0 0 0,0 0-1,-1 0 1,1 0-1,1-1 1,-1 0 221,-2-22 1258,-19-9 348,19 29-1801,-1 0 1,1 0-1,0 0 1,0-1-1,1 1 0,-1 0 1,1-1-1,0 1 1,0 0-1,1-1 1,1-7-1,-1 4-7,1 1 0,0-1 0,1 0 0,-1 1 0,7-12 0,-1 6 19,-1-1-1,-1 0 1,-1-1 0,0 1 0,0-1-1,-2 0 1,1 0 0,-2 0-1,0 0 1,-1-27 0,-1-1 308,8-48 0,-5 70-433,1 1 0,0 0-1,2 0 1,11-27 0,-10 30-74,-1 1-1,-1-1 0,-1 0 1,0 0-1,-2-1 0,2-21 1,-3 1 356,-8-68-1,4 84-285,0 1-1,-2 0 1,0 0-1,-11-25 1,13 40-31,0 1 1,0-1 0,-1 1-1,0 0 1,0 0 0,0 0-1,-1 1 1,1-1 0,-1 1-1,0 0 1,0 1 0,-1-1-1,1 1 1,-1 0 0,0 0-1,0 1 1,0-1 0,0 1-1,-10-2 1,-2 1-11,0 0 0,0 1 0,-1 1 0,1 0 0,-31 4-1,-56 16 16,36-5 122,9-3-108,-33 6 24,-149-12 215,144-6-305,47 1 138,0-2 0,1-2 0,-95-21 0,-79-19-87,88 21-202,40 9 206,-23-5 398,-491-101 33,525 107-520,-152-3 0,2 6 125,35 2-213,30 6 128,92 3 0,-69 4 107,-142 4-70,227-6-42,-1 2 0,-70 15-1,-151 23 284,227-37-212,-63 11-95,85-9 51,5 0-57,-42 5 0,-6 3 30,65-15-8,0 1 1,0 0-1,0 1 1,0 0-1,-14 6 1,24-8 4,1 0-1,-1 0 1,0 0-1,1 0 1,-1 0-1,1 1 1,-1-1-1,1 1 1,0-1-1,-1 1 1,1 0-1,0 0 1,0 0-1,0 0 1,1 1-1,-1-1 1,0 0-1,1 1 1,0-1-1,-1 1 1,0 3-1,-6 20 134,0 0-1,2 1 0,1-1 0,1 1 0,1 1 0,2 41 1,1 510 29,5-411-143,-5-163-17,1 0 1,-1 0-1,1 0 0,0 0 1,1 1-1,-1-2 1,1 1-1,0 0 0,4 8 1,3 1-47,17 22 0,1 0 57,-18-23 15,1 0 0,1 0 0,0-2 1,18 16-1,3 3 18,-27-25-36,0-1 0,1 0 0,0 0 1,0-1-1,0 1 0,0-1 0,0-1 0,1 1 0,-1-1 0,1-1 0,0 1 1,11 1-1,12-1 53,50-1 1,-46-1 40,47-3-41,-1-3 0,152-31 0,-173 27-45,-1 3 0,62 0 0,33-4 51,-16-13-26,-95 14-34,1 2-1,81-4 1,228 2 218,-329 8-212,122-14 103,-95 6-89,1 2 1,0 3-1,0 1 0,0 3 1,85 9-1,-68 2-8,164 27 49,-184-29-98,-17-3 66,0 1-1,38 13 1,-32-7-14,64 11 0,-44-12-11,-20-5-14,1-2 0,-1-2 0,57-3 0,-24-1 24,194 2 76,-79 5-161,82 4 209,23-3-272,-14 7 357,-242-10-287,0-1 1,47-3 0,-73 0 73,0 0 1,0 0-1,0-1 0,-1 0 1,1-1-1,-1 1 1,0-1-1,0-1 0,0 1 1,0-1-1,0 0 0,-1-1 1,0 0-1,9-8 1,-8 5 2,-1 1 0,0-1 0,0-1 1,-1 1-1,0-1 0,-1 1 0,1-1 0,-2-1 1,1 1-1,-2-1 0,3-10 0,3-27 44,4-85-1,-11-48 25,-2 84-44,-1 65-9,0 0 1,-2 0-1,-2 0 1,0 1 0,-2 0-1,-19-46 1,-3 6 194,-58-96 1,-27-7-198,109 165-157,1 0 1,0 0-1,0 0 1,1-1-1,0 0 0,-3-11 1,5 15-150,1 0 0,0 0 0,1 0 1,-1 0-1,1 0 0,0 0 0,1 0 0,-1-1 0,1 1 0,0 0 1,0 0-1,0 0 0,3-6 0,27-76-6654,-15 36 2560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7:55.409"/>
    </inkml:context>
    <inkml:brush xml:id="br0">
      <inkml:brushProperty name="width" value="0.1" units="cm"/>
      <inkml:brushProperty name="height" value="0.1" units="cm"/>
      <inkml:brushProperty name="color" value="#E71224"/>
    </inkml:brush>
  </inkml:definitions>
  <inkml:trace contextRef="#ctx0" brushRef="#br0">1184 44 3328,'-2'-2'298,"1"2"-237,1-1-1,-1 1 1,1 0-1,-1-1 1,0 1-1,1-1 1,0 1-1,-1-1 1,1 1 0,-1-1-1,1 1 1,0-1-1,-1 0 1,1 1-1,0-1 1,-1 0 0,1 1-1,0-3 1032,-1-11 929,0 13-1916,0 0-1,1 0 1,-1 0 0,0 0-1,0 0 1,0 0-1,0 0 1,0 0 0,0 0-1,0 0 1,-1 1-1,1-1 1,0 0 0,0 1-1,0-1 1,-1 1 0,1 0-1,0-1 1,-1 1-1,1 0 1,0 0 0,-1 0-1,1 0 1,0 0-1,-1 0 1,1 0 0,-3 1-1,-3-1 172,-87 10 1868,-211-10 886,287 1-2888,1 1 0,0 1 1,-25 6-1,21-4 157,-33 4 0,-104 17 725,-26 26-2822,66-5-4003,68-25 1257,-2-7 784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7:56.985"/>
    </inkml:context>
    <inkml:brush xml:id="br0">
      <inkml:brushProperty name="width" value="0.1" units="cm"/>
      <inkml:brushProperty name="height" value="0.1" units="cm"/>
      <inkml:brushProperty name="color" value="#E71224"/>
    </inkml:brush>
  </inkml:definitions>
  <inkml:trace contextRef="#ctx0" brushRef="#br0">2061 15 896,'1'0'110,"0"0"0,0 0 1,0-1-1,-1 1 0,1 0 0,0 0 1,0-1-1,0 1 0,-1 0 0,1-1 1,0 1-1,11-11 4849,-15 11-4767,1 1-1,0-1 1,0 0-1,0 0 0,-1 0 1,1 0-1,0 0 0,-3-1 1,-5 1 43,-11 1 422,-41 8 0,10-1-131,7-3-20,1 3 1,0 1 0,-70 25-1,48-14-49,0-3 0,-95 13 0,55-12-4,-178 36 635,251-47-974,-50 3-1,66-10-77,0 0 0,0-1-1,0 0 1,-32-8 0,-103-29 417,103 24-244,12 3 326,-66-11 1,-60 7 786,147 14-1723,-1-2 0,1 0 0,0-1 0,-28-10-1,-26-17-6882,38 11 2836,-4-14 1083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8:00.068"/>
    </inkml:context>
    <inkml:brush xml:id="br0">
      <inkml:brushProperty name="width" value="0.1" units="cm"/>
      <inkml:brushProperty name="height" value="0.1" units="cm"/>
      <inkml:brushProperty name="color" value="#E71224"/>
    </inkml:brush>
  </inkml:definitions>
  <inkml:trace contextRef="#ctx0" brushRef="#br0">2050 20 3200,'0'0'3402,"-11"9"-1636,7-1-735,2-6-753,1 0 0,0 0 1,0 1-1,-1-1 0,0 0 1,1 0-1,-1-1 0,-2 3 1,-32 38 1283,36-41-1532,0 0 0,-1-1 0,1 1 0,-1-1 0,1 1 0,0-1 0,-1 1 0,1-1 0,-1 0 0,1 1-1,-1-1 1,0 1 0,1-1 0,-1 0 0,1 0 0,-1 1 0,1-1 0,-1 0 0,0 0 0,1 0 0,-1 0 0,0 1 0,1-1 0,-1 0 0,0 0-1,1 0 1,-1 0 0,1-1 0,-1 1 0,0 0 0,1 0 0,-1 0 0,0 0 0,1-1 0,-1 1 0,1 0 0,-1-1 0,1 1 0,-1 0-1,0-1 1,1 1 0,0-1 0,-1 1 0,1-1 0,-1 1 0,1-1 0,-1 1 0,1-2 0,-5-2-8,-1 1 0,1-1 0,-1 1 0,1 0 0,-1 0 0,0 0 0,0 1 0,0 0 0,-1 0 0,1 1 0,0-1 0,-1 2 0,1-1 0,-1 1 0,-9 0 0,3-1 199,0-1 0,0 0 0,1-1 0,-1-1 0,-23-9 0,-11-3-187,15 8 4,0 2 0,0 1 0,-35 0 0,-100 5 289,76 1-70,-193 12 297,247-9-515,-66 7 360,-151 35 1,187-28-250,-2-4 0,-73 5 1,95-16-2171,-94-6 0,137 3 1843,-23-2-2897,-37 0-1,20 7-343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8:01.728"/>
    </inkml:context>
    <inkml:brush xml:id="br0">
      <inkml:brushProperty name="width" value="0.1" units="cm"/>
      <inkml:brushProperty name="height" value="0.1" units="cm"/>
      <inkml:brushProperty name="color" value="#E71224"/>
    </inkml:brush>
  </inkml:definitions>
  <inkml:trace contextRef="#ctx0" brushRef="#br0">2618 23 4096,'0'0'64,"-1"-1"147,0 0 1,0 0-1,0 1 1,0-1-1,0 0 1,-1 0 0,1 1-1,0-1 1,0 1-1,0-1 1,-3 1 879,-12 0-3,-47 0 1664,61-1-2712,0 1 1,1 0-1,-1-1 0,0 1 0,1-1 0,-1 1 1,1-1-1,-1 0 0,-2-1 0,2 1 14,1 0 0,-1 0 0,0 0 1,0 0-1,1 1 0,-1-1 0,0 1 0,0-1 0,0 1 0,-2-1 1,-155 1 2974,153 1-2935,1 0 0,-1 0 0,1 1 0,0-1 0,-1 1 0,1 0 0,0 1 0,-7 4 0,5-3-11,-1-1 0,1 1 0,-10 2 0,-1-3 58,-1-1-1,1 0 0,-1-1 0,-21-3 0,18 2-109,0 0 1,-30 4-1,-89 13 39,10-1-23,78-8 84,-90 2 0,-62-18 7,-195-2 888,374 10-814,-146-14 620,34 1-496,41 11-1079,-103 13 1,2 11-8706,142-18 5192,-2-3 1088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8:04.465"/>
    </inkml:context>
    <inkml:brush xml:id="br0">
      <inkml:brushProperty name="width" value="0.1" units="cm"/>
      <inkml:brushProperty name="height" value="0.1" units="cm"/>
      <inkml:brushProperty name="color" value="#E71224"/>
    </inkml:brush>
  </inkml:definitions>
  <inkml:trace contextRef="#ctx0" brushRef="#br0">2509 63 3712,'-1'0'151,"0"0"1,0 0 0,0 0-1,0-1 1,0 1 0,0 0-1,0 0 1,0-1-1,0 1 1,0 0 0,0-1-1,0 1 1,1-1-1,-1 1 1,0-1 0,0 0-1,0 1 1,1-1-1,-1 0 1,0 0 0,1 1-1,-2-3 1,-9-8 419,8 8-324,-1 1-1,1 0 0,-1 0 0,0 0 0,0 0 0,0 1 1,1-1-1,-2 1 0,1 0 0,-6 0 0,-48-2 404,12 1-285,-55-11 915,63 11-795,-55 2 0,31 2 310,-76 1-107,31 5-505,46-2-40,-245 35 1090,266-34-1219,5-3 201,0-2-1,-50-3 0,23 0-83,-285-3 1170,189-8-716,-3-1-354,20 11-327,-90 1-5232,154 10-2544,31-4 4070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8:15.026"/>
    </inkml:context>
    <inkml:brush xml:id="br0">
      <inkml:brushProperty name="width" value="0.1" units="cm"/>
      <inkml:brushProperty name="height" value="0.1" units="cm"/>
      <inkml:brushProperty name="color" value="#E71224"/>
    </inkml:brush>
  </inkml:definitions>
  <inkml:trace contextRef="#ctx0" brushRef="#br0">1720 160 2816,'-10'-2'399,"10"2"-340,-1 0 0,0 0 1,0 0-1,0 0 0,0 0 0,0 0 0,1-1 1,-1 1-1,0 0 0,0 0 0,0-1 1,0 1-1,1 0 0,-1-1 0,0 1 0,0-1 1,1 1-1,-1-1 0,0 1 0,1-1 1,-1 0-1,1 1 0,-1-1 0,1 0 0,-1 1 1,1-1-1,-1 0 0,1 0 0,0 1 1,-1-1-1,1 0 0,0 0 0,-1 0 0,1 0 1,0 1-1,0-1 0,0 0 0,0 0 1,0-1-1,1-27 81,0 19 402,0 0-1,-1 0 1,0 0-1,-4-19 1,3 27-446,0 0 1,0 0 0,0 1 0,0-1-1,0 0 1,0 1 0,-1-1-1,1 1 1,-1-1 0,1 1 0,-1 0-1,1 0 1,-1 0 0,0 0-1,0 0 1,0 0 0,1 0 0,-1 0-1,0 1 1,0-1 0,0 1-1,0-1 1,-2 1 0,-8-2 106,1 1 1,-19 0 0,29 1-203,-37-1 206,17 0-87,0 1 1,0 1-1,-30 5 0,29-3-82,0-1 0,0-1 1,-36-2-1,8 0 150,-139-8 511,-74 3 725,-215 12 1296,331-6-4801,0 0-4131,104 0 3220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8:16.308"/>
    </inkml:context>
    <inkml:brush xml:id="br0">
      <inkml:brushProperty name="width" value="0.1" units="cm"/>
      <inkml:brushProperty name="height" value="0.1" units="cm"/>
      <inkml:brushProperty name="color" value="#E71224"/>
    </inkml:brush>
  </inkml:definitions>
  <inkml:trace contextRef="#ctx0" brushRef="#br0">2136 6 3200,'-11'-6'6684,"10"7"-6558,-21 11 718,8-4-109,-10 3-116,11-5-391,-1-1-1,-15 5 0,18-8-117,1-1-1,-1 0 1,0-1-1,-15-2 1,-4 1-98,-18 2 415,27 1-239,0-2-1,0 0 1,1-2 0,-27-4 0,-26-6-51,61 11-130,-151-8 531,125 6-325,-60 3-1,33 2-29,-275-2 532,222 9-551,-1 0 205,-17-4 250,39-6-143,-158 7-712,167-1-2483,30-7-2557,28-3 828,-10-7 950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08:17.879"/>
    </inkml:context>
    <inkml:brush xml:id="br0">
      <inkml:brushProperty name="width" value="0.1" units="cm"/>
      <inkml:brushProperty name="height" value="0.1" units="cm"/>
      <inkml:brushProperty name="color" value="#E71224"/>
    </inkml:brush>
  </inkml:definitions>
  <inkml:trace contextRef="#ctx0" brushRef="#br0">2403 159 4864,'-6'-2'730,"-9"-1"982,14 3-1658,3-3-1080,-1 2 1264,0-1 1,0 0-1,0 1 0,0-1 1,0 0-1,-1 1 0,1-1 0,-1 0 1,0 0-1,1-3 0,-1 5-156,-1-1 0,1 0-1,0 1 1,-1-1 0,1 1-1,-1-1 1,1 1-1,-1-1 1,1 1 0,-1-1-1,1 1 1,-1-1 0,0 1-1,1 0 1,-1-1-1,0 1 1,1 0 0,-1-1-1,0 1 1,1 0 0,-1 0-1,0 0 1,1 0 0,-1 0-1,0 0 1,0 0-1,1 0 1,-1 0 0,0 0-1,1 0 1,-2 0 0,-1 0 36,0 0 1,0-1 0,1 0-1,-1 1 1,0-1 0,0 0-1,1-1 1,-1 1 0,1 0-1,-1-1 1,-3-2 0,-15-8 339,10 6-330,0 1-1,1-2 0,-10-6 1,-19-12 701,25 19-662,0 0 1,0 1-1,-1 0 1,-16-2-1,4 3 32,1 1 0,-1 2 0,-42 2-1,13 1-134,20-1 16,-1 2 0,-37 7 0,35-5-55,-1-3 1,-57-3 0,31 0-77,-307 1 361,115 5 484,-236 8-202,324-10-5197,8-1-4090,79 3 5468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1:34.104"/>
    </inkml:context>
    <inkml:brush xml:id="br0">
      <inkml:brushProperty name="width" value="0.1" units="cm"/>
      <inkml:brushProperty name="height" value="0.1" units="cm"/>
      <inkml:brushProperty name="color" value="#E71224"/>
    </inkml:brush>
  </inkml:definitions>
  <inkml:trace contextRef="#ctx0" brushRef="#br0">4821 113 1536,'-1'0'25,"1"0"0,0 0 0,0 0-1,-1 0 1,1 0 0,0 0 0,-1 0 0,1 0 0,0 0 0,-1 0 0,1 0 0,0 0-1,0 0 1,-1 0 0,1 0 0,0-1 0,-1 1 0,1 0 0,0 0 0,0 0 0,-1 0-1,1-1 1,0 1 0,0 0 0,0 0 0,-1 0 0,1-1 0,0 1 0,0 0 0,0 0-1,0-1 1,-1 1 0,5-11 70,22-17 9639,-27 15-8128,0 12-1530,0 0 1,0 0 0,0 0-1,0 0 1,0 0 0,0 0-1,-1 1 1,1-1 0,0 1 0,0-1-1,-1 1 1,1-1 0,0 1-1,-1 0 1,1-1 0,0 1-1,-1 0 1,-1 0 0,-34 1 664,21-1-726,-12 2 264,0 1 0,-29 6 1,-4 1 242,-39 10-28,38-7-199,55-12-241,-8 1 81,-1 1 0,1 1-1,-1 0 1,1 1 0,0 0 0,-23 13-1,19-7-46,-1-1 0,0-1 0,0 0 0,-1-2 0,-31 8 0,29-10-52,-1 0 0,1-2 0,-1-1-1,0 0 1,0-2 0,0-1 0,1 0-1,-1-2 1,-37-9 0,-33-8 209,72 16-168,0 1 0,0 1 0,0 0 0,-38 3 0,14 0 189,34-2-236,0-1 0,0 0 0,1-1 0,-1 0 0,1-1 0,-13-6 0,-24-7-278,-16 0 325,-1 3-1,-95-9 1,-66 17 157,202 4-173,1 0-1,-40-10 1,-1 0-61,-165 3 176,222 9-171,-256 0 294,158-6-305,81 5-3,-27-5-1,27 3-42,-30-1 1,0 4 73,-192 5-18,-58 4-36,157-18 310,-111 4-145,179 6-61,18 1 180,-80-9 0,-106-8 208,81 17-3101,144 0 909,1 1-1,-1 1 1,0 1 0,-27 10 0,-6 1-2450,-38 7-564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1:37.048"/>
    </inkml:context>
    <inkml:brush xml:id="br0">
      <inkml:brushProperty name="width" value="0.1" units="cm"/>
      <inkml:brushProperty name="height" value="0.1" units="cm"/>
      <inkml:brushProperty name="color" value="#E71224"/>
    </inkml:brush>
  </inkml:definitions>
  <inkml:trace contextRef="#ctx0" brushRef="#br0">894 101 4224,'-2'-2'145,"0"0"-1,0 0 1,1 0 0,-1 0 0,0 0 0,1 0-1,0 0 1,-1-1 0,1 1 0,0-1 0,0 1-1,0-1 1,1 1 0,-1-1 0,0 1 0,1-1-1,0 0 1,0 1 0,0-5 0,0 5-124,0 1 0,0 0-1,-1 0 1,1 0 0,0 0 0,0-1 0,-1 1 0,1 0 0,-1 0 0,1 0 0,-1 0 0,1 0-1,-1 0 1,0 0 0,1 0 0,-1 0 0,0 0 0,0 1 0,0-1 0,0 0 0,0 0-1,0 1 1,0-1 0,-1 0 0,-8-8 577,7 7-347,0 0 1,0 1 0,0-1-1,1 1 1,-1-1 0,-1 1 0,1 0-1,0 0 1,0 1 0,0-1-1,0 0 1,-1 1 0,1 0-1,-7 0 1,-4 1 257,0 0-1,-16 3 1,-67 10 1057,-1-5 0,-117-4 0,118 2-954,0 1-3122,61-6-595,27-1 1663,1 0 0,-1-1 0,1 0 0,-16-1 0,-13-11-2216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2:42.020"/>
    </inkml:context>
    <inkml:brush xml:id="br0">
      <inkml:brushProperty name="width" value="0.1" units="cm"/>
      <inkml:brushProperty name="height" value="0.1" units="cm"/>
      <inkml:brushProperty name="color" value="#66CC00"/>
    </inkml:brush>
  </inkml:definitions>
  <inkml:trace contextRef="#ctx0" brushRef="#br0">4295 58 4096,'-4'-3'521,"3"3"-426,1-1-1,-1 0 1,0 1-1,0-1 1,0 1 0,1-1-1,-1 1 1,0 0-1,0-1 1,0 1 0,0 0-1,0 0 1,0-1-1,0 1 1,0 0 0,0 0-1,-1 0 1,13-15 65,-10 15-204,19-22 1777,-20 22-1662,0-1 0,1 1 1,-1 0-1,0 0 0,0-1 0,0 1 1,1 0-1,-1 0 0,0-1 0,0 1 1,0 0-1,0 0 0,0-1 0,0 1 1,0 0-1,0-1 0,0 1 0,0 0 0,0-1 1,0 1-1,0 0 0,0-1 0,0 1 1,0 0-1,0 0 0,0-1 0,0 1 1,0 0-1,-1-1 0,1 1 0,-1-1 26,0 1 0,0 0 0,0-1 1,0 1-1,0 0 0,0 0 0,0 0 0,0 0 0,0 0 0,-1 0 0,1 0 0,0 0 0,0 0 0,0 1 0,-1-1 0,-8 3 211,1-1-1,-1 2 0,1-1 1,0 1-1,0 1 0,0 0 0,-9 6 1,4 0-182,0 0 1,0 1 0,-12 15 0,23-25 15,-1 1 0,1 0 0,-1-1 0,1 0-1,-1 0 1,0 0 0,0 0 0,0 0 0,0-1 0,-6 2 0,6-2-52,-1 1 0,0-1 0,0 1 0,0 0 0,1 1 0,-7 3 0,6-2-83,0-1 0,0 0-1,0 0 1,-1-1 0,1 0-1,-1 0 1,0 0-1,1-1 1,-1 1 0,-11 0-1,-7-1 141,-34-2-1,19 0 192,-149 14-428,150-9 143,-59-2 46,-1 1-118,-189 3 65,174-8-183,-197 2 148,241 2-67,-61-3 235,8-1 106,28 1-32,-116-1-547,110 3 546,-174 2-124,167 5-669,25-2 799,-153-5 280,130-1-191,-43-4 197,-16-1-186,34 2 60,46 0 245,-95 9 0,-14 9-1140,-28 3-4987,140-9 760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1:38.466"/>
    </inkml:context>
    <inkml:brush xml:id="br0">
      <inkml:brushProperty name="width" value="0.1" units="cm"/>
      <inkml:brushProperty name="height" value="0.1" units="cm"/>
      <inkml:brushProperty name="color" value="#E71224"/>
    </inkml:brush>
  </inkml:definitions>
  <inkml:trace contextRef="#ctx0" brushRef="#br0">2010 60 1536,'-2'-2'125,"2"2"-123,-1 0 1,1-1-1,0 1 1,0 0-1,-1-1 0,1 1 1,0 0-1,0-1 1,-1 1-1,1-1 0,0 1 1,0 0-1,0-1 0,0 1 1,0-1-1,0 1 1,-1-1-1,1 1 0,0 0 1,0-1-1,0 1 0,1-1 1,-1 1-1,0-1 1,0 1-1,0 0 0,0-1 1,0 1-1,0-1 1,1 1-1,-1 0 0,0-1 1,0 1-1,0 0 0,1-1 1,-1 1-1,0 0 1,1-1-1,-1 1 0,0 0 1,1-1-1,-1 1 0,0 0 1,1 0-1,0-1 1,23-30 11410,-25 30-11357,0 1 0,0-1 0,0 1 0,0 0 0,0 0 0,0 0 0,0-1 1,0 1-1,0 0 0,0 0 0,0 0 0,0 1 0,0-1 0,-1 0 0,-14 0 713,10-2-623,0 0 0,-1 1 0,0 0 0,1 0 0,-1 1 0,0 0 0,-9 1 0,-48 10 375,6 0-77,-6-7-119,32-2-42,-33 5 0,29-2-30,0-2 0,-42-2 0,64-1-271,-42 1-33,11 0 530,-53-6 0,33 2-310,41 3 88,-26-4 0,-50-5-27,-143 4 1,157 6 33,-231-1 872,108 0-3659,157 3 12,34-2 95,0 0 0,1-1 0,-23-2 0,-16-10-2016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2:32.217"/>
    </inkml:context>
    <inkml:brush xml:id="br0">
      <inkml:brushProperty name="width" value="0.1" units="cm"/>
      <inkml:brushProperty name="height" value="0.1" units="cm"/>
      <inkml:brushProperty name="color" value="#E71224"/>
    </inkml:brush>
  </inkml:definitions>
  <inkml:trace contextRef="#ctx0" brushRef="#br0">1424 1514 1280,'-11'-5'8080,"32"-13"-950,-21-6-6266,6-3-80,-6 24-736,0-42 675,6-48-1,13-4-369,-11 57-255,7-61 1,-12 52 18,-2-1 0,-10-94 1,7 129-179,1 0 0,2-26 0,0 8 132,0 16-72,1 1 1,1-1 0,4-18 0,6-28-191,2-212 532,-15 246-317,1 21-9,0-1 0,-1 1 0,0 0 0,0 0 0,-1-1 0,0 1-1,-1 0 1,0 0 0,0 0 0,-1 0 0,-4-10 0,-1 6-55,0 0 0,0 0 1,-12-11-1,17 19 52,-1 0 1,-1 0-1,1 1 0,0-1 1,-1 1-1,0 0 0,0 0 1,0 1-1,0-1 0,0 1 1,-6-1-1,-63-14 39,-120-9-1,157 22-112,-31 0-153,-136-2 236,-117 20 33,314-13-81,-271 36-272,257-34 239,-1 2 0,1 0 0,-35 14 0,31-11 57,19-7-1,0 1 0,0 0 0,1 0 0,-9 4 0,13-5 2,-1 0 0,1 0 0,0 0-1,0 0 1,0 0 0,0 0 0,0 0 0,0 0 0,0 0 0,0 0 0,0 1-1,0-1 1,1 0 0,-1 1 0,1-1 0,-1 0 0,1 1 0,-1-1-1,1 1 1,0-1 0,-1 1 0,1-1 0,0 2 0,-10 271 322,4-185-367,4 0 0,3 0 1,16 103-1,-6 130 728,-11-253-557,-2-26-167,0-30 40,2 0 0,0 0-1,2 24 1,-1-33 15,0 1 0,0-1 0,1 0 0,-1 0-1,1 0 1,0 0 0,0 0 0,0 0 0,1 0 0,-1-1-1,1 1 1,0-1 0,0 0 0,0 0 0,6 5 0,-1-3-2,1 0 1,-1 0 0,1 0-1,0-1 1,1-1 0,-1 1 0,1-2-1,14 4 1,11-1-9,37 0-1,-43-3-36,342 25-2691,-357-26 1475,-1-1-1,1-1 0,-1 0 0,1-1 1,-1 0-1,21-7 0,-1-4-2401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2:34.710"/>
    </inkml:context>
    <inkml:brush xml:id="br0">
      <inkml:brushProperty name="width" value="0.1" units="cm"/>
      <inkml:brushProperty name="height" value="0.1" units="cm"/>
      <inkml:brushProperty name="color" value="#E71224"/>
    </inkml:brush>
  </inkml:definitions>
  <inkml:trace contextRef="#ctx0" brushRef="#br0">1506 1333 1664,'109'-5'3312,"-98"5"-3242,1 1 1,-1 0-1,0 1 0,13 3 1,-13-3 1149,0-1 0,0 0 0,13 0 0,-14-19-666,-8 6-24,0 0-1,-1 1 1,0-21 0,-1 19-253,1 0 0,3-21 0,37-226 1117,-24 124-1092,7 29 259,-1-2-189,-22 102-348,-1-1 0,0 1 0,0-1 0,0 1 0,-1-1 0,-1 1 0,-2-12 1,-23-51 444,3 6-342,20 50-108,-1 1 0,0 0 0,-1 0 0,0 1 0,-1 0 0,0 0 0,-1 0-1,0 1 1,-1 0 0,-16-15 0,-85-64 120,104 86-113,0 0 1,0 0-1,-1 1 1,1-1-1,-1 2 1,-9-4-1,-9-4-89,12 3 72,-1 1 0,1 1-1,-1 0 1,-21-5-1,-32-3 236,39 7-158,-1 0 0,-58-2-1,14 9-186,-137-5 533,185 3-441,11 1-8,-26-5 0,-65-9 108,61 8-109,-1 1 0,-79 2 1,96 3 38,3 2 4,1 0 0,-1 2 0,-30 9 0,-33 4 120,62-13-164,-16 2-84,23-5 122,1 1 0,-30 6 0,12-1 30,29-5-21,0-1-1,0 1 0,0 0 0,-12 6 0,18-7-12,-1-1 0,0 1 1,1 0-1,-1 0 0,1 0 0,-1 0 1,1 1-1,-1-1 0,1 0 0,0 1 1,-1-1-1,1 1 0,0-1 0,0 1 1,0-1-1,0 1 0,0 0 0,1-1 1,-1 1-1,0 0 0,1 0 0,0 0 0,-1 3 1,1 279 224,5-182-240,-2-31 0,0-42 5,-2 0 1,-3 30-1,-23 78 119,0 2 50,24-125-166,0-1 0,0 1 1,2-1-1,-1 0 0,2 1 0,3 16 0,-3-24-28,0 1 1,0-1-1,1 1 1,0-1 0,0 0-1,1 0 1,-1 0-1,1-1 1,1 0 0,-1 1-1,1-1 1,0 0 0,0-1-1,7 6 1,16 7 189,0-2 0,1-1 0,59 21 0,-82-33-168,24 10-18,0-2 0,0-1 0,54 8 0,2-7 247,331 30 77,-266-39 117,-90-2-270,63 6 1,4 4-2222,-45-10-3953,-78 1 5087,1 0-1,0-1 1,-1 0-1,1 0 1,6-2-1,-8 1 269,-1 0 0,1 0-1,-1 0 1,0 0 0,0 0-1,5-6 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3:48.243"/>
    </inkml:context>
    <inkml:brush xml:id="br0">
      <inkml:brushProperty name="width" value="0.1" units="cm"/>
      <inkml:brushProperty name="height" value="0.1" units="cm"/>
      <inkml:brushProperty name="color" value="#FFFC18"/>
    </inkml:brush>
  </inkml:definitions>
  <inkml:trace contextRef="#ctx0" brushRef="#br0">6206 1486 384,'-33'-29'15562,"44"11"-15188,28-49 492,-27 48-803,-1-1 0,12-27 0,0-19 192,-3 0-1,20-125 0,-33 150-89,2-72 1,-8 103-63,-1 0 0,0 1 0,-1-1 0,0 0 0,0 1 0,-1-1 1,0 1-1,-1 0 0,0 0 0,-1 0 0,-6-13 0,5 14-146,-2-5-15,-18-22-1,18 28 95,1 0 0,-2 1 0,1 0 0,-1 0 0,0 1 1,0-1-1,0 2 0,-1-1 0,-11-3 0,-11-3 69,-44-9-1,44 13-135,-86-20-87,-59-16 225,109 28-16,1 2 0,-91-5 0,46 6 68,-224-43-37,-3-1 1,-157 11 90,198 21-228,207 16-66,-147-17-41,116 5 147,-89-12-77,168 27 11,-130-13-19,-4 0 317,-2-1-231,72 11-20,-60-4 14,60 6-104,-60-1 46,-73 1 102,34-9 19,54 3-102,-345 2 60,476 10-40,-53 3 133,0 3-1,-80 18 0,41-7-109,-39 8 214,114-18-244,14-2-32,0 0-1,-30 11 1,46-13 41,1 0-1,-1 0 1,1 0 0,0 1 0,0 0-1,0 0 1,1 1 0,-1 0-1,1 0 1,0 0 0,0 0 0,-4 8-1,0 1-23,2 1 1,-1 1-1,2-1 0,0 1 0,-7 31 0,-8 86-158,19-115 138,-4 40 153,-21 87-1,2-55 0,-87 373-148,106-438 24,1-2-113,-2 32 0,6-50 123,1 1 1,0 0-1,0-1 0,1 1 0,-1-1 0,1 1 1,0 0-1,1-1 0,0 0 0,0 1 0,2 4 1,-1-6-3,-1-2 1,1 1 0,-1 0-1,1 0 1,0-1 0,0 1-1,0-1 1,1 0 0,-1 0 0,0 0-1,1 0 1,-1-1 0,1 0-1,0 1 1,4 0 0,5 1 22,0-1 1,0 0-1,15 1 1,151-3-96,-96-2 6,90 10 0,15 5 78,17 2-8,165 22 27,-119-23-74,227-5-47,-157-4 217,122-21-132,-396 12 9,741-37 33,-410 40-121,-209 2 152,361 22 81,-288-9 5,-53-2-185,89 3 317,66-25 431,-298 7-730,82 0-147,-61 3-2099,76-11-1,-71 1-1366,1-3-961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4:02.426"/>
    </inkml:context>
    <inkml:brush xml:id="br0">
      <inkml:brushProperty name="width" value="0.1" units="cm"/>
      <inkml:brushProperty name="height" value="0.1" units="cm"/>
      <inkml:brushProperty name="color" value="#FFFC18"/>
    </inkml:brush>
  </inkml:definitions>
  <inkml:trace contextRef="#ctx0" brushRef="#br0">11715 1506 3968,'-6'-2'3369,"6"2"-3297,0-1-1,0 1 1,0 0 0,-1 0-1,1 0 1,1 0 0,-1-1 0,0 1-1,0 0 1,0 0 0,0 0-1,0-1 1,1-22 8832,-2 8-8190,-1 14-636,1 0 0,-1 0 0,0 0 0,0 0-1,0 1 1,0-1 0,0 0 0,0 1-1,0-1 1,-4 1 0,-13-6 282,14 4-283,0 1 0,0-1 0,0 1 0,-1 0 0,1 1 0,0-1-1,0 1 1,0 0 0,0 0 0,-10 2 0,-6-1 69,-224-5 1364,-360 4-881,499 4-378,-40 1-209,-180-5 17,241-9-118,-4 4 129,-58 0 122,-6 1-224,132 3 147,1-1 1,0-2-1,-28-7 1,5 2 62,-9-2-114,39 7-98,-10-2 89,-30-2-2,-37-1-106,78 8 74,-1 0 1,-17-4-1,18 2-19,-1 1 0,-18 0-1,-74-4-49,79 5 112,-37-8 0,-80-17 395,130 24-452,-1 1-1,-25 1 1,24 1 22,0-2 0,-19-1 0,15 0 16,-1 0 1,-32 4 0,10-1-61,-398 4 255,334-14-469,99 9 228,0 0 1,0 1-1,0 0 1,0 0-1,0 0 0,0 1 1,0 0-1,-10 4 1,14-5 4,-3 2-5,0 0 0,-1-1 0,1 0 1,-13 2-1,-25 7 88,36-8-53,0-1 1,0 0-1,0 0 0,0-1 1,-10 1-1,-190 3 51,200-5-86,-28 0 65,-1 0 1,1-3-1,-46-9 0,62 8-62,1 0-1,-2 2 0,-31-1 1,-37-3-162,-262 12 346,194-12-314,121 3 58,27 2 81,1 0 0,-1 1 0,-15 1 0,-16 4-14,-7 2 68,-50-1 1,72-5-149,-28 5 0,28-2 70,-29 0 0,23-5 105,-11 1-45,-43 5 0,14 0 72,-96-4-1,74-3 35,63 3-162,17 0 42,0-1-1,-1 0 1,-22-5 0,23 4-49,0 0 0,0 0 0,-23 3 0,1-1-37,6-1 161,2 1-93,0-2 1,-27-4 0,32 3-29,1 1 1,-37 2 0,12 1 11,-559-2 289,596-1-297,0 0 0,0 0 1,-10-3-1,10 1 12,-1 1 1,1 1-1,-11-1 1,13 2 18,0-1-1,0 0 1,0-1 0,-11-3 0,11 3-18,0-1-1,-1 2 1,1-1 0,-14 0 0,-61-7-4,57 9-6,-118 5 124,-1-3-115,77-4 58,33 0-37,0-1 1,-55-13 0,55 9 27,0 1-1,-56-2 1,33 5-148,1-2 0,-68-16 0,58 11 98,-69-1 0,41 5 26,48 4-13,-80 8 0,9 0 99,-70 1-213,-103-4 33,236-4 162,-105 11 1,81-2-178,-347 11-148,193-3 282,112-4-90,-183 2 31,-18-14-714,301 0 668,1-1 0,0-1 0,0 0 0,0-2 0,0 0 0,1-1 0,0-1 0,-27-12 0,31 11 31,1-1 0,1 0 0,-1 0 0,2-2 0,-1 1 0,1-1 0,0-1 0,1 0 0,1 0 0,-1-1 0,-10-20 0,-47-103-48,47 90-19,-47-77 0,-26-5 456,70 100-431,2-1 1,2-1-1,-19-36 0,33 53 42,0 0 0,0-1 0,1 1 1,1-1-1,0 0 0,1 0 0,0 0 0,1-1 0,1 1 0,0 0 0,1 0 0,3-20 0,-2 22 11,1 0 0,0 0 0,1 1 0,0-1 0,1 1 0,0 0 0,11-16 0,-13 22-3,0 0-1,0 1 1,1-1 0,0 1 0,-1 0 0,1 0-1,0 0 1,1 1 0,-1-1 0,0 1 0,1 0 0,-1 0-1,1 0 1,0 1 0,-1 0 0,1 0 0,0 0-1,0 0 1,0 1 0,5 0 0,179 1-95,205-3 173,-342-2-60,0-3-1,57-14 0,43-6-33,-41 14 130,254-35-122,54 16-19,-402 32 43,287-2-46,-166 3-42,218 20 98,-218-9-21,84-7 7,-14-1 13,379 6 497,-391-11-405,138-8 259,158 9-166,-268-7-319,-52 0 298,14 12-35,58-1-112,513-8-13,-474 5-32,133 7 139,-375-8-114,454 10-61,-87-3-33,-166-6 138,191-2-38,-167-1 125,146-7-177,-257 9 23,338-6-68,-278 2 213,89-6-28,145-9-216,-290 14 152,189-12 25,19-1 21,-29-7-144,-156 16-26,-181 9 16,-2 1-205,-1 1 236,0 0-1,0-1 0,0 0 0,0 1 1,0-1-1,0 0 0,0 0 1,-4 1-1,-2 3 15,-5 2-58,0 1 1,1 0-1,0 1 0,0 1 0,1 0 1,1 0-1,0 1 0,-18 24 0,9-3 207,2 0 0,-23 57-1,-16 75-301,15-40 327,31-100-142,-1-1 0,-23 36 0,10-19-53,-8 12 77,17-31 5,-13 27 0,-44 82 240,30-58-298,31-48-220,1 0 1,2 1-1,0 0 0,1 0 0,2 0 1,-4 46-1,10-41-980,2-15-3398,2-56-2431,-5-13 1226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8:02.268"/>
    </inkml:context>
    <inkml:brush xml:id="br0">
      <inkml:brushProperty name="width" value="0.1" units="cm"/>
      <inkml:brushProperty name="height" value="0.1" units="cm"/>
      <inkml:brushProperty name="color" value="#FFFC18"/>
    </inkml:brush>
  </inkml:definitions>
  <inkml:trace contextRef="#ctx0" brushRef="#br0">2124 24 1152,'0'0'1536,"-4"-8"-725,-5 8-662,7 0-108,0 0-1,1 1 0,-1-1 0,0 0 0,0 0 0,0-1 0,1 1 1,-1 0-1,0-1 0,0 1 0,1-1 0,-1 1 0,0-1 0,-2-1 1,0 0 58,1 0 0,-1 1 0,1 0 0,-1 0 0,0 0 0,-6-1 0,7 2-77,-1 0 1,1 0-1,0 0 1,-1 0-1,1 0 1,-1 1-1,1-1 1,0 1 0,-1 0-1,1 0 1,0 0-1,0 1 1,0-1-1,0 1 1,0-1-1,0 1 1,-5 4-1,8-6 59,-1 1 0,0-1 0,0 0 0,1 1 0,-1-1 0,0 0 0,0 0 0,0 0 0,1 0 0,-1 0 0,0 0 0,0 0 0,0 0 0,1 0 0,-2 0 0,1 0-74,0 0 0,0 0 0,0 0-1,-1-1 1,1 2 0,0-1 0,0 0-1,0 0 1,0 0 0,0 0 0,0 1-1,0-1 1,0 1 0,-2 0-1,0 1 38,0-1-1,0 1 0,-1 0 0,1-1 0,0 0 0,-1 0 1,1 0-1,-1 0 0,0-1 0,-5 1 0,-17 4 352,19-4-394,0 0 0,0 0 0,0-1 0,1 0-1,-14-1 1,-3 0 170,-5 2-106,21 0-24,-1-1 0,1 1 0,-1-1 0,1-1 0,-1 1 0,0-1 0,1-1-1,0 0 1,-14-4 0,16 3 6,0 1 0,-1 0 0,1 0 0,0 1 0,-1 0-1,1 0 1,-9-1 0,-42 1 277,32 2-68,-47 2 5,-222-3 534,152-3-448,-60 3 250,188 1-563,0 1 0,0 0 0,0 1 0,0 0 0,-14 7 0,-27 6 66,3-6-15,0-2 1,-104 2-1,112-8-95,24-1 75,0-1 1,-32-3 0,31-2 248,-35-12 0,44 12-248,-1 1 0,0 0 0,0 1 0,-1 0 0,1 1 1,-1 0-1,-21 1 0,-44 13-1870,50-6 317,6-2-923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8:15.110"/>
    </inkml:context>
    <inkml:brush xml:id="br0">
      <inkml:brushProperty name="width" value="0.1" units="cm"/>
      <inkml:brushProperty name="height" value="0.1" units="cm"/>
      <inkml:brushProperty name="color" value="#FFFC18"/>
    </inkml:brush>
  </inkml:definitions>
  <inkml:trace contextRef="#ctx0" brushRef="#br0">606 67 768,'0'0'21,"-1"1"-1,1-1 1,-1 0 0,0 1-1,1-1 1,-1 0-1,0 0 1,1 0 0,-1 1-1,0-1 1,1 0 0,-1 0-1,0 0 1,1 0 0,-1 0-1,0 0 1,1 0 0,-1-1-1,0 1 1,1 0-1,-1 0 1,1 0 0,-1-1-1,0 1 1,1 0 0,-1-1-1,1 1 1,-1 0 0,0-1-1,0-1 125,1 0-1,-1 1 0,1-1 1,0 0-1,0 0 0,-1 0 1,1 1-1,0-1 0,1-3 1,-1-5 235,-1 7-314,-1 1 0,1 0 1,-1-1-1,1 1 0,-1 0 1,0 0-1,0 0 1,0 0-1,0 1 0,0-1 1,0 0-1,0 1 0,-1-1 1,1 1-1,0 0 0,-1 0 1,-4-1-1,-17 1-108,5 1 346,1 0 0,-32 5 0,7 1-203,-46 17 219,62-16-278,-48 15 29,66-18 22,0 0-1,0 0 0,0 0 0,1 1 0,-14 11 0,13-9-48,0 1-1,0 1 1,1 0-1,0 0 1,0 0-1,-10 19 0,9-11 46,1 0 0,1 1 0,1-1 0,0 1 0,-3 20 0,2-1 10,-2 56-1,6-17-5,10 103 1,12-35-57,0 2 284,-14-123-290,1-1 0,0 0-1,2 0 1,13 27 0,-15-40-24,-1 0 0,1-1 1,0 0-1,1 0 0,0-1 1,0 0-1,1 0 0,0 0 1,0-1-1,0 0 0,1-1 1,0 0-1,9 4 0,8 2 2,0-1 0,1-2 0,40 8 0,-61-14-1,-1-1 0,1 0 0,0-1 0,0 1 0,0-1 0,0 0 0,0 0 0,0-1 0,0 0 0,0 0 0,-1 0 0,1-1 0,0 0 0,-1 0 0,1 0 0,-1-1 0,0 0 0,1 0 0,-1 0 0,-1-1 0,1 1 0,0-1 0,-1 0 0,0-1 0,0 1 0,0-1 0,-1 1 0,1-1 0,-1 0 0,0-1 0,2-6 0,14-42 126,-3-1-1,-2 0 0,7-62 0,-7 43 124,-9 38-101,-1 0 1,-2 0-1,-1 0 0,-2-1 1,-10-63-1,7 68 71,2 0 0,4-51 0,0 59-229,-1-1-1,-1 1 1,-2 0 0,0 0-1,-10-43 1,10 62 4,1 0 0,-1-1 0,0 1 0,0 1-1,-1-1 1,0 0 0,0 1 0,0-1 0,0 1 0,-1 0 0,1 0 0,-1 0 0,0 0-1,0 1 1,-1 0 0,1-1 0,-1 2 0,1-1 0,-1 0 0,0 1 0,0 0 0,0 0 0,0 1-1,0-1 1,-1 1 0,1 0 0,0 0 0,-1 1 0,1 0 0,-8 0 0,-3 3-382,-1 0 0,1 1 1,0 0-1,1 1 1,-1 1-1,1 1 0,0 0 1,1 1-1,-1 1 0,-23 18 1,5-3-1749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8:42.021"/>
    </inkml:context>
    <inkml:brush xml:id="br0">
      <inkml:brushProperty name="width" value="0.1" units="cm"/>
      <inkml:brushProperty name="height" value="0.1" units="cm"/>
      <inkml:brushProperty name="color" value="#FFFC18"/>
    </inkml:brush>
  </inkml:definitions>
  <inkml:trace contextRef="#ctx0" brushRef="#br0">7560 353 3584,'-10'-2'434,"8"3"-324,1-1-1,-1 0 1,0-1 0,0 1-1,0 0 1,1 0-1,-1-1 1,0 1 0,0-1-1,1 0 1,-1 1 0,0-1-1,1 0 1,-1 0 0,1 0-1,-1 0 1,1 0 0,-3-3-1,-19-14 353,10 8-343,4 4 102,1-1-1,-1 2 1,-1-1-1,1 1 0,-1 1 1,0 0-1,0 0 1,0 1-1,-13-3 0,-11 1 700,-52-3-1,56 6-690,-21 1 384,-19-3 12,37 1-421,-22-3 104,29 1-240,-52 0 1,2 0 119,-276-28 1268,241 27-1422,48 4-73,-33-2 155,-43-2-19,86 1-85,-31-3 119,1 4 0,-103 7 0,-271 27-288,183-14 250,-286-10 190,300-8-244,-27-2 66,129-4-22,-247-21 90,106-17-136,-226-27 209,319 52-214,36 6 320,-295 11-1,101 48 298,279-31-610,-428 97-1307,391-81-7,-131 46-4427,129-38 1377,-15-8 1296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8:43.200"/>
    </inkml:context>
    <inkml:brush xml:id="br0">
      <inkml:brushProperty name="width" value="0.1" units="cm"/>
      <inkml:brushProperty name="height" value="0.1" units="cm"/>
      <inkml:brushProperty name="color" value="#FFFC18"/>
    </inkml:brush>
  </inkml:definitions>
  <inkml:trace contextRef="#ctx0" brushRef="#br0">1367 41 2176,'-10'-20'3514,"10"19"-3304,0 0-1,-1 0 0,1 0 0,0 1 0,0-1 0,-1 0 0,1 0 0,0 0 0,-1 0 0,1 0 0,-1 0 0,1 1 0,-1-1 0,0-1 0,-3 1-102,1-1-1,-1 1 1,0 0-1,1 1 1,-1-1-1,0 1 1,1-1-1,-1 1 0,0 0 1,1 0-1,-6 1 1,-6 0 237,-32-1 356,0 2 1,-58 10-1,-73 19 1209,-49 8-895,134-20-1114,-255 60-3112,186-37-580,82-27 1088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8:53.226"/>
    </inkml:context>
    <inkml:brush xml:id="br0">
      <inkml:brushProperty name="width" value="0.1" units="cm"/>
      <inkml:brushProperty name="height" value="0.1" units="cm"/>
      <inkml:brushProperty name="color" value="#FFFC18"/>
    </inkml:brush>
  </inkml:definitions>
  <inkml:trace contextRef="#ctx0" brushRef="#br0">3953 109 3328,'-9'-6'418,"7"5"-325,0 0 1,0 0-1,0 0 0,0 0 0,0 0 0,0 1 0,0-1 0,0 1 0,0-1 1,0 1-1,-4-1 51,3 2 2,1-13 435,2 11-559,-1-1-1,1 0 1,-1 1 0,0-1-1,1 1 1,-1-1-1,0 1 1,0-1-1,0 1 1,0 0-1,0 0 1,0-1-1,0 1 1,-2-1-1,-22-20 2245,16 16-1761,3 1-276,0 1 0,0 1 1,-1-1-1,1 1 0,-14-4 1,-17 1 543,31 6-752,0-1 0,0 1 0,-1 0 0,1 0 0,0 1 0,0 0 0,0 0 0,0 0 0,0 1 0,0 0 0,1 0 0,-8 4 0,5-3 46,-1 0 0,0 0 0,0 0 0,-13 1 0,-101-2 862,0 1-717,93-2-146,-1-2-1,1 0 1,0-2-1,-33-8 1,-13-1 534,40 10-423,-57 2 0,33 1-168,-2 5 28,34-5 112,-1 2 0,-28 6 0,28-4-100,-39 9-43,38-9 63,12-1 99,-39 1 0,39-4-78,1 0 0,-24 6 1,18-3 38,-21 1 118,33-5-251,-1 2-1,1-1 0,0 1 1,-22 7-1,19-5 36,0 0 0,0-1 0,0-1 0,-1-1 0,-24 1 1,-402 1 1034,413-4-945,-36-7-1,36 4-115,-37-1 0,60 5 0,1 0 0,-1-1 1,0 0-1,-7-2 0,7 2 11,1 0 0,-1 0 0,0 0 0,-8 0 0,-407-3 16,415 4-43,0 1 0,-1-1 0,1 1-1,0 0 1,0 1 0,0-1 0,0 1-1,-7 3 1,-25 5 96,1-1-42,26-5 5,0-1 0,-1-1 0,1 0-1,-22 1 1,19-2 134,0 1 0,-20 4-1,9-1-165,0-1-1,0-1 0,-1-1 1,1-2-1,-29-2 1,-3 1 62,-240-9 327,190 9-232,1 0-3130,101 1 2429,0 0 1,-1-1-1,1 0 0,0 0 0,-1-1 1,1 1-1,0-1 0,0 0 1,-7-4-1,3 0-839,-1-1-1,2 0 1,-8-8 0,-22-21-1737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2:42.891"/>
    </inkml:context>
    <inkml:brush xml:id="br0">
      <inkml:brushProperty name="width" value="0.1" units="cm"/>
      <inkml:brushProperty name="height" value="0.1" units="cm"/>
      <inkml:brushProperty name="color" value="#66CC00"/>
    </inkml:brush>
  </inkml:definitions>
  <inkml:trace contextRef="#ctx0" brushRef="#br0">1704 0 1664,'-4'0'129,"-13"0"312,16 0-432,1 0 0,0 0 0,-1 0 0,1 0 0,-1 1 0,1-1 0,-1 0 0,1 0 0,0 0 0,-1 0 0,1 0 0,-1 1 0,1-1 0,0 0 0,-1 0 0,1 1 0,0-1 0,-1 0 0,1 1 0,0-1 0,-1 0 0,1 1 0,0-1 0,0 0 0,-1 1 0,1-1 0,0 0 1,0 1-1,0-1 0,-1 1 0,1 0 0,-27-1 1660,-17 1 2637,-22 7-2020,-7 2-1362,0-4 1,-90-3-1,109 0-304,-65 11 1,101-12-475,-132 21 1088,-224 23 806,360-45-2007,-212 8 784,188-10-2146,1-1 1,0-3 0,-73-17-1,62 6-2729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8:55.121"/>
    </inkml:context>
    <inkml:brush xml:id="br0">
      <inkml:brushProperty name="width" value="0.1" units="cm"/>
      <inkml:brushProperty name="height" value="0.1" units="cm"/>
      <inkml:brushProperty name="color" value="#FFFC18"/>
    </inkml:brush>
  </inkml:definitions>
  <inkml:trace contextRef="#ctx0" brushRef="#br0">4138 46 2432,'-1'-2'1865,"0"2"-1837,7-5 1899,5-5 602,-12 6-1769,-8 2-499,-191 2 2283,187 1-2401,-1 1-1,0-1 0,-18 7 0,16-4-130,-28 3-1,-265 7 1136,41-14-592,243 2-476,-30 4 0,-3 2 168,-321-3-179,229-6 51,41 2 44,-118-3 223,-31-26-423,210 22 47,23 2 124,-28 0-1,-102 16-85,0-1 53,-187-11 17,297-1-131,-42 2-102,65 0 97,-24 4 4,24-2 57,0-1 1,-30 0-1,6-1-24,-221 1-20,139-3 466,34-8 415,-37 3 26,15 11-2442,112-4 1141,-1-1-1,1 0 0,-1 0 1,1 0-1,-1 0 0,1-1 0,-1 1 1,1-1-1,-1 0 0,1-1 1,0 1-1,0-1 0,-1 0 0,1 0 1,0 0-1,0 0 0,1-1 0,-1 1 1,-3-4-1,-15-24-2364,17 21 2075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9:21.895"/>
    </inkml:context>
    <inkml:brush xml:id="br0">
      <inkml:brushProperty name="width" value="0.1" units="cm"/>
      <inkml:brushProperty name="height" value="0.1" units="cm"/>
      <inkml:brushProperty name="color" value="#FFFC18"/>
    </inkml:brush>
  </inkml:definitions>
  <inkml:trace contextRef="#ctx0" brushRef="#br0">1472 218 3584,'-13'-2'604,"0"0"1,-19-8-1,30 9-741,0-1 0,0 1 0,1 0 0,-1-1-1,1 1 1,-1-1 0,1 1 0,0-1 0,-2-2 0,-5-7-641,2 6 1043,1-1 0,0 0 1,0 0-1,1-1 0,-1 1 0,1-1 1,1 0-1,-5-12 0,0-5 1238,-6-32 0,11 43-1392,3 12-52,0 1 0,-1-1-1,1 0 1,0 0 0,0 1 0,-1-1 0,1 0 0,0 1 0,-1-1 0,1 0 0,0 1-1,-1-1 1,1 1 0,-1-1 0,1 0 0,-1 1 0,-1-1 0,2 0-2,-1 1 1,1 0 0,-1 0 0,1 0-1,-1 0 1,1 0 0,-1 0-1,1 0 1,-1 0 0,1 0-1,-1 0 1,1 0 0,0 0-1,-1 0 1,1 0 0,-1 1 0,1-1-1,-1 0 1,1 0 0,-1 1-1,-3 2 295,0 0 0,0 0-1,1 0 1,-6 7 0,2-2-297,-81 74 1443,74-72-1292,-1 1 0,1-2 0,-1 0 0,-33 13 0,15-9 246,-1-1-1,0-2 1,0-2 0,-1-1 0,-1-2 0,-56 2-1,-1-8-551,-1-4 0,1-3 0,0-5-1,-165-46 1,236 52-1354,0-2 0,-33-17 0,7 0-1970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9:23.447"/>
    </inkml:context>
    <inkml:brush xml:id="br0">
      <inkml:brushProperty name="width" value="0.1" units="cm"/>
      <inkml:brushProperty name="height" value="0.1" units="cm"/>
      <inkml:brushProperty name="color" value="#FFFC18"/>
    </inkml:brush>
  </inkml:definitions>
  <inkml:trace contextRef="#ctx0" brushRef="#br0">1357 234 640,'0'0'2,"-1"-5"12,-1 1 0,0-1 0,0 1 0,0 0 0,0-1 0,-1 1 0,0 0 0,-5-6 0,4 6-33,1 1-1,0-1 1,0 0 0,0 0-1,0 0 1,-2-7-1,3 8 297,1 0 0,0 0 0,-1 0-1,0 0 1,0 0 0,0 1 0,0-1 0,0 1-1,0-1 1,-1 1 0,1 0 0,-1 0-1,0 0 1,-4-2 0,-4 0 65,-1 1 1,-1 0-1,1 1 1,0 0-1,-1 1 1,1 1-1,-1 0 1,-14 2-1,8-1-205,1-1 0,-30-3 0,17-2 274,-25-4 1450,-100-29 0,119 28-1291,0 2 0,-1 1 0,-62-3 0,24 3 270,51 4-967,-1 1 1,0 1-1,0 2 0,0 0 0,0 2 0,1 1 1,-1 0-1,-36 13 0,29-6-2194,0-1-1,0-1 1,-52 5 0,7-7-799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9:24.386"/>
    </inkml:context>
    <inkml:brush xml:id="br0">
      <inkml:brushProperty name="width" value="0.1" units="cm"/>
      <inkml:brushProperty name="height" value="0.1" units="cm"/>
      <inkml:brushProperty name="color" value="#FFFC18"/>
    </inkml:brush>
  </inkml:definitions>
  <inkml:trace contextRef="#ctx0" brushRef="#br0">1467 49 1792,'-6'-3'741,"6"3"-672,-1 0 0,1 0 1,0 0-1,-1-1 0,1 1 1,0 0-1,0 0 0,-1 0 1,1-1-1,0 1 0,0 0 1,-1 0-1,1-1 0,0 1 1,0 0-1,0-1 1,-1 1-1,1 0 0,0-1 1,0 1-1,0 0 0,0-1 1,0 1-1,0 0 0,0-1 1,0 1-1,0 0 0,0-1 1,0 1-1,0 0 0,0-1 1,0 1-1,0 0 0,0-1 1,0 0-1,0 0 74,0 0 1,0 0-1,0 0 0,0-1 0,0 1 0,-1 0 1,1 0-1,0 0 0,-1 0 0,1 0 0,-1 0 0,0 0 1,1 0-1,-1 0 0,0 0 0,1 0 0,-1 0 1,0 0-1,0 0 0,0 0 0,0 1 0,0-1 1,0 0-1,0 1 0,-1-1 0,-1-1 30,0 1 0,0 0 0,0 0 0,0 1 0,0-1 0,0 1 0,-1-1 0,-3 1 0,-102 9 1742,65-8-1495,12 0 131,0-2 1,-39-5-1,40 3-356,0 0 0,0 2-1,-44 5 1,-87 17 984,19-1 4,-125 22-244,175-15-1609,-14 2-3212,94-27 2769,0 0 0,-1 0 1,1-2-1,0 0 0,0 0 1,-19-3-1,-35-14-2524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9:25.059"/>
    </inkml:context>
    <inkml:brush xml:id="br0">
      <inkml:brushProperty name="width" value="0.1" units="cm"/>
      <inkml:brushProperty name="height" value="0.1" units="cm"/>
      <inkml:brushProperty name="color" value="#FFFC18"/>
    </inkml:brush>
  </inkml:definitions>
  <inkml:trace contextRef="#ctx0" brushRef="#br0">1456 131 3968,'-20'4'1829,"19"-4"-2026,1-5 372,0 1-1,-1-1 1,1 1 0,-1 0 0,0-1-1,0 1 1,-1-1 0,1 1 0,-1 0-1,0 0 1,0 0 0,0 0 0,-1 0-1,-5-6 1,4 5 82,-1 1 1,0-1-1,0 1 0,-1 0 1,0 0-1,1 1 0,-1 0 1,0 0-1,-10-3 0,0 0-58,-1 2 0,-1 0 0,1 1-1,0 0 1,-1 2 0,-26 0 0,-110 16 792,99-8-366,-77 4 589,-158-6 0,8-21-4122,76 1-5699,127 7 5748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9:25.588"/>
    </inkml:context>
    <inkml:brush xml:id="br0">
      <inkml:brushProperty name="width" value="0.1" units="cm"/>
      <inkml:brushProperty name="height" value="0.1" units="cm"/>
      <inkml:brushProperty name="color" value="#FFFC18"/>
    </inkml:brush>
  </inkml:definitions>
  <inkml:trace contextRef="#ctx0" brushRef="#br0">1856 112 6272,'-80'8'1384,"0"-4"0,0-3 0,-112-14 0,-63-1 1368,133 9-2246,-179-16 199,86 5-578,-18-10-1989,2 0-7251,164 22 6174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9:26.384"/>
    </inkml:context>
    <inkml:brush xml:id="br0">
      <inkml:brushProperty name="width" value="0.1" units="cm"/>
      <inkml:brushProperty name="height" value="0.1" units="cm"/>
      <inkml:brushProperty name="color" value="#FFFC18"/>
    </inkml:brush>
  </inkml:definitions>
  <inkml:trace contextRef="#ctx0" brushRef="#br0">2254 37 3456,'-44'-11'1994,"31"1"-1737,12 8-216,0 1 1,0 0-1,0 0 0,0 0 0,-1 0 0,1 0 0,0 0 0,-1 0 1,1 0-1,-2 0 0,-6 0 375,0 0 1,0 0 0,1 1 0,-17 1-1,-1 0 290,-8 0-58,-62 8 0,-66 14 919,-40 6-163,76-8-702,-62 13 350,118-20-211,-81 7 0,-73-7-35,5-1-611,70 2-421,-46 3-1414,-1-6-3411,113-11 1547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9:27.367"/>
    </inkml:context>
    <inkml:brush xml:id="br0">
      <inkml:brushProperty name="width" value="0.1" units="cm"/>
      <inkml:brushProperty name="height" value="0.1" units="cm"/>
      <inkml:brushProperty name="color" value="#FFFC18"/>
    </inkml:brush>
  </inkml:definitions>
  <inkml:trace contextRef="#ctx0" brushRef="#br0">1408 191 4992,'-18'-3'744,"-1"1"0,1 1 0,-28 1 0,14 2 122,-61-4 1,-3-15 1928,-71-13-912,51 9-1510,-331-49 272,149 31-7957,240 31 4315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9:46"/>
    </inkml:context>
    <inkml:brush xml:id="br0">
      <inkml:brushProperty name="width" value="0.1" units="cm"/>
      <inkml:brushProperty name="height" value="0.1" units="cm"/>
      <inkml:brushProperty name="color" value="#FFFC18"/>
    </inkml:brush>
  </inkml:definitions>
  <inkml:trace contextRef="#ctx0" brushRef="#br0">17 15 1792,'-16'-14'8138,"40"15"-11051,-1 1-1,25 5 0,-34-3 2109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9:46.873"/>
    </inkml:context>
    <inkml:brush xml:id="br0">
      <inkml:brushProperty name="width" value="0.1" units="cm"/>
      <inkml:brushProperty name="height" value="0.1" units="cm"/>
      <inkml:brushProperty name="color" value="#FFFC18"/>
    </inkml:brush>
  </inkml:definitions>
  <inkml:trace contextRef="#ctx0" brushRef="#br0">1813 14 1664,'1'3'9,"0"-1"1,0 0-1,-1 1 1,1-1-1,1 0 0,-1 0 1,0 0-1,0 0 1,1 0-1,0 0 0,-1 0 1,1 0-1,0 0 1,0-1-1,0 1 0,0-1 1,0 0-1,0 1 1,0-1-1,0 0 0,0 0 1,1 0-1,-1 0 1,0-1-1,1 1 0,-1-1 1,1 1-1,-1-1 1,1 0-1,-1 0 0,0 0 1,1 0-1,-1-1 1,1 1-1,-1-1 0,1 1 1,4-3 2159,-9 3-2069,0 0-1,0 0 0,0 0 1,0 0-1,0 1 1,0-1-1,0 0 1,0 1-1,0-1 0,0 1 1,0 0-1,1 0 1,-1 0-1,0 0 0,-2 1 1,-4 2 0,3-1 40,-1-1 0,0 0-1,0 0 1,0-1 0,0 0 0,0 0 0,-1 0 0,-8 0-1,4-1 113,-1 2 0,-16 3 0,16-3 33,1 0 0,-20 1 0,7-1 208,1 1 0,-1 0 0,1 2 0,0 1 0,-41 16 1,27-9 120,-40 9 0,-4 1-301,58-14-238,-1-2 0,-32 5 0,-41 4 242,-43 5 390,118-20-610,0-1 0,0-1 0,0-1 0,0-1 0,-40-11 0,34 9 166,-36-3 0,13 3-187,-46-9 418,0-5 1,-145-47-1,198 51-833,-70-36 0,109 48-227,0 0-1,0-1 0,0 1 0,0-1 0,1 0 0,-7-7 1,-6-13-3210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2:44.388"/>
    </inkml:context>
    <inkml:brush xml:id="br0">
      <inkml:brushProperty name="width" value="0.1" units="cm"/>
      <inkml:brushProperty name="height" value="0.1" units="cm"/>
      <inkml:brushProperty name="color" value="#66CC00"/>
    </inkml:brush>
  </inkml:definitions>
  <inkml:trace contextRef="#ctx0" brushRef="#br0">3333 104 5120,'-4'-2'609,"0"1"0,0 1 1,0-1-1,-1 1 0,1-1 1,-7 2-1,-2 0-276,0 1-1,-17 5 1,-4 1-12,-128 20 2009,-442 34 2129,387-53-3682,174-10-834,1-2 0,0-1 0,-46-12 0,-49-10 914,-63-18-674,161 33-171,-1 1 0,0 2-1,0 2 1,-80-1 0,-489 3 782,377 13 214,201-9-1060,-207-7 843,121-12-2301,88 12-149,1-1-1,-29-12 1,5-4-2943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0:10.592"/>
    </inkml:context>
    <inkml:brush xml:id="br0">
      <inkml:brushProperty name="width" value="0.1" units="cm"/>
      <inkml:brushProperty name="height" value="0.1" units="cm"/>
      <inkml:brushProperty name="color" value="#FFFC18"/>
    </inkml:brush>
  </inkml:definitions>
  <inkml:trace contextRef="#ctx0" brushRef="#br0">6008 1584 3200,'150'0'7525,"-128"1"-7003,-17 0-235,1-1 0,-1 1 1,0-1-1,0 0 1,0-1-1,8-1 0,-5 0 191,5 0-106,0-1 0,-1-1-1,1 0 1,-1-1-1,0 0 1,0-1-1,15-10 1,-24 14-270,-1-1 0,1 0 0,-1 0 1,0 0-1,0 0 0,0 0 0,0 0 0,0-1 0,-1 1 1,1-1-1,-1 1 0,0-1 0,0 1 0,0-6 0,1-5-8,-1-1-1,-1-19 0,0 19-60,-14-209 698,7 171-613,-1 1 1,-3 0-1,-2 1 0,-28-69 1,27 78-173,1 0 1,-10-64-1,15 64 60,4 28 58,0 0 0,0 0 0,-2 1-1,-11-23 1,-36-47 122,42 66-296,6 10 119,0 0 0,0 0 0,-1 0 0,1 1 0,-2 0 0,1 0 0,-1 0 0,1 1 0,-1 0 0,-1 1 0,1-1 0,-15-5 0,-27-13 206,15 6-306,-67-23-1,68 30 51,4 1 94,-30-5-1,-345-51 49,330 56-80,-127-2 0,118 9-9,-283-2 68,-393 4 197,647-6-228,16 0-66,-351-38 124,330 29-97,40 9 43,-99 5 0,83 3-47,-281-6 96,236 13 56,-3 0-135,77-9 18,-125-2 81,135-1-81,-80-15 0,8-6-169,116 22 128,-30-8-22,0 1 1,-1 3 0,-59-3 0,-83 16 94,-2 0 105,158-6-134,0 2 1,1 1-1,-49 14 1,51-12-127,8-4 104,-2 1 1,1-2 0,0 0 0,-21-2 0,3 0-15,-181-10-264,94 11 422,115 1-207,-1 0-1,0 0 1,-10 4 0,3-2 40,-9 9-127,15-6 176,7-5-47,-1 1 0,1 0 0,0-1 0,0 1 0,0 0 0,1 0 0,-1 0-1,0 1 1,1-1 0,-1 0 0,1 0 0,0 1 0,0-1 0,0 1 0,0-1-1,0 1 1,0 4 0,-1 6-33,0 0 1,0 20-1,0 1-145,-18 76 400,13-76-224,1 0-1,-4 64 1,10-44 25,-10 77 0,-26 70 200,28-144-314,2 0 0,3 0 0,4 58 0,-1-41 173,1-44-78,0-16-7,-1 0 0,-1 0 0,1-1-1,-6 24 1,4-30-15,1-1 0,-1 1-1,1-1 1,1 1 0,-1 0-1,1 0 1,0-1 0,1 1-1,0 0 1,1 6 0,-1-9 11,0 0 1,1 0-1,-1-1 1,1 1 0,0-1-1,0 0 1,0 1-1,0-1 1,1 0 0,-1 0-1,1-1 1,0 1-1,0 0 1,0-1 0,0 0-1,0 1 1,0-1-1,6 2 1,4 1-9,0 0-1,0-1 1,0-1-1,25 3 1,-2 0 6,-14-2 21,0-2-1,-1 0 1,26-2 0,66-8 134,-65 3-126,-7 1 21,1-2 1,75-21 0,-85 17-50,1 2 1,0 1-1,1 2 1,55-3 0,34 10 33,185-7-17,44 7 396,-236 4-359,117-8-200,-79-1 130,47 15 42,-100-4-38,186 1 110,-34 4-29,-120-3 4,165 13-29,-115-2-145,-38-3 88,234 9 23,-101-8 128,60-8-131,5 1 101,156 25 54,-333-15 135,-90-11-20,-52-8-179,46 9-2214,-63-11 1153,0 1 0,-1 0 0,0 1 0,1-1 0,-1 1 0,0 1 0,10 7 0,3 7-3851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9:06.685"/>
    </inkml:context>
    <inkml:brush xml:id="br0">
      <inkml:brushProperty name="width" value="0.1" units="cm"/>
      <inkml:brushProperty name="height" value="0.1" units="cm"/>
      <inkml:brushProperty name="color" value="#FFFC18"/>
    </inkml:brush>
  </inkml:definitions>
  <inkml:trace contextRef="#ctx0" brushRef="#br0">1709 224 896,'-1'-2'52,"1"-1"1,-1 0-1,1 1 1,0-1-1,0 0 1,0 1-1,0-1 0,0 0 1,1 1-1,-1-1 1,1 0-1,0 1 1,-1-1-1,3-2 0,3-27-219,-6-7 2816,0 13 3880,-26 26-4524,-185 0-618,193-1-1336,0-1 1,1-1-1,-22-6 0,22 5 49,0 1-1,-1 0 0,-21-1 1,10 4-72,-9 1 80,0-2-1,0-1 1,-50-10-1,26-2 604,-2 2-1,-80-3 1,111 14-514,0 2 1,1 1-1,-1 1 1,0 2 0,1 1-1,-45 15 1,-143 63-2316,74-20-3743,132-58 4676,-1 0 0,0-1-1,-17 3 1,9-4-633,-37 0-1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9:07.345"/>
    </inkml:context>
    <inkml:brush xml:id="br0">
      <inkml:brushProperty name="width" value="0.1" units="cm"/>
      <inkml:brushProperty name="height" value="0.1" units="cm"/>
      <inkml:brushProperty name="color" value="#FFFC18"/>
    </inkml:brush>
  </inkml:definitions>
  <inkml:trace contextRef="#ctx0" brushRef="#br0">1578 140 5376,'-5'-3'441,"0"0"1,0 0 0,0 0-1,0 1 1,0-1-1,-1 1 1,-8-2-1,-46-7-268,43 8 575,-72-16 1443,-11-3-606,-447-39 1455,449 60-2661,-111 13 0,107-4-1073,23-1-812,27-2-2186,-64-1-1,57-11 643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9:09.063"/>
    </inkml:context>
    <inkml:brush xml:id="br0">
      <inkml:brushProperty name="width" value="0.1" units="cm"/>
      <inkml:brushProperty name="height" value="0.1" units="cm"/>
      <inkml:brushProperty name="color" value="#FFFC18"/>
    </inkml:brush>
  </inkml:definitions>
  <inkml:trace contextRef="#ctx0" brushRef="#br0">2791 4 2304,'-9'-3'832,"8"3"-363,-15 11 1904,5-5-1287,-5 0 612,-6-6 420,-25-6-625,-5 1-768,-147 1 1009,163 5-1521,19 0-86,1 0 0,-1-2 0,1 0 0,-20-4 0,24 4-95,-1 0 0,1 1 0,-1 0 0,1 1 0,-1 0 0,1 1 0,-14 4 0,20-5-59,-34 7 150,0-1-1,-65 2 1,-74-6 170,-116-3 150,195 6 287,-111 2-468,130-8 98,-179 6 757,-211 21-1704,318-28-2995,133-1 2442,0-1 1,-1-1-1,2 0 0,-1-1 0,-28-12 0,-30-26-2342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9:11.982"/>
    </inkml:context>
    <inkml:brush xml:id="br0">
      <inkml:brushProperty name="width" value="0.1" units="cm"/>
      <inkml:brushProperty name="height" value="0.1" units="cm"/>
      <inkml:brushProperty name="color" value="#FFFC18"/>
    </inkml:brush>
  </inkml:definitions>
  <inkml:trace contextRef="#ctx0" brushRef="#br0">2328 25 2048,'0'-20'8085,"-6"15"-7077,3 5-867,0 1 0,1-1 0,-1 1 0,0 0 0,0 0 0,0 0 1,0 0-1,1 0 0,-1 1 0,0-1 0,1 1 0,0-1 0,-1 1 0,1 0 0,0 0 0,-4 5 0,-8 5 709,13-11-777,0 0-1,1 0 1,-1 0 0,0 0 0,0 0 0,0 0-1,1 0 1,-1 1 0,0-1 0,1 0-1,-1 1 1,1-1 0,0 0 0,-1 1 0,1-1-1,0 3 1,-17-2 1468,15-2-1496,1 1-1,-1 0 1,0-1-1,0 1 0,0-1 1,0 0-1,1 1 0,-1-1 1,-3 0-1,-16 3 131,17-2-148,0 0 1,0 0-1,-1-1 0,1 0 0,0 0 1,-1 0-1,-7-1 0,-4 0 187,-83 1 319,92 1-520,1 0-1,-1 0 0,0 1 1,1 0-1,0 0 0,-10 5 1,-14 5-41,-9 1-49,18-6 286,-23 5 0,26-9-155,-27 1-1,8-1-117,-190 2 514,144-6-345,-23-6-124,1 0 32,-463 12 531,446 4-112,24-1 59,41-5-466,-18 1-1032,-123-10 0,192 6 500,0-1 0,0 0 1,0 0-1,0 0 0,0-1 1,1 0-1,-1 0 1,1-1-1,-1 1 0,1-1 1,-5-4-1,-23-23-3898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9:14.508"/>
    </inkml:context>
    <inkml:brush xml:id="br0">
      <inkml:brushProperty name="width" value="0.1" units="cm"/>
      <inkml:brushProperty name="height" value="0.1" units="cm"/>
      <inkml:brushProperty name="color" value="#FFFC18"/>
    </inkml:brush>
  </inkml:definitions>
  <inkml:trace contextRef="#ctx0" brushRef="#br0">2459 100 3584,'-5'-32'2080,"5"31"-2050,0 1-1,0-1 1,0 1 0,1-1 0,-1 1 0,0-1 0,0 1-1,1-1 1,-1 1 0,0 0 0,1-1 0,-1 1-1,0-1 1,1 1 0,-1 0 0,1-1 0,-1 1 0,0 0-1,1 0 1,-1-1 0,1 1 0,0 0 0,0 0 32,-1 0 0,0 0 0,1-1 0,-1 1 0,0 0 0,1 0 0,-1 0 0,1 0 0,-1-1 0,0 1 0,1 0 0,-1 0 0,0-1 0,1 1 0,-1 0 0,0-1 0,0 1 0,1 0 0,-1-1 0,0 1 0,0 0 0,0-1 0,1 1 0,-1 0 0,0-1 0,0 1 1,0-1-1,0 1 0,0 0 0,0-1 0,0 1 0,0-1 0,0 1 0,0 0 0,0-1 0,0 1 0,0-1 0,0 1 0,0 0 0,0-1 0,0 1 0,-1-1 0,1 1 0,0-1 0,-4-4 198,-1 0-1,1 1 1,-1-1-1,0 1 1,0 0-1,0 0 1,0 0-1,-8-3 1,12 7-234,0 0 0,0-1 0,0 1 0,-1 0 0,1 0 0,0-1 0,0 1 0,0 0 0,-1 0 0,1 0 0,0 1 0,0-1 0,0 0 0,0 0 0,-1 1 0,1-1 0,0 1 0,0-1 0,0 1 0,0-1 0,0 1 0,0 0 0,0-1 0,0 1 0,0 0 0,0 0 0,0 0 0,1-1 0,-1 1 0,0 0 0,0 2 0,0-2 16,0 0 1,0 0-1,0 1 0,0-1 1,-1 0-1,1 0 0,0 0 1,0-1-1,-1 1 0,1 0 1,-1 0-1,1-1 1,0 1-1,-1-1 0,1 1 1,-3 0-1,2-1 21,-1 1 0,1 0 0,0 0 0,0 0 0,0 0 0,0 1 0,0-1 1,0 1-1,0-1 0,0 1 0,-1 1 0,-14 10-15,14-11-15,0 0 0,-1 0 0,1 0 1,0 1-1,0-1 0,0 1 0,1 0 0,-1-1 0,1 1 0,-1 1 0,1-1 0,0 0 0,0 0 0,0 1 0,1 0 0,-1-1 0,1 1 0,0 0 0,-1 5 1,1-7 9,1 0 1,-1-1 0,1 1-1,-1 0 1,0 0 0,0 0-1,0-1 1,0 1 0,0 0 0,0-1-1,-1 1 1,1-1 0,-2 2-1,-6 9-14,0 3-13,7-10 39,-1 0-1,0 1 1,0-1 0,-1 0 0,1-1-1,-1 1 1,0 0 0,0-1-1,-1 0 1,1 0 0,-1 0 0,0-1-1,0 0 1,-7 4 0,-5 1 14,-1-1 1,1 0-1,-1-2 0,0 0 1,-1-1-1,-36 3 0,-93 2 379,38-4-96,-38-1 139,129-4-555,-4-1 216,-45 6 0,51-3-63,-1-1 1,-17-1-1,-27 2-91,-169 8 429,-525-10 698,728-1-911,-41-8 0,41 5-142,-42-1-1,32 5-526,16 2-1718,0-2-1,-34-5 0,15-7-1980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9:16.323"/>
    </inkml:context>
    <inkml:brush xml:id="br0">
      <inkml:brushProperty name="width" value="0.1" units="cm"/>
      <inkml:brushProperty name="height" value="0.1" units="cm"/>
      <inkml:brushProperty name="color" value="#FFFC18"/>
    </inkml:brush>
  </inkml:definitions>
  <inkml:trace contextRef="#ctx0" brushRef="#br0">1499 103 1152,'0'0'41,"-1"-1"-1,1 1 1,0-1 0,0 1-1,0-1 1,0 1 0,0 0 0,0-1-1,0 1 1,0-1 0,0 1-1,0-1 1,0 1 0,0-1-1,0 1 1,0-1 0,0 1 0,0 0-1,1-1 1,-1 1 0,0-1-1,0 1 1,0-1 0,1 0-1,10-16 874,2-6-461,-11 19-66,-1 0 0,0 0 0,-1 0 0,1 0 0,-1-1 0,0 1 0,0-5 0,0 8-305,0 0 0,0 1 1,0-1-1,0 1 0,-1-1 0,1 0 0,0 1 1,0-1-1,-1 1 0,1-1 0,0 1 0,-1-1 1,1 1-1,-1-1 0,1 1 0,0 0 0,-1-1 1,1 1-1,-1 0 0,1-1 0,-1 1 0,0-1 1,-1 1-45,1 0 0,0 0 1,-1-1-1,1 1 1,-1 0-1,1 1 0,0-1 1,-1 0-1,1 0 0,0 1 1,-1-1-1,1 0 1,0 1-1,-2 0 0,-4 3 141,0-1 0,0 1 1,-7 7-1,9-8-5,1 1 0,-1-1 1,0 0-1,0-1 1,0 1-1,0-1 1,-11 3-1,-65 11 765,-143 9 0,134-24-579,45-2 124,0 3 0,-54 8 1,-158 26 1067,-63-6-482,183-14-4076,131-14 2326,-1-1 1,0-1-1,0 0 0,0 0 0,0 0 1,1-1-1,-1 0 0,-9-2 1,-29-12-2569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8:09.425"/>
    </inkml:context>
    <inkml:brush xml:id="br0">
      <inkml:brushProperty name="width" value="0.1" units="cm"/>
      <inkml:brushProperty name="height" value="0.1" units="cm"/>
      <inkml:brushProperty name="color" value="#FFFC18"/>
    </inkml:brush>
  </inkml:definitions>
  <inkml:trace contextRef="#ctx0" brushRef="#br0">3066 1 1792,'-10'5'2681,"8"-4"-2534,1 0 0,-1 0 0,0 0 0,1 0 0,-1 0 0,0-1 0,1 1 0,-1 0 0,0-1 0,-3 1 0,-6-1 341,8-1-445,-1 1-1,0 0 1,1 0-1,-1 1 0,0-1 1,1 1-1,-1-1 1,0 1-1,-4 2 0,6-2-27,0 0-1,0-1 1,0 1-1,0 0 1,0-1-1,0 0 1,0 1-1,-2-1 1,-14 4 238,11 0-136,0-1 0,-1 0 0,0-1-1,1 0 1,-1 0 0,0 0-1,-11 0 1,-58-2 871,42 0-739,28-1-192,1 1 0,-1-1 1,-11-4-1,-5 0-14,-74-12 453,62 12-123,-65 0 1,-26 1 106,-196 18-150,122-12 283,106-4-660,-59 11 148,134-8-89,-28 5 1,27-3-23,-29 1 0,-73 2 122,-30-3-160,125-1 90,-44 7-1,17-1 111,-199-2-255,154-8 275,87 2-147,-224-8-34,158 4 345,39-1-134,0 3 0,-56 2 0,31 2-600,-4-2-1692,67 0 1936,0 0 1,0 0-1,0 0 1,-1 0-1,1-1 1,0 1 0,0 0-1,0 0 1,0-1-1,0 1 1,0 0-1,-2-2 1,-8-14-3356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18:11.924"/>
    </inkml:context>
    <inkml:brush xml:id="br0">
      <inkml:brushProperty name="width" value="0.1" units="cm"/>
      <inkml:brushProperty name="height" value="0.1" units="cm"/>
      <inkml:brushProperty name="color" value="#FFFC18"/>
    </inkml:brush>
  </inkml:definitions>
  <inkml:trace contextRef="#ctx0" brushRef="#br0">741 25 128,'0'-1'141,"0"0"-1,-1 1 1,1-1-1,-1 0 1,1 1-1,-1-1 1,1 0-1,-1 1 1,1-1-1,-1 0 1,0 1-1,1-1 1,-1 1-1,0 0 1,0-1-1,1 1 1,-1-1-1,0 1 1,0 0-1,1 0 1,-1-1-1,0 1 1,0 0-1,0 0 1,0 0-1,1 0 1,-1 0-1,0 0 1,-1 0-1,-37 1 863,25-1-536,-90 1 540,-176-6 1069,241 1-1758,-42-2 270,55 6-1289,-1 1 0,1 1-1,-41 10 1,50-7-1368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0:46.594"/>
    </inkml:context>
    <inkml:brush xml:id="br0">
      <inkml:brushProperty name="width" value="0.1" units="cm"/>
      <inkml:brushProperty name="height" value="0.1" units="cm"/>
      <inkml:brushProperty name="color" value="#FFFC18"/>
    </inkml:brush>
  </inkml:definitions>
  <inkml:trace contextRef="#ctx0" brushRef="#br0">9109 1403 2560,'-5'-5'4160,"-19"5"-2034,14-1-1702,0 1-1,0 0 0,0 0 1,0 1-1,-16 4 0,7 1 105,11-4-278,1 0-1,-1 1 1,0 0 0,1 0 0,-1 1-1,1 0 1,0 0 0,0 1-1,1 0 1,-7 6 0,12-11-202,0 1 0,1-1 1,-1 1-1,0 0 0,1-1 1,-1 1-1,0 0 0,1 0 1,-1-1-1,1 1 0,-1 0 1,1 0-1,0 0 0,-1 0 0,1 0 1,0-1-1,0 1 0,0 0 1,-1 0-1,1 0 0,0 1 1,1 0-45,0-1 0,0 1 0,0 0 0,0-1 0,0 0 0,0 1 0,0-1 0,0 0 0,3 3 0,-2-2-24,30 17 3193,-12-15-2629,37-4 293,-56 0-469,14-9 224,-11 6-543,-1-1-1,1 1 0,-1-1 1,0 0-1,0 0 1,0 0-1,3-7 1,4-4 27,-4 5-38,0-1 0,0 0 0,-1 0 0,-1 0 1,0-1-1,4-18 0,9-77 364,-12 68-292,14-67 29,3-23-33,-16 23 22,-4 56-48,-2 30-35,4-27 1,4-26 3,-4-1 0,-4-81 1,-2 56 15,2 86-21,-2 0-1,0 0 1,-5-20-1,-2-7-126,7 26 27,2 11 42,0-1 0,-1 1 0,0 0 0,0-1 0,1 1 0,-2 0 0,1 0 0,-2-5 0,-1 2 33,0 0-1,-1 0 0,1 0 0,-1 1 1,0 0-1,-9-8 0,12 12-10,0 0 0,1 1 0,-1-1 0,0 0 0,0 1 0,0-1-1,1 1 1,-1 0 0,0-1 0,-3 1 0,-10-2 28,8 1-12,1 0 1,0 0-1,-1 1 1,1 0-1,-13 1 0,-4 0-37,-176 8 520,95-1-331,-19 3-32,13-5-52,46-4-45,-374 5 210,298-7-328,-112-11 333,141 11-275,-252 4 148,255-1-121,-24 0 63,-209 12-61,-216-30 16,394 2 73,-90-2-119,57 6-9,-1-1-24,22 2 154,-97 9 5,187 3-107,-240 12 161,100-19-36,71-2-42,-225-18-56,191 12 27,119 9-48,-115-4 15,-166 1 21,211 6-8,68-1-105,-210-4 148,100 2-43,-27-2 50,143-1-61,-122-13-147,98 7 181,-110 2 0,76 5 22,71 0-91,-53 0-61,-56-9 214,3 1-41,-511 12-388,665 0 268,-1 1 0,1 0 1,-1 0-1,1 0 0,-5 2 0,-6 1-8,14-3 21,0-1-1,0 1 1,0-1-1,0 1 1,0 0-1,0-1 1,0 1-1,0 0 1,0 0-1,1-1 1,-1 1-1,0 0 1,1 0 0,-1 0-1,0 0 1,1 0-1,-1 0 1,1 0-1,0 1 1,-1-1-1,1 0 1,0 0-1,-1 0 1,1 0-1,0 0 1,0 1-1,0 0 1,0-1 50,1 17 101,3-7-148,0 0-1,0 1 1,-2 0-1,1-1 1,0 14-1,2 9 3,-1 0-7,-1-1 0,-2 56 0,-2-48 68,5 43 1,2-28-49,29 190 101,-32-224-107,0 1-1,-2 30 1,2 18-7,2 45 67,-3-57-85,-2-44 1,0-1 1,1 1-1,3 16 1,-3-26 10,0-1 1,1 1 0,-1 0-1,1-1 1,0 1 0,1-1-1,-1 1 1,1-1 0,0 0-1,0 0 1,0 0 0,0-1 0,5 5-1,2-1-2,0 1 0,0-2 0,1 1 0,-1-2 0,1 1 0,0-1 0,1-1 0,14 4 0,14 1-29,47 4 0,-48-7 25,-14-3 31,1 0 0,-1-2 0,0 0 0,0-2 1,39-6-1,-38 4-3,0 1 1,0 1 0,0 1-1,1 1 1,39 8-1,34 2-8,106 8-12,-30-1 93,-30 2-73,-29-4-12,260 7 52,-132-6-104,0 0 15,134-14-44,34 8 164,-341-11-90,256 9 0,-167-1 19,-17-2 21,128 0-56,23 2-27,-143-1 50,1 0-8,91 2 166,-65-2-289,5 0 109,-45-3 30,-56-1 26,119-10-1,74-10-11,-72 7-26,6 0-35,162 5 278,-330 7-312,79 15 1,-80-10 8,81 4-1,6-4 119,-4 0-10,6-3-57,-56-1 12,111-9 0,-6-4-396,-112 7-366,-42 3-131,1-2 0,26-4 0,-44 4 262,-1 1-1,1-2 1,0 1-1,-1-1 0,0 0 1,0-1-1,0 1 1,0-1-1,0-1 0,11-10 1,-12 10-36,-1 0-1,-1-1 1,1 1 0,-1-1-1,0 0 1,0-1 0,2-6-1,-2 2-477,0 1 0,-1-1 0,2-20 0,-5 30 1045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23:43:00.744"/>
    </inkml:context>
    <inkml:brush xml:id="br0">
      <inkml:brushProperty name="width" value="0.1" units="cm"/>
      <inkml:brushProperty name="height" value="0.1" units="cm"/>
      <inkml:brushProperty name="color" value="#66CC00"/>
    </inkml:brush>
  </inkml:definitions>
  <inkml:trace contextRef="#ctx0" brushRef="#br0">117 85 5632,'-1'0'131,"0"0"0,0 0 0,0 0 1,-1 0-1,1 0 0,0 0 0,0 0 0,0-1 1,-1 1-1,1 0 0,0-1 0,0 1 0,0-1 1,0 1-1,0-1 0,0 1 0,-2-2 0,3 1-185,0 0-1,-1 0 0,1 0 0,0 0 0,0 0 1,0 1-1,0-1 0,0 0 0,0 0 0,1 0 1,-1 0-1,0 0 0,0 1 0,0-1 1,1 0-1,-1 0 0,1 0 0,-1 1 0,0-1 1,1 0-1,-1 1 0,1-1 0,0 0 1,1-1-1,2-3-259,-3 4 484,0 0 0,0 0 0,0-1 0,0 1 0,0 0-1,-1-1 1,1 1 0,0-1 0,-1 1 0,1-3 0,-1 3-77,0 1 1,0-1 0,0 0 0,-1 0 0,1 1 0,0-1-1,-1 0 1,1 1 0,0-1 0,-1 0 0,1 1 0,-1-1-1,1 0 1,-1 1 0,1-1 0,-1 1 0,0-1 0,1 1-1,-1-1 1,0 1 0,1 0 0,-1-1 0,0 1 0,0 0-1,0-1 1,-19-2 748,1 1-553,7-3-160,9 3-81,-1 1 1,1 0-1,0 0 1,-1 0-1,1 0 1,-1 0-1,1 1 1,-4-1-1,-1 1-120,-1-1-712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1:37.426"/>
    </inkml:context>
    <inkml:brush xml:id="br0">
      <inkml:brushProperty name="width" value="0.1" units="cm"/>
      <inkml:brushProperty name="height" value="0.1" units="cm"/>
      <inkml:brushProperty name="color" value="#E71224"/>
    </inkml:brush>
  </inkml:definitions>
  <inkml:trace contextRef="#ctx0" brushRef="#br0">11150 1618 3072,'-2'-4'9970,"16"-1"-6810,-12 5-2987,0 0 1,0 0-1,-1 0 0,1 0 0,0-1 0,0 1 0,0-1 1,-1 1-1,1-1 0,0 1 0,-1-1 0,1 0 0,-1 0 1,1 0-1,0 0 0,1-2 0,0 1-50,-1 1 1,1-1-1,-1 0 0,0 0 0,0 0 1,0 0-1,0 0 0,0 0 1,0-1-1,0 1 0,-1-1 0,1 0 1,-1 1-1,1-1 0,-1 0 1,0 0-1,-1 1 0,1-1 0,0 0 1,-1 0-1,1 0 0,-1 0 0,0 0 1,0 0-1,0-3 0,-1-6 147,1-6-28,1 0 1,3-23 0,0 9 105,-1-1 1,-3-54-1,-1 38-44,1 45-300,1 1 0,-1 0 1,1 0-1,0 0 0,0 0 0,0 0 0,2-4 1,-1 4-7,-1 0 1,0 0-1,0 0 0,0 1 1,-1-1-1,1 0 1,0-5-1,4-57 690,-5-392-512,1 444-214,0 1 0,6-23 0,-1 1 51,-1 8 10,-3 10 42,1 1 0,-1-17 1,-2-65 94,0 95-155,0 1 1,0 0 0,-1 0-1,1 0 1,0 0 0,-1 0 0,1 0-1,0 0 1,-1 0 0,1 0 0,-1 0-1,0 0 1,0 0-12,0 0 1,1 0-1,-1 0 0,1 0 0,-1 0 1,1 0-1,-1 0 0,1 0 1,0 0-1,0 0 0,-1-1 0,1 0 1,0 1 4,-1 0 1,1 0-1,-1 0 1,1 0-1,-1 0 1,0 0-1,1 0 1,-1 0-1,0 0 1,0 0-1,-2-1 1,3 1 0,-13-4 46,11 5-38,0-1 0,-1 0 1,2 0-1,-1 0 0,0 0 1,0 0-1,-3-2 0,2 0-8,0 1 0,-1 0 0,1 1 0,-1-1 0,1 1 0,-1-1 0,1 1 0,-1 0 0,0 0 0,1 0 0,-1 1 0,-5-1 0,-23-5 16,20 4-44,0 0-1,0 0 0,1 1 1,-1 0-1,0 1 0,-13 2 1,-11-1 58,-863-1 12,799-1-42,-115 3 0,142 2 0,-121-9 0,122-1 0,-50-6 0,72 7-45,1 2-1,-59 5 0,29-1-9,43-1 11,-38 1 80,1-3 0,-96-16 0,129 9-35,23 5 1,0 0 1,-1 1-1,-28 0 1,-12 3 11,-240-6-38,233 1 43,0-3 0,-99-24 1,109 17-17,-102-12-1,-421 8 109,575 19-110,-188 14-32,86-5 14,-22 0 57,-91 7 48,54 10-88,85-11 0,-27 1 70,-202 5-1,213-21-79,-247-9 111,336 8-96,-192-26-154,192 26 152,-148-28 141,127 26-162,1 1 0,-1 1-1,-50 4 1,-191 15-131,-68-18 256,200 11-214,-180-11 96,276-2 31,1-2 1,-73-18-1,88 17-75,2 2 65,1 1 1,-1 0 0,-33 4-1,10-1 44,-17 2-135,-69 11 1,89-8 65,-23-2 6,-10 1 23,39-1 22,-69-2-1,61-3-26,25 0 24,-30-5 0,29 3-7,-30-1-1,1 1-78,-51-8 0,97 10 53,-354-72 613,313 62-624,-1 1 1,1 3-1,-1 1 0,-52 1 1,-396 5-102,471-2 148,0 0 0,0-2 0,0 0 0,-20-8 0,14 5-89,-45-8 0,-122 1 144,74 13-127,69 1-45,17 2 118,-43 7 1,1 0 9,-9 5 25,41-5-58,9-1-52,-65 23 1,65-19 74,16-4-67,1 1 0,0 1 0,0 0-1,1 1 1,0 1 0,1 1 0,1 1-1,-21 21 1,34-32 27,1-1-1,0 1 1,0 0-1,0 0 1,0 0-1,-3 6 1,4-5 2,-1-1 0,0 0-1,0 1 1,0-1 0,0 0 0,-3 3 0,-2 2-20,0 0 0,0 1-1,1 0 1,0 0 0,1 1-1,0-1 1,0 1 0,1 1-1,-5 18 1,0 2-12,-18 49 61,19-57-6,1 1 1,1 0-1,-5 41 1,5-27-23,-1 27-21,2 0 0,5 81 1,1-59 82,1-58-100,8 47-1,-5-41-1,11 31-67,-13-52 112,1 0 0,1-1 1,0 1-1,1-1 0,10 17 0,2 7-57,-13-29 52,0 1 0,1-1 1,0 0-1,0-1 0,1 1 1,0-1-1,0-1 0,0 1 1,1-1-1,0 0 0,0-1 1,1 0-1,-1 0 0,13 4 1,8 2-9,-1-1 0,1-1 0,40 7 0,-5-7-17,1-3 0,85-3 1,-115-4 123,41-8 0,-18 1-105,-28 5-105,243-32-34,28-19 75,-52 32-56,2 22 312,-105 2-267,326 22 193,-375-11-105,61 6-190,91 13 170,9 1 181,-192-24-155,73 18 1,20 3-4,-18-12-15,158 1-1,-172-12 64,-5 0 7,-50-6-74,322-16 146,-130 4-3,-112 9-97,-35-4-75,150-3 38,215 28 64,-190 8-128,-255-23 67,174 14 66,-146-16-41,83-7 0,205-1-28,-218 7 0,116-10 11,-161 4-20,126 10 0,-46 0-106,65-1 211,-189-2-79,0 2 1,90 19 0,-74-12-65,76 5 0,64-7 167,-191-9-114,62 1 29,66 4-123,197 3 24,-60-37 119,-147 12-41,55-6 87,219-55 1,-327 60-204,138-15 0,78 21-1006,-152 6-2315,-97 1-433,49-11-1,-22-3-2724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2:02.052"/>
    </inkml:context>
    <inkml:brush xml:id="br0">
      <inkml:brushProperty name="width" value="0.1" units="cm"/>
      <inkml:brushProperty name="height" value="0.1" units="cm"/>
      <inkml:brushProperty name="color" value="#E71224"/>
    </inkml:brush>
  </inkml:definitions>
  <inkml:trace contextRef="#ctx0" brushRef="#br0">8189 20 2688,'-25'0'1499,"24"0"-1350,-20 0 1360,18 0-1102,1 0 0,-1 0 1,1 1-1,-1-1 0,1 1 0,0-1 0,-1 1 0,-2 1 1,1 0-207,0 1 0,0 0 0,0 0 1,0 0-1,-4 5 0,2-3 26,-13 13 723,-1-2 0,-35 23-1,42-31-681,-1-1-1,0-1 0,0 0 0,0-1 1,-28 7-1,-10-2-17,0-3-1,0-1 1,0-4 0,-1-1 0,-59-7-1,75 2-105,-210-12 640,91 7-507,-2 0 81,124 9-287,-142-5-35,16 3 108,-7-1 53,-215-39 278,328 38-307,-77 3-1,68 1-140,-63 6-13,68-2 31,-69 8 36,-10 1 35,-2 2-13,87-8 105,-66 2-1,27-8-103,22 1-145,-92-10-1,112 2 116,-75-11 300,94 12-299,0 2 0,-54 0-1,-10 0 273,-336-53-358,393 51 174,0 1-1,-72 2 1,65 3-118,-165 4-39,-133-5 308,315 2-314,1 0 0,-34 8 0,34-5 0,0 0 0,-35-1 0,-386-4 198,415 2-202,-1 1 1,-42 11 0,-7 0 66,-56 2-190,-127 19 249,80-11 11,104-14-115,-1-4 0,-87-4 1,112-2-69,-76-7 75,-1 0-50,35 7 215,-112-15-1,-62-36 158,240 44-509,-1 1 1,-1 1 0,-63 0-1,95 6-126,1-1-1,-1 0 0,0 0 1,0 0-1,0 0 0,0 0 1,0-1-1,1 1 0,-1-1 1,0 0-1,0 0 0,1 0 1,-1 0-1,1-1 0,-1 1 1,1-1-1,-1 1 0,1-1 1,0 0-1,0 0 1,0 0-1,0 0 0,-3-4 1,-18-32-4651,-11-4 406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2:08.214"/>
    </inkml:context>
    <inkml:brush xml:id="br0">
      <inkml:brushProperty name="width" value="0.1" units="cm"/>
      <inkml:brushProperty name="height" value="0.1" units="cm"/>
      <inkml:brushProperty name="color" value="#E71224"/>
    </inkml:brush>
  </inkml:definitions>
  <inkml:trace contextRef="#ctx0" brushRef="#br0">1824 61 4352,'-14'-5'775,"8"3"-383,0 0-1,0 0 1,-1 1 0,1 0-1,-9-1 1,15 2-367,-1 0 0,1-1 1,-1 1-1,0 0 0,1-1 0,-1 1 0,1-1 0,-1 1 1,1-1-1,-1 1 0,1-1 0,-1 1 0,1-1 0,-1 1 0,1-1 1,0 0-1,-1 1 0,1-1 0,0 0 0,0 1 0,-1-1 1,1 0-1,0 1 0,0-1 0,0-1 0,0 0-7,-1 1-1,1 0 1,-1-1 0,1 1-1,-1-1 1,0 1 0,1 0-1,-1-1 1,0 1-1,-1-2 1,-2 1 180,0 0 0,1 1-1,-1-1 1,0 1 0,0 0 0,0 0-1,0 0 1,-1 0 0,1 1 0,0-1 0,0 1-1,-8 1 1,-13-2 298,13 1-272,1 0 1,-1 0-1,0 1 1,1 1-1,-1 0 1,-13 5-1,-32 4 274,44-8-308,0 0 1,0 0-1,-25 11 1,3 0 274,28-12-320,-1 0 1,0-1 0,0 1 0,0-1 0,0-1 0,-14 0-1,-48-10 723,25 2-447,2 2-27,3 0 44,-56-1-1,-133 21 1216,22 6-986,-28-2-2896,-5-13-6230,117-5 4449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2:09.998"/>
    </inkml:context>
    <inkml:brush xml:id="br0">
      <inkml:brushProperty name="width" value="0.1" units="cm"/>
      <inkml:brushProperty name="height" value="0.1" units="cm"/>
      <inkml:brushProperty name="color" value="#E71224"/>
    </inkml:brush>
  </inkml:definitions>
  <inkml:trace contextRef="#ctx0" brushRef="#br0">3101 72 2816,'-3'-1'261,"2"1"-223,1 0-1,-1 0 0,1 0 1,-1 0-1,1 0 0,-1 0 1,1 0-1,-1 0 0,1 0 1,-1 0-1,1-1 0,-1 1 1,1 0-1,-1 0 0,1-1 1,-1 1-1,1 0 0,-1-1 1,1 1-1,0 0 0,-1-1 1,1 1-1,0-1 0,-1 1 1,1 0-1,-1-3 1019,1-7-523,0-22 3163,-5 18-2128,1 12-1474,0 1 0,0 0 0,0 0 0,0 1 0,0-1 0,0 1 0,0 0 0,0 0 0,0 0 0,-7 1-1,-2 0 47,-16 0 279,0 2-1,1 0 0,-1 3 0,1 0 1,0 1-1,-41 18 0,30-12-231,1-1 0,-2-2-1,1-1 1,-43 2 0,31-6 48,-402 56 996,316-39-782,-159 5 0,-30 3 392,53-8-256,-5-19 3,199-3-369,-266-20-3206,288 13 1456,-29-3-2079,11 11 79,-7-4 97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2:57.979"/>
    </inkml:context>
    <inkml:brush xml:id="br0">
      <inkml:brushProperty name="width" value="0.1" units="cm"/>
      <inkml:brushProperty name="height" value="0.1" units="cm"/>
      <inkml:brushProperty name="color" value="#E71224"/>
    </inkml:brush>
  </inkml:definitions>
  <inkml:trace contextRef="#ctx0" brushRef="#br0">2432 1559 3968,'-16'-6'4074,"10"-8"-1199,5 13-2752,0-1 0,0 1 0,0 0 0,0 0 0,0-1 0,0 1 0,-1 0 0,1 0 0,-3-1 0,3 1 13,0 0 1,0 1-1,0-1 0,0 0 1,0 1-1,0-1 0,1 0 0,-1 0 1,0 0-1,0 0 0,1 0 1,-1 0-1,0 0 0,1 0 1,-1 0-1,1 0 0,-1 0 0,1 0 1,0 0-1,-1-1 0,1 1 1,0 0-1,0-2 0,-1-1 77,1 0 0,0-1-1,0 1 1,1 0-1,-1 0 1,1 0 0,0 0-1,0-1 1,0 1 0,0 0-1,1 1 1,0-1 0,0 0-1,0 0 1,4-5 0,6-8-5,-2 4 47,0 0-1,1 0 1,21-19-1,-21 22-109,0 0 1,-1 0-1,0-1 0,16-22 0,-12 6 97,-1 0 1,11-34-1,-18 45-137,-3 5-65,-1 1 0,-1 0 0,0-1 1,0 1-1,-1-1 0,-2-17 0,1-3-124,0 7 101,-1 0 1,-6-25-1,-3-22 16,1-22 21,-25-104-1,31 175-5,-2 0 0,0 1 0,-1 0 0,-12-24 0,15 37-49,1 1-1,0-1 1,1 0 0,0 0-1,0-1 1,-1-13 0,1-51-118,2 7 135,-3 61-19,0 1 0,1 0 0,-1 0 0,-1 0 0,1 0 0,0 0 0,-1 1 0,-4-4 0,-7-1-1,0 0 0,0 1 0,-22-7 0,14 7-84,17 5 73,0 0 0,0 0 0,0 0 1,-1 1-1,1 0 0,-9 0 0,-147-9 357,139 9-309,-26-5 1,27 3-44,-26 0 1,25 2 25,0-1 0,-35-9 0,35 6-4,0 1 1,-37-1-1,-21 6-17,-91-3-81,57-14 196,64 7-144,-88-2 1,107 12 4,20 0 64,1-1 1,-1 0-1,1 0 1,-1-1-1,1 0 0,-15-5 1,-36-8-106,50 11 70,-1 1-1,0 0 1,0 0-1,-24 1 0,-17-2 63,23 1-8,-56 2 1,32 1 28,-229-1 370,275 1-508,-1 0-1,-16 3 0,7 0-1,8-2 74,1 1 0,0 0 0,0 1-1,0 0 1,0 0 0,-9 7 0,-52 37-151,42-23 296,24-20-116,-1 0-1,0 0 1,0 0-1,0-1 0,0 0 1,-9 4-1,6-3-72,0 1-1,0 0 0,1 0 0,-9 9 1,8-5 59,0 1 1,0-1-1,2 2 0,-1-1 1,-10 24-1,8-17 264,8-13-305,1-1 0,-1 1 0,1 0 1,0-1-1,0 1 0,1 0 0,0 0 0,-1 0 0,2 5 0,0 0-3,0 1-1,0 0 1,4 11 0,12 51-3,11 107 0,-15-84-25,-6-34 103,-3 90 0,-4-136-61,-5 109 121,5-117-164,1 0 1,1-1-1,-1 1 0,2-1 1,-1 0-1,1 1 0,0-1 1,0 0-1,0-1 0,6 9 1,14 29-20,-20-37 47,1 0 0,1 0 0,0 0-1,-1-1 1,2 0 0,-1 0 0,1 0 0,0-1-1,8 6 1,5 6-100,-13-14 105,-1 1 0,1-1 0,0 0 0,-1 0 0,1-1 0,0 0 0,1 0 0,-1 0 0,8 0 0,11 4-45,25 6 58,2-3 0,57 4 0,-28-5 65,-16-3-7,78-3-1,-72-3-155,56-10 109,277 39 171,-362-23-123,0 1 0,0 2 0,-1 2 0,-1 2 0,52 22 0,-91-34-57,6 4-555,1-1 0,-1 0 1,10 2-1,-15-5 206,0 1-1,0-1 0,0 0 1,0 0-1,0 0 1,0 0-1,0 0 0,0 0 1,0 0-1,0-1 0,0 1 1,0-1-1,0 1 1,0-1-1,0 0 0,0 0 1,0 0-1,2-1 1,17-20-4602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4:03.227"/>
    </inkml:context>
    <inkml:brush xml:id="br0">
      <inkml:brushProperty name="width" value="0.1" units="cm"/>
      <inkml:brushProperty name="height" value="0.1" units="cm"/>
      <inkml:brushProperty name="color" value="#FFFC18"/>
    </inkml:brush>
  </inkml:definitions>
  <inkml:trace contextRef="#ctx0" brushRef="#br0">5607 66 1792,'1'-1'1675,"-1"2"-1648,1-1 0,-1 1 1,1-1-1,-1 1 0,0 0 0,1-1 1,-1 1-1,0-1 0,0 1 1,1 0-1,-1-1 0,0 1 0,0 0 1,0-1-1,0 1 0,0 1 1,0-2 144,1 1 1,-1 0 0,0-1-1,0 1 1,0 0 0,0 0-1,-1-1 1,1 1 0,0 0 0,0-1-1,0 1 1,0 0 0,-1 0-1,1-1 1,0 1 0,-1-1-1,1 1 1,-1 0 0,1-1 0,-1 1-1,1-1 1,-1 1 0,1-1-1,-1 1 1,-17 1 1689,7-2-1786,-21 1 1022,22 0-893,-1-1 1,1 0 0,-1 0 0,1-1 0,-1 0 0,-12-3 0,4-1-17,0 1 0,-32-3-1,26 4 94,-86-11 475,35 4-223,-152 2-1,139 2-341,-33-2 181,72 2-341,12 0-16,-2 4 134,-201-9 623,-272 11 123,443 1-851,-76 12 0,102-8-37,14-2 18,-32 8-1,41-7-32,1-1 0,-1-1-1,-29-1 1,-28 3 116,-18 2-184,-22 10 259,43-7 42,-118 30-1,148-28-149,-80 11-1,-47-7-135,113-11-79,-57 1 219,-36 4-37,61 2-13,39-3 8,-67 0 0,-206 20 312,245-18-257,22-2 88,-95 26 1,76-13-84,0-4-1,-116 11 1,171-27-76,-158 11 271,132-12-178,-85-9-1,-245-28-706,302 28-2026,68 7 1414,0 0-1,0 0 0,0 0 1,0-1-1,0 0 0,-13-8 1,8-2-2284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4:09.111"/>
    </inkml:context>
    <inkml:brush xml:id="br0">
      <inkml:brushProperty name="width" value="0.1" units="cm"/>
      <inkml:brushProperty name="height" value="0.1" units="cm"/>
      <inkml:brushProperty name="color" value="#FFFC18"/>
    </inkml:brush>
  </inkml:definitions>
  <inkml:trace contextRef="#ctx0" brushRef="#br0">7033 41 2048,'-1'0'51,"0"1"1,1 0-1,-1 1 0,1-1 0,-1 0 1,1 0-1,-1 0 0,1 0 1,0 0-1,-1 1 0,1-1 0,0 0 1,0 0-1,0 0 0,0 1 1,0-1-1,0 0 0,0 0 1,1 0-1,0 3 0,0-2-93,0-1 0,0 1 0,0 0-1,1 0 1,-1 0 0,1-1 0,0 1-1,-1 0 1,1-1 0,0 0 0,3 2 0,26 20 4207,-32-31-3600,1 1 0,-2-1 0,1 0 1,-1 0-1,-4-12 0,5 17-419,-1-1 0,1 1-1,-1-1 1,1 1 0,-1 0 0,0-1 0,0 1-1,-1 0 1,1 1 0,-1-1 0,1 0 0,-1 1 0,0-1-1,-4-2 1,3 4-37,0 0 0,0 1-1,0-1 1,0 1 0,0 0-1,1 0 1,-1 0 0,-6 1-1,-6 0 152,9 0-138,-1 0 1,1 0-1,0 1 1,-1 0-1,1 0 1,-9 4-1,-40 22 919,43-22-869,0 0-1,-1-1 0,-23 7 1,19-7-68,-323 92 791,281-84-384,-95 10 0,102-17-637,-4-2 150,0-2 0,0-2 0,-71-11 0,6 2 46,-57-10-252,52 16 208,19 1 87,-76-19-228,21 1 358,128 19-265,-20-3 65,20 0-101,1 2 0,-49 3 0,24 0 126,-23-2 130,2 0-198,-110 12-1,28 8-47,64-5-139,-183 4 1,-103-18 724,258-5-1066,17 6 985,-170-7-258,214-4-199,43 6 0,-1 0 0,-31 0 0,-140-7-16,-68 22-90,194-5 218,-1-2 0,-110-10 0,59 1-195,24 2 171,-378-5 280,297 9-256,-9 14-42,103-6-60,-66 9 339,64-7 103,-96 2 0,117-12-519,-81-3 227,127 1-1067,0-1 0,0-1 0,0-1 0,1-1 0,-30-11 0,43 14 294,0 0 0,0 0-1,0 0 1,1 0 0,-5-5-1,-15-18-3524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4:21.883"/>
    </inkml:context>
    <inkml:brush xml:id="br0">
      <inkml:brushProperty name="width" value="0.1" units="cm"/>
      <inkml:brushProperty name="height" value="0.1" units="cm"/>
      <inkml:brushProperty name="color" value="#FFFC18"/>
    </inkml:brush>
  </inkml:definitions>
  <inkml:trace contextRef="#ctx0" brushRef="#br0">2083 120 3584,'-26'-24'2064,"25"23"-1835,6-3-821,-5 1 786,1 0-1,0 1 1,-1-1-1,1 0 1,-1 0-1,0 0 1,0 1 0,0-1-1,0 0 1,0 0-1,-1 0 1,1 1-1,-1-1 1,0 0-1,0 1 1,0-1-1,0 0 1,0 1-1,-1-1 1,1 1 0,-1 0-1,1 0 1,-1-1-1,0 1 1,0 0-1,0 0 1,0 0-1,0 1 1,-1-1-1,-3-2 1,-2 1-60,1 1 0,0 0 0,-1 1 0,1-1 0,-1 1 0,0 1 0,1-1 0,-1 2 0,-8 0-1,-11 2 223,-33 10 0,25-5-28,-18 7 276,34-9-397,-24 5 0,35-11-62,0 1-1,-1-2 0,1 1 1,-1-1-1,1 0 0,0-1 1,-13-3-1,-15-3 339,-33-8 44,2 9-33,-1 3 0,-80 4 0,55 2-56,69-2-392,0 0-1,0 2 0,-28 6 1,15-2 242,0-3-1,0 0 1,-53-5 0,24 1-138,61 1-140,-447 19 2017,348-6-2398,45-6-2006,-1 1-3392,24-4 1503,-5-3 394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4:23.853"/>
    </inkml:context>
    <inkml:brush xml:id="br0">
      <inkml:brushProperty name="width" value="0.1" units="cm"/>
      <inkml:brushProperty name="height" value="0.1" units="cm"/>
      <inkml:brushProperty name="color" value="#FFFC18"/>
    </inkml:brush>
  </inkml:definitions>
  <inkml:trace contextRef="#ctx0" brushRef="#br0">1981 74 4352,'-30'8'2298,"30"-8"-2293,0 0-1,0 0 0,1-1 0,-1 1 0,0 0 0,0 0 1,0-1-1,0 1 0,0 0 0,0 0 0,0-1 0,0 1 0,0 0 1,0-1-1,0 1 0,0 0 0,0 0 0,0-1 0,0 1 1,0 0-1,0 0 0,0-1 0,0 1 0,0 0 0,0 0 0,-1-1 1,1 1-1,0 0 0,0 0 0,0-1 0,0 1 0,-1 0 1,1 0-1,0 0 0,0-1 0,0 1 0,-1 0 0,1 0 0,-9-10 1024,4 8-677,0 0 0,1 1 1,-1-1-1,0 1 0,0 0 0,0 0 1,0 0-1,-5 1 0,-46 1 1031,24 0-805,20-1-512,-46 0 841,-76-9 0,57 2 214,-154 6 0,-24 0 288,-50-13-614,120 9 44,155 5-785,-11 1 40,-50-7 1,51 2 412,-51 2 0,-14 0-30,41-2-1052,23 8-3926,21 4-2421,-3 2-425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00:24:24.853"/>
    </inkml:context>
    <inkml:brush xml:id="br0">
      <inkml:brushProperty name="width" value="0.1" units="cm"/>
      <inkml:brushProperty name="height" value="0.1" units="cm"/>
      <inkml:brushProperty name="color" value="#FFFC18"/>
    </inkml:brush>
  </inkml:definitions>
  <inkml:trace contextRef="#ctx0" brushRef="#br0">1456 192 4608,'-30'-9'3024,"18"-5"-2502,7 11-242,0 0 0,-1 1 0,1 0 0,-1 0-1,0 0 1,0 0 0,0 1 0,0 0 0,0 0-1,-6 0 1,-13 1 258,-29 3 0,4 0 66,22-2-170,0-2 1,0-1 0,0-1-1,1-2 1,-45-12 0,46 10-280,-12-5 143,18 4 81,-33-8-1,22 7-202,-42-10 905,-123-14 1,134 24-632,-16 5 44,52 4-226,-28-5 0,20 2 11,-69 1 0,61 2-725,25 0-853,1 1 1,0 1 0,0 0 0,0 1-1,1 1 1,-21 7 0,-1 3-2787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502236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643124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031870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4082880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095101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824397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72105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95283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664282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29852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47296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28414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083199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76114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77980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1/13/2022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01.xml"/><Relationship Id="rId13" Type="http://schemas.openxmlformats.org/officeDocument/2006/relationships/image" Target="../media/image209.png"/><Relationship Id="rId18" Type="http://schemas.openxmlformats.org/officeDocument/2006/relationships/customXml" Target="../ink/ink206.xml"/><Relationship Id="rId3" Type="http://schemas.openxmlformats.org/officeDocument/2006/relationships/image" Target="../media/image1.jpg"/><Relationship Id="rId21" Type="http://schemas.openxmlformats.org/officeDocument/2006/relationships/image" Target="../media/image213.png"/><Relationship Id="rId7" Type="http://schemas.openxmlformats.org/officeDocument/2006/relationships/image" Target="../media/image206.png"/><Relationship Id="rId12" Type="http://schemas.openxmlformats.org/officeDocument/2006/relationships/customXml" Target="../ink/ink203.xml"/><Relationship Id="rId17" Type="http://schemas.openxmlformats.org/officeDocument/2006/relationships/image" Target="../media/image211.png"/><Relationship Id="rId25" Type="http://schemas.openxmlformats.org/officeDocument/2006/relationships/image" Target="../media/image215.png"/><Relationship Id="rId2" Type="http://schemas.openxmlformats.org/officeDocument/2006/relationships/notesSlide" Target="../notesSlides/notesSlide10.xml"/><Relationship Id="rId16" Type="http://schemas.openxmlformats.org/officeDocument/2006/relationships/customXml" Target="../ink/ink205.xml"/><Relationship Id="rId20" Type="http://schemas.openxmlformats.org/officeDocument/2006/relationships/customXml" Target="../ink/ink207.xml"/><Relationship Id="rId1" Type="http://schemas.openxmlformats.org/officeDocument/2006/relationships/slideLayout" Target="../slideLayouts/slideLayout1.xml"/><Relationship Id="rId6" Type="http://schemas.openxmlformats.org/officeDocument/2006/relationships/customXml" Target="../ink/ink200.xml"/><Relationship Id="rId11" Type="http://schemas.openxmlformats.org/officeDocument/2006/relationships/image" Target="../media/image208.png"/><Relationship Id="rId24" Type="http://schemas.openxmlformats.org/officeDocument/2006/relationships/customXml" Target="../ink/ink209.xml"/><Relationship Id="rId5" Type="http://schemas.openxmlformats.org/officeDocument/2006/relationships/image" Target="../media/image205.png"/><Relationship Id="rId15" Type="http://schemas.openxmlformats.org/officeDocument/2006/relationships/image" Target="../media/image210.png"/><Relationship Id="rId23" Type="http://schemas.openxmlformats.org/officeDocument/2006/relationships/image" Target="../media/image214.png"/><Relationship Id="rId10" Type="http://schemas.openxmlformats.org/officeDocument/2006/relationships/customXml" Target="../ink/ink202.xml"/><Relationship Id="rId19" Type="http://schemas.openxmlformats.org/officeDocument/2006/relationships/image" Target="../media/image212.png"/><Relationship Id="rId4" Type="http://schemas.openxmlformats.org/officeDocument/2006/relationships/customXml" Target="../ink/ink199.xml"/><Relationship Id="rId9" Type="http://schemas.openxmlformats.org/officeDocument/2006/relationships/image" Target="../media/image207.png"/><Relationship Id="rId14" Type="http://schemas.openxmlformats.org/officeDocument/2006/relationships/customXml" Target="../ink/ink204.xml"/><Relationship Id="rId22" Type="http://schemas.openxmlformats.org/officeDocument/2006/relationships/customXml" Target="../ink/ink20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211.xml"/><Relationship Id="rId5" Type="http://schemas.openxmlformats.org/officeDocument/2006/relationships/image" Target="../media/image216.png"/><Relationship Id="rId4" Type="http://schemas.openxmlformats.org/officeDocument/2006/relationships/customXml" Target="../ink/ink210.xml"/></Relationships>
</file>

<file path=ppt/slides/_rels/slide12.xml.rels><?xml version="1.0" encoding="UTF-8" standalone="yes"?>
<Relationships xmlns="http://schemas.openxmlformats.org/package/2006/relationships"><Relationship Id="rId8" Type="http://schemas.openxmlformats.org/officeDocument/2006/relationships/customXml" Target="../ink/ink214.xml"/><Relationship Id="rId3" Type="http://schemas.openxmlformats.org/officeDocument/2006/relationships/image" Target="../media/image1.jpg"/><Relationship Id="rId7" Type="http://schemas.openxmlformats.org/officeDocument/2006/relationships/image" Target="../media/image2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13.xml"/><Relationship Id="rId11" Type="http://schemas.openxmlformats.org/officeDocument/2006/relationships/image" Target="../media/image221.png"/><Relationship Id="rId5" Type="http://schemas.openxmlformats.org/officeDocument/2006/relationships/image" Target="../media/image218.png"/><Relationship Id="rId10" Type="http://schemas.openxmlformats.org/officeDocument/2006/relationships/customXml" Target="../ink/ink215.xml"/><Relationship Id="rId4" Type="http://schemas.openxmlformats.org/officeDocument/2006/relationships/customXml" Target="../ink/ink212.xml"/><Relationship Id="rId9" Type="http://schemas.openxmlformats.org/officeDocument/2006/relationships/image" Target="../media/image220.png"/></Relationships>
</file>

<file path=ppt/slides/_rels/slide13.xml.rels><?xml version="1.0" encoding="UTF-8" standalone="yes"?>
<Relationships xmlns="http://schemas.openxmlformats.org/package/2006/relationships"><Relationship Id="rId8" Type="http://schemas.openxmlformats.org/officeDocument/2006/relationships/customXml" Target="../ink/ink218.xml"/><Relationship Id="rId13" Type="http://schemas.openxmlformats.org/officeDocument/2006/relationships/image" Target="../media/image226.png"/><Relationship Id="rId18" Type="http://schemas.openxmlformats.org/officeDocument/2006/relationships/customXml" Target="../ink/ink223.xml"/><Relationship Id="rId3" Type="http://schemas.openxmlformats.org/officeDocument/2006/relationships/image" Target="../media/image1.jpg"/><Relationship Id="rId21" Type="http://schemas.openxmlformats.org/officeDocument/2006/relationships/image" Target="../media/image230.png"/><Relationship Id="rId7" Type="http://schemas.openxmlformats.org/officeDocument/2006/relationships/image" Target="../media/image223.png"/><Relationship Id="rId12" Type="http://schemas.openxmlformats.org/officeDocument/2006/relationships/customXml" Target="../ink/ink220.xml"/><Relationship Id="rId17" Type="http://schemas.openxmlformats.org/officeDocument/2006/relationships/image" Target="../media/image228.png"/><Relationship Id="rId2" Type="http://schemas.openxmlformats.org/officeDocument/2006/relationships/notesSlide" Target="../notesSlides/notesSlide13.xml"/><Relationship Id="rId16" Type="http://schemas.openxmlformats.org/officeDocument/2006/relationships/customXml" Target="../ink/ink222.xml"/><Relationship Id="rId20" Type="http://schemas.openxmlformats.org/officeDocument/2006/relationships/customXml" Target="../ink/ink224.xml"/><Relationship Id="rId1" Type="http://schemas.openxmlformats.org/officeDocument/2006/relationships/slideLayout" Target="../slideLayouts/slideLayout1.xml"/><Relationship Id="rId6" Type="http://schemas.openxmlformats.org/officeDocument/2006/relationships/customXml" Target="../ink/ink217.xml"/><Relationship Id="rId11" Type="http://schemas.openxmlformats.org/officeDocument/2006/relationships/image" Target="../media/image225.png"/><Relationship Id="rId5" Type="http://schemas.openxmlformats.org/officeDocument/2006/relationships/image" Target="../media/image222.png"/><Relationship Id="rId15" Type="http://schemas.openxmlformats.org/officeDocument/2006/relationships/image" Target="../media/image227.png"/><Relationship Id="rId23" Type="http://schemas.openxmlformats.org/officeDocument/2006/relationships/image" Target="../media/image231.png"/><Relationship Id="rId10" Type="http://schemas.openxmlformats.org/officeDocument/2006/relationships/customXml" Target="../ink/ink219.xml"/><Relationship Id="rId19" Type="http://schemas.openxmlformats.org/officeDocument/2006/relationships/image" Target="../media/image229.png"/><Relationship Id="rId4" Type="http://schemas.openxmlformats.org/officeDocument/2006/relationships/customXml" Target="../ink/ink216.xml"/><Relationship Id="rId9" Type="http://schemas.openxmlformats.org/officeDocument/2006/relationships/image" Target="../media/image224.png"/><Relationship Id="rId14" Type="http://schemas.openxmlformats.org/officeDocument/2006/relationships/customXml" Target="../ink/ink221.xml"/><Relationship Id="rId22" Type="http://schemas.openxmlformats.org/officeDocument/2006/relationships/customXml" Target="../ink/ink225.xml"/></Relationships>
</file>

<file path=ppt/slides/_rels/slide14.xml.rels><?xml version="1.0" encoding="UTF-8" standalone="yes"?>
<Relationships xmlns="http://schemas.openxmlformats.org/package/2006/relationships"><Relationship Id="rId8" Type="http://schemas.openxmlformats.org/officeDocument/2006/relationships/customXml" Target="../ink/ink228.xml"/><Relationship Id="rId13" Type="http://schemas.openxmlformats.org/officeDocument/2006/relationships/image" Target="../media/image236.png"/><Relationship Id="rId18" Type="http://schemas.openxmlformats.org/officeDocument/2006/relationships/customXml" Target="../ink/ink233.xml"/><Relationship Id="rId26" Type="http://schemas.openxmlformats.org/officeDocument/2006/relationships/customXml" Target="../ink/ink237.xml"/><Relationship Id="rId3" Type="http://schemas.openxmlformats.org/officeDocument/2006/relationships/image" Target="../media/image1.jpg"/><Relationship Id="rId21" Type="http://schemas.openxmlformats.org/officeDocument/2006/relationships/image" Target="../media/image240.png"/><Relationship Id="rId34" Type="http://schemas.openxmlformats.org/officeDocument/2006/relationships/customXml" Target="../ink/ink241.xml"/><Relationship Id="rId7" Type="http://schemas.openxmlformats.org/officeDocument/2006/relationships/image" Target="../media/image233.png"/><Relationship Id="rId12" Type="http://schemas.openxmlformats.org/officeDocument/2006/relationships/customXml" Target="../ink/ink230.xml"/><Relationship Id="rId17" Type="http://schemas.openxmlformats.org/officeDocument/2006/relationships/image" Target="../media/image238.png"/><Relationship Id="rId25" Type="http://schemas.openxmlformats.org/officeDocument/2006/relationships/image" Target="../media/image242.png"/><Relationship Id="rId33" Type="http://schemas.openxmlformats.org/officeDocument/2006/relationships/image" Target="../media/image246.png"/><Relationship Id="rId2" Type="http://schemas.openxmlformats.org/officeDocument/2006/relationships/notesSlide" Target="../notesSlides/notesSlide14.xml"/><Relationship Id="rId16" Type="http://schemas.openxmlformats.org/officeDocument/2006/relationships/customXml" Target="../ink/ink232.xml"/><Relationship Id="rId20" Type="http://schemas.openxmlformats.org/officeDocument/2006/relationships/customXml" Target="../ink/ink234.xml"/><Relationship Id="rId29" Type="http://schemas.openxmlformats.org/officeDocument/2006/relationships/image" Target="../media/image244.png"/><Relationship Id="rId1" Type="http://schemas.openxmlformats.org/officeDocument/2006/relationships/slideLayout" Target="../slideLayouts/slideLayout1.xml"/><Relationship Id="rId6" Type="http://schemas.openxmlformats.org/officeDocument/2006/relationships/customXml" Target="../ink/ink227.xml"/><Relationship Id="rId11" Type="http://schemas.openxmlformats.org/officeDocument/2006/relationships/image" Target="../media/image235.png"/><Relationship Id="rId24" Type="http://schemas.openxmlformats.org/officeDocument/2006/relationships/customXml" Target="../ink/ink236.xml"/><Relationship Id="rId32" Type="http://schemas.openxmlformats.org/officeDocument/2006/relationships/customXml" Target="../ink/ink240.xml"/><Relationship Id="rId5" Type="http://schemas.openxmlformats.org/officeDocument/2006/relationships/image" Target="../media/image232.png"/><Relationship Id="rId15" Type="http://schemas.openxmlformats.org/officeDocument/2006/relationships/image" Target="../media/image237.png"/><Relationship Id="rId23" Type="http://schemas.openxmlformats.org/officeDocument/2006/relationships/image" Target="../media/image241.png"/><Relationship Id="rId28" Type="http://schemas.openxmlformats.org/officeDocument/2006/relationships/customXml" Target="../ink/ink238.xml"/><Relationship Id="rId10" Type="http://schemas.openxmlformats.org/officeDocument/2006/relationships/customXml" Target="../ink/ink229.xml"/><Relationship Id="rId19" Type="http://schemas.openxmlformats.org/officeDocument/2006/relationships/image" Target="../media/image239.png"/><Relationship Id="rId31" Type="http://schemas.openxmlformats.org/officeDocument/2006/relationships/image" Target="../media/image245.png"/><Relationship Id="rId4" Type="http://schemas.openxmlformats.org/officeDocument/2006/relationships/customXml" Target="../ink/ink226.xml"/><Relationship Id="rId9" Type="http://schemas.openxmlformats.org/officeDocument/2006/relationships/image" Target="../media/image234.png"/><Relationship Id="rId14" Type="http://schemas.openxmlformats.org/officeDocument/2006/relationships/customXml" Target="../ink/ink231.xml"/><Relationship Id="rId22" Type="http://schemas.openxmlformats.org/officeDocument/2006/relationships/customXml" Target="../ink/ink235.xml"/><Relationship Id="rId27" Type="http://schemas.openxmlformats.org/officeDocument/2006/relationships/image" Target="../media/image243.png"/><Relationship Id="rId30" Type="http://schemas.openxmlformats.org/officeDocument/2006/relationships/customXml" Target="../ink/ink239.xml"/><Relationship Id="rId35" Type="http://schemas.openxmlformats.org/officeDocument/2006/relationships/image" Target="../media/image247.png"/></Relationships>
</file>

<file path=ppt/slides/_rels/slide15.xml.rels><?xml version="1.0" encoding="UTF-8" standalone="yes"?>
<Relationships xmlns="http://schemas.openxmlformats.org/package/2006/relationships"><Relationship Id="rId8" Type="http://schemas.openxmlformats.org/officeDocument/2006/relationships/customXml" Target="../ink/ink244.xml"/><Relationship Id="rId13" Type="http://schemas.openxmlformats.org/officeDocument/2006/relationships/image" Target="../media/image252.png"/><Relationship Id="rId18" Type="http://schemas.openxmlformats.org/officeDocument/2006/relationships/customXml" Target="../ink/ink249.xml"/><Relationship Id="rId26" Type="http://schemas.openxmlformats.org/officeDocument/2006/relationships/customXml" Target="../ink/ink253.xml"/><Relationship Id="rId3" Type="http://schemas.openxmlformats.org/officeDocument/2006/relationships/image" Target="../media/image1.jpg"/><Relationship Id="rId21" Type="http://schemas.openxmlformats.org/officeDocument/2006/relationships/image" Target="../media/image256.png"/><Relationship Id="rId7" Type="http://schemas.openxmlformats.org/officeDocument/2006/relationships/image" Target="../media/image249.png"/><Relationship Id="rId12" Type="http://schemas.openxmlformats.org/officeDocument/2006/relationships/customXml" Target="../ink/ink246.xml"/><Relationship Id="rId17" Type="http://schemas.openxmlformats.org/officeDocument/2006/relationships/image" Target="../media/image254.png"/><Relationship Id="rId25" Type="http://schemas.openxmlformats.org/officeDocument/2006/relationships/image" Target="../media/image258.png"/><Relationship Id="rId2" Type="http://schemas.openxmlformats.org/officeDocument/2006/relationships/notesSlide" Target="../notesSlides/notesSlide15.xml"/><Relationship Id="rId16" Type="http://schemas.openxmlformats.org/officeDocument/2006/relationships/customXml" Target="../ink/ink248.xml"/><Relationship Id="rId20" Type="http://schemas.openxmlformats.org/officeDocument/2006/relationships/customXml" Target="../ink/ink250.xml"/><Relationship Id="rId29" Type="http://schemas.openxmlformats.org/officeDocument/2006/relationships/image" Target="../media/image260.png"/><Relationship Id="rId1" Type="http://schemas.openxmlformats.org/officeDocument/2006/relationships/slideLayout" Target="../slideLayouts/slideLayout1.xml"/><Relationship Id="rId6" Type="http://schemas.openxmlformats.org/officeDocument/2006/relationships/customXml" Target="../ink/ink243.xml"/><Relationship Id="rId11" Type="http://schemas.openxmlformats.org/officeDocument/2006/relationships/image" Target="../media/image251.png"/><Relationship Id="rId24" Type="http://schemas.openxmlformats.org/officeDocument/2006/relationships/customXml" Target="../ink/ink252.xml"/><Relationship Id="rId5" Type="http://schemas.openxmlformats.org/officeDocument/2006/relationships/image" Target="../media/image248.png"/><Relationship Id="rId15" Type="http://schemas.openxmlformats.org/officeDocument/2006/relationships/image" Target="../media/image253.png"/><Relationship Id="rId23" Type="http://schemas.openxmlformats.org/officeDocument/2006/relationships/image" Target="../media/image257.png"/><Relationship Id="rId28" Type="http://schemas.openxmlformats.org/officeDocument/2006/relationships/customXml" Target="../ink/ink254.xml"/><Relationship Id="rId10" Type="http://schemas.openxmlformats.org/officeDocument/2006/relationships/customXml" Target="../ink/ink245.xml"/><Relationship Id="rId19" Type="http://schemas.openxmlformats.org/officeDocument/2006/relationships/image" Target="../media/image255.png"/><Relationship Id="rId4" Type="http://schemas.openxmlformats.org/officeDocument/2006/relationships/customXml" Target="../ink/ink242.xml"/><Relationship Id="rId9" Type="http://schemas.openxmlformats.org/officeDocument/2006/relationships/image" Target="../media/image250.png"/><Relationship Id="rId14" Type="http://schemas.openxmlformats.org/officeDocument/2006/relationships/customXml" Target="../ink/ink247.xml"/><Relationship Id="rId22" Type="http://schemas.openxmlformats.org/officeDocument/2006/relationships/customXml" Target="../ink/ink251.xml"/><Relationship Id="rId27" Type="http://schemas.openxmlformats.org/officeDocument/2006/relationships/image" Target="../media/image25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17" Type="http://schemas.openxmlformats.org/officeDocument/2006/relationships/image" Target="../media/image62.png"/><Relationship Id="rId21" Type="http://schemas.openxmlformats.org/officeDocument/2006/relationships/image" Target="../media/image14.png"/><Relationship Id="rId42" Type="http://schemas.openxmlformats.org/officeDocument/2006/relationships/customXml" Target="../ink/ink20.xml"/><Relationship Id="rId63" Type="http://schemas.openxmlformats.org/officeDocument/2006/relationships/image" Target="../media/image35.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3.png"/><Relationship Id="rId170" Type="http://schemas.openxmlformats.org/officeDocument/2006/relationships/customXml" Target="../ink/ink84.xml"/><Relationship Id="rId191" Type="http://schemas.openxmlformats.org/officeDocument/2006/relationships/image" Target="../media/image99.png"/><Relationship Id="rId205" Type="http://schemas.openxmlformats.org/officeDocument/2006/relationships/image" Target="../media/image106.png"/><Relationship Id="rId226" Type="http://schemas.openxmlformats.org/officeDocument/2006/relationships/customXml" Target="../ink/ink112.xml"/><Relationship Id="rId107" Type="http://schemas.openxmlformats.org/officeDocument/2006/relationships/image" Target="../media/image57.png"/><Relationship Id="rId11" Type="http://schemas.openxmlformats.org/officeDocument/2006/relationships/image" Target="../media/image9.png"/><Relationship Id="rId32" Type="http://schemas.openxmlformats.org/officeDocument/2006/relationships/customXml" Target="../ink/ink15.xml"/><Relationship Id="rId53" Type="http://schemas.openxmlformats.org/officeDocument/2006/relationships/image" Target="../media/image30.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8.png"/><Relationship Id="rId5" Type="http://schemas.openxmlformats.org/officeDocument/2006/relationships/image" Target="../media/image6.png"/><Relationship Id="rId95" Type="http://schemas.openxmlformats.org/officeDocument/2006/relationships/image" Target="../media/image51.png"/><Relationship Id="rId160" Type="http://schemas.openxmlformats.org/officeDocument/2006/relationships/customXml" Target="../ink/ink79.xml"/><Relationship Id="rId181" Type="http://schemas.openxmlformats.org/officeDocument/2006/relationships/image" Target="../media/image94.png"/><Relationship Id="rId216" Type="http://schemas.openxmlformats.org/officeDocument/2006/relationships/customXml" Target="../ink/ink107.xml"/><Relationship Id="rId22" Type="http://schemas.openxmlformats.org/officeDocument/2006/relationships/customXml" Target="../ink/ink10.xml"/><Relationship Id="rId27" Type="http://schemas.openxmlformats.org/officeDocument/2006/relationships/image" Target="../media/image17.png"/><Relationship Id="rId43" Type="http://schemas.openxmlformats.org/officeDocument/2006/relationships/image" Target="../media/image25.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8.png"/><Relationship Id="rId113" Type="http://schemas.openxmlformats.org/officeDocument/2006/relationships/image" Target="../media/image60.png"/><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media/image73.png"/><Relationship Id="rId80" Type="http://schemas.openxmlformats.org/officeDocument/2006/relationships/customXml" Target="../ink/ink39.xml"/><Relationship Id="rId85" Type="http://schemas.openxmlformats.org/officeDocument/2006/relationships/image" Target="../media/image46.png"/><Relationship Id="rId150" Type="http://schemas.openxmlformats.org/officeDocument/2006/relationships/customXml" Target="../ink/ink74.xml"/><Relationship Id="rId155" Type="http://schemas.openxmlformats.org/officeDocument/2006/relationships/image" Target="../media/image81.png"/><Relationship Id="rId171" Type="http://schemas.openxmlformats.org/officeDocument/2006/relationships/image" Target="../media/image89.png"/><Relationship Id="rId176" Type="http://schemas.openxmlformats.org/officeDocument/2006/relationships/customXml" Target="../ink/ink87.xml"/><Relationship Id="rId192" Type="http://schemas.openxmlformats.org/officeDocument/2006/relationships/customXml" Target="../ink/ink95.xml"/><Relationship Id="rId197" Type="http://schemas.openxmlformats.org/officeDocument/2006/relationships/image" Target="../media/image102.png"/><Relationship Id="rId206" Type="http://schemas.openxmlformats.org/officeDocument/2006/relationships/customXml" Target="../ink/ink102.xml"/><Relationship Id="rId227" Type="http://schemas.openxmlformats.org/officeDocument/2006/relationships/image" Target="../media/image117.png"/><Relationship Id="rId201" Type="http://schemas.openxmlformats.org/officeDocument/2006/relationships/image" Target="../media/image104.png"/><Relationship Id="rId222" Type="http://schemas.openxmlformats.org/officeDocument/2006/relationships/customXml" Target="../ink/ink110.xml"/><Relationship Id="rId12" Type="http://schemas.openxmlformats.org/officeDocument/2006/relationships/customXml" Target="../ink/ink5.xml"/><Relationship Id="rId17" Type="http://schemas.openxmlformats.org/officeDocument/2006/relationships/image" Target="../media/image12.png"/><Relationship Id="rId33" Type="http://schemas.openxmlformats.org/officeDocument/2006/relationships/image" Target="../media/image20.png"/><Relationship Id="rId38" Type="http://schemas.openxmlformats.org/officeDocument/2006/relationships/customXml" Target="../ink/ink18.xml"/><Relationship Id="rId59" Type="http://schemas.openxmlformats.org/officeDocument/2006/relationships/image" Target="../media/image33.png"/><Relationship Id="rId103" Type="http://schemas.openxmlformats.org/officeDocument/2006/relationships/image" Target="../media/image55.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8.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41.png"/><Relationship Id="rId91" Type="http://schemas.openxmlformats.org/officeDocument/2006/relationships/image" Target="../media/image49.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6.png"/><Relationship Id="rId161" Type="http://schemas.openxmlformats.org/officeDocument/2006/relationships/image" Target="../media/image84.png"/><Relationship Id="rId166" Type="http://schemas.openxmlformats.org/officeDocument/2006/relationships/customXml" Target="../ink/ink82.xml"/><Relationship Id="rId182" Type="http://schemas.openxmlformats.org/officeDocument/2006/relationships/customXml" Target="../ink/ink90.xml"/><Relationship Id="rId187" Type="http://schemas.openxmlformats.org/officeDocument/2006/relationships/image" Target="../media/image97.png"/><Relationship Id="rId217" Type="http://schemas.openxmlformats.org/officeDocument/2006/relationships/image" Target="../media/image112.png"/><Relationship Id="rId1" Type="http://schemas.openxmlformats.org/officeDocument/2006/relationships/slideLayout" Target="../slideLayouts/slideLayout1.xml"/><Relationship Id="rId6" Type="http://schemas.openxmlformats.org/officeDocument/2006/relationships/customXml" Target="../ink/ink2.xml"/><Relationship Id="rId212" Type="http://schemas.openxmlformats.org/officeDocument/2006/relationships/customXml" Target="../ink/ink105.xml"/><Relationship Id="rId23" Type="http://schemas.openxmlformats.org/officeDocument/2006/relationships/image" Target="../media/image15.png"/><Relationship Id="rId28" Type="http://schemas.openxmlformats.org/officeDocument/2006/relationships/customXml" Target="../ink/ink13.xml"/><Relationship Id="rId49" Type="http://schemas.openxmlformats.org/officeDocument/2006/relationships/image" Target="../media/image28.png"/><Relationship Id="rId114" Type="http://schemas.openxmlformats.org/officeDocument/2006/relationships/customXml" Target="../ink/ink56.xml"/><Relationship Id="rId119" Type="http://schemas.openxmlformats.org/officeDocument/2006/relationships/image" Target="../media/image63.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6.png"/><Relationship Id="rId81" Type="http://schemas.openxmlformats.org/officeDocument/2006/relationships/image" Target="../media/image44.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71.png"/><Relationship Id="rId151" Type="http://schemas.openxmlformats.org/officeDocument/2006/relationships/image" Target="../media/image79.png"/><Relationship Id="rId156" Type="http://schemas.openxmlformats.org/officeDocument/2006/relationships/customXml" Target="../ink/ink77.xml"/><Relationship Id="rId177" Type="http://schemas.openxmlformats.org/officeDocument/2006/relationships/image" Target="../media/image92.png"/><Relationship Id="rId198" Type="http://schemas.openxmlformats.org/officeDocument/2006/relationships/customXml" Target="../ink/ink98.xml"/><Relationship Id="rId172" Type="http://schemas.openxmlformats.org/officeDocument/2006/relationships/customXml" Target="../ink/ink85.xml"/><Relationship Id="rId193" Type="http://schemas.openxmlformats.org/officeDocument/2006/relationships/image" Target="../media/image100.png"/><Relationship Id="rId202" Type="http://schemas.openxmlformats.org/officeDocument/2006/relationships/customXml" Target="../ink/ink100.xml"/><Relationship Id="rId207" Type="http://schemas.openxmlformats.org/officeDocument/2006/relationships/image" Target="../media/image107.png"/><Relationship Id="rId223" Type="http://schemas.openxmlformats.org/officeDocument/2006/relationships/image" Target="../media/image115.png"/><Relationship Id="rId228" Type="http://schemas.openxmlformats.org/officeDocument/2006/relationships/customXml" Target="../ink/ink113.xml"/><Relationship Id="rId13" Type="http://schemas.openxmlformats.org/officeDocument/2006/relationships/image" Target="../media/image10.png"/><Relationship Id="rId18" Type="http://schemas.openxmlformats.org/officeDocument/2006/relationships/customXml" Target="../ink/ink8.xml"/><Relationship Id="rId39" Type="http://schemas.openxmlformats.org/officeDocument/2006/relationships/image" Target="../media/image23.png"/><Relationship Id="rId109" Type="http://schemas.openxmlformats.org/officeDocument/2006/relationships/image" Target="../media/image58.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1.png"/><Relationship Id="rId76" Type="http://schemas.openxmlformats.org/officeDocument/2006/relationships/customXml" Target="../ink/ink37.xml"/><Relationship Id="rId97" Type="http://schemas.openxmlformats.org/officeDocument/2006/relationships/image" Target="../media/image52.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6.png"/><Relationship Id="rId141" Type="http://schemas.openxmlformats.org/officeDocument/2006/relationships/image" Target="../media/image74.png"/><Relationship Id="rId146" Type="http://schemas.openxmlformats.org/officeDocument/2006/relationships/customXml" Target="../ink/ink72.xml"/><Relationship Id="rId167" Type="http://schemas.openxmlformats.org/officeDocument/2006/relationships/image" Target="../media/image87.png"/><Relationship Id="rId188" Type="http://schemas.openxmlformats.org/officeDocument/2006/relationships/customXml" Target="../ink/ink93.xml"/><Relationship Id="rId7" Type="http://schemas.openxmlformats.org/officeDocument/2006/relationships/image" Target="../media/image7.png"/><Relationship Id="rId71" Type="http://schemas.openxmlformats.org/officeDocument/2006/relationships/image" Target="../media/image39.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5.png"/><Relationship Id="rId213" Type="http://schemas.openxmlformats.org/officeDocument/2006/relationships/image" Target="../media/image110.png"/><Relationship Id="rId218" Type="http://schemas.openxmlformats.org/officeDocument/2006/relationships/customXml" Target="../ink/ink108.xml"/><Relationship Id="rId2" Type="http://schemas.openxmlformats.org/officeDocument/2006/relationships/notesSlide" Target="../notesSlides/notesSlide2.xml"/><Relationship Id="rId29" Type="http://schemas.openxmlformats.org/officeDocument/2006/relationships/image" Target="../media/image18.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6.png"/><Relationship Id="rId66" Type="http://schemas.openxmlformats.org/officeDocument/2006/relationships/customXml" Target="../ink/ink32.xml"/><Relationship Id="rId87" Type="http://schemas.openxmlformats.org/officeDocument/2006/relationships/image" Target="../media/image47.png"/><Relationship Id="rId110" Type="http://schemas.openxmlformats.org/officeDocument/2006/relationships/customXml" Target="../ink/ink54.xml"/><Relationship Id="rId115" Type="http://schemas.openxmlformats.org/officeDocument/2006/relationships/image" Target="../media/image61.png"/><Relationship Id="rId131" Type="http://schemas.openxmlformats.org/officeDocument/2006/relationships/image" Target="../media/image69.png"/><Relationship Id="rId136" Type="http://schemas.openxmlformats.org/officeDocument/2006/relationships/customXml" Target="../ink/ink67.xml"/><Relationship Id="rId157" Type="http://schemas.openxmlformats.org/officeDocument/2006/relationships/image" Target="../media/image82.png"/><Relationship Id="rId178" Type="http://schemas.openxmlformats.org/officeDocument/2006/relationships/customXml" Target="../ink/ink88.xml"/><Relationship Id="rId61" Type="http://schemas.openxmlformats.org/officeDocument/2006/relationships/image" Target="../media/image34.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90.png"/><Relationship Id="rId194" Type="http://schemas.openxmlformats.org/officeDocument/2006/relationships/customXml" Target="../ink/ink96.xml"/><Relationship Id="rId199" Type="http://schemas.openxmlformats.org/officeDocument/2006/relationships/image" Target="../media/image103.png"/><Relationship Id="rId203" Type="http://schemas.openxmlformats.org/officeDocument/2006/relationships/image" Target="../media/image105.png"/><Relationship Id="rId208" Type="http://schemas.openxmlformats.org/officeDocument/2006/relationships/customXml" Target="../ink/ink103.xml"/><Relationship Id="rId229" Type="http://schemas.openxmlformats.org/officeDocument/2006/relationships/image" Target="../media/image118.png"/><Relationship Id="rId19" Type="http://schemas.openxmlformats.org/officeDocument/2006/relationships/image" Target="../media/image13.png"/><Relationship Id="rId224" Type="http://schemas.openxmlformats.org/officeDocument/2006/relationships/customXml" Target="../ink/ink111.xml"/><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1.png"/><Relationship Id="rId56" Type="http://schemas.openxmlformats.org/officeDocument/2006/relationships/customXml" Target="../ink/ink27.xml"/><Relationship Id="rId77" Type="http://schemas.openxmlformats.org/officeDocument/2006/relationships/image" Target="../media/image42.png"/><Relationship Id="rId100" Type="http://schemas.openxmlformats.org/officeDocument/2006/relationships/customXml" Target="../ink/ink49.xml"/><Relationship Id="rId105" Type="http://schemas.openxmlformats.org/officeDocument/2006/relationships/image" Target="../media/image56.png"/><Relationship Id="rId126" Type="http://schemas.openxmlformats.org/officeDocument/2006/relationships/customXml" Target="../ink/ink62.xml"/><Relationship Id="rId147" Type="http://schemas.openxmlformats.org/officeDocument/2006/relationships/image" Target="../media/image77.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9.png"/><Relationship Id="rId72" Type="http://schemas.openxmlformats.org/officeDocument/2006/relationships/customXml" Target="../ink/ink35.xml"/><Relationship Id="rId93" Type="http://schemas.openxmlformats.org/officeDocument/2006/relationships/image" Target="../media/image50.png"/><Relationship Id="rId98" Type="http://schemas.openxmlformats.org/officeDocument/2006/relationships/customXml" Target="../ink/ink48.xml"/><Relationship Id="rId121" Type="http://schemas.openxmlformats.org/officeDocument/2006/relationships/image" Target="../media/image64.png"/><Relationship Id="rId142" Type="http://schemas.openxmlformats.org/officeDocument/2006/relationships/customXml" Target="../ink/ink70.xml"/><Relationship Id="rId163" Type="http://schemas.openxmlformats.org/officeDocument/2006/relationships/image" Target="../media/image85.png"/><Relationship Id="rId184" Type="http://schemas.openxmlformats.org/officeDocument/2006/relationships/customXml" Target="../ink/ink91.xml"/><Relationship Id="rId189" Type="http://schemas.openxmlformats.org/officeDocument/2006/relationships/image" Target="../media/image98.png"/><Relationship Id="rId219" Type="http://schemas.openxmlformats.org/officeDocument/2006/relationships/image" Target="../media/image113.png"/><Relationship Id="rId3" Type="http://schemas.openxmlformats.org/officeDocument/2006/relationships/image" Target="../media/image1.jpg"/><Relationship Id="rId214" Type="http://schemas.openxmlformats.org/officeDocument/2006/relationships/customXml" Target="../ink/ink106.xml"/><Relationship Id="rId25" Type="http://schemas.openxmlformats.org/officeDocument/2006/relationships/image" Target="../media/image16.png"/><Relationship Id="rId46" Type="http://schemas.openxmlformats.org/officeDocument/2006/relationships/customXml" Target="../ink/ink22.xml"/><Relationship Id="rId67" Type="http://schemas.openxmlformats.org/officeDocument/2006/relationships/image" Target="../media/image37.png"/><Relationship Id="rId116" Type="http://schemas.openxmlformats.org/officeDocument/2006/relationships/customXml" Target="../ink/ink57.xml"/><Relationship Id="rId137" Type="http://schemas.openxmlformats.org/officeDocument/2006/relationships/image" Target="../media/image72.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4.png"/><Relationship Id="rId62" Type="http://schemas.openxmlformats.org/officeDocument/2006/relationships/customXml" Target="../ink/ink30.xml"/><Relationship Id="rId83" Type="http://schemas.openxmlformats.org/officeDocument/2006/relationships/image" Target="../media/image45.png"/><Relationship Id="rId88" Type="http://schemas.openxmlformats.org/officeDocument/2006/relationships/customXml" Target="../ink/ink43.xml"/><Relationship Id="rId111" Type="http://schemas.openxmlformats.org/officeDocument/2006/relationships/image" Target="../media/image59.png"/><Relationship Id="rId132" Type="http://schemas.openxmlformats.org/officeDocument/2006/relationships/customXml" Target="../ink/ink65.xml"/><Relationship Id="rId153" Type="http://schemas.openxmlformats.org/officeDocument/2006/relationships/image" Target="../media/image80.png"/><Relationship Id="rId174" Type="http://schemas.openxmlformats.org/officeDocument/2006/relationships/customXml" Target="../ink/ink86.xml"/><Relationship Id="rId179" Type="http://schemas.openxmlformats.org/officeDocument/2006/relationships/image" Target="../media/image93.png"/><Relationship Id="rId195" Type="http://schemas.openxmlformats.org/officeDocument/2006/relationships/image" Target="../media/image101.png"/><Relationship Id="rId209" Type="http://schemas.openxmlformats.org/officeDocument/2006/relationships/image" Target="../media/image108.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225" Type="http://schemas.openxmlformats.org/officeDocument/2006/relationships/image" Target="../media/image116.png"/><Relationship Id="rId15" Type="http://schemas.openxmlformats.org/officeDocument/2006/relationships/image" Target="../media/image11.png"/><Relationship Id="rId36" Type="http://schemas.openxmlformats.org/officeDocument/2006/relationships/customXml" Target="../ink/ink17.xml"/><Relationship Id="rId57" Type="http://schemas.openxmlformats.org/officeDocument/2006/relationships/image" Target="../media/image32.png"/><Relationship Id="rId106" Type="http://schemas.openxmlformats.org/officeDocument/2006/relationships/customXml" Target="../ink/ink52.xml"/><Relationship Id="rId127" Type="http://schemas.openxmlformats.org/officeDocument/2006/relationships/image" Target="../media/image67.png"/><Relationship Id="rId10" Type="http://schemas.openxmlformats.org/officeDocument/2006/relationships/customXml" Target="../ink/ink4.xml"/><Relationship Id="rId31" Type="http://schemas.openxmlformats.org/officeDocument/2006/relationships/image" Target="../media/image19.png"/><Relationship Id="rId52" Type="http://schemas.openxmlformats.org/officeDocument/2006/relationships/customXml" Target="../ink/ink25.xml"/><Relationship Id="rId73" Type="http://schemas.openxmlformats.org/officeDocument/2006/relationships/image" Target="../media/image40.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0.xml"/><Relationship Id="rId143" Type="http://schemas.openxmlformats.org/officeDocument/2006/relationships/image" Target="../media/image75.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8.png"/><Relationship Id="rId185" Type="http://schemas.openxmlformats.org/officeDocument/2006/relationships/image" Target="../media/image96.png"/><Relationship Id="rId4" Type="http://schemas.openxmlformats.org/officeDocument/2006/relationships/customXml" Target="../ink/ink1.xml"/><Relationship Id="rId9" Type="http://schemas.openxmlformats.org/officeDocument/2006/relationships/image" Target="../media/image8.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11.png"/><Relationship Id="rId26" Type="http://schemas.openxmlformats.org/officeDocument/2006/relationships/customXml" Target="../ink/ink12.xml"/><Relationship Id="rId47" Type="http://schemas.openxmlformats.org/officeDocument/2006/relationships/image" Target="../media/image27.png"/><Relationship Id="rId68" Type="http://schemas.openxmlformats.org/officeDocument/2006/relationships/customXml" Target="../ink/ink33.xml"/><Relationship Id="rId89" Type="http://schemas.openxmlformats.org/officeDocument/2006/relationships/image" Target="../media/image48.png"/><Relationship Id="rId112" Type="http://schemas.openxmlformats.org/officeDocument/2006/relationships/customXml" Target="../ink/ink55.xml"/><Relationship Id="rId133" Type="http://schemas.openxmlformats.org/officeDocument/2006/relationships/image" Target="../media/image70.png"/><Relationship Id="rId154" Type="http://schemas.openxmlformats.org/officeDocument/2006/relationships/customXml" Target="../ink/ink76.xml"/><Relationship Id="rId175" Type="http://schemas.openxmlformats.org/officeDocument/2006/relationships/image" Target="../media/image91.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4.png"/><Relationship Id="rId37" Type="http://schemas.openxmlformats.org/officeDocument/2006/relationships/image" Target="../media/image22.png"/><Relationship Id="rId58" Type="http://schemas.openxmlformats.org/officeDocument/2006/relationships/customXml" Target="../ink/ink28.xml"/><Relationship Id="rId79" Type="http://schemas.openxmlformats.org/officeDocument/2006/relationships/image" Target="../media/image43.png"/><Relationship Id="rId102" Type="http://schemas.openxmlformats.org/officeDocument/2006/relationships/customXml" Target="../ink/ink50.xml"/><Relationship Id="rId123" Type="http://schemas.openxmlformats.org/officeDocument/2006/relationships/image" Target="../media/image65.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6.png"/><Relationship Id="rId186" Type="http://schemas.openxmlformats.org/officeDocument/2006/relationships/customXml" Target="../ink/ink92.xml"/><Relationship Id="rId211" Type="http://schemas.openxmlformats.org/officeDocument/2006/relationships/image" Target="../media/image109.png"/></Relationships>
</file>

<file path=ppt/slides/_rels/slide3.xml.rels><?xml version="1.0" encoding="UTF-8" standalone="yes"?>
<Relationships xmlns="http://schemas.openxmlformats.org/package/2006/relationships"><Relationship Id="rId26" Type="http://schemas.openxmlformats.org/officeDocument/2006/relationships/customXml" Target="../ink/ink125.xml"/><Relationship Id="rId117" Type="http://schemas.openxmlformats.org/officeDocument/2006/relationships/image" Target="../media/image175.png"/><Relationship Id="rId21" Type="http://schemas.openxmlformats.org/officeDocument/2006/relationships/image" Target="../media/image127.png"/><Relationship Id="rId42" Type="http://schemas.openxmlformats.org/officeDocument/2006/relationships/customXml" Target="../ink/ink133.xml"/><Relationship Id="rId47" Type="http://schemas.openxmlformats.org/officeDocument/2006/relationships/image" Target="../media/image140.png"/><Relationship Id="rId63" Type="http://schemas.openxmlformats.org/officeDocument/2006/relationships/image" Target="../media/image148.png"/><Relationship Id="rId68" Type="http://schemas.openxmlformats.org/officeDocument/2006/relationships/customXml" Target="../ink/ink146.xml"/><Relationship Id="rId84" Type="http://schemas.openxmlformats.org/officeDocument/2006/relationships/customXml" Target="../ink/ink154.xml"/><Relationship Id="rId89" Type="http://schemas.openxmlformats.org/officeDocument/2006/relationships/image" Target="../media/image161.png"/><Relationship Id="rId112" Type="http://schemas.openxmlformats.org/officeDocument/2006/relationships/customXml" Target="../ink/ink168.xml"/><Relationship Id="rId16" Type="http://schemas.openxmlformats.org/officeDocument/2006/relationships/customXml" Target="../ink/ink120.xml"/><Relationship Id="rId107" Type="http://schemas.openxmlformats.org/officeDocument/2006/relationships/image" Target="../media/image170.png"/><Relationship Id="rId11" Type="http://schemas.openxmlformats.org/officeDocument/2006/relationships/image" Target="../media/image122.png"/><Relationship Id="rId24" Type="http://schemas.openxmlformats.org/officeDocument/2006/relationships/customXml" Target="../ink/ink124.xml"/><Relationship Id="rId32" Type="http://schemas.openxmlformats.org/officeDocument/2006/relationships/customXml" Target="../ink/ink128.xml"/><Relationship Id="rId37" Type="http://schemas.openxmlformats.org/officeDocument/2006/relationships/image" Target="../media/image135.png"/><Relationship Id="rId40" Type="http://schemas.openxmlformats.org/officeDocument/2006/relationships/customXml" Target="../ink/ink132.xml"/><Relationship Id="rId45" Type="http://schemas.openxmlformats.org/officeDocument/2006/relationships/image" Target="../media/image139.png"/><Relationship Id="rId53" Type="http://schemas.openxmlformats.org/officeDocument/2006/relationships/image" Target="../media/image143.png"/><Relationship Id="rId58" Type="http://schemas.openxmlformats.org/officeDocument/2006/relationships/customXml" Target="../ink/ink141.xml"/><Relationship Id="rId66" Type="http://schemas.openxmlformats.org/officeDocument/2006/relationships/customXml" Target="../ink/ink145.xml"/><Relationship Id="rId74" Type="http://schemas.openxmlformats.org/officeDocument/2006/relationships/customXml" Target="../ink/ink149.xml"/><Relationship Id="rId79" Type="http://schemas.openxmlformats.org/officeDocument/2006/relationships/image" Target="../media/image156.png"/><Relationship Id="rId87" Type="http://schemas.openxmlformats.org/officeDocument/2006/relationships/image" Target="../media/image160.png"/><Relationship Id="rId102" Type="http://schemas.openxmlformats.org/officeDocument/2006/relationships/customXml" Target="../ink/ink163.xml"/><Relationship Id="rId110" Type="http://schemas.openxmlformats.org/officeDocument/2006/relationships/customXml" Target="../ink/ink167.xml"/><Relationship Id="rId115" Type="http://schemas.openxmlformats.org/officeDocument/2006/relationships/image" Target="../media/image174.png"/><Relationship Id="rId5" Type="http://schemas.openxmlformats.org/officeDocument/2006/relationships/image" Target="../media/image119.png"/><Relationship Id="rId61" Type="http://schemas.openxmlformats.org/officeDocument/2006/relationships/image" Target="../media/image147.png"/><Relationship Id="rId82" Type="http://schemas.openxmlformats.org/officeDocument/2006/relationships/customXml" Target="../ink/ink153.xml"/><Relationship Id="rId90" Type="http://schemas.openxmlformats.org/officeDocument/2006/relationships/customXml" Target="../ink/ink157.xml"/><Relationship Id="rId95" Type="http://schemas.openxmlformats.org/officeDocument/2006/relationships/image" Target="../media/image164.png"/><Relationship Id="rId19" Type="http://schemas.openxmlformats.org/officeDocument/2006/relationships/image" Target="../media/image126.png"/><Relationship Id="rId14" Type="http://schemas.openxmlformats.org/officeDocument/2006/relationships/customXml" Target="../ink/ink119.xml"/><Relationship Id="rId22" Type="http://schemas.openxmlformats.org/officeDocument/2006/relationships/customXml" Target="../ink/ink123.xml"/><Relationship Id="rId27" Type="http://schemas.openxmlformats.org/officeDocument/2006/relationships/image" Target="../media/image130.png"/><Relationship Id="rId30" Type="http://schemas.openxmlformats.org/officeDocument/2006/relationships/customXml" Target="../ink/ink127.xml"/><Relationship Id="rId35" Type="http://schemas.openxmlformats.org/officeDocument/2006/relationships/image" Target="../media/image134.png"/><Relationship Id="rId43" Type="http://schemas.openxmlformats.org/officeDocument/2006/relationships/image" Target="../media/image138.png"/><Relationship Id="rId48" Type="http://schemas.openxmlformats.org/officeDocument/2006/relationships/customXml" Target="../ink/ink136.xml"/><Relationship Id="rId56" Type="http://schemas.openxmlformats.org/officeDocument/2006/relationships/customXml" Target="../ink/ink140.xml"/><Relationship Id="rId64" Type="http://schemas.openxmlformats.org/officeDocument/2006/relationships/customXml" Target="../ink/ink144.xml"/><Relationship Id="rId69" Type="http://schemas.openxmlformats.org/officeDocument/2006/relationships/image" Target="../media/image151.png"/><Relationship Id="rId77" Type="http://schemas.openxmlformats.org/officeDocument/2006/relationships/image" Target="../media/image155.png"/><Relationship Id="rId100" Type="http://schemas.openxmlformats.org/officeDocument/2006/relationships/customXml" Target="../ink/ink162.xml"/><Relationship Id="rId105" Type="http://schemas.openxmlformats.org/officeDocument/2006/relationships/image" Target="../media/image169.png"/><Relationship Id="rId113" Type="http://schemas.openxmlformats.org/officeDocument/2006/relationships/image" Target="../media/image173.png"/><Relationship Id="rId118" Type="http://schemas.openxmlformats.org/officeDocument/2006/relationships/customXml" Target="../ink/ink171.xml"/><Relationship Id="rId8" Type="http://schemas.openxmlformats.org/officeDocument/2006/relationships/customXml" Target="../ink/ink116.xml"/><Relationship Id="rId51" Type="http://schemas.openxmlformats.org/officeDocument/2006/relationships/image" Target="../media/image142.png"/><Relationship Id="rId72" Type="http://schemas.openxmlformats.org/officeDocument/2006/relationships/customXml" Target="../ink/ink148.xml"/><Relationship Id="rId80" Type="http://schemas.openxmlformats.org/officeDocument/2006/relationships/customXml" Target="../ink/ink152.xml"/><Relationship Id="rId85" Type="http://schemas.openxmlformats.org/officeDocument/2006/relationships/image" Target="../media/image159.png"/><Relationship Id="rId93" Type="http://schemas.openxmlformats.org/officeDocument/2006/relationships/image" Target="../media/image163.png"/><Relationship Id="rId98" Type="http://schemas.openxmlformats.org/officeDocument/2006/relationships/customXml" Target="../ink/ink161.xml"/><Relationship Id="rId3" Type="http://schemas.openxmlformats.org/officeDocument/2006/relationships/image" Target="../media/image1.jpg"/><Relationship Id="rId12" Type="http://schemas.openxmlformats.org/officeDocument/2006/relationships/customXml" Target="../ink/ink118.xml"/><Relationship Id="rId17" Type="http://schemas.openxmlformats.org/officeDocument/2006/relationships/image" Target="../media/image125.png"/><Relationship Id="rId25" Type="http://schemas.openxmlformats.org/officeDocument/2006/relationships/image" Target="../media/image129.png"/><Relationship Id="rId33" Type="http://schemas.openxmlformats.org/officeDocument/2006/relationships/image" Target="../media/image133.png"/><Relationship Id="rId38" Type="http://schemas.openxmlformats.org/officeDocument/2006/relationships/customXml" Target="../ink/ink131.xml"/><Relationship Id="rId46" Type="http://schemas.openxmlformats.org/officeDocument/2006/relationships/customXml" Target="../ink/ink135.xml"/><Relationship Id="rId59" Type="http://schemas.openxmlformats.org/officeDocument/2006/relationships/image" Target="../media/image146.png"/><Relationship Id="rId67" Type="http://schemas.openxmlformats.org/officeDocument/2006/relationships/image" Target="../media/image150.png"/><Relationship Id="rId103" Type="http://schemas.openxmlformats.org/officeDocument/2006/relationships/image" Target="../media/image168.png"/><Relationship Id="rId108" Type="http://schemas.openxmlformats.org/officeDocument/2006/relationships/customXml" Target="../ink/ink166.xml"/><Relationship Id="rId116" Type="http://schemas.openxmlformats.org/officeDocument/2006/relationships/customXml" Target="../ink/ink170.xml"/><Relationship Id="rId20" Type="http://schemas.openxmlformats.org/officeDocument/2006/relationships/customXml" Target="../ink/ink122.xml"/><Relationship Id="rId41" Type="http://schemas.openxmlformats.org/officeDocument/2006/relationships/image" Target="../media/image137.png"/><Relationship Id="rId54" Type="http://schemas.openxmlformats.org/officeDocument/2006/relationships/customXml" Target="../ink/ink139.xml"/><Relationship Id="rId62" Type="http://schemas.openxmlformats.org/officeDocument/2006/relationships/customXml" Target="../ink/ink143.xml"/><Relationship Id="rId70" Type="http://schemas.openxmlformats.org/officeDocument/2006/relationships/customXml" Target="../ink/ink147.xml"/><Relationship Id="rId75" Type="http://schemas.openxmlformats.org/officeDocument/2006/relationships/image" Target="../media/image154.png"/><Relationship Id="rId83" Type="http://schemas.openxmlformats.org/officeDocument/2006/relationships/image" Target="../media/image158.png"/><Relationship Id="rId88" Type="http://schemas.openxmlformats.org/officeDocument/2006/relationships/customXml" Target="../ink/ink156.xml"/><Relationship Id="rId91" Type="http://schemas.openxmlformats.org/officeDocument/2006/relationships/image" Target="../media/image162.png"/><Relationship Id="rId96" Type="http://schemas.openxmlformats.org/officeDocument/2006/relationships/customXml" Target="../ink/ink160.xml"/><Relationship Id="rId111" Type="http://schemas.openxmlformats.org/officeDocument/2006/relationships/image" Target="../media/image172.png"/><Relationship Id="rId1" Type="http://schemas.openxmlformats.org/officeDocument/2006/relationships/slideLayout" Target="../slideLayouts/slideLayout1.xml"/><Relationship Id="rId6" Type="http://schemas.openxmlformats.org/officeDocument/2006/relationships/customXml" Target="../ink/ink115.xml"/><Relationship Id="rId15" Type="http://schemas.openxmlformats.org/officeDocument/2006/relationships/image" Target="../media/image124.png"/><Relationship Id="rId23" Type="http://schemas.openxmlformats.org/officeDocument/2006/relationships/image" Target="../media/image128.png"/><Relationship Id="rId28" Type="http://schemas.openxmlformats.org/officeDocument/2006/relationships/customXml" Target="../ink/ink126.xml"/><Relationship Id="rId36" Type="http://schemas.openxmlformats.org/officeDocument/2006/relationships/customXml" Target="../ink/ink130.xml"/><Relationship Id="rId49" Type="http://schemas.openxmlformats.org/officeDocument/2006/relationships/image" Target="../media/image141.png"/><Relationship Id="rId57" Type="http://schemas.openxmlformats.org/officeDocument/2006/relationships/image" Target="../media/image145.png"/><Relationship Id="rId106" Type="http://schemas.openxmlformats.org/officeDocument/2006/relationships/customXml" Target="../ink/ink165.xml"/><Relationship Id="rId114" Type="http://schemas.openxmlformats.org/officeDocument/2006/relationships/customXml" Target="../ink/ink169.xml"/><Relationship Id="rId119" Type="http://schemas.openxmlformats.org/officeDocument/2006/relationships/image" Target="../media/image176.png"/><Relationship Id="rId10" Type="http://schemas.openxmlformats.org/officeDocument/2006/relationships/customXml" Target="../ink/ink117.xml"/><Relationship Id="rId31" Type="http://schemas.openxmlformats.org/officeDocument/2006/relationships/image" Target="../media/image132.png"/><Relationship Id="rId44" Type="http://schemas.openxmlformats.org/officeDocument/2006/relationships/customXml" Target="../ink/ink134.xml"/><Relationship Id="rId52" Type="http://schemas.openxmlformats.org/officeDocument/2006/relationships/customXml" Target="../ink/ink138.xml"/><Relationship Id="rId60" Type="http://schemas.openxmlformats.org/officeDocument/2006/relationships/customXml" Target="../ink/ink142.xml"/><Relationship Id="rId65" Type="http://schemas.openxmlformats.org/officeDocument/2006/relationships/image" Target="../media/image149.png"/><Relationship Id="rId73" Type="http://schemas.openxmlformats.org/officeDocument/2006/relationships/image" Target="../media/image153.png"/><Relationship Id="rId78" Type="http://schemas.openxmlformats.org/officeDocument/2006/relationships/customXml" Target="../ink/ink151.xml"/><Relationship Id="rId81" Type="http://schemas.openxmlformats.org/officeDocument/2006/relationships/image" Target="../media/image157.png"/><Relationship Id="rId86" Type="http://schemas.openxmlformats.org/officeDocument/2006/relationships/customXml" Target="../ink/ink155.xml"/><Relationship Id="rId94" Type="http://schemas.openxmlformats.org/officeDocument/2006/relationships/customXml" Target="../ink/ink159.xml"/><Relationship Id="rId99" Type="http://schemas.openxmlformats.org/officeDocument/2006/relationships/image" Target="../media/image166.png"/><Relationship Id="rId101" Type="http://schemas.openxmlformats.org/officeDocument/2006/relationships/image" Target="../media/image167.png"/><Relationship Id="rId4" Type="http://schemas.openxmlformats.org/officeDocument/2006/relationships/customXml" Target="../ink/ink114.xml"/><Relationship Id="rId9" Type="http://schemas.openxmlformats.org/officeDocument/2006/relationships/image" Target="../media/image121.png"/><Relationship Id="rId13" Type="http://schemas.openxmlformats.org/officeDocument/2006/relationships/image" Target="../media/image123.png"/><Relationship Id="rId18" Type="http://schemas.openxmlformats.org/officeDocument/2006/relationships/customXml" Target="../ink/ink121.xml"/><Relationship Id="rId39" Type="http://schemas.openxmlformats.org/officeDocument/2006/relationships/image" Target="../media/image136.png"/><Relationship Id="rId109" Type="http://schemas.openxmlformats.org/officeDocument/2006/relationships/image" Target="../media/image171.png"/><Relationship Id="rId34" Type="http://schemas.openxmlformats.org/officeDocument/2006/relationships/customXml" Target="../ink/ink129.xml"/><Relationship Id="rId50" Type="http://schemas.openxmlformats.org/officeDocument/2006/relationships/customXml" Target="../ink/ink137.xml"/><Relationship Id="rId55" Type="http://schemas.openxmlformats.org/officeDocument/2006/relationships/image" Target="../media/image144.png"/><Relationship Id="rId76" Type="http://schemas.openxmlformats.org/officeDocument/2006/relationships/customXml" Target="../ink/ink150.xml"/><Relationship Id="rId97" Type="http://schemas.openxmlformats.org/officeDocument/2006/relationships/image" Target="../media/image165.png"/><Relationship Id="rId104" Type="http://schemas.openxmlformats.org/officeDocument/2006/relationships/customXml" Target="../ink/ink164.xml"/><Relationship Id="rId7" Type="http://schemas.openxmlformats.org/officeDocument/2006/relationships/image" Target="../media/image120.png"/><Relationship Id="rId71" Type="http://schemas.openxmlformats.org/officeDocument/2006/relationships/image" Target="../media/image152.png"/><Relationship Id="rId92" Type="http://schemas.openxmlformats.org/officeDocument/2006/relationships/customXml" Target="../ink/ink158.xml"/><Relationship Id="rId2" Type="http://schemas.openxmlformats.org/officeDocument/2006/relationships/notesSlide" Target="../notesSlides/notesSlide3.xml"/><Relationship Id="rId29" Type="http://schemas.openxmlformats.org/officeDocument/2006/relationships/image" Target="../media/image131.png"/></Relationships>
</file>

<file path=ppt/slides/_rels/slide4.xml.rels><?xml version="1.0" encoding="UTF-8" standalone="yes"?>
<Relationships xmlns="http://schemas.openxmlformats.org/package/2006/relationships"><Relationship Id="rId8" Type="http://schemas.openxmlformats.org/officeDocument/2006/relationships/customXml" Target="../ink/ink174.xml"/><Relationship Id="rId13" Type="http://schemas.openxmlformats.org/officeDocument/2006/relationships/image" Target="../media/image181.png"/><Relationship Id="rId3" Type="http://schemas.openxmlformats.org/officeDocument/2006/relationships/image" Target="../media/image1.jpg"/><Relationship Id="rId7" Type="http://schemas.openxmlformats.org/officeDocument/2006/relationships/image" Target="../media/image178.png"/><Relationship Id="rId12" Type="http://schemas.openxmlformats.org/officeDocument/2006/relationships/customXml" Target="../ink/ink176.xml"/><Relationship Id="rId17" Type="http://schemas.openxmlformats.org/officeDocument/2006/relationships/image" Target="../media/image183.png"/><Relationship Id="rId2" Type="http://schemas.openxmlformats.org/officeDocument/2006/relationships/notesSlide" Target="../notesSlides/notesSlide4.xml"/><Relationship Id="rId16" Type="http://schemas.openxmlformats.org/officeDocument/2006/relationships/customXml" Target="../ink/ink178.xml"/><Relationship Id="rId1" Type="http://schemas.openxmlformats.org/officeDocument/2006/relationships/slideLayout" Target="../slideLayouts/slideLayout1.xml"/><Relationship Id="rId6" Type="http://schemas.openxmlformats.org/officeDocument/2006/relationships/customXml" Target="../ink/ink173.xml"/><Relationship Id="rId11" Type="http://schemas.openxmlformats.org/officeDocument/2006/relationships/image" Target="../media/image180.png"/><Relationship Id="rId5" Type="http://schemas.openxmlformats.org/officeDocument/2006/relationships/image" Target="../media/image177.png"/><Relationship Id="rId15" Type="http://schemas.openxmlformats.org/officeDocument/2006/relationships/image" Target="../media/image182.png"/><Relationship Id="rId10" Type="http://schemas.openxmlformats.org/officeDocument/2006/relationships/customXml" Target="../ink/ink175.xml"/><Relationship Id="rId4" Type="http://schemas.openxmlformats.org/officeDocument/2006/relationships/customXml" Target="../ink/ink172.xml"/><Relationship Id="rId9" Type="http://schemas.openxmlformats.org/officeDocument/2006/relationships/image" Target="../media/image179.png"/><Relationship Id="rId14" Type="http://schemas.openxmlformats.org/officeDocument/2006/relationships/customXml" Target="../ink/ink177.xml"/></Relationships>
</file>

<file path=ppt/slides/_rels/slide5.xml.rels><?xml version="1.0" encoding="UTF-8" standalone="yes"?>
<Relationships xmlns="http://schemas.openxmlformats.org/package/2006/relationships"><Relationship Id="rId8" Type="http://schemas.openxmlformats.org/officeDocument/2006/relationships/image" Target="../media/image186.png"/><Relationship Id="rId3" Type="http://schemas.openxmlformats.org/officeDocument/2006/relationships/image" Target="../media/image1.jpg"/><Relationship Id="rId7" Type="http://schemas.openxmlformats.org/officeDocument/2006/relationships/customXml" Target="../ink/ink180.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5.png"/><Relationship Id="rId5" Type="http://schemas.openxmlformats.org/officeDocument/2006/relationships/customXml" Target="../ink/ink179.xml"/><Relationship Id="rId10" Type="http://schemas.openxmlformats.org/officeDocument/2006/relationships/image" Target="../media/image187.png"/><Relationship Id="rId4" Type="http://schemas.openxmlformats.org/officeDocument/2006/relationships/image" Target="../media/image184.png"/><Relationship Id="rId9" Type="http://schemas.openxmlformats.org/officeDocument/2006/relationships/customXml" Target="../ink/ink181.xml"/></Relationships>
</file>

<file path=ppt/slides/_rels/slide6.xml.rels><?xml version="1.0" encoding="UTF-8" standalone="yes"?>
<Relationships xmlns="http://schemas.openxmlformats.org/package/2006/relationships"><Relationship Id="rId8" Type="http://schemas.openxmlformats.org/officeDocument/2006/relationships/customXml" Target="../ink/ink184.xml"/><Relationship Id="rId3" Type="http://schemas.openxmlformats.org/officeDocument/2006/relationships/image" Target="../media/image1.jpg"/><Relationship Id="rId7" Type="http://schemas.openxmlformats.org/officeDocument/2006/relationships/image" Target="../media/image18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183.xml"/><Relationship Id="rId5" Type="http://schemas.openxmlformats.org/officeDocument/2006/relationships/image" Target="../media/image188.png"/><Relationship Id="rId4" Type="http://schemas.openxmlformats.org/officeDocument/2006/relationships/customXml" Target="../ink/ink182.xml"/><Relationship Id="rId9" Type="http://schemas.openxmlformats.org/officeDocument/2006/relationships/image" Target="../media/image190.png"/></Relationships>
</file>

<file path=ppt/slides/_rels/slide7.xml.rels><?xml version="1.0" encoding="UTF-8" standalone="yes"?>
<Relationships xmlns="http://schemas.openxmlformats.org/package/2006/relationships"><Relationship Id="rId8" Type="http://schemas.openxmlformats.org/officeDocument/2006/relationships/customXml" Target="../ink/ink187.xml"/><Relationship Id="rId13" Type="http://schemas.openxmlformats.org/officeDocument/2006/relationships/image" Target="../media/image195.png"/><Relationship Id="rId18" Type="http://schemas.openxmlformats.org/officeDocument/2006/relationships/customXml" Target="../ink/ink192.xml"/><Relationship Id="rId3" Type="http://schemas.openxmlformats.org/officeDocument/2006/relationships/image" Target="../media/image1.jpg"/><Relationship Id="rId7" Type="http://schemas.openxmlformats.org/officeDocument/2006/relationships/image" Target="../media/image192.png"/><Relationship Id="rId12" Type="http://schemas.openxmlformats.org/officeDocument/2006/relationships/customXml" Target="../ink/ink189.xml"/><Relationship Id="rId17" Type="http://schemas.openxmlformats.org/officeDocument/2006/relationships/image" Target="../media/image197.png"/><Relationship Id="rId2" Type="http://schemas.openxmlformats.org/officeDocument/2006/relationships/notesSlide" Target="../notesSlides/notesSlide7.xml"/><Relationship Id="rId16" Type="http://schemas.openxmlformats.org/officeDocument/2006/relationships/customXml" Target="../ink/ink191.xml"/><Relationship Id="rId1" Type="http://schemas.openxmlformats.org/officeDocument/2006/relationships/slideLayout" Target="../slideLayouts/slideLayout1.xml"/><Relationship Id="rId6" Type="http://schemas.openxmlformats.org/officeDocument/2006/relationships/customXml" Target="../ink/ink186.xml"/><Relationship Id="rId11" Type="http://schemas.openxmlformats.org/officeDocument/2006/relationships/image" Target="../media/image194.png"/><Relationship Id="rId5" Type="http://schemas.openxmlformats.org/officeDocument/2006/relationships/image" Target="../media/image191.png"/><Relationship Id="rId15" Type="http://schemas.openxmlformats.org/officeDocument/2006/relationships/image" Target="../media/image196.png"/><Relationship Id="rId10" Type="http://schemas.openxmlformats.org/officeDocument/2006/relationships/customXml" Target="../ink/ink188.xml"/><Relationship Id="rId19" Type="http://schemas.openxmlformats.org/officeDocument/2006/relationships/image" Target="../media/image198.png"/><Relationship Id="rId4" Type="http://schemas.openxmlformats.org/officeDocument/2006/relationships/customXml" Target="../ink/ink185.xml"/><Relationship Id="rId9" Type="http://schemas.openxmlformats.org/officeDocument/2006/relationships/image" Target="../media/image193.png"/><Relationship Id="rId14" Type="http://schemas.openxmlformats.org/officeDocument/2006/relationships/customXml" Target="../ink/ink190.xml"/></Relationships>
</file>

<file path=ppt/slides/_rels/slide8.xml.rels><?xml version="1.0" encoding="UTF-8" standalone="yes"?>
<Relationships xmlns="http://schemas.openxmlformats.org/package/2006/relationships"><Relationship Id="rId8" Type="http://schemas.openxmlformats.org/officeDocument/2006/relationships/customXml" Target="../ink/ink195.xml"/><Relationship Id="rId13" Type="http://schemas.openxmlformats.org/officeDocument/2006/relationships/image" Target="../media/image203.png"/><Relationship Id="rId3" Type="http://schemas.openxmlformats.org/officeDocument/2006/relationships/image" Target="../media/image1.jpg"/><Relationship Id="rId7" Type="http://schemas.openxmlformats.org/officeDocument/2006/relationships/image" Target="../media/image200.png"/><Relationship Id="rId12" Type="http://schemas.openxmlformats.org/officeDocument/2006/relationships/customXml" Target="../ink/ink19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94.xml"/><Relationship Id="rId11" Type="http://schemas.openxmlformats.org/officeDocument/2006/relationships/image" Target="../media/image202.png"/><Relationship Id="rId5" Type="http://schemas.openxmlformats.org/officeDocument/2006/relationships/image" Target="../media/image199.png"/><Relationship Id="rId15" Type="http://schemas.openxmlformats.org/officeDocument/2006/relationships/image" Target="../media/image204.png"/><Relationship Id="rId10" Type="http://schemas.openxmlformats.org/officeDocument/2006/relationships/customXml" Target="../ink/ink196.xml"/><Relationship Id="rId4" Type="http://schemas.openxmlformats.org/officeDocument/2006/relationships/customXml" Target="../ink/ink193.xml"/><Relationship Id="rId9" Type="http://schemas.openxmlformats.org/officeDocument/2006/relationships/image" Target="../media/image201.png"/><Relationship Id="rId14" Type="http://schemas.openxmlformats.org/officeDocument/2006/relationships/customXml" Target="../ink/ink198.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CA188902-F257-439D-8072-77394595D4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9195" y="633969"/>
            <a:ext cx="8465688" cy="1539216"/>
          </a:xfrm>
          <a:prstGeom prst="rect">
            <a:avLst/>
          </a:prstGeom>
        </p:spPr>
      </p:pic>
      <p:pic>
        <p:nvPicPr>
          <p:cNvPr id="9" name="Graphic 8">
            <a:extLst>
              <a:ext uri="{FF2B5EF4-FFF2-40B4-BE49-F238E27FC236}">
                <a16:creationId xmlns:a16="http://schemas.microsoft.com/office/drawing/2014/main" id="{096A4EBC-51A0-441B-A336-692FF2E061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78332" y="3272603"/>
            <a:ext cx="5635336" cy="1960945"/>
          </a:xfrm>
          <a:prstGeom prst="rect">
            <a:avLst/>
          </a:prstGeom>
        </p:spPr>
      </p:pic>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7813"/>
            <a:ext cx="10574977" cy="654878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87137" y="49937"/>
            <a:ext cx="10387840" cy="6186309"/>
          </a:xfrm>
          <a:prstGeom prst="rect">
            <a:avLst/>
          </a:prstGeom>
          <a:noFill/>
        </p:spPr>
        <p:txBody>
          <a:bodyPr wrap="square" rtlCol="0">
            <a:spAutoFit/>
          </a:bodyPr>
          <a:lstStyle/>
          <a:p>
            <a:r>
              <a:rPr lang="en-US" sz="3200" b="1">
                <a:solidFill>
                  <a:schemeClr val="bg1"/>
                </a:solidFill>
                <a:cs typeface="+mj-cs"/>
              </a:rPr>
              <a:t>Targum Jonathan son of Uziel Isaiah 9:1-5</a:t>
            </a:r>
          </a:p>
          <a:p>
            <a:r>
              <a:rPr lang="en-US" sz="2800">
                <a:solidFill>
                  <a:schemeClr val="bg1"/>
                </a:solidFill>
                <a:cs typeface="+mj-cs"/>
              </a:rPr>
              <a:t>9:2 The people, the house of Israel, which walked in Egypt as in the darkness, went forth to see a great light. They that dwelt in the land of the shadow of death, upon them hath the light shined. 9:3 Thou hast multiplied the people, the house of Israel, unto them Thou hast multiplied the joy: they joy before Thee as the joy of the conquerors of battle, as men rejoice when they divide the spoil. 9:4 For Thou hast taken away the yoke of his dominion, and the government of oppression, the government wherewith he enslaved him is broken as in the day of Midian. 9:5 All their transactions are in wickedness; they are polluted with sins, as a garment dipped in blood, the marks of its filth cannot be purified; thus it is like something, in which there is no use, but to be burned in fire: thus He shall bring forth against them nations, who are mighty as fire, and they shall slay them.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1127B891-56E0-47AD-9BC8-12F42EEC2B0D}"/>
                  </a:ext>
                </a:extLst>
              </p14:cNvPr>
              <p14:cNvContentPartPr/>
              <p14:nvPr/>
            </p14:nvContentPartPr>
            <p14:xfrm>
              <a:off x="6334140" y="1401108"/>
              <a:ext cx="4013640" cy="42480"/>
            </p14:xfrm>
          </p:contentPart>
        </mc:Choice>
        <mc:Fallback>
          <p:pic>
            <p:nvPicPr>
              <p:cNvPr id="4" name="Ink 3">
                <a:extLst>
                  <a:ext uri="{FF2B5EF4-FFF2-40B4-BE49-F238E27FC236}">
                    <a16:creationId xmlns:a16="http://schemas.microsoft.com/office/drawing/2014/main" id="{1127B891-56E0-47AD-9BC8-12F42EEC2B0D}"/>
                  </a:ext>
                </a:extLst>
              </p:cNvPr>
              <p:cNvPicPr/>
              <p:nvPr/>
            </p:nvPicPr>
            <p:blipFill>
              <a:blip r:embed="rId5"/>
              <a:stretch>
                <a:fillRect/>
              </a:stretch>
            </p:blipFill>
            <p:spPr>
              <a:xfrm>
                <a:off x="6316140" y="1383468"/>
                <a:ext cx="4049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8BEC2CC-7803-49C4-B74C-AFC082A88C71}"/>
                  </a:ext>
                </a:extLst>
              </p14:cNvPr>
              <p14:cNvContentPartPr/>
              <p14:nvPr/>
            </p14:nvContentPartPr>
            <p14:xfrm>
              <a:off x="308820" y="1778748"/>
              <a:ext cx="3038040" cy="142560"/>
            </p14:xfrm>
          </p:contentPart>
        </mc:Choice>
        <mc:Fallback>
          <p:pic>
            <p:nvPicPr>
              <p:cNvPr id="5" name="Ink 4">
                <a:extLst>
                  <a:ext uri="{FF2B5EF4-FFF2-40B4-BE49-F238E27FC236}">
                    <a16:creationId xmlns:a16="http://schemas.microsoft.com/office/drawing/2014/main" id="{08BEC2CC-7803-49C4-B74C-AFC082A88C71}"/>
                  </a:ext>
                </a:extLst>
              </p:cNvPr>
              <p:cNvPicPr/>
              <p:nvPr/>
            </p:nvPicPr>
            <p:blipFill>
              <a:blip r:embed="rId7"/>
              <a:stretch>
                <a:fillRect/>
              </a:stretch>
            </p:blipFill>
            <p:spPr>
              <a:xfrm>
                <a:off x="291180" y="1760748"/>
                <a:ext cx="3073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B6016A0-4EBF-4E4C-8AAF-9C6BDB7B623B}"/>
                  </a:ext>
                </a:extLst>
              </p14:cNvPr>
              <p14:cNvContentPartPr/>
              <p14:nvPr/>
            </p14:nvContentPartPr>
            <p14:xfrm>
              <a:off x="9944220" y="3940548"/>
              <a:ext cx="59040" cy="30960"/>
            </p14:xfrm>
          </p:contentPart>
        </mc:Choice>
        <mc:Fallback>
          <p:pic>
            <p:nvPicPr>
              <p:cNvPr id="7" name="Ink 6">
                <a:extLst>
                  <a:ext uri="{FF2B5EF4-FFF2-40B4-BE49-F238E27FC236}">
                    <a16:creationId xmlns:a16="http://schemas.microsoft.com/office/drawing/2014/main" id="{EB6016A0-4EBF-4E4C-8AAF-9C6BDB7B623B}"/>
                  </a:ext>
                </a:extLst>
              </p:cNvPr>
              <p:cNvPicPr/>
              <p:nvPr/>
            </p:nvPicPr>
            <p:blipFill>
              <a:blip r:embed="rId9"/>
              <a:stretch>
                <a:fillRect/>
              </a:stretch>
            </p:blipFill>
            <p:spPr>
              <a:xfrm>
                <a:off x="9926580" y="3922908"/>
                <a:ext cx="946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194FAD8-3827-45D5-992A-55ADC25AE91E}"/>
                  </a:ext>
                </a:extLst>
              </p14:cNvPr>
              <p14:cNvContentPartPr/>
              <p14:nvPr/>
            </p14:nvContentPartPr>
            <p14:xfrm>
              <a:off x="6230100" y="4470468"/>
              <a:ext cx="6120" cy="2160"/>
            </p14:xfrm>
          </p:contentPart>
        </mc:Choice>
        <mc:Fallback>
          <p:pic>
            <p:nvPicPr>
              <p:cNvPr id="9" name="Ink 8">
                <a:extLst>
                  <a:ext uri="{FF2B5EF4-FFF2-40B4-BE49-F238E27FC236}">
                    <a16:creationId xmlns:a16="http://schemas.microsoft.com/office/drawing/2014/main" id="{9194FAD8-3827-45D5-992A-55ADC25AE91E}"/>
                  </a:ext>
                </a:extLst>
              </p:cNvPr>
              <p:cNvPicPr/>
              <p:nvPr/>
            </p:nvPicPr>
            <p:blipFill>
              <a:blip r:embed="rId11"/>
              <a:stretch>
                <a:fillRect/>
              </a:stretch>
            </p:blipFill>
            <p:spPr>
              <a:xfrm>
                <a:off x="6212460" y="4452468"/>
                <a:ext cx="417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A2E1868-B0CF-4CA5-8C4F-FE8794755B4C}"/>
                  </a:ext>
                </a:extLst>
              </p14:cNvPr>
              <p14:cNvContentPartPr/>
              <p14:nvPr/>
            </p14:nvContentPartPr>
            <p14:xfrm>
              <a:off x="3383940" y="5414028"/>
              <a:ext cx="7920" cy="3600"/>
            </p14:xfrm>
          </p:contentPart>
        </mc:Choice>
        <mc:Fallback>
          <p:pic>
            <p:nvPicPr>
              <p:cNvPr id="11" name="Ink 10">
                <a:extLst>
                  <a:ext uri="{FF2B5EF4-FFF2-40B4-BE49-F238E27FC236}">
                    <a16:creationId xmlns:a16="http://schemas.microsoft.com/office/drawing/2014/main" id="{4A2E1868-B0CF-4CA5-8C4F-FE8794755B4C}"/>
                  </a:ext>
                </a:extLst>
              </p:cNvPr>
              <p:cNvPicPr/>
              <p:nvPr/>
            </p:nvPicPr>
            <p:blipFill>
              <a:blip r:embed="rId13"/>
              <a:stretch>
                <a:fillRect/>
              </a:stretch>
            </p:blipFill>
            <p:spPr>
              <a:xfrm>
                <a:off x="3365940" y="5396388"/>
                <a:ext cx="43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1EBE068-EE92-4222-AC3B-F77B1553A0B5}"/>
                  </a:ext>
                </a:extLst>
              </p14:cNvPr>
              <p14:cNvContentPartPr/>
              <p14:nvPr/>
            </p14:nvContentPartPr>
            <p14:xfrm>
              <a:off x="6664980" y="5336988"/>
              <a:ext cx="81720" cy="38520"/>
            </p14:xfrm>
          </p:contentPart>
        </mc:Choice>
        <mc:Fallback>
          <p:pic>
            <p:nvPicPr>
              <p:cNvPr id="12" name="Ink 11">
                <a:extLst>
                  <a:ext uri="{FF2B5EF4-FFF2-40B4-BE49-F238E27FC236}">
                    <a16:creationId xmlns:a16="http://schemas.microsoft.com/office/drawing/2014/main" id="{01EBE068-EE92-4222-AC3B-F77B1553A0B5}"/>
                  </a:ext>
                </a:extLst>
              </p:cNvPr>
              <p:cNvPicPr/>
              <p:nvPr/>
            </p:nvPicPr>
            <p:blipFill>
              <a:blip r:embed="rId15"/>
              <a:stretch>
                <a:fillRect/>
              </a:stretch>
            </p:blipFill>
            <p:spPr>
              <a:xfrm>
                <a:off x="6647340" y="5319348"/>
                <a:ext cx="117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CC572C9-8AFD-429B-9308-F9CEEEBC5F1E}"/>
                  </a:ext>
                </a:extLst>
              </p14:cNvPr>
              <p14:cNvContentPartPr/>
              <p14:nvPr/>
            </p14:nvContentPartPr>
            <p14:xfrm>
              <a:off x="7242060" y="5338428"/>
              <a:ext cx="97200" cy="32760"/>
            </p14:xfrm>
          </p:contentPart>
        </mc:Choice>
        <mc:Fallback>
          <p:pic>
            <p:nvPicPr>
              <p:cNvPr id="13" name="Ink 12">
                <a:extLst>
                  <a:ext uri="{FF2B5EF4-FFF2-40B4-BE49-F238E27FC236}">
                    <a16:creationId xmlns:a16="http://schemas.microsoft.com/office/drawing/2014/main" id="{9CC572C9-8AFD-429B-9308-F9CEEEBC5F1E}"/>
                  </a:ext>
                </a:extLst>
              </p:cNvPr>
              <p:cNvPicPr/>
              <p:nvPr/>
            </p:nvPicPr>
            <p:blipFill>
              <a:blip r:embed="rId17"/>
              <a:stretch>
                <a:fillRect/>
              </a:stretch>
            </p:blipFill>
            <p:spPr>
              <a:xfrm>
                <a:off x="7224060" y="5320428"/>
                <a:ext cx="132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DD3FACBF-2BE7-4474-896B-12B344FD97F5}"/>
                  </a:ext>
                </a:extLst>
              </p14:cNvPr>
              <p14:cNvContentPartPr/>
              <p14:nvPr/>
            </p14:nvContentPartPr>
            <p14:xfrm>
              <a:off x="8271660" y="5282988"/>
              <a:ext cx="49320" cy="12600"/>
            </p14:xfrm>
          </p:contentPart>
        </mc:Choice>
        <mc:Fallback>
          <p:pic>
            <p:nvPicPr>
              <p:cNvPr id="14" name="Ink 13">
                <a:extLst>
                  <a:ext uri="{FF2B5EF4-FFF2-40B4-BE49-F238E27FC236}">
                    <a16:creationId xmlns:a16="http://schemas.microsoft.com/office/drawing/2014/main" id="{DD3FACBF-2BE7-4474-896B-12B344FD97F5}"/>
                  </a:ext>
                </a:extLst>
              </p:cNvPr>
              <p:cNvPicPr/>
              <p:nvPr/>
            </p:nvPicPr>
            <p:blipFill>
              <a:blip r:embed="rId19"/>
              <a:stretch>
                <a:fillRect/>
              </a:stretch>
            </p:blipFill>
            <p:spPr>
              <a:xfrm>
                <a:off x="8253660" y="5264988"/>
                <a:ext cx="849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29BC3C1C-A869-4E81-B29D-6D1BBD31CF29}"/>
                  </a:ext>
                </a:extLst>
              </p14:cNvPr>
              <p14:cNvContentPartPr/>
              <p14:nvPr/>
            </p14:nvContentPartPr>
            <p14:xfrm>
              <a:off x="6413700" y="997548"/>
              <a:ext cx="2129040" cy="87120"/>
            </p14:xfrm>
          </p:contentPart>
        </mc:Choice>
        <mc:Fallback>
          <p:pic>
            <p:nvPicPr>
              <p:cNvPr id="15" name="Ink 14">
                <a:extLst>
                  <a:ext uri="{FF2B5EF4-FFF2-40B4-BE49-F238E27FC236}">
                    <a16:creationId xmlns:a16="http://schemas.microsoft.com/office/drawing/2014/main" id="{29BC3C1C-A869-4E81-B29D-6D1BBD31CF29}"/>
                  </a:ext>
                </a:extLst>
              </p:cNvPr>
              <p:cNvPicPr/>
              <p:nvPr/>
            </p:nvPicPr>
            <p:blipFill>
              <a:blip r:embed="rId21"/>
              <a:stretch>
                <a:fillRect/>
              </a:stretch>
            </p:blipFill>
            <p:spPr>
              <a:xfrm>
                <a:off x="6395700" y="979908"/>
                <a:ext cx="2164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D9A358C2-E133-46A2-9A11-A82B59767FD0}"/>
                  </a:ext>
                </a:extLst>
              </p14:cNvPr>
              <p14:cNvContentPartPr/>
              <p14:nvPr/>
            </p14:nvContentPartPr>
            <p14:xfrm>
              <a:off x="8758020" y="969108"/>
              <a:ext cx="982440" cy="60840"/>
            </p14:xfrm>
          </p:contentPart>
        </mc:Choice>
        <mc:Fallback>
          <p:pic>
            <p:nvPicPr>
              <p:cNvPr id="16" name="Ink 15">
                <a:extLst>
                  <a:ext uri="{FF2B5EF4-FFF2-40B4-BE49-F238E27FC236}">
                    <a16:creationId xmlns:a16="http://schemas.microsoft.com/office/drawing/2014/main" id="{D9A358C2-E133-46A2-9A11-A82B59767FD0}"/>
                  </a:ext>
                </a:extLst>
              </p:cNvPr>
              <p:cNvPicPr/>
              <p:nvPr/>
            </p:nvPicPr>
            <p:blipFill>
              <a:blip r:embed="rId23"/>
              <a:stretch>
                <a:fillRect/>
              </a:stretch>
            </p:blipFill>
            <p:spPr>
              <a:xfrm>
                <a:off x="8740380" y="951108"/>
                <a:ext cx="1018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858B7F12-4125-4756-A802-039457E1EE26}"/>
                  </a:ext>
                </a:extLst>
              </p14:cNvPr>
              <p14:cNvContentPartPr/>
              <p14:nvPr/>
            </p14:nvContentPartPr>
            <p14:xfrm>
              <a:off x="372540" y="1408308"/>
              <a:ext cx="851400" cy="56880"/>
            </p14:xfrm>
          </p:contentPart>
        </mc:Choice>
        <mc:Fallback>
          <p:pic>
            <p:nvPicPr>
              <p:cNvPr id="17" name="Ink 16">
                <a:extLst>
                  <a:ext uri="{FF2B5EF4-FFF2-40B4-BE49-F238E27FC236}">
                    <a16:creationId xmlns:a16="http://schemas.microsoft.com/office/drawing/2014/main" id="{858B7F12-4125-4756-A802-039457E1EE26}"/>
                  </a:ext>
                </a:extLst>
              </p:cNvPr>
              <p:cNvPicPr/>
              <p:nvPr/>
            </p:nvPicPr>
            <p:blipFill>
              <a:blip r:embed="rId25"/>
              <a:stretch>
                <a:fillRect/>
              </a:stretch>
            </p:blipFill>
            <p:spPr>
              <a:xfrm>
                <a:off x="354540" y="1390668"/>
                <a:ext cx="887040" cy="92520"/>
              </a:xfrm>
              <a:prstGeom prst="rect">
                <a:avLst/>
              </a:prstGeom>
            </p:spPr>
          </p:pic>
        </mc:Fallback>
      </mc:AlternateContent>
    </p:spTree>
    <p:extLst>
      <p:ext uri="{BB962C8B-B14F-4D97-AF65-F5344CB8AC3E}">
        <p14:creationId xmlns:p14="http://schemas.microsoft.com/office/powerpoint/2010/main" val="321848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7813"/>
            <a:ext cx="10285815" cy="654878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86638" y="144010"/>
            <a:ext cx="10285815" cy="5863144"/>
          </a:xfrm>
          <a:prstGeom prst="rect">
            <a:avLst/>
          </a:prstGeom>
          <a:noFill/>
        </p:spPr>
        <p:txBody>
          <a:bodyPr wrap="square" rtlCol="0">
            <a:spAutoFit/>
          </a:bodyPr>
          <a:lstStyle/>
          <a:p>
            <a:r>
              <a:rPr lang="en-US" sz="2500" b="1">
                <a:solidFill>
                  <a:schemeClr val="bg1"/>
                </a:solidFill>
                <a:cs typeface="+mj-cs"/>
              </a:rPr>
              <a:t>Targum Jonathan son of Uziel Isaiah 9:6-11</a:t>
            </a:r>
          </a:p>
          <a:p>
            <a:r>
              <a:rPr lang="en-US" sz="2500">
                <a:solidFill>
                  <a:schemeClr val="bg1"/>
                </a:solidFill>
                <a:cs typeface="+mj-cs"/>
              </a:rPr>
              <a:t>9:6 The prophet said to the house of David, For unto us a Child is born, unto us a Son is given, and He has taken the law upon Himself to keep it. His name is called from eternity, Wonderful, The Mighty God, who liveth to eternity, The Messiah, whose peace shall be great upon us in His days. 9:7 The greatness of those who do the law shall be magnified, and to those that preserve peace. There shall be no end to the throne of David, and of his kingdom, to establish it and to build it in judgment and in righteousness from henceforth, even for ever. By the WORD of the Lord of hosts this shall be done. 9:8 The Lord sent a word into the house of Jacob, and it was heard in Israel. 9:9 The people, all of them have become great; Ephraim and the inhabitants of Samaria, that say in greatness and stoutness of heart, 9:10 The princes are carried captive; but we will appoint better ones than they. Treasures are plundered, but we will purchase more beautiful ones than they. 9:11 Therefore the Lord shall make strong the hatred of Rezin against him, and he will stir up his adversaries.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7867559-4DB5-4A73-8834-6BBF047B3E6E}"/>
                  </a:ext>
                </a:extLst>
              </p14:cNvPr>
              <p14:cNvContentPartPr/>
              <p14:nvPr/>
            </p14:nvContentPartPr>
            <p14:xfrm>
              <a:off x="9456060" y="1702428"/>
              <a:ext cx="728640" cy="45720"/>
            </p14:xfrm>
          </p:contentPart>
        </mc:Choice>
        <mc:Fallback>
          <p:pic>
            <p:nvPicPr>
              <p:cNvPr id="4" name="Ink 3">
                <a:extLst>
                  <a:ext uri="{FF2B5EF4-FFF2-40B4-BE49-F238E27FC236}">
                    <a16:creationId xmlns:a16="http://schemas.microsoft.com/office/drawing/2014/main" id="{77867559-4DB5-4A73-8834-6BBF047B3E6E}"/>
                  </a:ext>
                </a:extLst>
              </p:cNvPr>
              <p:cNvPicPr/>
              <p:nvPr/>
            </p:nvPicPr>
            <p:blipFill>
              <a:blip r:embed="rId5"/>
              <a:stretch>
                <a:fillRect/>
              </a:stretch>
            </p:blipFill>
            <p:spPr>
              <a:xfrm>
                <a:off x="9438060" y="1684788"/>
                <a:ext cx="764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7EF659F-0333-4EA3-B071-F428268E47CC}"/>
                  </a:ext>
                </a:extLst>
              </p14:cNvPr>
              <p14:cNvContentPartPr/>
              <p14:nvPr/>
            </p14:nvContentPartPr>
            <p14:xfrm>
              <a:off x="214860" y="2035788"/>
              <a:ext cx="1179000" cy="92160"/>
            </p14:xfrm>
          </p:contentPart>
        </mc:Choice>
        <mc:Fallback>
          <p:pic>
            <p:nvPicPr>
              <p:cNvPr id="5" name="Ink 4">
                <a:extLst>
                  <a:ext uri="{FF2B5EF4-FFF2-40B4-BE49-F238E27FC236}">
                    <a16:creationId xmlns:a16="http://schemas.microsoft.com/office/drawing/2014/main" id="{07EF659F-0333-4EA3-B071-F428268E47CC}"/>
                  </a:ext>
                </a:extLst>
              </p:cNvPr>
              <p:cNvPicPr/>
              <p:nvPr/>
            </p:nvPicPr>
            <p:blipFill>
              <a:blip r:embed="rId7"/>
              <a:stretch>
                <a:fillRect/>
              </a:stretch>
            </p:blipFill>
            <p:spPr>
              <a:xfrm>
                <a:off x="197220" y="2018148"/>
                <a:ext cx="1214640" cy="127800"/>
              </a:xfrm>
              <a:prstGeom prst="rect">
                <a:avLst/>
              </a:prstGeom>
            </p:spPr>
          </p:pic>
        </mc:Fallback>
      </mc:AlternateContent>
    </p:spTree>
    <p:extLst>
      <p:ext uri="{BB962C8B-B14F-4D97-AF65-F5344CB8AC3E}">
        <p14:creationId xmlns:p14="http://schemas.microsoft.com/office/powerpoint/2010/main" val="318546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7814"/>
            <a:ext cx="10665954" cy="461356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10066351" cy="3970318"/>
          </a:xfrm>
          <a:prstGeom prst="rect">
            <a:avLst/>
          </a:prstGeom>
          <a:noFill/>
        </p:spPr>
        <p:txBody>
          <a:bodyPr wrap="square" rtlCol="0">
            <a:spAutoFit/>
          </a:bodyPr>
          <a:lstStyle/>
          <a:p>
            <a:r>
              <a:rPr lang="en-US" sz="2800" b="1">
                <a:solidFill>
                  <a:schemeClr val="bg1"/>
                </a:solidFill>
                <a:cs typeface="+mj-cs"/>
              </a:rPr>
              <a:t>Midrash Tanchuma, Noach 3:7</a:t>
            </a:r>
          </a:p>
          <a:p>
            <a:r>
              <a:rPr lang="en-US" sz="2800">
                <a:solidFill>
                  <a:schemeClr val="bg1"/>
                </a:solidFill>
                <a:cs typeface="+mj-cs"/>
              </a:rPr>
              <a:t>The second part of the Shema contains the words With all thy heart, with all thy soul, but the words with all thy might are omitted. These words are omitted to inform us that anyone who loves material riches and earthly pleasures is incapable of studying the Oral Law. There is considerable anguish and sleeplessness in (store for him who does study) it; one wastes and neglects himself on its account. Therefore its reward is in the hereafter, as it is said: The people that walk in darkness have seen a great light (Isa. 9:1).</a:t>
            </a:r>
            <a:endParaRPr lang="en-US" sz="26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FFF661C-1BAC-4041-A50D-F1E00AA762B8}"/>
                  </a:ext>
                </a:extLst>
              </p14:cNvPr>
              <p14:cNvContentPartPr/>
              <p14:nvPr/>
            </p14:nvContentPartPr>
            <p14:xfrm>
              <a:off x="768900" y="1155588"/>
              <a:ext cx="9343440" cy="131760"/>
            </p14:xfrm>
          </p:contentPart>
        </mc:Choice>
        <mc:Fallback>
          <p:pic>
            <p:nvPicPr>
              <p:cNvPr id="4" name="Ink 3">
                <a:extLst>
                  <a:ext uri="{FF2B5EF4-FFF2-40B4-BE49-F238E27FC236}">
                    <a16:creationId xmlns:a16="http://schemas.microsoft.com/office/drawing/2014/main" id="{EFFF661C-1BAC-4041-A50D-F1E00AA762B8}"/>
                  </a:ext>
                </a:extLst>
              </p:cNvPr>
              <p:cNvPicPr/>
              <p:nvPr/>
            </p:nvPicPr>
            <p:blipFill>
              <a:blip r:embed="rId5"/>
              <a:stretch>
                <a:fillRect/>
              </a:stretch>
            </p:blipFill>
            <p:spPr>
              <a:xfrm>
                <a:off x="750900" y="1137588"/>
                <a:ext cx="9379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1B8831B-7FB2-46A6-AB75-92D9C725EF24}"/>
                  </a:ext>
                </a:extLst>
              </p14:cNvPr>
              <p14:cNvContentPartPr/>
              <p14:nvPr/>
            </p14:nvContentPartPr>
            <p14:xfrm>
              <a:off x="686100" y="1583988"/>
              <a:ext cx="8551080" cy="144000"/>
            </p14:xfrm>
          </p:contentPart>
        </mc:Choice>
        <mc:Fallback>
          <p:pic>
            <p:nvPicPr>
              <p:cNvPr id="5" name="Ink 4">
                <a:extLst>
                  <a:ext uri="{FF2B5EF4-FFF2-40B4-BE49-F238E27FC236}">
                    <a16:creationId xmlns:a16="http://schemas.microsoft.com/office/drawing/2014/main" id="{51B8831B-7FB2-46A6-AB75-92D9C725EF24}"/>
                  </a:ext>
                </a:extLst>
              </p:cNvPr>
              <p:cNvPicPr/>
              <p:nvPr/>
            </p:nvPicPr>
            <p:blipFill>
              <a:blip r:embed="rId7"/>
              <a:stretch>
                <a:fillRect/>
              </a:stretch>
            </p:blipFill>
            <p:spPr>
              <a:xfrm>
                <a:off x="668100" y="1565988"/>
                <a:ext cx="85867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F488F38-37DA-4B65-BAA4-8C383D9FA3D9}"/>
                  </a:ext>
                </a:extLst>
              </p14:cNvPr>
              <p14:cNvContentPartPr/>
              <p14:nvPr/>
            </p14:nvContentPartPr>
            <p14:xfrm>
              <a:off x="5037420" y="2471028"/>
              <a:ext cx="4727520" cy="37440"/>
            </p14:xfrm>
          </p:contentPart>
        </mc:Choice>
        <mc:Fallback>
          <p:pic>
            <p:nvPicPr>
              <p:cNvPr id="7" name="Ink 6">
                <a:extLst>
                  <a:ext uri="{FF2B5EF4-FFF2-40B4-BE49-F238E27FC236}">
                    <a16:creationId xmlns:a16="http://schemas.microsoft.com/office/drawing/2014/main" id="{6F488F38-37DA-4B65-BAA4-8C383D9FA3D9}"/>
                  </a:ext>
                </a:extLst>
              </p:cNvPr>
              <p:cNvPicPr/>
              <p:nvPr/>
            </p:nvPicPr>
            <p:blipFill>
              <a:blip r:embed="rId9"/>
              <a:stretch>
                <a:fillRect/>
              </a:stretch>
            </p:blipFill>
            <p:spPr>
              <a:xfrm>
                <a:off x="5019780" y="2453028"/>
                <a:ext cx="4763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4E6CC1A-D225-412C-9952-941FDCCB54EB}"/>
                  </a:ext>
                </a:extLst>
              </p14:cNvPr>
              <p14:cNvContentPartPr/>
              <p14:nvPr/>
            </p14:nvContentPartPr>
            <p14:xfrm>
              <a:off x="6326220" y="4193268"/>
              <a:ext cx="1166400" cy="59040"/>
            </p14:xfrm>
          </p:contentPart>
        </mc:Choice>
        <mc:Fallback>
          <p:pic>
            <p:nvPicPr>
              <p:cNvPr id="9" name="Ink 8">
                <a:extLst>
                  <a:ext uri="{FF2B5EF4-FFF2-40B4-BE49-F238E27FC236}">
                    <a16:creationId xmlns:a16="http://schemas.microsoft.com/office/drawing/2014/main" id="{54E6CC1A-D225-412C-9952-941FDCCB54EB}"/>
                  </a:ext>
                </a:extLst>
              </p:cNvPr>
              <p:cNvPicPr/>
              <p:nvPr/>
            </p:nvPicPr>
            <p:blipFill>
              <a:blip r:embed="rId11"/>
              <a:stretch>
                <a:fillRect/>
              </a:stretch>
            </p:blipFill>
            <p:spPr>
              <a:xfrm>
                <a:off x="6308580" y="4175628"/>
                <a:ext cx="1202040" cy="94680"/>
              </a:xfrm>
              <a:prstGeom prst="rect">
                <a:avLst/>
              </a:prstGeom>
            </p:spPr>
          </p:pic>
        </mc:Fallback>
      </mc:AlternateContent>
    </p:spTree>
    <p:extLst>
      <p:ext uri="{BB962C8B-B14F-4D97-AF65-F5344CB8AC3E}">
        <p14:creationId xmlns:p14="http://schemas.microsoft.com/office/powerpoint/2010/main" val="118774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7813"/>
            <a:ext cx="10665954" cy="654878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10066351" cy="6063198"/>
          </a:xfrm>
          <a:prstGeom prst="rect">
            <a:avLst/>
          </a:prstGeom>
          <a:noFill/>
        </p:spPr>
        <p:txBody>
          <a:bodyPr wrap="square" rtlCol="0">
            <a:spAutoFit/>
          </a:bodyPr>
          <a:lstStyle/>
          <a:p>
            <a:r>
              <a:rPr lang="en-US" sz="2800" b="1">
                <a:solidFill>
                  <a:schemeClr val="bg1"/>
                </a:solidFill>
                <a:cs typeface="+mj-cs"/>
              </a:rPr>
              <a:t>Talmud Bavli Sanhedrin 94a:11</a:t>
            </a:r>
          </a:p>
          <a:p>
            <a:pPr algn="r"/>
            <a:r>
              <a:rPr lang="en-US" sz="2800">
                <a:solidFill>
                  <a:srgbClr val="FFFF00"/>
                </a:solidFill>
                <a:cs typeface="+mj-cs"/>
              </a:rPr>
              <a:t>(</a:t>
            </a:r>
            <a:r>
              <a:rPr lang="he-IL" sz="2800">
                <a:solidFill>
                  <a:srgbClr val="FFFF00"/>
                </a:solidFill>
                <a:cs typeface="+mj-cs"/>
              </a:rPr>
              <a:t>ישעיהו י, טז) לכן ישלח האדון ה' צבאות במשמניו רזון מאי במשמניו רזון אמר הקב"ה יבא חזקיהו שיש לו שמונה שמות ויפרע מסנחריב שיש לו שמונה שמות חזקיה דכתיב (ישעיהו ט, ה) כי ילד יולד לנו בן ניתן לנו ותהי המשרה על שכמו ויקרא שמו פלא יועץ אל גבור אבי עד שר שלום והאיכא חזקיה שחזקו יה דבר אחר חזקיה שחיזק את ישראל לאביהם שבשמים </a:t>
            </a:r>
          </a:p>
          <a:p>
            <a:r>
              <a:rPr lang="he-IL" sz="2000">
                <a:solidFill>
                  <a:schemeClr val="bg1"/>
                </a:solidFill>
                <a:cs typeface="+mj-cs"/>
              </a:rPr>
              <a:t>§ </a:t>
            </a:r>
            <a:r>
              <a:rPr lang="en-US" sz="2000">
                <a:solidFill>
                  <a:schemeClr val="bg1"/>
                </a:solidFill>
                <a:cs typeface="+mj-cs"/>
              </a:rPr>
              <a:t>The verse states: “Therefore shall the Master, the Lord of hosts, send among his fat ones [mishmanav] leanness” (Isaiah 10:16). What is the meaning of the phrase “send among his fat ones leanness”? The meaning is that the Holy One, Blessed be He, said: Let Hezekiah, who has eight [shemona] names, come, and exact retribution from Sennacherib, who has eight names. The Gemara elaborates: The eight names of Hezekiah are as it is written: “For to us a child is born, to us a son is given; and the government is upon his shoulder; and his name is called Pele Joez El Gibbor Abi Ad Sar Shalom” (Isaiah 9:5). The Gemara asks: But isn’t there an additional name, Hezekiah? The Gemara explains: That was not a given name; rather, it is an appellation based on the fact that God strengthened him [ḥizzeko]. Alternatively, he was called Hezekiah due to the fact that he strengthened the devotion of the Jewish people to their Father in Heaven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9C2BE9DB-D536-4BB5-A3D0-3FA2A31B0730}"/>
                  </a:ext>
                </a:extLst>
              </p14:cNvPr>
              <p14:cNvContentPartPr/>
              <p14:nvPr/>
            </p14:nvContentPartPr>
            <p14:xfrm>
              <a:off x="2928180" y="3258708"/>
              <a:ext cx="1350720" cy="99000"/>
            </p14:xfrm>
          </p:contentPart>
        </mc:Choice>
        <mc:Fallback>
          <p:pic>
            <p:nvPicPr>
              <p:cNvPr id="4" name="Ink 3">
                <a:extLst>
                  <a:ext uri="{FF2B5EF4-FFF2-40B4-BE49-F238E27FC236}">
                    <a16:creationId xmlns:a16="http://schemas.microsoft.com/office/drawing/2014/main" id="{9C2BE9DB-D536-4BB5-A3D0-3FA2A31B0730}"/>
                  </a:ext>
                </a:extLst>
              </p:cNvPr>
              <p:cNvPicPr/>
              <p:nvPr/>
            </p:nvPicPr>
            <p:blipFill>
              <a:blip r:embed="rId5"/>
              <a:stretch>
                <a:fillRect/>
              </a:stretch>
            </p:blipFill>
            <p:spPr>
              <a:xfrm>
                <a:off x="2910180" y="3241068"/>
                <a:ext cx="1386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6F28E26-90A2-4EC3-A095-402ED909DB09}"/>
                  </a:ext>
                </a:extLst>
              </p14:cNvPr>
              <p14:cNvContentPartPr/>
              <p14:nvPr/>
            </p14:nvContentPartPr>
            <p14:xfrm>
              <a:off x="3013500" y="4173828"/>
              <a:ext cx="4762440" cy="68400"/>
            </p14:xfrm>
          </p:contentPart>
        </mc:Choice>
        <mc:Fallback>
          <p:pic>
            <p:nvPicPr>
              <p:cNvPr id="5" name="Ink 4">
                <a:extLst>
                  <a:ext uri="{FF2B5EF4-FFF2-40B4-BE49-F238E27FC236}">
                    <a16:creationId xmlns:a16="http://schemas.microsoft.com/office/drawing/2014/main" id="{26F28E26-90A2-4EC3-A095-402ED909DB09}"/>
                  </a:ext>
                </a:extLst>
              </p:cNvPr>
              <p:cNvPicPr/>
              <p:nvPr/>
            </p:nvPicPr>
            <p:blipFill>
              <a:blip r:embed="rId7"/>
              <a:stretch>
                <a:fillRect/>
              </a:stretch>
            </p:blipFill>
            <p:spPr>
              <a:xfrm>
                <a:off x="2995500" y="4156188"/>
                <a:ext cx="4798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F3D942B-A6F1-441A-A33D-F832EA7C9F35}"/>
                  </a:ext>
                </a:extLst>
              </p14:cNvPr>
              <p14:cNvContentPartPr/>
              <p14:nvPr/>
            </p14:nvContentPartPr>
            <p14:xfrm>
              <a:off x="4074780" y="4791588"/>
              <a:ext cx="1006200" cy="25920"/>
            </p14:xfrm>
          </p:contentPart>
        </mc:Choice>
        <mc:Fallback>
          <p:pic>
            <p:nvPicPr>
              <p:cNvPr id="7" name="Ink 6">
                <a:extLst>
                  <a:ext uri="{FF2B5EF4-FFF2-40B4-BE49-F238E27FC236}">
                    <a16:creationId xmlns:a16="http://schemas.microsoft.com/office/drawing/2014/main" id="{8F3D942B-A6F1-441A-A33D-F832EA7C9F35}"/>
                  </a:ext>
                </a:extLst>
              </p:cNvPr>
              <p:cNvPicPr/>
              <p:nvPr/>
            </p:nvPicPr>
            <p:blipFill>
              <a:blip r:embed="rId9"/>
              <a:stretch>
                <a:fillRect/>
              </a:stretch>
            </p:blipFill>
            <p:spPr>
              <a:xfrm>
                <a:off x="4057140" y="4773948"/>
                <a:ext cx="10418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CA5D4AE-7F75-4491-8A5B-DB05B758018A}"/>
                  </a:ext>
                </a:extLst>
              </p14:cNvPr>
              <p14:cNvContentPartPr/>
              <p14:nvPr/>
            </p14:nvContentPartPr>
            <p14:xfrm>
              <a:off x="4998180" y="5398908"/>
              <a:ext cx="6120" cy="12600"/>
            </p14:xfrm>
          </p:contentPart>
        </mc:Choice>
        <mc:Fallback>
          <p:pic>
            <p:nvPicPr>
              <p:cNvPr id="9" name="Ink 8">
                <a:extLst>
                  <a:ext uri="{FF2B5EF4-FFF2-40B4-BE49-F238E27FC236}">
                    <a16:creationId xmlns:a16="http://schemas.microsoft.com/office/drawing/2014/main" id="{8CA5D4AE-7F75-4491-8A5B-DB05B758018A}"/>
                  </a:ext>
                </a:extLst>
              </p:cNvPr>
              <p:cNvPicPr/>
              <p:nvPr/>
            </p:nvPicPr>
            <p:blipFill>
              <a:blip r:embed="rId11"/>
              <a:stretch>
                <a:fillRect/>
              </a:stretch>
            </p:blipFill>
            <p:spPr>
              <a:xfrm>
                <a:off x="4980180" y="5380908"/>
                <a:ext cx="417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B2AFB1D-AEE5-4B9D-B045-C0FB5602D0DB}"/>
                  </a:ext>
                </a:extLst>
              </p14:cNvPr>
              <p14:cNvContentPartPr/>
              <p14:nvPr/>
            </p14:nvContentPartPr>
            <p14:xfrm>
              <a:off x="6910860" y="5422308"/>
              <a:ext cx="25200" cy="12600"/>
            </p14:xfrm>
          </p:contentPart>
        </mc:Choice>
        <mc:Fallback>
          <p:pic>
            <p:nvPicPr>
              <p:cNvPr id="11" name="Ink 10">
                <a:extLst>
                  <a:ext uri="{FF2B5EF4-FFF2-40B4-BE49-F238E27FC236}">
                    <a16:creationId xmlns:a16="http://schemas.microsoft.com/office/drawing/2014/main" id="{AB2AFB1D-AEE5-4B9D-B045-C0FB5602D0DB}"/>
                  </a:ext>
                </a:extLst>
              </p:cNvPr>
              <p:cNvPicPr/>
              <p:nvPr/>
            </p:nvPicPr>
            <p:blipFill>
              <a:blip r:embed="rId13"/>
              <a:stretch>
                <a:fillRect/>
              </a:stretch>
            </p:blipFill>
            <p:spPr>
              <a:xfrm>
                <a:off x="6892860" y="5404668"/>
                <a:ext cx="608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71E6400-3FEA-4449-911F-8CE40565271D}"/>
                  </a:ext>
                </a:extLst>
              </p14:cNvPr>
              <p14:cNvContentPartPr/>
              <p14:nvPr/>
            </p14:nvContentPartPr>
            <p14:xfrm>
              <a:off x="8164020" y="5420868"/>
              <a:ext cx="11880" cy="5400"/>
            </p14:xfrm>
          </p:contentPart>
        </mc:Choice>
        <mc:Fallback>
          <p:pic>
            <p:nvPicPr>
              <p:cNvPr id="12" name="Ink 11">
                <a:extLst>
                  <a:ext uri="{FF2B5EF4-FFF2-40B4-BE49-F238E27FC236}">
                    <a16:creationId xmlns:a16="http://schemas.microsoft.com/office/drawing/2014/main" id="{F71E6400-3FEA-4449-911F-8CE40565271D}"/>
                  </a:ext>
                </a:extLst>
              </p:cNvPr>
              <p:cNvPicPr/>
              <p:nvPr/>
            </p:nvPicPr>
            <p:blipFill>
              <a:blip r:embed="rId15"/>
              <a:stretch>
                <a:fillRect/>
              </a:stretch>
            </p:blipFill>
            <p:spPr>
              <a:xfrm>
                <a:off x="8146020" y="5403228"/>
                <a:ext cx="47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F6BB79A3-FCD0-4256-9A08-80F311E9B59B}"/>
                  </a:ext>
                </a:extLst>
              </p14:cNvPr>
              <p14:cNvContentPartPr/>
              <p14:nvPr/>
            </p14:nvContentPartPr>
            <p14:xfrm>
              <a:off x="5545020" y="5760348"/>
              <a:ext cx="36000" cy="18720"/>
            </p14:xfrm>
          </p:contentPart>
        </mc:Choice>
        <mc:Fallback>
          <p:pic>
            <p:nvPicPr>
              <p:cNvPr id="13" name="Ink 12">
                <a:extLst>
                  <a:ext uri="{FF2B5EF4-FFF2-40B4-BE49-F238E27FC236}">
                    <a16:creationId xmlns:a16="http://schemas.microsoft.com/office/drawing/2014/main" id="{F6BB79A3-FCD0-4256-9A08-80F311E9B59B}"/>
                  </a:ext>
                </a:extLst>
              </p:cNvPr>
              <p:cNvPicPr/>
              <p:nvPr/>
            </p:nvPicPr>
            <p:blipFill>
              <a:blip r:embed="rId17"/>
              <a:stretch>
                <a:fillRect/>
              </a:stretch>
            </p:blipFill>
            <p:spPr>
              <a:xfrm>
                <a:off x="5527380" y="5742708"/>
                <a:ext cx="71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20822B0E-795B-4246-906F-C69954EF6F7C}"/>
                  </a:ext>
                </a:extLst>
              </p14:cNvPr>
              <p14:cNvContentPartPr/>
              <p14:nvPr/>
            </p14:nvContentPartPr>
            <p14:xfrm>
              <a:off x="7671900" y="5361468"/>
              <a:ext cx="2225880" cy="113400"/>
            </p14:xfrm>
          </p:contentPart>
        </mc:Choice>
        <mc:Fallback>
          <p:pic>
            <p:nvPicPr>
              <p:cNvPr id="14" name="Ink 13">
                <a:extLst>
                  <a:ext uri="{FF2B5EF4-FFF2-40B4-BE49-F238E27FC236}">
                    <a16:creationId xmlns:a16="http://schemas.microsoft.com/office/drawing/2014/main" id="{20822B0E-795B-4246-906F-C69954EF6F7C}"/>
                  </a:ext>
                </a:extLst>
              </p:cNvPr>
              <p:cNvPicPr/>
              <p:nvPr/>
            </p:nvPicPr>
            <p:blipFill>
              <a:blip r:embed="rId19"/>
              <a:stretch>
                <a:fillRect/>
              </a:stretch>
            </p:blipFill>
            <p:spPr>
              <a:xfrm>
                <a:off x="7653900" y="5343828"/>
                <a:ext cx="2261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446BE0E0-8DE8-436C-9A36-62584ADBFBA0}"/>
                  </a:ext>
                </a:extLst>
              </p14:cNvPr>
              <p14:cNvContentPartPr/>
              <p14:nvPr/>
            </p14:nvContentPartPr>
            <p14:xfrm>
              <a:off x="570180" y="5674308"/>
              <a:ext cx="8739000" cy="122040"/>
            </p14:xfrm>
          </p:contentPart>
        </mc:Choice>
        <mc:Fallback>
          <p:pic>
            <p:nvPicPr>
              <p:cNvPr id="15" name="Ink 14">
                <a:extLst>
                  <a:ext uri="{FF2B5EF4-FFF2-40B4-BE49-F238E27FC236}">
                    <a16:creationId xmlns:a16="http://schemas.microsoft.com/office/drawing/2014/main" id="{446BE0E0-8DE8-436C-9A36-62584ADBFBA0}"/>
                  </a:ext>
                </a:extLst>
              </p:cNvPr>
              <p:cNvPicPr/>
              <p:nvPr/>
            </p:nvPicPr>
            <p:blipFill>
              <a:blip r:embed="rId21"/>
              <a:stretch>
                <a:fillRect/>
              </a:stretch>
            </p:blipFill>
            <p:spPr>
              <a:xfrm>
                <a:off x="552180" y="5656668"/>
                <a:ext cx="87746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EA132EE4-561C-4CDF-A4B1-DDDC59C10BF2}"/>
                  </a:ext>
                </a:extLst>
              </p14:cNvPr>
              <p14:cNvContentPartPr/>
              <p14:nvPr/>
            </p14:nvContentPartPr>
            <p14:xfrm>
              <a:off x="456780" y="6011628"/>
              <a:ext cx="819720" cy="57240"/>
            </p14:xfrm>
          </p:contentPart>
        </mc:Choice>
        <mc:Fallback>
          <p:pic>
            <p:nvPicPr>
              <p:cNvPr id="16" name="Ink 15">
                <a:extLst>
                  <a:ext uri="{FF2B5EF4-FFF2-40B4-BE49-F238E27FC236}">
                    <a16:creationId xmlns:a16="http://schemas.microsoft.com/office/drawing/2014/main" id="{EA132EE4-561C-4CDF-A4B1-DDDC59C10BF2}"/>
                  </a:ext>
                </a:extLst>
              </p:cNvPr>
              <p:cNvPicPr/>
              <p:nvPr/>
            </p:nvPicPr>
            <p:blipFill>
              <a:blip r:embed="rId23"/>
              <a:stretch>
                <a:fillRect/>
              </a:stretch>
            </p:blipFill>
            <p:spPr>
              <a:xfrm>
                <a:off x="439140" y="5993628"/>
                <a:ext cx="855360" cy="92880"/>
              </a:xfrm>
              <a:prstGeom prst="rect">
                <a:avLst/>
              </a:prstGeom>
            </p:spPr>
          </p:pic>
        </mc:Fallback>
      </mc:AlternateContent>
    </p:spTree>
    <p:extLst>
      <p:ext uri="{BB962C8B-B14F-4D97-AF65-F5344CB8AC3E}">
        <p14:creationId xmlns:p14="http://schemas.microsoft.com/office/powerpoint/2010/main" val="425660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7813"/>
            <a:ext cx="10665954" cy="654878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10066351" cy="6124754"/>
          </a:xfrm>
          <a:prstGeom prst="rect">
            <a:avLst/>
          </a:prstGeom>
          <a:noFill/>
        </p:spPr>
        <p:txBody>
          <a:bodyPr wrap="square" rtlCol="0">
            <a:spAutoFit/>
          </a:bodyPr>
          <a:lstStyle/>
          <a:p>
            <a:r>
              <a:rPr lang="en-US" sz="2800" b="1">
                <a:solidFill>
                  <a:schemeClr val="bg1"/>
                </a:solidFill>
                <a:cs typeface="+mj-cs"/>
              </a:rPr>
              <a:t>Iggerot HaRambam, Iggeret Teiman 13</a:t>
            </a:r>
          </a:p>
          <a:p>
            <a:r>
              <a:rPr lang="en-US" sz="2800">
                <a:solidFill>
                  <a:schemeClr val="bg1"/>
                </a:solidFill>
                <a:cs typeface="+mj-cs"/>
              </a:rPr>
              <a:t>The Messiah, indeed, ranks after Moses in eminence and distinction, and God has bestowed some gifts upon him which he did not bestow upon Moses, as may be gathered from the following verses: "His delight shall be in the fear of the Lord." (Isaiah 11:3). "The Spirit of the Lord shall rest upon him." (11:2). "And Righteousness shall be the girdle of his loins." (11:5). Six appellations were divinely conferred upon him as the following passage indicates: "For a child is born unto us, and a son is given unto us, and the government is upon his shoulder, and he is called Pele, Yoetz, el, Gibbor, Abiad, Sar-Shalom." (Isaiah 9:5). And another verse alluding to the Messiah culminates in the following manner "Thou art my son, this day have I begotten thee." (Psalms 2:7). All these statements demonstrate the pre-eminence of the Messiah.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34462EB4-BE8E-4962-8865-B8A41532537E}"/>
                  </a:ext>
                </a:extLst>
              </p14:cNvPr>
              <p14:cNvContentPartPr/>
              <p14:nvPr/>
            </p14:nvContentPartPr>
            <p14:xfrm>
              <a:off x="877260" y="911148"/>
              <a:ext cx="5007960" cy="125640"/>
            </p14:xfrm>
          </p:contentPart>
        </mc:Choice>
        <mc:Fallback>
          <p:pic>
            <p:nvPicPr>
              <p:cNvPr id="4" name="Ink 3">
                <a:extLst>
                  <a:ext uri="{FF2B5EF4-FFF2-40B4-BE49-F238E27FC236}">
                    <a16:creationId xmlns:a16="http://schemas.microsoft.com/office/drawing/2014/main" id="{34462EB4-BE8E-4962-8865-B8A41532537E}"/>
                  </a:ext>
                </a:extLst>
              </p:cNvPr>
              <p:cNvPicPr/>
              <p:nvPr/>
            </p:nvPicPr>
            <p:blipFill>
              <a:blip r:embed="rId5"/>
              <a:stretch>
                <a:fillRect/>
              </a:stretch>
            </p:blipFill>
            <p:spPr>
              <a:xfrm>
                <a:off x="859260" y="893508"/>
                <a:ext cx="5043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37C2419-0E48-4008-8B3D-90249564D1C6}"/>
                  </a:ext>
                </a:extLst>
              </p14:cNvPr>
              <p14:cNvContentPartPr/>
              <p14:nvPr/>
            </p14:nvContentPartPr>
            <p14:xfrm>
              <a:off x="8479740" y="1745988"/>
              <a:ext cx="97200" cy="84240"/>
            </p14:xfrm>
          </p:contentPart>
        </mc:Choice>
        <mc:Fallback>
          <p:pic>
            <p:nvPicPr>
              <p:cNvPr id="5" name="Ink 4">
                <a:extLst>
                  <a:ext uri="{FF2B5EF4-FFF2-40B4-BE49-F238E27FC236}">
                    <a16:creationId xmlns:a16="http://schemas.microsoft.com/office/drawing/2014/main" id="{F37C2419-0E48-4008-8B3D-90249564D1C6}"/>
                  </a:ext>
                </a:extLst>
              </p:cNvPr>
              <p:cNvPicPr/>
              <p:nvPr/>
            </p:nvPicPr>
            <p:blipFill>
              <a:blip r:embed="rId7"/>
              <a:stretch>
                <a:fillRect/>
              </a:stretch>
            </p:blipFill>
            <p:spPr>
              <a:xfrm>
                <a:off x="8462100" y="1727988"/>
                <a:ext cx="132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22F7EEA-F56C-4684-A5EA-96F03DBD405E}"/>
                  </a:ext>
                </a:extLst>
              </p14:cNvPr>
              <p14:cNvContentPartPr/>
              <p14:nvPr/>
            </p14:nvContentPartPr>
            <p14:xfrm>
              <a:off x="1847460" y="2203908"/>
              <a:ext cx="7756560" cy="65520"/>
            </p14:xfrm>
          </p:contentPart>
        </mc:Choice>
        <mc:Fallback>
          <p:pic>
            <p:nvPicPr>
              <p:cNvPr id="7" name="Ink 6">
                <a:extLst>
                  <a:ext uri="{FF2B5EF4-FFF2-40B4-BE49-F238E27FC236}">
                    <a16:creationId xmlns:a16="http://schemas.microsoft.com/office/drawing/2014/main" id="{722F7EEA-F56C-4684-A5EA-96F03DBD405E}"/>
                  </a:ext>
                </a:extLst>
              </p:cNvPr>
              <p:cNvPicPr/>
              <p:nvPr/>
            </p:nvPicPr>
            <p:blipFill>
              <a:blip r:embed="rId9"/>
              <a:stretch>
                <a:fillRect/>
              </a:stretch>
            </p:blipFill>
            <p:spPr>
              <a:xfrm>
                <a:off x="1829820" y="2185908"/>
                <a:ext cx="7792200" cy="101160"/>
              </a:xfrm>
              <a:prstGeom prst="rect">
                <a:avLst/>
              </a:prstGeom>
            </p:spPr>
          </p:pic>
        </mc:Fallback>
      </mc:AlternateContent>
      <p:grpSp>
        <p:nvGrpSpPr>
          <p:cNvPr id="12" name="Group 11">
            <a:extLst>
              <a:ext uri="{FF2B5EF4-FFF2-40B4-BE49-F238E27FC236}">
                <a16:creationId xmlns:a16="http://schemas.microsoft.com/office/drawing/2014/main" id="{09D0EB60-B606-4BC8-902C-00224D953E27}"/>
              </a:ext>
            </a:extLst>
          </p:cNvPr>
          <p:cNvGrpSpPr/>
          <p:nvPr/>
        </p:nvGrpSpPr>
        <p:grpSpPr>
          <a:xfrm>
            <a:off x="787980" y="2573268"/>
            <a:ext cx="7741080" cy="172800"/>
            <a:chOff x="787980" y="2573268"/>
            <a:chExt cx="7741080" cy="17280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A29D67E-566E-4CD4-8B8C-39E8D0A9DCA2}"/>
                    </a:ext>
                  </a:extLst>
                </p14:cNvPr>
                <p14:cNvContentPartPr/>
                <p14:nvPr/>
              </p14:nvContentPartPr>
              <p14:xfrm>
                <a:off x="787980" y="2573268"/>
                <a:ext cx="6939000" cy="172800"/>
              </p14:xfrm>
            </p:contentPart>
          </mc:Choice>
          <mc:Fallback>
            <p:pic>
              <p:nvPicPr>
                <p:cNvPr id="9" name="Ink 8">
                  <a:extLst>
                    <a:ext uri="{FF2B5EF4-FFF2-40B4-BE49-F238E27FC236}">
                      <a16:creationId xmlns:a16="http://schemas.microsoft.com/office/drawing/2014/main" id="{BA29D67E-566E-4CD4-8B8C-39E8D0A9DCA2}"/>
                    </a:ext>
                  </a:extLst>
                </p:cNvPr>
                <p:cNvPicPr/>
                <p:nvPr/>
              </p:nvPicPr>
              <p:blipFill>
                <a:blip r:embed="rId11"/>
                <a:stretch>
                  <a:fillRect/>
                </a:stretch>
              </p:blipFill>
              <p:spPr>
                <a:xfrm>
                  <a:off x="769980" y="2555628"/>
                  <a:ext cx="69746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3ED97DF-2B7B-479A-8E0B-40A9BB652FE8}"/>
                    </a:ext>
                  </a:extLst>
                </p14:cNvPr>
                <p14:cNvContentPartPr/>
                <p14:nvPr/>
              </p14:nvContentPartPr>
              <p14:xfrm>
                <a:off x="7991220" y="2638068"/>
                <a:ext cx="537840" cy="48600"/>
              </p14:xfrm>
            </p:contentPart>
          </mc:Choice>
          <mc:Fallback>
            <p:pic>
              <p:nvPicPr>
                <p:cNvPr id="11" name="Ink 10">
                  <a:extLst>
                    <a:ext uri="{FF2B5EF4-FFF2-40B4-BE49-F238E27FC236}">
                      <a16:creationId xmlns:a16="http://schemas.microsoft.com/office/drawing/2014/main" id="{13ED97DF-2B7B-479A-8E0B-40A9BB652FE8}"/>
                    </a:ext>
                  </a:extLst>
                </p:cNvPr>
                <p:cNvPicPr/>
                <p:nvPr/>
              </p:nvPicPr>
              <p:blipFill>
                <a:blip r:embed="rId13"/>
                <a:stretch>
                  <a:fillRect/>
                </a:stretch>
              </p:blipFill>
              <p:spPr>
                <a:xfrm>
                  <a:off x="7973580" y="2620428"/>
                  <a:ext cx="573480" cy="8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51D0CA77-F07A-4A67-8850-D5CAD21DC155}"/>
                  </a:ext>
                </a:extLst>
              </p14:cNvPr>
              <p14:cNvContentPartPr/>
              <p14:nvPr/>
            </p14:nvContentPartPr>
            <p14:xfrm>
              <a:off x="598620" y="3084828"/>
              <a:ext cx="7217280" cy="70920"/>
            </p14:xfrm>
          </p:contentPart>
        </mc:Choice>
        <mc:Fallback>
          <p:pic>
            <p:nvPicPr>
              <p:cNvPr id="13" name="Ink 12">
                <a:extLst>
                  <a:ext uri="{FF2B5EF4-FFF2-40B4-BE49-F238E27FC236}">
                    <a16:creationId xmlns:a16="http://schemas.microsoft.com/office/drawing/2014/main" id="{51D0CA77-F07A-4A67-8850-D5CAD21DC155}"/>
                  </a:ext>
                </a:extLst>
              </p:cNvPr>
              <p:cNvPicPr/>
              <p:nvPr/>
            </p:nvPicPr>
            <p:blipFill>
              <a:blip r:embed="rId15"/>
              <a:stretch>
                <a:fillRect/>
              </a:stretch>
            </p:blipFill>
            <p:spPr>
              <a:xfrm>
                <a:off x="580980" y="3067188"/>
                <a:ext cx="7252920" cy="106560"/>
              </a:xfrm>
              <a:prstGeom prst="rect">
                <a:avLst/>
              </a:prstGeom>
            </p:spPr>
          </p:pic>
        </mc:Fallback>
      </mc:AlternateContent>
      <p:grpSp>
        <p:nvGrpSpPr>
          <p:cNvPr id="16" name="Group 15">
            <a:extLst>
              <a:ext uri="{FF2B5EF4-FFF2-40B4-BE49-F238E27FC236}">
                <a16:creationId xmlns:a16="http://schemas.microsoft.com/office/drawing/2014/main" id="{ACBA2F00-8F3E-4844-8E86-5341D7A3485A}"/>
              </a:ext>
            </a:extLst>
          </p:cNvPr>
          <p:cNvGrpSpPr/>
          <p:nvPr/>
        </p:nvGrpSpPr>
        <p:grpSpPr>
          <a:xfrm>
            <a:off x="3293580" y="3836868"/>
            <a:ext cx="6206760" cy="185040"/>
            <a:chOff x="3293580" y="3836868"/>
            <a:chExt cx="6206760" cy="18504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46AE151B-734B-4113-83DB-602B9EFB2AB5}"/>
                    </a:ext>
                  </a:extLst>
                </p14:cNvPr>
                <p14:cNvContentPartPr/>
                <p14:nvPr/>
              </p14:nvContentPartPr>
              <p14:xfrm>
                <a:off x="3382140" y="4008228"/>
                <a:ext cx="23400" cy="13680"/>
              </p14:xfrm>
            </p:contentPart>
          </mc:Choice>
          <mc:Fallback>
            <p:pic>
              <p:nvPicPr>
                <p:cNvPr id="14" name="Ink 13">
                  <a:extLst>
                    <a:ext uri="{FF2B5EF4-FFF2-40B4-BE49-F238E27FC236}">
                      <a16:creationId xmlns:a16="http://schemas.microsoft.com/office/drawing/2014/main" id="{46AE151B-734B-4113-83DB-602B9EFB2AB5}"/>
                    </a:ext>
                  </a:extLst>
                </p:cNvPr>
                <p:cNvPicPr/>
                <p:nvPr/>
              </p:nvPicPr>
              <p:blipFill>
                <a:blip r:embed="rId17"/>
                <a:stretch>
                  <a:fillRect/>
                </a:stretch>
              </p:blipFill>
              <p:spPr>
                <a:xfrm>
                  <a:off x="3364140" y="3990228"/>
                  <a:ext cx="590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B4F6788F-0C33-4DF8-9B17-4F254CEB7074}"/>
                    </a:ext>
                  </a:extLst>
                </p14:cNvPr>
                <p14:cNvContentPartPr/>
                <p14:nvPr/>
              </p14:nvContentPartPr>
              <p14:xfrm>
                <a:off x="3293580" y="3836868"/>
                <a:ext cx="6206760" cy="162720"/>
              </p14:xfrm>
            </p:contentPart>
          </mc:Choice>
          <mc:Fallback>
            <p:pic>
              <p:nvPicPr>
                <p:cNvPr id="15" name="Ink 14">
                  <a:extLst>
                    <a:ext uri="{FF2B5EF4-FFF2-40B4-BE49-F238E27FC236}">
                      <a16:creationId xmlns:a16="http://schemas.microsoft.com/office/drawing/2014/main" id="{B4F6788F-0C33-4DF8-9B17-4F254CEB7074}"/>
                    </a:ext>
                  </a:extLst>
                </p:cNvPr>
                <p:cNvPicPr/>
                <p:nvPr/>
              </p:nvPicPr>
              <p:blipFill>
                <a:blip r:embed="rId19"/>
                <a:stretch>
                  <a:fillRect/>
                </a:stretch>
              </p:blipFill>
              <p:spPr>
                <a:xfrm>
                  <a:off x="3275580" y="3819228"/>
                  <a:ext cx="6242400" cy="19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3651924A-4211-4420-9B3D-F57DF9F92107}"/>
                  </a:ext>
                </a:extLst>
              </p14:cNvPr>
              <p14:cNvContentPartPr/>
              <p14:nvPr/>
            </p14:nvContentPartPr>
            <p14:xfrm>
              <a:off x="466500" y="4259148"/>
              <a:ext cx="9517680" cy="99000"/>
            </p14:xfrm>
          </p:contentPart>
        </mc:Choice>
        <mc:Fallback>
          <p:pic>
            <p:nvPicPr>
              <p:cNvPr id="17" name="Ink 16">
                <a:extLst>
                  <a:ext uri="{FF2B5EF4-FFF2-40B4-BE49-F238E27FC236}">
                    <a16:creationId xmlns:a16="http://schemas.microsoft.com/office/drawing/2014/main" id="{3651924A-4211-4420-9B3D-F57DF9F92107}"/>
                  </a:ext>
                </a:extLst>
              </p:cNvPr>
              <p:cNvPicPr/>
              <p:nvPr/>
            </p:nvPicPr>
            <p:blipFill>
              <a:blip r:embed="rId21"/>
              <a:stretch>
                <a:fillRect/>
              </a:stretch>
            </p:blipFill>
            <p:spPr>
              <a:xfrm>
                <a:off x="448500" y="4241148"/>
                <a:ext cx="9553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C5D3D38A-9D9C-4E24-973B-81456C190B42}"/>
                  </a:ext>
                </a:extLst>
              </p14:cNvPr>
              <p14:cNvContentPartPr/>
              <p14:nvPr/>
            </p14:nvContentPartPr>
            <p14:xfrm>
              <a:off x="546060" y="4702668"/>
              <a:ext cx="1248840" cy="111600"/>
            </p14:xfrm>
          </p:contentPart>
        </mc:Choice>
        <mc:Fallback>
          <p:pic>
            <p:nvPicPr>
              <p:cNvPr id="18" name="Ink 17">
                <a:extLst>
                  <a:ext uri="{FF2B5EF4-FFF2-40B4-BE49-F238E27FC236}">
                    <a16:creationId xmlns:a16="http://schemas.microsoft.com/office/drawing/2014/main" id="{C5D3D38A-9D9C-4E24-973B-81456C190B42}"/>
                  </a:ext>
                </a:extLst>
              </p:cNvPr>
              <p:cNvPicPr/>
              <p:nvPr/>
            </p:nvPicPr>
            <p:blipFill>
              <a:blip r:embed="rId23"/>
              <a:stretch>
                <a:fillRect/>
              </a:stretch>
            </p:blipFill>
            <p:spPr>
              <a:xfrm>
                <a:off x="528420" y="4685028"/>
                <a:ext cx="1284480" cy="147240"/>
              </a:xfrm>
              <a:prstGeom prst="rect">
                <a:avLst/>
              </a:prstGeom>
            </p:spPr>
          </p:pic>
        </mc:Fallback>
      </mc:AlternateContent>
      <p:grpSp>
        <p:nvGrpSpPr>
          <p:cNvPr id="21" name="Group 20">
            <a:extLst>
              <a:ext uri="{FF2B5EF4-FFF2-40B4-BE49-F238E27FC236}">
                <a16:creationId xmlns:a16="http://schemas.microsoft.com/office/drawing/2014/main" id="{40A34892-9072-487C-99E2-037B8FC3A70E}"/>
              </a:ext>
            </a:extLst>
          </p:cNvPr>
          <p:cNvGrpSpPr/>
          <p:nvPr/>
        </p:nvGrpSpPr>
        <p:grpSpPr>
          <a:xfrm>
            <a:off x="1179660" y="4757748"/>
            <a:ext cx="6858000" cy="79920"/>
            <a:chOff x="1179660" y="4757748"/>
            <a:chExt cx="6858000" cy="79920"/>
          </a:xfrm>
        </p:grpSpPr>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2B84C76F-19A1-48B0-A281-CD25172D63E4}"/>
                    </a:ext>
                  </a:extLst>
                </p14:cNvPr>
                <p14:cNvContentPartPr/>
                <p14:nvPr/>
              </p14:nvContentPartPr>
              <p14:xfrm>
                <a:off x="1179660" y="4757748"/>
                <a:ext cx="5236200" cy="79920"/>
              </p14:xfrm>
            </p:contentPart>
          </mc:Choice>
          <mc:Fallback>
            <p:pic>
              <p:nvPicPr>
                <p:cNvPr id="19" name="Ink 18">
                  <a:extLst>
                    <a:ext uri="{FF2B5EF4-FFF2-40B4-BE49-F238E27FC236}">
                      <a16:creationId xmlns:a16="http://schemas.microsoft.com/office/drawing/2014/main" id="{2B84C76F-19A1-48B0-A281-CD25172D63E4}"/>
                    </a:ext>
                  </a:extLst>
                </p:cNvPr>
                <p:cNvPicPr/>
                <p:nvPr/>
              </p:nvPicPr>
              <p:blipFill>
                <a:blip r:embed="rId25"/>
                <a:stretch>
                  <a:fillRect/>
                </a:stretch>
              </p:blipFill>
              <p:spPr>
                <a:xfrm>
                  <a:off x="1161660" y="4739748"/>
                  <a:ext cx="5271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65346C55-84A8-46ED-86A2-05A827B424C5}"/>
                    </a:ext>
                  </a:extLst>
                </p14:cNvPr>
                <p14:cNvContentPartPr/>
                <p14:nvPr/>
              </p14:nvContentPartPr>
              <p14:xfrm>
                <a:off x="6797460" y="4758108"/>
                <a:ext cx="1240200" cy="59040"/>
              </p14:xfrm>
            </p:contentPart>
          </mc:Choice>
          <mc:Fallback>
            <p:pic>
              <p:nvPicPr>
                <p:cNvPr id="20" name="Ink 19">
                  <a:extLst>
                    <a:ext uri="{FF2B5EF4-FFF2-40B4-BE49-F238E27FC236}">
                      <a16:creationId xmlns:a16="http://schemas.microsoft.com/office/drawing/2014/main" id="{65346C55-84A8-46ED-86A2-05A827B424C5}"/>
                    </a:ext>
                  </a:extLst>
                </p:cNvPr>
                <p:cNvPicPr/>
                <p:nvPr/>
              </p:nvPicPr>
              <p:blipFill>
                <a:blip r:embed="rId27"/>
                <a:stretch>
                  <a:fillRect/>
                </a:stretch>
              </p:blipFill>
              <p:spPr>
                <a:xfrm>
                  <a:off x="6779820" y="4740468"/>
                  <a:ext cx="1275840" cy="94680"/>
                </a:xfrm>
                <a:prstGeom prst="rect">
                  <a:avLst/>
                </a:prstGeom>
              </p:spPr>
            </p:pic>
          </mc:Fallback>
        </mc:AlternateContent>
      </p:grpSp>
      <p:grpSp>
        <p:nvGrpSpPr>
          <p:cNvPr id="27" name="Group 26">
            <a:extLst>
              <a:ext uri="{FF2B5EF4-FFF2-40B4-BE49-F238E27FC236}">
                <a16:creationId xmlns:a16="http://schemas.microsoft.com/office/drawing/2014/main" id="{45695578-162A-443A-BBFF-E3FF3925FAAF}"/>
              </a:ext>
            </a:extLst>
          </p:cNvPr>
          <p:cNvGrpSpPr/>
          <p:nvPr/>
        </p:nvGrpSpPr>
        <p:grpSpPr>
          <a:xfrm>
            <a:off x="269940" y="5216028"/>
            <a:ext cx="9819000" cy="1096560"/>
            <a:chOff x="269940" y="5216028"/>
            <a:chExt cx="9819000" cy="1096560"/>
          </a:xfrm>
        </p:grpSpPr>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638C10A0-A34D-4C1A-A64E-0BE65F56DA4D}"/>
                    </a:ext>
                  </a:extLst>
                </p14:cNvPr>
                <p14:cNvContentPartPr/>
                <p14:nvPr/>
              </p14:nvContentPartPr>
              <p14:xfrm>
                <a:off x="7705380" y="5647668"/>
                <a:ext cx="1555560" cy="96480"/>
              </p14:xfrm>
            </p:contentPart>
          </mc:Choice>
          <mc:Fallback>
            <p:pic>
              <p:nvPicPr>
                <p:cNvPr id="22" name="Ink 21">
                  <a:extLst>
                    <a:ext uri="{FF2B5EF4-FFF2-40B4-BE49-F238E27FC236}">
                      <a16:creationId xmlns:a16="http://schemas.microsoft.com/office/drawing/2014/main" id="{638C10A0-A34D-4C1A-A64E-0BE65F56DA4D}"/>
                    </a:ext>
                  </a:extLst>
                </p:cNvPr>
                <p:cNvPicPr/>
                <p:nvPr/>
              </p:nvPicPr>
              <p:blipFill>
                <a:blip r:embed="rId29"/>
                <a:stretch>
                  <a:fillRect/>
                </a:stretch>
              </p:blipFill>
              <p:spPr>
                <a:xfrm>
                  <a:off x="7687740" y="5630028"/>
                  <a:ext cx="1591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A2B75F1E-1608-4A59-8D21-52ADB8BFC2DE}"/>
                    </a:ext>
                  </a:extLst>
                </p14:cNvPr>
                <p14:cNvContentPartPr/>
                <p14:nvPr/>
              </p14:nvContentPartPr>
              <p14:xfrm>
                <a:off x="698700" y="5592228"/>
                <a:ext cx="6326280" cy="124560"/>
              </p14:xfrm>
            </p:contentPart>
          </mc:Choice>
          <mc:Fallback>
            <p:pic>
              <p:nvPicPr>
                <p:cNvPr id="23" name="Ink 22">
                  <a:extLst>
                    <a:ext uri="{FF2B5EF4-FFF2-40B4-BE49-F238E27FC236}">
                      <a16:creationId xmlns:a16="http://schemas.microsoft.com/office/drawing/2014/main" id="{A2B75F1E-1608-4A59-8D21-52ADB8BFC2DE}"/>
                    </a:ext>
                  </a:extLst>
                </p:cNvPr>
                <p:cNvPicPr/>
                <p:nvPr/>
              </p:nvPicPr>
              <p:blipFill>
                <a:blip r:embed="rId31"/>
                <a:stretch>
                  <a:fillRect/>
                </a:stretch>
              </p:blipFill>
              <p:spPr>
                <a:xfrm>
                  <a:off x="681060" y="5574588"/>
                  <a:ext cx="6361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4974380B-9DAF-4DA6-9FE9-39B90F18975E}"/>
                    </a:ext>
                  </a:extLst>
                </p14:cNvPr>
                <p14:cNvContentPartPr/>
                <p14:nvPr/>
              </p14:nvContentPartPr>
              <p14:xfrm>
                <a:off x="269940" y="5557308"/>
                <a:ext cx="9656280" cy="755280"/>
              </p14:xfrm>
            </p:contentPart>
          </mc:Choice>
          <mc:Fallback>
            <p:pic>
              <p:nvPicPr>
                <p:cNvPr id="25" name="Ink 24">
                  <a:extLst>
                    <a:ext uri="{FF2B5EF4-FFF2-40B4-BE49-F238E27FC236}">
                      <a16:creationId xmlns:a16="http://schemas.microsoft.com/office/drawing/2014/main" id="{4974380B-9DAF-4DA6-9FE9-39B90F18975E}"/>
                    </a:ext>
                  </a:extLst>
                </p:cNvPr>
                <p:cNvPicPr/>
                <p:nvPr/>
              </p:nvPicPr>
              <p:blipFill>
                <a:blip r:embed="rId33"/>
                <a:stretch>
                  <a:fillRect/>
                </a:stretch>
              </p:blipFill>
              <p:spPr>
                <a:xfrm>
                  <a:off x="251940" y="5539308"/>
                  <a:ext cx="9691920" cy="790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9BDFA85D-C602-4950-8E99-FDE1EC421069}"/>
                    </a:ext>
                  </a:extLst>
                </p14:cNvPr>
                <p14:cNvContentPartPr/>
                <p14:nvPr/>
              </p14:nvContentPartPr>
              <p14:xfrm>
                <a:off x="9440580" y="5216028"/>
                <a:ext cx="648360" cy="399240"/>
              </p14:xfrm>
            </p:contentPart>
          </mc:Choice>
          <mc:Fallback>
            <p:pic>
              <p:nvPicPr>
                <p:cNvPr id="26" name="Ink 25">
                  <a:extLst>
                    <a:ext uri="{FF2B5EF4-FFF2-40B4-BE49-F238E27FC236}">
                      <a16:creationId xmlns:a16="http://schemas.microsoft.com/office/drawing/2014/main" id="{9BDFA85D-C602-4950-8E99-FDE1EC421069}"/>
                    </a:ext>
                  </a:extLst>
                </p:cNvPr>
                <p:cNvPicPr/>
                <p:nvPr/>
              </p:nvPicPr>
              <p:blipFill>
                <a:blip r:embed="rId35"/>
                <a:stretch>
                  <a:fillRect/>
                </a:stretch>
              </p:blipFill>
              <p:spPr>
                <a:xfrm>
                  <a:off x="9422580" y="5198028"/>
                  <a:ext cx="684000" cy="434880"/>
                </a:xfrm>
                <a:prstGeom prst="rect">
                  <a:avLst/>
                </a:prstGeom>
              </p:spPr>
            </p:pic>
          </mc:Fallback>
        </mc:AlternateContent>
      </p:grpSp>
    </p:spTree>
    <p:extLst>
      <p:ext uri="{BB962C8B-B14F-4D97-AF65-F5344CB8AC3E}">
        <p14:creationId xmlns:p14="http://schemas.microsoft.com/office/powerpoint/2010/main" val="2991413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7814"/>
            <a:ext cx="10665954" cy="558734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10066351" cy="5262979"/>
          </a:xfrm>
          <a:prstGeom prst="rect">
            <a:avLst/>
          </a:prstGeom>
          <a:noFill/>
        </p:spPr>
        <p:txBody>
          <a:bodyPr wrap="square" rtlCol="0">
            <a:spAutoFit/>
          </a:bodyPr>
          <a:lstStyle/>
          <a:p>
            <a:r>
              <a:rPr lang="en-US" sz="2800" b="1">
                <a:solidFill>
                  <a:schemeClr val="bg1"/>
                </a:solidFill>
                <a:cs typeface="+mj-cs"/>
              </a:rPr>
              <a:t>Rashi on Isaiah 9:6 Part 2</a:t>
            </a:r>
          </a:p>
          <a:p>
            <a:pPr algn="r"/>
            <a:r>
              <a:rPr lang="he-IL" sz="2800">
                <a:solidFill>
                  <a:srgbClr val="FFFF00"/>
                </a:solidFill>
                <a:cs typeface="+mj-cs"/>
              </a:rPr>
              <a:t>משרה. לשון שררה זו לתשובת אחרים, אך יש לומר שאף שר שלום משמותיו של הקב"ה וקריאת שם זה אינה לשם ממש אלא לשם גדולה ושררה כמו וקרא שם בבית לחם וכמו ועשיתי לך שם, אף כאן ויקרא שמו ויתן לו שם וממשלה:</a:t>
            </a:r>
          </a:p>
          <a:p>
            <a:r>
              <a:rPr lang="en-US" sz="2800">
                <a:solidFill>
                  <a:schemeClr val="bg1"/>
                </a:solidFill>
                <a:cs typeface="+mj-cs"/>
              </a:rPr>
              <a:t>authority, an expression of government. [This is to refute those who disagree with us [the Christians]. But it is possible to say that “Prince of Peace,” too, is one of the names of the Holy One, blessed be He, and this calling of a name is not actually a name but an expression of (var. for the purpose of) greatness and authority. Comp. (Ruth 4:11) “And be famous (</a:t>
            </a:r>
            <a:r>
              <a:rPr lang="he-IL" sz="2800">
                <a:solidFill>
                  <a:schemeClr val="bg1"/>
                </a:solidFill>
                <a:cs typeface="+mj-cs"/>
              </a:rPr>
              <a:t>וּקְרָא שֵׁם) </a:t>
            </a:r>
            <a:r>
              <a:rPr lang="en-US" sz="2800">
                <a:solidFill>
                  <a:schemeClr val="bg1"/>
                </a:solidFill>
                <a:cs typeface="+mj-cs"/>
              </a:rPr>
              <a:t>in Bethlehem. Also (II Sam. 7:9, I Chron. 17:8): “And I shall make for you a name.” Here too, Scripture means, “And He gave him a name and authority.”]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E060D79-B48C-43E9-B15E-31C549F20665}"/>
                  </a:ext>
                </a:extLst>
              </p14:cNvPr>
              <p14:cNvContentPartPr/>
              <p14:nvPr/>
            </p14:nvContentPartPr>
            <p14:xfrm>
              <a:off x="359220" y="2173668"/>
              <a:ext cx="5587560" cy="130680"/>
            </p14:xfrm>
          </p:contentPart>
        </mc:Choice>
        <mc:Fallback>
          <p:pic>
            <p:nvPicPr>
              <p:cNvPr id="4" name="Ink 3">
                <a:extLst>
                  <a:ext uri="{FF2B5EF4-FFF2-40B4-BE49-F238E27FC236}">
                    <a16:creationId xmlns:a16="http://schemas.microsoft.com/office/drawing/2014/main" id="{0E060D79-B48C-43E9-B15E-31C549F20665}"/>
                  </a:ext>
                </a:extLst>
              </p:cNvPr>
              <p:cNvPicPr/>
              <p:nvPr/>
            </p:nvPicPr>
            <p:blipFill>
              <a:blip r:embed="rId5"/>
              <a:stretch>
                <a:fillRect/>
              </a:stretch>
            </p:blipFill>
            <p:spPr>
              <a:xfrm>
                <a:off x="341220" y="2156028"/>
                <a:ext cx="56232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9FF1CEB-2AEC-4582-9DB0-B202CC283FF8}"/>
                  </a:ext>
                </a:extLst>
              </p14:cNvPr>
              <p14:cNvContentPartPr/>
              <p14:nvPr/>
            </p14:nvContentPartPr>
            <p14:xfrm>
              <a:off x="9534180" y="479508"/>
              <a:ext cx="906480" cy="579240"/>
            </p14:xfrm>
          </p:contentPart>
        </mc:Choice>
        <mc:Fallback>
          <p:pic>
            <p:nvPicPr>
              <p:cNvPr id="5" name="Ink 4">
                <a:extLst>
                  <a:ext uri="{FF2B5EF4-FFF2-40B4-BE49-F238E27FC236}">
                    <a16:creationId xmlns:a16="http://schemas.microsoft.com/office/drawing/2014/main" id="{B9FF1CEB-2AEC-4582-9DB0-B202CC283FF8}"/>
                  </a:ext>
                </a:extLst>
              </p:cNvPr>
              <p:cNvPicPr/>
              <p:nvPr/>
            </p:nvPicPr>
            <p:blipFill>
              <a:blip r:embed="rId7"/>
              <a:stretch>
                <a:fillRect/>
              </a:stretch>
            </p:blipFill>
            <p:spPr>
              <a:xfrm>
                <a:off x="9516180" y="461508"/>
                <a:ext cx="942120" cy="614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7B640F16-F236-45E3-9084-9EFD1D421C23}"/>
                  </a:ext>
                </a:extLst>
              </p14:cNvPr>
              <p14:cNvContentPartPr/>
              <p14:nvPr/>
            </p14:nvContentPartPr>
            <p14:xfrm>
              <a:off x="4216620" y="5271468"/>
              <a:ext cx="111960" cy="23760"/>
            </p14:xfrm>
          </p:contentPart>
        </mc:Choice>
        <mc:Fallback>
          <p:pic>
            <p:nvPicPr>
              <p:cNvPr id="11" name="Ink 10">
                <a:extLst>
                  <a:ext uri="{FF2B5EF4-FFF2-40B4-BE49-F238E27FC236}">
                    <a16:creationId xmlns:a16="http://schemas.microsoft.com/office/drawing/2014/main" id="{7B640F16-F236-45E3-9084-9EFD1D421C23}"/>
                  </a:ext>
                </a:extLst>
              </p:cNvPr>
              <p:cNvPicPr/>
              <p:nvPr/>
            </p:nvPicPr>
            <p:blipFill>
              <a:blip r:embed="rId9"/>
              <a:stretch>
                <a:fillRect/>
              </a:stretch>
            </p:blipFill>
            <p:spPr>
              <a:xfrm>
                <a:off x="4198980" y="5253468"/>
                <a:ext cx="147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89AA8075-3D43-4F72-B637-21DCCAD3A149}"/>
                  </a:ext>
                </a:extLst>
              </p14:cNvPr>
              <p14:cNvContentPartPr/>
              <p14:nvPr/>
            </p14:nvContentPartPr>
            <p14:xfrm>
              <a:off x="6234060" y="5237628"/>
              <a:ext cx="71640" cy="18720"/>
            </p14:xfrm>
          </p:contentPart>
        </mc:Choice>
        <mc:Fallback>
          <p:pic>
            <p:nvPicPr>
              <p:cNvPr id="12" name="Ink 11">
                <a:extLst>
                  <a:ext uri="{FF2B5EF4-FFF2-40B4-BE49-F238E27FC236}">
                    <a16:creationId xmlns:a16="http://schemas.microsoft.com/office/drawing/2014/main" id="{89AA8075-3D43-4F72-B637-21DCCAD3A149}"/>
                  </a:ext>
                </a:extLst>
              </p:cNvPr>
              <p:cNvPicPr/>
              <p:nvPr/>
            </p:nvPicPr>
            <p:blipFill>
              <a:blip r:embed="rId11"/>
              <a:stretch>
                <a:fillRect/>
              </a:stretch>
            </p:blipFill>
            <p:spPr>
              <a:xfrm>
                <a:off x="6216060" y="5219988"/>
                <a:ext cx="1072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B9253C4F-9818-42F0-9065-C89D7DFE4C79}"/>
                  </a:ext>
                </a:extLst>
              </p14:cNvPr>
              <p14:cNvContentPartPr/>
              <p14:nvPr/>
            </p14:nvContentPartPr>
            <p14:xfrm>
              <a:off x="5775780" y="907548"/>
              <a:ext cx="3565440" cy="72000"/>
            </p14:xfrm>
          </p:contentPart>
        </mc:Choice>
        <mc:Fallback>
          <p:pic>
            <p:nvPicPr>
              <p:cNvPr id="16" name="Ink 15">
                <a:extLst>
                  <a:ext uri="{FF2B5EF4-FFF2-40B4-BE49-F238E27FC236}">
                    <a16:creationId xmlns:a16="http://schemas.microsoft.com/office/drawing/2014/main" id="{B9253C4F-9818-42F0-9065-C89D7DFE4C79}"/>
                  </a:ext>
                </a:extLst>
              </p:cNvPr>
              <p:cNvPicPr/>
              <p:nvPr/>
            </p:nvPicPr>
            <p:blipFill>
              <a:blip r:embed="rId13"/>
              <a:stretch>
                <a:fillRect/>
              </a:stretch>
            </p:blipFill>
            <p:spPr>
              <a:xfrm>
                <a:off x="5757780" y="889908"/>
                <a:ext cx="3601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4B76939C-D63F-4AFB-B658-B257B501A8B9}"/>
                  </a:ext>
                </a:extLst>
              </p14:cNvPr>
              <p14:cNvContentPartPr/>
              <p14:nvPr/>
            </p14:nvContentPartPr>
            <p14:xfrm>
              <a:off x="3905940" y="883068"/>
              <a:ext cx="1706040" cy="50400"/>
            </p14:xfrm>
          </p:contentPart>
        </mc:Choice>
        <mc:Fallback>
          <p:pic>
            <p:nvPicPr>
              <p:cNvPr id="17" name="Ink 16">
                <a:extLst>
                  <a:ext uri="{FF2B5EF4-FFF2-40B4-BE49-F238E27FC236}">
                    <a16:creationId xmlns:a16="http://schemas.microsoft.com/office/drawing/2014/main" id="{4B76939C-D63F-4AFB-B658-B257B501A8B9}"/>
                  </a:ext>
                </a:extLst>
              </p:cNvPr>
              <p:cNvPicPr/>
              <p:nvPr/>
            </p:nvPicPr>
            <p:blipFill>
              <a:blip r:embed="rId15"/>
              <a:stretch>
                <a:fillRect/>
              </a:stretch>
            </p:blipFill>
            <p:spPr>
              <a:xfrm>
                <a:off x="3888300" y="865068"/>
                <a:ext cx="1741680" cy="86040"/>
              </a:xfrm>
              <a:prstGeom prst="rect">
                <a:avLst/>
              </a:prstGeom>
            </p:spPr>
          </p:pic>
        </mc:Fallback>
      </mc:AlternateContent>
      <p:grpSp>
        <p:nvGrpSpPr>
          <p:cNvPr id="22" name="Group 21">
            <a:extLst>
              <a:ext uri="{FF2B5EF4-FFF2-40B4-BE49-F238E27FC236}">
                <a16:creationId xmlns:a16="http://schemas.microsoft.com/office/drawing/2014/main" id="{DF93AAE8-A451-44AE-921E-3B3B693884A4}"/>
              </a:ext>
            </a:extLst>
          </p:cNvPr>
          <p:cNvGrpSpPr/>
          <p:nvPr/>
        </p:nvGrpSpPr>
        <p:grpSpPr>
          <a:xfrm>
            <a:off x="496380" y="362148"/>
            <a:ext cx="9810720" cy="2383560"/>
            <a:chOff x="496380" y="362148"/>
            <a:chExt cx="9810720" cy="2383560"/>
          </a:xfrm>
        </p:grpSpPr>
        <mc:AlternateContent xmlns:mc="http://schemas.openxmlformats.org/markup-compatibility/2006">
          <mc:Choice xmlns:p14="http://schemas.microsoft.com/office/powerpoint/2010/main" Requires="p14">
            <p:contentPart p14:bwMode="auto" r:id="rId16">
              <p14:nvContentPartPr>
                <p14:cNvPr id="7" name="Ink 6">
                  <a:extLst>
                    <a:ext uri="{FF2B5EF4-FFF2-40B4-BE49-F238E27FC236}">
                      <a16:creationId xmlns:a16="http://schemas.microsoft.com/office/drawing/2014/main" id="{F370BE57-2960-4F4C-BF56-C4A58D13B5E0}"/>
                    </a:ext>
                  </a:extLst>
                </p14:cNvPr>
                <p14:cNvContentPartPr/>
                <p14:nvPr/>
              </p14:nvContentPartPr>
              <p14:xfrm>
                <a:off x="6311100" y="2247108"/>
                <a:ext cx="3996000" cy="73080"/>
              </p14:xfrm>
            </p:contentPart>
          </mc:Choice>
          <mc:Fallback>
            <p:pic>
              <p:nvPicPr>
                <p:cNvPr id="7" name="Ink 6">
                  <a:extLst>
                    <a:ext uri="{FF2B5EF4-FFF2-40B4-BE49-F238E27FC236}">
                      <a16:creationId xmlns:a16="http://schemas.microsoft.com/office/drawing/2014/main" id="{F370BE57-2960-4F4C-BF56-C4A58D13B5E0}"/>
                    </a:ext>
                  </a:extLst>
                </p:cNvPr>
                <p:cNvPicPr/>
                <p:nvPr/>
              </p:nvPicPr>
              <p:blipFill>
                <a:blip r:embed="rId17"/>
                <a:stretch>
                  <a:fillRect/>
                </a:stretch>
              </p:blipFill>
              <p:spPr>
                <a:xfrm>
                  <a:off x="6293100" y="2229108"/>
                  <a:ext cx="4031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a:extLst>
                    <a:ext uri="{FF2B5EF4-FFF2-40B4-BE49-F238E27FC236}">
                      <a16:creationId xmlns:a16="http://schemas.microsoft.com/office/drawing/2014/main" id="{015A3CC4-645D-444E-AA66-974833B5F068}"/>
                    </a:ext>
                  </a:extLst>
                </p14:cNvPr>
                <p14:cNvContentPartPr/>
                <p14:nvPr/>
              </p14:nvContentPartPr>
              <p14:xfrm>
                <a:off x="496380" y="2615748"/>
                <a:ext cx="4853160" cy="129960"/>
              </p14:xfrm>
            </p:contentPart>
          </mc:Choice>
          <mc:Fallback>
            <p:pic>
              <p:nvPicPr>
                <p:cNvPr id="9" name="Ink 8">
                  <a:extLst>
                    <a:ext uri="{FF2B5EF4-FFF2-40B4-BE49-F238E27FC236}">
                      <a16:creationId xmlns:a16="http://schemas.microsoft.com/office/drawing/2014/main" id="{015A3CC4-645D-444E-AA66-974833B5F068}"/>
                    </a:ext>
                  </a:extLst>
                </p:cNvPr>
                <p:cNvPicPr/>
                <p:nvPr/>
              </p:nvPicPr>
              <p:blipFill>
                <a:blip r:embed="rId19"/>
                <a:stretch>
                  <a:fillRect/>
                </a:stretch>
              </p:blipFill>
              <p:spPr>
                <a:xfrm>
                  <a:off x="478380" y="2597748"/>
                  <a:ext cx="4888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F6EA6807-EA84-4539-A83E-5FCFB8FC4FE9}"/>
                    </a:ext>
                  </a:extLst>
                </p14:cNvPr>
                <p14:cNvContentPartPr/>
                <p14:nvPr/>
              </p14:nvContentPartPr>
              <p14:xfrm>
                <a:off x="4852380" y="2213268"/>
                <a:ext cx="344880" cy="506520"/>
              </p14:xfrm>
            </p:contentPart>
          </mc:Choice>
          <mc:Fallback>
            <p:pic>
              <p:nvPicPr>
                <p:cNvPr id="13" name="Ink 12">
                  <a:extLst>
                    <a:ext uri="{FF2B5EF4-FFF2-40B4-BE49-F238E27FC236}">
                      <a16:creationId xmlns:a16="http://schemas.microsoft.com/office/drawing/2014/main" id="{F6EA6807-EA84-4539-A83E-5FCFB8FC4FE9}"/>
                    </a:ext>
                  </a:extLst>
                </p:cNvPr>
                <p:cNvPicPr/>
                <p:nvPr/>
              </p:nvPicPr>
              <p:blipFill>
                <a:blip r:embed="rId21"/>
                <a:stretch>
                  <a:fillRect/>
                </a:stretch>
              </p:blipFill>
              <p:spPr>
                <a:xfrm>
                  <a:off x="4834740" y="2195628"/>
                  <a:ext cx="380520" cy="542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D00C8D40-C174-4CAA-B0E3-2518975D8D7C}"/>
                    </a:ext>
                  </a:extLst>
                </p14:cNvPr>
                <p14:cNvContentPartPr/>
                <p14:nvPr/>
              </p14:nvContentPartPr>
              <p14:xfrm>
                <a:off x="2819100" y="2225868"/>
                <a:ext cx="226440" cy="489600"/>
              </p14:xfrm>
            </p:contentPart>
          </mc:Choice>
          <mc:Fallback>
            <p:pic>
              <p:nvPicPr>
                <p:cNvPr id="14" name="Ink 13">
                  <a:extLst>
                    <a:ext uri="{FF2B5EF4-FFF2-40B4-BE49-F238E27FC236}">
                      <a16:creationId xmlns:a16="http://schemas.microsoft.com/office/drawing/2014/main" id="{D00C8D40-C174-4CAA-B0E3-2518975D8D7C}"/>
                    </a:ext>
                  </a:extLst>
                </p:cNvPr>
                <p:cNvPicPr/>
                <p:nvPr/>
              </p:nvPicPr>
              <p:blipFill>
                <a:blip r:embed="rId23"/>
                <a:stretch>
                  <a:fillRect/>
                </a:stretch>
              </p:blipFill>
              <p:spPr>
                <a:xfrm>
                  <a:off x="2801460" y="2207868"/>
                  <a:ext cx="26208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00B212A8-4340-493C-B119-CBDB5F9D1CC4}"/>
                    </a:ext>
                  </a:extLst>
                </p14:cNvPr>
                <p14:cNvContentPartPr/>
                <p14:nvPr/>
              </p14:nvContentPartPr>
              <p14:xfrm>
                <a:off x="2890380" y="2213988"/>
                <a:ext cx="2264760" cy="492480"/>
              </p14:xfrm>
            </p:contentPart>
          </mc:Choice>
          <mc:Fallback>
            <p:pic>
              <p:nvPicPr>
                <p:cNvPr id="18" name="Ink 17">
                  <a:extLst>
                    <a:ext uri="{FF2B5EF4-FFF2-40B4-BE49-F238E27FC236}">
                      <a16:creationId xmlns:a16="http://schemas.microsoft.com/office/drawing/2014/main" id="{00B212A8-4340-493C-B119-CBDB5F9D1CC4}"/>
                    </a:ext>
                  </a:extLst>
                </p:cNvPr>
                <p:cNvPicPr/>
                <p:nvPr/>
              </p:nvPicPr>
              <p:blipFill>
                <a:blip r:embed="rId25"/>
                <a:stretch>
                  <a:fillRect/>
                </a:stretch>
              </p:blipFill>
              <p:spPr>
                <a:xfrm>
                  <a:off x="2872380" y="2195988"/>
                  <a:ext cx="2300400" cy="528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A10C985D-CC19-4F38-8EDC-FA2609E0E063}"/>
                    </a:ext>
                  </a:extLst>
                </p14:cNvPr>
                <p14:cNvContentPartPr/>
                <p14:nvPr/>
              </p14:nvContentPartPr>
              <p14:xfrm>
                <a:off x="5629260" y="362148"/>
                <a:ext cx="325080" cy="556200"/>
              </p14:xfrm>
            </p:contentPart>
          </mc:Choice>
          <mc:Fallback>
            <p:pic>
              <p:nvPicPr>
                <p:cNvPr id="20" name="Ink 19">
                  <a:extLst>
                    <a:ext uri="{FF2B5EF4-FFF2-40B4-BE49-F238E27FC236}">
                      <a16:creationId xmlns:a16="http://schemas.microsoft.com/office/drawing/2014/main" id="{A10C985D-CC19-4F38-8EDC-FA2609E0E063}"/>
                    </a:ext>
                  </a:extLst>
                </p:cNvPr>
                <p:cNvPicPr/>
                <p:nvPr/>
              </p:nvPicPr>
              <p:blipFill>
                <a:blip r:embed="rId27"/>
                <a:stretch>
                  <a:fillRect/>
                </a:stretch>
              </p:blipFill>
              <p:spPr>
                <a:xfrm>
                  <a:off x="5611260" y="344148"/>
                  <a:ext cx="36072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261F92EE-66D8-4BC4-A911-017DD9173FE2}"/>
                    </a:ext>
                  </a:extLst>
                </p14:cNvPr>
                <p14:cNvContentPartPr/>
                <p14:nvPr/>
              </p14:nvContentPartPr>
              <p14:xfrm>
                <a:off x="4379700" y="652668"/>
                <a:ext cx="1405440" cy="1981800"/>
              </p14:xfrm>
            </p:contentPart>
          </mc:Choice>
          <mc:Fallback>
            <p:pic>
              <p:nvPicPr>
                <p:cNvPr id="21" name="Ink 20">
                  <a:extLst>
                    <a:ext uri="{FF2B5EF4-FFF2-40B4-BE49-F238E27FC236}">
                      <a16:creationId xmlns:a16="http://schemas.microsoft.com/office/drawing/2014/main" id="{261F92EE-66D8-4BC4-A911-017DD9173FE2}"/>
                    </a:ext>
                  </a:extLst>
                </p:cNvPr>
                <p:cNvPicPr/>
                <p:nvPr/>
              </p:nvPicPr>
              <p:blipFill>
                <a:blip r:embed="rId29"/>
                <a:stretch>
                  <a:fillRect/>
                </a:stretch>
              </p:blipFill>
              <p:spPr>
                <a:xfrm>
                  <a:off x="4362060" y="634668"/>
                  <a:ext cx="1441080" cy="2017440"/>
                </a:xfrm>
                <a:prstGeom prst="rect">
                  <a:avLst/>
                </a:prstGeom>
              </p:spPr>
            </p:pic>
          </mc:Fallback>
        </mc:AlternateContent>
      </p:grpSp>
    </p:spTree>
    <p:extLst>
      <p:ext uri="{BB962C8B-B14F-4D97-AF65-F5344CB8AC3E}">
        <p14:creationId xmlns:p14="http://schemas.microsoft.com/office/powerpoint/2010/main" val="414754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7814"/>
            <a:ext cx="10665954" cy="558734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10066351" cy="5262979"/>
          </a:xfrm>
          <a:prstGeom prst="rect">
            <a:avLst/>
          </a:prstGeom>
          <a:noFill/>
        </p:spPr>
        <p:txBody>
          <a:bodyPr wrap="square" rtlCol="0">
            <a:spAutoFit/>
          </a:bodyPr>
          <a:lstStyle/>
          <a:p>
            <a:r>
              <a:rPr lang="en-US" sz="2800" b="1">
                <a:solidFill>
                  <a:schemeClr val="bg1"/>
                </a:solidFill>
                <a:cs typeface="+mj-cs"/>
              </a:rPr>
              <a:t>Rashi on Isaiah 9:6 Part 2</a:t>
            </a:r>
          </a:p>
          <a:p>
            <a:pPr algn="r"/>
            <a:r>
              <a:rPr lang="he-IL" sz="2800">
                <a:solidFill>
                  <a:srgbClr val="FFFF00"/>
                </a:solidFill>
                <a:cs typeface="+mj-cs"/>
              </a:rPr>
              <a:t>משרה. לשון שררה זו לתשובת אחרים, אך יש לומר שאף שר שלום משמותיו של הקב"ה וקריאת שם זה אינה לשם ממש אלא לשם גדולה ושררה כמו וקרא שם בבית לחם וכמו ועשיתי לך שם, אף כאן ויקרא שמו ויתן לו שם וממשלה:</a:t>
            </a:r>
          </a:p>
          <a:p>
            <a:r>
              <a:rPr lang="en-US" sz="2800">
                <a:solidFill>
                  <a:schemeClr val="bg1"/>
                </a:solidFill>
                <a:cs typeface="+mj-cs"/>
              </a:rPr>
              <a:t>authority, an expression of government. [This is to refute those who disagree with us [the Christians]. But it is possible to say that “Prince of Peace,” too, is one of the names of the Holy One, blessed be He, and this calling of a name is not actually a name but an expression of (var. for the purpose of) greatness and authority. Comp. (Ruth 4:11) “And be famous (</a:t>
            </a:r>
            <a:r>
              <a:rPr lang="he-IL" sz="2800">
                <a:solidFill>
                  <a:schemeClr val="bg1"/>
                </a:solidFill>
                <a:cs typeface="+mj-cs"/>
              </a:rPr>
              <a:t>וּקְרָא שֵׁם) </a:t>
            </a:r>
            <a:r>
              <a:rPr lang="en-US" sz="2800">
                <a:solidFill>
                  <a:schemeClr val="bg1"/>
                </a:solidFill>
                <a:cs typeface="+mj-cs"/>
              </a:rPr>
              <a:t>in Bethlehem. Also (II Sam. 7:9, I Chron. 17:8): “And I shall make for you a name.” Here too, Scripture means, “And He gave him a name and authority.”]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2666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3560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6294031"/>
          </a:xfrm>
          <a:prstGeom prst="rect">
            <a:avLst/>
          </a:prstGeom>
          <a:noFill/>
        </p:spPr>
        <p:txBody>
          <a:bodyPr wrap="square" rtlCol="0">
            <a:spAutoFit/>
          </a:bodyPr>
          <a:lstStyle/>
          <a:p>
            <a:pPr algn="r"/>
            <a:r>
              <a:rPr lang="he-IL" sz="3100" b="1">
                <a:solidFill>
                  <a:schemeClr val="bg1"/>
                </a:solidFill>
                <a:cs typeface="+mj-cs"/>
              </a:rPr>
              <a:t>﻿ספר ישעיה פרק ט</a:t>
            </a:r>
          </a:p>
          <a:p>
            <a:pPr algn="r"/>
            <a:r>
              <a:rPr lang="he-IL" sz="3100">
                <a:solidFill>
                  <a:schemeClr val="bg1"/>
                </a:solidFill>
                <a:cs typeface="+mj-cs"/>
              </a:rPr>
              <a:t>﻿א   הָעָם הַהֹלְכִים בַּחֹשֶׁךְ רָאוּ אוֹר גָּדוֹל יֹשְׁבֵי בְּאֶרֶץ צַלְמָוֶת אוֹר נָגַהּ עֲלֵיהֶם: ב   הִרְבִּיתָ הַגּוֹי לֹא [לוֹ] הִגְדַּלְתָּ הַשִּׂמְחָה שָֹמְחוּ לְפָנֶיךָ כְּשִֹמְחַת בַּקָּצִיר כַּאֲשֶׁר יָגִילוּ בְּחַלְּקָם שָׁלָל: ג   כִּי | אֶת-עֹל סֻבֳּלוֹ וְאֵת מַטֵּה שִׁכְמוֹ שֵׁבֶט הַנֹּגֵשֹ בּוֹ הַחִתֹּתָ כְּיוֹם מִדְיָן: ד   כִּי כָל-סְאוֹן סֹאֵן בְּרַעַשׁ וְשִֹמְלָה מְגוֹלָלָה בְדָמִים וְהָיְתָה לִשְֹרֵפָה מַאֲכֹלֶת אֵשׁ: ה   כִּי-יֶלֶד יֻלַּד-לָנוּ בֵּן נִתַּן-לָנוּ וַתְּהִי הַמִּשְֹרָה עַל-שִׁכְמוֹ וַיִּקְרָא שְׁמוֹ פֶּלֶא יוֹעֵץ אֵל גִּבּוֹר אֲבִי-עַד שַֹר-שָׁלוֹם: ו    לְםַרְבֵּה [לְמַרְבֵּה] הַמִּשְֹרָה וּלְשָׁלוֹם אֵין-קֵץ עַל-כִּסֵּא דָוִד וְעַל-מַמְלַכְתּוֹ לְהָכִין אֹתָהּ וּלְסַעֲדָהּ בְּמִשְׁפָּט וּבִצְדָקָה מֵעַתָּה וְעַד-עוֹלָם קִנְאַת יְהֹוָה צְבָאוֹת תַּעֲשֶֹה-זֹּאת:       ז   דָּבָר שָׁלַח אֲדֹנָי בְּיַעֲקֹב וְנָפַל בְּיִשְֹרָאֵל: ח   וְיָדְעוּ הָעָם כֻּלּוֹ אֶפְרַיִם וְיוֹשֵׁב שֹׁמְרוֹן בְּגַאֲוָה וּבְגֹדֶל לֵבָב לֵאמֹר: ט   לְבֵנִים נָפָלוּ וְגָזִית נִבְנֶה שִׁקְמִים גֻּדָּעוּ וַאֲרָזִים נַחֲלִיף: י   וַיְשַֹגֵּב יְהֹוָה אֶת-צָרֵי רְצִין עָלָיו וְאֶת-אֹיְבָיו יְסַכְסֵךְ: יא   אֲרָם מִקֶּדֶם וּפְלִשְׁתִּים מֵאָחוֹר וַיֹּאכְלוּ אֶת-יִשְֹרָאֵל בְּכָל-פֶּה בְּכָל-זֹאת לֹא-שָׁב אַפּוֹ וְעוֹד יָדוֹ נְטוּיָה:</a:t>
            </a:r>
            <a:endParaRPr lang="en-US" sz="31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12" name="Ink 11">
                <a:extLst>
                  <a:ext uri="{FF2B5EF4-FFF2-40B4-BE49-F238E27FC236}">
                    <a16:creationId xmlns:a16="http://schemas.microsoft.com/office/drawing/2014/main" id="{E51B4F96-66E1-447F-9F24-49430EFD1832}"/>
                  </a:ext>
                </a:extLst>
              </p14:cNvPr>
              <p14:cNvContentPartPr/>
              <p14:nvPr/>
            </p14:nvContentPartPr>
            <p14:xfrm>
              <a:off x="5421540" y="1007988"/>
              <a:ext cx="659160" cy="78120"/>
            </p14:xfrm>
          </p:contentPart>
        </mc:Choice>
        <mc:Fallback>
          <p:pic>
            <p:nvPicPr>
              <p:cNvPr id="12" name="Ink 11">
                <a:extLst>
                  <a:ext uri="{FF2B5EF4-FFF2-40B4-BE49-F238E27FC236}">
                    <a16:creationId xmlns:a16="http://schemas.microsoft.com/office/drawing/2014/main" id="{E51B4F96-66E1-447F-9F24-49430EFD1832}"/>
                  </a:ext>
                </a:extLst>
              </p:cNvPr>
              <p:cNvPicPr/>
              <p:nvPr/>
            </p:nvPicPr>
            <p:blipFill>
              <a:blip r:embed="rId5"/>
              <a:stretch>
                <a:fillRect/>
              </a:stretch>
            </p:blipFill>
            <p:spPr>
              <a:xfrm>
                <a:off x="5403900" y="989988"/>
                <a:ext cx="694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1" name="Ink 20">
                <a:extLst>
                  <a:ext uri="{FF2B5EF4-FFF2-40B4-BE49-F238E27FC236}">
                    <a16:creationId xmlns:a16="http://schemas.microsoft.com/office/drawing/2014/main" id="{36380476-AD51-4259-B879-C9717C72E0D8}"/>
                  </a:ext>
                </a:extLst>
              </p14:cNvPr>
              <p14:cNvContentPartPr/>
              <p14:nvPr/>
            </p14:nvContentPartPr>
            <p14:xfrm>
              <a:off x="7131900" y="562308"/>
              <a:ext cx="1997640" cy="577800"/>
            </p14:xfrm>
          </p:contentPart>
        </mc:Choice>
        <mc:Fallback>
          <p:pic>
            <p:nvPicPr>
              <p:cNvPr id="21" name="Ink 20">
                <a:extLst>
                  <a:ext uri="{FF2B5EF4-FFF2-40B4-BE49-F238E27FC236}">
                    <a16:creationId xmlns:a16="http://schemas.microsoft.com/office/drawing/2014/main" id="{36380476-AD51-4259-B879-C9717C72E0D8}"/>
                  </a:ext>
                </a:extLst>
              </p:cNvPr>
              <p:cNvPicPr/>
              <p:nvPr/>
            </p:nvPicPr>
            <p:blipFill>
              <a:blip r:embed="rId7"/>
              <a:stretch>
                <a:fillRect/>
              </a:stretch>
            </p:blipFill>
            <p:spPr>
              <a:xfrm>
                <a:off x="7114260" y="544308"/>
                <a:ext cx="2033280" cy="613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 name="Ink 21">
                <a:extLst>
                  <a:ext uri="{FF2B5EF4-FFF2-40B4-BE49-F238E27FC236}">
                    <a16:creationId xmlns:a16="http://schemas.microsoft.com/office/drawing/2014/main" id="{E9C238CA-3414-4AB1-A41E-346400055CC5}"/>
                  </a:ext>
                </a:extLst>
              </p14:cNvPr>
              <p14:cNvContentPartPr/>
              <p14:nvPr/>
            </p14:nvContentPartPr>
            <p14:xfrm>
              <a:off x="5217780" y="563748"/>
              <a:ext cx="2001240" cy="492120"/>
            </p14:xfrm>
          </p:contentPart>
        </mc:Choice>
        <mc:Fallback>
          <p:pic>
            <p:nvPicPr>
              <p:cNvPr id="22" name="Ink 21">
                <a:extLst>
                  <a:ext uri="{FF2B5EF4-FFF2-40B4-BE49-F238E27FC236}">
                    <a16:creationId xmlns:a16="http://schemas.microsoft.com/office/drawing/2014/main" id="{E9C238CA-3414-4AB1-A41E-346400055CC5}"/>
                  </a:ext>
                </a:extLst>
              </p:cNvPr>
              <p:cNvPicPr/>
              <p:nvPr/>
            </p:nvPicPr>
            <p:blipFill>
              <a:blip r:embed="rId9"/>
              <a:stretch>
                <a:fillRect/>
              </a:stretch>
            </p:blipFill>
            <p:spPr>
              <a:xfrm>
                <a:off x="5199780" y="545748"/>
                <a:ext cx="203688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Ink 22">
                <a:extLst>
                  <a:ext uri="{FF2B5EF4-FFF2-40B4-BE49-F238E27FC236}">
                    <a16:creationId xmlns:a16="http://schemas.microsoft.com/office/drawing/2014/main" id="{E0BFE373-E9AF-4F2C-B899-A2401A554D9F}"/>
                  </a:ext>
                </a:extLst>
              </p14:cNvPr>
              <p14:cNvContentPartPr/>
              <p14:nvPr/>
            </p14:nvContentPartPr>
            <p14:xfrm>
              <a:off x="2789220" y="513348"/>
              <a:ext cx="1006200" cy="590760"/>
            </p14:xfrm>
          </p:contentPart>
        </mc:Choice>
        <mc:Fallback>
          <p:pic>
            <p:nvPicPr>
              <p:cNvPr id="23" name="Ink 22">
                <a:extLst>
                  <a:ext uri="{FF2B5EF4-FFF2-40B4-BE49-F238E27FC236}">
                    <a16:creationId xmlns:a16="http://schemas.microsoft.com/office/drawing/2014/main" id="{E0BFE373-E9AF-4F2C-B899-A2401A554D9F}"/>
                  </a:ext>
                </a:extLst>
              </p:cNvPr>
              <p:cNvPicPr/>
              <p:nvPr/>
            </p:nvPicPr>
            <p:blipFill>
              <a:blip r:embed="rId11"/>
              <a:stretch>
                <a:fillRect/>
              </a:stretch>
            </p:blipFill>
            <p:spPr>
              <a:xfrm>
                <a:off x="2771580" y="495348"/>
                <a:ext cx="104184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Ink 23">
                <a:extLst>
                  <a:ext uri="{FF2B5EF4-FFF2-40B4-BE49-F238E27FC236}">
                    <a16:creationId xmlns:a16="http://schemas.microsoft.com/office/drawing/2014/main" id="{819DAD00-8909-444F-A330-7ECEE6B1251B}"/>
                  </a:ext>
                </a:extLst>
              </p14:cNvPr>
              <p14:cNvContentPartPr/>
              <p14:nvPr/>
            </p14:nvContentPartPr>
            <p14:xfrm>
              <a:off x="2824140" y="538548"/>
              <a:ext cx="1812960" cy="570600"/>
            </p14:xfrm>
          </p:contentPart>
        </mc:Choice>
        <mc:Fallback>
          <p:pic>
            <p:nvPicPr>
              <p:cNvPr id="24" name="Ink 23">
                <a:extLst>
                  <a:ext uri="{FF2B5EF4-FFF2-40B4-BE49-F238E27FC236}">
                    <a16:creationId xmlns:a16="http://schemas.microsoft.com/office/drawing/2014/main" id="{819DAD00-8909-444F-A330-7ECEE6B1251B}"/>
                  </a:ext>
                </a:extLst>
              </p:cNvPr>
              <p:cNvPicPr/>
              <p:nvPr/>
            </p:nvPicPr>
            <p:blipFill>
              <a:blip r:embed="rId13"/>
              <a:stretch>
                <a:fillRect/>
              </a:stretch>
            </p:blipFill>
            <p:spPr>
              <a:xfrm>
                <a:off x="2806500" y="520908"/>
                <a:ext cx="1848600" cy="606240"/>
              </a:xfrm>
              <a:prstGeom prst="rect">
                <a:avLst/>
              </a:prstGeom>
            </p:spPr>
          </p:pic>
        </mc:Fallback>
      </mc:AlternateContent>
      <p:grpSp>
        <p:nvGrpSpPr>
          <p:cNvPr id="26" name="Group 25">
            <a:extLst>
              <a:ext uri="{FF2B5EF4-FFF2-40B4-BE49-F238E27FC236}">
                <a16:creationId xmlns:a16="http://schemas.microsoft.com/office/drawing/2014/main" id="{D1CDD3F6-F3AB-4FCA-B591-3588603E30E4}"/>
              </a:ext>
            </a:extLst>
          </p:cNvPr>
          <p:cNvGrpSpPr/>
          <p:nvPr/>
        </p:nvGrpSpPr>
        <p:grpSpPr>
          <a:xfrm>
            <a:off x="600780" y="539988"/>
            <a:ext cx="9217080" cy="649080"/>
            <a:chOff x="600780" y="539988"/>
            <a:chExt cx="9217080" cy="649080"/>
          </a:xfrm>
        </p:grpSpPr>
        <mc:AlternateContent xmlns:mc="http://schemas.openxmlformats.org/markup-compatibility/2006">
          <mc:Choice xmlns:p14="http://schemas.microsoft.com/office/powerpoint/2010/main" Requires="p14">
            <p:contentPart p14:bwMode="auto" r:id="rId14">
              <p14:nvContentPartPr>
                <p14:cNvPr id="4" name="Ink 3">
                  <a:extLst>
                    <a:ext uri="{FF2B5EF4-FFF2-40B4-BE49-F238E27FC236}">
                      <a16:creationId xmlns:a16="http://schemas.microsoft.com/office/drawing/2014/main" id="{E2B5182E-D59B-4CBE-834A-620007BEE387}"/>
                    </a:ext>
                  </a:extLst>
                </p14:cNvPr>
                <p14:cNvContentPartPr/>
                <p14:nvPr/>
              </p14:nvContentPartPr>
              <p14:xfrm>
                <a:off x="8121900" y="1042548"/>
                <a:ext cx="1551240" cy="86400"/>
              </p14:xfrm>
            </p:contentPart>
          </mc:Choice>
          <mc:Fallback>
            <p:pic>
              <p:nvPicPr>
                <p:cNvPr id="4" name="Ink 3">
                  <a:extLst>
                    <a:ext uri="{FF2B5EF4-FFF2-40B4-BE49-F238E27FC236}">
                      <a16:creationId xmlns:a16="http://schemas.microsoft.com/office/drawing/2014/main" id="{E2B5182E-D59B-4CBE-834A-620007BEE387}"/>
                    </a:ext>
                  </a:extLst>
                </p:cNvPr>
                <p:cNvPicPr/>
                <p:nvPr/>
              </p:nvPicPr>
              <p:blipFill>
                <a:blip r:embed="rId15"/>
                <a:stretch>
                  <a:fillRect/>
                </a:stretch>
              </p:blipFill>
              <p:spPr>
                <a:xfrm>
                  <a:off x="8104260" y="1024908"/>
                  <a:ext cx="1586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 name="Ink 4">
                  <a:extLst>
                    <a:ext uri="{FF2B5EF4-FFF2-40B4-BE49-F238E27FC236}">
                      <a16:creationId xmlns:a16="http://schemas.microsoft.com/office/drawing/2014/main" id="{CCFD4A87-4FA5-4452-9DB5-7E305C1AFB0D}"/>
                    </a:ext>
                  </a:extLst>
                </p14:cNvPr>
                <p14:cNvContentPartPr/>
                <p14:nvPr/>
              </p14:nvContentPartPr>
              <p14:xfrm>
                <a:off x="7422060" y="1060188"/>
                <a:ext cx="613440" cy="48960"/>
              </p14:xfrm>
            </p:contentPart>
          </mc:Choice>
          <mc:Fallback>
            <p:pic>
              <p:nvPicPr>
                <p:cNvPr id="5" name="Ink 4">
                  <a:extLst>
                    <a:ext uri="{FF2B5EF4-FFF2-40B4-BE49-F238E27FC236}">
                      <a16:creationId xmlns:a16="http://schemas.microsoft.com/office/drawing/2014/main" id="{CCFD4A87-4FA5-4452-9DB5-7E305C1AFB0D}"/>
                    </a:ext>
                  </a:extLst>
                </p:cNvPr>
                <p:cNvPicPr/>
                <p:nvPr/>
              </p:nvPicPr>
              <p:blipFill>
                <a:blip r:embed="rId17"/>
                <a:stretch>
                  <a:fillRect/>
                </a:stretch>
              </p:blipFill>
              <p:spPr>
                <a:xfrm>
                  <a:off x="7404420" y="1042188"/>
                  <a:ext cx="6490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a:extLst>
                    <a:ext uri="{FF2B5EF4-FFF2-40B4-BE49-F238E27FC236}">
                      <a16:creationId xmlns:a16="http://schemas.microsoft.com/office/drawing/2014/main" id="{1148046E-B22F-441A-8DC2-F5FB3CDD3E64}"/>
                    </a:ext>
                  </a:extLst>
                </p14:cNvPr>
                <p14:cNvContentPartPr/>
                <p14:nvPr/>
              </p14:nvContentPartPr>
              <p14:xfrm>
                <a:off x="5978100" y="1027428"/>
                <a:ext cx="1199880" cy="78120"/>
              </p14:xfrm>
            </p:contentPart>
          </mc:Choice>
          <mc:Fallback>
            <p:pic>
              <p:nvPicPr>
                <p:cNvPr id="9" name="Ink 8">
                  <a:extLst>
                    <a:ext uri="{FF2B5EF4-FFF2-40B4-BE49-F238E27FC236}">
                      <a16:creationId xmlns:a16="http://schemas.microsoft.com/office/drawing/2014/main" id="{1148046E-B22F-441A-8DC2-F5FB3CDD3E64}"/>
                    </a:ext>
                  </a:extLst>
                </p:cNvPr>
                <p:cNvPicPr/>
                <p:nvPr/>
              </p:nvPicPr>
              <p:blipFill>
                <a:blip r:embed="rId19"/>
                <a:stretch>
                  <a:fillRect/>
                </a:stretch>
              </p:blipFill>
              <p:spPr>
                <a:xfrm>
                  <a:off x="5960100" y="1009788"/>
                  <a:ext cx="1235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4938FEC9-E73D-488C-8ED6-C24D036DA329}"/>
                    </a:ext>
                  </a:extLst>
                </p14:cNvPr>
                <p14:cNvContentPartPr/>
                <p14:nvPr/>
              </p14:nvContentPartPr>
              <p14:xfrm>
                <a:off x="5260980" y="1078188"/>
                <a:ext cx="42480" cy="30960"/>
              </p14:xfrm>
            </p:contentPart>
          </mc:Choice>
          <mc:Fallback>
            <p:pic>
              <p:nvPicPr>
                <p:cNvPr id="13" name="Ink 12">
                  <a:extLst>
                    <a:ext uri="{FF2B5EF4-FFF2-40B4-BE49-F238E27FC236}">
                      <a16:creationId xmlns:a16="http://schemas.microsoft.com/office/drawing/2014/main" id="{4938FEC9-E73D-488C-8ED6-C24D036DA329}"/>
                    </a:ext>
                  </a:extLst>
                </p:cNvPr>
                <p:cNvPicPr/>
                <p:nvPr/>
              </p:nvPicPr>
              <p:blipFill>
                <a:blip r:embed="rId21"/>
                <a:stretch>
                  <a:fillRect/>
                </a:stretch>
              </p:blipFill>
              <p:spPr>
                <a:xfrm>
                  <a:off x="5242980" y="1060188"/>
                  <a:ext cx="78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0A036469-7E52-4002-B337-9F7CCD94F7C4}"/>
                    </a:ext>
                  </a:extLst>
                </p14:cNvPr>
                <p14:cNvContentPartPr/>
                <p14:nvPr/>
              </p14:nvContentPartPr>
              <p14:xfrm>
                <a:off x="4812780" y="1034268"/>
                <a:ext cx="579240" cy="51480"/>
              </p14:xfrm>
            </p:contentPart>
          </mc:Choice>
          <mc:Fallback>
            <p:pic>
              <p:nvPicPr>
                <p:cNvPr id="14" name="Ink 13">
                  <a:extLst>
                    <a:ext uri="{FF2B5EF4-FFF2-40B4-BE49-F238E27FC236}">
                      <a16:creationId xmlns:a16="http://schemas.microsoft.com/office/drawing/2014/main" id="{0A036469-7E52-4002-B337-9F7CCD94F7C4}"/>
                    </a:ext>
                  </a:extLst>
                </p:cNvPr>
                <p:cNvPicPr/>
                <p:nvPr/>
              </p:nvPicPr>
              <p:blipFill>
                <a:blip r:embed="rId23"/>
                <a:stretch>
                  <a:fillRect/>
                </a:stretch>
              </p:blipFill>
              <p:spPr>
                <a:xfrm>
                  <a:off x="4795140" y="1016628"/>
                  <a:ext cx="614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CD1C4B34-BD5E-4538-A1B6-5F908D762425}"/>
                    </a:ext>
                  </a:extLst>
                </p14:cNvPr>
                <p14:cNvContentPartPr/>
                <p14:nvPr/>
              </p14:nvContentPartPr>
              <p14:xfrm>
                <a:off x="3936540" y="1040748"/>
                <a:ext cx="588600" cy="66240"/>
              </p14:xfrm>
            </p:contentPart>
          </mc:Choice>
          <mc:Fallback>
            <p:pic>
              <p:nvPicPr>
                <p:cNvPr id="15" name="Ink 14">
                  <a:extLst>
                    <a:ext uri="{FF2B5EF4-FFF2-40B4-BE49-F238E27FC236}">
                      <a16:creationId xmlns:a16="http://schemas.microsoft.com/office/drawing/2014/main" id="{CD1C4B34-BD5E-4538-A1B6-5F908D762425}"/>
                    </a:ext>
                  </a:extLst>
                </p:cNvPr>
                <p:cNvPicPr/>
                <p:nvPr/>
              </p:nvPicPr>
              <p:blipFill>
                <a:blip r:embed="rId25"/>
                <a:stretch>
                  <a:fillRect/>
                </a:stretch>
              </p:blipFill>
              <p:spPr>
                <a:xfrm>
                  <a:off x="3918900" y="1022748"/>
                  <a:ext cx="624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ACBDEAB3-B7EA-46B9-95DB-C80860C312AF}"/>
                    </a:ext>
                  </a:extLst>
                </p14:cNvPr>
                <p14:cNvContentPartPr/>
                <p14:nvPr/>
              </p14:nvContentPartPr>
              <p14:xfrm>
                <a:off x="2922420" y="1027428"/>
                <a:ext cx="816120" cy="94680"/>
              </p14:xfrm>
            </p:contentPart>
          </mc:Choice>
          <mc:Fallback>
            <p:pic>
              <p:nvPicPr>
                <p:cNvPr id="16" name="Ink 15">
                  <a:extLst>
                    <a:ext uri="{FF2B5EF4-FFF2-40B4-BE49-F238E27FC236}">
                      <a16:creationId xmlns:a16="http://schemas.microsoft.com/office/drawing/2014/main" id="{ACBDEAB3-B7EA-46B9-95DB-C80860C312AF}"/>
                    </a:ext>
                  </a:extLst>
                </p:cNvPr>
                <p:cNvPicPr/>
                <p:nvPr/>
              </p:nvPicPr>
              <p:blipFill>
                <a:blip r:embed="rId27"/>
                <a:stretch>
                  <a:fillRect/>
                </a:stretch>
              </p:blipFill>
              <p:spPr>
                <a:xfrm>
                  <a:off x="2904420" y="1009788"/>
                  <a:ext cx="851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D03BCFE8-6EBF-4C10-919F-CB1E2D35172B}"/>
                    </a:ext>
                  </a:extLst>
                </p14:cNvPr>
                <p14:cNvContentPartPr/>
                <p14:nvPr/>
              </p14:nvContentPartPr>
              <p14:xfrm>
                <a:off x="1724700" y="947148"/>
                <a:ext cx="1005120" cy="131760"/>
              </p14:xfrm>
            </p:contentPart>
          </mc:Choice>
          <mc:Fallback>
            <p:pic>
              <p:nvPicPr>
                <p:cNvPr id="18" name="Ink 17">
                  <a:extLst>
                    <a:ext uri="{FF2B5EF4-FFF2-40B4-BE49-F238E27FC236}">
                      <a16:creationId xmlns:a16="http://schemas.microsoft.com/office/drawing/2014/main" id="{D03BCFE8-6EBF-4C10-919F-CB1E2D35172B}"/>
                    </a:ext>
                  </a:extLst>
                </p:cNvPr>
                <p:cNvPicPr/>
                <p:nvPr/>
              </p:nvPicPr>
              <p:blipFill>
                <a:blip r:embed="rId29"/>
                <a:stretch>
                  <a:fillRect/>
                </a:stretch>
              </p:blipFill>
              <p:spPr>
                <a:xfrm>
                  <a:off x="1706700" y="929508"/>
                  <a:ext cx="1040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7A21C6A6-242D-4015-9BAF-F2E4D1C77E88}"/>
                    </a:ext>
                  </a:extLst>
                </p14:cNvPr>
                <p14:cNvContentPartPr/>
                <p14:nvPr/>
              </p14:nvContentPartPr>
              <p14:xfrm>
                <a:off x="600780" y="968388"/>
                <a:ext cx="1029960" cy="98640"/>
              </p14:xfrm>
            </p:contentPart>
          </mc:Choice>
          <mc:Fallback>
            <p:pic>
              <p:nvPicPr>
                <p:cNvPr id="19" name="Ink 18">
                  <a:extLst>
                    <a:ext uri="{FF2B5EF4-FFF2-40B4-BE49-F238E27FC236}">
                      <a16:creationId xmlns:a16="http://schemas.microsoft.com/office/drawing/2014/main" id="{7A21C6A6-242D-4015-9BAF-F2E4D1C77E88}"/>
                    </a:ext>
                  </a:extLst>
                </p:cNvPr>
                <p:cNvPicPr/>
                <p:nvPr/>
              </p:nvPicPr>
              <p:blipFill>
                <a:blip r:embed="rId31"/>
                <a:stretch>
                  <a:fillRect/>
                </a:stretch>
              </p:blipFill>
              <p:spPr>
                <a:xfrm>
                  <a:off x="582780" y="950388"/>
                  <a:ext cx="1065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A976E91E-E2C8-4E18-AAE1-3244B0A0C3CB}"/>
                    </a:ext>
                  </a:extLst>
                </p14:cNvPr>
                <p14:cNvContentPartPr/>
                <p14:nvPr/>
              </p14:nvContentPartPr>
              <p14:xfrm>
                <a:off x="7186260" y="539988"/>
                <a:ext cx="2631600" cy="649080"/>
              </p14:xfrm>
            </p:contentPart>
          </mc:Choice>
          <mc:Fallback>
            <p:pic>
              <p:nvPicPr>
                <p:cNvPr id="25" name="Ink 24">
                  <a:extLst>
                    <a:ext uri="{FF2B5EF4-FFF2-40B4-BE49-F238E27FC236}">
                      <a16:creationId xmlns:a16="http://schemas.microsoft.com/office/drawing/2014/main" id="{A976E91E-E2C8-4E18-AAE1-3244B0A0C3CB}"/>
                    </a:ext>
                  </a:extLst>
                </p:cNvPr>
                <p:cNvPicPr/>
                <p:nvPr/>
              </p:nvPicPr>
              <p:blipFill>
                <a:blip r:embed="rId33"/>
                <a:stretch>
                  <a:fillRect/>
                </a:stretch>
              </p:blipFill>
              <p:spPr>
                <a:xfrm>
                  <a:off x="7168260" y="521988"/>
                  <a:ext cx="2667240" cy="68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58817EFD-9B10-435E-B158-CF9F7205AFEE}"/>
                  </a:ext>
                </a:extLst>
              </p14:cNvPr>
              <p14:cNvContentPartPr/>
              <p14:nvPr/>
            </p14:nvContentPartPr>
            <p14:xfrm>
              <a:off x="9924780" y="576708"/>
              <a:ext cx="494640" cy="486720"/>
            </p14:xfrm>
          </p:contentPart>
        </mc:Choice>
        <mc:Fallback>
          <p:pic>
            <p:nvPicPr>
              <p:cNvPr id="27" name="Ink 26">
                <a:extLst>
                  <a:ext uri="{FF2B5EF4-FFF2-40B4-BE49-F238E27FC236}">
                    <a16:creationId xmlns:a16="http://schemas.microsoft.com/office/drawing/2014/main" id="{58817EFD-9B10-435E-B158-CF9F7205AFEE}"/>
                  </a:ext>
                </a:extLst>
              </p:cNvPr>
              <p:cNvPicPr/>
              <p:nvPr/>
            </p:nvPicPr>
            <p:blipFill>
              <a:blip r:embed="rId35"/>
              <a:stretch>
                <a:fillRect/>
              </a:stretch>
            </p:blipFill>
            <p:spPr>
              <a:xfrm>
                <a:off x="9907140" y="558708"/>
                <a:ext cx="530280" cy="522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658E97A5-A70E-49DA-8382-8C9E91652C51}"/>
                  </a:ext>
                </a:extLst>
              </p14:cNvPr>
              <p14:cNvContentPartPr/>
              <p14:nvPr/>
            </p14:nvContentPartPr>
            <p14:xfrm>
              <a:off x="8665140" y="1552308"/>
              <a:ext cx="1589760" cy="38880"/>
            </p14:xfrm>
          </p:contentPart>
        </mc:Choice>
        <mc:Fallback>
          <p:pic>
            <p:nvPicPr>
              <p:cNvPr id="28" name="Ink 27">
                <a:extLst>
                  <a:ext uri="{FF2B5EF4-FFF2-40B4-BE49-F238E27FC236}">
                    <a16:creationId xmlns:a16="http://schemas.microsoft.com/office/drawing/2014/main" id="{658E97A5-A70E-49DA-8382-8C9E91652C51}"/>
                  </a:ext>
                </a:extLst>
              </p:cNvPr>
              <p:cNvPicPr/>
              <p:nvPr/>
            </p:nvPicPr>
            <p:blipFill>
              <a:blip r:embed="rId37"/>
              <a:stretch>
                <a:fillRect/>
              </a:stretch>
            </p:blipFill>
            <p:spPr>
              <a:xfrm>
                <a:off x="8647140" y="1534308"/>
                <a:ext cx="16254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3" name="Ink 42">
                <a:extLst>
                  <a:ext uri="{FF2B5EF4-FFF2-40B4-BE49-F238E27FC236}">
                    <a16:creationId xmlns:a16="http://schemas.microsoft.com/office/drawing/2014/main" id="{EB332C60-4D56-4451-AAAF-EE55FD483015}"/>
                  </a:ext>
                </a:extLst>
              </p14:cNvPr>
              <p14:cNvContentPartPr/>
              <p14:nvPr/>
            </p14:nvContentPartPr>
            <p14:xfrm>
              <a:off x="8719140" y="1044708"/>
              <a:ext cx="1595160" cy="535320"/>
            </p14:xfrm>
          </p:contentPart>
        </mc:Choice>
        <mc:Fallback>
          <p:pic>
            <p:nvPicPr>
              <p:cNvPr id="43" name="Ink 42">
                <a:extLst>
                  <a:ext uri="{FF2B5EF4-FFF2-40B4-BE49-F238E27FC236}">
                    <a16:creationId xmlns:a16="http://schemas.microsoft.com/office/drawing/2014/main" id="{EB332C60-4D56-4451-AAAF-EE55FD483015}"/>
                  </a:ext>
                </a:extLst>
              </p:cNvPr>
              <p:cNvPicPr/>
              <p:nvPr/>
            </p:nvPicPr>
            <p:blipFill>
              <a:blip r:embed="rId39"/>
              <a:stretch>
                <a:fillRect/>
              </a:stretch>
            </p:blipFill>
            <p:spPr>
              <a:xfrm>
                <a:off x="8701500" y="1027068"/>
                <a:ext cx="1630800" cy="570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4" name="Ink 43">
                <a:extLst>
                  <a:ext uri="{FF2B5EF4-FFF2-40B4-BE49-F238E27FC236}">
                    <a16:creationId xmlns:a16="http://schemas.microsoft.com/office/drawing/2014/main" id="{2D073509-6B23-4CBE-8CED-661EBD87D2E0}"/>
                  </a:ext>
                </a:extLst>
              </p14:cNvPr>
              <p14:cNvContentPartPr/>
              <p14:nvPr/>
            </p14:nvContentPartPr>
            <p14:xfrm>
              <a:off x="168420" y="978828"/>
              <a:ext cx="1796040" cy="595800"/>
            </p14:xfrm>
          </p:contentPart>
        </mc:Choice>
        <mc:Fallback>
          <p:pic>
            <p:nvPicPr>
              <p:cNvPr id="44" name="Ink 43">
                <a:extLst>
                  <a:ext uri="{FF2B5EF4-FFF2-40B4-BE49-F238E27FC236}">
                    <a16:creationId xmlns:a16="http://schemas.microsoft.com/office/drawing/2014/main" id="{2D073509-6B23-4CBE-8CED-661EBD87D2E0}"/>
                  </a:ext>
                </a:extLst>
              </p:cNvPr>
              <p:cNvPicPr/>
              <p:nvPr/>
            </p:nvPicPr>
            <p:blipFill>
              <a:blip r:embed="rId41"/>
              <a:stretch>
                <a:fillRect/>
              </a:stretch>
            </p:blipFill>
            <p:spPr>
              <a:xfrm>
                <a:off x="150780" y="960828"/>
                <a:ext cx="1831680" cy="631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6" name="Ink 45">
                <a:extLst>
                  <a:ext uri="{FF2B5EF4-FFF2-40B4-BE49-F238E27FC236}">
                    <a16:creationId xmlns:a16="http://schemas.microsoft.com/office/drawing/2014/main" id="{5DF7E126-08A5-466F-B7C7-635E5F437027}"/>
                  </a:ext>
                </a:extLst>
              </p14:cNvPr>
              <p14:cNvContentPartPr/>
              <p14:nvPr/>
            </p14:nvContentPartPr>
            <p14:xfrm>
              <a:off x="8538420" y="1524948"/>
              <a:ext cx="1811520" cy="637560"/>
            </p14:xfrm>
          </p:contentPart>
        </mc:Choice>
        <mc:Fallback>
          <p:pic>
            <p:nvPicPr>
              <p:cNvPr id="46" name="Ink 45">
                <a:extLst>
                  <a:ext uri="{FF2B5EF4-FFF2-40B4-BE49-F238E27FC236}">
                    <a16:creationId xmlns:a16="http://schemas.microsoft.com/office/drawing/2014/main" id="{5DF7E126-08A5-466F-B7C7-635E5F437027}"/>
                  </a:ext>
                </a:extLst>
              </p:cNvPr>
              <p:cNvPicPr/>
              <p:nvPr/>
            </p:nvPicPr>
            <p:blipFill>
              <a:blip r:embed="rId43"/>
              <a:stretch>
                <a:fillRect/>
              </a:stretch>
            </p:blipFill>
            <p:spPr>
              <a:xfrm>
                <a:off x="8520420" y="1506948"/>
                <a:ext cx="1847160" cy="673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8" name="Ink 47">
                <a:extLst>
                  <a:ext uri="{FF2B5EF4-FFF2-40B4-BE49-F238E27FC236}">
                    <a16:creationId xmlns:a16="http://schemas.microsoft.com/office/drawing/2014/main" id="{1DD32386-6828-4E82-8F00-4BB230EB9476}"/>
                  </a:ext>
                </a:extLst>
              </p14:cNvPr>
              <p14:cNvContentPartPr/>
              <p14:nvPr/>
            </p14:nvContentPartPr>
            <p14:xfrm>
              <a:off x="5930940" y="1911228"/>
              <a:ext cx="2104200" cy="43920"/>
            </p14:xfrm>
          </p:contentPart>
        </mc:Choice>
        <mc:Fallback>
          <p:pic>
            <p:nvPicPr>
              <p:cNvPr id="48" name="Ink 47">
                <a:extLst>
                  <a:ext uri="{FF2B5EF4-FFF2-40B4-BE49-F238E27FC236}">
                    <a16:creationId xmlns:a16="http://schemas.microsoft.com/office/drawing/2014/main" id="{1DD32386-6828-4E82-8F00-4BB230EB9476}"/>
                  </a:ext>
                </a:extLst>
              </p:cNvPr>
              <p:cNvPicPr/>
              <p:nvPr/>
            </p:nvPicPr>
            <p:blipFill>
              <a:blip r:embed="rId45"/>
              <a:stretch>
                <a:fillRect/>
              </a:stretch>
            </p:blipFill>
            <p:spPr>
              <a:xfrm>
                <a:off x="5912940" y="1893228"/>
                <a:ext cx="2139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9" name="Ink 48">
                <a:extLst>
                  <a:ext uri="{FF2B5EF4-FFF2-40B4-BE49-F238E27FC236}">
                    <a16:creationId xmlns:a16="http://schemas.microsoft.com/office/drawing/2014/main" id="{0C29CBE5-306D-4434-B6C3-D0F0CC531947}"/>
                  </a:ext>
                </a:extLst>
              </p14:cNvPr>
              <p14:cNvContentPartPr/>
              <p14:nvPr/>
            </p14:nvContentPartPr>
            <p14:xfrm>
              <a:off x="3734220" y="1905108"/>
              <a:ext cx="2119320" cy="47880"/>
            </p14:xfrm>
          </p:contentPart>
        </mc:Choice>
        <mc:Fallback>
          <p:pic>
            <p:nvPicPr>
              <p:cNvPr id="49" name="Ink 48">
                <a:extLst>
                  <a:ext uri="{FF2B5EF4-FFF2-40B4-BE49-F238E27FC236}">
                    <a16:creationId xmlns:a16="http://schemas.microsoft.com/office/drawing/2014/main" id="{0C29CBE5-306D-4434-B6C3-D0F0CC531947}"/>
                  </a:ext>
                </a:extLst>
              </p:cNvPr>
              <p:cNvPicPr/>
              <p:nvPr/>
            </p:nvPicPr>
            <p:blipFill>
              <a:blip r:embed="rId47"/>
              <a:stretch>
                <a:fillRect/>
              </a:stretch>
            </p:blipFill>
            <p:spPr>
              <a:xfrm>
                <a:off x="3716220" y="1887468"/>
                <a:ext cx="2154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5" name="Ink 54">
                <a:extLst>
                  <a:ext uri="{FF2B5EF4-FFF2-40B4-BE49-F238E27FC236}">
                    <a16:creationId xmlns:a16="http://schemas.microsoft.com/office/drawing/2014/main" id="{52CED250-D804-4F93-87A2-C70E04947A20}"/>
                  </a:ext>
                </a:extLst>
              </p14:cNvPr>
              <p14:cNvContentPartPr/>
              <p14:nvPr/>
            </p14:nvContentPartPr>
            <p14:xfrm>
              <a:off x="9550740" y="2447268"/>
              <a:ext cx="660600" cy="43920"/>
            </p14:xfrm>
          </p:contentPart>
        </mc:Choice>
        <mc:Fallback>
          <p:pic>
            <p:nvPicPr>
              <p:cNvPr id="55" name="Ink 54">
                <a:extLst>
                  <a:ext uri="{FF2B5EF4-FFF2-40B4-BE49-F238E27FC236}">
                    <a16:creationId xmlns:a16="http://schemas.microsoft.com/office/drawing/2014/main" id="{52CED250-D804-4F93-87A2-C70E04947A20}"/>
                  </a:ext>
                </a:extLst>
              </p:cNvPr>
              <p:cNvPicPr/>
              <p:nvPr/>
            </p:nvPicPr>
            <p:blipFill>
              <a:blip r:embed="rId49"/>
              <a:stretch>
                <a:fillRect/>
              </a:stretch>
            </p:blipFill>
            <p:spPr>
              <a:xfrm>
                <a:off x="9533100" y="2429628"/>
                <a:ext cx="696240" cy="79560"/>
              </a:xfrm>
              <a:prstGeom prst="rect">
                <a:avLst/>
              </a:prstGeom>
            </p:spPr>
          </p:pic>
        </mc:Fallback>
      </mc:AlternateContent>
      <p:grpSp>
        <p:nvGrpSpPr>
          <p:cNvPr id="57" name="Group 56">
            <a:extLst>
              <a:ext uri="{FF2B5EF4-FFF2-40B4-BE49-F238E27FC236}">
                <a16:creationId xmlns:a16="http://schemas.microsoft.com/office/drawing/2014/main" id="{36D415DF-01F2-4976-AF67-AB7F710BAB08}"/>
              </a:ext>
            </a:extLst>
          </p:cNvPr>
          <p:cNvGrpSpPr/>
          <p:nvPr/>
        </p:nvGrpSpPr>
        <p:grpSpPr>
          <a:xfrm>
            <a:off x="148620" y="1412628"/>
            <a:ext cx="10045440" cy="688680"/>
            <a:chOff x="148620" y="1412628"/>
            <a:chExt cx="10045440" cy="688680"/>
          </a:xfrm>
        </p:grpSpPr>
        <mc:AlternateContent xmlns:mc="http://schemas.openxmlformats.org/markup-compatibility/2006">
          <mc:Choice xmlns:p14="http://schemas.microsoft.com/office/powerpoint/2010/main" Requires="p14">
            <p:contentPart p14:bwMode="auto" r:id="rId50">
              <p14:nvContentPartPr>
                <p14:cNvPr id="39" name="Ink 38">
                  <a:extLst>
                    <a:ext uri="{FF2B5EF4-FFF2-40B4-BE49-F238E27FC236}">
                      <a16:creationId xmlns:a16="http://schemas.microsoft.com/office/drawing/2014/main" id="{0727D0B2-5930-4A72-8721-2F0F1337B17D}"/>
                    </a:ext>
                  </a:extLst>
                </p14:cNvPr>
                <p14:cNvContentPartPr/>
                <p14:nvPr/>
              </p14:nvContentPartPr>
              <p14:xfrm>
                <a:off x="148620" y="1427748"/>
                <a:ext cx="1685880" cy="113760"/>
              </p14:xfrm>
            </p:contentPart>
          </mc:Choice>
          <mc:Fallback>
            <p:pic>
              <p:nvPicPr>
                <p:cNvPr id="39" name="Ink 38">
                  <a:extLst>
                    <a:ext uri="{FF2B5EF4-FFF2-40B4-BE49-F238E27FC236}">
                      <a16:creationId xmlns:a16="http://schemas.microsoft.com/office/drawing/2014/main" id="{0727D0B2-5930-4A72-8721-2F0F1337B17D}"/>
                    </a:ext>
                  </a:extLst>
                </p:cNvPr>
                <p:cNvPicPr/>
                <p:nvPr/>
              </p:nvPicPr>
              <p:blipFill>
                <a:blip r:embed="rId51"/>
                <a:stretch>
                  <a:fillRect/>
                </a:stretch>
              </p:blipFill>
              <p:spPr>
                <a:xfrm>
                  <a:off x="130980" y="1409748"/>
                  <a:ext cx="1721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Ink 28">
                  <a:extLst>
                    <a:ext uri="{FF2B5EF4-FFF2-40B4-BE49-F238E27FC236}">
                      <a16:creationId xmlns:a16="http://schemas.microsoft.com/office/drawing/2014/main" id="{789AE13E-9B4A-4DEF-99F6-638CAF983122}"/>
                    </a:ext>
                  </a:extLst>
                </p14:cNvPr>
                <p14:cNvContentPartPr/>
                <p14:nvPr/>
              </p14:nvContentPartPr>
              <p14:xfrm>
                <a:off x="6663180" y="1446468"/>
                <a:ext cx="2000520" cy="146880"/>
              </p14:xfrm>
            </p:contentPart>
          </mc:Choice>
          <mc:Fallback>
            <p:pic>
              <p:nvPicPr>
                <p:cNvPr id="29" name="Ink 28">
                  <a:extLst>
                    <a:ext uri="{FF2B5EF4-FFF2-40B4-BE49-F238E27FC236}">
                      <a16:creationId xmlns:a16="http://schemas.microsoft.com/office/drawing/2014/main" id="{789AE13E-9B4A-4DEF-99F6-638CAF983122}"/>
                    </a:ext>
                  </a:extLst>
                </p:cNvPr>
                <p:cNvPicPr/>
                <p:nvPr/>
              </p:nvPicPr>
              <p:blipFill>
                <a:blip r:embed="rId53"/>
                <a:stretch>
                  <a:fillRect/>
                </a:stretch>
              </p:blipFill>
              <p:spPr>
                <a:xfrm>
                  <a:off x="6645180" y="1428468"/>
                  <a:ext cx="2036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 name="Ink 29">
                  <a:extLst>
                    <a:ext uri="{FF2B5EF4-FFF2-40B4-BE49-F238E27FC236}">
                      <a16:creationId xmlns:a16="http://schemas.microsoft.com/office/drawing/2014/main" id="{A542A7C6-4234-49A4-BFC0-B6BCDD5DB7CD}"/>
                    </a:ext>
                  </a:extLst>
                </p14:cNvPr>
                <p14:cNvContentPartPr/>
                <p14:nvPr/>
              </p14:nvContentPartPr>
              <p14:xfrm>
                <a:off x="5632140" y="1463028"/>
                <a:ext cx="1042200" cy="48600"/>
              </p14:xfrm>
            </p:contentPart>
          </mc:Choice>
          <mc:Fallback>
            <p:pic>
              <p:nvPicPr>
                <p:cNvPr id="30" name="Ink 29">
                  <a:extLst>
                    <a:ext uri="{FF2B5EF4-FFF2-40B4-BE49-F238E27FC236}">
                      <a16:creationId xmlns:a16="http://schemas.microsoft.com/office/drawing/2014/main" id="{A542A7C6-4234-49A4-BFC0-B6BCDD5DB7CD}"/>
                    </a:ext>
                  </a:extLst>
                </p:cNvPr>
                <p:cNvPicPr/>
                <p:nvPr/>
              </p:nvPicPr>
              <p:blipFill>
                <a:blip r:embed="rId55"/>
                <a:stretch>
                  <a:fillRect/>
                </a:stretch>
              </p:blipFill>
              <p:spPr>
                <a:xfrm>
                  <a:off x="5614500" y="1445388"/>
                  <a:ext cx="1077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Ink 31">
                  <a:extLst>
                    <a:ext uri="{FF2B5EF4-FFF2-40B4-BE49-F238E27FC236}">
                      <a16:creationId xmlns:a16="http://schemas.microsoft.com/office/drawing/2014/main" id="{BCD68558-CF92-4BA8-809E-D9C79D1A4D25}"/>
                    </a:ext>
                  </a:extLst>
                </p14:cNvPr>
                <p14:cNvContentPartPr/>
                <p14:nvPr/>
              </p14:nvContentPartPr>
              <p14:xfrm>
                <a:off x="4723500" y="1412628"/>
                <a:ext cx="792720" cy="60840"/>
              </p14:xfrm>
            </p:contentPart>
          </mc:Choice>
          <mc:Fallback>
            <p:pic>
              <p:nvPicPr>
                <p:cNvPr id="32" name="Ink 31">
                  <a:extLst>
                    <a:ext uri="{FF2B5EF4-FFF2-40B4-BE49-F238E27FC236}">
                      <a16:creationId xmlns:a16="http://schemas.microsoft.com/office/drawing/2014/main" id="{BCD68558-CF92-4BA8-809E-D9C79D1A4D25}"/>
                    </a:ext>
                  </a:extLst>
                </p:cNvPr>
                <p:cNvPicPr/>
                <p:nvPr/>
              </p:nvPicPr>
              <p:blipFill>
                <a:blip r:embed="rId57"/>
                <a:stretch>
                  <a:fillRect/>
                </a:stretch>
              </p:blipFill>
              <p:spPr>
                <a:xfrm>
                  <a:off x="4705860" y="1394988"/>
                  <a:ext cx="828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Ink 32">
                  <a:extLst>
                    <a:ext uri="{FF2B5EF4-FFF2-40B4-BE49-F238E27FC236}">
                      <a16:creationId xmlns:a16="http://schemas.microsoft.com/office/drawing/2014/main" id="{77B73475-16BC-4C10-94E2-875EE1F2470C}"/>
                    </a:ext>
                  </a:extLst>
                </p14:cNvPr>
                <p14:cNvContentPartPr/>
                <p14:nvPr/>
              </p14:nvContentPartPr>
              <p14:xfrm>
                <a:off x="4031580" y="1479588"/>
                <a:ext cx="698400" cy="74880"/>
              </p14:xfrm>
            </p:contentPart>
          </mc:Choice>
          <mc:Fallback>
            <p:pic>
              <p:nvPicPr>
                <p:cNvPr id="33" name="Ink 32">
                  <a:extLst>
                    <a:ext uri="{FF2B5EF4-FFF2-40B4-BE49-F238E27FC236}">
                      <a16:creationId xmlns:a16="http://schemas.microsoft.com/office/drawing/2014/main" id="{77B73475-16BC-4C10-94E2-875EE1F2470C}"/>
                    </a:ext>
                  </a:extLst>
                </p:cNvPr>
                <p:cNvPicPr/>
                <p:nvPr/>
              </p:nvPicPr>
              <p:blipFill>
                <a:blip r:embed="rId59"/>
                <a:stretch>
                  <a:fillRect/>
                </a:stretch>
              </p:blipFill>
              <p:spPr>
                <a:xfrm>
                  <a:off x="4013580" y="1461948"/>
                  <a:ext cx="734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Ink 34">
                  <a:extLst>
                    <a:ext uri="{FF2B5EF4-FFF2-40B4-BE49-F238E27FC236}">
                      <a16:creationId xmlns:a16="http://schemas.microsoft.com/office/drawing/2014/main" id="{42D64719-F658-4F48-B0C9-F091ABA99684}"/>
                    </a:ext>
                  </a:extLst>
                </p14:cNvPr>
                <p14:cNvContentPartPr/>
                <p14:nvPr/>
              </p14:nvContentPartPr>
              <p14:xfrm>
                <a:off x="2928180" y="1456908"/>
                <a:ext cx="972360" cy="100440"/>
              </p14:xfrm>
            </p:contentPart>
          </mc:Choice>
          <mc:Fallback>
            <p:pic>
              <p:nvPicPr>
                <p:cNvPr id="35" name="Ink 34">
                  <a:extLst>
                    <a:ext uri="{FF2B5EF4-FFF2-40B4-BE49-F238E27FC236}">
                      <a16:creationId xmlns:a16="http://schemas.microsoft.com/office/drawing/2014/main" id="{42D64719-F658-4F48-B0C9-F091ABA99684}"/>
                    </a:ext>
                  </a:extLst>
                </p:cNvPr>
                <p:cNvPicPr/>
                <p:nvPr/>
              </p:nvPicPr>
              <p:blipFill>
                <a:blip r:embed="rId61"/>
                <a:stretch>
                  <a:fillRect/>
                </a:stretch>
              </p:blipFill>
              <p:spPr>
                <a:xfrm>
                  <a:off x="2910180" y="1438908"/>
                  <a:ext cx="1008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Ink 36">
                  <a:extLst>
                    <a:ext uri="{FF2B5EF4-FFF2-40B4-BE49-F238E27FC236}">
                      <a16:creationId xmlns:a16="http://schemas.microsoft.com/office/drawing/2014/main" id="{44E70E19-EC27-46F2-8D0D-730A37A85934}"/>
                    </a:ext>
                  </a:extLst>
                </p14:cNvPr>
                <p14:cNvContentPartPr/>
                <p14:nvPr/>
              </p14:nvContentPartPr>
              <p14:xfrm>
                <a:off x="1786980" y="1434948"/>
                <a:ext cx="1149120" cy="75600"/>
              </p14:xfrm>
            </p:contentPart>
          </mc:Choice>
          <mc:Fallback>
            <p:pic>
              <p:nvPicPr>
                <p:cNvPr id="37" name="Ink 36">
                  <a:extLst>
                    <a:ext uri="{FF2B5EF4-FFF2-40B4-BE49-F238E27FC236}">
                      <a16:creationId xmlns:a16="http://schemas.microsoft.com/office/drawing/2014/main" id="{44E70E19-EC27-46F2-8D0D-730A37A85934}"/>
                    </a:ext>
                  </a:extLst>
                </p:cNvPr>
                <p:cNvPicPr/>
                <p:nvPr/>
              </p:nvPicPr>
              <p:blipFill>
                <a:blip r:embed="rId63"/>
                <a:stretch>
                  <a:fillRect/>
                </a:stretch>
              </p:blipFill>
              <p:spPr>
                <a:xfrm>
                  <a:off x="1769340" y="1417308"/>
                  <a:ext cx="1184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Ink 39">
                  <a:extLst>
                    <a:ext uri="{FF2B5EF4-FFF2-40B4-BE49-F238E27FC236}">
                      <a16:creationId xmlns:a16="http://schemas.microsoft.com/office/drawing/2014/main" id="{BD4E4A78-0300-4A67-8914-8DCC81556F67}"/>
                    </a:ext>
                  </a:extLst>
                </p14:cNvPr>
                <p14:cNvContentPartPr/>
                <p14:nvPr/>
              </p14:nvContentPartPr>
              <p14:xfrm>
                <a:off x="9332940" y="1999788"/>
                <a:ext cx="861120" cy="101520"/>
              </p14:xfrm>
            </p:contentPart>
          </mc:Choice>
          <mc:Fallback>
            <p:pic>
              <p:nvPicPr>
                <p:cNvPr id="40" name="Ink 39">
                  <a:extLst>
                    <a:ext uri="{FF2B5EF4-FFF2-40B4-BE49-F238E27FC236}">
                      <a16:creationId xmlns:a16="http://schemas.microsoft.com/office/drawing/2014/main" id="{BD4E4A78-0300-4A67-8914-8DCC81556F67}"/>
                    </a:ext>
                  </a:extLst>
                </p:cNvPr>
                <p:cNvPicPr/>
                <p:nvPr/>
              </p:nvPicPr>
              <p:blipFill>
                <a:blip r:embed="rId65"/>
                <a:stretch>
                  <a:fillRect/>
                </a:stretch>
              </p:blipFill>
              <p:spPr>
                <a:xfrm>
                  <a:off x="9315300" y="1982148"/>
                  <a:ext cx="896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Ink 40">
                  <a:extLst>
                    <a:ext uri="{FF2B5EF4-FFF2-40B4-BE49-F238E27FC236}">
                      <a16:creationId xmlns:a16="http://schemas.microsoft.com/office/drawing/2014/main" id="{49DF10A6-6670-46D3-9153-6ED11F599388}"/>
                    </a:ext>
                  </a:extLst>
                </p14:cNvPr>
                <p14:cNvContentPartPr/>
                <p14:nvPr/>
              </p14:nvContentPartPr>
              <p14:xfrm>
                <a:off x="8723820" y="1966308"/>
                <a:ext cx="453240" cy="62640"/>
              </p14:xfrm>
            </p:contentPart>
          </mc:Choice>
          <mc:Fallback>
            <p:pic>
              <p:nvPicPr>
                <p:cNvPr id="41" name="Ink 40">
                  <a:extLst>
                    <a:ext uri="{FF2B5EF4-FFF2-40B4-BE49-F238E27FC236}">
                      <a16:creationId xmlns:a16="http://schemas.microsoft.com/office/drawing/2014/main" id="{49DF10A6-6670-46D3-9153-6ED11F599388}"/>
                    </a:ext>
                  </a:extLst>
                </p:cNvPr>
                <p:cNvPicPr/>
                <p:nvPr/>
              </p:nvPicPr>
              <p:blipFill>
                <a:blip r:embed="rId67"/>
                <a:stretch>
                  <a:fillRect/>
                </a:stretch>
              </p:blipFill>
              <p:spPr>
                <a:xfrm>
                  <a:off x="8705820" y="1948308"/>
                  <a:ext cx="488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 name="Ink 49">
                  <a:extLst>
                    <a:ext uri="{FF2B5EF4-FFF2-40B4-BE49-F238E27FC236}">
                      <a16:creationId xmlns:a16="http://schemas.microsoft.com/office/drawing/2014/main" id="{8B965E0E-8DB8-4BBB-8679-6412BAC8DB44}"/>
                    </a:ext>
                  </a:extLst>
                </p14:cNvPr>
                <p14:cNvContentPartPr/>
                <p14:nvPr/>
              </p14:nvContentPartPr>
              <p14:xfrm>
                <a:off x="2345340" y="1937148"/>
                <a:ext cx="1402560" cy="83520"/>
              </p14:xfrm>
            </p:contentPart>
          </mc:Choice>
          <mc:Fallback>
            <p:pic>
              <p:nvPicPr>
                <p:cNvPr id="50" name="Ink 49">
                  <a:extLst>
                    <a:ext uri="{FF2B5EF4-FFF2-40B4-BE49-F238E27FC236}">
                      <a16:creationId xmlns:a16="http://schemas.microsoft.com/office/drawing/2014/main" id="{8B965E0E-8DB8-4BBB-8679-6412BAC8DB44}"/>
                    </a:ext>
                  </a:extLst>
                </p:cNvPr>
                <p:cNvPicPr/>
                <p:nvPr/>
              </p:nvPicPr>
              <p:blipFill>
                <a:blip r:embed="rId69"/>
                <a:stretch>
                  <a:fillRect/>
                </a:stretch>
              </p:blipFill>
              <p:spPr>
                <a:xfrm>
                  <a:off x="2327700" y="1919148"/>
                  <a:ext cx="1438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1" name="Ink 50">
                  <a:extLst>
                    <a:ext uri="{FF2B5EF4-FFF2-40B4-BE49-F238E27FC236}">
                      <a16:creationId xmlns:a16="http://schemas.microsoft.com/office/drawing/2014/main" id="{E4BA56C7-8400-41EA-A9B0-D376B78008B2}"/>
                    </a:ext>
                  </a:extLst>
                </p14:cNvPr>
                <p14:cNvContentPartPr/>
                <p14:nvPr/>
              </p14:nvContentPartPr>
              <p14:xfrm>
                <a:off x="2004780" y="1912308"/>
                <a:ext cx="274680" cy="40680"/>
              </p14:xfrm>
            </p:contentPart>
          </mc:Choice>
          <mc:Fallback>
            <p:pic>
              <p:nvPicPr>
                <p:cNvPr id="51" name="Ink 50">
                  <a:extLst>
                    <a:ext uri="{FF2B5EF4-FFF2-40B4-BE49-F238E27FC236}">
                      <a16:creationId xmlns:a16="http://schemas.microsoft.com/office/drawing/2014/main" id="{E4BA56C7-8400-41EA-A9B0-D376B78008B2}"/>
                    </a:ext>
                  </a:extLst>
                </p:cNvPr>
                <p:cNvPicPr/>
                <p:nvPr/>
              </p:nvPicPr>
              <p:blipFill>
                <a:blip r:embed="rId71"/>
                <a:stretch>
                  <a:fillRect/>
                </a:stretch>
              </p:blipFill>
              <p:spPr>
                <a:xfrm>
                  <a:off x="1986780" y="1894308"/>
                  <a:ext cx="3103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 name="Ink 51">
                  <a:extLst>
                    <a:ext uri="{FF2B5EF4-FFF2-40B4-BE49-F238E27FC236}">
                      <a16:creationId xmlns:a16="http://schemas.microsoft.com/office/drawing/2014/main" id="{2789D6CF-419F-4BF6-9EB3-6CBD822E5536}"/>
                    </a:ext>
                  </a:extLst>
                </p14:cNvPr>
                <p14:cNvContentPartPr/>
                <p14:nvPr/>
              </p14:nvContentPartPr>
              <p14:xfrm>
                <a:off x="988500" y="1986108"/>
                <a:ext cx="895680" cy="54720"/>
              </p14:xfrm>
            </p:contentPart>
          </mc:Choice>
          <mc:Fallback>
            <p:pic>
              <p:nvPicPr>
                <p:cNvPr id="52" name="Ink 51">
                  <a:extLst>
                    <a:ext uri="{FF2B5EF4-FFF2-40B4-BE49-F238E27FC236}">
                      <a16:creationId xmlns:a16="http://schemas.microsoft.com/office/drawing/2014/main" id="{2789D6CF-419F-4BF6-9EB3-6CBD822E5536}"/>
                    </a:ext>
                  </a:extLst>
                </p:cNvPr>
                <p:cNvPicPr/>
                <p:nvPr/>
              </p:nvPicPr>
              <p:blipFill>
                <a:blip r:embed="rId73"/>
                <a:stretch>
                  <a:fillRect/>
                </a:stretch>
              </p:blipFill>
              <p:spPr>
                <a:xfrm>
                  <a:off x="970860" y="1968108"/>
                  <a:ext cx="931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3" name="Ink 52">
                  <a:extLst>
                    <a:ext uri="{FF2B5EF4-FFF2-40B4-BE49-F238E27FC236}">
                      <a16:creationId xmlns:a16="http://schemas.microsoft.com/office/drawing/2014/main" id="{B3995E32-BDDE-4135-906F-6E37CA9B2202}"/>
                    </a:ext>
                  </a:extLst>
                </p14:cNvPr>
                <p14:cNvContentPartPr/>
                <p14:nvPr/>
              </p14:nvContentPartPr>
              <p14:xfrm>
                <a:off x="398100" y="1965228"/>
                <a:ext cx="524520" cy="26640"/>
              </p14:xfrm>
            </p:contentPart>
          </mc:Choice>
          <mc:Fallback>
            <p:pic>
              <p:nvPicPr>
                <p:cNvPr id="53" name="Ink 52">
                  <a:extLst>
                    <a:ext uri="{FF2B5EF4-FFF2-40B4-BE49-F238E27FC236}">
                      <a16:creationId xmlns:a16="http://schemas.microsoft.com/office/drawing/2014/main" id="{B3995E32-BDDE-4135-906F-6E37CA9B2202}"/>
                    </a:ext>
                  </a:extLst>
                </p:cNvPr>
                <p:cNvPicPr/>
                <p:nvPr/>
              </p:nvPicPr>
              <p:blipFill>
                <a:blip r:embed="rId75"/>
                <a:stretch>
                  <a:fillRect/>
                </a:stretch>
              </p:blipFill>
              <p:spPr>
                <a:xfrm>
                  <a:off x="380460" y="1947228"/>
                  <a:ext cx="5601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6" name="Ink 55">
                  <a:extLst>
                    <a:ext uri="{FF2B5EF4-FFF2-40B4-BE49-F238E27FC236}">
                      <a16:creationId xmlns:a16="http://schemas.microsoft.com/office/drawing/2014/main" id="{46FB26EB-FB34-4B09-9A84-C02EF39313C5}"/>
                    </a:ext>
                  </a:extLst>
                </p14:cNvPr>
                <p14:cNvContentPartPr/>
                <p14:nvPr/>
              </p14:nvContentPartPr>
              <p14:xfrm>
                <a:off x="5708820" y="1457988"/>
                <a:ext cx="1285920" cy="591120"/>
              </p14:xfrm>
            </p:contentPart>
          </mc:Choice>
          <mc:Fallback>
            <p:pic>
              <p:nvPicPr>
                <p:cNvPr id="56" name="Ink 55">
                  <a:extLst>
                    <a:ext uri="{FF2B5EF4-FFF2-40B4-BE49-F238E27FC236}">
                      <a16:creationId xmlns:a16="http://schemas.microsoft.com/office/drawing/2014/main" id="{46FB26EB-FB34-4B09-9A84-C02EF39313C5}"/>
                    </a:ext>
                  </a:extLst>
                </p:cNvPr>
                <p:cNvPicPr/>
                <p:nvPr/>
              </p:nvPicPr>
              <p:blipFill>
                <a:blip r:embed="rId77"/>
                <a:stretch>
                  <a:fillRect/>
                </a:stretch>
              </p:blipFill>
              <p:spPr>
                <a:xfrm>
                  <a:off x="5691180" y="1439988"/>
                  <a:ext cx="1321560" cy="62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
            <p14:nvContentPartPr>
              <p14:cNvPr id="58" name="Ink 57">
                <a:extLst>
                  <a:ext uri="{FF2B5EF4-FFF2-40B4-BE49-F238E27FC236}">
                    <a16:creationId xmlns:a16="http://schemas.microsoft.com/office/drawing/2014/main" id="{E0D7CBBC-6D8F-4CF8-A4AB-CCA1A74BB22A}"/>
                  </a:ext>
                </a:extLst>
              </p14:cNvPr>
              <p14:cNvContentPartPr/>
              <p14:nvPr/>
            </p14:nvContentPartPr>
            <p14:xfrm>
              <a:off x="306300" y="1539348"/>
              <a:ext cx="804600" cy="519120"/>
            </p14:xfrm>
          </p:contentPart>
        </mc:Choice>
        <mc:Fallback>
          <p:pic>
            <p:nvPicPr>
              <p:cNvPr id="58" name="Ink 57">
                <a:extLst>
                  <a:ext uri="{FF2B5EF4-FFF2-40B4-BE49-F238E27FC236}">
                    <a16:creationId xmlns:a16="http://schemas.microsoft.com/office/drawing/2014/main" id="{E0D7CBBC-6D8F-4CF8-A4AB-CCA1A74BB22A}"/>
                  </a:ext>
                </a:extLst>
              </p:cNvPr>
              <p:cNvPicPr/>
              <p:nvPr/>
            </p:nvPicPr>
            <p:blipFill>
              <a:blip r:embed="rId79"/>
              <a:stretch>
                <a:fillRect/>
              </a:stretch>
            </p:blipFill>
            <p:spPr>
              <a:xfrm>
                <a:off x="288660" y="1521348"/>
                <a:ext cx="840240" cy="554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9" name="Ink 58">
                <a:extLst>
                  <a:ext uri="{FF2B5EF4-FFF2-40B4-BE49-F238E27FC236}">
                    <a16:creationId xmlns:a16="http://schemas.microsoft.com/office/drawing/2014/main" id="{E2429C0B-82BA-4E3E-9D12-A099E17B3282}"/>
                  </a:ext>
                </a:extLst>
              </p14:cNvPr>
              <p14:cNvContentPartPr/>
              <p14:nvPr/>
            </p14:nvContentPartPr>
            <p14:xfrm>
              <a:off x="9541020" y="1999788"/>
              <a:ext cx="769680" cy="500400"/>
            </p14:xfrm>
          </p:contentPart>
        </mc:Choice>
        <mc:Fallback>
          <p:pic>
            <p:nvPicPr>
              <p:cNvPr id="59" name="Ink 58">
                <a:extLst>
                  <a:ext uri="{FF2B5EF4-FFF2-40B4-BE49-F238E27FC236}">
                    <a16:creationId xmlns:a16="http://schemas.microsoft.com/office/drawing/2014/main" id="{E2429C0B-82BA-4E3E-9D12-A099E17B3282}"/>
                  </a:ext>
                </a:extLst>
              </p:cNvPr>
              <p:cNvPicPr/>
              <p:nvPr/>
            </p:nvPicPr>
            <p:blipFill>
              <a:blip r:embed="rId81"/>
              <a:stretch>
                <a:fillRect/>
              </a:stretch>
            </p:blipFill>
            <p:spPr>
              <a:xfrm>
                <a:off x="9523020" y="1981788"/>
                <a:ext cx="805320" cy="536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6" name="Ink 75">
                <a:extLst>
                  <a:ext uri="{FF2B5EF4-FFF2-40B4-BE49-F238E27FC236}">
                    <a16:creationId xmlns:a16="http://schemas.microsoft.com/office/drawing/2014/main" id="{4E4B3FA2-88A8-42DE-8B53-C8E48C3C4361}"/>
                  </a:ext>
                </a:extLst>
              </p14:cNvPr>
              <p14:cNvContentPartPr/>
              <p14:nvPr/>
            </p14:nvContentPartPr>
            <p14:xfrm>
              <a:off x="2972460" y="1999788"/>
              <a:ext cx="997200" cy="493920"/>
            </p14:xfrm>
          </p:contentPart>
        </mc:Choice>
        <mc:Fallback>
          <p:pic>
            <p:nvPicPr>
              <p:cNvPr id="76" name="Ink 75">
                <a:extLst>
                  <a:ext uri="{FF2B5EF4-FFF2-40B4-BE49-F238E27FC236}">
                    <a16:creationId xmlns:a16="http://schemas.microsoft.com/office/drawing/2014/main" id="{4E4B3FA2-88A8-42DE-8B53-C8E48C3C4361}"/>
                  </a:ext>
                </a:extLst>
              </p:cNvPr>
              <p:cNvPicPr/>
              <p:nvPr/>
            </p:nvPicPr>
            <p:blipFill>
              <a:blip r:embed="rId83"/>
              <a:stretch>
                <a:fillRect/>
              </a:stretch>
            </p:blipFill>
            <p:spPr>
              <a:xfrm>
                <a:off x="2954820" y="1981788"/>
                <a:ext cx="1032840" cy="529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8" name="Ink 77">
                <a:extLst>
                  <a:ext uri="{FF2B5EF4-FFF2-40B4-BE49-F238E27FC236}">
                    <a16:creationId xmlns:a16="http://schemas.microsoft.com/office/drawing/2014/main" id="{86B9047E-CB0F-4B1C-B3C0-19FC9792564A}"/>
                  </a:ext>
                </a:extLst>
              </p14:cNvPr>
              <p14:cNvContentPartPr/>
              <p14:nvPr/>
            </p14:nvContentPartPr>
            <p14:xfrm>
              <a:off x="7190940" y="2887548"/>
              <a:ext cx="1913760" cy="66600"/>
            </p14:xfrm>
          </p:contentPart>
        </mc:Choice>
        <mc:Fallback>
          <p:pic>
            <p:nvPicPr>
              <p:cNvPr id="78" name="Ink 77">
                <a:extLst>
                  <a:ext uri="{FF2B5EF4-FFF2-40B4-BE49-F238E27FC236}">
                    <a16:creationId xmlns:a16="http://schemas.microsoft.com/office/drawing/2014/main" id="{86B9047E-CB0F-4B1C-B3C0-19FC9792564A}"/>
                  </a:ext>
                </a:extLst>
              </p:cNvPr>
              <p:cNvPicPr/>
              <p:nvPr/>
            </p:nvPicPr>
            <p:blipFill>
              <a:blip r:embed="rId85"/>
              <a:stretch>
                <a:fillRect/>
              </a:stretch>
            </p:blipFill>
            <p:spPr>
              <a:xfrm>
                <a:off x="7173300" y="2869548"/>
                <a:ext cx="1949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9" name="Ink 78">
                <a:extLst>
                  <a:ext uri="{FF2B5EF4-FFF2-40B4-BE49-F238E27FC236}">
                    <a16:creationId xmlns:a16="http://schemas.microsoft.com/office/drawing/2014/main" id="{6A603E72-5BAD-4F1A-B9C0-9FE416B1C551}"/>
                  </a:ext>
                </a:extLst>
              </p14:cNvPr>
              <p14:cNvContentPartPr/>
              <p14:nvPr/>
            </p14:nvContentPartPr>
            <p14:xfrm>
              <a:off x="5626380" y="2898708"/>
              <a:ext cx="1510920" cy="45000"/>
            </p14:xfrm>
          </p:contentPart>
        </mc:Choice>
        <mc:Fallback>
          <p:pic>
            <p:nvPicPr>
              <p:cNvPr id="79" name="Ink 78">
                <a:extLst>
                  <a:ext uri="{FF2B5EF4-FFF2-40B4-BE49-F238E27FC236}">
                    <a16:creationId xmlns:a16="http://schemas.microsoft.com/office/drawing/2014/main" id="{6A603E72-5BAD-4F1A-B9C0-9FE416B1C551}"/>
                  </a:ext>
                </a:extLst>
              </p:cNvPr>
              <p:cNvPicPr/>
              <p:nvPr/>
            </p:nvPicPr>
            <p:blipFill>
              <a:blip r:embed="rId87"/>
              <a:stretch>
                <a:fillRect/>
              </a:stretch>
            </p:blipFill>
            <p:spPr>
              <a:xfrm>
                <a:off x="5608740" y="2880708"/>
                <a:ext cx="1546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4" name="Ink 83">
                <a:extLst>
                  <a:ext uri="{FF2B5EF4-FFF2-40B4-BE49-F238E27FC236}">
                    <a16:creationId xmlns:a16="http://schemas.microsoft.com/office/drawing/2014/main" id="{179F5375-3EAD-4918-A195-A56ECBD5A0D9}"/>
                  </a:ext>
                </a:extLst>
              </p14:cNvPr>
              <p14:cNvContentPartPr/>
              <p14:nvPr/>
            </p14:nvContentPartPr>
            <p14:xfrm>
              <a:off x="483420" y="2872788"/>
              <a:ext cx="2077920" cy="45000"/>
            </p14:xfrm>
          </p:contentPart>
        </mc:Choice>
        <mc:Fallback>
          <p:pic>
            <p:nvPicPr>
              <p:cNvPr id="84" name="Ink 83">
                <a:extLst>
                  <a:ext uri="{FF2B5EF4-FFF2-40B4-BE49-F238E27FC236}">
                    <a16:creationId xmlns:a16="http://schemas.microsoft.com/office/drawing/2014/main" id="{179F5375-3EAD-4918-A195-A56ECBD5A0D9}"/>
                  </a:ext>
                </a:extLst>
              </p:cNvPr>
              <p:cNvPicPr/>
              <p:nvPr/>
            </p:nvPicPr>
            <p:blipFill>
              <a:blip r:embed="rId89"/>
              <a:stretch>
                <a:fillRect/>
              </a:stretch>
            </p:blipFill>
            <p:spPr>
              <a:xfrm>
                <a:off x="465780" y="2855148"/>
                <a:ext cx="2113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5" name="Ink 84">
                <a:extLst>
                  <a:ext uri="{FF2B5EF4-FFF2-40B4-BE49-F238E27FC236}">
                    <a16:creationId xmlns:a16="http://schemas.microsoft.com/office/drawing/2014/main" id="{FD2AB839-A215-4E65-B5EC-FC6285F53851}"/>
                  </a:ext>
                </a:extLst>
              </p14:cNvPr>
              <p14:cNvContentPartPr/>
              <p14:nvPr/>
            </p14:nvContentPartPr>
            <p14:xfrm>
              <a:off x="9179580" y="3363828"/>
              <a:ext cx="1061640" cy="69840"/>
            </p14:xfrm>
          </p:contentPart>
        </mc:Choice>
        <mc:Fallback>
          <p:pic>
            <p:nvPicPr>
              <p:cNvPr id="85" name="Ink 84">
                <a:extLst>
                  <a:ext uri="{FF2B5EF4-FFF2-40B4-BE49-F238E27FC236}">
                    <a16:creationId xmlns:a16="http://schemas.microsoft.com/office/drawing/2014/main" id="{FD2AB839-A215-4E65-B5EC-FC6285F53851}"/>
                  </a:ext>
                </a:extLst>
              </p:cNvPr>
              <p:cNvPicPr/>
              <p:nvPr/>
            </p:nvPicPr>
            <p:blipFill>
              <a:blip r:embed="rId91"/>
              <a:stretch>
                <a:fillRect/>
              </a:stretch>
            </p:blipFill>
            <p:spPr>
              <a:xfrm>
                <a:off x="9161580" y="3345828"/>
                <a:ext cx="1097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6" name="Ink 85">
                <a:extLst>
                  <a:ext uri="{FF2B5EF4-FFF2-40B4-BE49-F238E27FC236}">
                    <a16:creationId xmlns:a16="http://schemas.microsoft.com/office/drawing/2014/main" id="{22470AF7-45C4-47A5-B4A7-36D20D1C86AA}"/>
                  </a:ext>
                </a:extLst>
              </p14:cNvPr>
              <p14:cNvContentPartPr/>
              <p14:nvPr/>
            </p14:nvContentPartPr>
            <p14:xfrm>
              <a:off x="8606460" y="3345468"/>
              <a:ext cx="513360" cy="81360"/>
            </p14:xfrm>
          </p:contentPart>
        </mc:Choice>
        <mc:Fallback>
          <p:pic>
            <p:nvPicPr>
              <p:cNvPr id="86" name="Ink 85">
                <a:extLst>
                  <a:ext uri="{FF2B5EF4-FFF2-40B4-BE49-F238E27FC236}">
                    <a16:creationId xmlns:a16="http://schemas.microsoft.com/office/drawing/2014/main" id="{22470AF7-45C4-47A5-B4A7-36D20D1C86AA}"/>
                  </a:ext>
                </a:extLst>
              </p:cNvPr>
              <p:cNvPicPr/>
              <p:nvPr/>
            </p:nvPicPr>
            <p:blipFill>
              <a:blip r:embed="rId93"/>
              <a:stretch>
                <a:fillRect/>
              </a:stretch>
            </p:blipFill>
            <p:spPr>
              <a:xfrm>
                <a:off x="8588820" y="3327468"/>
                <a:ext cx="549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7" name="Ink 86">
                <a:extLst>
                  <a:ext uri="{FF2B5EF4-FFF2-40B4-BE49-F238E27FC236}">
                    <a16:creationId xmlns:a16="http://schemas.microsoft.com/office/drawing/2014/main" id="{AE08C053-07AB-4A18-8276-5515F2DD86EB}"/>
                  </a:ext>
                </a:extLst>
              </p14:cNvPr>
              <p14:cNvContentPartPr/>
              <p14:nvPr/>
            </p14:nvContentPartPr>
            <p14:xfrm>
              <a:off x="7469220" y="3341868"/>
              <a:ext cx="915840" cy="42840"/>
            </p14:xfrm>
          </p:contentPart>
        </mc:Choice>
        <mc:Fallback>
          <p:pic>
            <p:nvPicPr>
              <p:cNvPr id="87" name="Ink 86">
                <a:extLst>
                  <a:ext uri="{FF2B5EF4-FFF2-40B4-BE49-F238E27FC236}">
                    <a16:creationId xmlns:a16="http://schemas.microsoft.com/office/drawing/2014/main" id="{AE08C053-07AB-4A18-8276-5515F2DD86EB}"/>
                  </a:ext>
                </a:extLst>
              </p:cNvPr>
              <p:cNvPicPr/>
              <p:nvPr/>
            </p:nvPicPr>
            <p:blipFill>
              <a:blip r:embed="rId95"/>
              <a:stretch>
                <a:fillRect/>
              </a:stretch>
            </p:blipFill>
            <p:spPr>
              <a:xfrm>
                <a:off x="7451580" y="3323868"/>
                <a:ext cx="951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8" name="Ink 87">
                <a:extLst>
                  <a:ext uri="{FF2B5EF4-FFF2-40B4-BE49-F238E27FC236}">
                    <a16:creationId xmlns:a16="http://schemas.microsoft.com/office/drawing/2014/main" id="{652AA99E-A11A-47DB-815D-9E97DE7A7433}"/>
                  </a:ext>
                </a:extLst>
              </p14:cNvPr>
              <p14:cNvContentPartPr/>
              <p14:nvPr/>
            </p14:nvContentPartPr>
            <p14:xfrm>
              <a:off x="6137220" y="3326028"/>
              <a:ext cx="1252800" cy="83880"/>
            </p14:xfrm>
          </p:contentPart>
        </mc:Choice>
        <mc:Fallback>
          <p:pic>
            <p:nvPicPr>
              <p:cNvPr id="88" name="Ink 87">
                <a:extLst>
                  <a:ext uri="{FF2B5EF4-FFF2-40B4-BE49-F238E27FC236}">
                    <a16:creationId xmlns:a16="http://schemas.microsoft.com/office/drawing/2014/main" id="{652AA99E-A11A-47DB-815D-9E97DE7A7433}"/>
                  </a:ext>
                </a:extLst>
              </p:cNvPr>
              <p:cNvPicPr/>
              <p:nvPr/>
            </p:nvPicPr>
            <p:blipFill>
              <a:blip r:embed="rId97"/>
              <a:stretch>
                <a:fillRect/>
              </a:stretch>
            </p:blipFill>
            <p:spPr>
              <a:xfrm>
                <a:off x="6119220" y="3308388"/>
                <a:ext cx="1288440" cy="119520"/>
              </a:xfrm>
              <a:prstGeom prst="rect">
                <a:avLst/>
              </a:prstGeom>
            </p:spPr>
          </p:pic>
        </mc:Fallback>
      </mc:AlternateContent>
      <p:grpSp>
        <p:nvGrpSpPr>
          <p:cNvPr id="91" name="Group 90">
            <a:extLst>
              <a:ext uri="{FF2B5EF4-FFF2-40B4-BE49-F238E27FC236}">
                <a16:creationId xmlns:a16="http://schemas.microsoft.com/office/drawing/2014/main" id="{2DF6C66B-9B60-4B84-AC5E-C2C447D14593}"/>
              </a:ext>
            </a:extLst>
          </p:cNvPr>
          <p:cNvGrpSpPr/>
          <p:nvPr/>
        </p:nvGrpSpPr>
        <p:grpSpPr>
          <a:xfrm>
            <a:off x="244740" y="2408388"/>
            <a:ext cx="9966600" cy="631080"/>
            <a:chOff x="244740" y="2408388"/>
            <a:chExt cx="9966600" cy="631080"/>
          </a:xfrm>
        </p:grpSpPr>
        <mc:AlternateContent xmlns:mc="http://schemas.openxmlformats.org/markup-compatibility/2006">
          <mc:Choice xmlns:p14="http://schemas.microsoft.com/office/powerpoint/2010/main" Requires="p14">
            <p:contentPart p14:bwMode="auto" r:id="rId98">
              <p14:nvContentPartPr>
                <p14:cNvPr id="75" name="Ink 74">
                  <a:extLst>
                    <a:ext uri="{FF2B5EF4-FFF2-40B4-BE49-F238E27FC236}">
                      <a16:creationId xmlns:a16="http://schemas.microsoft.com/office/drawing/2014/main" id="{1BA7DAFD-E555-4C07-8A29-80F086BE315A}"/>
                    </a:ext>
                  </a:extLst>
                </p14:cNvPr>
                <p14:cNvContentPartPr/>
                <p14:nvPr/>
              </p14:nvContentPartPr>
              <p14:xfrm>
                <a:off x="9825060" y="2923188"/>
                <a:ext cx="386280" cy="13680"/>
              </p14:xfrm>
            </p:contentPart>
          </mc:Choice>
          <mc:Fallback>
            <p:pic>
              <p:nvPicPr>
                <p:cNvPr id="75" name="Ink 74">
                  <a:extLst>
                    <a:ext uri="{FF2B5EF4-FFF2-40B4-BE49-F238E27FC236}">
                      <a16:creationId xmlns:a16="http://schemas.microsoft.com/office/drawing/2014/main" id="{1BA7DAFD-E555-4C07-8A29-80F086BE315A}"/>
                    </a:ext>
                  </a:extLst>
                </p:cNvPr>
                <p:cNvPicPr/>
                <p:nvPr/>
              </p:nvPicPr>
              <p:blipFill>
                <a:blip r:embed="rId99"/>
                <a:stretch>
                  <a:fillRect/>
                </a:stretch>
              </p:blipFill>
              <p:spPr>
                <a:xfrm>
                  <a:off x="9807420" y="2905188"/>
                  <a:ext cx="4219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Ink 59">
                  <a:extLst>
                    <a:ext uri="{FF2B5EF4-FFF2-40B4-BE49-F238E27FC236}">
                      <a16:creationId xmlns:a16="http://schemas.microsoft.com/office/drawing/2014/main" id="{0D222728-A266-46A5-93BB-EC6F32C02A5F}"/>
                    </a:ext>
                  </a:extLst>
                </p14:cNvPr>
                <p14:cNvContentPartPr/>
                <p14:nvPr/>
              </p14:nvContentPartPr>
              <p14:xfrm>
                <a:off x="7603500" y="2408388"/>
                <a:ext cx="1452600" cy="62280"/>
              </p14:xfrm>
            </p:contentPart>
          </mc:Choice>
          <mc:Fallback>
            <p:pic>
              <p:nvPicPr>
                <p:cNvPr id="60" name="Ink 59">
                  <a:extLst>
                    <a:ext uri="{FF2B5EF4-FFF2-40B4-BE49-F238E27FC236}">
                      <a16:creationId xmlns:a16="http://schemas.microsoft.com/office/drawing/2014/main" id="{0D222728-A266-46A5-93BB-EC6F32C02A5F}"/>
                    </a:ext>
                  </a:extLst>
                </p:cNvPr>
                <p:cNvPicPr/>
                <p:nvPr/>
              </p:nvPicPr>
              <p:blipFill>
                <a:blip r:embed="rId101"/>
                <a:stretch>
                  <a:fillRect/>
                </a:stretch>
              </p:blipFill>
              <p:spPr>
                <a:xfrm>
                  <a:off x="7585860" y="2390388"/>
                  <a:ext cx="1488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Ink 60">
                  <a:extLst>
                    <a:ext uri="{FF2B5EF4-FFF2-40B4-BE49-F238E27FC236}">
                      <a16:creationId xmlns:a16="http://schemas.microsoft.com/office/drawing/2014/main" id="{81131663-0035-4F7C-AFEA-A6CBC006DAB5}"/>
                    </a:ext>
                  </a:extLst>
                </p14:cNvPr>
                <p14:cNvContentPartPr/>
                <p14:nvPr/>
              </p14:nvContentPartPr>
              <p14:xfrm>
                <a:off x="7046940" y="2443308"/>
                <a:ext cx="426240" cy="73440"/>
              </p14:xfrm>
            </p:contentPart>
          </mc:Choice>
          <mc:Fallback>
            <p:pic>
              <p:nvPicPr>
                <p:cNvPr id="61" name="Ink 60">
                  <a:extLst>
                    <a:ext uri="{FF2B5EF4-FFF2-40B4-BE49-F238E27FC236}">
                      <a16:creationId xmlns:a16="http://schemas.microsoft.com/office/drawing/2014/main" id="{81131663-0035-4F7C-AFEA-A6CBC006DAB5}"/>
                    </a:ext>
                  </a:extLst>
                </p:cNvPr>
                <p:cNvPicPr/>
                <p:nvPr/>
              </p:nvPicPr>
              <p:blipFill>
                <a:blip r:embed="rId103"/>
                <a:stretch>
                  <a:fillRect/>
                </a:stretch>
              </p:blipFill>
              <p:spPr>
                <a:xfrm>
                  <a:off x="7029300" y="2425668"/>
                  <a:ext cx="461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Ink 62">
                  <a:extLst>
                    <a:ext uri="{FF2B5EF4-FFF2-40B4-BE49-F238E27FC236}">
                      <a16:creationId xmlns:a16="http://schemas.microsoft.com/office/drawing/2014/main" id="{1D13448A-8D59-487C-91C7-E35FE09F3900}"/>
                    </a:ext>
                  </a:extLst>
                </p14:cNvPr>
                <p14:cNvContentPartPr/>
                <p14:nvPr/>
              </p14:nvContentPartPr>
              <p14:xfrm>
                <a:off x="6180420" y="2423868"/>
                <a:ext cx="749880" cy="83520"/>
              </p14:xfrm>
            </p:contentPart>
          </mc:Choice>
          <mc:Fallback>
            <p:pic>
              <p:nvPicPr>
                <p:cNvPr id="63" name="Ink 62">
                  <a:extLst>
                    <a:ext uri="{FF2B5EF4-FFF2-40B4-BE49-F238E27FC236}">
                      <a16:creationId xmlns:a16="http://schemas.microsoft.com/office/drawing/2014/main" id="{1D13448A-8D59-487C-91C7-E35FE09F3900}"/>
                    </a:ext>
                  </a:extLst>
                </p:cNvPr>
                <p:cNvPicPr/>
                <p:nvPr/>
              </p:nvPicPr>
              <p:blipFill>
                <a:blip r:embed="rId105"/>
                <a:stretch>
                  <a:fillRect/>
                </a:stretch>
              </p:blipFill>
              <p:spPr>
                <a:xfrm>
                  <a:off x="6162780" y="2406228"/>
                  <a:ext cx="785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Ink 64">
                  <a:extLst>
                    <a:ext uri="{FF2B5EF4-FFF2-40B4-BE49-F238E27FC236}">
                      <a16:creationId xmlns:a16="http://schemas.microsoft.com/office/drawing/2014/main" id="{2CFC9666-7B68-4FB1-8C5D-C54BE970CB4E}"/>
                    </a:ext>
                  </a:extLst>
                </p14:cNvPr>
                <p14:cNvContentPartPr/>
                <p14:nvPr/>
              </p14:nvContentPartPr>
              <p14:xfrm>
                <a:off x="5319660" y="2438628"/>
                <a:ext cx="738360" cy="47160"/>
              </p14:xfrm>
            </p:contentPart>
          </mc:Choice>
          <mc:Fallback>
            <p:pic>
              <p:nvPicPr>
                <p:cNvPr id="65" name="Ink 64">
                  <a:extLst>
                    <a:ext uri="{FF2B5EF4-FFF2-40B4-BE49-F238E27FC236}">
                      <a16:creationId xmlns:a16="http://schemas.microsoft.com/office/drawing/2014/main" id="{2CFC9666-7B68-4FB1-8C5D-C54BE970CB4E}"/>
                    </a:ext>
                  </a:extLst>
                </p:cNvPr>
                <p:cNvPicPr/>
                <p:nvPr/>
              </p:nvPicPr>
              <p:blipFill>
                <a:blip r:embed="rId107"/>
                <a:stretch>
                  <a:fillRect/>
                </a:stretch>
              </p:blipFill>
              <p:spPr>
                <a:xfrm>
                  <a:off x="5301660" y="2420988"/>
                  <a:ext cx="774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Ink 65">
                  <a:extLst>
                    <a:ext uri="{FF2B5EF4-FFF2-40B4-BE49-F238E27FC236}">
                      <a16:creationId xmlns:a16="http://schemas.microsoft.com/office/drawing/2014/main" id="{46ACF840-2222-4D8A-BF0A-421396A877A7}"/>
                    </a:ext>
                  </a:extLst>
                </p14:cNvPr>
                <p14:cNvContentPartPr/>
                <p14:nvPr/>
              </p14:nvContentPartPr>
              <p14:xfrm>
                <a:off x="4141020" y="2474268"/>
                <a:ext cx="942840" cy="35280"/>
              </p14:xfrm>
            </p:contentPart>
          </mc:Choice>
          <mc:Fallback>
            <p:pic>
              <p:nvPicPr>
                <p:cNvPr id="66" name="Ink 65">
                  <a:extLst>
                    <a:ext uri="{FF2B5EF4-FFF2-40B4-BE49-F238E27FC236}">
                      <a16:creationId xmlns:a16="http://schemas.microsoft.com/office/drawing/2014/main" id="{46ACF840-2222-4D8A-BF0A-421396A877A7}"/>
                    </a:ext>
                  </a:extLst>
                </p:cNvPr>
                <p:cNvPicPr/>
                <p:nvPr/>
              </p:nvPicPr>
              <p:blipFill>
                <a:blip r:embed="rId109"/>
                <a:stretch>
                  <a:fillRect/>
                </a:stretch>
              </p:blipFill>
              <p:spPr>
                <a:xfrm>
                  <a:off x="4123380" y="2456268"/>
                  <a:ext cx="9784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Ink 67">
                  <a:extLst>
                    <a:ext uri="{FF2B5EF4-FFF2-40B4-BE49-F238E27FC236}">
                      <a16:creationId xmlns:a16="http://schemas.microsoft.com/office/drawing/2014/main" id="{A39E1E11-4E25-445F-A73E-017BBA9F37F2}"/>
                    </a:ext>
                  </a:extLst>
                </p14:cNvPr>
                <p14:cNvContentPartPr/>
                <p14:nvPr/>
              </p14:nvContentPartPr>
              <p14:xfrm>
                <a:off x="3167940" y="2414868"/>
                <a:ext cx="903240" cy="26640"/>
              </p14:xfrm>
            </p:contentPart>
          </mc:Choice>
          <mc:Fallback>
            <p:pic>
              <p:nvPicPr>
                <p:cNvPr id="68" name="Ink 67">
                  <a:extLst>
                    <a:ext uri="{FF2B5EF4-FFF2-40B4-BE49-F238E27FC236}">
                      <a16:creationId xmlns:a16="http://schemas.microsoft.com/office/drawing/2014/main" id="{A39E1E11-4E25-445F-A73E-017BBA9F37F2}"/>
                    </a:ext>
                  </a:extLst>
                </p:cNvPr>
                <p:cNvPicPr/>
                <p:nvPr/>
              </p:nvPicPr>
              <p:blipFill>
                <a:blip r:embed="rId111"/>
                <a:stretch>
                  <a:fillRect/>
                </a:stretch>
              </p:blipFill>
              <p:spPr>
                <a:xfrm>
                  <a:off x="3150300" y="2397228"/>
                  <a:ext cx="9388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Ink 69">
                  <a:extLst>
                    <a:ext uri="{FF2B5EF4-FFF2-40B4-BE49-F238E27FC236}">
                      <a16:creationId xmlns:a16="http://schemas.microsoft.com/office/drawing/2014/main" id="{C874CC44-4ADC-4042-90CA-AC9BE04EFFAD}"/>
                    </a:ext>
                  </a:extLst>
                </p14:cNvPr>
                <p14:cNvContentPartPr/>
                <p14:nvPr/>
              </p14:nvContentPartPr>
              <p14:xfrm>
                <a:off x="2441460" y="2430348"/>
                <a:ext cx="619200" cy="57600"/>
              </p14:xfrm>
            </p:contentPart>
          </mc:Choice>
          <mc:Fallback>
            <p:pic>
              <p:nvPicPr>
                <p:cNvPr id="70" name="Ink 69">
                  <a:extLst>
                    <a:ext uri="{FF2B5EF4-FFF2-40B4-BE49-F238E27FC236}">
                      <a16:creationId xmlns:a16="http://schemas.microsoft.com/office/drawing/2014/main" id="{C874CC44-4ADC-4042-90CA-AC9BE04EFFAD}"/>
                    </a:ext>
                  </a:extLst>
                </p:cNvPr>
                <p:cNvPicPr/>
                <p:nvPr/>
              </p:nvPicPr>
              <p:blipFill>
                <a:blip r:embed="rId113"/>
                <a:stretch>
                  <a:fillRect/>
                </a:stretch>
              </p:blipFill>
              <p:spPr>
                <a:xfrm>
                  <a:off x="2423820" y="2412348"/>
                  <a:ext cx="654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Ink 70">
                  <a:extLst>
                    <a:ext uri="{FF2B5EF4-FFF2-40B4-BE49-F238E27FC236}">
                      <a16:creationId xmlns:a16="http://schemas.microsoft.com/office/drawing/2014/main" id="{FE8BBCC0-E40F-48A6-8D54-04FD279681FE}"/>
                    </a:ext>
                  </a:extLst>
                </p14:cNvPr>
                <p14:cNvContentPartPr/>
                <p14:nvPr/>
              </p14:nvContentPartPr>
              <p14:xfrm>
                <a:off x="1389540" y="2428188"/>
                <a:ext cx="768960" cy="21240"/>
              </p14:xfrm>
            </p:contentPart>
          </mc:Choice>
          <mc:Fallback>
            <p:pic>
              <p:nvPicPr>
                <p:cNvPr id="71" name="Ink 70">
                  <a:extLst>
                    <a:ext uri="{FF2B5EF4-FFF2-40B4-BE49-F238E27FC236}">
                      <a16:creationId xmlns:a16="http://schemas.microsoft.com/office/drawing/2014/main" id="{FE8BBCC0-E40F-48A6-8D54-04FD279681FE}"/>
                    </a:ext>
                  </a:extLst>
                </p:cNvPr>
                <p:cNvPicPr/>
                <p:nvPr/>
              </p:nvPicPr>
              <p:blipFill>
                <a:blip r:embed="rId115"/>
                <a:stretch>
                  <a:fillRect/>
                </a:stretch>
              </p:blipFill>
              <p:spPr>
                <a:xfrm>
                  <a:off x="1371900" y="2410188"/>
                  <a:ext cx="8046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Ink 72">
                  <a:extLst>
                    <a:ext uri="{FF2B5EF4-FFF2-40B4-BE49-F238E27FC236}">
                      <a16:creationId xmlns:a16="http://schemas.microsoft.com/office/drawing/2014/main" id="{C0577DEC-43C3-4061-B23A-C62690B810E7}"/>
                    </a:ext>
                  </a:extLst>
                </p14:cNvPr>
                <p14:cNvContentPartPr/>
                <p14:nvPr/>
              </p14:nvContentPartPr>
              <p14:xfrm>
                <a:off x="244740" y="2447628"/>
                <a:ext cx="865080" cy="57240"/>
              </p14:xfrm>
            </p:contentPart>
          </mc:Choice>
          <mc:Fallback>
            <p:pic>
              <p:nvPicPr>
                <p:cNvPr id="73" name="Ink 72">
                  <a:extLst>
                    <a:ext uri="{FF2B5EF4-FFF2-40B4-BE49-F238E27FC236}">
                      <a16:creationId xmlns:a16="http://schemas.microsoft.com/office/drawing/2014/main" id="{C0577DEC-43C3-4061-B23A-C62690B810E7}"/>
                    </a:ext>
                  </a:extLst>
                </p:cNvPr>
                <p:cNvPicPr/>
                <p:nvPr/>
              </p:nvPicPr>
              <p:blipFill>
                <a:blip r:embed="rId117"/>
                <a:stretch>
                  <a:fillRect/>
                </a:stretch>
              </p:blipFill>
              <p:spPr>
                <a:xfrm>
                  <a:off x="227100" y="2429988"/>
                  <a:ext cx="900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0" name="Ink 79">
                  <a:extLst>
                    <a:ext uri="{FF2B5EF4-FFF2-40B4-BE49-F238E27FC236}">
                      <a16:creationId xmlns:a16="http://schemas.microsoft.com/office/drawing/2014/main" id="{E4107094-705C-42B8-B865-6538B9A0B01E}"/>
                    </a:ext>
                  </a:extLst>
                </p14:cNvPr>
                <p14:cNvContentPartPr/>
                <p14:nvPr/>
              </p14:nvContentPartPr>
              <p14:xfrm>
                <a:off x="3919260" y="2958468"/>
                <a:ext cx="1743120" cy="81000"/>
              </p14:xfrm>
            </p:contentPart>
          </mc:Choice>
          <mc:Fallback>
            <p:pic>
              <p:nvPicPr>
                <p:cNvPr id="80" name="Ink 79">
                  <a:extLst>
                    <a:ext uri="{FF2B5EF4-FFF2-40B4-BE49-F238E27FC236}">
                      <a16:creationId xmlns:a16="http://schemas.microsoft.com/office/drawing/2014/main" id="{E4107094-705C-42B8-B865-6538B9A0B01E}"/>
                    </a:ext>
                  </a:extLst>
                </p:cNvPr>
                <p:cNvPicPr/>
                <p:nvPr/>
              </p:nvPicPr>
              <p:blipFill>
                <a:blip r:embed="rId119"/>
                <a:stretch>
                  <a:fillRect/>
                </a:stretch>
              </p:blipFill>
              <p:spPr>
                <a:xfrm>
                  <a:off x="3901620" y="2940468"/>
                  <a:ext cx="1778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1" name="Ink 80">
                  <a:extLst>
                    <a:ext uri="{FF2B5EF4-FFF2-40B4-BE49-F238E27FC236}">
                      <a16:creationId xmlns:a16="http://schemas.microsoft.com/office/drawing/2014/main" id="{CEA0E4B6-DE69-4799-B0F7-19A0BCDCEC51}"/>
                    </a:ext>
                  </a:extLst>
                </p14:cNvPr>
                <p14:cNvContentPartPr/>
                <p14:nvPr/>
              </p14:nvContentPartPr>
              <p14:xfrm>
                <a:off x="3597780" y="2902308"/>
                <a:ext cx="321840" cy="36360"/>
              </p14:xfrm>
            </p:contentPart>
          </mc:Choice>
          <mc:Fallback>
            <p:pic>
              <p:nvPicPr>
                <p:cNvPr id="81" name="Ink 80">
                  <a:extLst>
                    <a:ext uri="{FF2B5EF4-FFF2-40B4-BE49-F238E27FC236}">
                      <a16:creationId xmlns:a16="http://schemas.microsoft.com/office/drawing/2014/main" id="{CEA0E4B6-DE69-4799-B0F7-19A0BCDCEC51}"/>
                    </a:ext>
                  </a:extLst>
                </p:cNvPr>
                <p:cNvPicPr/>
                <p:nvPr/>
              </p:nvPicPr>
              <p:blipFill>
                <a:blip r:embed="rId121"/>
                <a:stretch>
                  <a:fillRect/>
                </a:stretch>
              </p:blipFill>
              <p:spPr>
                <a:xfrm>
                  <a:off x="3580140" y="2884668"/>
                  <a:ext cx="357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2" name="Ink 81">
                  <a:extLst>
                    <a:ext uri="{FF2B5EF4-FFF2-40B4-BE49-F238E27FC236}">
                      <a16:creationId xmlns:a16="http://schemas.microsoft.com/office/drawing/2014/main" id="{E7C725B4-879E-4852-880C-0483A0261BE7}"/>
                    </a:ext>
                  </a:extLst>
                </p14:cNvPr>
                <p14:cNvContentPartPr/>
                <p14:nvPr/>
              </p14:nvContentPartPr>
              <p14:xfrm>
                <a:off x="2698860" y="2930388"/>
                <a:ext cx="732960" cy="21600"/>
              </p14:xfrm>
            </p:contentPart>
          </mc:Choice>
          <mc:Fallback>
            <p:pic>
              <p:nvPicPr>
                <p:cNvPr id="82" name="Ink 81">
                  <a:extLst>
                    <a:ext uri="{FF2B5EF4-FFF2-40B4-BE49-F238E27FC236}">
                      <a16:creationId xmlns:a16="http://schemas.microsoft.com/office/drawing/2014/main" id="{E7C725B4-879E-4852-880C-0483A0261BE7}"/>
                    </a:ext>
                  </a:extLst>
                </p:cNvPr>
                <p:cNvPicPr/>
                <p:nvPr/>
              </p:nvPicPr>
              <p:blipFill>
                <a:blip r:embed="rId123"/>
                <a:stretch>
                  <a:fillRect/>
                </a:stretch>
              </p:blipFill>
              <p:spPr>
                <a:xfrm>
                  <a:off x="2680860" y="2912748"/>
                  <a:ext cx="768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9" name="Ink 88">
                  <a:extLst>
                    <a:ext uri="{FF2B5EF4-FFF2-40B4-BE49-F238E27FC236}">
                      <a16:creationId xmlns:a16="http://schemas.microsoft.com/office/drawing/2014/main" id="{2C1D7DAA-BA11-4F96-AC6D-DB2F784E42FE}"/>
                    </a:ext>
                  </a:extLst>
                </p14:cNvPr>
                <p14:cNvContentPartPr/>
                <p14:nvPr/>
              </p14:nvContentPartPr>
              <p14:xfrm>
                <a:off x="8239980" y="2408748"/>
                <a:ext cx="549360" cy="548640"/>
              </p14:xfrm>
            </p:contentPart>
          </mc:Choice>
          <mc:Fallback>
            <p:pic>
              <p:nvPicPr>
                <p:cNvPr id="89" name="Ink 88">
                  <a:extLst>
                    <a:ext uri="{FF2B5EF4-FFF2-40B4-BE49-F238E27FC236}">
                      <a16:creationId xmlns:a16="http://schemas.microsoft.com/office/drawing/2014/main" id="{2C1D7DAA-BA11-4F96-AC6D-DB2F784E42FE}"/>
                    </a:ext>
                  </a:extLst>
                </p:cNvPr>
                <p:cNvPicPr/>
                <p:nvPr/>
              </p:nvPicPr>
              <p:blipFill>
                <a:blip r:embed="rId125"/>
                <a:stretch>
                  <a:fillRect/>
                </a:stretch>
              </p:blipFill>
              <p:spPr>
                <a:xfrm>
                  <a:off x="8222340" y="2390748"/>
                  <a:ext cx="585000" cy="584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0" name="Ink 89">
                  <a:extLst>
                    <a:ext uri="{FF2B5EF4-FFF2-40B4-BE49-F238E27FC236}">
                      <a16:creationId xmlns:a16="http://schemas.microsoft.com/office/drawing/2014/main" id="{73CF8DAC-7DF5-4877-AE97-ED9C6627BD3B}"/>
                    </a:ext>
                  </a:extLst>
                </p14:cNvPr>
                <p14:cNvContentPartPr/>
                <p14:nvPr/>
              </p14:nvContentPartPr>
              <p14:xfrm>
                <a:off x="7629780" y="2458788"/>
                <a:ext cx="672840" cy="491400"/>
              </p14:xfrm>
            </p:contentPart>
          </mc:Choice>
          <mc:Fallback>
            <p:pic>
              <p:nvPicPr>
                <p:cNvPr id="90" name="Ink 89">
                  <a:extLst>
                    <a:ext uri="{FF2B5EF4-FFF2-40B4-BE49-F238E27FC236}">
                      <a16:creationId xmlns:a16="http://schemas.microsoft.com/office/drawing/2014/main" id="{73CF8DAC-7DF5-4877-AE97-ED9C6627BD3B}"/>
                    </a:ext>
                  </a:extLst>
                </p:cNvPr>
                <p:cNvPicPr/>
                <p:nvPr/>
              </p:nvPicPr>
              <p:blipFill>
                <a:blip r:embed="rId127"/>
                <a:stretch>
                  <a:fillRect/>
                </a:stretch>
              </p:blipFill>
              <p:spPr>
                <a:xfrm>
                  <a:off x="7611780" y="2441148"/>
                  <a:ext cx="708480" cy="52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
            <p14:nvContentPartPr>
              <p14:cNvPr id="92" name="Ink 91">
                <a:extLst>
                  <a:ext uri="{FF2B5EF4-FFF2-40B4-BE49-F238E27FC236}">
                    <a16:creationId xmlns:a16="http://schemas.microsoft.com/office/drawing/2014/main" id="{B3CF20AD-36CB-4849-8418-15FA4A8E60D0}"/>
                  </a:ext>
                </a:extLst>
              </p14:cNvPr>
              <p14:cNvContentPartPr/>
              <p14:nvPr/>
            </p14:nvContentPartPr>
            <p14:xfrm>
              <a:off x="364980" y="2411988"/>
              <a:ext cx="2292840" cy="548280"/>
            </p14:xfrm>
          </p:contentPart>
        </mc:Choice>
        <mc:Fallback>
          <p:pic>
            <p:nvPicPr>
              <p:cNvPr id="92" name="Ink 91">
                <a:extLst>
                  <a:ext uri="{FF2B5EF4-FFF2-40B4-BE49-F238E27FC236}">
                    <a16:creationId xmlns:a16="http://schemas.microsoft.com/office/drawing/2014/main" id="{B3CF20AD-36CB-4849-8418-15FA4A8E60D0}"/>
                  </a:ext>
                </a:extLst>
              </p:cNvPr>
              <p:cNvPicPr/>
              <p:nvPr/>
            </p:nvPicPr>
            <p:blipFill>
              <a:blip r:embed="rId129"/>
              <a:stretch>
                <a:fillRect/>
              </a:stretch>
            </p:blipFill>
            <p:spPr>
              <a:xfrm>
                <a:off x="347340" y="2393988"/>
                <a:ext cx="2328480" cy="583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3" name="Ink 92">
                <a:extLst>
                  <a:ext uri="{FF2B5EF4-FFF2-40B4-BE49-F238E27FC236}">
                    <a16:creationId xmlns:a16="http://schemas.microsoft.com/office/drawing/2014/main" id="{2E7341BB-5BA5-439D-8484-DBFCD3EAE8A6}"/>
                  </a:ext>
                </a:extLst>
              </p14:cNvPr>
              <p14:cNvContentPartPr/>
              <p14:nvPr/>
            </p14:nvContentPartPr>
            <p14:xfrm>
              <a:off x="5897100" y="2928228"/>
              <a:ext cx="4524480" cy="542160"/>
            </p14:xfrm>
          </p:contentPart>
        </mc:Choice>
        <mc:Fallback>
          <p:pic>
            <p:nvPicPr>
              <p:cNvPr id="93" name="Ink 92">
                <a:extLst>
                  <a:ext uri="{FF2B5EF4-FFF2-40B4-BE49-F238E27FC236}">
                    <a16:creationId xmlns:a16="http://schemas.microsoft.com/office/drawing/2014/main" id="{2E7341BB-5BA5-439D-8484-DBFCD3EAE8A6}"/>
                  </a:ext>
                </a:extLst>
              </p:cNvPr>
              <p:cNvPicPr/>
              <p:nvPr/>
            </p:nvPicPr>
            <p:blipFill>
              <a:blip r:embed="rId131"/>
              <a:stretch>
                <a:fillRect/>
              </a:stretch>
            </p:blipFill>
            <p:spPr>
              <a:xfrm>
                <a:off x="5879460" y="2910588"/>
                <a:ext cx="4560120" cy="577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4" name="Ink 93">
                <a:extLst>
                  <a:ext uri="{FF2B5EF4-FFF2-40B4-BE49-F238E27FC236}">
                    <a16:creationId xmlns:a16="http://schemas.microsoft.com/office/drawing/2014/main" id="{A5F734A4-C227-4CB9-BA52-57E4DDF3A869}"/>
                  </a:ext>
                </a:extLst>
              </p14:cNvPr>
              <p14:cNvContentPartPr/>
              <p14:nvPr/>
            </p14:nvContentPartPr>
            <p14:xfrm>
              <a:off x="4640340" y="3360228"/>
              <a:ext cx="765000" cy="32040"/>
            </p14:xfrm>
          </p:contentPart>
        </mc:Choice>
        <mc:Fallback>
          <p:pic>
            <p:nvPicPr>
              <p:cNvPr id="94" name="Ink 93">
                <a:extLst>
                  <a:ext uri="{FF2B5EF4-FFF2-40B4-BE49-F238E27FC236}">
                    <a16:creationId xmlns:a16="http://schemas.microsoft.com/office/drawing/2014/main" id="{A5F734A4-C227-4CB9-BA52-57E4DDF3A869}"/>
                  </a:ext>
                </a:extLst>
              </p:cNvPr>
              <p:cNvPicPr/>
              <p:nvPr/>
            </p:nvPicPr>
            <p:blipFill>
              <a:blip r:embed="rId133"/>
              <a:stretch>
                <a:fillRect/>
              </a:stretch>
            </p:blipFill>
            <p:spPr>
              <a:xfrm>
                <a:off x="4622340" y="3342588"/>
                <a:ext cx="8006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8" name="Ink 97">
                <a:extLst>
                  <a:ext uri="{FF2B5EF4-FFF2-40B4-BE49-F238E27FC236}">
                    <a16:creationId xmlns:a16="http://schemas.microsoft.com/office/drawing/2014/main" id="{8EFBFE1E-0824-4379-ADD2-4C0D78BE23CD}"/>
                  </a:ext>
                </a:extLst>
              </p14:cNvPr>
              <p14:cNvContentPartPr/>
              <p14:nvPr/>
            </p14:nvContentPartPr>
            <p14:xfrm>
              <a:off x="4967220" y="2936148"/>
              <a:ext cx="218880" cy="456840"/>
            </p14:xfrm>
          </p:contentPart>
        </mc:Choice>
        <mc:Fallback>
          <p:pic>
            <p:nvPicPr>
              <p:cNvPr id="98" name="Ink 97">
                <a:extLst>
                  <a:ext uri="{FF2B5EF4-FFF2-40B4-BE49-F238E27FC236}">
                    <a16:creationId xmlns:a16="http://schemas.microsoft.com/office/drawing/2014/main" id="{8EFBFE1E-0824-4379-ADD2-4C0D78BE23CD}"/>
                  </a:ext>
                </a:extLst>
              </p:cNvPr>
              <p:cNvPicPr/>
              <p:nvPr/>
            </p:nvPicPr>
            <p:blipFill>
              <a:blip r:embed="rId135"/>
              <a:stretch>
                <a:fillRect/>
              </a:stretch>
            </p:blipFill>
            <p:spPr>
              <a:xfrm>
                <a:off x="4949580" y="2918508"/>
                <a:ext cx="25452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2" name="Ink 101">
                <a:extLst>
                  <a:ext uri="{FF2B5EF4-FFF2-40B4-BE49-F238E27FC236}">
                    <a16:creationId xmlns:a16="http://schemas.microsoft.com/office/drawing/2014/main" id="{E200D9DC-1913-4657-A1DD-00171D565C4B}"/>
                  </a:ext>
                </a:extLst>
              </p14:cNvPr>
              <p14:cNvContentPartPr/>
              <p14:nvPr/>
            </p14:nvContentPartPr>
            <p14:xfrm>
              <a:off x="367860" y="3329988"/>
              <a:ext cx="2721960" cy="127080"/>
            </p14:xfrm>
          </p:contentPart>
        </mc:Choice>
        <mc:Fallback>
          <p:pic>
            <p:nvPicPr>
              <p:cNvPr id="102" name="Ink 101">
                <a:extLst>
                  <a:ext uri="{FF2B5EF4-FFF2-40B4-BE49-F238E27FC236}">
                    <a16:creationId xmlns:a16="http://schemas.microsoft.com/office/drawing/2014/main" id="{E200D9DC-1913-4657-A1DD-00171D565C4B}"/>
                  </a:ext>
                </a:extLst>
              </p:cNvPr>
              <p:cNvPicPr/>
              <p:nvPr/>
            </p:nvPicPr>
            <p:blipFill>
              <a:blip r:embed="rId137"/>
              <a:stretch>
                <a:fillRect/>
              </a:stretch>
            </p:blipFill>
            <p:spPr>
              <a:xfrm>
                <a:off x="349860" y="3312348"/>
                <a:ext cx="2757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3" name="Ink 102">
                <a:extLst>
                  <a:ext uri="{FF2B5EF4-FFF2-40B4-BE49-F238E27FC236}">
                    <a16:creationId xmlns:a16="http://schemas.microsoft.com/office/drawing/2014/main" id="{07F398F4-3498-49BD-9F9A-F1D5F5A0D272}"/>
                  </a:ext>
                </a:extLst>
              </p14:cNvPr>
              <p14:cNvContentPartPr/>
              <p14:nvPr/>
            </p14:nvContentPartPr>
            <p14:xfrm>
              <a:off x="9789060" y="3780348"/>
              <a:ext cx="492480" cy="87120"/>
            </p14:xfrm>
          </p:contentPart>
        </mc:Choice>
        <mc:Fallback>
          <p:pic>
            <p:nvPicPr>
              <p:cNvPr id="103" name="Ink 102">
                <a:extLst>
                  <a:ext uri="{FF2B5EF4-FFF2-40B4-BE49-F238E27FC236}">
                    <a16:creationId xmlns:a16="http://schemas.microsoft.com/office/drawing/2014/main" id="{07F398F4-3498-49BD-9F9A-F1D5F5A0D272}"/>
                  </a:ext>
                </a:extLst>
              </p:cNvPr>
              <p:cNvPicPr/>
              <p:nvPr/>
            </p:nvPicPr>
            <p:blipFill>
              <a:blip r:embed="rId139"/>
              <a:stretch>
                <a:fillRect/>
              </a:stretch>
            </p:blipFill>
            <p:spPr>
              <a:xfrm>
                <a:off x="9771060" y="3762348"/>
                <a:ext cx="528120" cy="122760"/>
              </a:xfrm>
              <a:prstGeom prst="rect">
                <a:avLst/>
              </a:prstGeom>
            </p:spPr>
          </p:pic>
        </mc:Fallback>
      </mc:AlternateContent>
      <p:grpSp>
        <p:nvGrpSpPr>
          <p:cNvPr id="106" name="Group 105">
            <a:extLst>
              <a:ext uri="{FF2B5EF4-FFF2-40B4-BE49-F238E27FC236}">
                <a16:creationId xmlns:a16="http://schemas.microsoft.com/office/drawing/2014/main" id="{4793E892-1714-4508-88B8-5227073365C8}"/>
              </a:ext>
            </a:extLst>
          </p:cNvPr>
          <p:cNvGrpSpPr/>
          <p:nvPr/>
        </p:nvGrpSpPr>
        <p:grpSpPr>
          <a:xfrm>
            <a:off x="6610260" y="3858468"/>
            <a:ext cx="3012840" cy="71640"/>
            <a:chOff x="6610260" y="3858468"/>
            <a:chExt cx="3012840" cy="71640"/>
          </a:xfrm>
        </p:grpSpPr>
        <mc:AlternateContent xmlns:mc="http://schemas.openxmlformats.org/markup-compatibility/2006">
          <mc:Choice xmlns:p14="http://schemas.microsoft.com/office/powerpoint/2010/main" Requires="p14">
            <p:contentPart p14:bwMode="auto" r:id="rId140">
              <p14:nvContentPartPr>
                <p14:cNvPr id="104" name="Ink 103">
                  <a:extLst>
                    <a:ext uri="{FF2B5EF4-FFF2-40B4-BE49-F238E27FC236}">
                      <a16:creationId xmlns:a16="http://schemas.microsoft.com/office/drawing/2014/main" id="{7597AEE8-36B6-4DC9-B146-7B0AE14F91C3}"/>
                    </a:ext>
                  </a:extLst>
                </p14:cNvPr>
                <p14:cNvContentPartPr/>
                <p14:nvPr/>
              </p14:nvContentPartPr>
              <p14:xfrm>
                <a:off x="8199660" y="3858468"/>
                <a:ext cx="1423440" cy="54000"/>
              </p14:xfrm>
            </p:contentPart>
          </mc:Choice>
          <mc:Fallback>
            <p:pic>
              <p:nvPicPr>
                <p:cNvPr id="104" name="Ink 103">
                  <a:extLst>
                    <a:ext uri="{FF2B5EF4-FFF2-40B4-BE49-F238E27FC236}">
                      <a16:creationId xmlns:a16="http://schemas.microsoft.com/office/drawing/2014/main" id="{7597AEE8-36B6-4DC9-B146-7B0AE14F91C3}"/>
                    </a:ext>
                  </a:extLst>
                </p:cNvPr>
                <p:cNvPicPr/>
                <p:nvPr/>
              </p:nvPicPr>
              <p:blipFill>
                <a:blip r:embed="rId141"/>
                <a:stretch>
                  <a:fillRect/>
                </a:stretch>
              </p:blipFill>
              <p:spPr>
                <a:xfrm>
                  <a:off x="8181660" y="3840468"/>
                  <a:ext cx="1459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5" name="Ink 104">
                  <a:extLst>
                    <a:ext uri="{FF2B5EF4-FFF2-40B4-BE49-F238E27FC236}">
                      <a16:creationId xmlns:a16="http://schemas.microsoft.com/office/drawing/2014/main" id="{A9E7BEFE-8C42-4684-95B4-71F4BEA2F232}"/>
                    </a:ext>
                  </a:extLst>
                </p14:cNvPr>
                <p14:cNvContentPartPr/>
                <p14:nvPr/>
              </p14:nvContentPartPr>
              <p14:xfrm>
                <a:off x="6610260" y="3900588"/>
                <a:ext cx="1495080" cy="29520"/>
              </p14:xfrm>
            </p:contentPart>
          </mc:Choice>
          <mc:Fallback>
            <p:pic>
              <p:nvPicPr>
                <p:cNvPr id="105" name="Ink 104">
                  <a:extLst>
                    <a:ext uri="{FF2B5EF4-FFF2-40B4-BE49-F238E27FC236}">
                      <a16:creationId xmlns:a16="http://schemas.microsoft.com/office/drawing/2014/main" id="{A9E7BEFE-8C42-4684-95B4-71F4BEA2F232}"/>
                    </a:ext>
                  </a:extLst>
                </p:cNvPr>
                <p:cNvPicPr/>
                <p:nvPr/>
              </p:nvPicPr>
              <p:blipFill>
                <a:blip r:embed="rId143"/>
                <a:stretch>
                  <a:fillRect/>
                </a:stretch>
              </p:blipFill>
              <p:spPr>
                <a:xfrm>
                  <a:off x="6592620" y="3882588"/>
                  <a:ext cx="1530720" cy="6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117" name="Ink 116">
                <a:extLst>
                  <a:ext uri="{FF2B5EF4-FFF2-40B4-BE49-F238E27FC236}">
                    <a16:creationId xmlns:a16="http://schemas.microsoft.com/office/drawing/2014/main" id="{03135E89-7A14-4C7E-A723-CF825A45BB01}"/>
                  </a:ext>
                </a:extLst>
              </p14:cNvPr>
              <p14:cNvContentPartPr/>
              <p14:nvPr/>
            </p14:nvContentPartPr>
            <p14:xfrm>
              <a:off x="320700" y="3843708"/>
              <a:ext cx="530280" cy="85680"/>
            </p14:xfrm>
          </p:contentPart>
        </mc:Choice>
        <mc:Fallback>
          <p:pic>
            <p:nvPicPr>
              <p:cNvPr id="117" name="Ink 116">
                <a:extLst>
                  <a:ext uri="{FF2B5EF4-FFF2-40B4-BE49-F238E27FC236}">
                    <a16:creationId xmlns:a16="http://schemas.microsoft.com/office/drawing/2014/main" id="{03135E89-7A14-4C7E-A723-CF825A45BB01}"/>
                  </a:ext>
                </a:extLst>
              </p:cNvPr>
              <p:cNvPicPr/>
              <p:nvPr/>
            </p:nvPicPr>
            <p:blipFill>
              <a:blip r:embed="rId145"/>
              <a:stretch>
                <a:fillRect/>
              </a:stretch>
            </p:blipFill>
            <p:spPr>
              <a:xfrm>
                <a:off x="302700" y="3826068"/>
                <a:ext cx="565920" cy="121320"/>
              </a:xfrm>
              <a:prstGeom prst="rect">
                <a:avLst/>
              </a:prstGeom>
            </p:spPr>
          </p:pic>
        </mc:Fallback>
      </mc:AlternateContent>
      <p:grpSp>
        <p:nvGrpSpPr>
          <p:cNvPr id="129" name="Group 128">
            <a:extLst>
              <a:ext uri="{FF2B5EF4-FFF2-40B4-BE49-F238E27FC236}">
                <a16:creationId xmlns:a16="http://schemas.microsoft.com/office/drawing/2014/main" id="{AE0D49A4-AB37-49A9-A95F-DF40C2678999}"/>
              </a:ext>
            </a:extLst>
          </p:cNvPr>
          <p:cNvGrpSpPr/>
          <p:nvPr/>
        </p:nvGrpSpPr>
        <p:grpSpPr>
          <a:xfrm>
            <a:off x="5554740" y="4270308"/>
            <a:ext cx="4685400" cy="164880"/>
            <a:chOff x="5554740" y="4270308"/>
            <a:chExt cx="4685400" cy="164880"/>
          </a:xfrm>
        </p:grpSpPr>
        <mc:AlternateContent xmlns:mc="http://schemas.openxmlformats.org/markup-compatibility/2006">
          <mc:Choice xmlns:p14="http://schemas.microsoft.com/office/powerpoint/2010/main" Requires="p14">
            <p:contentPart p14:bwMode="auto" r:id="rId146">
              <p14:nvContentPartPr>
                <p14:cNvPr id="119" name="Ink 118">
                  <a:extLst>
                    <a:ext uri="{FF2B5EF4-FFF2-40B4-BE49-F238E27FC236}">
                      <a16:creationId xmlns:a16="http://schemas.microsoft.com/office/drawing/2014/main" id="{C09410BC-BBE6-4D7D-859B-7ADC598DF46B}"/>
                    </a:ext>
                  </a:extLst>
                </p14:cNvPr>
                <p14:cNvContentPartPr/>
                <p14:nvPr/>
              </p14:nvContentPartPr>
              <p14:xfrm>
                <a:off x="9751260" y="4278588"/>
                <a:ext cx="488880" cy="84600"/>
              </p14:xfrm>
            </p:contentPart>
          </mc:Choice>
          <mc:Fallback>
            <p:pic>
              <p:nvPicPr>
                <p:cNvPr id="119" name="Ink 118">
                  <a:extLst>
                    <a:ext uri="{FF2B5EF4-FFF2-40B4-BE49-F238E27FC236}">
                      <a16:creationId xmlns:a16="http://schemas.microsoft.com/office/drawing/2014/main" id="{C09410BC-BBE6-4D7D-859B-7ADC598DF46B}"/>
                    </a:ext>
                  </a:extLst>
                </p:cNvPr>
                <p:cNvPicPr/>
                <p:nvPr/>
              </p:nvPicPr>
              <p:blipFill>
                <a:blip r:embed="rId147"/>
                <a:stretch>
                  <a:fillRect/>
                </a:stretch>
              </p:blipFill>
              <p:spPr>
                <a:xfrm>
                  <a:off x="9733620" y="4260588"/>
                  <a:ext cx="524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0" name="Ink 119">
                  <a:extLst>
                    <a:ext uri="{FF2B5EF4-FFF2-40B4-BE49-F238E27FC236}">
                      <a16:creationId xmlns:a16="http://schemas.microsoft.com/office/drawing/2014/main" id="{AC881E9E-A2B0-40AA-9E44-DD38E52F880C}"/>
                    </a:ext>
                  </a:extLst>
                </p14:cNvPr>
                <p14:cNvContentPartPr/>
                <p14:nvPr/>
              </p14:nvContentPartPr>
              <p14:xfrm>
                <a:off x="9005700" y="4331868"/>
                <a:ext cx="528120" cy="54000"/>
              </p14:xfrm>
            </p:contentPart>
          </mc:Choice>
          <mc:Fallback>
            <p:pic>
              <p:nvPicPr>
                <p:cNvPr id="120" name="Ink 119">
                  <a:extLst>
                    <a:ext uri="{FF2B5EF4-FFF2-40B4-BE49-F238E27FC236}">
                      <a16:creationId xmlns:a16="http://schemas.microsoft.com/office/drawing/2014/main" id="{AC881E9E-A2B0-40AA-9E44-DD38E52F880C}"/>
                    </a:ext>
                  </a:extLst>
                </p:cNvPr>
                <p:cNvPicPr/>
                <p:nvPr/>
              </p:nvPicPr>
              <p:blipFill>
                <a:blip r:embed="rId149"/>
                <a:stretch>
                  <a:fillRect/>
                </a:stretch>
              </p:blipFill>
              <p:spPr>
                <a:xfrm>
                  <a:off x="8988060" y="4313868"/>
                  <a:ext cx="563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1" name="Ink 120">
                  <a:extLst>
                    <a:ext uri="{FF2B5EF4-FFF2-40B4-BE49-F238E27FC236}">
                      <a16:creationId xmlns:a16="http://schemas.microsoft.com/office/drawing/2014/main" id="{98516DD8-0AF3-45AA-A570-105C0F0AD06D}"/>
                    </a:ext>
                  </a:extLst>
                </p14:cNvPr>
                <p14:cNvContentPartPr/>
                <p14:nvPr/>
              </p14:nvContentPartPr>
              <p14:xfrm>
                <a:off x="8205420" y="4351308"/>
                <a:ext cx="524520" cy="48600"/>
              </p14:xfrm>
            </p:contentPart>
          </mc:Choice>
          <mc:Fallback>
            <p:pic>
              <p:nvPicPr>
                <p:cNvPr id="121" name="Ink 120">
                  <a:extLst>
                    <a:ext uri="{FF2B5EF4-FFF2-40B4-BE49-F238E27FC236}">
                      <a16:creationId xmlns:a16="http://schemas.microsoft.com/office/drawing/2014/main" id="{98516DD8-0AF3-45AA-A570-105C0F0AD06D}"/>
                    </a:ext>
                  </a:extLst>
                </p:cNvPr>
                <p:cNvPicPr/>
                <p:nvPr/>
              </p:nvPicPr>
              <p:blipFill>
                <a:blip r:embed="rId151"/>
                <a:stretch>
                  <a:fillRect/>
                </a:stretch>
              </p:blipFill>
              <p:spPr>
                <a:xfrm>
                  <a:off x="8187420" y="4333668"/>
                  <a:ext cx="560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2" name="Ink 121">
                  <a:extLst>
                    <a:ext uri="{FF2B5EF4-FFF2-40B4-BE49-F238E27FC236}">
                      <a16:creationId xmlns:a16="http://schemas.microsoft.com/office/drawing/2014/main" id="{5D0A5961-8A88-48C4-89F3-9100EBAD5462}"/>
                    </a:ext>
                  </a:extLst>
                </p14:cNvPr>
                <p14:cNvContentPartPr/>
                <p14:nvPr/>
              </p14:nvContentPartPr>
              <p14:xfrm>
                <a:off x="7299300" y="4390188"/>
                <a:ext cx="668160" cy="45000"/>
              </p14:xfrm>
            </p:contentPart>
          </mc:Choice>
          <mc:Fallback>
            <p:pic>
              <p:nvPicPr>
                <p:cNvPr id="122" name="Ink 121">
                  <a:extLst>
                    <a:ext uri="{FF2B5EF4-FFF2-40B4-BE49-F238E27FC236}">
                      <a16:creationId xmlns:a16="http://schemas.microsoft.com/office/drawing/2014/main" id="{5D0A5961-8A88-48C4-89F3-9100EBAD5462}"/>
                    </a:ext>
                  </a:extLst>
                </p:cNvPr>
                <p:cNvPicPr/>
                <p:nvPr/>
              </p:nvPicPr>
              <p:blipFill>
                <a:blip r:embed="rId153"/>
                <a:stretch>
                  <a:fillRect/>
                </a:stretch>
              </p:blipFill>
              <p:spPr>
                <a:xfrm>
                  <a:off x="7281300" y="4372188"/>
                  <a:ext cx="703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3" name="Ink 122">
                  <a:extLst>
                    <a:ext uri="{FF2B5EF4-FFF2-40B4-BE49-F238E27FC236}">
                      <a16:creationId xmlns:a16="http://schemas.microsoft.com/office/drawing/2014/main" id="{A2EE1415-54D6-4730-A2E0-D07A5F7CC44C}"/>
                    </a:ext>
                  </a:extLst>
                </p14:cNvPr>
                <p14:cNvContentPartPr/>
                <p14:nvPr/>
              </p14:nvContentPartPr>
              <p14:xfrm>
                <a:off x="6303900" y="4343388"/>
                <a:ext cx="811440" cy="82080"/>
              </p14:xfrm>
            </p:contentPart>
          </mc:Choice>
          <mc:Fallback>
            <p:pic>
              <p:nvPicPr>
                <p:cNvPr id="123" name="Ink 122">
                  <a:extLst>
                    <a:ext uri="{FF2B5EF4-FFF2-40B4-BE49-F238E27FC236}">
                      <a16:creationId xmlns:a16="http://schemas.microsoft.com/office/drawing/2014/main" id="{A2EE1415-54D6-4730-A2E0-D07A5F7CC44C}"/>
                    </a:ext>
                  </a:extLst>
                </p:cNvPr>
                <p:cNvPicPr/>
                <p:nvPr/>
              </p:nvPicPr>
              <p:blipFill>
                <a:blip r:embed="rId155"/>
                <a:stretch>
                  <a:fillRect/>
                </a:stretch>
              </p:blipFill>
              <p:spPr>
                <a:xfrm>
                  <a:off x="6286260" y="4325748"/>
                  <a:ext cx="847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5" name="Ink 124">
                  <a:extLst>
                    <a:ext uri="{FF2B5EF4-FFF2-40B4-BE49-F238E27FC236}">
                      <a16:creationId xmlns:a16="http://schemas.microsoft.com/office/drawing/2014/main" id="{539206E0-68DC-48E5-A640-F83CF5488E5D}"/>
                    </a:ext>
                  </a:extLst>
                </p14:cNvPr>
                <p14:cNvContentPartPr/>
                <p14:nvPr/>
              </p14:nvContentPartPr>
              <p14:xfrm>
                <a:off x="5554740" y="4319628"/>
                <a:ext cx="507240" cy="69120"/>
              </p14:xfrm>
            </p:contentPart>
          </mc:Choice>
          <mc:Fallback>
            <p:pic>
              <p:nvPicPr>
                <p:cNvPr id="125" name="Ink 124">
                  <a:extLst>
                    <a:ext uri="{FF2B5EF4-FFF2-40B4-BE49-F238E27FC236}">
                      <a16:creationId xmlns:a16="http://schemas.microsoft.com/office/drawing/2014/main" id="{539206E0-68DC-48E5-A640-F83CF5488E5D}"/>
                    </a:ext>
                  </a:extLst>
                </p:cNvPr>
                <p:cNvPicPr/>
                <p:nvPr/>
              </p:nvPicPr>
              <p:blipFill>
                <a:blip r:embed="rId157"/>
                <a:stretch>
                  <a:fillRect/>
                </a:stretch>
              </p:blipFill>
              <p:spPr>
                <a:xfrm>
                  <a:off x="5536740" y="4301628"/>
                  <a:ext cx="542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7" name="Ink 126">
                  <a:extLst>
                    <a:ext uri="{FF2B5EF4-FFF2-40B4-BE49-F238E27FC236}">
                      <a16:creationId xmlns:a16="http://schemas.microsoft.com/office/drawing/2014/main" id="{479CA836-BB35-4269-9FF1-17A627020610}"/>
                    </a:ext>
                  </a:extLst>
                </p14:cNvPr>
                <p14:cNvContentPartPr/>
                <p14:nvPr/>
              </p14:nvContentPartPr>
              <p14:xfrm>
                <a:off x="9338700" y="4270308"/>
                <a:ext cx="39960" cy="5400"/>
              </p14:xfrm>
            </p:contentPart>
          </mc:Choice>
          <mc:Fallback>
            <p:pic>
              <p:nvPicPr>
                <p:cNvPr id="127" name="Ink 126">
                  <a:extLst>
                    <a:ext uri="{FF2B5EF4-FFF2-40B4-BE49-F238E27FC236}">
                      <a16:creationId xmlns:a16="http://schemas.microsoft.com/office/drawing/2014/main" id="{479CA836-BB35-4269-9FF1-17A627020610}"/>
                    </a:ext>
                  </a:extLst>
                </p:cNvPr>
                <p:cNvPicPr/>
                <p:nvPr/>
              </p:nvPicPr>
              <p:blipFill>
                <a:blip r:embed="rId159"/>
                <a:stretch>
                  <a:fillRect/>
                </a:stretch>
              </p:blipFill>
              <p:spPr>
                <a:xfrm>
                  <a:off x="9321060" y="4252668"/>
                  <a:ext cx="756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8" name="Ink 127">
                  <a:extLst>
                    <a:ext uri="{FF2B5EF4-FFF2-40B4-BE49-F238E27FC236}">
                      <a16:creationId xmlns:a16="http://schemas.microsoft.com/office/drawing/2014/main" id="{59801916-1BFB-4C6F-A69A-E2714D603F06}"/>
                    </a:ext>
                  </a:extLst>
                </p14:cNvPr>
                <p14:cNvContentPartPr/>
                <p14:nvPr/>
              </p14:nvContentPartPr>
              <p14:xfrm>
                <a:off x="8769540" y="4305588"/>
                <a:ext cx="681120" cy="93240"/>
              </p14:xfrm>
            </p:contentPart>
          </mc:Choice>
          <mc:Fallback>
            <p:pic>
              <p:nvPicPr>
                <p:cNvPr id="128" name="Ink 127">
                  <a:extLst>
                    <a:ext uri="{FF2B5EF4-FFF2-40B4-BE49-F238E27FC236}">
                      <a16:creationId xmlns:a16="http://schemas.microsoft.com/office/drawing/2014/main" id="{59801916-1BFB-4C6F-A69A-E2714D603F06}"/>
                    </a:ext>
                  </a:extLst>
                </p:cNvPr>
                <p:cNvPicPr/>
                <p:nvPr/>
              </p:nvPicPr>
              <p:blipFill>
                <a:blip r:embed="rId161"/>
                <a:stretch>
                  <a:fillRect/>
                </a:stretch>
              </p:blipFill>
              <p:spPr>
                <a:xfrm>
                  <a:off x="8751540" y="4287588"/>
                  <a:ext cx="716760" cy="12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2">
            <p14:nvContentPartPr>
              <p14:cNvPr id="130" name="Ink 129">
                <a:extLst>
                  <a:ext uri="{FF2B5EF4-FFF2-40B4-BE49-F238E27FC236}">
                    <a16:creationId xmlns:a16="http://schemas.microsoft.com/office/drawing/2014/main" id="{9A69A6B7-4418-42D8-B6DE-D5ED71D10F14}"/>
                  </a:ext>
                </a:extLst>
              </p14:cNvPr>
              <p14:cNvContentPartPr/>
              <p14:nvPr/>
            </p14:nvContentPartPr>
            <p14:xfrm>
              <a:off x="2078220" y="2851188"/>
              <a:ext cx="2295720" cy="630720"/>
            </p14:xfrm>
          </p:contentPart>
        </mc:Choice>
        <mc:Fallback>
          <p:pic>
            <p:nvPicPr>
              <p:cNvPr id="130" name="Ink 129">
                <a:extLst>
                  <a:ext uri="{FF2B5EF4-FFF2-40B4-BE49-F238E27FC236}">
                    <a16:creationId xmlns:a16="http://schemas.microsoft.com/office/drawing/2014/main" id="{9A69A6B7-4418-42D8-B6DE-D5ED71D10F14}"/>
                  </a:ext>
                </a:extLst>
              </p:cNvPr>
              <p:cNvPicPr/>
              <p:nvPr/>
            </p:nvPicPr>
            <p:blipFill>
              <a:blip r:embed="rId163"/>
              <a:stretch>
                <a:fillRect/>
              </a:stretch>
            </p:blipFill>
            <p:spPr>
              <a:xfrm>
                <a:off x="2060220" y="2833548"/>
                <a:ext cx="2331360" cy="666360"/>
              </a:xfrm>
              <a:prstGeom prst="rect">
                <a:avLst/>
              </a:prstGeom>
            </p:spPr>
          </p:pic>
        </mc:Fallback>
      </mc:AlternateContent>
      <p:grpSp>
        <p:nvGrpSpPr>
          <p:cNvPr id="133" name="Group 132">
            <a:extLst>
              <a:ext uri="{FF2B5EF4-FFF2-40B4-BE49-F238E27FC236}">
                <a16:creationId xmlns:a16="http://schemas.microsoft.com/office/drawing/2014/main" id="{9A1E7DC8-16DC-4C3B-A9B3-6B5111F9DD11}"/>
              </a:ext>
            </a:extLst>
          </p:cNvPr>
          <p:cNvGrpSpPr/>
          <p:nvPr/>
        </p:nvGrpSpPr>
        <p:grpSpPr>
          <a:xfrm>
            <a:off x="1068060" y="3392268"/>
            <a:ext cx="5328720" cy="580680"/>
            <a:chOff x="1068060" y="3392268"/>
            <a:chExt cx="5328720" cy="580680"/>
          </a:xfrm>
        </p:grpSpPr>
        <mc:AlternateContent xmlns:mc="http://schemas.openxmlformats.org/markup-compatibility/2006">
          <mc:Choice xmlns:p14="http://schemas.microsoft.com/office/powerpoint/2010/main" Requires="p14">
            <p:contentPart p14:bwMode="auto" r:id="rId164">
              <p14:nvContentPartPr>
                <p14:cNvPr id="107" name="Ink 106">
                  <a:extLst>
                    <a:ext uri="{FF2B5EF4-FFF2-40B4-BE49-F238E27FC236}">
                      <a16:creationId xmlns:a16="http://schemas.microsoft.com/office/drawing/2014/main" id="{81B2CA01-A45D-4951-8BAC-B12E41AD45FA}"/>
                    </a:ext>
                  </a:extLst>
                </p14:cNvPr>
                <p14:cNvContentPartPr/>
                <p14:nvPr/>
              </p14:nvContentPartPr>
              <p14:xfrm>
                <a:off x="5777580" y="3828228"/>
                <a:ext cx="619200" cy="81000"/>
              </p14:xfrm>
            </p:contentPart>
          </mc:Choice>
          <mc:Fallback>
            <p:pic>
              <p:nvPicPr>
                <p:cNvPr id="107" name="Ink 106">
                  <a:extLst>
                    <a:ext uri="{FF2B5EF4-FFF2-40B4-BE49-F238E27FC236}">
                      <a16:creationId xmlns:a16="http://schemas.microsoft.com/office/drawing/2014/main" id="{81B2CA01-A45D-4951-8BAC-B12E41AD45FA}"/>
                    </a:ext>
                  </a:extLst>
                </p:cNvPr>
                <p:cNvPicPr/>
                <p:nvPr/>
              </p:nvPicPr>
              <p:blipFill>
                <a:blip r:embed="rId165"/>
                <a:stretch>
                  <a:fillRect/>
                </a:stretch>
              </p:blipFill>
              <p:spPr>
                <a:xfrm>
                  <a:off x="5759580" y="3810228"/>
                  <a:ext cx="654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8" name="Ink 107">
                  <a:extLst>
                    <a:ext uri="{FF2B5EF4-FFF2-40B4-BE49-F238E27FC236}">
                      <a16:creationId xmlns:a16="http://schemas.microsoft.com/office/drawing/2014/main" id="{9E8CA80D-6C3D-4292-B383-B11C49B3BA2A}"/>
                    </a:ext>
                  </a:extLst>
                </p14:cNvPr>
                <p14:cNvContentPartPr/>
                <p14:nvPr/>
              </p14:nvContentPartPr>
              <p14:xfrm>
                <a:off x="4992420" y="3922188"/>
                <a:ext cx="568440" cy="50760"/>
              </p14:xfrm>
            </p:contentPart>
          </mc:Choice>
          <mc:Fallback>
            <p:pic>
              <p:nvPicPr>
                <p:cNvPr id="108" name="Ink 107">
                  <a:extLst>
                    <a:ext uri="{FF2B5EF4-FFF2-40B4-BE49-F238E27FC236}">
                      <a16:creationId xmlns:a16="http://schemas.microsoft.com/office/drawing/2014/main" id="{9E8CA80D-6C3D-4292-B383-B11C49B3BA2A}"/>
                    </a:ext>
                  </a:extLst>
                </p:cNvPr>
                <p:cNvPicPr/>
                <p:nvPr/>
              </p:nvPicPr>
              <p:blipFill>
                <a:blip r:embed="rId167"/>
                <a:stretch>
                  <a:fillRect/>
                </a:stretch>
              </p:blipFill>
              <p:spPr>
                <a:xfrm>
                  <a:off x="4974420" y="3904188"/>
                  <a:ext cx="6040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9" name="Ink 108">
                  <a:extLst>
                    <a:ext uri="{FF2B5EF4-FFF2-40B4-BE49-F238E27FC236}">
                      <a16:creationId xmlns:a16="http://schemas.microsoft.com/office/drawing/2014/main" id="{1F9F41AC-42D8-4D66-9121-E2BB5BDA21B1}"/>
                    </a:ext>
                  </a:extLst>
                </p14:cNvPr>
                <p14:cNvContentPartPr/>
                <p14:nvPr/>
              </p14:nvContentPartPr>
              <p14:xfrm>
                <a:off x="3897300" y="3902388"/>
                <a:ext cx="1005120" cy="32040"/>
              </p14:xfrm>
            </p:contentPart>
          </mc:Choice>
          <mc:Fallback>
            <p:pic>
              <p:nvPicPr>
                <p:cNvPr id="109" name="Ink 108">
                  <a:extLst>
                    <a:ext uri="{FF2B5EF4-FFF2-40B4-BE49-F238E27FC236}">
                      <a16:creationId xmlns:a16="http://schemas.microsoft.com/office/drawing/2014/main" id="{1F9F41AC-42D8-4D66-9121-E2BB5BDA21B1}"/>
                    </a:ext>
                  </a:extLst>
                </p:cNvPr>
                <p:cNvPicPr/>
                <p:nvPr/>
              </p:nvPicPr>
              <p:blipFill>
                <a:blip r:embed="rId169"/>
                <a:stretch>
                  <a:fillRect/>
                </a:stretch>
              </p:blipFill>
              <p:spPr>
                <a:xfrm>
                  <a:off x="3879300" y="3884748"/>
                  <a:ext cx="1040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1" name="Ink 110">
                  <a:extLst>
                    <a:ext uri="{FF2B5EF4-FFF2-40B4-BE49-F238E27FC236}">
                      <a16:creationId xmlns:a16="http://schemas.microsoft.com/office/drawing/2014/main" id="{3C398858-3641-4139-958A-29F4A7ED51DD}"/>
                    </a:ext>
                  </a:extLst>
                </p14:cNvPr>
                <p14:cNvContentPartPr/>
                <p14:nvPr/>
              </p14:nvContentPartPr>
              <p14:xfrm>
                <a:off x="2933940" y="3851628"/>
                <a:ext cx="838440" cy="57960"/>
              </p14:xfrm>
            </p:contentPart>
          </mc:Choice>
          <mc:Fallback>
            <p:pic>
              <p:nvPicPr>
                <p:cNvPr id="111" name="Ink 110">
                  <a:extLst>
                    <a:ext uri="{FF2B5EF4-FFF2-40B4-BE49-F238E27FC236}">
                      <a16:creationId xmlns:a16="http://schemas.microsoft.com/office/drawing/2014/main" id="{3C398858-3641-4139-958A-29F4A7ED51DD}"/>
                    </a:ext>
                  </a:extLst>
                </p:cNvPr>
                <p:cNvPicPr/>
                <p:nvPr/>
              </p:nvPicPr>
              <p:blipFill>
                <a:blip r:embed="rId171"/>
                <a:stretch>
                  <a:fillRect/>
                </a:stretch>
              </p:blipFill>
              <p:spPr>
                <a:xfrm>
                  <a:off x="2915940" y="3833628"/>
                  <a:ext cx="874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3" name="Ink 112">
                  <a:extLst>
                    <a:ext uri="{FF2B5EF4-FFF2-40B4-BE49-F238E27FC236}">
                      <a16:creationId xmlns:a16="http://schemas.microsoft.com/office/drawing/2014/main" id="{B1595C53-ADBF-4BF8-B68C-17AD6B661011}"/>
                    </a:ext>
                  </a:extLst>
                </p14:cNvPr>
                <p14:cNvContentPartPr/>
                <p14:nvPr/>
              </p14:nvContentPartPr>
              <p14:xfrm>
                <a:off x="1817580" y="3817428"/>
                <a:ext cx="889560" cy="117360"/>
              </p14:xfrm>
            </p:contentPart>
          </mc:Choice>
          <mc:Fallback>
            <p:pic>
              <p:nvPicPr>
                <p:cNvPr id="113" name="Ink 112">
                  <a:extLst>
                    <a:ext uri="{FF2B5EF4-FFF2-40B4-BE49-F238E27FC236}">
                      <a16:creationId xmlns:a16="http://schemas.microsoft.com/office/drawing/2014/main" id="{B1595C53-ADBF-4BF8-B68C-17AD6B661011}"/>
                    </a:ext>
                  </a:extLst>
                </p:cNvPr>
                <p:cNvPicPr/>
                <p:nvPr/>
              </p:nvPicPr>
              <p:blipFill>
                <a:blip r:embed="rId173"/>
                <a:stretch>
                  <a:fillRect/>
                </a:stretch>
              </p:blipFill>
              <p:spPr>
                <a:xfrm>
                  <a:off x="1799580" y="3799428"/>
                  <a:ext cx="9252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5" name="Ink 114">
                  <a:extLst>
                    <a:ext uri="{FF2B5EF4-FFF2-40B4-BE49-F238E27FC236}">
                      <a16:creationId xmlns:a16="http://schemas.microsoft.com/office/drawing/2014/main" id="{9E2C34C2-A7DF-4841-AF2E-6C64B02713E7}"/>
                    </a:ext>
                  </a:extLst>
                </p14:cNvPr>
                <p14:cNvContentPartPr/>
                <p14:nvPr/>
              </p14:nvContentPartPr>
              <p14:xfrm>
                <a:off x="1068060" y="3836868"/>
                <a:ext cx="550800" cy="68400"/>
              </p14:xfrm>
            </p:contentPart>
          </mc:Choice>
          <mc:Fallback>
            <p:pic>
              <p:nvPicPr>
                <p:cNvPr id="115" name="Ink 114">
                  <a:extLst>
                    <a:ext uri="{FF2B5EF4-FFF2-40B4-BE49-F238E27FC236}">
                      <a16:creationId xmlns:a16="http://schemas.microsoft.com/office/drawing/2014/main" id="{9E2C34C2-A7DF-4841-AF2E-6C64B02713E7}"/>
                    </a:ext>
                  </a:extLst>
                </p:cNvPr>
                <p:cNvPicPr/>
                <p:nvPr/>
              </p:nvPicPr>
              <p:blipFill>
                <a:blip r:embed="rId175"/>
                <a:stretch>
                  <a:fillRect/>
                </a:stretch>
              </p:blipFill>
              <p:spPr>
                <a:xfrm>
                  <a:off x="1050420" y="3818868"/>
                  <a:ext cx="586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5" name="Ink 94">
                  <a:extLst>
                    <a:ext uri="{FF2B5EF4-FFF2-40B4-BE49-F238E27FC236}">
                      <a16:creationId xmlns:a16="http://schemas.microsoft.com/office/drawing/2014/main" id="{0F5CD024-4C55-4A96-B900-09D2AEC7D92D}"/>
                    </a:ext>
                  </a:extLst>
                </p14:cNvPr>
                <p14:cNvContentPartPr/>
                <p14:nvPr/>
              </p14:nvContentPartPr>
              <p14:xfrm>
                <a:off x="3311940" y="3392268"/>
                <a:ext cx="1103760" cy="27720"/>
              </p14:xfrm>
            </p:contentPart>
          </mc:Choice>
          <mc:Fallback>
            <p:pic>
              <p:nvPicPr>
                <p:cNvPr id="95" name="Ink 94">
                  <a:extLst>
                    <a:ext uri="{FF2B5EF4-FFF2-40B4-BE49-F238E27FC236}">
                      <a16:creationId xmlns:a16="http://schemas.microsoft.com/office/drawing/2014/main" id="{0F5CD024-4C55-4A96-B900-09D2AEC7D92D}"/>
                    </a:ext>
                  </a:extLst>
                </p:cNvPr>
                <p:cNvPicPr/>
                <p:nvPr/>
              </p:nvPicPr>
              <p:blipFill>
                <a:blip r:embed="rId177"/>
                <a:stretch>
                  <a:fillRect/>
                </a:stretch>
              </p:blipFill>
              <p:spPr>
                <a:xfrm>
                  <a:off x="3294300" y="3374628"/>
                  <a:ext cx="1139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6" name="Ink 95">
                  <a:extLst>
                    <a:ext uri="{FF2B5EF4-FFF2-40B4-BE49-F238E27FC236}">
                      <a16:creationId xmlns:a16="http://schemas.microsoft.com/office/drawing/2014/main" id="{0EBA3F5C-DC5A-4AEE-8BB8-36CE6E115FEE}"/>
                    </a:ext>
                  </a:extLst>
                </p14:cNvPr>
                <p14:cNvContentPartPr/>
                <p14:nvPr/>
              </p14:nvContentPartPr>
              <p14:xfrm>
                <a:off x="4417500" y="3405948"/>
                <a:ext cx="267120" cy="9360"/>
              </p14:xfrm>
            </p:contentPart>
          </mc:Choice>
          <mc:Fallback>
            <p:pic>
              <p:nvPicPr>
                <p:cNvPr id="96" name="Ink 95">
                  <a:extLst>
                    <a:ext uri="{FF2B5EF4-FFF2-40B4-BE49-F238E27FC236}">
                      <a16:creationId xmlns:a16="http://schemas.microsoft.com/office/drawing/2014/main" id="{0EBA3F5C-DC5A-4AEE-8BB8-36CE6E115FEE}"/>
                    </a:ext>
                  </a:extLst>
                </p:cNvPr>
                <p:cNvPicPr/>
                <p:nvPr/>
              </p:nvPicPr>
              <p:blipFill>
                <a:blip r:embed="rId179"/>
                <a:stretch>
                  <a:fillRect/>
                </a:stretch>
              </p:blipFill>
              <p:spPr>
                <a:xfrm>
                  <a:off x="4399500" y="3387948"/>
                  <a:ext cx="3027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2" name="Ink 131">
                  <a:extLst>
                    <a:ext uri="{FF2B5EF4-FFF2-40B4-BE49-F238E27FC236}">
                      <a16:creationId xmlns:a16="http://schemas.microsoft.com/office/drawing/2014/main" id="{99986108-01A7-4B3E-A4EC-CD0BCDC152E0}"/>
                    </a:ext>
                  </a:extLst>
                </p14:cNvPr>
                <p14:cNvContentPartPr/>
                <p14:nvPr/>
              </p14:nvContentPartPr>
              <p14:xfrm>
                <a:off x="1617060" y="3400548"/>
                <a:ext cx="3310200" cy="566280"/>
              </p14:xfrm>
            </p:contentPart>
          </mc:Choice>
          <mc:Fallback>
            <p:pic>
              <p:nvPicPr>
                <p:cNvPr id="132" name="Ink 131">
                  <a:extLst>
                    <a:ext uri="{FF2B5EF4-FFF2-40B4-BE49-F238E27FC236}">
                      <a16:creationId xmlns:a16="http://schemas.microsoft.com/office/drawing/2014/main" id="{99986108-01A7-4B3E-A4EC-CD0BCDC152E0}"/>
                    </a:ext>
                  </a:extLst>
                </p:cNvPr>
                <p:cNvPicPr/>
                <p:nvPr/>
              </p:nvPicPr>
              <p:blipFill>
                <a:blip r:embed="rId181"/>
                <a:stretch>
                  <a:fillRect/>
                </a:stretch>
              </p:blipFill>
              <p:spPr>
                <a:xfrm>
                  <a:off x="1599060" y="3382908"/>
                  <a:ext cx="3345840" cy="60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2">
            <p14:nvContentPartPr>
              <p14:cNvPr id="134" name="Ink 133">
                <a:extLst>
                  <a:ext uri="{FF2B5EF4-FFF2-40B4-BE49-F238E27FC236}">
                    <a16:creationId xmlns:a16="http://schemas.microsoft.com/office/drawing/2014/main" id="{24EC7579-C232-4808-B664-21AEFC2B038D}"/>
                  </a:ext>
                </a:extLst>
              </p14:cNvPr>
              <p14:cNvContentPartPr/>
              <p14:nvPr/>
            </p14:nvContentPartPr>
            <p14:xfrm>
              <a:off x="5470860" y="3800868"/>
              <a:ext cx="4107240" cy="627480"/>
            </p14:xfrm>
          </p:contentPart>
        </mc:Choice>
        <mc:Fallback>
          <p:pic>
            <p:nvPicPr>
              <p:cNvPr id="134" name="Ink 133">
                <a:extLst>
                  <a:ext uri="{FF2B5EF4-FFF2-40B4-BE49-F238E27FC236}">
                    <a16:creationId xmlns:a16="http://schemas.microsoft.com/office/drawing/2014/main" id="{24EC7579-C232-4808-B664-21AEFC2B038D}"/>
                  </a:ext>
                </a:extLst>
              </p:cNvPr>
              <p:cNvPicPr/>
              <p:nvPr/>
            </p:nvPicPr>
            <p:blipFill>
              <a:blip r:embed="rId183"/>
              <a:stretch>
                <a:fillRect/>
              </a:stretch>
            </p:blipFill>
            <p:spPr>
              <a:xfrm>
                <a:off x="5452860" y="3783228"/>
                <a:ext cx="4142880" cy="663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5" name="Ink 134">
                <a:extLst>
                  <a:ext uri="{FF2B5EF4-FFF2-40B4-BE49-F238E27FC236}">
                    <a16:creationId xmlns:a16="http://schemas.microsoft.com/office/drawing/2014/main" id="{D03CDB6E-D20E-42B5-ADEC-851AF670AD1A}"/>
                  </a:ext>
                </a:extLst>
              </p14:cNvPr>
              <p14:cNvContentPartPr/>
              <p14:nvPr/>
            </p14:nvContentPartPr>
            <p14:xfrm>
              <a:off x="1543260" y="4367868"/>
              <a:ext cx="2948400" cy="76320"/>
            </p14:xfrm>
          </p:contentPart>
        </mc:Choice>
        <mc:Fallback>
          <p:pic>
            <p:nvPicPr>
              <p:cNvPr id="135" name="Ink 134">
                <a:extLst>
                  <a:ext uri="{FF2B5EF4-FFF2-40B4-BE49-F238E27FC236}">
                    <a16:creationId xmlns:a16="http://schemas.microsoft.com/office/drawing/2014/main" id="{D03CDB6E-D20E-42B5-ADEC-851AF670AD1A}"/>
                  </a:ext>
                </a:extLst>
              </p:cNvPr>
              <p:cNvPicPr/>
              <p:nvPr/>
            </p:nvPicPr>
            <p:blipFill>
              <a:blip r:embed="rId185"/>
              <a:stretch>
                <a:fillRect/>
              </a:stretch>
            </p:blipFill>
            <p:spPr>
              <a:xfrm>
                <a:off x="1525260" y="4350228"/>
                <a:ext cx="2984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6" name="Ink 135">
                <a:extLst>
                  <a:ext uri="{FF2B5EF4-FFF2-40B4-BE49-F238E27FC236}">
                    <a16:creationId xmlns:a16="http://schemas.microsoft.com/office/drawing/2014/main" id="{6970F8A9-6F0C-4076-99CE-B6786AC514F8}"/>
                  </a:ext>
                </a:extLst>
              </p14:cNvPr>
              <p14:cNvContentPartPr/>
              <p14:nvPr/>
            </p14:nvContentPartPr>
            <p14:xfrm>
              <a:off x="865740" y="4277508"/>
              <a:ext cx="657000" cy="32040"/>
            </p14:xfrm>
          </p:contentPart>
        </mc:Choice>
        <mc:Fallback>
          <p:pic>
            <p:nvPicPr>
              <p:cNvPr id="136" name="Ink 135">
                <a:extLst>
                  <a:ext uri="{FF2B5EF4-FFF2-40B4-BE49-F238E27FC236}">
                    <a16:creationId xmlns:a16="http://schemas.microsoft.com/office/drawing/2014/main" id="{6970F8A9-6F0C-4076-99CE-B6786AC514F8}"/>
                  </a:ext>
                </a:extLst>
              </p:cNvPr>
              <p:cNvPicPr/>
              <p:nvPr/>
            </p:nvPicPr>
            <p:blipFill>
              <a:blip r:embed="rId187"/>
              <a:stretch>
                <a:fillRect/>
              </a:stretch>
            </p:blipFill>
            <p:spPr>
              <a:xfrm>
                <a:off x="847740" y="4259868"/>
                <a:ext cx="6926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7" name="Ink 136">
                <a:extLst>
                  <a:ext uri="{FF2B5EF4-FFF2-40B4-BE49-F238E27FC236}">
                    <a16:creationId xmlns:a16="http://schemas.microsoft.com/office/drawing/2014/main" id="{E852D85F-42EB-4780-9F4C-DE0A75F34287}"/>
                  </a:ext>
                </a:extLst>
              </p14:cNvPr>
              <p14:cNvContentPartPr/>
              <p14:nvPr/>
            </p14:nvContentPartPr>
            <p14:xfrm>
              <a:off x="9102540" y="4801308"/>
              <a:ext cx="1116720" cy="100440"/>
            </p14:xfrm>
          </p:contentPart>
        </mc:Choice>
        <mc:Fallback>
          <p:pic>
            <p:nvPicPr>
              <p:cNvPr id="137" name="Ink 136">
                <a:extLst>
                  <a:ext uri="{FF2B5EF4-FFF2-40B4-BE49-F238E27FC236}">
                    <a16:creationId xmlns:a16="http://schemas.microsoft.com/office/drawing/2014/main" id="{E852D85F-42EB-4780-9F4C-DE0A75F34287}"/>
                  </a:ext>
                </a:extLst>
              </p:cNvPr>
              <p:cNvPicPr/>
              <p:nvPr/>
            </p:nvPicPr>
            <p:blipFill>
              <a:blip r:embed="rId189"/>
              <a:stretch>
                <a:fillRect/>
              </a:stretch>
            </p:blipFill>
            <p:spPr>
              <a:xfrm>
                <a:off x="9084540" y="4783668"/>
                <a:ext cx="1152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8" name="Ink 137">
                <a:extLst>
                  <a:ext uri="{FF2B5EF4-FFF2-40B4-BE49-F238E27FC236}">
                    <a16:creationId xmlns:a16="http://schemas.microsoft.com/office/drawing/2014/main" id="{B2B6B4C0-BA3D-433A-BCD1-D6E3926432CE}"/>
                  </a:ext>
                </a:extLst>
              </p14:cNvPr>
              <p14:cNvContentPartPr/>
              <p14:nvPr/>
            </p14:nvContentPartPr>
            <p14:xfrm>
              <a:off x="1507620" y="3842628"/>
              <a:ext cx="939240" cy="561240"/>
            </p14:xfrm>
          </p:contentPart>
        </mc:Choice>
        <mc:Fallback>
          <p:pic>
            <p:nvPicPr>
              <p:cNvPr id="138" name="Ink 137">
                <a:extLst>
                  <a:ext uri="{FF2B5EF4-FFF2-40B4-BE49-F238E27FC236}">
                    <a16:creationId xmlns:a16="http://schemas.microsoft.com/office/drawing/2014/main" id="{B2B6B4C0-BA3D-433A-BCD1-D6E3926432CE}"/>
                  </a:ext>
                </a:extLst>
              </p:cNvPr>
              <p:cNvPicPr/>
              <p:nvPr/>
            </p:nvPicPr>
            <p:blipFill>
              <a:blip r:embed="rId191"/>
              <a:stretch>
                <a:fillRect/>
              </a:stretch>
            </p:blipFill>
            <p:spPr>
              <a:xfrm>
                <a:off x="1489620" y="3824988"/>
                <a:ext cx="97488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9" name="Ink 138">
                <a:extLst>
                  <a:ext uri="{FF2B5EF4-FFF2-40B4-BE49-F238E27FC236}">
                    <a16:creationId xmlns:a16="http://schemas.microsoft.com/office/drawing/2014/main" id="{FB0DF45F-392C-4FEC-94F8-F0CF03C17F8E}"/>
                  </a:ext>
                </a:extLst>
              </p14:cNvPr>
              <p14:cNvContentPartPr/>
              <p14:nvPr/>
            </p14:nvContentPartPr>
            <p14:xfrm>
              <a:off x="6559500" y="4774668"/>
              <a:ext cx="2020680" cy="133560"/>
            </p14:xfrm>
          </p:contentPart>
        </mc:Choice>
        <mc:Fallback>
          <p:pic>
            <p:nvPicPr>
              <p:cNvPr id="139" name="Ink 138">
                <a:extLst>
                  <a:ext uri="{FF2B5EF4-FFF2-40B4-BE49-F238E27FC236}">
                    <a16:creationId xmlns:a16="http://schemas.microsoft.com/office/drawing/2014/main" id="{FB0DF45F-392C-4FEC-94F8-F0CF03C17F8E}"/>
                  </a:ext>
                </a:extLst>
              </p:cNvPr>
              <p:cNvPicPr/>
              <p:nvPr/>
            </p:nvPicPr>
            <p:blipFill>
              <a:blip r:embed="rId193"/>
              <a:stretch>
                <a:fillRect/>
              </a:stretch>
            </p:blipFill>
            <p:spPr>
              <a:xfrm>
                <a:off x="6541500" y="4757028"/>
                <a:ext cx="2056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0" name="Ink 139">
                <a:extLst>
                  <a:ext uri="{FF2B5EF4-FFF2-40B4-BE49-F238E27FC236}">
                    <a16:creationId xmlns:a16="http://schemas.microsoft.com/office/drawing/2014/main" id="{74DAEC15-7799-47CD-A816-4B75A311FF55}"/>
                  </a:ext>
                </a:extLst>
              </p14:cNvPr>
              <p14:cNvContentPartPr/>
              <p14:nvPr/>
            </p14:nvContentPartPr>
            <p14:xfrm>
              <a:off x="3976140" y="4802388"/>
              <a:ext cx="2549160" cy="81000"/>
            </p14:xfrm>
          </p:contentPart>
        </mc:Choice>
        <mc:Fallback>
          <p:pic>
            <p:nvPicPr>
              <p:cNvPr id="140" name="Ink 139">
                <a:extLst>
                  <a:ext uri="{FF2B5EF4-FFF2-40B4-BE49-F238E27FC236}">
                    <a16:creationId xmlns:a16="http://schemas.microsoft.com/office/drawing/2014/main" id="{74DAEC15-7799-47CD-A816-4B75A311FF55}"/>
                  </a:ext>
                </a:extLst>
              </p:cNvPr>
              <p:cNvPicPr/>
              <p:nvPr/>
            </p:nvPicPr>
            <p:blipFill>
              <a:blip r:embed="rId195"/>
              <a:stretch>
                <a:fillRect/>
              </a:stretch>
            </p:blipFill>
            <p:spPr>
              <a:xfrm>
                <a:off x="3958140" y="4784748"/>
                <a:ext cx="2584800" cy="116640"/>
              </a:xfrm>
              <a:prstGeom prst="rect">
                <a:avLst/>
              </a:prstGeom>
            </p:spPr>
          </p:pic>
        </mc:Fallback>
      </mc:AlternateContent>
      <p:grpSp>
        <p:nvGrpSpPr>
          <p:cNvPr id="145" name="Group 144">
            <a:extLst>
              <a:ext uri="{FF2B5EF4-FFF2-40B4-BE49-F238E27FC236}">
                <a16:creationId xmlns:a16="http://schemas.microsoft.com/office/drawing/2014/main" id="{71CA48BF-161E-4488-859A-4A8F74321A56}"/>
              </a:ext>
            </a:extLst>
          </p:cNvPr>
          <p:cNvGrpSpPr/>
          <p:nvPr/>
        </p:nvGrpSpPr>
        <p:grpSpPr>
          <a:xfrm>
            <a:off x="799500" y="4757388"/>
            <a:ext cx="3022200" cy="93600"/>
            <a:chOff x="799500" y="4757388"/>
            <a:chExt cx="3022200" cy="93600"/>
          </a:xfrm>
        </p:grpSpPr>
        <mc:AlternateContent xmlns:mc="http://schemas.openxmlformats.org/markup-compatibility/2006">
          <mc:Choice xmlns:p14="http://schemas.microsoft.com/office/powerpoint/2010/main" Requires="p14">
            <p:contentPart p14:bwMode="auto" r:id="rId196">
              <p14:nvContentPartPr>
                <p14:cNvPr id="141" name="Ink 140">
                  <a:extLst>
                    <a:ext uri="{FF2B5EF4-FFF2-40B4-BE49-F238E27FC236}">
                      <a16:creationId xmlns:a16="http://schemas.microsoft.com/office/drawing/2014/main" id="{24D85027-4806-4C53-A558-ECB764BB9B37}"/>
                    </a:ext>
                  </a:extLst>
                </p14:cNvPr>
                <p14:cNvContentPartPr/>
                <p14:nvPr/>
              </p14:nvContentPartPr>
              <p14:xfrm>
                <a:off x="3071820" y="4769268"/>
                <a:ext cx="749880" cy="43560"/>
              </p14:xfrm>
            </p:contentPart>
          </mc:Choice>
          <mc:Fallback>
            <p:pic>
              <p:nvPicPr>
                <p:cNvPr id="141" name="Ink 140">
                  <a:extLst>
                    <a:ext uri="{FF2B5EF4-FFF2-40B4-BE49-F238E27FC236}">
                      <a16:creationId xmlns:a16="http://schemas.microsoft.com/office/drawing/2014/main" id="{24D85027-4806-4C53-A558-ECB764BB9B37}"/>
                    </a:ext>
                  </a:extLst>
                </p:cNvPr>
                <p:cNvPicPr/>
                <p:nvPr/>
              </p:nvPicPr>
              <p:blipFill>
                <a:blip r:embed="rId197"/>
                <a:stretch>
                  <a:fillRect/>
                </a:stretch>
              </p:blipFill>
              <p:spPr>
                <a:xfrm>
                  <a:off x="3054180" y="4751268"/>
                  <a:ext cx="785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2" name="Ink 141">
                  <a:extLst>
                    <a:ext uri="{FF2B5EF4-FFF2-40B4-BE49-F238E27FC236}">
                      <a16:creationId xmlns:a16="http://schemas.microsoft.com/office/drawing/2014/main" id="{2F44B237-388E-4E28-BE29-C324141B67BE}"/>
                    </a:ext>
                  </a:extLst>
                </p14:cNvPr>
                <p14:cNvContentPartPr/>
                <p14:nvPr/>
              </p14:nvContentPartPr>
              <p14:xfrm>
                <a:off x="2190180" y="4757388"/>
                <a:ext cx="713520" cy="29880"/>
              </p14:xfrm>
            </p:contentPart>
          </mc:Choice>
          <mc:Fallback>
            <p:pic>
              <p:nvPicPr>
                <p:cNvPr id="142" name="Ink 141">
                  <a:extLst>
                    <a:ext uri="{FF2B5EF4-FFF2-40B4-BE49-F238E27FC236}">
                      <a16:creationId xmlns:a16="http://schemas.microsoft.com/office/drawing/2014/main" id="{2F44B237-388E-4E28-BE29-C324141B67BE}"/>
                    </a:ext>
                  </a:extLst>
                </p:cNvPr>
                <p:cNvPicPr/>
                <p:nvPr/>
              </p:nvPicPr>
              <p:blipFill>
                <a:blip r:embed="rId199"/>
                <a:stretch>
                  <a:fillRect/>
                </a:stretch>
              </p:blipFill>
              <p:spPr>
                <a:xfrm>
                  <a:off x="2172180" y="4739388"/>
                  <a:ext cx="749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3" name="Ink 142">
                  <a:extLst>
                    <a:ext uri="{FF2B5EF4-FFF2-40B4-BE49-F238E27FC236}">
                      <a16:creationId xmlns:a16="http://schemas.microsoft.com/office/drawing/2014/main" id="{58340702-9721-4D34-8F92-5D3BF75D5FB5}"/>
                    </a:ext>
                  </a:extLst>
                </p14:cNvPr>
                <p14:cNvContentPartPr/>
                <p14:nvPr/>
              </p14:nvContentPartPr>
              <p14:xfrm>
                <a:off x="1506900" y="4781508"/>
                <a:ext cx="524520" cy="69480"/>
              </p14:xfrm>
            </p:contentPart>
          </mc:Choice>
          <mc:Fallback>
            <p:pic>
              <p:nvPicPr>
                <p:cNvPr id="143" name="Ink 142">
                  <a:extLst>
                    <a:ext uri="{FF2B5EF4-FFF2-40B4-BE49-F238E27FC236}">
                      <a16:creationId xmlns:a16="http://schemas.microsoft.com/office/drawing/2014/main" id="{58340702-9721-4D34-8F92-5D3BF75D5FB5}"/>
                    </a:ext>
                  </a:extLst>
                </p:cNvPr>
                <p:cNvPicPr/>
                <p:nvPr/>
              </p:nvPicPr>
              <p:blipFill>
                <a:blip r:embed="rId201"/>
                <a:stretch>
                  <a:fillRect/>
                </a:stretch>
              </p:blipFill>
              <p:spPr>
                <a:xfrm>
                  <a:off x="1488900" y="4763868"/>
                  <a:ext cx="560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4" name="Ink 143">
                  <a:extLst>
                    <a:ext uri="{FF2B5EF4-FFF2-40B4-BE49-F238E27FC236}">
                      <a16:creationId xmlns:a16="http://schemas.microsoft.com/office/drawing/2014/main" id="{EA3E2FA1-B72F-4BDB-9A66-D64DECCFA323}"/>
                    </a:ext>
                  </a:extLst>
                </p14:cNvPr>
                <p14:cNvContentPartPr/>
                <p14:nvPr/>
              </p14:nvContentPartPr>
              <p14:xfrm>
                <a:off x="799500" y="4768548"/>
                <a:ext cx="562680" cy="39240"/>
              </p14:xfrm>
            </p:contentPart>
          </mc:Choice>
          <mc:Fallback>
            <p:pic>
              <p:nvPicPr>
                <p:cNvPr id="144" name="Ink 143">
                  <a:extLst>
                    <a:ext uri="{FF2B5EF4-FFF2-40B4-BE49-F238E27FC236}">
                      <a16:creationId xmlns:a16="http://schemas.microsoft.com/office/drawing/2014/main" id="{EA3E2FA1-B72F-4BDB-9A66-D64DECCFA323}"/>
                    </a:ext>
                  </a:extLst>
                </p:cNvPr>
                <p:cNvPicPr/>
                <p:nvPr/>
              </p:nvPicPr>
              <p:blipFill>
                <a:blip r:embed="rId203"/>
                <a:stretch>
                  <a:fillRect/>
                </a:stretch>
              </p:blipFill>
              <p:spPr>
                <a:xfrm>
                  <a:off x="781500" y="4750548"/>
                  <a:ext cx="598320" cy="7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4">
            <p14:nvContentPartPr>
              <p14:cNvPr id="146" name="Ink 145">
                <a:extLst>
                  <a:ext uri="{FF2B5EF4-FFF2-40B4-BE49-F238E27FC236}">
                    <a16:creationId xmlns:a16="http://schemas.microsoft.com/office/drawing/2014/main" id="{A9A757B8-65FD-469E-BDD4-14354F3B2789}"/>
                  </a:ext>
                </a:extLst>
              </p14:cNvPr>
              <p14:cNvContentPartPr/>
              <p14:nvPr/>
            </p14:nvContentPartPr>
            <p14:xfrm>
              <a:off x="9482700" y="5216028"/>
              <a:ext cx="734400" cy="62280"/>
            </p14:xfrm>
          </p:contentPart>
        </mc:Choice>
        <mc:Fallback>
          <p:pic>
            <p:nvPicPr>
              <p:cNvPr id="146" name="Ink 145">
                <a:extLst>
                  <a:ext uri="{FF2B5EF4-FFF2-40B4-BE49-F238E27FC236}">
                    <a16:creationId xmlns:a16="http://schemas.microsoft.com/office/drawing/2014/main" id="{A9A757B8-65FD-469E-BDD4-14354F3B2789}"/>
                  </a:ext>
                </a:extLst>
              </p:cNvPr>
              <p:cNvPicPr/>
              <p:nvPr/>
            </p:nvPicPr>
            <p:blipFill>
              <a:blip r:embed="rId205"/>
              <a:stretch>
                <a:fillRect/>
              </a:stretch>
            </p:blipFill>
            <p:spPr>
              <a:xfrm>
                <a:off x="9464700" y="5198028"/>
                <a:ext cx="770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7" name="Ink 146">
                <a:extLst>
                  <a:ext uri="{FF2B5EF4-FFF2-40B4-BE49-F238E27FC236}">
                    <a16:creationId xmlns:a16="http://schemas.microsoft.com/office/drawing/2014/main" id="{6FA1983F-B26F-4675-9823-989EC4FDBF16}"/>
                  </a:ext>
                </a:extLst>
              </p14:cNvPr>
              <p14:cNvContentPartPr/>
              <p14:nvPr/>
            </p14:nvContentPartPr>
            <p14:xfrm>
              <a:off x="8871420" y="5228988"/>
              <a:ext cx="537840" cy="47880"/>
            </p14:xfrm>
          </p:contentPart>
        </mc:Choice>
        <mc:Fallback>
          <p:pic>
            <p:nvPicPr>
              <p:cNvPr id="147" name="Ink 146">
                <a:extLst>
                  <a:ext uri="{FF2B5EF4-FFF2-40B4-BE49-F238E27FC236}">
                    <a16:creationId xmlns:a16="http://schemas.microsoft.com/office/drawing/2014/main" id="{6FA1983F-B26F-4675-9823-989EC4FDBF16}"/>
                  </a:ext>
                </a:extLst>
              </p:cNvPr>
              <p:cNvPicPr/>
              <p:nvPr/>
            </p:nvPicPr>
            <p:blipFill>
              <a:blip r:embed="rId207"/>
              <a:stretch>
                <a:fillRect/>
              </a:stretch>
            </p:blipFill>
            <p:spPr>
              <a:xfrm>
                <a:off x="8853420" y="5210988"/>
                <a:ext cx="573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8" name="Ink 147">
                <a:extLst>
                  <a:ext uri="{FF2B5EF4-FFF2-40B4-BE49-F238E27FC236}">
                    <a16:creationId xmlns:a16="http://schemas.microsoft.com/office/drawing/2014/main" id="{322E1878-26AB-4F2D-A5AF-673DF7B87FFD}"/>
                  </a:ext>
                </a:extLst>
              </p14:cNvPr>
              <p14:cNvContentPartPr/>
              <p14:nvPr/>
            </p14:nvContentPartPr>
            <p14:xfrm>
              <a:off x="7408740" y="5270748"/>
              <a:ext cx="1345680" cy="24480"/>
            </p14:xfrm>
          </p:contentPart>
        </mc:Choice>
        <mc:Fallback>
          <p:pic>
            <p:nvPicPr>
              <p:cNvPr id="148" name="Ink 147">
                <a:extLst>
                  <a:ext uri="{FF2B5EF4-FFF2-40B4-BE49-F238E27FC236}">
                    <a16:creationId xmlns:a16="http://schemas.microsoft.com/office/drawing/2014/main" id="{322E1878-26AB-4F2D-A5AF-673DF7B87FFD}"/>
                  </a:ext>
                </a:extLst>
              </p:cNvPr>
              <p:cNvPicPr/>
              <p:nvPr/>
            </p:nvPicPr>
            <p:blipFill>
              <a:blip r:embed="rId209"/>
              <a:stretch>
                <a:fillRect/>
              </a:stretch>
            </p:blipFill>
            <p:spPr>
              <a:xfrm>
                <a:off x="7391100" y="5253108"/>
                <a:ext cx="13813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2" name="Ink 151">
                <a:extLst>
                  <a:ext uri="{FF2B5EF4-FFF2-40B4-BE49-F238E27FC236}">
                    <a16:creationId xmlns:a16="http://schemas.microsoft.com/office/drawing/2014/main" id="{C9F66BE8-08B6-461C-8A5E-2357DCBFD58E}"/>
                  </a:ext>
                </a:extLst>
              </p14:cNvPr>
              <p14:cNvContentPartPr/>
              <p14:nvPr/>
            </p14:nvContentPartPr>
            <p14:xfrm>
              <a:off x="4748340" y="5314668"/>
              <a:ext cx="777960" cy="33120"/>
            </p14:xfrm>
          </p:contentPart>
        </mc:Choice>
        <mc:Fallback>
          <p:pic>
            <p:nvPicPr>
              <p:cNvPr id="152" name="Ink 151">
                <a:extLst>
                  <a:ext uri="{FF2B5EF4-FFF2-40B4-BE49-F238E27FC236}">
                    <a16:creationId xmlns:a16="http://schemas.microsoft.com/office/drawing/2014/main" id="{C9F66BE8-08B6-461C-8A5E-2357DCBFD58E}"/>
                  </a:ext>
                </a:extLst>
              </p:cNvPr>
              <p:cNvPicPr/>
              <p:nvPr/>
            </p:nvPicPr>
            <p:blipFill>
              <a:blip r:embed="rId211"/>
              <a:stretch>
                <a:fillRect/>
              </a:stretch>
            </p:blipFill>
            <p:spPr>
              <a:xfrm>
                <a:off x="4730700" y="5297028"/>
                <a:ext cx="813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3" name="Ink 152">
                <a:extLst>
                  <a:ext uri="{FF2B5EF4-FFF2-40B4-BE49-F238E27FC236}">
                    <a16:creationId xmlns:a16="http://schemas.microsoft.com/office/drawing/2014/main" id="{027732AC-7B0A-4F81-AEE1-AC89E8042FA2}"/>
                  </a:ext>
                </a:extLst>
              </p14:cNvPr>
              <p14:cNvContentPartPr/>
              <p14:nvPr/>
            </p14:nvContentPartPr>
            <p14:xfrm>
              <a:off x="3860940" y="5294508"/>
              <a:ext cx="701280" cy="37800"/>
            </p14:xfrm>
          </p:contentPart>
        </mc:Choice>
        <mc:Fallback>
          <p:pic>
            <p:nvPicPr>
              <p:cNvPr id="153" name="Ink 152">
                <a:extLst>
                  <a:ext uri="{FF2B5EF4-FFF2-40B4-BE49-F238E27FC236}">
                    <a16:creationId xmlns:a16="http://schemas.microsoft.com/office/drawing/2014/main" id="{027732AC-7B0A-4F81-AEE1-AC89E8042FA2}"/>
                  </a:ext>
                </a:extLst>
              </p:cNvPr>
              <p:cNvPicPr/>
              <p:nvPr/>
            </p:nvPicPr>
            <p:blipFill>
              <a:blip r:embed="rId213"/>
              <a:stretch>
                <a:fillRect/>
              </a:stretch>
            </p:blipFill>
            <p:spPr>
              <a:xfrm>
                <a:off x="3842940" y="5276868"/>
                <a:ext cx="736920" cy="73440"/>
              </a:xfrm>
              <a:prstGeom prst="rect">
                <a:avLst/>
              </a:prstGeom>
            </p:spPr>
          </p:pic>
        </mc:Fallback>
      </mc:AlternateContent>
      <p:grpSp>
        <p:nvGrpSpPr>
          <p:cNvPr id="156" name="Group 155">
            <a:extLst>
              <a:ext uri="{FF2B5EF4-FFF2-40B4-BE49-F238E27FC236}">
                <a16:creationId xmlns:a16="http://schemas.microsoft.com/office/drawing/2014/main" id="{5BA73778-E2F9-4AB0-986B-357AE8C24F6F}"/>
              </a:ext>
            </a:extLst>
          </p:cNvPr>
          <p:cNvGrpSpPr/>
          <p:nvPr/>
        </p:nvGrpSpPr>
        <p:grpSpPr>
          <a:xfrm>
            <a:off x="5683260" y="4810668"/>
            <a:ext cx="3058920" cy="513360"/>
            <a:chOff x="5683260" y="4810668"/>
            <a:chExt cx="3058920" cy="513360"/>
          </a:xfrm>
        </p:grpSpPr>
        <mc:AlternateContent xmlns:mc="http://schemas.openxmlformats.org/markup-compatibility/2006">
          <mc:Choice xmlns:p14="http://schemas.microsoft.com/office/powerpoint/2010/main" Requires="p14">
            <p:contentPart p14:bwMode="auto" r:id="rId214">
              <p14:nvContentPartPr>
                <p14:cNvPr id="149" name="Ink 148">
                  <a:extLst>
                    <a:ext uri="{FF2B5EF4-FFF2-40B4-BE49-F238E27FC236}">
                      <a16:creationId xmlns:a16="http://schemas.microsoft.com/office/drawing/2014/main" id="{E2B399AC-4D45-4145-8D5E-9F4E00319D3D}"/>
                    </a:ext>
                  </a:extLst>
                </p14:cNvPr>
                <p14:cNvContentPartPr/>
                <p14:nvPr/>
              </p14:nvContentPartPr>
              <p14:xfrm>
                <a:off x="6502620" y="5217468"/>
                <a:ext cx="768240" cy="59400"/>
              </p14:xfrm>
            </p:contentPart>
          </mc:Choice>
          <mc:Fallback>
            <p:pic>
              <p:nvPicPr>
                <p:cNvPr id="149" name="Ink 148">
                  <a:extLst>
                    <a:ext uri="{FF2B5EF4-FFF2-40B4-BE49-F238E27FC236}">
                      <a16:creationId xmlns:a16="http://schemas.microsoft.com/office/drawing/2014/main" id="{E2B399AC-4D45-4145-8D5E-9F4E00319D3D}"/>
                    </a:ext>
                  </a:extLst>
                </p:cNvPr>
                <p:cNvPicPr/>
                <p:nvPr/>
              </p:nvPicPr>
              <p:blipFill>
                <a:blip r:embed="rId215"/>
                <a:stretch>
                  <a:fillRect/>
                </a:stretch>
              </p:blipFill>
              <p:spPr>
                <a:xfrm>
                  <a:off x="6484980" y="5199468"/>
                  <a:ext cx="803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0" name="Ink 149">
                  <a:extLst>
                    <a:ext uri="{FF2B5EF4-FFF2-40B4-BE49-F238E27FC236}">
                      <a16:creationId xmlns:a16="http://schemas.microsoft.com/office/drawing/2014/main" id="{467F891B-5727-4A1C-888B-E1CE449E566F}"/>
                    </a:ext>
                  </a:extLst>
                </p14:cNvPr>
                <p14:cNvContentPartPr/>
                <p14:nvPr/>
              </p14:nvContentPartPr>
              <p14:xfrm>
                <a:off x="5683260" y="5271108"/>
                <a:ext cx="676080" cy="52920"/>
              </p14:xfrm>
            </p:contentPart>
          </mc:Choice>
          <mc:Fallback>
            <p:pic>
              <p:nvPicPr>
                <p:cNvPr id="150" name="Ink 149">
                  <a:extLst>
                    <a:ext uri="{FF2B5EF4-FFF2-40B4-BE49-F238E27FC236}">
                      <a16:creationId xmlns:a16="http://schemas.microsoft.com/office/drawing/2014/main" id="{467F891B-5727-4A1C-888B-E1CE449E566F}"/>
                    </a:ext>
                  </a:extLst>
                </p:cNvPr>
                <p:cNvPicPr/>
                <p:nvPr/>
              </p:nvPicPr>
              <p:blipFill>
                <a:blip r:embed="rId217"/>
                <a:stretch>
                  <a:fillRect/>
                </a:stretch>
              </p:blipFill>
              <p:spPr>
                <a:xfrm>
                  <a:off x="5665260" y="5253108"/>
                  <a:ext cx="711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5" name="Ink 154">
                  <a:extLst>
                    <a:ext uri="{FF2B5EF4-FFF2-40B4-BE49-F238E27FC236}">
                      <a16:creationId xmlns:a16="http://schemas.microsoft.com/office/drawing/2014/main" id="{0466C2DC-467E-4E5A-9512-E72DE40728B5}"/>
                    </a:ext>
                  </a:extLst>
                </p14:cNvPr>
                <p14:cNvContentPartPr/>
                <p14:nvPr/>
              </p14:nvContentPartPr>
              <p14:xfrm>
                <a:off x="7236300" y="4810668"/>
                <a:ext cx="1505880" cy="512280"/>
              </p14:xfrm>
            </p:contentPart>
          </mc:Choice>
          <mc:Fallback>
            <p:pic>
              <p:nvPicPr>
                <p:cNvPr id="155" name="Ink 154">
                  <a:extLst>
                    <a:ext uri="{FF2B5EF4-FFF2-40B4-BE49-F238E27FC236}">
                      <a16:creationId xmlns:a16="http://schemas.microsoft.com/office/drawing/2014/main" id="{0466C2DC-467E-4E5A-9512-E72DE40728B5}"/>
                    </a:ext>
                  </a:extLst>
                </p:cNvPr>
                <p:cNvPicPr/>
                <p:nvPr/>
              </p:nvPicPr>
              <p:blipFill>
                <a:blip r:embed="rId219"/>
                <a:stretch>
                  <a:fillRect/>
                </a:stretch>
              </p:blipFill>
              <p:spPr>
                <a:xfrm>
                  <a:off x="7218660" y="4792668"/>
                  <a:ext cx="1541520" cy="547920"/>
                </a:xfrm>
                <a:prstGeom prst="rect">
                  <a:avLst/>
                </a:prstGeom>
              </p:spPr>
            </p:pic>
          </mc:Fallback>
        </mc:AlternateContent>
      </p:grpSp>
      <p:grpSp>
        <p:nvGrpSpPr>
          <p:cNvPr id="159" name="Group 158">
            <a:extLst>
              <a:ext uri="{FF2B5EF4-FFF2-40B4-BE49-F238E27FC236}">
                <a16:creationId xmlns:a16="http://schemas.microsoft.com/office/drawing/2014/main" id="{9BA585B0-C2DE-4BEF-ADBF-22EA125A373A}"/>
              </a:ext>
            </a:extLst>
          </p:cNvPr>
          <p:cNvGrpSpPr/>
          <p:nvPr/>
        </p:nvGrpSpPr>
        <p:grpSpPr>
          <a:xfrm>
            <a:off x="698700" y="5261388"/>
            <a:ext cx="2523240" cy="173520"/>
            <a:chOff x="698700" y="5261388"/>
            <a:chExt cx="2523240" cy="173520"/>
          </a:xfrm>
        </p:grpSpPr>
        <mc:AlternateContent xmlns:mc="http://schemas.openxmlformats.org/markup-compatibility/2006">
          <mc:Choice xmlns:p14="http://schemas.microsoft.com/office/powerpoint/2010/main" Requires="p14">
            <p:contentPart p14:bwMode="auto" r:id="rId220">
              <p14:nvContentPartPr>
                <p14:cNvPr id="157" name="Ink 156">
                  <a:extLst>
                    <a:ext uri="{FF2B5EF4-FFF2-40B4-BE49-F238E27FC236}">
                      <a16:creationId xmlns:a16="http://schemas.microsoft.com/office/drawing/2014/main" id="{22656DC0-9A53-45DF-AAC0-1CA90508768E}"/>
                    </a:ext>
                  </a:extLst>
                </p14:cNvPr>
                <p14:cNvContentPartPr/>
                <p14:nvPr/>
              </p14:nvContentPartPr>
              <p14:xfrm>
                <a:off x="2358660" y="5261388"/>
                <a:ext cx="863280" cy="173520"/>
              </p14:xfrm>
            </p:contentPart>
          </mc:Choice>
          <mc:Fallback>
            <p:pic>
              <p:nvPicPr>
                <p:cNvPr id="157" name="Ink 156">
                  <a:extLst>
                    <a:ext uri="{FF2B5EF4-FFF2-40B4-BE49-F238E27FC236}">
                      <a16:creationId xmlns:a16="http://schemas.microsoft.com/office/drawing/2014/main" id="{22656DC0-9A53-45DF-AAC0-1CA90508768E}"/>
                    </a:ext>
                  </a:extLst>
                </p:cNvPr>
                <p:cNvPicPr/>
                <p:nvPr/>
              </p:nvPicPr>
              <p:blipFill>
                <a:blip r:embed="rId221"/>
                <a:stretch>
                  <a:fillRect/>
                </a:stretch>
              </p:blipFill>
              <p:spPr>
                <a:xfrm>
                  <a:off x="2341020" y="5243388"/>
                  <a:ext cx="8989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8" name="Ink 157">
                  <a:extLst>
                    <a:ext uri="{FF2B5EF4-FFF2-40B4-BE49-F238E27FC236}">
                      <a16:creationId xmlns:a16="http://schemas.microsoft.com/office/drawing/2014/main" id="{DF524294-0169-43FA-B86C-B6E4FD9A73A7}"/>
                    </a:ext>
                  </a:extLst>
                </p14:cNvPr>
                <p14:cNvContentPartPr/>
                <p14:nvPr/>
              </p14:nvContentPartPr>
              <p14:xfrm>
                <a:off x="698700" y="5285508"/>
                <a:ext cx="1614600" cy="70200"/>
              </p14:xfrm>
            </p:contentPart>
          </mc:Choice>
          <mc:Fallback>
            <p:pic>
              <p:nvPicPr>
                <p:cNvPr id="158" name="Ink 157">
                  <a:extLst>
                    <a:ext uri="{FF2B5EF4-FFF2-40B4-BE49-F238E27FC236}">
                      <a16:creationId xmlns:a16="http://schemas.microsoft.com/office/drawing/2014/main" id="{DF524294-0169-43FA-B86C-B6E4FD9A73A7}"/>
                    </a:ext>
                  </a:extLst>
                </p:cNvPr>
                <p:cNvPicPr/>
                <p:nvPr/>
              </p:nvPicPr>
              <p:blipFill>
                <a:blip r:embed="rId223"/>
                <a:stretch>
                  <a:fillRect/>
                </a:stretch>
              </p:blipFill>
              <p:spPr>
                <a:xfrm>
                  <a:off x="681060" y="5267868"/>
                  <a:ext cx="1650240" cy="10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4">
            <p14:nvContentPartPr>
              <p14:cNvPr id="160" name="Ink 159">
                <a:extLst>
                  <a:ext uri="{FF2B5EF4-FFF2-40B4-BE49-F238E27FC236}">
                    <a16:creationId xmlns:a16="http://schemas.microsoft.com/office/drawing/2014/main" id="{0D62937C-7937-4B9D-957F-0749FB28F994}"/>
                  </a:ext>
                </a:extLst>
              </p14:cNvPr>
              <p14:cNvContentPartPr/>
              <p14:nvPr/>
            </p14:nvContentPartPr>
            <p14:xfrm>
              <a:off x="9662340" y="5729388"/>
              <a:ext cx="657000" cy="24840"/>
            </p14:xfrm>
          </p:contentPart>
        </mc:Choice>
        <mc:Fallback>
          <p:pic>
            <p:nvPicPr>
              <p:cNvPr id="160" name="Ink 159">
                <a:extLst>
                  <a:ext uri="{FF2B5EF4-FFF2-40B4-BE49-F238E27FC236}">
                    <a16:creationId xmlns:a16="http://schemas.microsoft.com/office/drawing/2014/main" id="{0D62937C-7937-4B9D-957F-0749FB28F994}"/>
                  </a:ext>
                </a:extLst>
              </p:cNvPr>
              <p:cNvPicPr/>
              <p:nvPr/>
            </p:nvPicPr>
            <p:blipFill>
              <a:blip r:embed="rId225"/>
              <a:stretch>
                <a:fillRect/>
              </a:stretch>
            </p:blipFill>
            <p:spPr>
              <a:xfrm>
                <a:off x="9644340" y="5711748"/>
                <a:ext cx="692640" cy="60480"/>
              </a:xfrm>
              <a:prstGeom prst="rect">
                <a:avLst/>
              </a:prstGeom>
            </p:spPr>
          </p:pic>
        </mc:Fallback>
      </mc:AlternateContent>
      <p:grpSp>
        <p:nvGrpSpPr>
          <p:cNvPr id="163" name="Group 162">
            <a:extLst>
              <a:ext uri="{FF2B5EF4-FFF2-40B4-BE49-F238E27FC236}">
                <a16:creationId xmlns:a16="http://schemas.microsoft.com/office/drawing/2014/main" id="{1959E0FE-7579-44E8-8ED8-E1CAC421ACB9}"/>
              </a:ext>
            </a:extLst>
          </p:cNvPr>
          <p:cNvGrpSpPr/>
          <p:nvPr/>
        </p:nvGrpSpPr>
        <p:grpSpPr>
          <a:xfrm>
            <a:off x="6642300" y="5742708"/>
            <a:ext cx="2912760" cy="66960"/>
            <a:chOff x="6642300" y="5742708"/>
            <a:chExt cx="2912760" cy="66960"/>
          </a:xfrm>
        </p:grpSpPr>
        <mc:AlternateContent xmlns:mc="http://schemas.openxmlformats.org/markup-compatibility/2006">
          <mc:Choice xmlns:p14="http://schemas.microsoft.com/office/powerpoint/2010/main" Requires="p14">
            <p:contentPart p14:bwMode="auto" r:id="rId226">
              <p14:nvContentPartPr>
                <p14:cNvPr id="161" name="Ink 160">
                  <a:extLst>
                    <a:ext uri="{FF2B5EF4-FFF2-40B4-BE49-F238E27FC236}">
                      <a16:creationId xmlns:a16="http://schemas.microsoft.com/office/drawing/2014/main" id="{309592BB-6543-4BCF-9F03-5316B0A31452}"/>
                    </a:ext>
                  </a:extLst>
                </p14:cNvPr>
                <p14:cNvContentPartPr/>
                <p14:nvPr/>
              </p14:nvContentPartPr>
              <p14:xfrm>
                <a:off x="7594140" y="5742708"/>
                <a:ext cx="1960920" cy="63720"/>
              </p14:xfrm>
            </p:contentPart>
          </mc:Choice>
          <mc:Fallback>
            <p:pic>
              <p:nvPicPr>
                <p:cNvPr id="161" name="Ink 160">
                  <a:extLst>
                    <a:ext uri="{FF2B5EF4-FFF2-40B4-BE49-F238E27FC236}">
                      <a16:creationId xmlns:a16="http://schemas.microsoft.com/office/drawing/2014/main" id="{309592BB-6543-4BCF-9F03-5316B0A31452}"/>
                    </a:ext>
                  </a:extLst>
                </p:cNvPr>
                <p:cNvPicPr/>
                <p:nvPr/>
              </p:nvPicPr>
              <p:blipFill>
                <a:blip r:embed="rId227"/>
                <a:stretch>
                  <a:fillRect/>
                </a:stretch>
              </p:blipFill>
              <p:spPr>
                <a:xfrm>
                  <a:off x="7576140" y="5725068"/>
                  <a:ext cx="1996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2" name="Ink 161">
                  <a:extLst>
                    <a:ext uri="{FF2B5EF4-FFF2-40B4-BE49-F238E27FC236}">
                      <a16:creationId xmlns:a16="http://schemas.microsoft.com/office/drawing/2014/main" id="{68338FF4-4742-48BF-A491-64BBE03E5960}"/>
                    </a:ext>
                  </a:extLst>
                </p14:cNvPr>
                <p14:cNvContentPartPr/>
                <p14:nvPr/>
              </p14:nvContentPartPr>
              <p14:xfrm>
                <a:off x="6642300" y="5785908"/>
                <a:ext cx="850320" cy="23760"/>
              </p14:xfrm>
            </p:contentPart>
          </mc:Choice>
          <mc:Fallback>
            <p:pic>
              <p:nvPicPr>
                <p:cNvPr id="162" name="Ink 161">
                  <a:extLst>
                    <a:ext uri="{FF2B5EF4-FFF2-40B4-BE49-F238E27FC236}">
                      <a16:creationId xmlns:a16="http://schemas.microsoft.com/office/drawing/2014/main" id="{68338FF4-4742-48BF-A491-64BBE03E5960}"/>
                    </a:ext>
                  </a:extLst>
                </p:cNvPr>
                <p:cNvPicPr/>
                <p:nvPr/>
              </p:nvPicPr>
              <p:blipFill>
                <a:blip r:embed="rId229"/>
                <a:stretch>
                  <a:fillRect/>
                </a:stretch>
              </p:blipFill>
              <p:spPr>
                <a:xfrm>
                  <a:off x="6624300" y="5767908"/>
                  <a:ext cx="885960" cy="59400"/>
                </a:xfrm>
                <a:prstGeom prst="rect">
                  <a:avLst/>
                </a:prstGeom>
              </p:spPr>
            </p:pic>
          </mc:Fallback>
        </mc:AlternateContent>
      </p:grpSp>
    </p:spTree>
    <p:extLst>
      <p:ext uri="{BB962C8B-B14F-4D97-AF65-F5344CB8AC3E}">
        <p14:creationId xmlns:p14="http://schemas.microsoft.com/office/powerpoint/2010/main" val="134820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7815"/>
            <a:ext cx="10665954" cy="433449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70175"/>
            <a:ext cx="10310013" cy="3908762"/>
          </a:xfrm>
          <a:prstGeom prst="rect">
            <a:avLst/>
          </a:prstGeom>
          <a:noFill/>
        </p:spPr>
        <p:txBody>
          <a:bodyPr wrap="square" rtlCol="0">
            <a:spAutoFit/>
          </a:bodyPr>
          <a:lstStyle/>
          <a:p>
            <a:pPr algn="r"/>
            <a:r>
              <a:rPr lang="he-IL" sz="3100" b="1">
                <a:solidFill>
                  <a:schemeClr val="bg1"/>
                </a:solidFill>
                <a:cs typeface="+mj-cs"/>
              </a:rPr>
              <a:t>ספר דברי הימים ב פרק יב</a:t>
            </a:r>
          </a:p>
          <a:p>
            <a:pPr algn="r"/>
            <a:r>
              <a:rPr lang="he-IL" sz="3100">
                <a:solidFill>
                  <a:schemeClr val="bg1"/>
                </a:solidFill>
                <a:cs typeface="+mj-cs"/>
              </a:rPr>
              <a:t>ט   וַיְהִ֗י כְּהָכִ֞ין מַלְכ֤וּת רְחַבְעָם֙ וּכְחֶזְקָת֔וֹ עָזַ֖ב אֶת־תּוֹרַ֣ת יְהוָ֑ה וְכָל־יִשְׂרָאֵ֖ל עִמּֽוֹ׃ ב  וַיְהִ֞י בַּשָּׁנָ֤ה הַֽחֲמִישִׁית֙ לַמֶּ֣לֶךְ רְחַבְעָ֔ם עָלָ֛ה שִׁישַׁ֥ק מֶֽלֶךְ־מִצְרַ֖יִם עַל־יְרוּשָׁלִָ֑ם כִּ֥י מָעֲל֖וּ בַּיהוָֽה׃ ג  בְּאֶ֤לֶף וּמָאתַ֙יִם֙ רֶ֔כֶב וּבְשִׁשִּׁ֥ים אֶ֖לֶף פָּרָשִׁ֑ים וְאֵ֣ין מִסְפָּ֗ר לָעָ֞ם אֲשֶׁר־בָּ֤אוּ עִמּוֹ֙ מִמִּצְרַ֔יִם לוּבִ֥ים סֻכִּיִּ֖ים וְכוּשִֽׁים׃ ד  וַיִּלְכֹּ֛ד אֶת־עָרֵ֥י הַמְּצֻר֖וֹת אֲשֶׁ֣ר לִֽיהוּדָ֑ה וַיָּבֹ֖א עַד־יְרוּשָׁלִָֽם׃ ה  וּֽשְׁמַֽעְיָ֤ה הַנָּבִיא֙ בָּ֣א אֶל־רְחַבְעָ֔ם וְשָׂרֵ֣י יְהוּדָ֔ה אֲשֶׁר־נֶאֶסְפ֥וּ אֶל־יְרוּשָׁלִַ֖ם מִפְּנֵ֣י שִׁישָׁ֑ק וַיֹּ֨אמֶר לָהֶ֜ם כֹּה־אָמַ֣ר יְהוָ֗ה אַתֶּם֙ עֲזַבְתֶּ֣ם אֹתִ֔י וְאַף־אֲנִ֛י עָזַ֥בְתִּי אֶתְכֶ֖ם בְּיַד־שִׁישָֽׁק׃</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16" name="Ink 15">
                <a:extLst>
                  <a:ext uri="{FF2B5EF4-FFF2-40B4-BE49-F238E27FC236}">
                    <a16:creationId xmlns:a16="http://schemas.microsoft.com/office/drawing/2014/main" id="{22B02D2F-36D8-4182-9B35-7E114FC08FC7}"/>
                  </a:ext>
                </a:extLst>
              </p14:cNvPr>
              <p14:cNvContentPartPr/>
              <p14:nvPr/>
            </p14:nvContentPartPr>
            <p14:xfrm>
              <a:off x="5365380" y="1004028"/>
              <a:ext cx="1080360" cy="106920"/>
            </p14:xfrm>
          </p:contentPart>
        </mc:Choice>
        <mc:Fallback>
          <p:pic>
            <p:nvPicPr>
              <p:cNvPr id="16" name="Ink 15">
                <a:extLst>
                  <a:ext uri="{FF2B5EF4-FFF2-40B4-BE49-F238E27FC236}">
                    <a16:creationId xmlns:a16="http://schemas.microsoft.com/office/drawing/2014/main" id="{22B02D2F-36D8-4182-9B35-7E114FC08FC7}"/>
                  </a:ext>
                </a:extLst>
              </p:cNvPr>
              <p:cNvPicPr/>
              <p:nvPr/>
            </p:nvPicPr>
            <p:blipFill>
              <a:blip r:embed="rId5"/>
              <a:stretch>
                <a:fillRect/>
              </a:stretch>
            </p:blipFill>
            <p:spPr>
              <a:xfrm>
                <a:off x="5347740" y="986028"/>
                <a:ext cx="1116000" cy="142560"/>
              </a:xfrm>
              <a:prstGeom prst="rect">
                <a:avLst/>
              </a:prstGeom>
            </p:spPr>
          </p:pic>
        </mc:Fallback>
      </mc:AlternateContent>
      <p:grpSp>
        <p:nvGrpSpPr>
          <p:cNvPr id="19" name="Group 18">
            <a:extLst>
              <a:ext uri="{FF2B5EF4-FFF2-40B4-BE49-F238E27FC236}">
                <a16:creationId xmlns:a16="http://schemas.microsoft.com/office/drawing/2014/main" id="{598FE4F0-C68F-4C78-9B11-D4FAD6ACD79F}"/>
              </a:ext>
            </a:extLst>
          </p:cNvPr>
          <p:cNvGrpSpPr/>
          <p:nvPr/>
        </p:nvGrpSpPr>
        <p:grpSpPr>
          <a:xfrm>
            <a:off x="2573940" y="1066668"/>
            <a:ext cx="2636640" cy="124920"/>
            <a:chOff x="2573940" y="1066668"/>
            <a:chExt cx="2636640" cy="124920"/>
          </a:xfrm>
        </p:grpSpPr>
        <mc:AlternateContent xmlns:mc="http://schemas.openxmlformats.org/markup-compatibility/2006">
          <mc:Choice xmlns:p14="http://schemas.microsoft.com/office/powerpoint/2010/main" Requires="p14">
            <p:contentPart p14:bwMode="auto" r:id="rId6">
              <p14:nvContentPartPr>
                <p14:cNvPr id="17" name="Ink 16">
                  <a:extLst>
                    <a:ext uri="{FF2B5EF4-FFF2-40B4-BE49-F238E27FC236}">
                      <a16:creationId xmlns:a16="http://schemas.microsoft.com/office/drawing/2014/main" id="{05F2F41B-7376-4CA5-9331-9074F01C1CE3}"/>
                    </a:ext>
                  </a:extLst>
                </p14:cNvPr>
                <p14:cNvContentPartPr/>
                <p14:nvPr/>
              </p14:nvContentPartPr>
              <p14:xfrm>
                <a:off x="5208060" y="1167828"/>
                <a:ext cx="2160" cy="1800"/>
              </p14:xfrm>
            </p:contentPart>
          </mc:Choice>
          <mc:Fallback>
            <p:pic>
              <p:nvPicPr>
                <p:cNvPr id="17" name="Ink 16">
                  <a:extLst>
                    <a:ext uri="{FF2B5EF4-FFF2-40B4-BE49-F238E27FC236}">
                      <a16:creationId xmlns:a16="http://schemas.microsoft.com/office/drawing/2014/main" id="{05F2F41B-7376-4CA5-9331-9074F01C1CE3}"/>
                    </a:ext>
                  </a:extLst>
                </p:cNvPr>
                <p:cNvPicPr/>
                <p:nvPr/>
              </p:nvPicPr>
              <p:blipFill>
                <a:blip r:embed="rId7"/>
                <a:stretch>
                  <a:fillRect/>
                </a:stretch>
              </p:blipFill>
              <p:spPr>
                <a:xfrm>
                  <a:off x="5190420" y="1149828"/>
                  <a:ext cx="37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Ink 17">
                  <a:extLst>
                    <a:ext uri="{FF2B5EF4-FFF2-40B4-BE49-F238E27FC236}">
                      <a16:creationId xmlns:a16="http://schemas.microsoft.com/office/drawing/2014/main" id="{2B7B5BE7-6ACF-438A-9B77-A67F90369F88}"/>
                    </a:ext>
                  </a:extLst>
                </p14:cNvPr>
                <p14:cNvContentPartPr/>
                <p14:nvPr/>
              </p14:nvContentPartPr>
              <p14:xfrm>
                <a:off x="2573940" y="1066668"/>
                <a:ext cx="2636640" cy="124920"/>
              </p14:xfrm>
            </p:contentPart>
          </mc:Choice>
          <mc:Fallback>
            <p:pic>
              <p:nvPicPr>
                <p:cNvPr id="18" name="Ink 17">
                  <a:extLst>
                    <a:ext uri="{FF2B5EF4-FFF2-40B4-BE49-F238E27FC236}">
                      <a16:creationId xmlns:a16="http://schemas.microsoft.com/office/drawing/2014/main" id="{2B7B5BE7-6ACF-438A-9B77-A67F90369F88}"/>
                    </a:ext>
                  </a:extLst>
                </p:cNvPr>
                <p:cNvPicPr/>
                <p:nvPr/>
              </p:nvPicPr>
              <p:blipFill>
                <a:blip r:embed="rId9"/>
                <a:stretch>
                  <a:fillRect/>
                </a:stretch>
              </p:blipFill>
              <p:spPr>
                <a:xfrm>
                  <a:off x="2556300" y="1048668"/>
                  <a:ext cx="2672280" cy="16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20" name="Ink 19">
                <a:extLst>
                  <a:ext uri="{FF2B5EF4-FFF2-40B4-BE49-F238E27FC236}">
                    <a16:creationId xmlns:a16="http://schemas.microsoft.com/office/drawing/2014/main" id="{831E9852-FC0C-4AAF-AFFF-786E0FAEE318}"/>
                  </a:ext>
                </a:extLst>
              </p14:cNvPr>
              <p14:cNvContentPartPr/>
              <p14:nvPr/>
            </p14:nvContentPartPr>
            <p14:xfrm>
              <a:off x="549660" y="1031388"/>
              <a:ext cx="2088720" cy="99720"/>
            </p14:xfrm>
          </p:contentPart>
        </mc:Choice>
        <mc:Fallback>
          <p:pic>
            <p:nvPicPr>
              <p:cNvPr id="20" name="Ink 19">
                <a:extLst>
                  <a:ext uri="{FF2B5EF4-FFF2-40B4-BE49-F238E27FC236}">
                    <a16:creationId xmlns:a16="http://schemas.microsoft.com/office/drawing/2014/main" id="{831E9852-FC0C-4AAF-AFFF-786E0FAEE318}"/>
                  </a:ext>
                </a:extLst>
              </p:cNvPr>
              <p:cNvPicPr/>
              <p:nvPr/>
            </p:nvPicPr>
            <p:blipFill>
              <a:blip r:embed="rId11"/>
              <a:stretch>
                <a:fillRect/>
              </a:stretch>
            </p:blipFill>
            <p:spPr>
              <a:xfrm>
                <a:off x="532020" y="1013748"/>
                <a:ext cx="2124360" cy="135360"/>
              </a:xfrm>
              <a:prstGeom prst="rect">
                <a:avLst/>
              </a:prstGeom>
            </p:spPr>
          </p:pic>
        </mc:Fallback>
      </mc:AlternateContent>
      <p:grpSp>
        <p:nvGrpSpPr>
          <p:cNvPr id="28" name="Group 27">
            <a:extLst>
              <a:ext uri="{FF2B5EF4-FFF2-40B4-BE49-F238E27FC236}">
                <a16:creationId xmlns:a16="http://schemas.microsoft.com/office/drawing/2014/main" id="{7FA34705-A52E-43C9-AC04-3182B54F3700}"/>
              </a:ext>
            </a:extLst>
          </p:cNvPr>
          <p:cNvGrpSpPr/>
          <p:nvPr/>
        </p:nvGrpSpPr>
        <p:grpSpPr>
          <a:xfrm>
            <a:off x="6524940" y="544668"/>
            <a:ext cx="3877560" cy="641520"/>
            <a:chOff x="6524940" y="544668"/>
            <a:chExt cx="3877560" cy="641520"/>
          </a:xfrm>
        </p:grpSpPr>
        <mc:AlternateContent xmlns:mc="http://schemas.openxmlformats.org/markup-compatibility/2006">
          <mc:Choice xmlns:p14="http://schemas.microsoft.com/office/powerpoint/2010/main" Requires="p14">
            <p:contentPart p14:bwMode="auto" r:id="rId12">
              <p14:nvContentPartPr>
                <p14:cNvPr id="4" name="Ink 3">
                  <a:extLst>
                    <a:ext uri="{FF2B5EF4-FFF2-40B4-BE49-F238E27FC236}">
                      <a16:creationId xmlns:a16="http://schemas.microsoft.com/office/drawing/2014/main" id="{43477A00-09B6-49BB-A887-5C6B4968DE89}"/>
                    </a:ext>
                  </a:extLst>
                </p14:cNvPr>
                <p14:cNvContentPartPr/>
                <p14:nvPr/>
              </p14:nvContentPartPr>
              <p14:xfrm>
                <a:off x="6531780" y="565188"/>
                <a:ext cx="436680" cy="34200"/>
              </p14:xfrm>
            </p:contentPart>
          </mc:Choice>
          <mc:Fallback>
            <p:pic>
              <p:nvPicPr>
                <p:cNvPr id="4" name="Ink 3">
                  <a:extLst>
                    <a:ext uri="{FF2B5EF4-FFF2-40B4-BE49-F238E27FC236}">
                      <a16:creationId xmlns:a16="http://schemas.microsoft.com/office/drawing/2014/main" id="{43477A00-09B6-49BB-A887-5C6B4968DE89}"/>
                    </a:ext>
                  </a:extLst>
                </p:cNvPr>
                <p:cNvPicPr/>
                <p:nvPr/>
              </p:nvPicPr>
              <p:blipFill>
                <a:blip r:embed="rId13"/>
                <a:stretch>
                  <a:fillRect/>
                </a:stretch>
              </p:blipFill>
              <p:spPr>
                <a:xfrm>
                  <a:off x="6513780" y="547548"/>
                  <a:ext cx="472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Ink 4">
                  <a:extLst>
                    <a:ext uri="{FF2B5EF4-FFF2-40B4-BE49-F238E27FC236}">
                      <a16:creationId xmlns:a16="http://schemas.microsoft.com/office/drawing/2014/main" id="{9D13246F-2D35-43F0-8458-A86235C289A0}"/>
                    </a:ext>
                  </a:extLst>
                </p14:cNvPr>
                <p14:cNvContentPartPr/>
                <p14:nvPr/>
              </p14:nvContentPartPr>
              <p14:xfrm>
                <a:off x="9978780" y="1054068"/>
                <a:ext cx="297000" cy="51480"/>
              </p14:xfrm>
            </p:contentPart>
          </mc:Choice>
          <mc:Fallback>
            <p:pic>
              <p:nvPicPr>
                <p:cNvPr id="5" name="Ink 4">
                  <a:extLst>
                    <a:ext uri="{FF2B5EF4-FFF2-40B4-BE49-F238E27FC236}">
                      <a16:creationId xmlns:a16="http://schemas.microsoft.com/office/drawing/2014/main" id="{9D13246F-2D35-43F0-8458-A86235C289A0}"/>
                    </a:ext>
                  </a:extLst>
                </p:cNvPr>
                <p:cNvPicPr/>
                <p:nvPr/>
              </p:nvPicPr>
              <p:blipFill>
                <a:blip r:embed="rId15"/>
                <a:stretch>
                  <a:fillRect/>
                </a:stretch>
              </p:blipFill>
              <p:spPr>
                <a:xfrm>
                  <a:off x="9960780" y="1036068"/>
                  <a:ext cx="332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 name="Ink 6">
                  <a:extLst>
                    <a:ext uri="{FF2B5EF4-FFF2-40B4-BE49-F238E27FC236}">
                      <a16:creationId xmlns:a16="http://schemas.microsoft.com/office/drawing/2014/main" id="{B11C5EA4-275F-4A4C-9823-247E84025399}"/>
                    </a:ext>
                  </a:extLst>
                </p14:cNvPr>
                <p14:cNvContentPartPr/>
                <p14:nvPr/>
              </p14:nvContentPartPr>
              <p14:xfrm>
                <a:off x="9728580" y="1096908"/>
                <a:ext cx="2160" cy="360"/>
              </p14:xfrm>
            </p:contentPart>
          </mc:Choice>
          <mc:Fallback>
            <p:pic>
              <p:nvPicPr>
                <p:cNvPr id="7" name="Ink 6">
                  <a:extLst>
                    <a:ext uri="{FF2B5EF4-FFF2-40B4-BE49-F238E27FC236}">
                      <a16:creationId xmlns:a16="http://schemas.microsoft.com/office/drawing/2014/main" id="{B11C5EA4-275F-4A4C-9823-247E84025399}"/>
                    </a:ext>
                  </a:extLst>
                </p:cNvPr>
                <p:cNvPicPr/>
                <p:nvPr/>
              </p:nvPicPr>
              <p:blipFill>
                <a:blip r:embed="rId17"/>
                <a:stretch>
                  <a:fillRect/>
                </a:stretch>
              </p:blipFill>
              <p:spPr>
                <a:xfrm>
                  <a:off x="9710580" y="1079268"/>
                  <a:ext cx="37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a:extLst>
                    <a:ext uri="{FF2B5EF4-FFF2-40B4-BE49-F238E27FC236}">
                      <a16:creationId xmlns:a16="http://schemas.microsoft.com/office/drawing/2014/main" id="{7676BCC1-33EF-48D0-A419-B8A007F32206}"/>
                    </a:ext>
                  </a:extLst>
                </p14:cNvPr>
                <p14:cNvContentPartPr/>
                <p14:nvPr/>
              </p14:nvContentPartPr>
              <p14:xfrm>
                <a:off x="9235020" y="1052988"/>
                <a:ext cx="613080" cy="59040"/>
              </p14:xfrm>
            </p:contentPart>
          </mc:Choice>
          <mc:Fallback>
            <p:pic>
              <p:nvPicPr>
                <p:cNvPr id="9" name="Ink 8">
                  <a:extLst>
                    <a:ext uri="{FF2B5EF4-FFF2-40B4-BE49-F238E27FC236}">
                      <a16:creationId xmlns:a16="http://schemas.microsoft.com/office/drawing/2014/main" id="{7676BCC1-33EF-48D0-A419-B8A007F32206}"/>
                    </a:ext>
                  </a:extLst>
                </p:cNvPr>
                <p:cNvPicPr/>
                <p:nvPr/>
              </p:nvPicPr>
              <p:blipFill>
                <a:blip r:embed="rId19"/>
                <a:stretch>
                  <a:fillRect/>
                </a:stretch>
              </p:blipFill>
              <p:spPr>
                <a:xfrm>
                  <a:off x="9217020" y="1035348"/>
                  <a:ext cx="648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E87C1E2B-532D-4D15-915C-C71E2DF27EBE}"/>
                    </a:ext>
                  </a:extLst>
                </p14:cNvPr>
                <p14:cNvContentPartPr/>
                <p14:nvPr/>
              </p14:nvContentPartPr>
              <p14:xfrm>
                <a:off x="8451300" y="1155588"/>
                <a:ext cx="611640" cy="30600"/>
              </p14:xfrm>
            </p:contentPart>
          </mc:Choice>
          <mc:Fallback>
            <p:pic>
              <p:nvPicPr>
                <p:cNvPr id="12" name="Ink 11">
                  <a:extLst>
                    <a:ext uri="{FF2B5EF4-FFF2-40B4-BE49-F238E27FC236}">
                      <a16:creationId xmlns:a16="http://schemas.microsoft.com/office/drawing/2014/main" id="{E87C1E2B-532D-4D15-915C-C71E2DF27EBE}"/>
                    </a:ext>
                  </a:extLst>
                </p:cNvPr>
                <p:cNvPicPr/>
                <p:nvPr/>
              </p:nvPicPr>
              <p:blipFill>
                <a:blip r:embed="rId21"/>
                <a:stretch>
                  <a:fillRect/>
                </a:stretch>
              </p:blipFill>
              <p:spPr>
                <a:xfrm>
                  <a:off x="8433300" y="1137588"/>
                  <a:ext cx="6472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19B02567-6F32-420F-9AB6-BED0341E4C66}"/>
                    </a:ext>
                  </a:extLst>
                </p14:cNvPr>
                <p14:cNvContentPartPr/>
                <p14:nvPr/>
              </p14:nvContentPartPr>
              <p14:xfrm>
                <a:off x="7726620" y="1118508"/>
                <a:ext cx="579960" cy="31320"/>
              </p14:xfrm>
            </p:contentPart>
          </mc:Choice>
          <mc:Fallback>
            <p:pic>
              <p:nvPicPr>
                <p:cNvPr id="13" name="Ink 12">
                  <a:extLst>
                    <a:ext uri="{FF2B5EF4-FFF2-40B4-BE49-F238E27FC236}">
                      <a16:creationId xmlns:a16="http://schemas.microsoft.com/office/drawing/2014/main" id="{19B02567-6F32-420F-9AB6-BED0341E4C66}"/>
                    </a:ext>
                  </a:extLst>
                </p:cNvPr>
                <p:cNvPicPr/>
                <p:nvPr/>
              </p:nvPicPr>
              <p:blipFill>
                <a:blip r:embed="rId23"/>
                <a:stretch>
                  <a:fillRect/>
                </a:stretch>
              </p:blipFill>
              <p:spPr>
                <a:xfrm>
                  <a:off x="7708620" y="1100508"/>
                  <a:ext cx="615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8D018773-308D-4147-BA76-7775FC31FBD7}"/>
                    </a:ext>
                  </a:extLst>
                </p14:cNvPr>
                <p14:cNvContentPartPr/>
                <p14:nvPr/>
              </p14:nvContentPartPr>
              <p14:xfrm>
                <a:off x="6524940" y="1086108"/>
                <a:ext cx="942840" cy="42840"/>
              </p14:xfrm>
            </p:contentPart>
          </mc:Choice>
          <mc:Fallback>
            <p:pic>
              <p:nvPicPr>
                <p:cNvPr id="14" name="Ink 13">
                  <a:extLst>
                    <a:ext uri="{FF2B5EF4-FFF2-40B4-BE49-F238E27FC236}">
                      <a16:creationId xmlns:a16="http://schemas.microsoft.com/office/drawing/2014/main" id="{8D018773-308D-4147-BA76-7775FC31FBD7}"/>
                    </a:ext>
                  </a:extLst>
                </p:cNvPr>
                <p:cNvPicPr/>
                <p:nvPr/>
              </p:nvPicPr>
              <p:blipFill>
                <a:blip r:embed="rId25"/>
                <a:stretch>
                  <a:fillRect/>
                </a:stretch>
              </p:blipFill>
              <p:spPr>
                <a:xfrm>
                  <a:off x="6507300" y="1068468"/>
                  <a:ext cx="978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5E9CF203-A95E-4DA1-B9A4-C766383B1B85}"/>
                    </a:ext>
                  </a:extLst>
                </p14:cNvPr>
                <p14:cNvContentPartPr/>
                <p14:nvPr/>
              </p14:nvContentPartPr>
              <p14:xfrm>
                <a:off x="9933420" y="689388"/>
                <a:ext cx="438120" cy="421200"/>
              </p14:xfrm>
            </p:contentPart>
          </mc:Choice>
          <mc:Fallback>
            <p:pic>
              <p:nvPicPr>
                <p:cNvPr id="21" name="Ink 20">
                  <a:extLst>
                    <a:ext uri="{FF2B5EF4-FFF2-40B4-BE49-F238E27FC236}">
                      <a16:creationId xmlns:a16="http://schemas.microsoft.com/office/drawing/2014/main" id="{5E9CF203-A95E-4DA1-B9A4-C766383B1B85}"/>
                    </a:ext>
                  </a:extLst>
                </p:cNvPr>
                <p:cNvPicPr/>
                <p:nvPr/>
              </p:nvPicPr>
              <p:blipFill>
                <a:blip r:embed="rId27"/>
                <a:stretch>
                  <a:fillRect/>
                </a:stretch>
              </p:blipFill>
              <p:spPr>
                <a:xfrm>
                  <a:off x="9915420" y="671388"/>
                  <a:ext cx="47376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5ADB675A-B8EA-459C-8D0F-7ACD7BD262C3}"/>
                    </a:ext>
                  </a:extLst>
                </p14:cNvPr>
                <p14:cNvContentPartPr/>
                <p14:nvPr/>
              </p14:nvContentPartPr>
              <p14:xfrm>
                <a:off x="10002900" y="665268"/>
                <a:ext cx="399600" cy="391320"/>
              </p14:xfrm>
            </p:contentPart>
          </mc:Choice>
          <mc:Fallback>
            <p:pic>
              <p:nvPicPr>
                <p:cNvPr id="23" name="Ink 22">
                  <a:extLst>
                    <a:ext uri="{FF2B5EF4-FFF2-40B4-BE49-F238E27FC236}">
                      <a16:creationId xmlns:a16="http://schemas.microsoft.com/office/drawing/2014/main" id="{5ADB675A-B8EA-459C-8D0F-7ACD7BD262C3}"/>
                    </a:ext>
                  </a:extLst>
                </p:cNvPr>
                <p:cNvPicPr/>
                <p:nvPr/>
              </p:nvPicPr>
              <p:blipFill>
                <a:blip r:embed="rId29"/>
                <a:stretch>
                  <a:fillRect/>
                </a:stretch>
              </p:blipFill>
              <p:spPr>
                <a:xfrm>
                  <a:off x="9984900" y="647268"/>
                  <a:ext cx="43524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9C47DA1E-905F-4BEC-ABD2-88185C479A58}"/>
                    </a:ext>
                  </a:extLst>
                </p14:cNvPr>
                <p14:cNvContentPartPr/>
                <p14:nvPr/>
              </p14:nvContentPartPr>
              <p14:xfrm>
                <a:off x="9936660" y="746628"/>
                <a:ext cx="380520" cy="226080"/>
              </p14:xfrm>
            </p:contentPart>
          </mc:Choice>
          <mc:Fallback>
            <p:pic>
              <p:nvPicPr>
                <p:cNvPr id="24" name="Ink 23">
                  <a:extLst>
                    <a:ext uri="{FF2B5EF4-FFF2-40B4-BE49-F238E27FC236}">
                      <a16:creationId xmlns:a16="http://schemas.microsoft.com/office/drawing/2014/main" id="{9C47DA1E-905F-4BEC-ABD2-88185C479A58}"/>
                    </a:ext>
                  </a:extLst>
                </p:cNvPr>
                <p:cNvPicPr/>
                <p:nvPr/>
              </p:nvPicPr>
              <p:blipFill>
                <a:blip r:embed="rId31"/>
                <a:stretch>
                  <a:fillRect/>
                </a:stretch>
              </p:blipFill>
              <p:spPr>
                <a:xfrm>
                  <a:off x="9919020" y="728628"/>
                  <a:ext cx="4161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607EDEA2-B548-4429-A4F5-0581082C585B}"/>
                    </a:ext>
                  </a:extLst>
                </p14:cNvPr>
                <p14:cNvContentPartPr/>
                <p14:nvPr/>
              </p14:nvContentPartPr>
              <p14:xfrm>
                <a:off x="7694220" y="544668"/>
                <a:ext cx="1872000" cy="41400"/>
              </p14:xfrm>
            </p:contentPart>
          </mc:Choice>
          <mc:Fallback>
            <p:pic>
              <p:nvPicPr>
                <p:cNvPr id="26" name="Ink 25">
                  <a:extLst>
                    <a:ext uri="{FF2B5EF4-FFF2-40B4-BE49-F238E27FC236}">
                      <a16:creationId xmlns:a16="http://schemas.microsoft.com/office/drawing/2014/main" id="{607EDEA2-B548-4429-A4F5-0581082C585B}"/>
                    </a:ext>
                  </a:extLst>
                </p:cNvPr>
                <p:cNvPicPr/>
                <p:nvPr/>
              </p:nvPicPr>
              <p:blipFill>
                <a:blip r:embed="rId33"/>
                <a:stretch>
                  <a:fillRect/>
                </a:stretch>
              </p:blipFill>
              <p:spPr>
                <a:xfrm>
                  <a:off x="7676580" y="526668"/>
                  <a:ext cx="19076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E04D900F-70AC-4BB7-92DD-BECAA9DE07E9}"/>
                    </a:ext>
                  </a:extLst>
                </p14:cNvPr>
                <p14:cNvContentPartPr/>
                <p14:nvPr/>
              </p14:nvContentPartPr>
              <p14:xfrm>
                <a:off x="7272660" y="591468"/>
                <a:ext cx="456120" cy="36360"/>
              </p14:xfrm>
            </p:contentPart>
          </mc:Choice>
          <mc:Fallback>
            <p:pic>
              <p:nvPicPr>
                <p:cNvPr id="27" name="Ink 26">
                  <a:extLst>
                    <a:ext uri="{FF2B5EF4-FFF2-40B4-BE49-F238E27FC236}">
                      <a16:creationId xmlns:a16="http://schemas.microsoft.com/office/drawing/2014/main" id="{E04D900F-70AC-4BB7-92DD-BECAA9DE07E9}"/>
                    </a:ext>
                  </a:extLst>
                </p:cNvPr>
                <p:cNvPicPr/>
                <p:nvPr/>
              </p:nvPicPr>
              <p:blipFill>
                <a:blip r:embed="rId35"/>
                <a:stretch>
                  <a:fillRect/>
                </a:stretch>
              </p:blipFill>
              <p:spPr>
                <a:xfrm>
                  <a:off x="7254660" y="573468"/>
                  <a:ext cx="491760" cy="7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833F6A41-FCF6-4EB7-92D8-8EA10E137C48}"/>
                  </a:ext>
                </a:extLst>
              </p14:cNvPr>
              <p14:cNvContentPartPr/>
              <p14:nvPr/>
            </p14:nvContentPartPr>
            <p14:xfrm>
              <a:off x="7501620" y="1488588"/>
              <a:ext cx="2728800" cy="111600"/>
            </p14:xfrm>
          </p:contentPart>
        </mc:Choice>
        <mc:Fallback>
          <p:pic>
            <p:nvPicPr>
              <p:cNvPr id="29" name="Ink 28">
                <a:extLst>
                  <a:ext uri="{FF2B5EF4-FFF2-40B4-BE49-F238E27FC236}">
                    <a16:creationId xmlns:a16="http://schemas.microsoft.com/office/drawing/2014/main" id="{833F6A41-FCF6-4EB7-92D8-8EA10E137C48}"/>
                  </a:ext>
                </a:extLst>
              </p:cNvPr>
              <p:cNvPicPr/>
              <p:nvPr/>
            </p:nvPicPr>
            <p:blipFill>
              <a:blip r:embed="rId37"/>
              <a:stretch>
                <a:fillRect/>
              </a:stretch>
            </p:blipFill>
            <p:spPr>
              <a:xfrm>
                <a:off x="7483980" y="1470948"/>
                <a:ext cx="2764440" cy="147240"/>
              </a:xfrm>
              <a:prstGeom prst="rect">
                <a:avLst/>
              </a:prstGeom>
            </p:spPr>
          </p:pic>
        </mc:Fallback>
      </mc:AlternateContent>
      <p:grpSp>
        <p:nvGrpSpPr>
          <p:cNvPr id="34" name="Group 33">
            <a:extLst>
              <a:ext uri="{FF2B5EF4-FFF2-40B4-BE49-F238E27FC236}">
                <a16:creationId xmlns:a16="http://schemas.microsoft.com/office/drawing/2014/main" id="{670E2245-4AFE-4E9F-9031-513F9DE07EED}"/>
              </a:ext>
            </a:extLst>
          </p:cNvPr>
          <p:cNvGrpSpPr/>
          <p:nvPr/>
        </p:nvGrpSpPr>
        <p:grpSpPr>
          <a:xfrm>
            <a:off x="1185420" y="1506948"/>
            <a:ext cx="6305400" cy="130680"/>
            <a:chOff x="1185420" y="1506948"/>
            <a:chExt cx="6305400" cy="130680"/>
          </a:xfrm>
        </p:grpSpPr>
        <mc:AlternateContent xmlns:mc="http://schemas.openxmlformats.org/markup-compatibility/2006">
          <mc:Choice xmlns:p14="http://schemas.microsoft.com/office/powerpoint/2010/main" Requires="p14">
            <p:contentPart p14:bwMode="auto" r:id="rId38">
              <p14:nvContentPartPr>
                <p14:cNvPr id="30" name="Ink 29">
                  <a:extLst>
                    <a:ext uri="{FF2B5EF4-FFF2-40B4-BE49-F238E27FC236}">
                      <a16:creationId xmlns:a16="http://schemas.microsoft.com/office/drawing/2014/main" id="{55E19BAB-C9EC-44F9-96DE-431CEC735E75}"/>
                    </a:ext>
                  </a:extLst>
                </p14:cNvPr>
                <p14:cNvContentPartPr/>
                <p14:nvPr/>
              </p14:nvContentPartPr>
              <p14:xfrm>
                <a:off x="6795660" y="1590108"/>
                <a:ext cx="695160" cy="47520"/>
              </p14:xfrm>
            </p:contentPart>
          </mc:Choice>
          <mc:Fallback>
            <p:pic>
              <p:nvPicPr>
                <p:cNvPr id="30" name="Ink 29">
                  <a:extLst>
                    <a:ext uri="{FF2B5EF4-FFF2-40B4-BE49-F238E27FC236}">
                      <a16:creationId xmlns:a16="http://schemas.microsoft.com/office/drawing/2014/main" id="{55E19BAB-C9EC-44F9-96DE-431CEC735E75}"/>
                    </a:ext>
                  </a:extLst>
                </p:cNvPr>
                <p:cNvPicPr/>
                <p:nvPr/>
              </p:nvPicPr>
              <p:blipFill>
                <a:blip r:embed="rId39"/>
                <a:stretch>
                  <a:fillRect/>
                </a:stretch>
              </p:blipFill>
              <p:spPr>
                <a:xfrm>
                  <a:off x="6777660" y="1572108"/>
                  <a:ext cx="730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7727D957-197C-41AD-9C96-80FCD0EA1E6B}"/>
                    </a:ext>
                  </a:extLst>
                </p14:cNvPr>
                <p14:cNvContentPartPr/>
                <p14:nvPr/>
              </p14:nvContentPartPr>
              <p14:xfrm>
                <a:off x="5802420" y="1559148"/>
                <a:ext cx="952200" cy="45720"/>
              </p14:xfrm>
            </p:contentPart>
          </mc:Choice>
          <mc:Fallback>
            <p:pic>
              <p:nvPicPr>
                <p:cNvPr id="31" name="Ink 30">
                  <a:extLst>
                    <a:ext uri="{FF2B5EF4-FFF2-40B4-BE49-F238E27FC236}">
                      <a16:creationId xmlns:a16="http://schemas.microsoft.com/office/drawing/2014/main" id="{7727D957-197C-41AD-9C96-80FCD0EA1E6B}"/>
                    </a:ext>
                  </a:extLst>
                </p:cNvPr>
                <p:cNvPicPr/>
                <p:nvPr/>
              </p:nvPicPr>
              <p:blipFill>
                <a:blip r:embed="rId41"/>
                <a:stretch>
                  <a:fillRect/>
                </a:stretch>
              </p:blipFill>
              <p:spPr>
                <a:xfrm>
                  <a:off x="5784420" y="1541508"/>
                  <a:ext cx="987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84F9E610-DE2A-4914-A024-00FA032B4C8E}"/>
                    </a:ext>
                  </a:extLst>
                </p14:cNvPr>
                <p14:cNvContentPartPr/>
                <p14:nvPr/>
              </p14:nvContentPartPr>
              <p14:xfrm>
                <a:off x="1185420" y="1506948"/>
                <a:ext cx="3841920" cy="99720"/>
              </p14:xfrm>
            </p:contentPart>
          </mc:Choice>
          <mc:Fallback>
            <p:pic>
              <p:nvPicPr>
                <p:cNvPr id="33" name="Ink 32">
                  <a:extLst>
                    <a:ext uri="{FF2B5EF4-FFF2-40B4-BE49-F238E27FC236}">
                      <a16:creationId xmlns:a16="http://schemas.microsoft.com/office/drawing/2014/main" id="{84F9E610-DE2A-4914-A024-00FA032B4C8E}"/>
                    </a:ext>
                  </a:extLst>
                </p:cNvPr>
                <p:cNvPicPr/>
                <p:nvPr/>
              </p:nvPicPr>
              <p:blipFill>
                <a:blip r:embed="rId43"/>
                <a:stretch>
                  <a:fillRect/>
                </a:stretch>
              </p:blipFill>
              <p:spPr>
                <a:xfrm>
                  <a:off x="1167420" y="1489308"/>
                  <a:ext cx="3877560" cy="13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5" name="Ink 34">
                <a:extLst>
                  <a:ext uri="{FF2B5EF4-FFF2-40B4-BE49-F238E27FC236}">
                    <a16:creationId xmlns:a16="http://schemas.microsoft.com/office/drawing/2014/main" id="{C17CCF9D-7D9F-47F1-A4D8-86ADD7C93B7A}"/>
                  </a:ext>
                </a:extLst>
              </p14:cNvPr>
              <p14:cNvContentPartPr/>
              <p14:nvPr/>
            </p14:nvContentPartPr>
            <p14:xfrm>
              <a:off x="740820" y="1545828"/>
              <a:ext cx="206640" cy="72000"/>
            </p14:xfrm>
          </p:contentPart>
        </mc:Choice>
        <mc:Fallback>
          <p:pic>
            <p:nvPicPr>
              <p:cNvPr id="35" name="Ink 34">
                <a:extLst>
                  <a:ext uri="{FF2B5EF4-FFF2-40B4-BE49-F238E27FC236}">
                    <a16:creationId xmlns:a16="http://schemas.microsoft.com/office/drawing/2014/main" id="{C17CCF9D-7D9F-47F1-A4D8-86ADD7C93B7A}"/>
                  </a:ext>
                </a:extLst>
              </p:cNvPr>
              <p:cNvPicPr/>
              <p:nvPr/>
            </p:nvPicPr>
            <p:blipFill>
              <a:blip r:embed="rId45"/>
              <a:stretch>
                <a:fillRect/>
              </a:stretch>
            </p:blipFill>
            <p:spPr>
              <a:xfrm>
                <a:off x="723180" y="1528188"/>
                <a:ext cx="242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Ink 35">
                <a:extLst>
                  <a:ext uri="{FF2B5EF4-FFF2-40B4-BE49-F238E27FC236}">
                    <a16:creationId xmlns:a16="http://schemas.microsoft.com/office/drawing/2014/main" id="{246C20D6-C9AE-4647-98F0-94D77D1A6DE9}"/>
                  </a:ext>
                </a:extLst>
              </p14:cNvPr>
              <p14:cNvContentPartPr/>
              <p14:nvPr/>
            </p14:nvContentPartPr>
            <p14:xfrm>
              <a:off x="8689980" y="2035428"/>
              <a:ext cx="1422720" cy="121320"/>
            </p14:xfrm>
          </p:contentPart>
        </mc:Choice>
        <mc:Fallback>
          <p:pic>
            <p:nvPicPr>
              <p:cNvPr id="36" name="Ink 35">
                <a:extLst>
                  <a:ext uri="{FF2B5EF4-FFF2-40B4-BE49-F238E27FC236}">
                    <a16:creationId xmlns:a16="http://schemas.microsoft.com/office/drawing/2014/main" id="{246C20D6-C9AE-4647-98F0-94D77D1A6DE9}"/>
                  </a:ext>
                </a:extLst>
              </p:cNvPr>
              <p:cNvPicPr/>
              <p:nvPr/>
            </p:nvPicPr>
            <p:blipFill>
              <a:blip r:embed="rId47"/>
              <a:stretch>
                <a:fillRect/>
              </a:stretch>
            </p:blipFill>
            <p:spPr>
              <a:xfrm>
                <a:off x="8671980" y="2017788"/>
                <a:ext cx="14583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Ink 36">
                <a:extLst>
                  <a:ext uri="{FF2B5EF4-FFF2-40B4-BE49-F238E27FC236}">
                    <a16:creationId xmlns:a16="http://schemas.microsoft.com/office/drawing/2014/main" id="{6F916197-87FF-4F21-BD9F-CC29CA09C898}"/>
                  </a:ext>
                </a:extLst>
              </p14:cNvPr>
              <p14:cNvContentPartPr/>
              <p14:nvPr/>
            </p14:nvContentPartPr>
            <p14:xfrm>
              <a:off x="6455100" y="2047668"/>
              <a:ext cx="1671120" cy="55080"/>
            </p14:xfrm>
          </p:contentPart>
        </mc:Choice>
        <mc:Fallback>
          <p:pic>
            <p:nvPicPr>
              <p:cNvPr id="37" name="Ink 36">
                <a:extLst>
                  <a:ext uri="{FF2B5EF4-FFF2-40B4-BE49-F238E27FC236}">
                    <a16:creationId xmlns:a16="http://schemas.microsoft.com/office/drawing/2014/main" id="{6F916197-87FF-4F21-BD9F-CC29CA09C898}"/>
                  </a:ext>
                </a:extLst>
              </p:cNvPr>
              <p:cNvPicPr/>
              <p:nvPr/>
            </p:nvPicPr>
            <p:blipFill>
              <a:blip r:embed="rId49"/>
              <a:stretch>
                <a:fillRect/>
              </a:stretch>
            </p:blipFill>
            <p:spPr>
              <a:xfrm>
                <a:off x="6437100" y="2030028"/>
                <a:ext cx="1706760" cy="90720"/>
              </a:xfrm>
              <a:prstGeom prst="rect">
                <a:avLst/>
              </a:prstGeom>
            </p:spPr>
          </p:pic>
        </mc:Fallback>
      </mc:AlternateContent>
      <p:grpSp>
        <p:nvGrpSpPr>
          <p:cNvPr id="45" name="Group 44">
            <a:extLst>
              <a:ext uri="{FF2B5EF4-FFF2-40B4-BE49-F238E27FC236}">
                <a16:creationId xmlns:a16="http://schemas.microsoft.com/office/drawing/2014/main" id="{D2DDFCA1-833F-4AD8-8842-382CB2A6C6FB}"/>
              </a:ext>
            </a:extLst>
          </p:cNvPr>
          <p:cNvGrpSpPr/>
          <p:nvPr/>
        </p:nvGrpSpPr>
        <p:grpSpPr>
          <a:xfrm>
            <a:off x="1356060" y="1954068"/>
            <a:ext cx="4978440" cy="169200"/>
            <a:chOff x="1356060" y="1954068"/>
            <a:chExt cx="4978440" cy="169200"/>
          </a:xfrm>
        </p:grpSpPr>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57078752-FEAB-457D-BA1D-5054BBCD9314}"/>
                    </a:ext>
                  </a:extLst>
                </p14:cNvPr>
                <p14:cNvContentPartPr/>
                <p14:nvPr/>
              </p14:nvContentPartPr>
              <p14:xfrm>
                <a:off x="5796660" y="2030388"/>
                <a:ext cx="537840" cy="38880"/>
              </p14:xfrm>
            </p:contentPart>
          </mc:Choice>
          <mc:Fallback>
            <p:pic>
              <p:nvPicPr>
                <p:cNvPr id="38" name="Ink 37">
                  <a:extLst>
                    <a:ext uri="{FF2B5EF4-FFF2-40B4-BE49-F238E27FC236}">
                      <a16:creationId xmlns:a16="http://schemas.microsoft.com/office/drawing/2014/main" id="{57078752-FEAB-457D-BA1D-5054BBCD9314}"/>
                    </a:ext>
                  </a:extLst>
                </p:cNvPr>
                <p:cNvPicPr/>
                <p:nvPr/>
              </p:nvPicPr>
              <p:blipFill>
                <a:blip r:embed="rId51"/>
                <a:stretch>
                  <a:fillRect/>
                </a:stretch>
              </p:blipFill>
              <p:spPr>
                <a:xfrm>
                  <a:off x="5778660" y="2012748"/>
                  <a:ext cx="573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06DA744D-1583-4FE0-81A2-B4B56553EDC8}"/>
                    </a:ext>
                  </a:extLst>
                </p14:cNvPr>
                <p14:cNvContentPartPr/>
                <p14:nvPr/>
              </p14:nvContentPartPr>
              <p14:xfrm>
                <a:off x="3787140" y="1954068"/>
                <a:ext cx="1820880" cy="88200"/>
              </p14:xfrm>
            </p:contentPart>
          </mc:Choice>
          <mc:Fallback>
            <p:pic>
              <p:nvPicPr>
                <p:cNvPr id="39" name="Ink 38">
                  <a:extLst>
                    <a:ext uri="{FF2B5EF4-FFF2-40B4-BE49-F238E27FC236}">
                      <a16:creationId xmlns:a16="http://schemas.microsoft.com/office/drawing/2014/main" id="{06DA744D-1583-4FE0-81A2-B4B56553EDC8}"/>
                    </a:ext>
                  </a:extLst>
                </p:cNvPr>
                <p:cNvPicPr/>
                <p:nvPr/>
              </p:nvPicPr>
              <p:blipFill>
                <a:blip r:embed="rId53"/>
                <a:stretch>
                  <a:fillRect/>
                </a:stretch>
              </p:blipFill>
              <p:spPr>
                <a:xfrm>
                  <a:off x="3769140" y="1936068"/>
                  <a:ext cx="1856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Ink 40">
                  <a:extLst>
                    <a:ext uri="{FF2B5EF4-FFF2-40B4-BE49-F238E27FC236}">
                      <a16:creationId xmlns:a16="http://schemas.microsoft.com/office/drawing/2014/main" id="{DC624608-FE9B-4314-B879-5F1D20886F7B}"/>
                    </a:ext>
                  </a:extLst>
                </p14:cNvPr>
                <p14:cNvContentPartPr/>
                <p14:nvPr/>
              </p14:nvContentPartPr>
              <p14:xfrm>
                <a:off x="2778420" y="1955868"/>
                <a:ext cx="1124280" cy="167400"/>
              </p14:xfrm>
            </p:contentPart>
          </mc:Choice>
          <mc:Fallback>
            <p:pic>
              <p:nvPicPr>
                <p:cNvPr id="41" name="Ink 40">
                  <a:extLst>
                    <a:ext uri="{FF2B5EF4-FFF2-40B4-BE49-F238E27FC236}">
                      <a16:creationId xmlns:a16="http://schemas.microsoft.com/office/drawing/2014/main" id="{DC624608-FE9B-4314-B879-5F1D20886F7B}"/>
                    </a:ext>
                  </a:extLst>
                </p:cNvPr>
                <p:cNvPicPr/>
                <p:nvPr/>
              </p:nvPicPr>
              <p:blipFill>
                <a:blip r:embed="rId55"/>
                <a:stretch>
                  <a:fillRect/>
                </a:stretch>
              </p:blipFill>
              <p:spPr>
                <a:xfrm>
                  <a:off x="2760420" y="1937868"/>
                  <a:ext cx="11599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3" name="Ink 42">
                  <a:extLst>
                    <a:ext uri="{FF2B5EF4-FFF2-40B4-BE49-F238E27FC236}">
                      <a16:creationId xmlns:a16="http://schemas.microsoft.com/office/drawing/2014/main" id="{EC914DD0-7B0D-4C84-8F30-116812B4EB28}"/>
                    </a:ext>
                  </a:extLst>
                </p14:cNvPr>
                <p14:cNvContentPartPr/>
                <p14:nvPr/>
              </p14:nvContentPartPr>
              <p14:xfrm>
                <a:off x="2869500" y="1993668"/>
                <a:ext cx="7920" cy="6840"/>
              </p14:xfrm>
            </p:contentPart>
          </mc:Choice>
          <mc:Fallback>
            <p:pic>
              <p:nvPicPr>
                <p:cNvPr id="43" name="Ink 42">
                  <a:extLst>
                    <a:ext uri="{FF2B5EF4-FFF2-40B4-BE49-F238E27FC236}">
                      <a16:creationId xmlns:a16="http://schemas.microsoft.com/office/drawing/2014/main" id="{EC914DD0-7B0D-4C84-8F30-116812B4EB28}"/>
                    </a:ext>
                  </a:extLst>
                </p:cNvPr>
                <p:cNvPicPr/>
                <p:nvPr/>
              </p:nvPicPr>
              <p:blipFill>
                <a:blip r:embed="rId57"/>
                <a:stretch>
                  <a:fillRect/>
                </a:stretch>
              </p:blipFill>
              <p:spPr>
                <a:xfrm>
                  <a:off x="2851500" y="1975668"/>
                  <a:ext cx="435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4" name="Ink 43">
                  <a:extLst>
                    <a:ext uri="{FF2B5EF4-FFF2-40B4-BE49-F238E27FC236}">
                      <a16:creationId xmlns:a16="http://schemas.microsoft.com/office/drawing/2014/main" id="{F78A0FDC-AE19-4C4D-A1C6-75E130AC1DD9}"/>
                    </a:ext>
                  </a:extLst>
                </p14:cNvPr>
                <p14:cNvContentPartPr/>
                <p14:nvPr/>
              </p14:nvContentPartPr>
              <p14:xfrm>
                <a:off x="1356060" y="1989708"/>
                <a:ext cx="1517760" cy="86400"/>
              </p14:xfrm>
            </p:contentPart>
          </mc:Choice>
          <mc:Fallback>
            <p:pic>
              <p:nvPicPr>
                <p:cNvPr id="44" name="Ink 43">
                  <a:extLst>
                    <a:ext uri="{FF2B5EF4-FFF2-40B4-BE49-F238E27FC236}">
                      <a16:creationId xmlns:a16="http://schemas.microsoft.com/office/drawing/2014/main" id="{F78A0FDC-AE19-4C4D-A1C6-75E130AC1DD9}"/>
                    </a:ext>
                  </a:extLst>
                </p:cNvPr>
                <p:cNvPicPr/>
                <p:nvPr/>
              </p:nvPicPr>
              <p:blipFill>
                <a:blip r:embed="rId59"/>
                <a:stretch>
                  <a:fillRect/>
                </a:stretch>
              </p:blipFill>
              <p:spPr>
                <a:xfrm>
                  <a:off x="1338060" y="1971708"/>
                  <a:ext cx="1553400" cy="122040"/>
                </a:xfrm>
                <a:prstGeom prst="rect">
                  <a:avLst/>
                </a:prstGeom>
              </p:spPr>
            </p:pic>
          </mc:Fallback>
        </mc:AlternateContent>
      </p:grpSp>
      <p:grpSp>
        <p:nvGrpSpPr>
          <p:cNvPr id="49" name="Group 48">
            <a:extLst>
              <a:ext uri="{FF2B5EF4-FFF2-40B4-BE49-F238E27FC236}">
                <a16:creationId xmlns:a16="http://schemas.microsoft.com/office/drawing/2014/main" id="{F32B25DE-9034-4D31-A35C-B63CBCA85DFD}"/>
              </a:ext>
            </a:extLst>
          </p:cNvPr>
          <p:cNvGrpSpPr/>
          <p:nvPr/>
        </p:nvGrpSpPr>
        <p:grpSpPr>
          <a:xfrm>
            <a:off x="822180" y="1944348"/>
            <a:ext cx="581040" cy="140040"/>
            <a:chOff x="822180" y="1944348"/>
            <a:chExt cx="581040" cy="140040"/>
          </a:xfrm>
        </p:grpSpPr>
        <mc:AlternateContent xmlns:mc="http://schemas.openxmlformats.org/markup-compatibility/2006">
          <mc:Choice xmlns:p14="http://schemas.microsoft.com/office/powerpoint/2010/main" Requires="p14">
            <p:contentPart p14:bwMode="auto" r:id="rId60">
              <p14:nvContentPartPr>
                <p14:cNvPr id="46" name="Ink 45">
                  <a:extLst>
                    <a:ext uri="{FF2B5EF4-FFF2-40B4-BE49-F238E27FC236}">
                      <a16:creationId xmlns:a16="http://schemas.microsoft.com/office/drawing/2014/main" id="{B319010A-1D9D-4910-A89A-FC8E877C91BF}"/>
                    </a:ext>
                  </a:extLst>
                </p14:cNvPr>
                <p14:cNvContentPartPr/>
                <p14:nvPr/>
              </p14:nvContentPartPr>
              <p14:xfrm>
                <a:off x="1370460" y="1973148"/>
                <a:ext cx="4320" cy="6840"/>
              </p14:xfrm>
            </p:contentPart>
          </mc:Choice>
          <mc:Fallback>
            <p:pic>
              <p:nvPicPr>
                <p:cNvPr id="46" name="Ink 45">
                  <a:extLst>
                    <a:ext uri="{FF2B5EF4-FFF2-40B4-BE49-F238E27FC236}">
                      <a16:creationId xmlns:a16="http://schemas.microsoft.com/office/drawing/2014/main" id="{B319010A-1D9D-4910-A89A-FC8E877C91BF}"/>
                    </a:ext>
                  </a:extLst>
                </p:cNvPr>
                <p:cNvPicPr/>
                <p:nvPr/>
              </p:nvPicPr>
              <p:blipFill>
                <a:blip r:embed="rId61"/>
                <a:stretch>
                  <a:fillRect/>
                </a:stretch>
              </p:blipFill>
              <p:spPr>
                <a:xfrm>
                  <a:off x="1352820" y="1955508"/>
                  <a:ext cx="399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7" name="Ink 46">
                  <a:extLst>
                    <a:ext uri="{FF2B5EF4-FFF2-40B4-BE49-F238E27FC236}">
                      <a16:creationId xmlns:a16="http://schemas.microsoft.com/office/drawing/2014/main" id="{4F817B3B-8C1C-4CE9-B339-CD78DC797084}"/>
                    </a:ext>
                  </a:extLst>
                </p14:cNvPr>
                <p14:cNvContentPartPr/>
                <p14:nvPr/>
              </p14:nvContentPartPr>
              <p14:xfrm>
                <a:off x="1383780" y="1944348"/>
                <a:ext cx="11880" cy="16920"/>
              </p14:xfrm>
            </p:contentPart>
          </mc:Choice>
          <mc:Fallback>
            <p:pic>
              <p:nvPicPr>
                <p:cNvPr id="47" name="Ink 46">
                  <a:extLst>
                    <a:ext uri="{FF2B5EF4-FFF2-40B4-BE49-F238E27FC236}">
                      <a16:creationId xmlns:a16="http://schemas.microsoft.com/office/drawing/2014/main" id="{4F817B3B-8C1C-4CE9-B339-CD78DC797084}"/>
                    </a:ext>
                  </a:extLst>
                </p:cNvPr>
                <p:cNvPicPr/>
                <p:nvPr/>
              </p:nvPicPr>
              <p:blipFill>
                <a:blip r:embed="rId63"/>
                <a:stretch>
                  <a:fillRect/>
                </a:stretch>
              </p:blipFill>
              <p:spPr>
                <a:xfrm>
                  <a:off x="1366140" y="1926708"/>
                  <a:ext cx="47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8" name="Ink 47">
                  <a:extLst>
                    <a:ext uri="{FF2B5EF4-FFF2-40B4-BE49-F238E27FC236}">
                      <a16:creationId xmlns:a16="http://schemas.microsoft.com/office/drawing/2014/main" id="{E9B0AF5B-F4B6-4633-894F-61A66E6370DB}"/>
                    </a:ext>
                  </a:extLst>
                </p14:cNvPr>
                <p14:cNvContentPartPr/>
                <p14:nvPr/>
              </p14:nvContentPartPr>
              <p14:xfrm>
                <a:off x="822180" y="1996908"/>
                <a:ext cx="581040" cy="87480"/>
              </p14:xfrm>
            </p:contentPart>
          </mc:Choice>
          <mc:Fallback>
            <p:pic>
              <p:nvPicPr>
                <p:cNvPr id="48" name="Ink 47">
                  <a:extLst>
                    <a:ext uri="{FF2B5EF4-FFF2-40B4-BE49-F238E27FC236}">
                      <a16:creationId xmlns:a16="http://schemas.microsoft.com/office/drawing/2014/main" id="{E9B0AF5B-F4B6-4633-894F-61A66E6370DB}"/>
                    </a:ext>
                  </a:extLst>
                </p:cNvPr>
                <p:cNvPicPr/>
                <p:nvPr/>
              </p:nvPicPr>
              <p:blipFill>
                <a:blip r:embed="rId65"/>
                <a:stretch>
                  <a:fillRect/>
                </a:stretch>
              </p:blipFill>
              <p:spPr>
                <a:xfrm>
                  <a:off x="804540" y="1978908"/>
                  <a:ext cx="616680" cy="12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50" name="Ink 49">
                <a:extLst>
                  <a:ext uri="{FF2B5EF4-FFF2-40B4-BE49-F238E27FC236}">
                    <a16:creationId xmlns:a16="http://schemas.microsoft.com/office/drawing/2014/main" id="{45071968-13EF-4622-88AA-B380B1F067DA}"/>
                  </a:ext>
                </a:extLst>
              </p14:cNvPr>
              <p14:cNvContentPartPr/>
              <p14:nvPr/>
            </p14:nvContentPartPr>
            <p14:xfrm>
              <a:off x="9019020" y="2443668"/>
              <a:ext cx="1182960" cy="87840"/>
            </p14:xfrm>
          </p:contentPart>
        </mc:Choice>
        <mc:Fallback>
          <p:pic>
            <p:nvPicPr>
              <p:cNvPr id="50" name="Ink 49">
                <a:extLst>
                  <a:ext uri="{FF2B5EF4-FFF2-40B4-BE49-F238E27FC236}">
                    <a16:creationId xmlns:a16="http://schemas.microsoft.com/office/drawing/2014/main" id="{45071968-13EF-4622-88AA-B380B1F067DA}"/>
                  </a:ext>
                </a:extLst>
              </p:cNvPr>
              <p:cNvPicPr/>
              <p:nvPr/>
            </p:nvPicPr>
            <p:blipFill>
              <a:blip r:embed="rId67"/>
              <a:stretch>
                <a:fillRect/>
              </a:stretch>
            </p:blipFill>
            <p:spPr>
              <a:xfrm>
                <a:off x="9001380" y="2425668"/>
                <a:ext cx="1218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1" name="Ink 50">
                <a:extLst>
                  <a:ext uri="{FF2B5EF4-FFF2-40B4-BE49-F238E27FC236}">
                    <a16:creationId xmlns:a16="http://schemas.microsoft.com/office/drawing/2014/main" id="{F923F5BA-7B34-4106-873A-995C8144CE70}"/>
                  </a:ext>
                </a:extLst>
              </p14:cNvPr>
              <p14:cNvContentPartPr/>
              <p14:nvPr/>
            </p14:nvContentPartPr>
            <p14:xfrm>
              <a:off x="7198500" y="2452308"/>
              <a:ext cx="1728000" cy="81000"/>
            </p14:xfrm>
          </p:contentPart>
        </mc:Choice>
        <mc:Fallback>
          <p:pic>
            <p:nvPicPr>
              <p:cNvPr id="51" name="Ink 50">
                <a:extLst>
                  <a:ext uri="{FF2B5EF4-FFF2-40B4-BE49-F238E27FC236}">
                    <a16:creationId xmlns:a16="http://schemas.microsoft.com/office/drawing/2014/main" id="{F923F5BA-7B34-4106-873A-995C8144CE70}"/>
                  </a:ext>
                </a:extLst>
              </p:cNvPr>
              <p:cNvPicPr/>
              <p:nvPr/>
            </p:nvPicPr>
            <p:blipFill>
              <a:blip r:embed="rId69"/>
              <a:stretch>
                <a:fillRect/>
              </a:stretch>
            </p:blipFill>
            <p:spPr>
              <a:xfrm>
                <a:off x="7180860" y="2434308"/>
                <a:ext cx="1763640" cy="116640"/>
              </a:xfrm>
              <a:prstGeom prst="rect">
                <a:avLst/>
              </a:prstGeom>
            </p:spPr>
          </p:pic>
        </mc:Fallback>
      </mc:AlternateContent>
      <p:grpSp>
        <p:nvGrpSpPr>
          <p:cNvPr id="55" name="Group 54">
            <a:extLst>
              <a:ext uri="{FF2B5EF4-FFF2-40B4-BE49-F238E27FC236}">
                <a16:creationId xmlns:a16="http://schemas.microsoft.com/office/drawing/2014/main" id="{771B22B6-924B-4511-B169-3E7CD881CF9F}"/>
              </a:ext>
            </a:extLst>
          </p:cNvPr>
          <p:cNvGrpSpPr/>
          <p:nvPr/>
        </p:nvGrpSpPr>
        <p:grpSpPr>
          <a:xfrm>
            <a:off x="4339380" y="2076468"/>
            <a:ext cx="2934000" cy="522360"/>
            <a:chOff x="4339380" y="2076468"/>
            <a:chExt cx="2934000" cy="522360"/>
          </a:xfrm>
        </p:grpSpPr>
        <mc:AlternateContent xmlns:mc="http://schemas.openxmlformats.org/markup-compatibility/2006">
          <mc:Choice xmlns:p14="http://schemas.microsoft.com/office/powerpoint/2010/main" Requires="p14">
            <p:contentPart p14:bwMode="auto" r:id="rId70">
              <p14:nvContentPartPr>
                <p14:cNvPr id="52" name="Ink 51">
                  <a:extLst>
                    <a:ext uri="{FF2B5EF4-FFF2-40B4-BE49-F238E27FC236}">
                      <a16:creationId xmlns:a16="http://schemas.microsoft.com/office/drawing/2014/main" id="{7399E80D-D49A-4448-BFCA-DF2A512F4DA7}"/>
                    </a:ext>
                  </a:extLst>
                </p14:cNvPr>
                <p14:cNvContentPartPr/>
                <p14:nvPr/>
              </p14:nvContentPartPr>
              <p14:xfrm>
                <a:off x="6284820" y="2076468"/>
                <a:ext cx="988560" cy="500400"/>
              </p14:xfrm>
            </p:contentPart>
          </mc:Choice>
          <mc:Fallback>
            <p:pic>
              <p:nvPicPr>
                <p:cNvPr id="52" name="Ink 51">
                  <a:extLst>
                    <a:ext uri="{FF2B5EF4-FFF2-40B4-BE49-F238E27FC236}">
                      <a16:creationId xmlns:a16="http://schemas.microsoft.com/office/drawing/2014/main" id="{7399E80D-D49A-4448-BFCA-DF2A512F4DA7}"/>
                    </a:ext>
                  </a:extLst>
                </p:cNvPr>
                <p:cNvPicPr/>
                <p:nvPr/>
              </p:nvPicPr>
              <p:blipFill>
                <a:blip r:embed="rId71"/>
                <a:stretch>
                  <a:fillRect/>
                </a:stretch>
              </p:blipFill>
              <p:spPr>
                <a:xfrm>
                  <a:off x="6267180" y="2058828"/>
                  <a:ext cx="1024200" cy="536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 name="Ink 52">
                  <a:extLst>
                    <a:ext uri="{FF2B5EF4-FFF2-40B4-BE49-F238E27FC236}">
                      <a16:creationId xmlns:a16="http://schemas.microsoft.com/office/drawing/2014/main" id="{1777B142-4613-4A1E-9FC8-17920F299417}"/>
                    </a:ext>
                  </a:extLst>
                </p14:cNvPr>
                <p14:cNvContentPartPr/>
                <p14:nvPr/>
              </p14:nvContentPartPr>
              <p14:xfrm>
                <a:off x="5415420" y="2139468"/>
                <a:ext cx="1038240" cy="459360"/>
              </p14:xfrm>
            </p:contentPart>
          </mc:Choice>
          <mc:Fallback>
            <p:pic>
              <p:nvPicPr>
                <p:cNvPr id="53" name="Ink 52">
                  <a:extLst>
                    <a:ext uri="{FF2B5EF4-FFF2-40B4-BE49-F238E27FC236}">
                      <a16:creationId xmlns:a16="http://schemas.microsoft.com/office/drawing/2014/main" id="{1777B142-4613-4A1E-9FC8-17920F299417}"/>
                    </a:ext>
                  </a:extLst>
                </p:cNvPr>
                <p:cNvPicPr/>
                <p:nvPr/>
              </p:nvPicPr>
              <p:blipFill>
                <a:blip r:embed="rId73"/>
                <a:stretch>
                  <a:fillRect/>
                </a:stretch>
              </p:blipFill>
              <p:spPr>
                <a:xfrm>
                  <a:off x="5397780" y="2121468"/>
                  <a:ext cx="1073880" cy="495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Ink 53">
                  <a:extLst>
                    <a:ext uri="{FF2B5EF4-FFF2-40B4-BE49-F238E27FC236}">
                      <a16:creationId xmlns:a16="http://schemas.microsoft.com/office/drawing/2014/main" id="{53CC704F-5A96-4015-BCC4-714D3B3D04E6}"/>
                    </a:ext>
                  </a:extLst>
                </p14:cNvPr>
                <p14:cNvContentPartPr/>
                <p14:nvPr/>
              </p14:nvContentPartPr>
              <p14:xfrm>
                <a:off x="4339380" y="2128308"/>
                <a:ext cx="1219320" cy="465840"/>
              </p14:xfrm>
            </p:contentPart>
          </mc:Choice>
          <mc:Fallback>
            <p:pic>
              <p:nvPicPr>
                <p:cNvPr id="54" name="Ink 53">
                  <a:extLst>
                    <a:ext uri="{FF2B5EF4-FFF2-40B4-BE49-F238E27FC236}">
                      <a16:creationId xmlns:a16="http://schemas.microsoft.com/office/drawing/2014/main" id="{53CC704F-5A96-4015-BCC4-714D3B3D04E6}"/>
                    </a:ext>
                  </a:extLst>
                </p:cNvPr>
                <p:cNvPicPr/>
                <p:nvPr/>
              </p:nvPicPr>
              <p:blipFill>
                <a:blip r:embed="rId75"/>
                <a:stretch>
                  <a:fillRect/>
                </a:stretch>
              </p:blipFill>
              <p:spPr>
                <a:xfrm>
                  <a:off x="4321380" y="2110668"/>
                  <a:ext cx="1254960" cy="50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56" name="Ink 55">
                <a:extLst>
                  <a:ext uri="{FF2B5EF4-FFF2-40B4-BE49-F238E27FC236}">
                    <a16:creationId xmlns:a16="http://schemas.microsoft.com/office/drawing/2014/main" id="{F53E286C-B5BF-4482-8AC1-A32E5E84C195}"/>
                  </a:ext>
                </a:extLst>
              </p14:cNvPr>
              <p14:cNvContentPartPr/>
              <p14:nvPr/>
            </p14:nvContentPartPr>
            <p14:xfrm>
              <a:off x="3238140" y="2555268"/>
              <a:ext cx="727560" cy="42120"/>
            </p14:xfrm>
          </p:contentPart>
        </mc:Choice>
        <mc:Fallback>
          <p:pic>
            <p:nvPicPr>
              <p:cNvPr id="56" name="Ink 55">
                <a:extLst>
                  <a:ext uri="{FF2B5EF4-FFF2-40B4-BE49-F238E27FC236}">
                    <a16:creationId xmlns:a16="http://schemas.microsoft.com/office/drawing/2014/main" id="{F53E286C-B5BF-4482-8AC1-A32E5E84C195}"/>
                  </a:ext>
                </a:extLst>
              </p:cNvPr>
              <p:cNvPicPr/>
              <p:nvPr/>
            </p:nvPicPr>
            <p:blipFill>
              <a:blip r:embed="rId77"/>
              <a:stretch>
                <a:fillRect/>
              </a:stretch>
            </p:blipFill>
            <p:spPr>
              <a:xfrm>
                <a:off x="3220140" y="2537628"/>
                <a:ext cx="7632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8CF318AB-6243-416F-B669-35FE9488C8A1}"/>
                  </a:ext>
                </a:extLst>
              </p14:cNvPr>
              <p14:cNvContentPartPr/>
              <p14:nvPr/>
            </p14:nvContentPartPr>
            <p14:xfrm>
              <a:off x="979140" y="2521428"/>
              <a:ext cx="2058840" cy="89640"/>
            </p14:xfrm>
          </p:contentPart>
        </mc:Choice>
        <mc:Fallback>
          <p:pic>
            <p:nvPicPr>
              <p:cNvPr id="57" name="Ink 56">
                <a:extLst>
                  <a:ext uri="{FF2B5EF4-FFF2-40B4-BE49-F238E27FC236}">
                    <a16:creationId xmlns:a16="http://schemas.microsoft.com/office/drawing/2014/main" id="{8CF318AB-6243-416F-B669-35FE9488C8A1}"/>
                  </a:ext>
                </a:extLst>
              </p:cNvPr>
              <p:cNvPicPr/>
              <p:nvPr/>
            </p:nvPicPr>
            <p:blipFill>
              <a:blip r:embed="rId79"/>
              <a:stretch>
                <a:fillRect/>
              </a:stretch>
            </p:blipFill>
            <p:spPr>
              <a:xfrm>
                <a:off x="961140" y="2503428"/>
                <a:ext cx="2094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85385358-95EB-4D3B-8DBB-6417B7DADD12}"/>
                  </a:ext>
                </a:extLst>
              </p14:cNvPr>
              <p14:cNvContentPartPr/>
              <p14:nvPr/>
            </p14:nvContentPartPr>
            <p14:xfrm>
              <a:off x="445260" y="2463108"/>
              <a:ext cx="553320" cy="72000"/>
            </p14:xfrm>
          </p:contentPart>
        </mc:Choice>
        <mc:Fallback>
          <p:pic>
            <p:nvPicPr>
              <p:cNvPr id="58" name="Ink 57">
                <a:extLst>
                  <a:ext uri="{FF2B5EF4-FFF2-40B4-BE49-F238E27FC236}">
                    <a16:creationId xmlns:a16="http://schemas.microsoft.com/office/drawing/2014/main" id="{85385358-95EB-4D3B-8DBB-6417B7DADD12}"/>
                  </a:ext>
                </a:extLst>
              </p:cNvPr>
              <p:cNvPicPr/>
              <p:nvPr/>
            </p:nvPicPr>
            <p:blipFill>
              <a:blip r:embed="rId81"/>
              <a:stretch>
                <a:fillRect/>
              </a:stretch>
            </p:blipFill>
            <p:spPr>
              <a:xfrm>
                <a:off x="427620" y="2445468"/>
                <a:ext cx="5889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9" name="Ink 58">
                <a:extLst>
                  <a:ext uri="{FF2B5EF4-FFF2-40B4-BE49-F238E27FC236}">
                    <a16:creationId xmlns:a16="http://schemas.microsoft.com/office/drawing/2014/main" id="{8A7B43B5-71D9-420A-9C04-3EE4A343A9C0}"/>
                  </a:ext>
                </a:extLst>
              </p14:cNvPr>
              <p14:cNvContentPartPr/>
              <p14:nvPr/>
            </p14:nvContentPartPr>
            <p14:xfrm>
              <a:off x="9282180" y="2949108"/>
              <a:ext cx="999720" cy="21960"/>
            </p14:xfrm>
          </p:contentPart>
        </mc:Choice>
        <mc:Fallback>
          <p:pic>
            <p:nvPicPr>
              <p:cNvPr id="59" name="Ink 58">
                <a:extLst>
                  <a:ext uri="{FF2B5EF4-FFF2-40B4-BE49-F238E27FC236}">
                    <a16:creationId xmlns:a16="http://schemas.microsoft.com/office/drawing/2014/main" id="{8A7B43B5-71D9-420A-9C04-3EE4A343A9C0}"/>
                  </a:ext>
                </a:extLst>
              </p:cNvPr>
              <p:cNvPicPr/>
              <p:nvPr/>
            </p:nvPicPr>
            <p:blipFill>
              <a:blip r:embed="rId83"/>
              <a:stretch>
                <a:fillRect/>
              </a:stretch>
            </p:blipFill>
            <p:spPr>
              <a:xfrm>
                <a:off x="9264180" y="2931468"/>
                <a:ext cx="10353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1" name="Ink 60">
                <a:extLst>
                  <a:ext uri="{FF2B5EF4-FFF2-40B4-BE49-F238E27FC236}">
                    <a16:creationId xmlns:a16="http://schemas.microsoft.com/office/drawing/2014/main" id="{D52753F9-5F86-4D46-BA42-8EB51762FB3C}"/>
                  </a:ext>
                </a:extLst>
              </p14:cNvPr>
              <p14:cNvContentPartPr/>
              <p14:nvPr/>
            </p14:nvContentPartPr>
            <p14:xfrm>
              <a:off x="6929940" y="2958828"/>
              <a:ext cx="2257200" cy="60840"/>
            </p14:xfrm>
          </p:contentPart>
        </mc:Choice>
        <mc:Fallback>
          <p:pic>
            <p:nvPicPr>
              <p:cNvPr id="61" name="Ink 60">
                <a:extLst>
                  <a:ext uri="{FF2B5EF4-FFF2-40B4-BE49-F238E27FC236}">
                    <a16:creationId xmlns:a16="http://schemas.microsoft.com/office/drawing/2014/main" id="{D52753F9-5F86-4D46-BA42-8EB51762FB3C}"/>
                  </a:ext>
                </a:extLst>
              </p:cNvPr>
              <p:cNvPicPr/>
              <p:nvPr/>
            </p:nvPicPr>
            <p:blipFill>
              <a:blip r:embed="rId85"/>
              <a:stretch>
                <a:fillRect/>
              </a:stretch>
            </p:blipFill>
            <p:spPr>
              <a:xfrm>
                <a:off x="6912300" y="2941188"/>
                <a:ext cx="2292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2" name="Ink 61">
                <a:extLst>
                  <a:ext uri="{FF2B5EF4-FFF2-40B4-BE49-F238E27FC236}">
                    <a16:creationId xmlns:a16="http://schemas.microsoft.com/office/drawing/2014/main" id="{D6111B06-8AB9-4EE4-8349-8A35AA7951F5}"/>
                  </a:ext>
                </a:extLst>
              </p14:cNvPr>
              <p14:cNvContentPartPr/>
              <p14:nvPr/>
            </p14:nvContentPartPr>
            <p14:xfrm>
              <a:off x="2548020" y="2954148"/>
              <a:ext cx="4039920" cy="127800"/>
            </p14:xfrm>
          </p:contentPart>
        </mc:Choice>
        <mc:Fallback>
          <p:pic>
            <p:nvPicPr>
              <p:cNvPr id="62" name="Ink 61">
                <a:extLst>
                  <a:ext uri="{FF2B5EF4-FFF2-40B4-BE49-F238E27FC236}">
                    <a16:creationId xmlns:a16="http://schemas.microsoft.com/office/drawing/2014/main" id="{D6111B06-8AB9-4EE4-8349-8A35AA7951F5}"/>
                  </a:ext>
                </a:extLst>
              </p:cNvPr>
              <p:cNvPicPr/>
              <p:nvPr/>
            </p:nvPicPr>
            <p:blipFill>
              <a:blip r:embed="rId87"/>
              <a:stretch>
                <a:fillRect/>
              </a:stretch>
            </p:blipFill>
            <p:spPr>
              <a:xfrm>
                <a:off x="2530020" y="2936508"/>
                <a:ext cx="4075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3" name="Ink 62">
                <a:extLst>
                  <a:ext uri="{FF2B5EF4-FFF2-40B4-BE49-F238E27FC236}">
                    <a16:creationId xmlns:a16="http://schemas.microsoft.com/office/drawing/2014/main" id="{8A498304-6AE0-4E6B-8E91-CD912CDE26BB}"/>
                  </a:ext>
                </a:extLst>
              </p14:cNvPr>
              <p14:cNvContentPartPr/>
              <p14:nvPr/>
            </p14:nvContentPartPr>
            <p14:xfrm>
              <a:off x="791940" y="2870988"/>
              <a:ext cx="1805760" cy="69840"/>
            </p14:xfrm>
          </p:contentPart>
        </mc:Choice>
        <mc:Fallback>
          <p:pic>
            <p:nvPicPr>
              <p:cNvPr id="63" name="Ink 62">
                <a:extLst>
                  <a:ext uri="{FF2B5EF4-FFF2-40B4-BE49-F238E27FC236}">
                    <a16:creationId xmlns:a16="http://schemas.microsoft.com/office/drawing/2014/main" id="{8A498304-6AE0-4E6B-8E91-CD912CDE26BB}"/>
                  </a:ext>
                </a:extLst>
              </p:cNvPr>
              <p:cNvPicPr/>
              <p:nvPr/>
            </p:nvPicPr>
            <p:blipFill>
              <a:blip r:embed="rId89"/>
              <a:stretch>
                <a:fillRect/>
              </a:stretch>
            </p:blipFill>
            <p:spPr>
              <a:xfrm>
                <a:off x="773940" y="2852988"/>
                <a:ext cx="1841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4" name="Ink 63">
                <a:extLst>
                  <a:ext uri="{FF2B5EF4-FFF2-40B4-BE49-F238E27FC236}">
                    <a16:creationId xmlns:a16="http://schemas.microsoft.com/office/drawing/2014/main" id="{B185EDCF-B65A-4542-8930-5C81F7186938}"/>
                  </a:ext>
                </a:extLst>
              </p14:cNvPr>
              <p14:cNvContentPartPr/>
              <p14:nvPr/>
            </p14:nvContentPartPr>
            <p14:xfrm>
              <a:off x="6988620" y="3372108"/>
              <a:ext cx="3315960" cy="104760"/>
            </p14:xfrm>
          </p:contentPart>
        </mc:Choice>
        <mc:Fallback>
          <p:pic>
            <p:nvPicPr>
              <p:cNvPr id="64" name="Ink 63">
                <a:extLst>
                  <a:ext uri="{FF2B5EF4-FFF2-40B4-BE49-F238E27FC236}">
                    <a16:creationId xmlns:a16="http://schemas.microsoft.com/office/drawing/2014/main" id="{B185EDCF-B65A-4542-8930-5C81F7186938}"/>
                  </a:ext>
                </a:extLst>
              </p:cNvPr>
              <p:cNvPicPr/>
              <p:nvPr/>
            </p:nvPicPr>
            <p:blipFill>
              <a:blip r:embed="rId91"/>
              <a:stretch>
                <a:fillRect/>
              </a:stretch>
            </p:blipFill>
            <p:spPr>
              <a:xfrm>
                <a:off x="6970620" y="3354468"/>
                <a:ext cx="3351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5" name="Ink 64">
                <a:extLst>
                  <a:ext uri="{FF2B5EF4-FFF2-40B4-BE49-F238E27FC236}">
                    <a16:creationId xmlns:a16="http://schemas.microsoft.com/office/drawing/2014/main" id="{E7639722-075B-40DF-9B84-35FF51E47322}"/>
                  </a:ext>
                </a:extLst>
              </p14:cNvPr>
              <p14:cNvContentPartPr/>
              <p14:nvPr/>
            </p14:nvContentPartPr>
            <p14:xfrm>
              <a:off x="5459700" y="3392268"/>
              <a:ext cx="1495440" cy="94680"/>
            </p14:xfrm>
          </p:contentPart>
        </mc:Choice>
        <mc:Fallback>
          <p:pic>
            <p:nvPicPr>
              <p:cNvPr id="65" name="Ink 64">
                <a:extLst>
                  <a:ext uri="{FF2B5EF4-FFF2-40B4-BE49-F238E27FC236}">
                    <a16:creationId xmlns:a16="http://schemas.microsoft.com/office/drawing/2014/main" id="{E7639722-075B-40DF-9B84-35FF51E47322}"/>
                  </a:ext>
                </a:extLst>
              </p:cNvPr>
              <p:cNvPicPr/>
              <p:nvPr/>
            </p:nvPicPr>
            <p:blipFill>
              <a:blip r:embed="rId93"/>
              <a:stretch>
                <a:fillRect/>
              </a:stretch>
            </p:blipFill>
            <p:spPr>
              <a:xfrm>
                <a:off x="5442060" y="3374628"/>
                <a:ext cx="1531080" cy="130320"/>
              </a:xfrm>
              <a:prstGeom prst="rect">
                <a:avLst/>
              </a:prstGeom>
            </p:spPr>
          </p:pic>
        </mc:Fallback>
      </mc:AlternateContent>
      <p:grpSp>
        <p:nvGrpSpPr>
          <p:cNvPr id="71" name="Group 70">
            <a:extLst>
              <a:ext uri="{FF2B5EF4-FFF2-40B4-BE49-F238E27FC236}">
                <a16:creationId xmlns:a16="http://schemas.microsoft.com/office/drawing/2014/main" id="{97EE5C2A-6EDC-4483-B30E-39524E77B4FB}"/>
              </a:ext>
            </a:extLst>
          </p:cNvPr>
          <p:cNvGrpSpPr/>
          <p:nvPr/>
        </p:nvGrpSpPr>
        <p:grpSpPr>
          <a:xfrm>
            <a:off x="4024020" y="3486588"/>
            <a:ext cx="1371600" cy="136440"/>
            <a:chOff x="4024020" y="3486588"/>
            <a:chExt cx="1371600" cy="136440"/>
          </a:xfrm>
        </p:grpSpPr>
        <mc:AlternateContent xmlns:mc="http://schemas.openxmlformats.org/markup-compatibility/2006">
          <mc:Choice xmlns:p14="http://schemas.microsoft.com/office/powerpoint/2010/main" Requires="p14">
            <p:contentPart p14:bwMode="auto" r:id="rId94">
              <p14:nvContentPartPr>
                <p14:cNvPr id="66" name="Ink 65">
                  <a:extLst>
                    <a:ext uri="{FF2B5EF4-FFF2-40B4-BE49-F238E27FC236}">
                      <a16:creationId xmlns:a16="http://schemas.microsoft.com/office/drawing/2014/main" id="{41283622-0820-4E6F-8EFB-75A28CCD5D84}"/>
                    </a:ext>
                  </a:extLst>
                </p14:cNvPr>
                <p14:cNvContentPartPr/>
                <p14:nvPr/>
              </p14:nvContentPartPr>
              <p14:xfrm>
                <a:off x="5381940" y="3486588"/>
                <a:ext cx="11880" cy="32040"/>
              </p14:xfrm>
            </p:contentPart>
          </mc:Choice>
          <mc:Fallback>
            <p:pic>
              <p:nvPicPr>
                <p:cNvPr id="66" name="Ink 65">
                  <a:extLst>
                    <a:ext uri="{FF2B5EF4-FFF2-40B4-BE49-F238E27FC236}">
                      <a16:creationId xmlns:a16="http://schemas.microsoft.com/office/drawing/2014/main" id="{41283622-0820-4E6F-8EFB-75A28CCD5D84}"/>
                    </a:ext>
                  </a:extLst>
                </p:cNvPr>
                <p:cNvPicPr/>
                <p:nvPr/>
              </p:nvPicPr>
              <p:blipFill>
                <a:blip r:embed="rId95"/>
                <a:stretch>
                  <a:fillRect/>
                </a:stretch>
              </p:blipFill>
              <p:spPr>
                <a:xfrm>
                  <a:off x="5364300" y="3468948"/>
                  <a:ext cx="47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7" name="Ink 66">
                  <a:extLst>
                    <a:ext uri="{FF2B5EF4-FFF2-40B4-BE49-F238E27FC236}">
                      <a16:creationId xmlns:a16="http://schemas.microsoft.com/office/drawing/2014/main" id="{2EA24CDE-C878-4D8C-9F0D-96D64662C396}"/>
                    </a:ext>
                  </a:extLst>
                </p14:cNvPr>
                <p14:cNvContentPartPr/>
                <p14:nvPr/>
              </p14:nvContentPartPr>
              <p14:xfrm>
                <a:off x="5304180" y="3596748"/>
                <a:ext cx="38520" cy="26280"/>
              </p14:xfrm>
            </p:contentPart>
          </mc:Choice>
          <mc:Fallback>
            <p:pic>
              <p:nvPicPr>
                <p:cNvPr id="67" name="Ink 66">
                  <a:extLst>
                    <a:ext uri="{FF2B5EF4-FFF2-40B4-BE49-F238E27FC236}">
                      <a16:creationId xmlns:a16="http://schemas.microsoft.com/office/drawing/2014/main" id="{2EA24CDE-C878-4D8C-9F0D-96D64662C396}"/>
                    </a:ext>
                  </a:extLst>
                </p:cNvPr>
                <p:cNvPicPr/>
                <p:nvPr/>
              </p:nvPicPr>
              <p:blipFill>
                <a:blip r:embed="rId97"/>
                <a:stretch>
                  <a:fillRect/>
                </a:stretch>
              </p:blipFill>
              <p:spPr>
                <a:xfrm>
                  <a:off x="5286540" y="3579108"/>
                  <a:ext cx="74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9" name="Ink 68">
                  <a:extLst>
                    <a:ext uri="{FF2B5EF4-FFF2-40B4-BE49-F238E27FC236}">
                      <a16:creationId xmlns:a16="http://schemas.microsoft.com/office/drawing/2014/main" id="{E9D9648A-5FDF-4419-BCC4-DBAA53FBF621}"/>
                    </a:ext>
                  </a:extLst>
                </p14:cNvPr>
                <p14:cNvContentPartPr/>
                <p14:nvPr/>
              </p14:nvContentPartPr>
              <p14:xfrm>
                <a:off x="5370420" y="3601428"/>
                <a:ext cx="25200" cy="15480"/>
              </p14:xfrm>
            </p:contentPart>
          </mc:Choice>
          <mc:Fallback>
            <p:pic>
              <p:nvPicPr>
                <p:cNvPr id="69" name="Ink 68">
                  <a:extLst>
                    <a:ext uri="{FF2B5EF4-FFF2-40B4-BE49-F238E27FC236}">
                      <a16:creationId xmlns:a16="http://schemas.microsoft.com/office/drawing/2014/main" id="{E9D9648A-5FDF-4419-BCC4-DBAA53FBF621}"/>
                    </a:ext>
                  </a:extLst>
                </p:cNvPr>
                <p:cNvPicPr/>
                <p:nvPr/>
              </p:nvPicPr>
              <p:blipFill>
                <a:blip r:embed="rId99"/>
                <a:stretch>
                  <a:fillRect/>
                </a:stretch>
              </p:blipFill>
              <p:spPr>
                <a:xfrm>
                  <a:off x="5352780" y="3583428"/>
                  <a:ext cx="608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0" name="Ink 69">
                  <a:extLst>
                    <a:ext uri="{FF2B5EF4-FFF2-40B4-BE49-F238E27FC236}">
                      <a16:creationId xmlns:a16="http://schemas.microsoft.com/office/drawing/2014/main" id="{854CE038-31F8-4728-9463-D1A9D752FDC7}"/>
                    </a:ext>
                  </a:extLst>
                </p14:cNvPr>
                <p14:cNvContentPartPr/>
                <p14:nvPr/>
              </p14:nvContentPartPr>
              <p14:xfrm>
                <a:off x="4024020" y="3509628"/>
                <a:ext cx="1368000" cy="87840"/>
              </p14:xfrm>
            </p:contentPart>
          </mc:Choice>
          <mc:Fallback>
            <p:pic>
              <p:nvPicPr>
                <p:cNvPr id="70" name="Ink 69">
                  <a:extLst>
                    <a:ext uri="{FF2B5EF4-FFF2-40B4-BE49-F238E27FC236}">
                      <a16:creationId xmlns:a16="http://schemas.microsoft.com/office/drawing/2014/main" id="{854CE038-31F8-4728-9463-D1A9D752FDC7}"/>
                    </a:ext>
                  </a:extLst>
                </p:cNvPr>
                <p:cNvPicPr/>
                <p:nvPr/>
              </p:nvPicPr>
              <p:blipFill>
                <a:blip r:embed="rId101"/>
                <a:stretch>
                  <a:fillRect/>
                </a:stretch>
              </p:blipFill>
              <p:spPr>
                <a:xfrm>
                  <a:off x="4006020" y="3491988"/>
                  <a:ext cx="1403640" cy="12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72" name="Ink 71">
                <a:extLst>
                  <a:ext uri="{FF2B5EF4-FFF2-40B4-BE49-F238E27FC236}">
                    <a16:creationId xmlns:a16="http://schemas.microsoft.com/office/drawing/2014/main" id="{EBE7EB49-C65D-46A6-9ED7-F3AF7E092A35}"/>
                  </a:ext>
                </a:extLst>
              </p14:cNvPr>
              <p14:cNvContentPartPr/>
              <p14:nvPr/>
            </p14:nvContentPartPr>
            <p14:xfrm>
              <a:off x="1546860" y="3506388"/>
              <a:ext cx="2342880" cy="77400"/>
            </p14:xfrm>
          </p:contentPart>
        </mc:Choice>
        <mc:Fallback>
          <p:pic>
            <p:nvPicPr>
              <p:cNvPr id="72" name="Ink 71">
                <a:extLst>
                  <a:ext uri="{FF2B5EF4-FFF2-40B4-BE49-F238E27FC236}">
                    <a16:creationId xmlns:a16="http://schemas.microsoft.com/office/drawing/2014/main" id="{EBE7EB49-C65D-46A6-9ED7-F3AF7E092A35}"/>
                  </a:ext>
                </a:extLst>
              </p:cNvPr>
              <p:cNvPicPr/>
              <p:nvPr/>
            </p:nvPicPr>
            <p:blipFill>
              <a:blip r:embed="rId103"/>
              <a:stretch>
                <a:fillRect/>
              </a:stretch>
            </p:blipFill>
            <p:spPr>
              <a:xfrm>
                <a:off x="1529220" y="3488388"/>
                <a:ext cx="2378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3" name="Ink 72">
                <a:extLst>
                  <a:ext uri="{FF2B5EF4-FFF2-40B4-BE49-F238E27FC236}">
                    <a16:creationId xmlns:a16="http://schemas.microsoft.com/office/drawing/2014/main" id="{3BC87A34-FD14-45FF-9082-42EC0CF58CBB}"/>
                  </a:ext>
                </a:extLst>
              </p14:cNvPr>
              <p14:cNvContentPartPr/>
              <p14:nvPr/>
            </p14:nvContentPartPr>
            <p14:xfrm>
              <a:off x="515460" y="3475068"/>
              <a:ext cx="923760" cy="46440"/>
            </p14:xfrm>
          </p:contentPart>
        </mc:Choice>
        <mc:Fallback>
          <p:pic>
            <p:nvPicPr>
              <p:cNvPr id="73" name="Ink 72">
                <a:extLst>
                  <a:ext uri="{FF2B5EF4-FFF2-40B4-BE49-F238E27FC236}">
                    <a16:creationId xmlns:a16="http://schemas.microsoft.com/office/drawing/2014/main" id="{3BC87A34-FD14-45FF-9082-42EC0CF58CBB}"/>
                  </a:ext>
                </a:extLst>
              </p:cNvPr>
              <p:cNvPicPr/>
              <p:nvPr/>
            </p:nvPicPr>
            <p:blipFill>
              <a:blip r:embed="rId105"/>
              <a:stretch>
                <a:fillRect/>
              </a:stretch>
            </p:blipFill>
            <p:spPr>
              <a:xfrm>
                <a:off x="497460" y="3457428"/>
                <a:ext cx="959400" cy="82080"/>
              </a:xfrm>
              <a:prstGeom prst="rect">
                <a:avLst/>
              </a:prstGeom>
            </p:spPr>
          </p:pic>
        </mc:Fallback>
      </mc:AlternateContent>
      <p:grpSp>
        <p:nvGrpSpPr>
          <p:cNvPr id="80" name="Group 79">
            <a:extLst>
              <a:ext uri="{FF2B5EF4-FFF2-40B4-BE49-F238E27FC236}">
                <a16:creationId xmlns:a16="http://schemas.microsoft.com/office/drawing/2014/main" id="{B893BE85-5689-47AE-9472-FD1445B5B65A}"/>
              </a:ext>
            </a:extLst>
          </p:cNvPr>
          <p:cNvGrpSpPr/>
          <p:nvPr/>
        </p:nvGrpSpPr>
        <p:grpSpPr>
          <a:xfrm>
            <a:off x="5391660" y="3830028"/>
            <a:ext cx="4816080" cy="200880"/>
            <a:chOff x="5391660" y="3830028"/>
            <a:chExt cx="4816080" cy="200880"/>
          </a:xfrm>
        </p:grpSpPr>
        <mc:AlternateContent xmlns:mc="http://schemas.openxmlformats.org/markup-compatibility/2006">
          <mc:Choice xmlns:p14="http://schemas.microsoft.com/office/powerpoint/2010/main" Requires="p14">
            <p:contentPart p14:bwMode="auto" r:id="rId106">
              <p14:nvContentPartPr>
                <p14:cNvPr id="74" name="Ink 73">
                  <a:extLst>
                    <a:ext uri="{FF2B5EF4-FFF2-40B4-BE49-F238E27FC236}">
                      <a16:creationId xmlns:a16="http://schemas.microsoft.com/office/drawing/2014/main" id="{62246F32-CBC3-4640-A5DF-D13F6B3B0D81}"/>
                    </a:ext>
                  </a:extLst>
                </p14:cNvPr>
                <p14:cNvContentPartPr/>
                <p14:nvPr/>
              </p14:nvContentPartPr>
              <p14:xfrm>
                <a:off x="9841260" y="3830028"/>
                <a:ext cx="366480" cy="94680"/>
              </p14:xfrm>
            </p:contentPart>
          </mc:Choice>
          <mc:Fallback>
            <p:pic>
              <p:nvPicPr>
                <p:cNvPr id="74" name="Ink 73">
                  <a:extLst>
                    <a:ext uri="{FF2B5EF4-FFF2-40B4-BE49-F238E27FC236}">
                      <a16:creationId xmlns:a16="http://schemas.microsoft.com/office/drawing/2014/main" id="{62246F32-CBC3-4640-A5DF-D13F6B3B0D81}"/>
                    </a:ext>
                  </a:extLst>
                </p:cNvPr>
                <p:cNvPicPr/>
                <p:nvPr/>
              </p:nvPicPr>
              <p:blipFill>
                <a:blip r:embed="rId107"/>
                <a:stretch>
                  <a:fillRect/>
                </a:stretch>
              </p:blipFill>
              <p:spPr>
                <a:xfrm>
                  <a:off x="9823260" y="3812028"/>
                  <a:ext cx="402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5" name="Ink 74">
                  <a:extLst>
                    <a:ext uri="{FF2B5EF4-FFF2-40B4-BE49-F238E27FC236}">
                      <a16:creationId xmlns:a16="http://schemas.microsoft.com/office/drawing/2014/main" id="{CE306D32-298B-4C36-B975-4C7367FB6E92}"/>
                    </a:ext>
                  </a:extLst>
                </p14:cNvPr>
                <p14:cNvContentPartPr/>
                <p14:nvPr/>
              </p14:nvContentPartPr>
              <p14:xfrm>
                <a:off x="7862700" y="3900588"/>
                <a:ext cx="1769760" cy="64440"/>
              </p14:xfrm>
            </p:contentPart>
          </mc:Choice>
          <mc:Fallback>
            <p:pic>
              <p:nvPicPr>
                <p:cNvPr id="75" name="Ink 74">
                  <a:extLst>
                    <a:ext uri="{FF2B5EF4-FFF2-40B4-BE49-F238E27FC236}">
                      <a16:creationId xmlns:a16="http://schemas.microsoft.com/office/drawing/2014/main" id="{CE306D32-298B-4C36-B975-4C7367FB6E92}"/>
                    </a:ext>
                  </a:extLst>
                </p:cNvPr>
                <p:cNvPicPr/>
                <p:nvPr/>
              </p:nvPicPr>
              <p:blipFill>
                <a:blip r:embed="rId109"/>
                <a:stretch>
                  <a:fillRect/>
                </a:stretch>
              </p:blipFill>
              <p:spPr>
                <a:xfrm>
                  <a:off x="7845060" y="3882588"/>
                  <a:ext cx="1805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6" name="Ink 75">
                  <a:extLst>
                    <a:ext uri="{FF2B5EF4-FFF2-40B4-BE49-F238E27FC236}">
                      <a16:creationId xmlns:a16="http://schemas.microsoft.com/office/drawing/2014/main" id="{E447AA8F-8306-4BD8-AC75-77C891B2BF1E}"/>
                    </a:ext>
                  </a:extLst>
                </p14:cNvPr>
                <p14:cNvContentPartPr/>
                <p14:nvPr/>
              </p14:nvContentPartPr>
              <p14:xfrm>
                <a:off x="7601700" y="3956028"/>
                <a:ext cx="10080" cy="8640"/>
              </p14:xfrm>
            </p:contentPart>
          </mc:Choice>
          <mc:Fallback>
            <p:pic>
              <p:nvPicPr>
                <p:cNvPr id="76" name="Ink 75">
                  <a:extLst>
                    <a:ext uri="{FF2B5EF4-FFF2-40B4-BE49-F238E27FC236}">
                      <a16:creationId xmlns:a16="http://schemas.microsoft.com/office/drawing/2014/main" id="{E447AA8F-8306-4BD8-AC75-77C891B2BF1E}"/>
                    </a:ext>
                  </a:extLst>
                </p:cNvPr>
                <p:cNvPicPr/>
                <p:nvPr/>
              </p:nvPicPr>
              <p:blipFill>
                <a:blip r:embed="rId111"/>
                <a:stretch>
                  <a:fillRect/>
                </a:stretch>
              </p:blipFill>
              <p:spPr>
                <a:xfrm>
                  <a:off x="7584060" y="3938028"/>
                  <a:ext cx="45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7" name="Ink 76">
                  <a:extLst>
                    <a:ext uri="{FF2B5EF4-FFF2-40B4-BE49-F238E27FC236}">
                      <a16:creationId xmlns:a16="http://schemas.microsoft.com/office/drawing/2014/main" id="{3B2008D1-8054-4F55-95FA-92EB69C79D01}"/>
                    </a:ext>
                  </a:extLst>
                </p14:cNvPr>
                <p14:cNvContentPartPr/>
                <p14:nvPr/>
              </p14:nvContentPartPr>
              <p14:xfrm>
                <a:off x="7024980" y="3953148"/>
                <a:ext cx="609840" cy="77760"/>
              </p14:xfrm>
            </p:contentPart>
          </mc:Choice>
          <mc:Fallback>
            <p:pic>
              <p:nvPicPr>
                <p:cNvPr id="77" name="Ink 76">
                  <a:extLst>
                    <a:ext uri="{FF2B5EF4-FFF2-40B4-BE49-F238E27FC236}">
                      <a16:creationId xmlns:a16="http://schemas.microsoft.com/office/drawing/2014/main" id="{3B2008D1-8054-4F55-95FA-92EB69C79D01}"/>
                    </a:ext>
                  </a:extLst>
                </p:cNvPr>
                <p:cNvPicPr/>
                <p:nvPr/>
              </p:nvPicPr>
              <p:blipFill>
                <a:blip r:embed="rId113"/>
                <a:stretch>
                  <a:fillRect/>
                </a:stretch>
              </p:blipFill>
              <p:spPr>
                <a:xfrm>
                  <a:off x="7006980" y="3935148"/>
                  <a:ext cx="645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9" name="Ink 78">
                  <a:extLst>
                    <a:ext uri="{FF2B5EF4-FFF2-40B4-BE49-F238E27FC236}">
                      <a16:creationId xmlns:a16="http://schemas.microsoft.com/office/drawing/2014/main" id="{29B017CC-3F8F-402A-A75B-9FA402E07D41}"/>
                    </a:ext>
                  </a:extLst>
                </p14:cNvPr>
                <p14:cNvContentPartPr/>
                <p14:nvPr/>
              </p14:nvContentPartPr>
              <p14:xfrm>
                <a:off x="5391660" y="3907068"/>
                <a:ext cx="1334160" cy="91440"/>
              </p14:xfrm>
            </p:contentPart>
          </mc:Choice>
          <mc:Fallback>
            <p:pic>
              <p:nvPicPr>
                <p:cNvPr id="79" name="Ink 78">
                  <a:extLst>
                    <a:ext uri="{FF2B5EF4-FFF2-40B4-BE49-F238E27FC236}">
                      <a16:creationId xmlns:a16="http://schemas.microsoft.com/office/drawing/2014/main" id="{29B017CC-3F8F-402A-A75B-9FA402E07D41}"/>
                    </a:ext>
                  </a:extLst>
                </p:cNvPr>
                <p:cNvPicPr/>
                <p:nvPr/>
              </p:nvPicPr>
              <p:blipFill>
                <a:blip r:embed="rId115"/>
                <a:stretch>
                  <a:fillRect/>
                </a:stretch>
              </p:blipFill>
              <p:spPr>
                <a:xfrm>
                  <a:off x="5373660" y="3889068"/>
                  <a:ext cx="1369800" cy="12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81" name="Ink 80">
                <a:extLst>
                  <a:ext uri="{FF2B5EF4-FFF2-40B4-BE49-F238E27FC236}">
                    <a16:creationId xmlns:a16="http://schemas.microsoft.com/office/drawing/2014/main" id="{13A57FF8-9EE7-419F-B982-DC4C7A05B99F}"/>
                  </a:ext>
                </a:extLst>
              </p14:cNvPr>
              <p14:cNvContentPartPr/>
              <p14:nvPr/>
            </p14:nvContentPartPr>
            <p14:xfrm>
              <a:off x="2619300" y="587148"/>
              <a:ext cx="1532520" cy="574200"/>
            </p14:xfrm>
          </p:contentPart>
        </mc:Choice>
        <mc:Fallback>
          <p:pic>
            <p:nvPicPr>
              <p:cNvPr id="81" name="Ink 80">
                <a:extLst>
                  <a:ext uri="{FF2B5EF4-FFF2-40B4-BE49-F238E27FC236}">
                    <a16:creationId xmlns:a16="http://schemas.microsoft.com/office/drawing/2014/main" id="{13A57FF8-9EE7-419F-B982-DC4C7A05B99F}"/>
                  </a:ext>
                </a:extLst>
              </p:cNvPr>
              <p:cNvPicPr/>
              <p:nvPr/>
            </p:nvPicPr>
            <p:blipFill>
              <a:blip r:embed="rId117"/>
              <a:stretch>
                <a:fillRect/>
              </a:stretch>
            </p:blipFill>
            <p:spPr>
              <a:xfrm>
                <a:off x="2601300" y="569148"/>
                <a:ext cx="1568160" cy="609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2" name="Ink 81">
                <a:extLst>
                  <a:ext uri="{FF2B5EF4-FFF2-40B4-BE49-F238E27FC236}">
                    <a16:creationId xmlns:a16="http://schemas.microsoft.com/office/drawing/2014/main" id="{1B774A3B-76E0-43F0-AD17-AD310C3538EF}"/>
                  </a:ext>
                </a:extLst>
              </p14:cNvPr>
              <p14:cNvContentPartPr/>
              <p14:nvPr/>
            </p14:nvContentPartPr>
            <p14:xfrm>
              <a:off x="2622540" y="600468"/>
              <a:ext cx="2604960" cy="544320"/>
            </p14:xfrm>
          </p:contentPart>
        </mc:Choice>
        <mc:Fallback>
          <p:pic>
            <p:nvPicPr>
              <p:cNvPr id="82" name="Ink 81">
                <a:extLst>
                  <a:ext uri="{FF2B5EF4-FFF2-40B4-BE49-F238E27FC236}">
                    <a16:creationId xmlns:a16="http://schemas.microsoft.com/office/drawing/2014/main" id="{1B774A3B-76E0-43F0-AD17-AD310C3538EF}"/>
                  </a:ext>
                </a:extLst>
              </p:cNvPr>
              <p:cNvPicPr/>
              <p:nvPr/>
            </p:nvPicPr>
            <p:blipFill>
              <a:blip r:embed="rId119"/>
              <a:stretch>
                <a:fillRect/>
              </a:stretch>
            </p:blipFill>
            <p:spPr>
              <a:xfrm>
                <a:off x="2604900" y="582468"/>
                <a:ext cx="2640600" cy="579960"/>
              </a:xfrm>
              <a:prstGeom prst="rect">
                <a:avLst/>
              </a:prstGeom>
            </p:spPr>
          </p:pic>
        </mc:Fallback>
      </mc:AlternateContent>
    </p:spTree>
    <p:extLst>
      <p:ext uri="{BB962C8B-B14F-4D97-AF65-F5344CB8AC3E}">
        <p14:creationId xmlns:p14="http://schemas.microsoft.com/office/powerpoint/2010/main" val="88280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7814"/>
            <a:ext cx="10665954" cy="646017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9164" y="6201"/>
            <a:ext cx="10310013" cy="6340197"/>
          </a:xfrm>
          <a:prstGeom prst="rect">
            <a:avLst/>
          </a:prstGeom>
          <a:noFill/>
        </p:spPr>
        <p:txBody>
          <a:bodyPr wrap="square" rtlCol="0">
            <a:spAutoFit/>
          </a:bodyPr>
          <a:lstStyle/>
          <a:p>
            <a:r>
              <a:rPr lang="en-US" sz="2800" b="1">
                <a:solidFill>
                  <a:schemeClr val="bg1"/>
                </a:solidFill>
                <a:cs typeface="+mj-cs"/>
              </a:rPr>
              <a:t>Matthew 4:12-17</a:t>
            </a:r>
          </a:p>
          <a:p>
            <a:r>
              <a:rPr lang="en-US" sz="2400">
                <a:solidFill>
                  <a:schemeClr val="bg1"/>
                </a:solidFill>
                <a:cs typeface="+mj-cs"/>
              </a:rPr>
              <a:t>412: Now when Jesus had heard that John was cast into prison, he departed into Galilee 4:13 And leaving Nazareth, he came and dwelt in Capernaum, which is upon the sea coast, in the borders of Zabulon and Nephthalim 4::14 That it might be fulfilled which was spoken by Esaias the prophet, saying, 4:15 The land of Zabulon, and the land of Nephthalim, by the way of the sea, beyond Jordan, Galilee of the Gentiles 4:16 The people which sat in darkness saw great light; and to them which sat in the region and shadow of death light is sprung up. 4:17 From that time Jesus began to preach, and to say, Repent: for the kingdom of heaven is at hand. (KJV, </a:t>
            </a:r>
            <a:r>
              <a:rPr lang="he-IL" sz="2950">
                <a:solidFill>
                  <a:srgbClr val="92D050"/>
                </a:solidFill>
                <a:cs typeface="+mj-cs"/>
              </a:rPr>
              <a:t>יב  כַּאֲשֶׁר שָׁמַע יֵשׁוּעַ כִּי הִסְגִּירוּ אֶת יוֹחָנָן יָצָא אֶל הַגָּלִיל. יג  הוּא עָזַב אֶת נָצְרַת וּבָא לָגוּר בִּכְפַר נַחוּם לְיַד הַיָּם, בְּחֶבֶל זְבוּלוּן וְנַפְתָּלִי, יד  לְמַעַן יִתְקַיֵּם הַנֶּאֱמָר בְּפִי יְשַׁעְיָהוּ הַנָּבִיא׃ טו  ״אַרְצָה זְבֻלוּן וְאַרְצָה נַפְתָּלִי, דֶּרֶךְ הַיָּם, עֵבֶר הַיַּרְדֵּן, גְּלִיל הַגּוֹיִם. (ישעיהו ח׳ כג׳) טז  הָעָם הַהֹלְכִים בַּחֹשֶׁךְ רָאוּ אוֹר גָּדוֹל, יֹשְׁבֵי בְּאֶרֶץ צַלְמָוֶת אוֹר נָגַהּ עֲלֵיהֶם.״ (ישעיהו ט׳ א׳–ב׳) חז מִן הָעֵת הַהִיא הֵחֵל יֵשׁוּעַ לְהַכְרִיז וְלוֹמַר׃ ״חִזְרוּ בִּתְשׁוּבָה, כִּי קָרְבָה מַלְכוּת שָׁמַיִם.״</a:t>
            </a:r>
            <a:r>
              <a:rPr lang="he-IL" sz="2400">
                <a:solidFill>
                  <a:schemeClr val="bg1"/>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A386515-E647-4157-A3DF-CA8A47D40CB4}"/>
                  </a:ext>
                </a:extLst>
              </p14:cNvPr>
              <p14:cNvContentPartPr/>
              <p14:nvPr/>
            </p14:nvContentPartPr>
            <p14:xfrm>
              <a:off x="4976940" y="1532508"/>
              <a:ext cx="2936880" cy="96480"/>
            </p14:xfrm>
          </p:contentPart>
        </mc:Choice>
        <mc:Fallback>
          <p:pic>
            <p:nvPicPr>
              <p:cNvPr id="4" name="Ink 3">
                <a:extLst>
                  <a:ext uri="{FF2B5EF4-FFF2-40B4-BE49-F238E27FC236}">
                    <a16:creationId xmlns:a16="http://schemas.microsoft.com/office/drawing/2014/main" id="{EA386515-E647-4157-A3DF-CA8A47D40CB4}"/>
                  </a:ext>
                </a:extLst>
              </p:cNvPr>
              <p:cNvPicPr/>
              <p:nvPr/>
            </p:nvPicPr>
            <p:blipFill>
              <a:blip r:embed="rId5"/>
              <a:stretch>
                <a:fillRect/>
              </a:stretch>
            </p:blipFill>
            <p:spPr>
              <a:xfrm>
                <a:off x="4959300" y="1514868"/>
                <a:ext cx="2972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3E46E4B-9EAC-4114-A084-FD07405B5323}"/>
                  </a:ext>
                </a:extLst>
              </p14:cNvPr>
              <p14:cNvContentPartPr/>
              <p14:nvPr/>
            </p14:nvContentPartPr>
            <p14:xfrm>
              <a:off x="4453140" y="1936428"/>
              <a:ext cx="2186640" cy="75240"/>
            </p14:xfrm>
          </p:contentPart>
        </mc:Choice>
        <mc:Fallback>
          <p:pic>
            <p:nvPicPr>
              <p:cNvPr id="5" name="Ink 4">
                <a:extLst>
                  <a:ext uri="{FF2B5EF4-FFF2-40B4-BE49-F238E27FC236}">
                    <a16:creationId xmlns:a16="http://schemas.microsoft.com/office/drawing/2014/main" id="{C3E46E4B-9EAC-4114-A084-FD07405B5323}"/>
                  </a:ext>
                </a:extLst>
              </p:cNvPr>
              <p:cNvPicPr/>
              <p:nvPr/>
            </p:nvPicPr>
            <p:blipFill>
              <a:blip r:embed="rId7"/>
              <a:stretch>
                <a:fillRect/>
              </a:stretch>
            </p:blipFill>
            <p:spPr>
              <a:xfrm>
                <a:off x="4435140" y="1918788"/>
                <a:ext cx="2222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8BCE1B9-7CBF-41B3-9890-6A12E47A868B}"/>
                  </a:ext>
                </a:extLst>
              </p14:cNvPr>
              <p14:cNvContentPartPr/>
              <p14:nvPr/>
            </p14:nvContentPartPr>
            <p14:xfrm>
              <a:off x="8472180" y="1882068"/>
              <a:ext cx="1082880" cy="86400"/>
            </p14:xfrm>
          </p:contentPart>
        </mc:Choice>
        <mc:Fallback>
          <p:pic>
            <p:nvPicPr>
              <p:cNvPr id="7" name="Ink 6">
                <a:extLst>
                  <a:ext uri="{FF2B5EF4-FFF2-40B4-BE49-F238E27FC236}">
                    <a16:creationId xmlns:a16="http://schemas.microsoft.com/office/drawing/2014/main" id="{98BCE1B9-7CBF-41B3-9890-6A12E47A868B}"/>
                  </a:ext>
                </a:extLst>
              </p:cNvPr>
              <p:cNvPicPr/>
              <p:nvPr/>
            </p:nvPicPr>
            <p:blipFill>
              <a:blip r:embed="rId9"/>
              <a:stretch>
                <a:fillRect/>
              </a:stretch>
            </p:blipFill>
            <p:spPr>
              <a:xfrm>
                <a:off x="8454180" y="1864428"/>
                <a:ext cx="1118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649483D-8C60-48E4-BF2D-2876E9173786}"/>
                  </a:ext>
                </a:extLst>
              </p14:cNvPr>
              <p14:cNvContentPartPr/>
              <p14:nvPr/>
            </p14:nvContentPartPr>
            <p14:xfrm>
              <a:off x="406020" y="2300748"/>
              <a:ext cx="9153000" cy="147600"/>
            </p14:xfrm>
          </p:contentPart>
        </mc:Choice>
        <mc:Fallback>
          <p:pic>
            <p:nvPicPr>
              <p:cNvPr id="9" name="Ink 8">
                <a:extLst>
                  <a:ext uri="{FF2B5EF4-FFF2-40B4-BE49-F238E27FC236}">
                    <a16:creationId xmlns:a16="http://schemas.microsoft.com/office/drawing/2014/main" id="{9649483D-8C60-48E4-BF2D-2876E9173786}"/>
                  </a:ext>
                </a:extLst>
              </p:cNvPr>
              <p:cNvPicPr/>
              <p:nvPr/>
            </p:nvPicPr>
            <p:blipFill>
              <a:blip r:embed="rId11"/>
              <a:stretch>
                <a:fillRect/>
              </a:stretch>
            </p:blipFill>
            <p:spPr>
              <a:xfrm>
                <a:off x="388020" y="2282748"/>
                <a:ext cx="91886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0BCC704-56B8-4630-BEA5-C3668359F059}"/>
                  </a:ext>
                </a:extLst>
              </p14:cNvPr>
              <p14:cNvContentPartPr/>
              <p14:nvPr/>
            </p14:nvContentPartPr>
            <p14:xfrm>
              <a:off x="549660" y="2697828"/>
              <a:ext cx="2351880" cy="37440"/>
            </p14:xfrm>
          </p:contentPart>
        </mc:Choice>
        <mc:Fallback>
          <p:pic>
            <p:nvPicPr>
              <p:cNvPr id="11" name="Ink 10">
                <a:extLst>
                  <a:ext uri="{FF2B5EF4-FFF2-40B4-BE49-F238E27FC236}">
                    <a16:creationId xmlns:a16="http://schemas.microsoft.com/office/drawing/2014/main" id="{C0BCC704-56B8-4630-BEA5-C3668359F059}"/>
                  </a:ext>
                </a:extLst>
              </p:cNvPr>
              <p:cNvPicPr/>
              <p:nvPr/>
            </p:nvPicPr>
            <p:blipFill>
              <a:blip r:embed="rId13"/>
              <a:stretch>
                <a:fillRect/>
              </a:stretch>
            </p:blipFill>
            <p:spPr>
              <a:xfrm>
                <a:off x="532020" y="2679828"/>
                <a:ext cx="2387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FF98D97-0AE0-44AC-A468-2C83E52F64E4}"/>
                  </a:ext>
                </a:extLst>
              </p14:cNvPr>
              <p14:cNvContentPartPr/>
              <p14:nvPr/>
            </p14:nvContentPartPr>
            <p14:xfrm>
              <a:off x="3365220" y="2680908"/>
              <a:ext cx="6408000" cy="61200"/>
            </p14:xfrm>
          </p:contentPart>
        </mc:Choice>
        <mc:Fallback>
          <p:pic>
            <p:nvPicPr>
              <p:cNvPr id="12" name="Ink 11">
                <a:extLst>
                  <a:ext uri="{FF2B5EF4-FFF2-40B4-BE49-F238E27FC236}">
                    <a16:creationId xmlns:a16="http://schemas.microsoft.com/office/drawing/2014/main" id="{4FF98D97-0AE0-44AC-A468-2C83E52F64E4}"/>
                  </a:ext>
                </a:extLst>
              </p:cNvPr>
              <p:cNvPicPr/>
              <p:nvPr/>
            </p:nvPicPr>
            <p:blipFill>
              <a:blip r:embed="rId15"/>
              <a:stretch>
                <a:fillRect/>
              </a:stretch>
            </p:blipFill>
            <p:spPr>
              <a:xfrm>
                <a:off x="3347580" y="2662908"/>
                <a:ext cx="6443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D73A130D-1B6A-4519-9C48-50E028976F51}"/>
                  </a:ext>
                </a:extLst>
              </p14:cNvPr>
              <p14:cNvContentPartPr/>
              <p14:nvPr/>
            </p14:nvContentPartPr>
            <p14:xfrm>
              <a:off x="409620" y="3000228"/>
              <a:ext cx="8437320" cy="118800"/>
            </p14:xfrm>
          </p:contentPart>
        </mc:Choice>
        <mc:Fallback>
          <p:pic>
            <p:nvPicPr>
              <p:cNvPr id="13" name="Ink 12">
                <a:extLst>
                  <a:ext uri="{FF2B5EF4-FFF2-40B4-BE49-F238E27FC236}">
                    <a16:creationId xmlns:a16="http://schemas.microsoft.com/office/drawing/2014/main" id="{D73A130D-1B6A-4519-9C48-50E028976F51}"/>
                  </a:ext>
                </a:extLst>
              </p:cNvPr>
              <p:cNvPicPr/>
              <p:nvPr/>
            </p:nvPicPr>
            <p:blipFill>
              <a:blip r:embed="rId17"/>
              <a:stretch>
                <a:fillRect/>
              </a:stretch>
            </p:blipFill>
            <p:spPr>
              <a:xfrm>
                <a:off x="391980" y="2982228"/>
                <a:ext cx="8472960" cy="154440"/>
              </a:xfrm>
              <a:prstGeom prst="rect">
                <a:avLst/>
              </a:prstGeom>
            </p:spPr>
          </p:pic>
        </mc:Fallback>
      </mc:AlternateContent>
    </p:spTree>
    <p:extLst>
      <p:ext uri="{BB962C8B-B14F-4D97-AF65-F5344CB8AC3E}">
        <p14:creationId xmlns:p14="http://schemas.microsoft.com/office/powerpoint/2010/main" val="294447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821F863-18EC-486B-A876-3CC5397C1C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009" b="18009"/>
          <a:stretch/>
        </p:blipFill>
        <p:spPr bwMode="auto">
          <a:xfrm>
            <a:off x="4138274" y="0"/>
            <a:ext cx="8053726" cy="68791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67200451-0BE6-478F-A6E4-5D71DF8B492A}"/>
                  </a:ext>
                </a:extLst>
              </p14:cNvPr>
              <p14:cNvContentPartPr/>
              <p14:nvPr/>
            </p14:nvContentPartPr>
            <p14:xfrm>
              <a:off x="9094980" y="884868"/>
              <a:ext cx="586440" cy="28440"/>
            </p14:xfrm>
          </p:contentPart>
        </mc:Choice>
        <mc:Fallback>
          <p:pic>
            <p:nvPicPr>
              <p:cNvPr id="3" name="Ink 2">
                <a:extLst>
                  <a:ext uri="{FF2B5EF4-FFF2-40B4-BE49-F238E27FC236}">
                    <a16:creationId xmlns:a16="http://schemas.microsoft.com/office/drawing/2014/main" id="{67200451-0BE6-478F-A6E4-5D71DF8B492A}"/>
                  </a:ext>
                </a:extLst>
              </p:cNvPr>
              <p:cNvPicPr/>
              <p:nvPr/>
            </p:nvPicPr>
            <p:blipFill>
              <a:blip r:embed="rId6"/>
              <a:stretch>
                <a:fillRect/>
              </a:stretch>
            </p:blipFill>
            <p:spPr>
              <a:xfrm>
                <a:off x="9076980" y="867228"/>
                <a:ext cx="6220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6DC1E87E-D169-4B6E-A7F1-E7A277360E27}"/>
                  </a:ext>
                </a:extLst>
              </p14:cNvPr>
              <p14:cNvContentPartPr/>
              <p14:nvPr/>
            </p14:nvContentPartPr>
            <p14:xfrm>
              <a:off x="8565060" y="1402548"/>
              <a:ext cx="635400" cy="91440"/>
            </p14:xfrm>
          </p:contentPart>
        </mc:Choice>
        <mc:Fallback>
          <p:pic>
            <p:nvPicPr>
              <p:cNvPr id="4" name="Ink 3">
                <a:extLst>
                  <a:ext uri="{FF2B5EF4-FFF2-40B4-BE49-F238E27FC236}">
                    <a16:creationId xmlns:a16="http://schemas.microsoft.com/office/drawing/2014/main" id="{6DC1E87E-D169-4B6E-A7F1-E7A277360E27}"/>
                  </a:ext>
                </a:extLst>
              </p:cNvPr>
              <p:cNvPicPr/>
              <p:nvPr/>
            </p:nvPicPr>
            <p:blipFill>
              <a:blip r:embed="rId8"/>
              <a:stretch>
                <a:fillRect/>
              </a:stretch>
            </p:blipFill>
            <p:spPr>
              <a:xfrm>
                <a:off x="8547420" y="1384908"/>
                <a:ext cx="671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2F3410FB-9406-4FF7-8312-76319CD7D4EC}"/>
                  </a:ext>
                </a:extLst>
              </p14:cNvPr>
              <p14:cNvContentPartPr/>
              <p14:nvPr/>
            </p14:nvContentPartPr>
            <p14:xfrm>
              <a:off x="8365260" y="491388"/>
              <a:ext cx="603360" cy="44640"/>
            </p14:xfrm>
          </p:contentPart>
        </mc:Choice>
        <mc:Fallback>
          <p:pic>
            <p:nvPicPr>
              <p:cNvPr id="5" name="Ink 4">
                <a:extLst>
                  <a:ext uri="{FF2B5EF4-FFF2-40B4-BE49-F238E27FC236}">
                    <a16:creationId xmlns:a16="http://schemas.microsoft.com/office/drawing/2014/main" id="{2F3410FB-9406-4FF7-8312-76319CD7D4EC}"/>
                  </a:ext>
                </a:extLst>
              </p:cNvPr>
              <p:cNvPicPr/>
              <p:nvPr/>
            </p:nvPicPr>
            <p:blipFill>
              <a:blip r:embed="rId10"/>
              <a:stretch>
                <a:fillRect/>
              </a:stretch>
            </p:blipFill>
            <p:spPr>
              <a:xfrm>
                <a:off x="8347260" y="473388"/>
                <a:ext cx="639000" cy="80280"/>
              </a:xfrm>
              <a:prstGeom prst="rect">
                <a:avLst/>
              </a:prstGeom>
            </p:spPr>
          </p:pic>
        </mc:Fallback>
      </mc:AlternateContent>
    </p:spTree>
    <p:extLst>
      <p:ext uri="{BB962C8B-B14F-4D97-AF65-F5344CB8AC3E}">
        <p14:creationId xmlns:p14="http://schemas.microsoft.com/office/powerpoint/2010/main" val="204403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7814"/>
            <a:ext cx="10665954" cy="532014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9387" y="178393"/>
            <a:ext cx="10066351" cy="4832092"/>
          </a:xfrm>
          <a:prstGeom prst="rect">
            <a:avLst/>
          </a:prstGeom>
          <a:noFill/>
        </p:spPr>
        <p:txBody>
          <a:bodyPr wrap="square" rtlCol="0">
            <a:spAutoFit/>
          </a:bodyPr>
          <a:lstStyle/>
          <a:p>
            <a:r>
              <a:rPr lang="en-US" sz="2800" b="1">
                <a:solidFill>
                  <a:schemeClr val="bg1"/>
                </a:solidFill>
                <a:cs typeface="+mj-cs"/>
              </a:rPr>
              <a:t>Romans 3:20</a:t>
            </a:r>
          </a:p>
          <a:p>
            <a:r>
              <a:rPr lang="en-US" sz="2800">
                <a:solidFill>
                  <a:schemeClr val="bg1"/>
                </a:solidFill>
                <a:cs typeface="+mj-cs"/>
              </a:rPr>
              <a:t>3:20 Therefore by the deeds of the law no flesh will be justified in His sight, for by the law is the knowledge of sin. (KJV)</a:t>
            </a:r>
          </a:p>
          <a:p>
            <a:endParaRPr lang="en-US" sz="2800" b="1">
              <a:solidFill>
                <a:schemeClr val="bg1"/>
              </a:solidFill>
              <a:cs typeface="+mj-cs"/>
            </a:endParaRPr>
          </a:p>
          <a:p>
            <a:r>
              <a:rPr lang="en-US" sz="2800" b="1">
                <a:solidFill>
                  <a:srgbClr val="FFFF00"/>
                </a:solidFill>
                <a:cs typeface="+mj-cs"/>
              </a:rPr>
              <a:t>Romans 7:7</a:t>
            </a:r>
          </a:p>
          <a:p>
            <a:r>
              <a:rPr lang="en-US" sz="2800">
                <a:solidFill>
                  <a:srgbClr val="FFFF00"/>
                </a:solidFill>
                <a:cs typeface="+mj-cs"/>
              </a:rPr>
              <a:t>7:7 What shall we say then? Is the law sin? Certainly not! On the contrary, I would not have known sin except through the law. (KJV)</a:t>
            </a:r>
          </a:p>
          <a:p>
            <a:endParaRPr lang="en-US" sz="2800" b="1">
              <a:solidFill>
                <a:schemeClr val="bg1"/>
              </a:solidFill>
              <a:cs typeface="+mj-cs"/>
            </a:endParaRPr>
          </a:p>
          <a:p>
            <a:r>
              <a:rPr lang="en-US" sz="2800" b="1">
                <a:solidFill>
                  <a:srgbClr val="00B0F0"/>
                </a:solidFill>
                <a:cs typeface="+mj-cs"/>
              </a:rPr>
              <a:t>Romans 7:12</a:t>
            </a:r>
          </a:p>
          <a:p>
            <a:r>
              <a:rPr lang="en-US" sz="2800">
                <a:solidFill>
                  <a:srgbClr val="00B0F0"/>
                </a:solidFill>
                <a:cs typeface="+mj-cs"/>
              </a:rPr>
              <a:t>7:12 Therefore the law is holy, and the commandment holy and just and good.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0E1B2D4-AA02-4DCD-8D45-C2B4737D9398}"/>
                  </a:ext>
                </a:extLst>
              </p14:cNvPr>
              <p14:cNvContentPartPr/>
              <p14:nvPr/>
            </p14:nvContentPartPr>
            <p14:xfrm>
              <a:off x="3009540" y="1047228"/>
              <a:ext cx="6426360" cy="147600"/>
            </p14:xfrm>
          </p:contentPart>
        </mc:Choice>
        <mc:Fallback>
          <p:pic>
            <p:nvPicPr>
              <p:cNvPr id="4" name="Ink 3">
                <a:extLst>
                  <a:ext uri="{FF2B5EF4-FFF2-40B4-BE49-F238E27FC236}">
                    <a16:creationId xmlns:a16="http://schemas.microsoft.com/office/drawing/2014/main" id="{F0E1B2D4-AA02-4DCD-8D45-C2B4737D9398}"/>
                  </a:ext>
                </a:extLst>
              </p:cNvPr>
              <p:cNvPicPr/>
              <p:nvPr/>
            </p:nvPicPr>
            <p:blipFill>
              <a:blip r:embed="rId5"/>
              <a:stretch>
                <a:fillRect/>
              </a:stretch>
            </p:blipFill>
            <p:spPr>
              <a:xfrm>
                <a:off x="2991540" y="1029588"/>
                <a:ext cx="64620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77BD9A64-D92A-407A-84F5-276BD461F8D7}"/>
                  </a:ext>
                </a:extLst>
              </p14:cNvPr>
              <p14:cNvContentPartPr/>
              <p14:nvPr/>
            </p14:nvContentPartPr>
            <p14:xfrm>
              <a:off x="1552620" y="4432668"/>
              <a:ext cx="8647200" cy="139320"/>
            </p14:xfrm>
          </p:contentPart>
        </mc:Choice>
        <mc:Fallback>
          <p:pic>
            <p:nvPicPr>
              <p:cNvPr id="5" name="Ink 4">
                <a:extLst>
                  <a:ext uri="{FF2B5EF4-FFF2-40B4-BE49-F238E27FC236}">
                    <a16:creationId xmlns:a16="http://schemas.microsoft.com/office/drawing/2014/main" id="{77BD9A64-D92A-407A-84F5-276BD461F8D7}"/>
                  </a:ext>
                </a:extLst>
              </p:cNvPr>
              <p:cNvPicPr/>
              <p:nvPr/>
            </p:nvPicPr>
            <p:blipFill>
              <a:blip r:embed="rId7"/>
              <a:stretch>
                <a:fillRect/>
              </a:stretch>
            </p:blipFill>
            <p:spPr>
              <a:xfrm>
                <a:off x="1534980" y="4415028"/>
                <a:ext cx="86828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2938DE4-E82E-4380-AB9B-0D3C55C853FB}"/>
                  </a:ext>
                </a:extLst>
              </p14:cNvPr>
              <p14:cNvContentPartPr/>
              <p14:nvPr/>
            </p14:nvContentPartPr>
            <p14:xfrm>
              <a:off x="537780" y="5000388"/>
              <a:ext cx="1075680" cy="43920"/>
            </p14:xfrm>
          </p:contentPart>
        </mc:Choice>
        <mc:Fallback>
          <p:pic>
            <p:nvPicPr>
              <p:cNvPr id="7" name="Ink 6">
                <a:extLst>
                  <a:ext uri="{FF2B5EF4-FFF2-40B4-BE49-F238E27FC236}">
                    <a16:creationId xmlns:a16="http://schemas.microsoft.com/office/drawing/2014/main" id="{C2938DE4-E82E-4380-AB9B-0D3C55C853FB}"/>
                  </a:ext>
                </a:extLst>
              </p:cNvPr>
              <p:cNvPicPr/>
              <p:nvPr/>
            </p:nvPicPr>
            <p:blipFill>
              <a:blip r:embed="rId9"/>
              <a:stretch>
                <a:fillRect/>
              </a:stretch>
            </p:blipFill>
            <p:spPr>
              <a:xfrm>
                <a:off x="520140" y="4982748"/>
                <a:ext cx="1111320" cy="79560"/>
              </a:xfrm>
              <a:prstGeom prst="rect">
                <a:avLst/>
              </a:prstGeom>
            </p:spPr>
          </p:pic>
        </mc:Fallback>
      </mc:AlternateContent>
    </p:spTree>
    <p:extLst>
      <p:ext uri="{BB962C8B-B14F-4D97-AF65-F5344CB8AC3E}">
        <p14:creationId xmlns:p14="http://schemas.microsoft.com/office/powerpoint/2010/main" val="394116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7813"/>
            <a:ext cx="10665954" cy="654878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10066351" cy="6124754"/>
          </a:xfrm>
          <a:prstGeom prst="rect">
            <a:avLst/>
          </a:prstGeom>
          <a:noFill/>
        </p:spPr>
        <p:txBody>
          <a:bodyPr wrap="square" rtlCol="0">
            <a:spAutoFit/>
          </a:bodyPr>
          <a:lstStyle/>
          <a:p>
            <a:r>
              <a:rPr lang="en-US" sz="2800" b="1">
                <a:solidFill>
                  <a:schemeClr val="bg1"/>
                </a:solidFill>
                <a:cs typeface="+mj-cs"/>
              </a:rPr>
              <a:t>Tehillim / Psalm 19:7-14</a:t>
            </a:r>
          </a:p>
          <a:p>
            <a:r>
              <a:rPr lang="en-US" sz="2600">
                <a:solidFill>
                  <a:schemeClr val="bg1"/>
                </a:solidFill>
                <a:cs typeface="+mj-cs"/>
              </a:rPr>
              <a:t>19:7 The law of the LORD is perfect, converting the soul: the testimony of the LORD is sure, making wise the simple. 19:8 The statutes of the LORD are right, rejoicing the heart: the commandment of the LORD is pure, enlightening the eyes. 19:9 The fear of the LORD is clean, enduring for ever: the judgments of the LORD are true and righteous altogether. 19:10 More to be desired are they than gold, yea, than much fine gold: sweeter also than honey and the honeycomb. 19:11 Moreover by them is thy servant warned: and in keeping of them there is great reward. 19:12 Who can understand his errors? cleanse thou me from secret faults. 19:13 Keep back thy servant also from presumptuous sins; let them not have dominion over me: then shall I be upright, and I shall be innocent from the great transgression. 19:14 Let the words of my mouth, and the meditation of my heart, be acceptable in thy sight, O LORD, my strength, and my redeemer.</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E21EF93-35BD-4D88-A0D6-48D715068869}"/>
                  </a:ext>
                </a:extLst>
              </p14:cNvPr>
              <p14:cNvContentPartPr/>
              <p14:nvPr/>
            </p14:nvContentPartPr>
            <p14:xfrm>
              <a:off x="1164180" y="857868"/>
              <a:ext cx="6471360" cy="78840"/>
            </p14:xfrm>
          </p:contentPart>
        </mc:Choice>
        <mc:Fallback>
          <p:pic>
            <p:nvPicPr>
              <p:cNvPr id="4" name="Ink 3">
                <a:extLst>
                  <a:ext uri="{FF2B5EF4-FFF2-40B4-BE49-F238E27FC236}">
                    <a16:creationId xmlns:a16="http://schemas.microsoft.com/office/drawing/2014/main" id="{7E21EF93-35BD-4D88-A0D6-48D715068869}"/>
                  </a:ext>
                </a:extLst>
              </p:cNvPr>
              <p:cNvPicPr/>
              <p:nvPr/>
            </p:nvPicPr>
            <p:blipFill>
              <a:blip r:embed="rId5"/>
              <a:stretch>
                <a:fillRect/>
              </a:stretch>
            </p:blipFill>
            <p:spPr>
              <a:xfrm>
                <a:off x="1146540" y="839868"/>
                <a:ext cx="6507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853B17B-E08D-4D65-ADF9-F99437D1606C}"/>
                  </a:ext>
                </a:extLst>
              </p14:cNvPr>
              <p14:cNvContentPartPr/>
              <p14:nvPr/>
            </p14:nvContentPartPr>
            <p14:xfrm>
              <a:off x="6807180" y="1294548"/>
              <a:ext cx="2939040" cy="115560"/>
            </p14:xfrm>
          </p:contentPart>
        </mc:Choice>
        <mc:Fallback>
          <p:pic>
            <p:nvPicPr>
              <p:cNvPr id="5" name="Ink 4">
                <a:extLst>
                  <a:ext uri="{FF2B5EF4-FFF2-40B4-BE49-F238E27FC236}">
                    <a16:creationId xmlns:a16="http://schemas.microsoft.com/office/drawing/2014/main" id="{B853B17B-E08D-4D65-ADF9-F99437D1606C}"/>
                  </a:ext>
                </a:extLst>
              </p:cNvPr>
              <p:cNvPicPr/>
              <p:nvPr/>
            </p:nvPicPr>
            <p:blipFill>
              <a:blip r:embed="rId7"/>
              <a:stretch>
                <a:fillRect/>
              </a:stretch>
            </p:blipFill>
            <p:spPr>
              <a:xfrm>
                <a:off x="6789180" y="1276548"/>
                <a:ext cx="2974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03DB28BF-E70B-4723-AC73-8E99117D3AB8}"/>
                  </a:ext>
                </a:extLst>
              </p14:cNvPr>
              <p14:cNvContentPartPr/>
              <p14:nvPr/>
            </p14:nvContentPartPr>
            <p14:xfrm>
              <a:off x="483420" y="1703868"/>
              <a:ext cx="3654000" cy="104760"/>
            </p14:xfrm>
          </p:contentPart>
        </mc:Choice>
        <mc:Fallback>
          <p:pic>
            <p:nvPicPr>
              <p:cNvPr id="7" name="Ink 6">
                <a:extLst>
                  <a:ext uri="{FF2B5EF4-FFF2-40B4-BE49-F238E27FC236}">
                    <a16:creationId xmlns:a16="http://schemas.microsoft.com/office/drawing/2014/main" id="{03DB28BF-E70B-4723-AC73-8E99117D3AB8}"/>
                  </a:ext>
                </a:extLst>
              </p:cNvPr>
              <p:cNvPicPr/>
              <p:nvPr/>
            </p:nvPicPr>
            <p:blipFill>
              <a:blip r:embed="rId9"/>
              <a:stretch>
                <a:fillRect/>
              </a:stretch>
            </p:blipFill>
            <p:spPr>
              <a:xfrm>
                <a:off x="465780" y="1685868"/>
                <a:ext cx="3689640" cy="140400"/>
              </a:xfrm>
              <a:prstGeom prst="rect">
                <a:avLst/>
              </a:prstGeom>
            </p:spPr>
          </p:pic>
        </mc:Fallback>
      </mc:AlternateContent>
      <p:grpSp>
        <p:nvGrpSpPr>
          <p:cNvPr id="13" name="Group 12">
            <a:extLst>
              <a:ext uri="{FF2B5EF4-FFF2-40B4-BE49-F238E27FC236}">
                <a16:creationId xmlns:a16="http://schemas.microsoft.com/office/drawing/2014/main" id="{9C7B61D5-1157-431A-9FDD-6BD41841CB09}"/>
              </a:ext>
            </a:extLst>
          </p:cNvPr>
          <p:cNvGrpSpPr/>
          <p:nvPr/>
        </p:nvGrpSpPr>
        <p:grpSpPr>
          <a:xfrm>
            <a:off x="4161900" y="2067828"/>
            <a:ext cx="5540760" cy="108360"/>
            <a:chOff x="4161900" y="2067828"/>
            <a:chExt cx="5540760" cy="10836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7E5ED30-50CA-44FD-BFB1-012B28B24937}"/>
                    </a:ext>
                  </a:extLst>
                </p14:cNvPr>
                <p14:cNvContentPartPr/>
                <p14:nvPr/>
              </p14:nvContentPartPr>
              <p14:xfrm>
                <a:off x="4161900" y="2067828"/>
                <a:ext cx="3657960" cy="108360"/>
              </p14:xfrm>
            </p:contentPart>
          </mc:Choice>
          <mc:Fallback>
            <p:pic>
              <p:nvPicPr>
                <p:cNvPr id="9" name="Ink 8">
                  <a:extLst>
                    <a:ext uri="{FF2B5EF4-FFF2-40B4-BE49-F238E27FC236}">
                      <a16:creationId xmlns:a16="http://schemas.microsoft.com/office/drawing/2014/main" id="{F7E5ED30-50CA-44FD-BFB1-012B28B24937}"/>
                    </a:ext>
                  </a:extLst>
                </p:cNvPr>
                <p:cNvPicPr/>
                <p:nvPr/>
              </p:nvPicPr>
              <p:blipFill>
                <a:blip r:embed="rId11"/>
                <a:stretch>
                  <a:fillRect/>
                </a:stretch>
              </p:blipFill>
              <p:spPr>
                <a:xfrm>
                  <a:off x="4144260" y="2050188"/>
                  <a:ext cx="36936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BDEA9AD-140A-4058-858E-E1E95D3601D2}"/>
                    </a:ext>
                  </a:extLst>
                </p14:cNvPr>
                <p14:cNvContentPartPr/>
                <p14:nvPr/>
              </p14:nvContentPartPr>
              <p14:xfrm>
                <a:off x="8302260" y="2069988"/>
                <a:ext cx="1400400" cy="92160"/>
              </p14:xfrm>
            </p:contentPart>
          </mc:Choice>
          <mc:Fallback>
            <p:pic>
              <p:nvPicPr>
                <p:cNvPr id="11" name="Ink 10">
                  <a:extLst>
                    <a:ext uri="{FF2B5EF4-FFF2-40B4-BE49-F238E27FC236}">
                      <a16:creationId xmlns:a16="http://schemas.microsoft.com/office/drawing/2014/main" id="{9BDEA9AD-140A-4058-858E-E1E95D3601D2}"/>
                    </a:ext>
                  </a:extLst>
                </p:cNvPr>
                <p:cNvPicPr/>
                <p:nvPr/>
              </p:nvPicPr>
              <p:blipFill>
                <a:blip r:embed="rId13"/>
                <a:stretch>
                  <a:fillRect/>
                </a:stretch>
              </p:blipFill>
              <p:spPr>
                <a:xfrm>
                  <a:off x="8284260" y="2052348"/>
                  <a:ext cx="1436040" cy="12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CE205AE-8DBE-47D6-9CD9-F46CEF548496}"/>
                  </a:ext>
                </a:extLst>
              </p14:cNvPr>
              <p14:cNvContentPartPr/>
              <p14:nvPr/>
            </p14:nvContentPartPr>
            <p14:xfrm>
              <a:off x="441660" y="2477508"/>
              <a:ext cx="461880" cy="34200"/>
            </p14:xfrm>
          </p:contentPart>
        </mc:Choice>
        <mc:Fallback>
          <p:pic>
            <p:nvPicPr>
              <p:cNvPr id="12" name="Ink 11">
                <a:extLst>
                  <a:ext uri="{FF2B5EF4-FFF2-40B4-BE49-F238E27FC236}">
                    <a16:creationId xmlns:a16="http://schemas.microsoft.com/office/drawing/2014/main" id="{2CE205AE-8DBE-47D6-9CD9-F46CEF548496}"/>
                  </a:ext>
                </a:extLst>
              </p:cNvPr>
              <p:cNvPicPr/>
              <p:nvPr/>
            </p:nvPicPr>
            <p:blipFill>
              <a:blip r:embed="rId15"/>
              <a:stretch>
                <a:fillRect/>
              </a:stretch>
            </p:blipFill>
            <p:spPr>
              <a:xfrm>
                <a:off x="423660" y="2459508"/>
                <a:ext cx="497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7201326A-838A-40FD-B7B4-75772D1C0631}"/>
                  </a:ext>
                </a:extLst>
              </p14:cNvPr>
              <p14:cNvContentPartPr/>
              <p14:nvPr/>
            </p14:nvContentPartPr>
            <p14:xfrm>
              <a:off x="672780" y="2881068"/>
              <a:ext cx="4700160" cy="77760"/>
            </p14:xfrm>
          </p:contentPart>
        </mc:Choice>
        <mc:Fallback>
          <p:pic>
            <p:nvPicPr>
              <p:cNvPr id="14" name="Ink 13">
                <a:extLst>
                  <a:ext uri="{FF2B5EF4-FFF2-40B4-BE49-F238E27FC236}">
                    <a16:creationId xmlns:a16="http://schemas.microsoft.com/office/drawing/2014/main" id="{7201326A-838A-40FD-B7B4-75772D1C0631}"/>
                  </a:ext>
                </a:extLst>
              </p:cNvPr>
              <p:cNvPicPr/>
              <p:nvPr/>
            </p:nvPicPr>
            <p:blipFill>
              <a:blip r:embed="rId17"/>
              <a:stretch>
                <a:fillRect/>
              </a:stretch>
            </p:blipFill>
            <p:spPr>
              <a:xfrm>
                <a:off x="654780" y="2863428"/>
                <a:ext cx="4735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28183423-FF27-49A6-A5F6-F434530BCC47}"/>
                  </a:ext>
                </a:extLst>
              </p14:cNvPr>
              <p14:cNvContentPartPr/>
              <p14:nvPr/>
            </p14:nvContentPartPr>
            <p14:xfrm>
              <a:off x="220620" y="4812108"/>
              <a:ext cx="10246680" cy="1206000"/>
            </p14:xfrm>
          </p:contentPart>
        </mc:Choice>
        <mc:Fallback>
          <p:pic>
            <p:nvPicPr>
              <p:cNvPr id="15" name="Ink 14">
                <a:extLst>
                  <a:ext uri="{FF2B5EF4-FFF2-40B4-BE49-F238E27FC236}">
                    <a16:creationId xmlns:a16="http://schemas.microsoft.com/office/drawing/2014/main" id="{28183423-FF27-49A6-A5F6-F434530BCC47}"/>
                  </a:ext>
                </a:extLst>
              </p:cNvPr>
              <p:cNvPicPr/>
              <p:nvPr/>
            </p:nvPicPr>
            <p:blipFill>
              <a:blip r:embed="rId19"/>
              <a:stretch>
                <a:fillRect/>
              </a:stretch>
            </p:blipFill>
            <p:spPr>
              <a:xfrm>
                <a:off x="202620" y="4794468"/>
                <a:ext cx="10282320" cy="1241640"/>
              </a:xfrm>
              <a:prstGeom prst="rect">
                <a:avLst/>
              </a:prstGeom>
            </p:spPr>
          </p:pic>
        </mc:Fallback>
      </mc:AlternateContent>
    </p:spTree>
    <p:extLst>
      <p:ext uri="{BB962C8B-B14F-4D97-AF65-F5344CB8AC3E}">
        <p14:creationId xmlns:p14="http://schemas.microsoft.com/office/powerpoint/2010/main" val="12465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7813"/>
            <a:ext cx="10665954" cy="393206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64590"/>
            <a:ext cx="10066351" cy="3046988"/>
          </a:xfrm>
          <a:prstGeom prst="rect">
            <a:avLst/>
          </a:prstGeom>
          <a:noFill/>
        </p:spPr>
        <p:txBody>
          <a:bodyPr wrap="square" rtlCol="0">
            <a:spAutoFit/>
          </a:bodyPr>
          <a:lstStyle/>
          <a:p>
            <a:r>
              <a:rPr lang="en-US" sz="2800" b="1">
                <a:solidFill>
                  <a:schemeClr val="bg1"/>
                </a:solidFill>
                <a:cs typeface="+mj-cs"/>
              </a:rPr>
              <a:t>Ephesians 6:12</a:t>
            </a:r>
          </a:p>
          <a:p>
            <a:r>
              <a:rPr lang="en-US" sz="2800">
                <a:solidFill>
                  <a:schemeClr val="bg1"/>
                </a:solidFill>
                <a:cs typeface="+mj-cs"/>
              </a:rPr>
              <a:t>For we wrestle not against flesh and blood, but against principalities, against powers, against the rulers of the darkness of this world, against spiritual wickedness in high places. (KJV, </a:t>
            </a:r>
            <a:r>
              <a:rPr lang="he-IL" sz="3600">
                <a:solidFill>
                  <a:srgbClr val="FFFF00"/>
                </a:solidFill>
                <a:cs typeface="+mj-cs"/>
              </a:rPr>
              <a:t>כִּי לֹא עִם בָּשָׂר–וָדָם מִלְחָמָה לָנוּ, אֶלָּא עִם רָשֻׁיּוֹת וּשְׂרָרוֹת, עִם מוֹשְׁלֵי חֶשְׁכַת הָעוֹלָם הַזֶּה, עִם כֹּחוֹת רוּחָנִיִּים רָעִים בַּשָּׁמַיִם.</a:t>
            </a:r>
            <a:r>
              <a:rPr lang="en-US" sz="2800">
                <a:solidFill>
                  <a:schemeClr val="bg1"/>
                </a:solidFill>
                <a:cs typeface="+mj-cs"/>
              </a:rPr>
              <a:t>)</a:t>
            </a:r>
            <a:endParaRPr lang="he-IL" sz="28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AEACAA57-06E0-4692-A6E6-CCA1DCA2884D}"/>
                  </a:ext>
                </a:extLst>
              </p14:cNvPr>
              <p14:cNvContentPartPr/>
              <p14:nvPr/>
            </p14:nvContentPartPr>
            <p14:xfrm>
              <a:off x="498180" y="1202388"/>
              <a:ext cx="5997240" cy="139320"/>
            </p14:xfrm>
          </p:contentPart>
        </mc:Choice>
        <mc:Fallback>
          <p:pic>
            <p:nvPicPr>
              <p:cNvPr id="4" name="Ink 3">
                <a:extLst>
                  <a:ext uri="{FF2B5EF4-FFF2-40B4-BE49-F238E27FC236}">
                    <a16:creationId xmlns:a16="http://schemas.microsoft.com/office/drawing/2014/main" id="{AEACAA57-06E0-4692-A6E6-CCA1DCA2884D}"/>
                  </a:ext>
                </a:extLst>
              </p:cNvPr>
              <p:cNvPicPr/>
              <p:nvPr/>
            </p:nvPicPr>
            <p:blipFill>
              <a:blip r:embed="rId5"/>
              <a:stretch>
                <a:fillRect/>
              </a:stretch>
            </p:blipFill>
            <p:spPr>
              <a:xfrm>
                <a:off x="480180" y="1184388"/>
                <a:ext cx="6032880" cy="174960"/>
              </a:xfrm>
              <a:prstGeom prst="rect">
                <a:avLst/>
              </a:prstGeom>
            </p:spPr>
          </p:pic>
        </mc:Fallback>
      </mc:AlternateContent>
      <p:grpSp>
        <p:nvGrpSpPr>
          <p:cNvPr id="9" name="Group 8">
            <a:extLst>
              <a:ext uri="{FF2B5EF4-FFF2-40B4-BE49-F238E27FC236}">
                <a16:creationId xmlns:a16="http://schemas.microsoft.com/office/drawing/2014/main" id="{9FC1507E-2C87-4CD1-A561-5139849CDFB1}"/>
              </a:ext>
            </a:extLst>
          </p:cNvPr>
          <p:cNvGrpSpPr/>
          <p:nvPr/>
        </p:nvGrpSpPr>
        <p:grpSpPr>
          <a:xfrm>
            <a:off x="9048900" y="2162868"/>
            <a:ext cx="964080" cy="177480"/>
            <a:chOff x="9048900" y="2162868"/>
            <a:chExt cx="964080" cy="177480"/>
          </a:xfrm>
        </p:grpSpPr>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06A2512-C91D-4A89-AC66-322A496DFAF2}"/>
                    </a:ext>
                  </a:extLst>
                </p14:cNvPr>
                <p14:cNvContentPartPr/>
                <p14:nvPr/>
              </p14:nvContentPartPr>
              <p14:xfrm>
                <a:off x="9264900" y="2198868"/>
                <a:ext cx="748080" cy="141480"/>
              </p14:xfrm>
            </p:contentPart>
          </mc:Choice>
          <mc:Fallback>
            <p:pic>
              <p:nvPicPr>
                <p:cNvPr id="5" name="Ink 4">
                  <a:extLst>
                    <a:ext uri="{FF2B5EF4-FFF2-40B4-BE49-F238E27FC236}">
                      <a16:creationId xmlns:a16="http://schemas.microsoft.com/office/drawing/2014/main" id="{C06A2512-C91D-4A89-AC66-322A496DFAF2}"/>
                    </a:ext>
                  </a:extLst>
                </p:cNvPr>
                <p:cNvPicPr/>
                <p:nvPr/>
              </p:nvPicPr>
              <p:blipFill>
                <a:blip r:embed="rId7"/>
                <a:stretch>
                  <a:fillRect/>
                </a:stretch>
              </p:blipFill>
              <p:spPr>
                <a:xfrm>
                  <a:off x="9246900" y="2180868"/>
                  <a:ext cx="783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4329C1A-E9AE-41C1-9D18-256BE4CE7BF5}"/>
                    </a:ext>
                  </a:extLst>
                </p14:cNvPr>
                <p14:cNvContentPartPr/>
                <p14:nvPr/>
              </p14:nvContentPartPr>
              <p14:xfrm>
                <a:off x="9048900" y="2162868"/>
                <a:ext cx="403560" cy="101520"/>
              </p14:xfrm>
            </p:contentPart>
          </mc:Choice>
          <mc:Fallback>
            <p:pic>
              <p:nvPicPr>
                <p:cNvPr id="7" name="Ink 6">
                  <a:extLst>
                    <a:ext uri="{FF2B5EF4-FFF2-40B4-BE49-F238E27FC236}">
                      <a16:creationId xmlns:a16="http://schemas.microsoft.com/office/drawing/2014/main" id="{34329C1A-E9AE-41C1-9D18-256BE4CE7BF5}"/>
                    </a:ext>
                  </a:extLst>
                </p:cNvPr>
                <p:cNvPicPr/>
                <p:nvPr/>
              </p:nvPicPr>
              <p:blipFill>
                <a:blip r:embed="rId9"/>
                <a:stretch>
                  <a:fillRect/>
                </a:stretch>
              </p:blipFill>
              <p:spPr>
                <a:xfrm>
                  <a:off x="9031260" y="2145228"/>
                  <a:ext cx="439200" cy="137160"/>
                </a:xfrm>
                <a:prstGeom prst="rect">
                  <a:avLst/>
                </a:prstGeom>
              </p:spPr>
            </p:pic>
          </mc:Fallback>
        </mc:AlternateContent>
      </p:grpSp>
      <p:grpSp>
        <p:nvGrpSpPr>
          <p:cNvPr id="14" name="Group 13">
            <a:extLst>
              <a:ext uri="{FF2B5EF4-FFF2-40B4-BE49-F238E27FC236}">
                <a16:creationId xmlns:a16="http://schemas.microsoft.com/office/drawing/2014/main" id="{AFA4C9B7-1FD2-4D7D-BB47-E1AB5B8CA5CA}"/>
              </a:ext>
            </a:extLst>
          </p:cNvPr>
          <p:cNvGrpSpPr/>
          <p:nvPr/>
        </p:nvGrpSpPr>
        <p:grpSpPr>
          <a:xfrm>
            <a:off x="5854980" y="2736708"/>
            <a:ext cx="3945960" cy="204480"/>
            <a:chOff x="5854980" y="2736708"/>
            <a:chExt cx="3945960" cy="204480"/>
          </a:xfrm>
        </p:grpSpPr>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A1EF0E53-B524-49A7-9551-F44FB63ED7CF}"/>
                    </a:ext>
                  </a:extLst>
                </p14:cNvPr>
                <p14:cNvContentPartPr/>
                <p14:nvPr/>
              </p14:nvContentPartPr>
              <p14:xfrm>
                <a:off x="7806180" y="2825628"/>
                <a:ext cx="1994760" cy="115560"/>
              </p14:xfrm>
            </p:contentPart>
          </mc:Choice>
          <mc:Fallback>
            <p:pic>
              <p:nvPicPr>
                <p:cNvPr id="11" name="Ink 10">
                  <a:extLst>
                    <a:ext uri="{FF2B5EF4-FFF2-40B4-BE49-F238E27FC236}">
                      <a16:creationId xmlns:a16="http://schemas.microsoft.com/office/drawing/2014/main" id="{A1EF0E53-B524-49A7-9551-F44FB63ED7CF}"/>
                    </a:ext>
                  </a:extLst>
                </p:cNvPr>
                <p:cNvPicPr/>
                <p:nvPr/>
              </p:nvPicPr>
              <p:blipFill>
                <a:blip r:embed="rId11"/>
                <a:stretch>
                  <a:fillRect/>
                </a:stretch>
              </p:blipFill>
              <p:spPr>
                <a:xfrm>
                  <a:off x="7788180" y="2807628"/>
                  <a:ext cx="2030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A269844C-808A-45BA-9E00-B8951D40416D}"/>
                    </a:ext>
                  </a:extLst>
                </p14:cNvPr>
                <p14:cNvContentPartPr/>
                <p14:nvPr/>
              </p14:nvContentPartPr>
              <p14:xfrm>
                <a:off x="6731220" y="2736708"/>
                <a:ext cx="800640" cy="99720"/>
              </p14:xfrm>
            </p:contentPart>
          </mc:Choice>
          <mc:Fallback>
            <p:pic>
              <p:nvPicPr>
                <p:cNvPr id="12" name="Ink 11">
                  <a:extLst>
                    <a:ext uri="{FF2B5EF4-FFF2-40B4-BE49-F238E27FC236}">
                      <a16:creationId xmlns:a16="http://schemas.microsoft.com/office/drawing/2014/main" id="{A269844C-808A-45BA-9E00-B8951D40416D}"/>
                    </a:ext>
                  </a:extLst>
                </p:cNvPr>
                <p:cNvPicPr/>
                <p:nvPr/>
              </p:nvPicPr>
              <p:blipFill>
                <a:blip r:embed="rId13"/>
                <a:stretch>
                  <a:fillRect/>
                </a:stretch>
              </p:blipFill>
              <p:spPr>
                <a:xfrm>
                  <a:off x="6713580" y="2718708"/>
                  <a:ext cx="8362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5F796298-4550-4792-A7BD-AEEC828052CA}"/>
                    </a:ext>
                  </a:extLst>
                </p14:cNvPr>
                <p14:cNvContentPartPr/>
                <p14:nvPr/>
              </p14:nvContentPartPr>
              <p14:xfrm>
                <a:off x="5854980" y="2758668"/>
                <a:ext cx="702720" cy="48240"/>
              </p14:xfrm>
            </p:contentPart>
          </mc:Choice>
          <mc:Fallback>
            <p:pic>
              <p:nvPicPr>
                <p:cNvPr id="13" name="Ink 12">
                  <a:extLst>
                    <a:ext uri="{FF2B5EF4-FFF2-40B4-BE49-F238E27FC236}">
                      <a16:creationId xmlns:a16="http://schemas.microsoft.com/office/drawing/2014/main" id="{5F796298-4550-4792-A7BD-AEEC828052CA}"/>
                    </a:ext>
                  </a:extLst>
                </p:cNvPr>
                <p:cNvPicPr/>
                <p:nvPr/>
              </p:nvPicPr>
              <p:blipFill>
                <a:blip r:embed="rId15"/>
                <a:stretch>
                  <a:fillRect/>
                </a:stretch>
              </p:blipFill>
              <p:spPr>
                <a:xfrm>
                  <a:off x="5837340" y="2740668"/>
                  <a:ext cx="738360" cy="83880"/>
                </a:xfrm>
                <a:prstGeom prst="rect">
                  <a:avLst/>
                </a:prstGeom>
              </p:spPr>
            </p:pic>
          </mc:Fallback>
        </mc:AlternateContent>
      </p:grpSp>
    </p:spTree>
    <p:extLst>
      <p:ext uri="{BB962C8B-B14F-4D97-AF65-F5344CB8AC3E}">
        <p14:creationId xmlns:p14="http://schemas.microsoft.com/office/powerpoint/2010/main" val="249053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CB261076-1145-49A4-9CA3-7969373DDC70}"/>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A3FB0B-AC3A-4850-843C-3B9CE3F11803}"/>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3302043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15685</TotalTime>
  <Words>2441</Words>
  <Application>Microsoft Office PowerPoint</Application>
  <PresentationFormat>Widescreen</PresentationFormat>
  <Paragraphs>87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44</cp:revision>
  <dcterms:created xsi:type="dcterms:W3CDTF">2021-02-18T19:11:41Z</dcterms:created>
  <dcterms:modified xsi:type="dcterms:W3CDTF">2022-01-14T01:08:15Z</dcterms:modified>
</cp:coreProperties>
</file>