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3.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4.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5.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6.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notesSlides/notesSlide7.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8.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9.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2.xml" ContentType="application/vnd.openxmlformats-officedocument.presentationml.notesSlide+xml"/>
  <Override PartName="/ppt/ink/ink247.xml" ContentType="application/inkml+xml"/>
  <Override PartName="/ppt/ink/ink248.xml" ContentType="application/inkml+xml"/>
  <Override PartName="/ppt/notesSlides/notesSlide13.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14.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5.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notesSlides/notesSlide16.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17.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notesSlides/notesSlide18.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EC279-74D1-400A-9F85-406947B97172}" v="87" dt="2022-01-07T00:39:54.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083"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C7EC279-74D1-400A-9F85-406947B97172}"/>
    <pc:docChg chg="undo custSel addSld modSld sldOrd">
      <pc:chgData name="Duane Miller" userId="086b8d4e5ca37aec" providerId="LiveId" clId="{0C7EC279-74D1-400A-9F85-406947B97172}" dt="2022-01-07T00:59:51.069" v="703" actId="9405"/>
      <pc:docMkLst>
        <pc:docMk/>
      </pc:docMkLst>
      <pc:sldChg chg="addSp delSp modSp mod modNotesTx">
        <pc:chgData name="Duane Miller" userId="086b8d4e5ca37aec" providerId="LiveId" clId="{0C7EC279-74D1-400A-9F85-406947B97172}" dt="2022-01-06T23:03:12.426" v="270" actId="12788"/>
        <pc:sldMkLst>
          <pc:docMk/>
          <pc:sldMk cId="2832398454" sldId="265"/>
        </pc:sldMkLst>
        <pc:spChg chg="del mod">
          <ac:chgData name="Duane Miller" userId="086b8d4e5ca37aec" providerId="LiveId" clId="{0C7EC279-74D1-400A-9F85-406947B97172}" dt="2022-01-05T20:40:03.768" v="49" actId="478"/>
          <ac:spMkLst>
            <pc:docMk/>
            <pc:sldMk cId="2832398454" sldId="265"/>
            <ac:spMk id="3" creationId="{D3EFC0C3-FD39-449B-AD90-C042901F23F4}"/>
          </ac:spMkLst>
        </pc:spChg>
        <pc:spChg chg="del">
          <ac:chgData name="Duane Miller" userId="086b8d4e5ca37aec" providerId="LiveId" clId="{0C7EC279-74D1-400A-9F85-406947B97172}" dt="2022-01-05T20:40:06.539" v="50" actId="478"/>
          <ac:spMkLst>
            <pc:docMk/>
            <pc:sldMk cId="2832398454" sldId="265"/>
            <ac:spMk id="6" creationId="{B2FD387F-92CC-4779-81C3-06BBC90B104F}"/>
          </ac:spMkLst>
        </pc:spChg>
        <pc:picChg chg="add mod">
          <ac:chgData name="Duane Miller" userId="086b8d4e5ca37aec" providerId="LiveId" clId="{0C7EC279-74D1-400A-9F85-406947B97172}" dt="2022-01-06T23:03:12.426" v="270" actId="12788"/>
          <ac:picMkLst>
            <pc:docMk/>
            <pc:sldMk cId="2832398454" sldId="265"/>
            <ac:picMk id="5" creationId="{1F712A44-FFAC-4B57-9DAD-248E0C512891}"/>
          </ac:picMkLst>
        </pc:picChg>
        <pc:picChg chg="add mod">
          <ac:chgData name="Duane Miller" userId="086b8d4e5ca37aec" providerId="LiveId" clId="{0C7EC279-74D1-400A-9F85-406947B97172}" dt="2022-01-06T23:03:12.426" v="270" actId="12788"/>
          <ac:picMkLst>
            <pc:docMk/>
            <pc:sldMk cId="2832398454" sldId="265"/>
            <ac:picMk id="9" creationId="{F58692F3-EE83-46CD-893D-FF60C61F09D2}"/>
          </ac:picMkLst>
        </pc:picChg>
      </pc:sldChg>
      <pc:sldChg chg="addSp delSp modSp add mod modNotesTx">
        <pc:chgData name="Duane Miller" userId="086b8d4e5ca37aec" providerId="LiveId" clId="{0C7EC279-74D1-400A-9F85-406947B97172}" dt="2022-01-07T00:24:40.725" v="632"/>
        <pc:sldMkLst>
          <pc:docMk/>
          <pc:sldMk cId="2717829643" sldId="266"/>
        </pc:sldMkLst>
        <pc:spChg chg="mod">
          <ac:chgData name="Duane Miller" userId="086b8d4e5ca37aec" providerId="LiveId" clId="{0C7EC279-74D1-400A-9F85-406947B97172}" dt="2022-01-06T23:15:15.180" v="281" actId="207"/>
          <ac:spMkLst>
            <pc:docMk/>
            <pc:sldMk cId="2717829643" sldId="266"/>
            <ac:spMk id="3" creationId="{D3EFC0C3-FD39-449B-AD90-C042901F23F4}"/>
          </ac:spMkLst>
        </pc:spChg>
        <pc:spChg chg="mod">
          <ac:chgData name="Duane Miller" userId="086b8d4e5ca37aec" providerId="LiveId" clId="{0C7EC279-74D1-400A-9F85-406947B97172}" dt="2022-01-05T20:47:07.624" v="70" actId="207"/>
          <ac:spMkLst>
            <pc:docMk/>
            <pc:sldMk cId="2717829643" sldId="266"/>
            <ac:spMk id="6" creationId="{B2FD387F-92CC-4779-81C3-06BBC90B104F}"/>
          </ac:spMkLst>
        </pc:spChg>
        <pc:grpChg chg="del mod">
          <ac:chgData name="Duane Miller" userId="086b8d4e5ca37aec" providerId="LiveId" clId="{0C7EC279-74D1-400A-9F85-406947B97172}" dt="2022-01-06T23:34:06.271" v="315"/>
          <ac:grpSpMkLst>
            <pc:docMk/>
            <pc:sldMk cId="2717829643" sldId="266"/>
            <ac:grpSpMk id="11" creationId="{47CF63EB-13A0-4C3A-AA13-5641BE2CC0BF}"/>
          </ac:grpSpMkLst>
        </pc:grpChg>
        <pc:grpChg chg="del mod">
          <ac:chgData name="Duane Miller" userId="086b8d4e5ca37aec" providerId="LiveId" clId="{0C7EC279-74D1-400A-9F85-406947B97172}" dt="2022-01-06T23:34:21.654" v="321"/>
          <ac:grpSpMkLst>
            <pc:docMk/>
            <pc:sldMk cId="2717829643" sldId="266"/>
            <ac:grpSpMk id="14" creationId="{E3F9E5C4-83ED-4DAE-85DE-5AEF183985E1}"/>
          </ac:grpSpMkLst>
        </pc:grpChg>
        <pc:grpChg chg="mod">
          <ac:chgData name="Duane Miller" userId="086b8d4e5ca37aec" providerId="LiveId" clId="{0C7EC279-74D1-400A-9F85-406947B97172}" dt="2022-01-06T23:34:21.654" v="321"/>
          <ac:grpSpMkLst>
            <pc:docMk/>
            <pc:sldMk cId="2717829643" sldId="266"/>
            <ac:grpSpMk id="20" creationId="{874DC1F7-3DB4-4D40-996B-44F5C7B113C0}"/>
          </ac:grpSpMkLst>
        </pc:grpChg>
        <pc:grpChg chg="mod">
          <ac:chgData name="Duane Miller" userId="086b8d4e5ca37aec" providerId="LiveId" clId="{0C7EC279-74D1-400A-9F85-406947B97172}" dt="2022-01-06T23:43:36.498" v="375"/>
          <ac:grpSpMkLst>
            <pc:docMk/>
            <pc:sldMk cId="2717829643" sldId="266"/>
            <ac:grpSpMk id="26" creationId="{8920FA09-A3E2-48A3-8F77-F88EB7E2C89A}"/>
          </ac:grpSpMkLst>
        </pc:grpChg>
        <pc:grpChg chg="del mod">
          <ac:chgData name="Duane Miller" userId="086b8d4e5ca37aec" providerId="LiveId" clId="{0C7EC279-74D1-400A-9F85-406947B97172}" dt="2022-01-06T23:48:46.279" v="395"/>
          <ac:grpSpMkLst>
            <pc:docMk/>
            <pc:sldMk cId="2717829643" sldId="266"/>
            <ac:grpSpMk id="33" creationId="{1B4C9F1C-7E8C-45D5-8A77-877609A4695F}"/>
          </ac:grpSpMkLst>
        </pc:grpChg>
        <pc:grpChg chg="del mod">
          <ac:chgData name="Duane Miller" userId="086b8d4e5ca37aec" providerId="LiveId" clId="{0C7EC279-74D1-400A-9F85-406947B97172}" dt="2022-01-06T23:44:55.433" v="388"/>
          <ac:grpSpMkLst>
            <pc:docMk/>
            <pc:sldMk cId="2717829643" sldId="266"/>
            <ac:grpSpMk id="37" creationId="{84A0AD39-9298-4414-BA9E-4DEE2F1DAD4C}"/>
          </ac:grpSpMkLst>
        </pc:grpChg>
        <pc:grpChg chg="del mod">
          <ac:chgData name="Duane Miller" userId="086b8d4e5ca37aec" providerId="LiveId" clId="{0C7EC279-74D1-400A-9F85-406947B97172}" dt="2022-01-06T23:48:46.279" v="395"/>
          <ac:grpSpMkLst>
            <pc:docMk/>
            <pc:sldMk cId="2717829643" sldId="266"/>
            <ac:grpSpMk id="39" creationId="{4164A573-21DF-4EE7-8E79-5E544B45C6C7}"/>
          </ac:grpSpMkLst>
        </pc:grpChg>
        <pc:grpChg chg="del mod">
          <ac:chgData name="Duane Miller" userId="086b8d4e5ca37aec" providerId="LiveId" clId="{0C7EC279-74D1-400A-9F85-406947B97172}" dt="2022-01-06T23:54:49.320" v="434"/>
          <ac:grpSpMkLst>
            <pc:docMk/>
            <pc:sldMk cId="2717829643" sldId="266"/>
            <ac:grpSpMk id="46" creationId="{DC45AF7C-3247-4C29-9784-967F6D048313}"/>
          </ac:grpSpMkLst>
        </pc:grpChg>
        <pc:grpChg chg="del mod">
          <ac:chgData name="Duane Miller" userId="086b8d4e5ca37aec" providerId="LiveId" clId="{0C7EC279-74D1-400A-9F85-406947B97172}" dt="2022-01-06T23:52:34.032" v="406"/>
          <ac:grpSpMkLst>
            <pc:docMk/>
            <pc:sldMk cId="2717829643" sldId="266"/>
            <ac:grpSpMk id="50" creationId="{E7BAAC9D-BE94-46B1-8F65-D4240D30172D}"/>
          </ac:grpSpMkLst>
        </pc:grpChg>
        <pc:grpChg chg="del mod">
          <ac:chgData name="Duane Miller" userId="086b8d4e5ca37aec" providerId="LiveId" clId="{0C7EC279-74D1-400A-9F85-406947B97172}" dt="2022-01-06T23:52:24.402" v="404"/>
          <ac:grpSpMkLst>
            <pc:docMk/>
            <pc:sldMk cId="2717829643" sldId="266"/>
            <ac:grpSpMk id="53" creationId="{6D8DBF7C-74C8-4850-8F9B-18A65CEC0234}"/>
          </ac:grpSpMkLst>
        </pc:grpChg>
        <pc:grpChg chg="del mod">
          <ac:chgData name="Duane Miller" userId="086b8d4e5ca37aec" providerId="LiveId" clId="{0C7EC279-74D1-400A-9F85-406947B97172}" dt="2022-01-06T23:52:38.913" v="408"/>
          <ac:grpSpMkLst>
            <pc:docMk/>
            <pc:sldMk cId="2717829643" sldId="266"/>
            <ac:grpSpMk id="55" creationId="{A8AD4DA8-E6A5-4E3D-81F9-D631A8680497}"/>
          </ac:grpSpMkLst>
        </pc:grpChg>
        <pc:grpChg chg="mod">
          <ac:chgData name="Duane Miller" userId="086b8d4e5ca37aec" providerId="LiveId" clId="{0C7EC279-74D1-400A-9F85-406947B97172}" dt="2022-01-06T23:52:34.032" v="406"/>
          <ac:grpSpMkLst>
            <pc:docMk/>
            <pc:sldMk cId="2717829643" sldId="266"/>
            <ac:grpSpMk id="57" creationId="{F4D51F62-E133-45CE-9400-78A7AE6EB03F}"/>
          </ac:grpSpMkLst>
        </pc:grpChg>
        <pc:grpChg chg="del mod">
          <ac:chgData name="Duane Miller" userId="086b8d4e5ca37aec" providerId="LiveId" clId="{0C7EC279-74D1-400A-9F85-406947B97172}" dt="2022-01-06T23:53:22.380" v="414"/>
          <ac:grpSpMkLst>
            <pc:docMk/>
            <pc:sldMk cId="2717829643" sldId="266"/>
            <ac:grpSpMk id="59" creationId="{E5E471BF-F26A-4DE2-8097-46F7D434BCE8}"/>
          </ac:grpSpMkLst>
        </pc:grpChg>
        <pc:grpChg chg="del mod">
          <ac:chgData name="Duane Miller" userId="086b8d4e5ca37aec" providerId="LiveId" clId="{0C7EC279-74D1-400A-9F85-406947B97172}" dt="2022-01-06T23:53:22.380" v="414"/>
          <ac:grpSpMkLst>
            <pc:docMk/>
            <pc:sldMk cId="2717829643" sldId="266"/>
            <ac:grpSpMk id="63" creationId="{59E30F34-9D3D-4E40-A1E5-F2E16C825C48}"/>
          </ac:grpSpMkLst>
        </pc:grpChg>
        <pc:grpChg chg="del mod">
          <ac:chgData name="Duane Miller" userId="086b8d4e5ca37aec" providerId="LiveId" clId="{0C7EC279-74D1-400A-9F85-406947B97172}" dt="2022-01-06T23:53:24.930" v="417"/>
          <ac:grpSpMkLst>
            <pc:docMk/>
            <pc:sldMk cId="2717829643" sldId="266"/>
            <ac:grpSpMk id="65" creationId="{5F4D1355-500B-4BC4-B50C-3DB646DAD10F}"/>
          </ac:grpSpMkLst>
        </pc:grpChg>
        <pc:grpChg chg="del mod">
          <ac:chgData name="Duane Miller" userId="086b8d4e5ca37aec" providerId="LiveId" clId="{0C7EC279-74D1-400A-9F85-406947B97172}" dt="2022-01-06T23:54:22.059" v="432"/>
          <ac:grpSpMkLst>
            <pc:docMk/>
            <pc:sldMk cId="2717829643" sldId="266"/>
            <ac:grpSpMk id="68" creationId="{2054C77C-CC59-4503-BF6F-3BEBCA54323F}"/>
          </ac:grpSpMkLst>
        </pc:grpChg>
        <pc:grpChg chg="del mod">
          <ac:chgData name="Duane Miller" userId="086b8d4e5ca37aec" providerId="LiveId" clId="{0C7EC279-74D1-400A-9F85-406947B97172}" dt="2022-01-06T23:53:57.870" v="423"/>
          <ac:grpSpMkLst>
            <pc:docMk/>
            <pc:sldMk cId="2717829643" sldId="266"/>
            <ac:grpSpMk id="71" creationId="{E3505127-CE81-48E7-9B53-26F5232FAACF}"/>
          </ac:grpSpMkLst>
        </pc:grpChg>
        <pc:grpChg chg="del mod">
          <ac:chgData name="Duane Miller" userId="086b8d4e5ca37aec" providerId="LiveId" clId="{0C7EC279-74D1-400A-9F85-406947B97172}" dt="2022-01-06T23:54:22.059" v="432"/>
          <ac:grpSpMkLst>
            <pc:docMk/>
            <pc:sldMk cId="2717829643" sldId="266"/>
            <ac:grpSpMk id="74" creationId="{B8C6D478-6352-4864-9B8F-73416AC3B449}"/>
          </ac:grpSpMkLst>
        </pc:grpChg>
        <pc:grpChg chg="del mod">
          <ac:chgData name="Duane Miller" userId="086b8d4e5ca37aec" providerId="LiveId" clId="{0C7EC279-74D1-400A-9F85-406947B97172}" dt="2022-01-06T23:54:05.196" v="428"/>
          <ac:grpSpMkLst>
            <pc:docMk/>
            <pc:sldMk cId="2717829643" sldId="266"/>
            <ac:grpSpMk id="77" creationId="{5E453F64-04E7-46ED-8384-ED2FAA84E1E7}"/>
          </ac:grpSpMkLst>
        </pc:grpChg>
        <pc:grpChg chg="del mod">
          <ac:chgData name="Duane Miller" userId="086b8d4e5ca37aec" providerId="LiveId" clId="{0C7EC279-74D1-400A-9F85-406947B97172}" dt="2022-01-06T23:54:10.375" v="430"/>
          <ac:grpSpMkLst>
            <pc:docMk/>
            <pc:sldMk cId="2717829643" sldId="266"/>
            <ac:grpSpMk id="79" creationId="{4821242E-6206-4AFA-A890-28A470BB6093}"/>
          </ac:grpSpMkLst>
        </pc:grpChg>
        <pc:grpChg chg="del mod">
          <ac:chgData name="Duane Miller" userId="086b8d4e5ca37aec" providerId="LiveId" clId="{0C7EC279-74D1-400A-9F85-406947B97172}" dt="2022-01-06T23:54:22.059" v="432"/>
          <ac:grpSpMkLst>
            <pc:docMk/>
            <pc:sldMk cId="2717829643" sldId="266"/>
            <ac:grpSpMk id="81" creationId="{796940E4-1587-4CA9-96A2-4493B83A89EE}"/>
          </ac:grpSpMkLst>
        </pc:grpChg>
        <pc:grpChg chg="del mod">
          <ac:chgData name="Duane Miller" userId="086b8d4e5ca37aec" providerId="LiveId" clId="{0C7EC279-74D1-400A-9F85-406947B97172}" dt="2022-01-07T00:02:28.062" v="457"/>
          <ac:grpSpMkLst>
            <pc:docMk/>
            <pc:sldMk cId="2717829643" sldId="266"/>
            <ac:grpSpMk id="83" creationId="{04727C80-C14C-4580-945C-9D30EC9E0765}"/>
          </ac:grpSpMkLst>
        </pc:grpChg>
        <pc:grpChg chg="mod">
          <ac:chgData name="Duane Miller" userId="086b8d4e5ca37aec" providerId="LiveId" clId="{0C7EC279-74D1-400A-9F85-406947B97172}" dt="2022-01-06T23:54:49.320" v="434"/>
          <ac:grpSpMkLst>
            <pc:docMk/>
            <pc:sldMk cId="2717829643" sldId="266"/>
            <ac:grpSpMk id="85" creationId="{8F60B92D-0817-46F4-98F6-8BDAE2ADA225}"/>
          </ac:grpSpMkLst>
        </pc:grpChg>
        <pc:grpChg chg="mod">
          <ac:chgData name="Duane Miller" userId="086b8d4e5ca37aec" providerId="LiveId" clId="{0C7EC279-74D1-400A-9F85-406947B97172}" dt="2022-01-06T23:55:48.531" v="437"/>
          <ac:grpSpMkLst>
            <pc:docMk/>
            <pc:sldMk cId="2717829643" sldId="266"/>
            <ac:grpSpMk id="88" creationId="{9C09BC7B-8B83-4586-BC7F-2D96D570F401}"/>
          </ac:grpSpMkLst>
        </pc:grpChg>
        <pc:grpChg chg="mod">
          <ac:chgData name="Duane Miller" userId="086b8d4e5ca37aec" providerId="LiveId" clId="{0C7EC279-74D1-400A-9F85-406947B97172}" dt="2022-01-07T00:01:40.331" v="443"/>
          <ac:grpSpMkLst>
            <pc:docMk/>
            <pc:sldMk cId="2717829643" sldId="266"/>
            <ac:grpSpMk id="94" creationId="{EEAA5101-E2BC-4415-BD3A-47C97313DF82}"/>
          </ac:grpSpMkLst>
        </pc:grpChg>
        <pc:grpChg chg="del mod">
          <ac:chgData name="Duane Miller" userId="086b8d4e5ca37aec" providerId="LiveId" clId="{0C7EC279-74D1-400A-9F85-406947B97172}" dt="2022-01-07T00:02:06.042" v="454"/>
          <ac:grpSpMkLst>
            <pc:docMk/>
            <pc:sldMk cId="2717829643" sldId="266"/>
            <ac:grpSpMk id="102" creationId="{EE620EA5-44F1-4B52-8A31-FBCB11889547}"/>
          </ac:grpSpMkLst>
        </pc:grpChg>
        <pc:grpChg chg="mod">
          <ac:chgData name="Duane Miller" userId="086b8d4e5ca37aec" providerId="LiveId" clId="{0C7EC279-74D1-400A-9F85-406947B97172}" dt="2022-01-07T00:02:06.042" v="454"/>
          <ac:grpSpMkLst>
            <pc:docMk/>
            <pc:sldMk cId="2717829643" sldId="266"/>
            <ac:grpSpMk id="105" creationId="{53DABE62-E464-4437-ACEF-ED4ABC93F6D8}"/>
          </ac:grpSpMkLst>
        </pc:grpChg>
        <pc:grpChg chg="mod">
          <ac:chgData name="Duane Miller" userId="086b8d4e5ca37aec" providerId="LiveId" clId="{0C7EC279-74D1-400A-9F85-406947B97172}" dt="2022-01-07T00:02:28.062" v="457"/>
          <ac:grpSpMkLst>
            <pc:docMk/>
            <pc:sldMk cId="2717829643" sldId="266"/>
            <ac:grpSpMk id="108" creationId="{4563D7D5-E4C7-4A15-9156-BE5719FA24B2}"/>
          </ac:grpSpMkLst>
        </pc:grpChg>
        <pc:grpChg chg="del mod">
          <ac:chgData name="Duane Miller" userId="086b8d4e5ca37aec" providerId="LiveId" clId="{0C7EC279-74D1-400A-9F85-406947B97172}" dt="2022-01-07T00:03:45.730" v="466"/>
          <ac:grpSpMkLst>
            <pc:docMk/>
            <pc:sldMk cId="2717829643" sldId="266"/>
            <ac:grpSpMk id="111" creationId="{CE88E058-A41A-4BE4-A3DB-16598EDC2915}"/>
          </ac:grpSpMkLst>
        </pc:grpChg>
        <pc:grpChg chg="mod">
          <ac:chgData name="Duane Miller" userId="086b8d4e5ca37aec" providerId="LiveId" clId="{0C7EC279-74D1-400A-9F85-406947B97172}" dt="2022-01-07T00:03:45.730" v="466"/>
          <ac:grpSpMkLst>
            <pc:docMk/>
            <pc:sldMk cId="2717829643" sldId="266"/>
            <ac:grpSpMk id="113" creationId="{19C53269-F3BD-4ABD-8997-4DA7B4F894F4}"/>
          </ac:grpSpMkLst>
        </pc:grpChg>
        <pc:grpChg chg="del mod">
          <ac:chgData name="Duane Miller" userId="086b8d4e5ca37aec" providerId="LiveId" clId="{0C7EC279-74D1-400A-9F85-406947B97172}" dt="2022-01-07T00:06:43.580" v="485"/>
          <ac:grpSpMkLst>
            <pc:docMk/>
            <pc:sldMk cId="2717829643" sldId="266"/>
            <ac:grpSpMk id="116" creationId="{36D9FC92-25EC-42A8-8DEB-1F79E05EB464}"/>
          </ac:grpSpMkLst>
        </pc:grpChg>
        <pc:grpChg chg="del mod">
          <ac:chgData name="Duane Miller" userId="086b8d4e5ca37aec" providerId="LiveId" clId="{0C7EC279-74D1-400A-9F85-406947B97172}" dt="2022-01-07T00:06:03.653" v="483"/>
          <ac:grpSpMkLst>
            <pc:docMk/>
            <pc:sldMk cId="2717829643" sldId="266"/>
            <ac:grpSpMk id="123" creationId="{91959127-3652-4517-9AC4-2EAF2125089B}"/>
          </ac:grpSpMkLst>
        </pc:grpChg>
        <pc:grpChg chg="del mod">
          <ac:chgData name="Duane Miller" userId="086b8d4e5ca37aec" providerId="LiveId" clId="{0C7EC279-74D1-400A-9F85-406947B97172}" dt="2022-01-07T00:06:52.097" v="487"/>
          <ac:grpSpMkLst>
            <pc:docMk/>
            <pc:sldMk cId="2717829643" sldId="266"/>
            <ac:grpSpMk id="129" creationId="{F1E70C90-BF86-42DB-94F2-9810CB460D07}"/>
          </ac:grpSpMkLst>
        </pc:grpChg>
        <pc:grpChg chg="del mod">
          <ac:chgData name="Duane Miller" userId="086b8d4e5ca37aec" providerId="LiveId" clId="{0C7EC279-74D1-400A-9F85-406947B97172}" dt="2022-01-07T00:06:52.097" v="487"/>
          <ac:grpSpMkLst>
            <pc:docMk/>
            <pc:sldMk cId="2717829643" sldId="266"/>
            <ac:grpSpMk id="131" creationId="{E932BB89-880A-4056-8F86-4AA6B4674020}"/>
          </ac:grpSpMkLst>
        </pc:grpChg>
        <pc:grpChg chg="del mod">
          <ac:chgData name="Duane Miller" userId="086b8d4e5ca37aec" providerId="LiveId" clId="{0C7EC279-74D1-400A-9F85-406947B97172}" dt="2022-01-07T00:12:42.168" v="524"/>
          <ac:grpSpMkLst>
            <pc:docMk/>
            <pc:sldMk cId="2717829643" sldId="266"/>
            <ac:grpSpMk id="133" creationId="{8806DDCA-17FA-44A2-BB61-06D0813E4A49}"/>
          </ac:grpSpMkLst>
        </pc:grpChg>
        <pc:grpChg chg="del mod">
          <ac:chgData name="Duane Miller" userId="086b8d4e5ca37aec" providerId="LiveId" clId="{0C7EC279-74D1-400A-9F85-406947B97172}" dt="2022-01-07T00:11:12.426" v="505"/>
          <ac:grpSpMkLst>
            <pc:docMk/>
            <pc:sldMk cId="2717829643" sldId="266"/>
            <ac:grpSpMk id="138" creationId="{FE8912E9-400B-4D48-9102-AB40C61F03D8}"/>
          </ac:grpSpMkLst>
        </pc:grpChg>
        <pc:grpChg chg="del mod">
          <ac:chgData name="Duane Miller" userId="086b8d4e5ca37aec" providerId="LiveId" clId="{0C7EC279-74D1-400A-9F85-406947B97172}" dt="2022-01-07T00:11:13.376" v="507"/>
          <ac:grpSpMkLst>
            <pc:docMk/>
            <pc:sldMk cId="2717829643" sldId="266"/>
            <ac:grpSpMk id="140" creationId="{25FA39E3-5422-4FBE-85CC-F2CB43E6EA79}"/>
          </ac:grpSpMkLst>
        </pc:grpChg>
        <pc:grpChg chg="del mod">
          <ac:chgData name="Duane Miller" userId="086b8d4e5ca37aec" providerId="LiveId" clId="{0C7EC279-74D1-400A-9F85-406947B97172}" dt="2022-01-07T00:11:17.221" v="509"/>
          <ac:grpSpMkLst>
            <pc:docMk/>
            <pc:sldMk cId="2717829643" sldId="266"/>
            <ac:grpSpMk id="142" creationId="{8152E6EE-922E-4F04-8AAC-D6C254D0D349}"/>
          </ac:grpSpMkLst>
        </pc:grpChg>
        <pc:grpChg chg="del mod">
          <ac:chgData name="Duane Miller" userId="086b8d4e5ca37aec" providerId="LiveId" clId="{0C7EC279-74D1-400A-9F85-406947B97172}" dt="2022-01-07T00:11:20.264" v="512"/>
          <ac:grpSpMkLst>
            <pc:docMk/>
            <pc:sldMk cId="2717829643" sldId="266"/>
            <ac:grpSpMk id="144" creationId="{353721AF-2A8A-4439-9133-BB0A5D304795}"/>
          </ac:grpSpMkLst>
        </pc:grpChg>
        <pc:grpChg chg="del mod">
          <ac:chgData name="Duane Miller" userId="086b8d4e5ca37aec" providerId="LiveId" clId="{0C7EC279-74D1-400A-9F85-406947B97172}" dt="2022-01-07T00:11:23.147" v="514"/>
          <ac:grpSpMkLst>
            <pc:docMk/>
            <pc:sldMk cId="2717829643" sldId="266"/>
            <ac:grpSpMk id="147" creationId="{F85E0FD7-61F2-4727-A576-5053DF7A3279}"/>
          </ac:grpSpMkLst>
        </pc:grpChg>
        <pc:grpChg chg="del mod">
          <ac:chgData name="Duane Miller" userId="086b8d4e5ca37aec" providerId="LiveId" clId="{0C7EC279-74D1-400A-9F85-406947B97172}" dt="2022-01-07T00:12:42.168" v="524"/>
          <ac:grpSpMkLst>
            <pc:docMk/>
            <pc:sldMk cId="2717829643" sldId="266"/>
            <ac:grpSpMk id="149" creationId="{ACCA372C-D2FA-4948-A94A-47A72212EB84}"/>
          </ac:grpSpMkLst>
        </pc:grpChg>
        <pc:grpChg chg="del mod">
          <ac:chgData name="Duane Miller" userId="086b8d4e5ca37aec" providerId="LiveId" clId="{0C7EC279-74D1-400A-9F85-406947B97172}" dt="2022-01-07T00:17:19.010" v="567"/>
          <ac:grpSpMkLst>
            <pc:docMk/>
            <pc:sldMk cId="2717829643" sldId="266"/>
            <ac:grpSpMk id="154" creationId="{B519EC3A-D8B1-4ECC-A057-CCA66F32CF85}"/>
          </ac:grpSpMkLst>
        </pc:grpChg>
        <pc:grpChg chg="del mod">
          <ac:chgData name="Duane Miller" userId="086b8d4e5ca37aec" providerId="LiveId" clId="{0C7EC279-74D1-400A-9F85-406947B97172}" dt="2022-01-07T00:17:19.010" v="567"/>
          <ac:grpSpMkLst>
            <pc:docMk/>
            <pc:sldMk cId="2717829643" sldId="266"/>
            <ac:grpSpMk id="159" creationId="{F4FC621A-AD6B-4CF4-BD38-1C69967F09EF}"/>
          </ac:grpSpMkLst>
        </pc:grpChg>
        <pc:grpChg chg="del mod">
          <ac:chgData name="Duane Miller" userId="086b8d4e5ca37aec" providerId="LiveId" clId="{0C7EC279-74D1-400A-9F85-406947B97172}" dt="2022-01-07T00:21:40.827" v="604"/>
          <ac:grpSpMkLst>
            <pc:docMk/>
            <pc:sldMk cId="2717829643" sldId="266"/>
            <ac:grpSpMk id="164" creationId="{EE5B91F3-8746-4268-8219-0EE8E4FABC99}"/>
          </ac:grpSpMkLst>
        </pc:grpChg>
        <pc:grpChg chg="del mod">
          <ac:chgData name="Duane Miller" userId="086b8d4e5ca37aec" providerId="LiveId" clId="{0C7EC279-74D1-400A-9F85-406947B97172}" dt="2022-01-07T00:21:40.827" v="604"/>
          <ac:grpSpMkLst>
            <pc:docMk/>
            <pc:sldMk cId="2717829643" sldId="266"/>
            <ac:grpSpMk id="171" creationId="{C941BE4C-1533-4897-949F-67289D408DEF}"/>
          </ac:grpSpMkLst>
        </pc:grpChg>
        <pc:grpChg chg="mod">
          <ac:chgData name="Duane Miller" userId="086b8d4e5ca37aec" providerId="LiveId" clId="{0C7EC279-74D1-400A-9F85-406947B97172}" dt="2022-01-07T00:17:19.010" v="567"/>
          <ac:grpSpMkLst>
            <pc:docMk/>
            <pc:sldMk cId="2717829643" sldId="266"/>
            <ac:grpSpMk id="174" creationId="{F10CDF4B-67F1-4204-BCEB-602FA5F80161}"/>
          </ac:grpSpMkLst>
        </pc:grpChg>
        <pc:grpChg chg="mod">
          <ac:chgData name="Duane Miller" userId="086b8d4e5ca37aec" providerId="LiveId" clId="{0C7EC279-74D1-400A-9F85-406947B97172}" dt="2022-01-07T00:18:19.177" v="572"/>
          <ac:grpSpMkLst>
            <pc:docMk/>
            <pc:sldMk cId="2717829643" sldId="266"/>
            <ac:grpSpMk id="179" creationId="{EFA2C613-2A50-417E-AB92-6FE02A02A71B}"/>
          </ac:grpSpMkLst>
        </pc:grpChg>
        <pc:grpChg chg="del mod">
          <ac:chgData name="Duane Miller" userId="086b8d4e5ca37aec" providerId="LiveId" clId="{0C7EC279-74D1-400A-9F85-406947B97172}" dt="2022-01-07T00:20:07.020" v="577"/>
          <ac:grpSpMkLst>
            <pc:docMk/>
            <pc:sldMk cId="2717829643" sldId="266"/>
            <ac:grpSpMk id="182" creationId="{4E7D9DFC-3862-4C77-85FE-E1527A1B96EB}"/>
          </ac:grpSpMkLst>
        </pc:grpChg>
        <pc:grpChg chg="del mod">
          <ac:chgData name="Duane Miller" userId="086b8d4e5ca37aec" providerId="LiveId" clId="{0C7EC279-74D1-400A-9F85-406947B97172}" dt="2022-01-07T00:20:09.362" v="579"/>
          <ac:grpSpMkLst>
            <pc:docMk/>
            <pc:sldMk cId="2717829643" sldId="266"/>
            <ac:grpSpMk id="184" creationId="{47E36F10-3646-43DC-AA0F-CD12BEC02BB4}"/>
          </ac:grpSpMkLst>
        </pc:grpChg>
        <pc:grpChg chg="del mod">
          <ac:chgData name="Duane Miller" userId="086b8d4e5ca37aec" providerId="LiveId" clId="{0C7EC279-74D1-400A-9F85-406947B97172}" dt="2022-01-07T00:21:40.827" v="604"/>
          <ac:grpSpMkLst>
            <pc:docMk/>
            <pc:sldMk cId="2717829643" sldId="266"/>
            <ac:grpSpMk id="186" creationId="{0AF975BE-D8EB-48C3-9C9B-B94A1E68E981}"/>
          </ac:grpSpMkLst>
        </pc:grpChg>
        <pc:grpChg chg="del mod">
          <ac:chgData name="Duane Miller" userId="086b8d4e5ca37aec" providerId="LiveId" clId="{0C7EC279-74D1-400A-9F85-406947B97172}" dt="2022-01-07T00:20:24.307" v="584"/>
          <ac:grpSpMkLst>
            <pc:docMk/>
            <pc:sldMk cId="2717829643" sldId="266"/>
            <ac:grpSpMk id="189" creationId="{7E6CCE94-85DA-4676-A62E-0A85D731A948}"/>
          </ac:grpSpMkLst>
        </pc:grpChg>
        <pc:grpChg chg="del mod">
          <ac:chgData name="Duane Miller" userId="086b8d4e5ca37aec" providerId="LiveId" clId="{0C7EC279-74D1-400A-9F85-406947B97172}" dt="2022-01-07T00:20:26.028" v="586"/>
          <ac:grpSpMkLst>
            <pc:docMk/>
            <pc:sldMk cId="2717829643" sldId="266"/>
            <ac:grpSpMk id="191" creationId="{C85850E1-234B-463E-AEAB-2DFEB8DB878D}"/>
          </ac:grpSpMkLst>
        </pc:grpChg>
        <pc:grpChg chg="del mod">
          <ac:chgData name="Duane Miller" userId="086b8d4e5ca37aec" providerId="LiveId" clId="{0C7EC279-74D1-400A-9F85-406947B97172}" dt="2022-01-07T00:21:40.827" v="604"/>
          <ac:grpSpMkLst>
            <pc:docMk/>
            <pc:sldMk cId="2717829643" sldId="266"/>
            <ac:grpSpMk id="193" creationId="{3DD3BE27-1979-4BC6-8894-FC3C4E024511}"/>
          </ac:grpSpMkLst>
        </pc:grpChg>
        <pc:grpChg chg="mod">
          <ac:chgData name="Duane Miller" userId="086b8d4e5ca37aec" providerId="LiveId" clId="{0C7EC279-74D1-400A-9F85-406947B97172}" dt="2022-01-07T00:20:27.806" v="589"/>
          <ac:grpSpMkLst>
            <pc:docMk/>
            <pc:sldMk cId="2717829643" sldId="266"/>
            <ac:grpSpMk id="196" creationId="{E97F11F4-E7F2-4829-B829-3D671BB3FAF8}"/>
          </ac:grpSpMkLst>
        </pc:grpChg>
        <pc:grpChg chg="del mod">
          <ac:chgData name="Duane Miller" userId="086b8d4e5ca37aec" providerId="LiveId" clId="{0C7EC279-74D1-400A-9F85-406947B97172}" dt="2022-01-07T00:20:58.577" v="598"/>
          <ac:grpSpMkLst>
            <pc:docMk/>
            <pc:sldMk cId="2717829643" sldId="266"/>
            <ac:grpSpMk id="202" creationId="{0918C3F6-E07B-4683-B0EA-E25700541F2F}"/>
          </ac:grpSpMkLst>
        </pc:grpChg>
        <pc:grpChg chg="del mod">
          <ac:chgData name="Duane Miller" userId="086b8d4e5ca37aec" providerId="LiveId" clId="{0C7EC279-74D1-400A-9F85-406947B97172}" dt="2022-01-07T00:21:00.648" v="600"/>
          <ac:grpSpMkLst>
            <pc:docMk/>
            <pc:sldMk cId="2717829643" sldId="266"/>
            <ac:grpSpMk id="205" creationId="{8CE6EF33-3AE4-4906-BF06-A882AC6611C1}"/>
          </ac:grpSpMkLst>
        </pc:grpChg>
        <pc:grpChg chg="del mod">
          <ac:chgData name="Duane Miller" userId="086b8d4e5ca37aec" providerId="LiveId" clId="{0C7EC279-74D1-400A-9F85-406947B97172}" dt="2022-01-07T00:21:03.464" v="602"/>
          <ac:grpSpMkLst>
            <pc:docMk/>
            <pc:sldMk cId="2717829643" sldId="266"/>
            <ac:grpSpMk id="207" creationId="{BEF2ADF1-78BC-473F-A6BF-0B704E241DDE}"/>
          </ac:grpSpMkLst>
        </pc:grpChg>
        <pc:grpChg chg="del mod">
          <ac:chgData name="Duane Miller" userId="086b8d4e5ca37aec" providerId="LiveId" clId="{0C7EC279-74D1-400A-9F85-406947B97172}" dt="2022-01-07T00:23:50.853" v="606"/>
          <ac:grpSpMkLst>
            <pc:docMk/>
            <pc:sldMk cId="2717829643" sldId="266"/>
            <ac:grpSpMk id="209" creationId="{8679833A-E2A0-4DB7-A3E6-3F3230A4FE4E}"/>
          </ac:grpSpMkLst>
        </pc:grpChg>
        <pc:grpChg chg="mod">
          <ac:chgData name="Duane Miller" userId="086b8d4e5ca37aec" providerId="LiveId" clId="{0C7EC279-74D1-400A-9F85-406947B97172}" dt="2022-01-07T00:21:40.827" v="604"/>
          <ac:grpSpMkLst>
            <pc:docMk/>
            <pc:sldMk cId="2717829643" sldId="266"/>
            <ac:grpSpMk id="211" creationId="{27A4893A-8130-41C6-BBA8-1015FA83ED6D}"/>
          </ac:grpSpMkLst>
        </pc:grpChg>
        <pc:grpChg chg="mod">
          <ac:chgData name="Duane Miller" userId="086b8d4e5ca37aec" providerId="LiveId" clId="{0C7EC279-74D1-400A-9F85-406947B97172}" dt="2022-01-07T00:23:50.853" v="606"/>
          <ac:grpSpMkLst>
            <pc:docMk/>
            <pc:sldMk cId="2717829643" sldId="266"/>
            <ac:grpSpMk id="213" creationId="{5E29BFEA-2B1D-4472-BBE5-F335B6999D84}"/>
          </ac:grpSpMkLst>
        </pc:grpChg>
        <pc:grpChg chg="del mod">
          <ac:chgData name="Duane Miller" userId="086b8d4e5ca37aec" providerId="LiveId" clId="{0C7EC279-74D1-400A-9F85-406947B97172}" dt="2022-01-07T00:23:58.201" v="612"/>
          <ac:grpSpMkLst>
            <pc:docMk/>
            <pc:sldMk cId="2717829643" sldId="266"/>
            <ac:grpSpMk id="217" creationId="{F46CB22F-A357-4DA8-A616-161EB9424AA8}"/>
          </ac:grpSpMkLst>
        </pc:grpChg>
        <pc:grpChg chg="del mod">
          <ac:chgData name="Duane Miller" userId="086b8d4e5ca37aec" providerId="LiveId" clId="{0C7EC279-74D1-400A-9F85-406947B97172}" dt="2022-01-07T00:24:13.798" v="616"/>
          <ac:grpSpMkLst>
            <pc:docMk/>
            <pc:sldMk cId="2717829643" sldId="266"/>
            <ac:grpSpMk id="219" creationId="{B1F710FB-6388-457B-A9D4-B79ECBA40DC9}"/>
          </ac:grpSpMkLst>
        </pc:grpChg>
        <pc:grpChg chg="del mod">
          <ac:chgData name="Duane Miller" userId="086b8d4e5ca37aec" providerId="LiveId" clId="{0C7EC279-74D1-400A-9F85-406947B97172}" dt="2022-01-07T00:24:18.541" v="621"/>
          <ac:grpSpMkLst>
            <pc:docMk/>
            <pc:sldMk cId="2717829643" sldId="266"/>
            <ac:grpSpMk id="223" creationId="{9CA4C52F-6F05-4A9B-B9C4-B1A2630F90CB}"/>
          </ac:grpSpMkLst>
        </pc:grpChg>
        <pc:grpChg chg="mod">
          <ac:chgData name="Duane Miller" userId="086b8d4e5ca37aec" providerId="LiveId" clId="{0C7EC279-74D1-400A-9F85-406947B97172}" dt="2022-01-07T00:24:18.541" v="621"/>
          <ac:grpSpMkLst>
            <pc:docMk/>
            <pc:sldMk cId="2717829643" sldId="266"/>
            <ac:grpSpMk id="228" creationId="{790815AF-19C1-4B21-AD66-5F678040ABAE}"/>
          </ac:grpSpMkLst>
        </pc:grpChg>
        <pc:grpChg chg="del mod">
          <ac:chgData name="Duane Miller" userId="086b8d4e5ca37aec" providerId="LiveId" clId="{0C7EC279-74D1-400A-9F85-406947B97172}" dt="2022-01-07T00:24:38.105" v="630"/>
          <ac:grpSpMkLst>
            <pc:docMk/>
            <pc:sldMk cId="2717829643" sldId="266"/>
            <ac:grpSpMk id="235" creationId="{6B717169-04DE-4852-BC90-862143153497}"/>
          </ac:grpSpMkLst>
        </pc:grpChg>
        <pc:grpChg chg="del mod">
          <ac:chgData name="Duane Miller" userId="086b8d4e5ca37aec" providerId="LiveId" clId="{0C7EC279-74D1-400A-9F85-406947B97172}" dt="2022-01-07T00:24:40.725" v="632"/>
          <ac:grpSpMkLst>
            <pc:docMk/>
            <pc:sldMk cId="2717829643" sldId="266"/>
            <ac:grpSpMk id="237" creationId="{C229384E-03D4-4D5D-9175-3861C2CC2E81}"/>
          </ac:grpSpMkLst>
        </pc:grpChg>
        <pc:grpChg chg="mod">
          <ac:chgData name="Duane Miller" userId="086b8d4e5ca37aec" providerId="LiveId" clId="{0C7EC279-74D1-400A-9F85-406947B97172}" dt="2022-01-07T00:24:40.725" v="632"/>
          <ac:grpSpMkLst>
            <pc:docMk/>
            <pc:sldMk cId="2717829643" sldId="266"/>
            <ac:grpSpMk id="239" creationId="{71E33063-ED0F-4EA1-BBBC-473CC5C85C84}"/>
          </ac:grpSpMkLst>
        </pc:grpChg>
        <pc:inkChg chg="add del">
          <ac:chgData name="Duane Miller" userId="086b8d4e5ca37aec" providerId="LiveId" clId="{0C7EC279-74D1-400A-9F85-406947B97172}" dt="2022-01-06T23:14:22.669" v="278" actId="9405"/>
          <ac:inkMkLst>
            <pc:docMk/>
            <pc:sldMk cId="2717829643" sldId="266"/>
            <ac:inkMk id="4" creationId="{5087044E-36B1-4267-9A13-DCD447993EDD}"/>
          </ac:inkMkLst>
        </pc:inkChg>
        <pc:inkChg chg="add del">
          <ac:chgData name="Duane Miller" userId="086b8d4e5ca37aec" providerId="LiveId" clId="{0C7EC279-74D1-400A-9F85-406947B97172}" dt="2022-01-06T23:14:26.496" v="280" actId="9405"/>
          <ac:inkMkLst>
            <pc:docMk/>
            <pc:sldMk cId="2717829643" sldId="266"/>
            <ac:inkMk id="5" creationId="{ACAAE620-B36B-4137-A447-8504FA6A8F61}"/>
          </ac:inkMkLst>
        </pc:inkChg>
        <pc:inkChg chg="add mod">
          <ac:chgData name="Duane Miller" userId="086b8d4e5ca37aec" providerId="LiveId" clId="{0C7EC279-74D1-400A-9F85-406947B97172}" dt="2022-01-06T23:34:21.654" v="321"/>
          <ac:inkMkLst>
            <pc:docMk/>
            <pc:sldMk cId="2717829643" sldId="266"/>
            <ac:inkMk id="7" creationId="{A75FA398-FB87-45EC-81A2-25D69CC4BC24}"/>
          </ac:inkMkLst>
        </pc:inkChg>
        <pc:inkChg chg="add mod">
          <ac:chgData name="Duane Miller" userId="086b8d4e5ca37aec" providerId="LiveId" clId="{0C7EC279-74D1-400A-9F85-406947B97172}" dt="2022-01-06T23:34:21.654" v="321"/>
          <ac:inkMkLst>
            <pc:docMk/>
            <pc:sldMk cId="2717829643" sldId="266"/>
            <ac:inkMk id="9" creationId="{86A835E0-BA5F-4D5C-A2B7-06CAED470D49}"/>
          </ac:inkMkLst>
        </pc:inkChg>
        <pc:inkChg chg="add mod">
          <ac:chgData name="Duane Miller" userId="086b8d4e5ca37aec" providerId="LiveId" clId="{0C7EC279-74D1-400A-9F85-406947B97172}" dt="2022-01-06T23:34:21.654" v="321"/>
          <ac:inkMkLst>
            <pc:docMk/>
            <pc:sldMk cId="2717829643" sldId="266"/>
            <ac:inkMk id="12" creationId="{57D8B54B-D595-4EFE-89E8-DC8EA3B27197}"/>
          </ac:inkMkLst>
        </pc:inkChg>
        <pc:inkChg chg="add mod">
          <ac:chgData name="Duane Miller" userId="086b8d4e5ca37aec" providerId="LiveId" clId="{0C7EC279-74D1-400A-9F85-406947B97172}" dt="2022-01-06T23:34:21.654" v="321"/>
          <ac:inkMkLst>
            <pc:docMk/>
            <pc:sldMk cId="2717829643" sldId="266"/>
            <ac:inkMk id="13" creationId="{E0995199-1CEF-4A98-8847-06181FD37D8C}"/>
          </ac:inkMkLst>
        </pc:inkChg>
        <pc:inkChg chg="add mod">
          <ac:chgData name="Duane Miller" userId="086b8d4e5ca37aec" providerId="LiveId" clId="{0C7EC279-74D1-400A-9F85-406947B97172}" dt="2022-01-06T23:34:21.654" v="321"/>
          <ac:inkMkLst>
            <pc:docMk/>
            <pc:sldMk cId="2717829643" sldId="266"/>
            <ac:inkMk id="15" creationId="{4C20A7C5-9151-4480-9F1A-11FDD52E7C17}"/>
          </ac:inkMkLst>
        </pc:inkChg>
        <pc:inkChg chg="add mod">
          <ac:chgData name="Duane Miller" userId="086b8d4e5ca37aec" providerId="LiveId" clId="{0C7EC279-74D1-400A-9F85-406947B97172}" dt="2022-01-06T23:34:21.654" v="321"/>
          <ac:inkMkLst>
            <pc:docMk/>
            <pc:sldMk cId="2717829643" sldId="266"/>
            <ac:inkMk id="16" creationId="{E3978331-808D-47F1-B513-EB4F40EE7A2F}"/>
          </ac:inkMkLst>
        </pc:inkChg>
        <pc:inkChg chg="add mod">
          <ac:chgData name="Duane Miller" userId="086b8d4e5ca37aec" providerId="LiveId" clId="{0C7EC279-74D1-400A-9F85-406947B97172}" dt="2022-01-06T23:34:21.654" v="321"/>
          <ac:inkMkLst>
            <pc:docMk/>
            <pc:sldMk cId="2717829643" sldId="266"/>
            <ac:inkMk id="17" creationId="{8D2BF070-2F0C-4CF0-B19E-15FD195B3059}"/>
          </ac:inkMkLst>
        </pc:inkChg>
        <pc:inkChg chg="add mod">
          <ac:chgData name="Duane Miller" userId="086b8d4e5ca37aec" providerId="LiveId" clId="{0C7EC279-74D1-400A-9F85-406947B97172}" dt="2022-01-06T23:34:21.654" v="321"/>
          <ac:inkMkLst>
            <pc:docMk/>
            <pc:sldMk cId="2717829643" sldId="266"/>
            <ac:inkMk id="18" creationId="{C05F5153-966B-437B-AE05-C023377426EC}"/>
          </ac:inkMkLst>
        </pc:inkChg>
        <pc:inkChg chg="add mod">
          <ac:chgData name="Duane Miller" userId="086b8d4e5ca37aec" providerId="LiveId" clId="{0C7EC279-74D1-400A-9F85-406947B97172}" dt="2022-01-06T23:34:21.654" v="321"/>
          <ac:inkMkLst>
            <pc:docMk/>
            <pc:sldMk cId="2717829643" sldId="266"/>
            <ac:inkMk id="19" creationId="{11A55EF0-AD8A-4BB0-8E4E-C2ECEFE08E20}"/>
          </ac:inkMkLst>
        </pc:inkChg>
        <pc:inkChg chg="add">
          <ac:chgData name="Duane Miller" userId="086b8d4e5ca37aec" providerId="LiveId" clId="{0C7EC279-74D1-400A-9F85-406947B97172}" dt="2022-01-06T23:34:53.553" v="322" actId="9405"/>
          <ac:inkMkLst>
            <pc:docMk/>
            <pc:sldMk cId="2717829643" sldId="266"/>
            <ac:inkMk id="21" creationId="{57B3E140-E7CD-4B50-BA48-845B967B35EC}"/>
          </ac:inkMkLst>
        </pc:inkChg>
        <pc:inkChg chg="add">
          <ac:chgData name="Duane Miller" userId="086b8d4e5ca37aec" providerId="LiveId" clId="{0C7EC279-74D1-400A-9F85-406947B97172}" dt="2022-01-06T23:35:03.300" v="323" actId="9405"/>
          <ac:inkMkLst>
            <pc:docMk/>
            <pc:sldMk cId="2717829643" sldId="266"/>
            <ac:inkMk id="22" creationId="{23608E5A-9DE7-4223-918D-54B31CEEC7A4}"/>
          </ac:inkMkLst>
        </pc:inkChg>
        <pc:inkChg chg="add">
          <ac:chgData name="Duane Miller" userId="086b8d4e5ca37aec" providerId="LiveId" clId="{0C7EC279-74D1-400A-9F85-406947B97172}" dt="2022-01-06T23:38:16.705" v="342" actId="9405"/>
          <ac:inkMkLst>
            <pc:docMk/>
            <pc:sldMk cId="2717829643" sldId="266"/>
            <ac:inkMk id="23" creationId="{FC120B29-3EB0-4D25-985B-012F0B7AED3E}"/>
          </ac:inkMkLst>
        </pc:inkChg>
        <pc:inkChg chg="add mod">
          <ac:chgData name="Duane Miller" userId="086b8d4e5ca37aec" providerId="LiveId" clId="{0C7EC279-74D1-400A-9F85-406947B97172}" dt="2022-01-06T23:43:36.498" v="375"/>
          <ac:inkMkLst>
            <pc:docMk/>
            <pc:sldMk cId="2717829643" sldId="266"/>
            <ac:inkMk id="24" creationId="{D4682D71-F8FA-4F01-A5B1-EBDD73ADE344}"/>
          </ac:inkMkLst>
        </pc:inkChg>
        <pc:inkChg chg="add mod">
          <ac:chgData name="Duane Miller" userId="086b8d4e5ca37aec" providerId="LiveId" clId="{0C7EC279-74D1-400A-9F85-406947B97172}" dt="2022-01-06T23:43:36.498" v="375"/>
          <ac:inkMkLst>
            <pc:docMk/>
            <pc:sldMk cId="2717829643" sldId="266"/>
            <ac:inkMk id="25" creationId="{6D3D1E4A-9B72-4216-B67E-AE1FD69BB0D6}"/>
          </ac:inkMkLst>
        </pc:inkChg>
        <pc:inkChg chg="add">
          <ac:chgData name="Duane Miller" userId="086b8d4e5ca37aec" providerId="LiveId" clId="{0C7EC279-74D1-400A-9F85-406947B97172}" dt="2022-01-06T23:43:37.856" v="376" actId="9405"/>
          <ac:inkMkLst>
            <pc:docMk/>
            <pc:sldMk cId="2717829643" sldId="266"/>
            <ac:inkMk id="27" creationId="{81F42016-8C92-4447-A149-541EDCF8B687}"/>
          </ac:inkMkLst>
        </pc:inkChg>
        <pc:inkChg chg="add">
          <ac:chgData name="Duane Miller" userId="086b8d4e5ca37aec" providerId="LiveId" clId="{0C7EC279-74D1-400A-9F85-406947B97172}" dt="2022-01-06T23:43:46.856" v="377" actId="9405"/>
          <ac:inkMkLst>
            <pc:docMk/>
            <pc:sldMk cId="2717829643" sldId="266"/>
            <ac:inkMk id="28" creationId="{BC406D32-E86C-4EDD-9FC1-AD72E1742C60}"/>
          </ac:inkMkLst>
        </pc:inkChg>
        <pc:inkChg chg="add">
          <ac:chgData name="Duane Miller" userId="086b8d4e5ca37aec" providerId="LiveId" clId="{0C7EC279-74D1-400A-9F85-406947B97172}" dt="2022-01-06T23:44:07.905" v="378" actId="9405"/>
          <ac:inkMkLst>
            <pc:docMk/>
            <pc:sldMk cId="2717829643" sldId="266"/>
            <ac:inkMk id="29" creationId="{52C55A31-9FAA-491C-BC19-2C4F3E83044C}"/>
          </ac:inkMkLst>
        </pc:inkChg>
        <pc:inkChg chg="add mod">
          <ac:chgData name="Duane Miller" userId="086b8d4e5ca37aec" providerId="LiveId" clId="{0C7EC279-74D1-400A-9F85-406947B97172}" dt="2022-01-06T23:54:49.320" v="434"/>
          <ac:inkMkLst>
            <pc:docMk/>
            <pc:sldMk cId="2717829643" sldId="266"/>
            <ac:inkMk id="30" creationId="{F5C12BEA-B36B-4B88-B9E9-6D87EB4378AC}"/>
          </ac:inkMkLst>
        </pc:inkChg>
        <pc:inkChg chg="add mod">
          <ac:chgData name="Duane Miller" userId="086b8d4e5ca37aec" providerId="LiveId" clId="{0C7EC279-74D1-400A-9F85-406947B97172}" dt="2022-01-06T23:54:49.320" v="434"/>
          <ac:inkMkLst>
            <pc:docMk/>
            <pc:sldMk cId="2717829643" sldId="266"/>
            <ac:inkMk id="31" creationId="{D02ACE1B-F52F-43EB-8715-4581BCD81AA0}"/>
          </ac:inkMkLst>
        </pc:inkChg>
        <pc:inkChg chg="add mod">
          <ac:chgData name="Duane Miller" userId="086b8d4e5ca37aec" providerId="LiveId" clId="{0C7EC279-74D1-400A-9F85-406947B97172}" dt="2022-01-06T23:54:49.320" v="434"/>
          <ac:inkMkLst>
            <pc:docMk/>
            <pc:sldMk cId="2717829643" sldId="266"/>
            <ac:inkMk id="32" creationId="{C48F4F47-8275-45A2-978E-1C7AF97FBB19}"/>
          </ac:inkMkLst>
        </pc:inkChg>
        <pc:inkChg chg="add">
          <ac:chgData name="Duane Miller" userId="086b8d4e5ca37aec" providerId="LiveId" clId="{0C7EC279-74D1-400A-9F85-406947B97172}" dt="2022-01-06T23:44:36.063" v="383" actId="9405"/>
          <ac:inkMkLst>
            <pc:docMk/>
            <pc:sldMk cId="2717829643" sldId="266"/>
            <ac:inkMk id="34" creationId="{DDEFCD66-87D2-4FC6-BACE-924C193F31AB}"/>
          </ac:inkMkLst>
        </pc:inkChg>
        <pc:inkChg chg="add mod">
          <ac:chgData name="Duane Miller" userId="086b8d4e5ca37aec" providerId="LiveId" clId="{0C7EC279-74D1-400A-9F85-406947B97172}" dt="2022-01-06T23:55:48.531" v="437"/>
          <ac:inkMkLst>
            <pc:docMk/>
            <pc:sldMk cId="2717829643" sldId="266"/>
            <ac:inkMk id="35" creationId="{BBE333F4-B724-4755-B490-CBE27972C4DF}"/>
          </ac:inkMkLst>
        </pc:inkChg>
        <pc:inkChg chg="add mod">
          <ac:chgData name="Duane Miller" userId="086b8d4e5ca37aec" providerId="LiveId" clId="{0C7EC279-74D1-400A-9F85-406947B97172}" dt="2022-01-06T23:55:48.531" v="437"/>
          <ac:inkMkLst>
            <pc:docMk/>
            <pc:sldMk cId="2717829643" sldId="266"/>
            <ac:inkMk id="36" creationId="{1CF48497-F226-4689-B334-B165080BCB23}"/>
          </ac:inkMkLst>
        </pc:inkChg>
        <pc:inkChg chg="add mod">
          <ac:chgData name="Duane Miller" userId="086b8d4e5ca37aec" providerId="LiveId" clId="{0C7EC279-74D1-400A-9F85-406947B97172}" dt="2022-01-06T23:48:46.279" v="395"/>
          <ac:inkMkLst>
            <pc:docMk/>
            <pc:sldMk cId="2717829643" sldId="266"/>
            <ac:inkMk id="38" creationId="{72136B4B-CEF9-4B1E-B984-F56D0A76F00C}"/>
          </ac:inkMkLst>
        </pc:inkChg>
        <pc:inkChg chg="add">
          <ac:chgData name="Duane Miller" userId="086b8d4e5ca37aec" providerId="LiveId" clId="{0C7EC279-74D1-400A-9F85-406947B97172}" dt="2022-01-06T23:45:00.130" v="389" actId="9405"/>
          <ac:inkMkLst>
            <pc:docMk/>
            <pc:sldMk cId="2717829643" sldId="266"/>
            <ac:inkMk id="40" creationId="{313EAFEE-92B0-4479-B7EA-1A823582FE6E}"/>
          </ac:inkMkLst>
        </pc:inkChg>
        <pc:inkChg chg="add">
          <ac:chgData name="Duane Miller" userId="086b8d4e5ca37aec" providerId="LiveId" clId="{0C7EC279-74D1-400A-9F85-406947B97172}" dt="2022-01-06T23:45:23.188" v="390" actId="9405"/>
          <ac:inkMkLst>
            <pc:docMk/>
            <pc:sldMk cId="2717829643" sldId="266"/>
            <ac:inkMk id="41" creationId="{F2F2EFFD-4323-416E-A85D-DF237728355C}"/>
          </ac:inkMkLst>
        </pc:inkChg>
        <pc:inkChg chg="add">
          <ac:chgData name="Duane Miller" userId="086b8d4e5ca37aec" providerId="LiveId" clId="{0C7EC279-74D1-400A-9F85-406947B97172}" dt="2022-01-06T23:45:27.195" v="391" actId="9405"/>
          <ac:inkMkLst>
            <pc:docMk/>
            <pc:sldMk cId="2717829643" sldId="266"/>
            <ac:inkMk id="42" creationId="{3BD5E00E-4ADA-4399-AA3A-B24CBB27A444}"/>
          </ac:inkMkLst>
        </pc:inkChg>
        <pc:inkChg chg="add">
          <ac:chgData name="Duane Miller" userId="086b8d4e5ca37aec" providerId="LiveId" clId="{0C7EC279-74D1-400A-9F85-406947B97172}" dt="2022-01-06T23:46:14.423" v="392" actId="9405"/>
          <ac:inkMkLst>
            <pc:docMk/>
            <pc:sldMk cId="2717829643" sldId="266"/>
            <ac:inkMk id="43" creationId="{1930697B-ED18-44CE-8566-C3276166279E}"/>
          </ac:inkMkLst>
        </pc:inkChg>
        <pc:inkChg chg="add">
          <ac:chgData name="Duane Miller" userId="086b8d4e5ca37aec" providerId="LiveId" clId="{0C7EC279-74D1-400A-9F85-406947B97172}" dt="2022-01-06T23:46:19.151" v="393" actId="9405"/>
          <ac:inkMkLst>
            <pc:docMk/>
            <pc:sldMk cId="2717829643" sldId="266"/>
            <ac:inkMk id="44" creationId="{26485668-0295-4F7B-9159-CC467639DB39}"/>
          </ac:inkMkLst>
        </pc:inkChg>
        <pc:inkChg chg="add mod">
          <ac:chgData name="Duane Miller" userId="086b8d4e5ca37aec" providerId="LiveId" clId="{0C7EC279-74D1-400A-9F85-406947B97172}" dt="2022-01-06T23:54:49.320" v="434"/>
          <ac:inkMkLst>
            <pc:docMk/>
            <pc:sldMk cId="2717829643" sldId="266"/>
            <ac:inkMk id="45" creationId="{A7F48DF7-3E1D-45F4-AE9F-C0E99FC941DC}"/>
          </ac:inkMkLst>
        </pc:inkChg>
        <pc:inkChg chg="add">
          <ac:chgData name="Duane Miller" userId="086b8d4e5ca37aec" providerId="LiveId" clId="{0C7EC279-74D1-400A-9F85-406947B97172}" dt="2022-01-06T23:52:03.651" v="396" actId="9405"/>
          <ac:inkMkLst>
            <pc:docMk/>
            <pc:sldMk cId="2717829643" sldId="266"/>
            <ac:inkMk id="47" creationId="{40CDC511-12CA-46FD-B473-ED8EFBE4C37C}"/>
          </ac:inkMkLst>
        </pc:inkChg>
        <pc:inkChg chg="add mod">
          <ac:chgData name="Duane Miller" userId="086b8d4e5ca37aec" providerId="LiveId" clId="{0C7EC279-74D1-400A-9F85-406947B97172}" dt="2022-01-06T23:52:34.032" v="406"/>
          <ac:inkMkLst>
            <pc:docMk/>
            <pc:sldMk cId="2717829643" sldId="266"/>
            <ac:inkMk id="48" creationId="{FE30CDE8-5528-4C00-B777-91811D956D97}"/>
          </ac:inkMkLst>
        </pc:inkChg>
        <pc:inkChg chg="add mod">
          <ac:chgData name="Duane Miller" userId="086b8d4e5ca37aec" providerId="LiveId" clId="{0C7EC279-74D1-400A-9F85-406947B97172}" dt="2022-01-06T23:52:34.032" v="406"/>
          <ac:inkMkLst>
            <pc:docMk/>
            <pc:sldMk cId="2717829643" sldId="266"/>
            <ac:inkMk id="49" creationId="{9E8D4672-A138-4F6B-A4CE-396E4DDE0CF6}"/>
          </ac:inkMkLst>
        </pc:inkChg>
        <pc:inkChg chg="add mod">
          <ac:chgData name="Duane Miller" userId="086b8d4e5ca37aec" providerId="LiveId" clId="{0C7EC279-74D1-400A-9F85-406947B97172}" dt="2022-01-07T00:02:28.062" v="457"/>
          <ac:inkMkLst>
            <pc:docMk/>
            <pc:sldMk cId="2717829643" sldId="266"/>
            <ac:inkMk id="51" creationId="{86AE334A-D992-4B76-B9DD-D67AD2D174DB}"/>
          </ac:inkMkLst>
        </pc:inkChg>
        <pc:inkChg chg="add mod">
          <ac:chgData name="Duane Miller" userId="086b8d4e5ca37aec" providerId="LiveId" clId="{0C7EC279-74D1-400A-9F85-406947B97172}" dt="2022-01-07T00:02:28.062" v="457"/>
          <ac:inkMkLst>
            <pc:docMk/>
            <pc:sldMk cId="2717829643" sldId="266"/>
            <ac:inkMk id="52" creationId="{37E65C0A-E1D4-46AC-B651-0AB9B097DBD4}"/>
          </ac:inkMkLst>
        </pc:inkChg>
        <pc:inkChg chg="add mod">
          <ac:chgData name="Duane Miller" userId="086b8d4e5ca37aec" providerId="LiveId" clId="{0C7EC279-74D1-400A-9F85-406947B97172}" dt="2022-01-07T00:02:28.062" v="457"/>
          <ac:inkMkLst>
            <pc:docMk/>
            <pc:sldMk cId="2717829643" sldId="266"/>
            <ac:inkMk id="54" creationId="{1A92CB2B-59C5-4487-9EF7-A48093F00DFE}"/>
          </ac:inkMkLst>
        </pc:inkChg>
        <pc:inkChg chg="add mod">
          <ac:chgData name="Duane Miller" userId="086b8d4e5ca37aec" providerId="LiveId" clId="{0C7EC279-74D1-400A-9F85-406947B97172}" dt="2022-01-06T23:52:34.032" v="406"/>
          <ac:inkMkLst>
            <pc:docMk/>
            <pc:sldMk cId="2717829643" sldId="266"/>
            <ac:inkMk id="56" creationId="{677A1B09-72F9-4EBB-B494-F3E73CF95E8A}"/>
          </ac:inkMkLst>
        </pc:inkChg>
        <pc:inkChg chg="add mod">
          <ac:chgData name="Duane Miller" userId="086b8d4e5ca37aec" providerId="LiveId" clId="{0C7EC279-74D1-400A-9F85-406947B97172}" dt="2022-01-06T23:53:22.380" v="414"/>
          <ac:inkMkLst>
            <pc:docMk/>
            <pc:sldMk cId="2717829643" sldId="266"/>
            <ac:inkMk id="58" creationId="{84B3E9E9-62D7-4712-90AA-1AAE5803B594}"/>
          </ac:inkMkLst>
        </pc:inkChg>
        <pc:inkChg chg="add mod">
          <ac:chgData name="Duane Miller" userId="086b8d4e5ca37aec" providerId="LiveId" clId="{0C7EC279-74D1-400A-9F85-406947B97172}" dt="2022-01-07T00:02:28.062" v="457"/>
          <ac:inkMkLst>
            <pc:docMk/>
            <pc:sldMk cId="2717829643" sldId="266"/>
            <ac:inkMk id="60" creationId="{9D24656C-DECF-414A-8517-7AEFE0F30617}"/>
          </ac:inkMkLst>
        </pc:inkChg>
        <pc:inkChg chg="add mod">
          <ac:chgData name="Duane Miller" userId="086b8d4e5ca37aec" providerId="LiveId" clId="{0C7EC279-74D1-400A-9F85-406947B97172}" dt="2022-01-07T00:02:28.062" v="457"/>
          <ac:inkMkLst>
            <pc:docMk/>
            <pc:sldMk cId="2717829643" sldId="266"/>
            <ac:inkMk id="61" creationId="{FF77EBBD-571E-4B4F-B664-7602D76F75E8}"/>
          </ac:inkMkLst>
        </pc:inkChg>
        <pc:inkChg chg="add mod">
          <ac:chgData name="Duane Miller" userId="086b8d4e5ca37aec" providerId="LiveId" clId="{0C7EC279-74D1-400A-9F85-406947B97172}" dt="2022-01-07T00:02:28.062" v="457"/>
          <ac:inkMkLst>
            <pc:docMk/>
            <pc:sldMk cId="2717829643" sldId="266"/>
            <ac:inkMk id="62" creationId="{FF299290-C0A1-41A2-BAA4-C9AFE35394FF}"/>
          </ac:inkMkLst>
        </pc:inkChg>
        <pc:inkChg chg="add mod">
          <ac:chgData name="Duane Miller" userId="086b8d4e5ca37aec" providerId="LiveId" clId="{0C7EC279-74D1-400A-9F85-406947B97172}" dt="2022-01-07T00:02:28.062" v="457"/>
          <ac:inkMkLst>
            <pc:docMk/>
            <pc:sldMk cId="2717829643" sldId="266"/>
            <ac:inkMk id="64" creationId="{306C5FBC-7380-411D-8218-0537265331C2}"/>
          </ac:inkMkLst>
        </pc:inkChg>
        <pc:inkChg chg="add mod">
          <ac:chgData name="Duane Miller" userId="086b8d4e5ca37aec" providerId="LiveId" clId="{0C7EC279-74D1-400A-9F85-406947B97172}" dt="2022-01-07T00:02:28.062" v="457"/>
          <ac:inkMkLst>
            <pc:docMk/>
            <pc:sldMk cId="2717829643" sldId="266"/>
            <ac:inkMk id="66" creationId="{7F333E7A-ED7D-4977-BF78-61A4D7F22B4B}"/>
          </ac:inkMkLst>
        </pc:inkChg>
        <pc:inkChg chg="add mod">
          <ac:chgData name="Duane Miller" userId="086b8d4e5ca37aec" providerId="LiveId" clId="{0C7EC279-74D1-400A-9F85-406947B97172}" dt="2022-01-07T00:02:28.062" v="457"/>
          <ac:inkMkLst>
            <pc:docMk/>
            <pc:sldMk cId="2717829643" sldId="266"/>
            <ac:inkMk id="67" creationId="{B3FD247D-72B8-41FD-AA01-C497FD5D523D}"/>
          </ac:inkMkLst>
        </pc:inkChg>
        <pc:inkChg chg="add mod">
          <ac:chgData name="Duane Miller" userId="086b8d4e5ca37aec" providerId="LiveId" clId="{0C7EC279-74D1-400A-9F85-406947B97172}" dt="2022-01-07T00:02:28.062" v="457"/>
          <ac:inkMkLst>
            <pc:docMk/>
            <pc:sldMk cId="2717829643" sldId="266"/>
            <ac:inkMk id="69" creationId="{3B13F926-D9A1-4531-905B-75B249694798}"/>
          </ac:inkMkLst>
        </pc:inkChg>
        <pc:inkChg chg="add mod">
          <ac:chgData name="Duane Miller" userId="086b8d4e5ca37aec" providerId="LiveId" clId="{0C7EC279-74D1-400A-9F85-406947B97172}" dt="2022-01-07T00:02:28.062" v="457"/>
          <ac:inkMkLst>
            <pc:docMk/>
            <pc:sldMk cId="2717829643" sldId="266"/>
            <ac:inkMk id="70" creationId="{78F77D49-15FC-4C1C-AEA1-98A2DA884086}"/>
          </ac:inkMkLst>
        </pc:inkChg>
        <pc:inkChg chg="add mod">
          <ac:chgData name="Duane Miller" userId="086b8d4e5ca37aec" providerId="LiveId" clId="{0C7EC279-74D1-400A-9F85-406947B97172}" dt="2022-01-07T00:02:28.062" v="457"/>
          <ac:inkMkLst>
            <pc:docMk/>
            <pc:sldMk cId="2717829643" sldId="266"/>
            <ac:inkMk id="72" creationId="{4A1B0AEC-8E30-4B57-A333-25A60A0E0D86}"/>
          </ac:inkMkLst>
        </pc:inkChg>
        <pc:inkChg chg="add mod">
          <ac:chgData name="Duane Miller" userId="086b8d4e5ca37aec" providerId="LiveId" clId="{0C7EC279-74D1-400A-9F85-406947B97172}" dt="2022-01-07T00:02:28.062" v="457"/>
          <ac:inkMkLst>
            <pc:docMk/>
            <pc:sldMk cId="2717829643" sldId="266"/>
            <ac:inkMk id="73" creationId="{4FD931A2-1803-4304-BB9D-6194E4DFF870}"/>
          </ac:inkMkLst>
        </pc:inkChg>
        <pc:inkChg chg="add mod">
          <ac:chgData name="Duane Miller" userId="086b8d4e5ca37aec" providerId="LiveId" clId="{0C7EC279-74D1-400A-9F85-406947B97172}" dt="2022-01-07T00:03:45.730" v="466"/>
          <ac:inkMkLst>
            <pc:docMk/>
            <pc:sldMk cId="2717829643" sldId="266"/>
            <ac:inkMk id="75" creationId="{FCFA4363-D9FA-4A03-90FF-C5141C25F904}"/>
          </ac:inkMkLst>
        </pc:inkChg>
        <pc:inkChg chg="add mod">
          <ac:chgData name="Duane Miller" userId="086b8d4e5ca37aec" providerId="LiveId" clId="{0C7EC279-74D1-400A-9F85-406947B97172}" dt="2022-01-07T00:03:45.730" v="466"/>
          <ac:inkMkLst>
            <pc:docMk/>
            <pc:sldMk cId="2717829643" sldId="266"/>
            <ac:inkMk id="76" creationId="{F67AD3F2-7D7A-43D2-AB86-885D54C68F12}"/>
          </ac:inkMkLst>
        </pc:inkChg>
        <pc:inkChg chg="add mod">
          <ac:chgData name="Duane Miller" userId="086b8d4e5ca37aec" providerId="LiveId" clId="{0C7EC279-74D1-400A-9F85-406947B97172}" dt="2022-01-07T00:03:45.730" v="466"/>
          <ac:inkMkLst>
            <pc:docMk/>
            <pc:sldMk cId="2717829643" sldId="266"/>
            <ac:inkMk id="78" creationId="{D6A929EE-AC50-4AE6-91C6-ABB5527E2E4F}"/>
          </ac:inkMkLst>
        </pc:inkChg>
        <pc:inkChg chg="add mod">
          <ac:chgData name="Duane Miller" userId="086b8d4e5ca37aec" providerId="LiveId" clId="{0C7EC279-74D1-400A-9F85-406947B97172}" dt="2022-01-06T23:54:22.059" v="432"/>
          <ac:inkMkLst>
            <pc:docMk/>
            <pc:sldMk cId="2717829643" sldId="266"/>
            <ac:inkMk id="80" creationId="{6286C2ED-7CD9-4583-9514-A76173E8B2F1}"/>
          </ac:inkMkLst>
        </pc:inkChg>
        <pc:inkChg chg="add mod">
          <ac:chgData name="Duane Miller" userId="086b8d4e5ca37aec" providerId="LiveId" clId="{0C7EC279-74D1-400A-9F85-406947B97172}" dt="2022-01-07T00:02:28.062" v="457"/>
          <ac:inkMkLst>
            <pc:docMk/>
            <pc:sldMk cId="2717829643" sldId="266"/>
            <ac:inkMk id="82" creationId="{F973D6C5-34FF-451C-A493-89B8DE6658C6}"/>
          </ac:inkMkLst>
        </pc:inkChg>
        <pc:inkChg chg="add mod">
          <ac:chgData name="Duane Miller" userId="086b8d4e5ca37aec" providerId="LiveId" clId="{0C7EC279-74D1-400A-9F85-406947B97172}" dt="2022-01-06T23:54:49.320" v="434"/>
          <ac:inkMkLst>
            <pc:docMk/>
            <pc:sldMk cId="2717829643" sldId="266"/>
            <ac:inkMk id="84" creationId="{61A7933F-1D50-41D5-A72C-49CFA123D25D}"/>
          </ac:inkMkLst>
        </pc:inkChg>
        <pc:inkChg chg="add">
          <ac:chgData name="Duane Miller" userId="086b8d4e5ca37aec" providerId="LiveId" clId="{0C7EC279-74D1-400A-9F85-406947B97172}" dt="2022-01-06T23:55:44.473" v="435" actId="9405"/>
          <ac:inkMkLst>
            <pc:docMk/>
            <pc:sldMk cId="2717829643" sldId="266"/>
            <ac:inkMk id="86" creationId="{A47A9BA7-5AA4-478A-B152-AC00A10B67C9}"/>
          </ac:inkMkLst>
        </pc:inkChg>
        <pc:inkChg chg="add mod">
          <ac:chgData name="Duane Miller" userId="086b8d4e5ca37aec" providerId="LiveId" clId="{0C7EC279-74D1-400A-9F85-406947B97172}" dt="2022-01-06T23:55:48.531" v="437"/>
          <ac:inkMkLst>
            <pc:docMk/>
            <pc:sldMk cId="2717829643" sldId="266"/>
            <ac:inkMk id="87" creationId="{8007788F-001D-49AC-9830-B4AFBA21EE14}"/>
          </ac:inkMkLst>
        </pc:inkChg>
        <pc:inkChg chg="add">
          <ac:chgData name="Duane Miller" userId="086b8d4e5ca37aec" providerId="LiveId" clId="{0C7EC279-74D1-400A-9F85-406947B97172}" dt="2022-01-06T23:57:35.321" v="438" actId="9405"/>
          <ac:inkMkLst>
            <pc:docMk/>
            <pc:sldMk cId="2717829643" sldId="266"/>
            <ac:inkMk id="89" creationId="{A06BDE54-7B41-4C2E-89C9-11F3093A2225}"/>
          </ac:inkMkLst>
        </pc:inkChg>
        <pc:inkChg chg="add">
          <ac:chgData name="Duane Miller" userId="086b8d4e5ca37aec" providerId="LiveId" clId="{0C7EC279-74D1-400A-9F85-406947B97172}" dt="2022-01-06T23:57:46.534" v="439" actId="9405"/>
          <ac:inkMkLst>
            <pc:docMk/>
            <pc:sldMk cId="2717829643" sldId="266"/>
            <ac:inkMk id="90" creationId="{F6069881-3669-4701-8B33-A784B76C9C27}"/>
          </ac:inkMkLst>
        </pc:inkChg>
        <pc:inkChg chg="add">
          <ac:chgData name="Duane Miller" userId="086b8d4e5ca37aec" providerId="LiveId" clId="{0C7EC279-74D1-400A-9F85-406947B97172}" dt="2022-01-06T23:59:30.070" v="440" actId="9405"/>
          <ac:inkMkLst>
            <pc:docMk/>
            <pc:sldMk cId="2717829643" sldId="266"/>
            <ac:inkMk id="91" creationId="{40C902DA-A479-4C34-B2E6-6DBADB7AC1E5}"/>
          </ac:inkMkLst>
        </pc:inkChg>
        <pc:inkChg chg="add mod">
          <ac:chgData name="Duane Miller" userId="086b8d4e5ca37aec" providerId="LiveId" clId="{0C7EC279-74D1-400A-9F85-406947B97172}" dt="2022-01-07T00:01:40.331" v="443"/>
          <ac:inkMkLst>
            <pc:docMk/>
            <pc:sldMk cId="2717829643" sldId="266"/>
            <ac:inkMk id="92" creationId="{5A315A1D-8937-4043-982A-A1A7E7671018}"/>
          </ac:inkMkLst>
        </pc:inkChg>
        <pc:inkChg chg="add mod">
          <ac:chgData name="Duane Miller" userId="086b8d4e5ca37aec" providerId="LiveId" clId="{0C7EC279-74D1-400A-9F85-406947B97172}" dt="2022-01-07T00:01:40.331" v="443"/>
          <ac:inkMkLst>
            <pc:docMk/>
            <pc:sldMk cId="2717829643" sldId="266"/>
            <ac:inkMk id="93" creationId="{CDA1CDC0-48A7-4B94-B086-9F620E8D42A1}"/>
          </ac:inkMkLst>
        </pc:inkChg>
        <pc:inkChg chg="add">
          <ac:chgData name="Duane Miller" userId="086b8d4e5ca37aec" providerId="LiveId" clId="{0C7EC279-74D1-400A-9F85-406947B97172}" dt="2022-01-07T00:01:41.183" v="444" actId="9405"/>
          <ac:inkMkLst>
            <pc:docMk/>
            <pc:sldMk cId="2717829643" sldId="266"/>
            <ac:inkMk id="95" creationId="{F131ACDE-C760-4A47-8A24-27C7755A9EA8}"/>
          </ac:inkMkLst>
        </pc:inkChg>
        <pc:inkChg chg="add mod">
          <ac:chgData name="Duane Miller" userId="086b8d4e5ca37aec" providerId="LiveId" clId="{0C7EC279-74D1-400A-9F85-406947B97172}" dt="2022-01-07T00:02:06.042" v="454"/>
          <ac:inkMkLst>
            <pc:docMk/>
            <pc:sldMk cId="2717829643" sldId="266"/>
            <ac:inkMk id="96" creationId="{34D63A8F-13C2-4412-9AEC-030C3235225D}"/>
          </ac:inkMkLst>
        </pc:inkChg>
        <pc:inkChg chg="add mod">
          <ac:chgData name="Duane Miller" userId="086b8d4e5ca37aec" providerId="LiveId" clId="{0C7EC279-74D1-400A-9F85-406947B97172}" dt="2022-01-07T00:02:06.042" v="454"/>
          <ac:inkMkLst>
            <pc:docMk/>
            <pc:sldMk cId="2717829643" sldId="266"/>
            <ac:inkMk id="97" creationId="{76B1F1C2-51F5-4074-9453-15EBB9C303D8}"/>
          </ac:inkMkLst>
        </pc:inkChg>
        <pc:inkChg chg="add mod">
          <ac:chgData name="Duane Miller" userId="086b8d4e5ca37aec" providerId="LiveId" clId="{0C7EC279-74D1-400A-9F85-406947B97172}" dt="2022-01-07T00:02:06.042" v="454"/>
          <ac:inkMkLst>
            <pc:docMk/>
            <pc:sldMk cId="2717829643" sldId="266"/>
            <ac:inkMk id="98" creationId="{BC2238A0-CFAC-4D86-9E91-19FA16C53D49}"/>
          </ac:inkMkLst>
        </pc:inkChg>
        <pc:inkChg chg="add mod">
          <ac:chgData name="Duane Miller" userId="086b8d4e5ca37aec" providerId="LiveId" clId="{0C7EC279-74D1-400A-9F85-406947B97172}" dt="2022-01-07T00:02:06.042" v="454"/>
          <ac:inkMkLst>
            <pc:docMk/>
            <pc:sldMk cId="2717829643" sldId="266"/>
            <ac:inkMk id="99" creationId="{F65DFF32-853D-4D34-A13E-6F09B56A40A2}"/>
          </ac:inkMkLst>
        </pc:inkChg>
        <pc:inkChg chg="add mod">
          <ac:chgData name="Duane Miller" userId="086b8d4e5ca37aec" providerId="LiveId" clId="{0C7EC279-74D1-400A-9F85-406947B97172}" dt="2022-01-07T00:02:06.042" v="454"/>
          <ac:inkMkLst>
            <pc:docMk/>
            <pc:sldMk cId="2717829643" sldId="266"/>
            <ac:inkMk id="100" creationId="{C33A1BC9-141B-49D4-8116-857131E2D4DF}"/>
          </ac:inkMkLst>
        </pc:inkChg>
        <pc:inkChg chg="add mod">
          <ac:chgData name="Duane Miller" userId="086b8d4e5ca37aec" providerId="LiveId" clId="{0C7EC279-74D1-400A-9F85-406947B97172}" dt="2022-01-07T00:02:06.042" v="454"/>
          <ac:inkMkLst>
            <pc:docMk/>
            <pc:sldMk cId="2717829643" sldId="266"/>
            <ac:inkMk id="101" creationId="{5E4E7880-5C7F-424B-9211-F59DB734A554}"/>
          </ac:inkMkLst>
        </pc:inkChg>
        <pc:inkChg chg="add mod">
          <ac:chgData name="Duane Miller" userId="086b8d4e5ca37aec" providerId="LiveId" clId="{0C7EC279-74D1-400A-9F85-406947B97172}" dt="2022-01-07T00:02:06.042" v="454"/>
          <ac:inkMkLst>
            <pc:docMk/>
            <pc:sldMk cId="2717829643" sldId="266"/>
            <ac:inkMk id="103" creationId="{038DEA69-246F-42AA-A8F1-DABD74DAE080}"/>
          </ac:inkMkLst>
        </pc:inkChg>
        <pc:inkChg chg="add mod">
          <ac:chgData name="Duane Miller" userId="086b8d4e5ca37aec" providerId="LiveId" clId="{0C7EC279-74D1-400A-9F85-406947B97172}" dt="2022-01-07T00:02:06.042" v="454"/>
          <ac:inkMkLst>
            <pc:docMk/>
            <pc:sldMk cId="2717829643" sldId="266"/>
            <ac:inkMk id="104" creationId="{007E7B9C-9540-45BA-A966-0CD8EFB4B468}"/>
          </ac:inkMkLst>
        </pc:inkChg>
        <pc:inkChg chg="add mod">
          <ac:chgData name="Duane Miller" userId="086b8d4e5ca37aec" providerId="LiveId" clId="{0C7EC279-74D1-400A-9F85-406947B97172}" dt="2022-01-07T00:02:28.062" v="457"/>
          <ac:inkMkLst>
            <pc:docMk/>
            <pc:sldMk cId="2717829643" sldId="266"/>
            <ac:inkMk id="106" creationId="{9A010FB3-D02F-4130-A574-7E1F00744EB0}"/>
          </ac:inkMkLst>
        </pc:inkChg>
        <pc:inkChg chg="add mod">
          <ac:chgData name="Duane Miller" userId="086b8d4e5ca37aec" providerId="LiveId" clId="{0C7EC279-74D1-400A-9F85-406947B97172}" dt="2022-01-07T00:02:28.062" v="457"/>
          <ac:inkMkLst>
            <pc:docMk/>
            <pc:sldMk cId="2717829643" sldId="266"/>
            <ac:inkMk id="107" creationId="{E2CBC7A9-B28C-46A2-B37A-72322F88272C}"/>
          </ac:inkMkLst>
        </pc:inkChg>
        <pc:inkChg chg="add">
          <ac:chgData name="Duane Miller" userId="086b8d4e5ca37aec" providerId="LiveId" clId="{0C7EC279-74D1-400A-9F85-406947B97172}" dt="2022-01-07T00:02:28.663" v="458" actId="9405"/>
          <ac:inkMkLst>
            <pc:docMk/>
            <pc:sldMk cId="2717829643" sldId="266"/>
            <ac:inkMk id="109" creationId="{50AFFCC4-2814-4BB0-B75D-1A4FA919C171}"/>
          </ac:inkMkLst>
        </pc:inkChg>
        <pc:inkChg chg="add mod">
          <ac:chgData name="Duane Miller" userId="086b8d4e5ca37aec" providerId="LiveId" clId="{0C7EC279-74D1-400A-9F85-406947B97172}" dt="2022-01-07T00:03:45.730" v="466"/>
          <ac:inkMkLst>
            <pc:docMk/>
            <pc:sldMk cId="2717829643" sldId="266"/>
            <ac:inkMk id="110" creationId="{3F078911-0598-45CB-B68F-78598160FA18}"/>
          </ac:inkMkLst>
        </pc:inkChg>
        <pc:inkChg chg="add mod">
          <ac:chgData name="Duane Miller" userId="086b8d4e5ca37aec" providerId="LiveId" clId="{0C7EC279-74D1-400A-9F85-406947B97172}" dt="2022-01-07T00:03:45.730" v="466"/>
          <ac:inkMkLst>
            <pc:docMk/>
            <pc:sldMk cId="2717829643" sldId="266"/>
            <ac:inkMk id="112" creationId="{DE2EBBB5-E456-4A52-990F-3FDDB44E3596}"/>
          </ac:inkMkLst>
        </pc:inkChg>
        <pc:inkChg chg="add mod">
          <ac:chgData name="Duane Miller" userId="086b8d4e5ca37aec" providerId="LiveId" clId="{0C7EC279-74D1-400A-9F85-406947B97172}" dt="2022-01-07T00:12:42.168" v="524"/>
          <ac:inkMkLst>
            <pc:docMk/>
            <pc:sldMk cId="2717829643" sldId="266"/>
            <ac:inkMk id="114" creationId="{4744103B-E471-47A7-A76B-19F34D131A00}"/>
          </ac:inkMkLst>
        </pc:inkChg>
        <pc:inkChg chg="add mod">
          <ac:chgData name="Duane Miller" userId="086b8d4e5ca37aec" providerId="LiveId" clId="{0C7EC279-74D1-400A-9F85-406947B97172}" dt="2022-01-07T00:12:42.168" v="524"/>
          <ac:inkMkLst>
            <pc:docMk/>
            <pc:sldMk cId="2717829643" sldId="266"/>
            <ac:inkMk id="115" creationId="{760450A1-E9BA-4C35-B227-C87585314BA0}"/>
          </ac:inkMkLst>
        </pc:inkChg>
        <pc:inkChg chg="add">
          <ac:chgData name="Duane Miller" userId="086b8d4e5ca37aec" providerId="LiveId" clId="{0C7EC279-74D1-400A-9F85-406947B97172}" dt="2022-01-07T00:05:31.856" v="471" actId="9405"/>
          <ac:inkMkLst>
            <pc:docMk/>
            <pc:sldMk cId="2717829643" sldId="266"/>
            <ac:inkMk id="117" creationId="{96321119-EF95-4046-9912-1F728E9A113A}"/>
          </ac:inkMkLst>
        </pc:inkChg>
        <pc:inkChg chg="add">
          <ac:chgData name="Duane Miller" userId="086b8d4e5ca37aec" providerId="LiveId" clId="{0C7EC279-74D1-400A-9F85-406947B97172}" dt="2022-01-07T00:05:44.033" v="472" actId="9405"/>
          <ac:inkMkLst>
            <pc:docMk/>
            <pc:sldMk cId="2717829643" sldId="266"/>
            <ac:inkMk id="118" creationId="{44C9F918-3E79-42DF-AEFF-5FE2364E2D06}"/>
          </ac:inkMkLst>
        </pc:inkChg>
        <pc:inkChg chg="add mod">
          <ac:chgData name="Duane Miller" userId="086b8d4e5ca37aec" providerId="LiveId" clId="{0C7EC279-74D1-400A-9F85-406947B97172}" dt="2022-01-07T00:17:19.010" v="567"/>
          <ac:inkMkLst>
            <pc:docMk/>
            <pc:sldMk cId="2717829643" sldId="266"/>
            <ac:inkMk id="119" creationId="{9786FAB6-803C-4BFF-9012-F9A1E5445AA6}"/>
          </ac:inkMkLst>
        </pc:inkChg>
        <pc:inkChg chg="add mod">
          <ac:chgData name="Duane Miller" userId="086b8d4e5ca37aec" providerId="LiveId" clId="{0C7EC279-74D1-400A-9F85-406947B97172}" dt="2022-01-07T00:17:19.010" v="567"/>
          <ac:inkMkLst>
            <pc:docMk/>
            <pc:sldMk cId="2717829643" sldId="266"/>
            <ac:inkMk id="120" creationId="{0F9378D8-E7BF-414F-AC6E-667D3E846ABD}"/>
          </ac:inkMkLst>
        </pc:inkChg>
        <pc:inkChg chg="add mod">
          <ac:chgData name="Duane Miller" userId="086b8d4e5ca37aec" providerId="LiveId" clId="{0C7EC279-74D1-400A-9F85-406947B97172}" dt="2022-01-07T00:17:19.010" v="567"/>
          <ac:inkMkLst>
            <pc:docMk/>
            <pc:sldMk cId="2717829643" sldId="266"/>
            <ac:inkMk id="121" creationId="{C9454E7F-8D2A-4992-8745-E01809127CF4}"/>
          </ac:inkMkLst>
        </pc:inkChg>
        <pc:inkChg chg="add mod">
          <ac:chgData name="Duane Miller" userId="086b8d4e5ca37aec" providerId="LiveId" clId="{0C7EC279-74D1-400A-9F85-406947B97172}" dt="2022-01-07T00:17:19.010" v="567"/>
          <ac:inkMkLst>
            <pc:docMk/>
            <pc:sldMk cId="2717829643" sldId="266"/>
            <ac:inkMk id="122" creationId="{2265FC2F-1EB9-4CCB-8594-B0AE084FE6A4}"/>
          </ac:inkMkLst>
        </pc:inkChg>
        <pc:inkChg chg="add mod">
          <ac:chgData name="Duane Miller" userId="086b8d4e5ca37aec" providerId="LiveId" clId="{0C7EC279-74D1-400A-9F85-406947B97172}" dt="2022-01-07T00:17:19.010" v="567"/>
          <ac:inkMkLst>
            <pc:docMk/>
            <pc:sldMk cId="2717829643" sldId="266"/>
            <ac:inkMk id="124" creationId="{FD1586AD-BC77-4923-9A7E-64FC8BC1F0D5}"/>
          </ac:inkMkLst>
        </pc:inkChg>
        <pc:inkChg chg="add mod">
          <ac:chgData name="Duane Miller" userId="086b8d4e5ca37aec" providerId="LiveId" clId="{0C7EC279-74D1-400A-9F85-406947B97172}" dt="2022-01-07T00:17:19.010" v="567"/>
          <ac:inkMkLst>
            <pc:docMk/>
            <pc:sldMk cId="2717829643" sldId="266"/>
            <ac:inkMk id="125" creationId="{EB4E3717-4AAF-4416-8A72-9538207DD117}"/>
          </ac:inkMkLst>
        </pc:inkChg>
        <pc:inkChg chg="add mod">
          <ac:chgData name="Duane Miller" userId="086b8d4e5ca37aec" providerId="LiveId" clId="{0C7EC279-74D1-400A-9F85-406947B97172}" dt="2022-01-07T00:17:19.010" v="567"/>
          <ac:inkMkLst>
            <pc:docMk/>
            <pc:sldMk cId="2717829643" sldId="266"/>
            <ac:inkMk id="126" creationId="{041041B5-9A02-4238-B05C-6E4EF67C3DCE}"/>
          </ac:inkMkLst>
        </pc:inkChg>
        <pc:inkChg chg="add mod">
          <ac:chgData name="Duane Miller" userId="086b8d4e5ca37aec" providerId="LiveId" clId="{0C7EC279-74D1-400A-9F85-406947B97172}" dt="2022-01-07T00:17:19.010" v="567"/>
          <ac:inkMkLst>
            <pc:docMk/>
            <pc:sldMk cId="2717829643" sldId="266"/>
            <ac:inkMk id="127" creationId="{6DE03AAE-8836-48E0-A931-0C1EEA541460}"/>
          </ac:inkMkLst>
        </pc:inkChg>
        <pc:inkChg chg="add mod">
          <ac:chgData name="Duane Miller" userId="086b8d4e5ca37aec" providerId="LiveId" clId="{0C7EC279-74D1-400A-9F85-406947B97172}" dt="2022-01-07T00:17:19.010" v="567"/>
          <ac:inkMkLst>
            <pc:docMk/>
            <pc:sldMk cId="2717829643" sldId="266"/>
            <ac:inkMk id="128" creationId="{833E6BF3-FF2A-459F-8643-1ACA343404EF}"/>
          </ac:inkMkLst>
        </pc:inkChg>
        <pc:inkChg chg="add mod">
          <ac:chgData name="Duane Miller" userId="086b8d4e5ca37aec" providerId="LiveId" clId="{0C7EC279-74D1-400A-9F85-406947B97172}" dt="2022-01-07T00:06:52.097" v="487"/>
          <ac:inkMkLst>
            <pc:docMk/>
            <pc:sldMk cId="2717829643" sldId="266"/>
            <ac:inkMk id="130" creationId="{9168F6A7-177F-43EA-AD45-0EA7560B11E2}"/>
          </ac:inkMkLst>
        </pc:inkChg>
        <pc:inkChg chg="add mod">
          <ac:chgData name="Duane Miller" userId="086b8d4e5ca37aec" providerId="LiveId" clId="{0C7EC279-74D1-400A-9F85-406947B97172}" dt="2022-01-07T00:12:42.168" v="524"/>
          <ac:inkMkLst>
            <pc:docMk/>
            <pc:sldMk cId="2717829643" sldId="266"/>
            <ac:inkMk id="132" creationId="{340288A1-F204-4DDA-B54F-BE125029785E}"/>
          </ac:inkMkLst>
        </pc:inkChg>
        <pc:inkChg chg="add mod">
          <ac:chgData name="Duane Miller" userId="086b8d4e5ca37aec" providerId="LiveId" clId="{0C7EC279-74D1-400A-9F85-406947B97172}" dt="2022-01-07T00:17:19.010" v="567"/>
          <ac:inkMkLst>
            <pc:docMk/>
            <pc:sldMk cId="2717829643" sldId="266"/>
            <ac:inkMk id="134" creationId="{94CEEA81-0577-4C8A-AB24-4F5341894E68}"/>
          </ac:inkMkLst>
        </pc:inkChg>
        <pc:inkChg chg="add mod">
          <ac:chgData name="Duane Miller" userId="086b8d4e5ca37aec" providerId="LiveId" clId="{0C7EC279-74D1-400A-9F85-406947B97172}" dt="2022-01-07T00:17:19.010" v="567"/>
          <ac:inkMkLst>
            <pc:docMk/>
            <pc:sldMk cId="2717829643" sldId="266"/>
            <ac:inkMk id="135" creationId="{701F3D67-9958-4C61-8821-DB7BAFACF8F6}"/>
          </ac:inkMkLst>
        </pc:inkChg>
        <pc:inkChg chg="add mod">
          <ac:chgData name="Duane Miller" userId="086b8d4e5ca37aec" providerId="LiveId" clId="{0C7EC279-74D1-400A-9F85-406947B97172}" dt="2022-01-07T00:17:19.010" v="567"/>
          <ac:inkMkLst>
            <pc:docMk/>
            <pc:sldMk cId="2717829643" sldId="266"/>
            <ac:inkMk id="136" creationId="{CB6C1150-17E3-4CB2-B052-5D4A64C51FC5}"/>
          </ac:inkMkLst>
        </pc:inkChg>
        <pc:inkChg chg="add mod">
          <ac:chgData name="Duane Miller" userId="086b8d4e5ca37aec" providerId="LiveId" clId="{0C7EC279-74D1-400A-9F85-406947B97172}" dt="2022-01-07T00:17:19.010" v="567"/>
          <ac:inkMkLst>
            <pc:docMk/>
            <pc:sldMk cId="2717829643" sldId="266"/>
            <ac:inkMk id="137" creationId="{E6C6E992-F510-43D4-89F3-84530D72F3EC}"/>
          </ac:inkMkLst>
        </pc:inkChg>
        <pc:inkChg chg="add mod">
          <ac:chgData name="Duane Miller" userId="086b8d4e5ca37aec" providerId="LiveId" clId="{0C7EC279-74D1-400A-9F85-406947B97172}" dt="2022-01-07T00:17:19.010" v="567"/>
          <ac:inkMkLst>
            <pc:docMk/>
            <pc:sldMk cId="2717829643" sldId="266"/>
            <ac:inkMk id="139" creationId="{01EF80FC-6BAA-4475-921B-57BBC2CCFA89}"/>
          </ac:inkMkLst>
        </pc:inkChg>
        <pc:inkChg chg="add mod">
          <ac:chgData name="Duane Miller" userId="086b8d4e5ca37aec" providerId="LiveId" clId="{0C7EC279-74D1-400A-9F85-406947B97172}" dt="2022-01-07T00:17:19.010" v="567"/>
          <ac:inkMkLst>
            <pc:docMk/>
            <pc:sldMk cId="2717829643" sldId="266"/>
            <ac:inkMk id="141" creationId="{C3125EE6-0E43-4C2C-A3E8-236A55A74092}"/>
          </ac:inkMkLst>
        </pc:inkChg>
        <pc:inkChg chg="add mod">
          <ac:chgData name="Duane Miller" userId="086b8d4e5ca37aec" providerId="LiveId" clId="{0C7EC279-74D1-400A-9F85-406947B97172}" dt="2022-01-07T00:17:19.010" v="567"/>
          <ac:inkMkLst>
            <pc:docMk/>
            <pc:sldMk cId="2717829643" sldId="266"/>
            <ac:inkMk id="143" creationId="{F5DDC013-3AAB-47DD-8FB9-2DBFA2A390BC}"/>
          </ac:inkMkLst>
        </pc:inkChg>
        <pc:inkChg chg="add mod">
          <ac:chgData name="Duane Miller" userId="086b8d4e5ca37aec" providerId="LiveId" clId="{0C7EC279-74D1-400A-9F85-406947B97172}" dt="2022-01-07T00:17:19.010" v="567"/>
          <ac:inkMkLst>
            <pc:docMk/>
            <pc:sldMk cId="2717829643" sldId="266"/>
            <ac:inkMk id="145" creationId="{C87918B0-B7CC-4A3C-9F00-1C18D917E4BF}"/>
          </ac:inkMkLst>
        </pc:inkChg>
        <pc:inkChg chg="add mod">
          <ac:chgData name="Duane Miller" userId="086b8d4e5ca37aec" providerId="LiveId" clId="{0C7EC279-74D1-400A-9F85-406947B97172}" dt="2022-01-07T00:17:19.010" v="567"/>
          <ac:inkMkLst>
            <pc:docMk/>
            <pc:sldMk cId="2717829643" sldId="266"/>
            <ac:inkMk id="146" creationId="{D59845CD-07D3-44E7-8DFF-DE97E1DFB350}"/>
          </ac:inkMkLst>
        </pc:inkChg>
        <pc:inkChg chg="add mod">
          <ac:chgData name="Duane Miller" userId="086b8d4e5ca37aec" providerId="LiveId" clId="{0C7EC279-74D1-400A-9F85-406947B97172}" dt="2022-01-07T00:17:19.010" v="567"/>
          <ac:inkMkLst>
            <pc:docMk/>
            <pc:sldMk cId="2717829643" sldId="266"/>
            <ac:inkMk id="148" creationId="{BCC83CF8-06DF-4AF7-A074-2AE666030C1C}"/>
          </ac:inkMkLst>
        </pc:inkChg>
        <pc:inkChg chg="add">
          <ac:chgData name="Duane Miller" userId="086b8d4e5ca37aec" providerId="LiveId" clId="{0C7EC279-74D1-400A-9F85-406947B97172}" dt="2022-01-07T00:11:35.874" v="515" actId="9405"/>
          <ac:inkMkLst>
            <pc:docMk/>
            <pc:sldMk cId="2717829643" sldId="266"/>
            <ac:inkMk id="150" creationId="{D48C8C17-D947-4733-9861-6CCDFF1685E5}"/>
          </ac:inkMkLst>
        </pc:inkChg>
        <pc:inkChg chg="add mod">
          <ac:chgData name="Duane Miller" userId="086b8d4e5ca37aec" providerId="LiveId" clId="{0C7EC279-74D1-400A-9F85-406947B97172}" dt="2022-01-07T00:17:19.010" v="567"/>
          <ac:inkMkLst>
            <pc:docMk/>
            <pc:sldMk cId="2717829643" sldId="266"/>
            <ac:inkMk id="151" creationId="{FDC600A6-D9B5-4D8B-932C-32DFD448011B}"/>
          </ac:inkMkLst>
        </pc:inkChg>
        <pc:inkChg chg="add mod">
          <ac:chgData name="Duane Miller" userId="086b8d4e5ca37aec" providerId="LiveId" clId="{0C7EC279-74D1-400A-9F85-406947B97172}" dt="2022-01-07T00:17:19.010" v="567"/>
          <ac:inkMkLst>
            <pc:docMk/>
            <pc:sldMk cId="2717829643" sldId="266"/>
            <ac:inkMk id="152" creationId="{47F7002A-E8B0-48F3-8671-33F3A8572A3E}"/>
          </ac:inkMkLst>
        </pc:inkChg>
        <pc:inkChg chg="add mod">
          <ac:chgData name="Duane Miller" userId="086b8d4e5ca37aec" providerId="LiveId" clId="{0C7EC279-74D1-400A-9F85-406947B97172}" dt="2022-01-07T00:17:19.010" v="567"/>
          <ac:inkMkLst>
            <pc:docMk/>
            <pc:sldMk cId="2717829643" sldId="266"/>
            <ac:inkMk id="153" creationId="{8F81CCAE-36B1-4A7A-B498-4104057D16B8}"/>
          </ac:inkMkLst>
        </pc:inkChg>
        <pc:inkChg chg="add">
          <ac:chgData name="Duane Miller" userId="086b8d4e5ca37aec" providerId="LiveId" clId="{0C7EC279-74D1-400A-9F85-406947B97172}" dt="2022-01-07T00:11:54.742" v="520" actId="9405"/>
          <ac:inkMkLst>
            <pc:docMk/>
            <pc:sldMk cId="2717829643" sldId="266"/>
            <ac:inkMk id="155" creationId="{89B11241-16B1-43F1-98CD-0BBFD490F66C}"/>
          </ac:inkMkLst>
        </pc:inkChg>
        <pc:inkChg chg="add mod">
          <ac:chgData name="Duane Miller" userId="086b8d4e5ca37aec" providerId="LiveId" clId="{0C7EC279-74D1-400A-9F85-406947B97172}" dt="2022-01-07T00:17:19.010" v="567"/>
          <ac:inkMkLst>
            <pc:docMk/>
            <pc:sldMk cId="2717829643" sldId="266"/>
            <ac:inkMk id="156" creationId="{97701202-CFC1-4C66-ABA6-77C9589B84BF}"/>
          </ac:inkMkLst>
        </pc:inkChg>
        <pc:inkChg chg="add mod">
          <ac:chgData name="Duane Miller" userId="086b8d4e5ca37aec" providerId="LiveId" clId="{0C7EC279-74D1-400A-9F85-406947B97172}" dt="2022-01-07T00:17:19.010" v="567"/>
          <ac:inkMkLst>
            <pc:docMk/>
            <pc:sldMk cId="2717829643" sldId="266"/>
            <ac:inkMk id="157" creationId="{5A3666C1-59A2-4836-921C-8E21BAA810F5}"/>
          </ac:inkMkLst>
        </pc:inkChg>
        <pc:inkChg chg="add mod">
          <ac:chgData name="Duane Miller" userId="086b8d4e5ca37aec" providerId="LiveId" clId="{0C7EC279-74D1-400A-9F85-406947B97172}" dt="2022-01-07T00:17:19.010" v="567"/>
          <ac:inkMkLst>
            <pc:docMk/>
            <pc:sldMk cId="2717829643" sldId="266"/>
            <ac:inkMk id="158" creationId="{E59FB77C-5C13-45C1-9079-4F0FFC4A08B3}"/>
          </ac:inkMkLst>
        </pc:inkChg>
        <pc:inkChg chg="add">
          <ac:chgData name="Duane Miller" userId="086b8d4e5ca37aec" providerId="LiveId" clId="{0C7EC279-74D1-400A-9F85-406947B97172}" dt="2022-01-07T00:12:56.522" v="525" actId="9405"/>
          <ac:inkMkLst>
            <pc:docMk/>
            <pc:sldMk cId="2717829643" sldId="266"/>
            <ac:inkMk id="160" creationId="{2A064810-636F-40F1-B88B-C35BE833E77D}"/>
          </ac:inkMkLst>
        </pc:inkChg>
        <pc:inkChg chg="add">
          <ac:chgData name="Duane Miller" userId="086b8d4e5ca37aec" providerId="LiveId" clId="{0C7EC279-74D1-400A-9F85-406947B97172}" dt="2022-01-07T00:13:43.719" v="526" actId="9405"/>
          <ac:inkMkLst>
            <pc:docMk/>
            <pc:sldMk cId="2717829643" sldId="266"/>
            <ac:inkMk id="161" creationId="{88A655E4-5BB1-41CB-A4E7-D281979A0CA2}"/>
          </ac:inkMkLst>
        </pc:inkChg>
        <pc:inkChg chg="add mod">
          <ac:chgData name="Duane Miller" userId="086b8d4e5ca37aec" providerId="LiveId" clId="{0C7EC279-74D1-400A-9F85-406947B97172}" dt="2022-01-07T00:21:40.827" v="604"/>
          <ac:inkMkLst>
            <pc:docMk/>
            <pc:sldMk cId="2717829643" sldId="266"/>
            <ac:inkMk id="162" creationId="{8CD9E50B-3648-44F0-B855-9F35EEFA4EC9}"/>
          </ac:inkMkLst>
        </pc:inkChg>
        <pc:inkChg chg="add mod">
          <ac:chgData name="Duane Miller" userId="086b8d4e5ca37aec" providerId="LiveId" clId="{0C7EC279-74D1-400A-9F85-406947B97172}" dt="2022-01-07T00:21:40.827" v="604"/>
          <ac:inkMkLst>
            <pc:docMk/>
            <pc:sldMk cId="2717829643" sldId="266"/>
            <ac:inkMk id="163" creationId="{389A00CC-2F11-4997-94DC-776A988A8C15}"/>
          </ac:inkMkLst>
        </pc:inkChg>
        <pc:inkChg chg="add mod">
          <ac:chgData name="Duane Miller" userId="086b8d4e5ca37aec" providerId="LiveId" clId="{0C7EC279-74D1-400A-9F85-406947B97172}" dt="2022-01-07T00:21:40.827" v="604"/>
          <ac:inkMkLst>
            <pc:docMk/>
            <pc:sldMk cId="2717829643" sldId="266"/>
            <ac:inkMk id="165" creationId="{2ACD4F1B-598E-40D3-9D2C-23D719080950}"/>
          </ac:inkMkLst>
        </pc:inkChg>
        <pc:inkChg chg="add mod">
          <ac:chgData name="Duane Miller" userId="086b8d4e5ca37aec" providerId="LiveId" clId="{0C7EC279-74D1-400A-9F85-406947B97172}" dt="2022-01-07T00:21:40.827" v="604"/>
          <ac:inkMkLst>
            <pc:docMk/>
            <pc:sldMk cId="2717829643" sldId="266"/>
            <ac:inkMk id="166" creationId="{BDDD5602-46D9-4E94-930A-68D8D52550E0}"/>
          </ac:inkMkLst>
        </pc:inkChg>
        <pc:inkChg chg="add mod">
          <ac:chgData name="Duane Miller" userId="086b8d4e5ca37aec" providerId="LiveId" clId="{0C7EC279-74D1-400A-9F85-406947B97172}" dt="2022-01-07T00:21:40.827" v="604"/>
          <ac:inkMkLst>
            <pc:docMk/>
            <pc:sldMk cId="2717829643" sldId="266"/>
            <ac:inkMk id="167" creationId="{D1BE263F-F699-47C1-AB1C-CC67E6627FCA}"/>
          </ac:inkMkLst>
        </pc:inkChg>
        <pc:inkChg chg="add mod">
          <ac:chgData name="Duane Miller" userId="086b8d4e5ca37aec" providerId="LiveId" clId="{0C7EC279-74D1-400A-9F85-406947B97172}" dt="2022-01-07T00:21:40.827" v="604"/>
          <ac:inkMkLst>
            <pc:docMk/>
            <pc:sldMk cId="2717829643" sldId="266"/>
            <ac:inkMk id="168" creationId="{2BF614F1-CEC5-4A7B-8C90-94152CE90CC8}"/>
          </ac:inkMkLst>
        </pc:inkChg>
        <pc:inkChg chg="add mod">
          <ac:chgData name="Duane Miller" userId="086b8d4e5ca37aec" providerId="LiveId" clId="{0C7EC279-74D1-400A-9F85-406947B97172}" dt="2022-01-07T00:21:40.827" v="604"/>
          <ac:inkMkLst>
            <pc:docMk/>
            <pc:sldMk cId="2717829643" sldId="266"/>
            <ac:inkMk id="169" creationId="{ADCBEA25-8F56-4635-8B3A-C3E34A4DABF8}"/>
          </ac:inkMkLst>
        </pc:inkChg>
        <pc:inkChg chg="add mod">
          <ac:chgData name="Duane Miller" userId="086b8d4e5ca37aec" providerId="LiveId" clId="{0C7EC279-74D1-400A-9F85-406947B97172}" dt="2022-01-07T00:21:40.827" v="604"/>
          <ac:inkMkLst>
            <pc:docMk/>
            <pc:sldMk cId="2717829643" sldId="266"/>
            <ac:inkMk id="170" creationId="{5902EE6D-3296-4094-AA0A-9D2C55CC934E}"/>
          </ac:inkMkLst>
        </pc:inkChg>
        <pc:inkChg chg="add mod">
          <ac:chgData name="Duane Miller" userId="086b8d4e5ca37aec" providerId="LiveId" clId="{0C7EC279-74D1-400A-9F85-406947B97172}" dt="2022-01-07T00:21:40.827" v="604"/>
          <ac:inkMkLst>
            <pc:docMk/>
            <pc:sldMk cId="2717829643" sldId="266"/>
            <ac:inkMk id="172" creationId="{4D3DEDE0-1FAB-4E20-9D72-5D93F4FF6638}"/>
          </ac:inkMkLst>
        </pc:inkChg>
        <pc:inkChg chg="add mod">
          <ac:chgData name="Duane Miller" userId="086b8d4e5ca37aec" providerId="LiveId" clId="{0C7EC279-74D1-400A-9F85-406947B97172}" dt="2022-01-07T00:17:19.010" v="567"/>
          <ac:inkMkLst>
            <pc:docMk/>
            <pc:sldMk cId="2717829643" sldId="266"/>
            <ac:inkMk id="173" creationId="{8BC25C4D-3005-4E3F-930B-8A69B6DAEB6A}"/>
          </ac:inkMkLst>
        </pc:inkChg>
        <pc:inkChg chg="add">
          <ac:chgData name="Duane Miller" userId="086b8d4e5ca37aec" providerId="LiveId" clId="{0C7EC279-74D1-400A-9F85-406947B97172}" dt="2022-01-07T00:18:09.842" v="568" actId="9405"/>
          <ac:inkMkLst>
            <pc:docMk/>
            <pc:sldMk cId="2717829643" sldId="266"/>
            <ac:inkMk id="175" creationId="{EAF722E6-484A-495C-8627-DEB06D73AE0B}"/>
          </ac:inkMkLst>
        </pc:inkChg>
        <pc:inkChg chg="add">
          <ac:chgData name="Duane Miller" userId="086b8d4e5ca37aec" providerId="LiveId" clId="{0C7EC279-74D1-400A-9F85-406947B97172}" dt="2022-01-07T00:18:13.360" v="569" actId="9405"/>
          <ac:inkMkLst>
            <pc:docMk/>
            <pc:sldMk cId="2717829643" sldId="266"/>
            <ac:inkMk id="176" creationId="{B0958BA7-BDBD-41E6-A5F6-84C769321911}"/>
          </ac:inkMkLst>
        </pc:inkChg>
        <pc:inkChg chg="add mod">
          <ac:chgData name="Duane Miller" userId="086b8d4e5ca37aec" providerId="LiveId" clId="{0C7EC279-74D1-400A-9F85-406947B97172}" dt="2022-01-07T00:18:19.177" v="572"/>
          <ac:inkMkLst>
            <pc:docMk/>
            <pc:sldMk cId="2717829643" sldId="266"/>
            <ac:inkMk id="177" creationId="{2A79319A-8AC4-49C1-B012-BC60443B3C86}"/>
          </ac:inkMkLst>
        </pc:inkChg>
        <pc:inkChg chg="add mod">
          <ac:chgData name="Duane Miller" userId="086b8d4e5ca37aec" providerId="LiveId" clId="{0C7EC279-74D1-400A-9F85-406947B97172}" dt="2022-01-07T00:18:19.177" v="572"/>
          <ac:inkMkLst>
            <pc:docMk/>
            <pc:sldMk cId="2717829643" sldId="266"/>
            <ac:inkMk id="178" creationId="{73F6E015-CA1A-4434-993F-52B33598FD69}"/>
          </ac:inkMkLst>
        </pc:inkChg>
        <pc:inkChg chg="add mod">
          <ac:chgData name="Duane Miller" userId="086b8d4e5ca37aec" providerId="LiveId" clId="{0C7EC279-74D1-400A-9F85-406947B97172}" dt="2022-01-07T00:21:40.827" v="604"/>
          <ac:inkMkLst>
            <pc:docMk/>
            <pc:sldMk cId="2717829643" sldId="266"/>
            <ac:inkMk id="180" creationId="{A4B48618-80FE-4527-A5FA-032FC2988076}"/>
          </ac:inkMkLst>
        </pc:inkChg>
        <pc:inkChg chg="add mod">
          <ac:chgData name="Duane Miller" userId="086b8d4e5ca37aec" providerId="LiveId" clId="{0C7EC279-74D1-400A-9F85-406947B97172}" dt="2022-01-07T00:21:40.827" v="604"/>
          <ac:inkMkLst>
            <pc:docMk/>
            <pc:sldMk cId="2717829643" sldId="266"/>
            <ac:inkMk id="181" creationId="{263E2E17-5CFB-40BE-A950-45BFE988EC55}"/>
          </ac:inkMkLst>
        </pc:inkChg>
        <pc:inkChg chg="add mod">
          <ac:chgData name="Duane Miller" userId="086b8d4e5ca37aec" providerId="LiveId" clId="{0C7EC279-74D1-400A-9F85-406947B97172}" dt="2022-01-07T00:21:40.827" v="604"/>
          <ac:inkMkLst>
            <pc:docMk/>
            <pc:sldMk cId="2717829643" sldId="266"/>
            <ac:inkMk id="183" creationId="{F0E525A5-0051-439B-B272-C5BD591B4B73}"/>
          </ac:inkMkLst>
        </pc:inkChg>
        <pc:inkChg chg="add mod">
          <ac:chgData name="Duane Miller" userId="086b8d4e5ca37aec" providerId="LiveId" clId="{0C7EC279-74D1-400A-9F85-406947B97172}" dt="2022-01-07T00:21:40.827" v="604"/>
          <ac:inkMkLst>
            <pc:docMk/>
            <pc:sldMk cId="2717829643" sldId="266"/>
            <ac:inkMk id="185" creationId="{A3CBD557-90A1-4B8A-BA7B-D406D926BF7B}"/>
          </ac:inkMkLst>
        </pc:inkChg>
        <pc:inkChg chg="add mod">
          <ac:chgData name="Duane Miller" userId="086b8d4e5ca37aec" providerId="LiveId" clId="{0C7EC279-74D1-400A-9F85-406947B97172}" dt="2022-01-07T00:21:40.827" v="604"/>
          <ac:inkMkLst>
            <pc:docMk/>
            <pc:sldMk cId="2717829643" sldId="266"/>
            <ac:inkMk id="187" creationId="{5CBB3350-4C9D-4040-BB06-3A2F4FA61862}"/>
          </ac:inkMkLst>
        </pc:inkChg>
        <pc:inkChg chg="add mod">
          <ac:chgData name="Duane Miller" userId="086b8d4e5ca37aec" providerId="LiveId" clId="{0C7EC279-74D1-400A-9F85-406947B97172}" dt="2022-01-07T00:21:40.827" v="604"/>
          <ac:inkMkLst>
            <pc:docMk/>
            <pc:sldMk cId="2717829643" sldId="266"/>
            <ac:inkMk id="188" creationId="{72E36019-65B6-47E6-93E4-6365726EB346}"/>
          </ac:inkMkLst>
        </pc:inkChg>
        <pc:inkChg chg="add mod">
          <ac:chgData name="Duane Miller" userId="086b8d4e5ca37aec" providerId="LiveId" clId="{0C7EC279-74D1-400A-9F85-406947B97172}" dt="2022-01-07T00:21:40.827" v="604"/>
          <ac:inkMkLst>
            <pc:docMk/>
            <pc:sldMk cId="2717829643" sldId="266"/>
            <ac:inkMk id="190" creationId="{361C85BD-E088-4587-B6FE-C81EC15FEF9A}"/>
          </ac:inkMkLst>
        </pc:inkChg>
        <pc:inkChg chg="add mod">
          <ac:chgData name="Duane Miller" userId="086b8d4e5ca37aec" providerId="LiveId" clId="{0C7EC279-74D1-400A-9F85-406947B97172}" dt="2022-01-07T00:21:40.827" v="604"/>
          <ac:inkMkLst>
            <pc:docMk/>
            <pc:sldMk cId="2717829643" sldId="266"/>
            <ac:inkMk id="192" creationId="{34030908-3B85-47A6-BD8F-3769A5DAC938}"/>
          </ac:inkMkLst>
        </pc:inkChg>
        <pc:inkChg chg="add mod">
          <ac:chgData name="Duane Miller" userId="086b8d4e5ca37aec" providerId="LiveId" clId="{0C7EC279-74D1-400A-9F85-406947B97172}" dt="2022-01-07T00:20:27.806" v="589"/>
          <ac:inkMkLst>
            <pc:docMk/>
            <pc:sldMk cId="2717829643" sldId="266"/>
            <ac:inkMk id="194" creationId="{D6F1A09E-3D8F-4A04-8A74-D0B439BBFB57}"/>
          </ac:inkMkLst>
        </pc:inkChg>
        <pc:inkChg chg="add mod">
          <ac:chgData name="Duane Miller" userId="086b8d4e5ca37aec" providerId="LiveId" clId="{0C7EC279-74D1-400A-9F85-406947B97172}" dt="2022-01-07T00:20:27.806" v="589"/>
          <ac:inkMkLst>
            <pc:docMk/>
            <pc:sldMk cId="2717829643" sldId="266"/>
            <ac:inkMk id="195" creationId="{FAAB394D-9487-4540-91B2-D9BEAB3EBDF8}"/>
          </ac:inkMkLst>
        </pc:inkChg>
        <pc:inkChg chg="add">
          <ac:chgData name="Duane Miller" userId="086b8d4e5ca37aec" providerId="LiveId" clId="{0C7EC279-74D1-400A-9F85-406947B97172}" dt="2022-01-07T00:20:43.536" v="590" actId="9405"/>
          <ac:inkMkLst>
            <pc:docMk/>
            <pc:sldMk cId="2717829643" sldId="266"/>
            <ac:inkMk id="197" creationId="{EF6B605C-D20D-45A5-9112-1C863C43C2C9}"/>
          </ac:inkMkLst>
        </pc:inkChg>
        <pc:inkChg chg="add mod">
          <ac:chgData name="Duane Miller" userId="086b8d4e5ca37aec" providerId="LiveId" clId="{0C7EC279-74D1-400A-9F85-406947B97172}" dt="2022-01-07T00:23:50.853" v="606"/>
          <ac:inkMkLst>
            <pc:docMk/>
            <pc:sldMk cId="2717829643" sldId="266"/>
            <ac:inkMk id="198" creationId="{8EC59458-8268-4063-BB81-4EA3F917E207}"/>
          </ac:inkMkLst>
        </pc:inkChg>
        <pc:inkChg chg="add mod">
          <ac:chgData name="Duane Miller" userId="086b8d4e5ca37aec" providerId="LiveId" clId="{0C7EC279-74D1-400A-9F85-406947B97172}" dt="2022-01-07T00:23:50.853" v="606"/>
          <ac:inkMkLst>
            <pc:docMk/>
            <pc:sldMk cId="2717829643" sldId="266"/>
            <ac:inkMk id="199" creationId="{F96758A5-25F6-4D63-8317-E917256612BE}"/>
          </ac:inkMkLst>
        </pc:inkChg>
        <pc:inkChg chg="add mod">
          <ac:chgData name="Duane Miller" userId="086b8d4e5ca37aec" providerId="LiveId" clId="{0C7EC279-74D1-400A-9F85-406947B97172}" dt="2022-01-07T00:23:50.853" v="606"/>
          <ac:inkMkLst>
            <pc:docMk/>
            <pc:sldMk cId="2717829643" sldId="266"/>
            <ac:inkMk id="200" creationId="{45BBCA4B-9A83-463F-B41C-06DCF7D291CC}"/>
          </ac:inkMkLst>
        </pc:inkChg>
        <pc:inkChg chg="add mod">
          <ac:chgData name="Duane Miller" userId="086b8d4e5ca37aec" providerId="LiveId" clId="{0C7EC279-74D1-400A-9F85-406947B97172}" dt="2022-01-07T00:23:50.853" v="606"/>
          <ac:inkMkLst>
            <pc:docMk/>
            <pc:sldMk cId="2717829643" sldId="266"/>
            <ac:inkMk id="201" creationId="{553F22A4-5E42-4EB6-812D-A669BF5A711F}"/>
          </ac:inkMkLst>
        </pc:inkChg>
        <pc:inkChg chg="add mod">
          <ac:chgData name="Duane Miller" userId="086b8d4e5ca37aec" providerId="LiveId" clId="{0C7EC279-74D1-400A-9F85-406947B97172}" dt="2022-01-07T00:23:50.853" v="606"/>
          <ac:inkMkLst>
            <pc:docMk/>
            <pc:sldMk cId="2717829643" sldId="266"/>
            <ac:inkMk id="203" creationId="{8CB31634-3267-4A1A-9EED-7FE13105138D}"/>
          </ac:inkMkLst>
        </pc:inkChg>
        <pc:inkChg chg="add mod">
          <ac:chgData name="Duane Miller" userId="086b8d4e5ca37aec" providerId="LiveId" clId="{0C7EC279-74D1-400A-9F85-406947B97172}" dt="2022-01-07T00:23:50.853" v="606"/>
          <ac:inkMkLst>
            <pc:docMk/>
            <pc:sldMk cId="2717829643" sldId="266"/>
            <ac:inkMk id="204" creationId="{98AE11CF-B379-43EC-B67A-EB7ED412D4D7}"/>
          </ac:inkMkLst>
        </pc:inkChg>
        <pc:inkChg chg="add mod">
          <ac:chgData name="Duane Miller" userId="086b8d4e5ca37aec" providerId="LiveId" clId="{0C7EC279-74D1-400A-9F85-406947B97172}" dt="2022-01-07T00:23:50.853" v="606"/>
          <ac:inkMkLst>
            <pc:docMk/>
            <pc:sldMk cId="2717829643" sldId="266"/>
            <ac:inkMk id="206" creationId="{484B4764-C9EE-4DF0-86A6-B57B4874635C}"/>
          </ac:inkMkLst>
        </pc:inkChg>
        <pc:inkChg chg="add mod">
          <ac:chgData name="Duane Miller" userId="086b8d4e5ca37aec" providerId="LiveId" clId="{0C7EC279-74D1-400A-9F85-406947B97172}" dt="2022-01-07T00:23:50.853" v="606"/>
          <ac:inkMkLst>
            <pc:docMk/>
            <pc:sldMk cId="2717829643" sldId="266"/>
            <ac:inkMk id="208" creationId="{BCD12282-A317-4E5D-AB88-F112D24DEDE0}"/>
          </ac:inkMkLst>
        </pc:inkChg>
        <pc:inkChg chg="add mod">
          <ac:chgData name="Duane Miller" userId="086b8d4e5ca37aec" providerId="LiveId" clId="{0C7EC279-74D1-400A-9F85-406947B97172}" dt="2022-01-07T00:21:40.827" v="604"/>
          <ac:inkMkLst>
            <pc:docMk/>
            <pc:sldMk cId="2717829643" sldId="266"/>
            <ac:inkMk id="210" creationId="{960C30C7-BA37-43BC-A1BA-4A616F9DF6F0}"/>
          </ac:inkMkLst>
        </pc:inkChg>
        <pc:inkChg chg="add mod">
          <ac:chgData name="Duane Miller" userId="086b8d4e5ca37aec" providerId="LiveId" clId="{0C7EC279-74D1-400A-9F85-406947B97172}" dt="2022-01-07T00:23:50.853" v="606"/>
          <ac:inkMkLst>
            <pc:docMk/>
            <pc:sldMk cId="2717829643" sldId="266"/>
            <ac:inkMk id="212" creationId="{A26D2510-B7B0-44E9-A9C6-8C9C4E9FC95D}"/>
          </ac:inkMkLst>
        </pc:inkChg>
        <pc:inkChg chg="add mod">
          <ac:chgData name="Duane Miller" userId="086b8d4e5ca37aec" providerId="LiveId" clId="{0C7EC279-74D1-400A-9F85-406947B97172}" dt="2022-01-07T00:24:18.541" v="621"/>
          <ac:inkMkLst>
            <pc:docMk/>
            <pc:sldMk cId="2717829643" sldId="266"/>
            <ac:inkMk id="214" creationId="{24F304A6-063C-4DEF-83E3-27D0EB5486C9}"/>
          </ac:inkMkLst>
        </pc:inkChg>
        <pc:inkChg chg="add mod">
          <ac:chgData name="Duane Miller" userId="086b8d4e5ca37aec" providerId="LiveId" clId="{0C7EC279-74D1-400A-9F85-406947B97172}" dt="2022-01-07T00:24:18.541" v="621"/>
          <ac:inkMkLst>
            <pc:docMk/>
            <pc:sldMk cId="2717829643" sldId="266"/>
            <ac:inkMk id="215" creationId="{AD1BC0DA-C53C-45AB-B872-E1DA77C040F6}"/>
          </ac:inkMkLst>
        </pc:inkChg>
        <pc:inkChg chg="add mod">
          <ac:chgData name="Duane Miller" userId="086b8d4e5ca37aec" providerId="LiveId" clId="{0C7EC279-74D1-400A-9F85-406947B97172}" dt="2022-01-07T00:24:18.541" v="621"/>
          <ac:inkMkLst>
            <pc:docMk/>
            <pc:sldMk cId="2717829643" sldId="266"/>
            <ac:inkMk id="216" creationId="{EA7925EB-51CA-4DD2-96B0-F64B50C2200D}"/>
          </ac:inkMkLst>
        </pc:inkChg>
        <pc:inkChg chg="add mod">
          <ac:chgData name="Duane Miller" userId="086b8d4e5ca37aec" providerId="LiveId" clId="{0C7EC279-74D1-400A-9F85-406947B97172}" dt="2022-01-07T00:24:18.541" v="621"/>
          <ac:inkMkLst>
            <pc:docMk/>
            <pc:sldMk cId="2717829643" sldId="266"/>
            <ac:inkMk id="218" creationId="{A1446CBA-5EFB-4FB4-B738-7A58EEB5E118}"/>
          </ac:inkMkLst>
        </pc:inkChg>
        <pc:inkChg chg="add mod">
          <ac:chgData name="Duane Miller" userId="086b8d4e5ca37aec" providerId="LiveId" clId="{0C7EC279-74D1-400A-9F85-406947B97172}" dt="2022-01-07T00:24:18.541" v="621"/>
          <ac:inkMkLst>
            <pc:docMk/>
            <pc:sldMk cId="2717829643" sldId="266"/>
            <ac:inkMk id="220" creationId="{9B6AC969-BD0E-4196-B1B8-472449988B3A}"/>
          </ac:inkMkLst>
        </pc:inkChg>
        <pc:inkChg chg="add mod">
          <ac:chgData name="Duane Miller" userId="086b8d4e5ca37aec" providerId="LiveId" clId="{0C7EC279-74D1-400A-9F85-406947B97172}" dt="2022-01-07T00:24:18.541" v="621"/>
          <ac:inkMkLst>
            <pc:docMk/>
            <pc:sldMk cId="2717829643" sldId="266"/>
            <ac:inkMk id="221" creationId="{519A2A5C-08B6-4E50-A376-100F89A733D3}"/>
          </ac:inkMkLst>
        </pc:inkChg>
        <pc:inkChg chg="add mod">
          <ac:chgData name="Duane Miller" userId="086b8d4e5ca37aec" providerId="LiveId" clId="{0C7EC279-74D1-400A-9F85-406947B97172}" dt="2022-01-07T00:24:18.541" v="621"/>
          <ac:inkMkLst>
            <pc:docMk/>
            <pc:sldMk cId="2717829643" sldId="266"/>
            <ac:inkMk id="222" creationId="{3945F5DE-ECF8-4FBE-8669-41353AFB8BE4}"/>
          </ac:inkMkLst>
        </pc:inkChg>
        <pc:inkChg chg="add mod">
          <ac:chgData name="Duane Miller" userId="086b8d4e5ca37aec" providerId="LiveId" clId="{0C7EC279-74D1-400A-9F85-406947B97172}" dt="2022-01-07T00:24:18.541" v="621"/>
          <ac:inkMkLst>
            <pc:docMk/>
            <pc:sldMk cId="2717829643" sldId="266"/>
            <ac:inkMk id="224" creationId="{6344E977-D92B-46D4-8CB7-33B699A6A828}"/>
          </ac:inkMkLst>
        </pc:inkChg>
        <pc:inkChg chg="add mod">
          <ac:chgData name="Duane Miller" userId="086b8d4e5ca37aec" providerId="LiveId" clId="{0C7EC279-74D1-400A-9F85-406947B97172}" dt="2022-01-07T00:24:18.541" v="621"/>
          <ac:inkMkLst>
            <pc:docMk/>
            <pc:sldMk cId="2717829643" sldId="266"/>
            <ac:inkMk id="225" creationId="{7D195EBC-8848-4CC7-BCEE-B29356A0BC7A}"/>
          </ac:inkMkLst>
        </pc:inkChg>
        <pc:inkChg chg="add mod">
          <ac:chgData name="Duane Miller" userId="086b8d4e5ca37aec" providerId="LiveId" clId="{0C7EC279-74D1-400A-9F85-406947B97172}" dt="2022-01-07T00:24:18.541" v="621"/>
          <ac:inkMkLst>
            <pc:docMk/>
            <pc:sldMk cId="2717829643" sldId="266"/>
            <ac:inkMk id="226" creationId="{17F3258A-35A9-4775-AF04-B0A7AAA12C31}"/>
          </ac:inkMkLst>
        </pc:inkChg>
        <pc:inkChg chg="add mod">
          <ac:chgData name="Duane Miller" userId="086b8d4e5ca37aec" providerId="LiveId" clId="{0C7EC279-74D1-400A-9F85-406947B97172}" dt="2022-01-07T00:24:18.541" v="621"/>
          <ac:inkMkLst>
            <pc:docMk/>
            <pc:sldMk cId="2717829643" sldId="266"/>
            <ac:inkMk id="227" creationId="{FD496062-03C2-4AAB-A888-1105811CEAAB}"/>
          </ac:inkMkLst>
        </pc:inkChg>
        <pc:inkChg chg="add">
          <ac:chgData name="Duane Miller" userId="086b8d4e5ca37aec" providerId="LiveId" clId="{0C7EC279-74D1-400A-9F85-406947B97172}" dt="2022-01-07T00:24:27.601" v="622" actId="9405"/>
          <ac:inkMkLst>
            <pc:docMk/>
            <pc:sldMk cId="2717829643" sldId="266"/>
            <ac:inkMk id="229" creationId="{218DAF6D-B7F1-429D-9C3A-73712EA279EC}"/>
          </ac:inkMkLst>
        </pc:inkChg>
        <pc:inkChg chg="add">
          <ac:chgData name="Duane Miller" userId="086b8d4e5ca37aec" providerId="LiveId" clId="{0C7EC279-74D1-400A-9F85-406947B97172}" dt="2022-01-07T00:24:30.992" v="623" actId="9405"/>
          <ac:inkMkLst>
            <pc:docMk/>
            <pc:sldMk cId="2717829643" sldId="266"/>
            <ac:inkMk id="230" creationId="{32E41462-9DE3-49BA-9718-B0C49614C657}"/>
          </ac:inkMkLst>
        </pc:inkChg>
        <pc:inkChg chg="add mod">
          <ac:chgData name="Duane Miller" userId="086b8d4e5ca37aec" providerId="LiveId" clId="{0C7EC279-74D1-400A-9F85-406947B97172}" dt="2022-01-07T00:24:40.725" v="632"/>
          <ac:inkMkLst>
            <pc:docMk/>
            <pc:sldMk cId="2717829643" sldId="266"/>
            <ac:inkMk id="231" creationId="{44287752-705D-4943-8E19-FFF22C17C99B}"/>
          </ac:inkMkLst>
        </pc:inkChg>
        <pc:inkChg chg="add mod">
          <ac:chgData name="Duane Miller" userId="086b8d4e5ca37aec" providerId="LiveId" clId="{0C7EC279-74D1-400A-9F85-406947B97172}" dt="2022-01-07T00:24:40.725" v="632"/>
          <ac:inkMkLst>
            <pc:docMk/>
            <pc:sldMk cId="2717829643" sldId="266"/>
            <ac:inkMk id="232" creationId="{CD395AC3-4128-4235-A569-D961555EAB79}"/>
          </ac:inkMkLst>
        </pc:inkChg>
        <pc:inkChg chg="add mod">
          <ac:chgData name="Duane Miller" userId="086b8d4e5ca37aec" providerId="LiveId" clId="{0C7EC279-74D1-400A-9F85-406947B97172}" dt="2022-01-07T00:24:40.725" v="632"/>
          <ac:inkMkLst>
            <pc:docMk/>
            <pc:sldMk cId="2717829643" sldId="266"/>
            <ac:inkMk id="233" creationId="{09CB5F84-EB5A-4973-B404-CABC17C50324}"/>
          </ac:inkMkLst>
        </pc:inkChg>
        <pc:inkChg chg="add mod">
          <ac:chgData name="Duane Miller" userId="086b8d4e5ca37aec" providerId="LiveId" clId="{0C7EC279-74D1-400A-9F85-406947B97172}" dt="2022-01-07T00:24:40.725" v="632"/>
          <ac:inkMkLst>
            <pc:docMk/>
            <pc:sldMk cId="2717829643" sldId="266"/>
            <ac:inkMk id="234" creationId="{E652D6C3-38D6-477E-8B37-0EFD2B91B6F9}"/>
          </ac:inkMkLst>
        </pc:inkChg>
        <pc:inkChg chg="add mod">
          <ac:chgData name="Duane Miller" userId="086b8d4e5ca37aec" providerId="LiveId" clId="{0C7EC279-74D1-400A-9F85-406947B97172}" dt="2022-01-07T00:24:40.725" v="632"/>
          <ac:inkMkLst>
            <pc:docMk/>
            <pc:sldMk cId="2717829643" sldId="266"/>
            <ac:inkMk id="236" creationId="{64EF51D7-FECF-458B-88D5-505015C738F3}"/>
          </ac:inkMkLst>
        </pc:inkChg>
        <pc:inkChg chg="add mod">
          <ac:chgData name="Duane Miller" userId="086b8d4e5ca37aec" providerId="LiveId" clId="{0C7EC279-74D1-400A-9F85-406947B97172}" dt="2022-01-07T00:24:40.725" v="632"/>
          <ac:inkMkLst>
            <pc:docMk/>
            <pc:sldMk cId="2717829643" sldId="266"/>
            <ac:inkMk id="238" creationId="{2ECA6DEF-65C9-4D4C-A773-9A044D5AA68F}"/>
          </ac:inkMkLst>
        </pc:inkChg>
      </pc:sldChg>
      <pc:sldChg chg="addSp delSp modSp add mod modNotesTx">
        <pc:chgData name="Duane Miller" userId="086b8d4e5ca37aec" providerId="LiveId" clId="{0C7EC279-74D1-400A-9F85-406947B97172}" dt="2022-01-06T23:37:39.114" v="341" actId="9405"/>
        <pc:sldMkLst>
          <pc:docMk/>
          <pc:sldMk cId="1559327094" sldId="267"/>
        </pc:sldMkLst>
        <pc:spChg chg="mod">
          <ac:chgData name="Duane Miller" userId="086b8d4e5ca37aec" providerId="LiveId" clId="{0C7EC279-74D1-400A-9F85-406947B97172}" dt="2022-01-05T20:47:24.775" v="73" actId="1076"/>
          <ac:spMkLst>
            <pc:docMk/>
            <pc:sldMk cId="1559327094" sldId="267"/>
            <ac:spMk id="3" creationId="{D3EFC0C3-FD39-449B-AD90-C042901F23F4}"/>
          </ac:spMkLst>
        </pc:spChg>
        <pc:spChg chg="mod">
          <ac:chgData name="Duane Miller" userId="086b8d4e5ca37aec" providerId="LiveId" clId="{0C7EC279-74D1-400A-9F85-406947B97172}" dt="2022-01-05T20:47:19.545" v="72" actId="14100"/>
          <ac:spMkLst>
            <pc:docMk/>
            <pc:sldMk cId="1559327094" sldId="267"/>
            <ac:spMk id="6" creationId="{B2FD387F-92CC-4779-81C3-06BBC90B104F}"/>
          </ac:spMkLst>
        </pc:spChg>
        <pc:grpChg chg="mod">
          <ac:chgData name="Duane Miller" userId="086b8d4e5ca37aec" providerId="LiveId" clId="{0C7EC279-74D1-400A-9F85-406947B97172}" dt="2022-01-06T23:35:59.780" v="331"/>
          <ac:grpSpMkLst>
            <pc:docMk/>
            <pc:sldMk cId="1559327094" sldId="267"/>
            <ac:grpSpMk id="13" creationId="{FD786704-DFE7-4007-89E9-B39B596C103A}"/>
          </ac:grpSpMkLst>
        </pc:grpChg>
        <pc:grpChg chg="mod">
          <ac:chgData name="Duane Miller" userId="086b8d4e5ca37aec" providerId="LiveId" clId="{0C7EC279-74D1-400A-9F85-406947B97172}" dt="2022-01-06T23:36:02.703" v="334"/>
          <ac:grpSpMkLst>
            <pc:docMk/>
            <pc:sldMk cId="1559327094" sldId="267"/>
            <ac:grpSpMk id="16" creationId="{F4D186A1-2B55-4E30-9297-F001FBF582F7}"/>
          </ac:grpSpMkLst>
        </pc:grpChg>
        <pc:inkChg chg="add">
          <ac:chgData name="Duane Miller" userId="086b8d4e5ca37aec" providerId="LiveId" clId="{0C7EC279-74D1-400A-9F85-406947B97172}" dt="2022-01-06T23:35:30.761" v="324" actId="9405"/>
          <ac:inkMkLst>
            <pc:docMk/>
            <pc:sldMk cId="1559327094" sldId="267"/>
            <ac:inkMk id="4" creationId="{B1323859-41C5-49A4-BCB7-CA72679CF9C6}"/>
          </ac:inkMkLst>
        </pc:inkChg>
        <pc:inkChg chg="add del">
          <ac:chgData name="Duane Miller" userId="086b8d4e5ca37aec" providerId="LiveId" clId="{0C7EC279-74D1-400A-9F85-406947B97172}" dt="2022-01-06T23:35:42.931" v="326" actId="9405"/>
          <ac:inkMkLst>
            <pc:docMk/>
            <pc:sldMk cId="1559327094" sldId="267"/>
            <ac:inkMk id="5" creationId="{E309A732-5798-4DF0-9E27-3202D22EDEEF}"/>
          </ac:inkMkLst>
        </pc:inkChg>
        <pc:inkChg chg="add">
          <ac:chgData name="Duane Miller" userId="086b8d4e5ca37aec" providerId="LiveId" clId="{0C7EC279-74D1-400A-9F85-406947B97172}" dt="2022-01-06T23:35:46.747" v="327" actId="9405"/>
          <ac:inkMkLst>
            <pc:docMk/>
            <pc:sldMk cId="1559327094" sldId="267"/>
            <ac:inkMk id="7" creationId="{BD314CD0-7881-42F5-9501-4DA4FB5597CC}"/>
          </ac:inkMkLst>
        </pc:inkChg>
        <pc:inkChg chg="add mod">
          <ac:chgData name="Duane Miller" userId="086b8d4e5ca37aec" providerId="LiveId" clId="{0C7EC279-74D1-400A-9F85-406947B97172}" dt="2022-01-06T23:35:59.780" v="331"/>
          <ac:inkMkLst>
            <pc:docMk/>
            <pc:sldMk cId="1559327094" sldId="267"/>
            <ac:inkMk id="9" creationId="{F4F92D07-0887-462B-A200-3BCC02D3B1BD}"/>
          </ac:inkMkLst>
        </pc:inkChg>
        <pc:inkChg chg="add mod">
          <ac:chgData name="Duane Miller" userId="086b8d4e5ca37aec" providerId="LiveId" clId="{0C7EC279-74D1-400A-9F85-406947B97172}" dt="2022-01-06T23:35:59.780" v="331"/>
          <ac:inkMkLst>
            <pc:docMk/>
            <pc:sldMk cId="1559327094" sldId="267"/>
            <ac:inkMk id="11" creationId="{3F44FA27-26DB-4FAF-8FE2-BF892CD5BBF0}"/>
          </ac:inkMkLst>
        </pc:inkChg>
        <pc:inkChg chg="add mod">
          <ac:chgData name="Duane Miller" userId="086b8d4e5ca37aec" providerId="LiveId" clId="{0C7EC279-74D1-400A-9F85-406947B97172}" dt="2022-01-06T23:35:59.780" v="331"/>
          <ac:inkMkLst>
            <pc:docMk/>
            <pc:sldMk cId="1559327094" sldId="267"/>
            <ac:inkMk id="12" creationId="{0FA0FC1B-2DA6-408C-869B-40F30483EEE9}"/>
          </ac:inkMkLst>
        </pc:inkChg>
        <pc:inkChg chg="add mod">
          <ac:chgData name="Duane Miller" userId="086b8d4e5ca37aec" providerId="LiveId" clId="{0C7EC279-74D1-400A-9F85-406947B97172}" dt="2022-01-06T23:36:02.703" v="334"/>
          <ac:inkMkLst>
            <pc:docMk/>
            <pc:sldMk cId="1559327094" sldId="267"/>
            <ac:inkMk id="14" creationId="{D7C62D09-C080-47B6-A957-BE0CE5D16120}"/>
          </ac:inkMkLst>
        </pc:inkChg>
        <pc:inkChg chg="add mod">
          <ac:chgData name="Duane Miller" userId="086b8d4e5ca37aec" providerId="LiveId" clId="{0C7EC279-74D1-400A-9F85-406947B97172}" dt="2022-01-06T23:36:02.703" v="334"/>
          <ac:inkMkLst>
            <pc:docMk/>
            <pc:sldMk cId="1559327094" sldId="267"/>
            <ac:inkMk id="15" creationId="{A82B0E73-E985-4B20-BF01-52A48771D835}"/>
          </ac:inkMkLst>
        </pc:inkChg>
        <pc:inkChg chg="add">
          <ac:chgData name="Duane Miller" userId="086b8d4e5ca37aec" providerId="LiveId" clId="{0C7EC279-74D1-400A-9F85-406947B97172}" dt="2022-01-06T23:36:12.590" v="335" actId="9405"/>
          <ac:inkMkLst>
            <pc:docMk/>
            <pc:sldMk cId="1559327094" sldId="267"/>
            <ac:inkMk id="17" creationId="{8575570F-1151-49DF-A630-57FE211B2CAC}"/>
          </ac:inkMkLst>
        </pc:inkChg>
        <pc:inkChg chg="add">
          <ac:chgData name="Duane Miller" userId="086b8d4e5ca37aec" providerId="LiveId" clId="{0C7EC279-74D1-400A-9F85-406947B97172}" dt="2022-01-06T23:36:21.607" v="336" actId="9405"/>
          <ac:inkMkLst>
            <pc:docMk/>
            <pc:sldMk cId="1559327094" sldId="267"/>
            <ac:inkMk id="18" creationId="{2A675CD5-3DD9-443C-8D88-F1A2574F4C69}"/>
          </ac:inkMkLst>
        </pc:inkChg>
        <pc:inkChg chg="add">
          <ac:chgData name="Duane Miller" userId="086b8d4e5ca37aec" providerId="LiveId" clId="{0C7EC279-74D1-400A-9F85-406947B97172}" dt="2022-01-06T23:36:32.175" v="337" actId="9405"/>
          <ac:inkMkLst>
            <pc:docMk/>
            <pc:sldMk cId="1559327094" sldId="267"/>
            <ac:inkMk id="19" creationId="{F8335A9E-3B56-4FAA-AE91-9636380C74F2}"/>
          </ac:inkMkLst>
        </pc:inkChg>
        <pc:inkChg chg="add">
          <ac:chgData name="Duane Miller" userId="086b8d4e5ca37aec" providerId="LiveId" clId="{0C7EC279-74D1-400A-9F85-406947B97172}" dt="2022-01-06T23:36:39.910" v="338" actId="9405"/>
          <ac:inkMkLst>
            <pc:docMk/>
            <pc:sldMk cId="1559327094" sldId="267"/>
            <ac:inkMk id="20" creationId="{459906FC-E5C9-4595-A5DD-A58901FDCF6C}"/>
          </ac:inkMkLst>
        </pc:inkChg>
        <pc:inkChg chg="add">
          <ac:chgData name="Duane Miller" userId="086b8d4e5ca37aec" providerId="LiveId" clId="{0C7EC279-74D1-400A-9F85-406947B97172}" dt="2022-01-06T23:36:41.800" v="339" actId="9405"/>
          <ac:inkMkLst>
            <pc:docMk/>
            <pc:sldMk cId="1559327094" sldId="267"/>
            <ac:inkMk id="21" creationId="{59C2BB96-E98C-4FB4-A5A3-00BA2C67F680}"/>
          </ac:inkMkLst>
        </pc:inkChg>
        <pc:inkChg chg="add">
          <ac:chgData name="Duane Miller" userId="086b8d4e5ca37aec" providerId="LiveId" clId="{0C7EC279-74D1-400A-9F85-406947B97172}" dt="2022-01-06T23:37:10.788" v="340" actId="9405"/>
          <ac:inkMkLst>
            <pc:docMk/>
            <pc:sldMk cId="1559327094" sldId="267"/>
            <ac:inkMk id="22" creationId="{9E7792DB-0932-4F2F-A15E-52DA34677CE8}"/>
          </ac:inkMkLst>
        </pc:inkChg>
        <pc:inkChg chg="add">
          <ac:chgData name="Duane Miller" userId="086b8d4e5ca37aec" providerId="LiveId" clId="{0C7EC279-74D1-400A-9F85-406947B97172}" dt="2022-01-06T23:37:39.114" v="341" actId="9405"/>
          <ac:inkMkLst>
            <pc:docMk/>
            <pc:sldMk cId="1559327094" sldId="267"/>
            <ac:inkMk id="23" creationId="{CA823FC6-1AC8-47CB-AFFA-36F4DC31D4FE}"/>
          </ac:inkMkLst>
        </pc:inkChg>
      </pc:sldChg>
      <pc:sldChg chg="addSp modSp add mod">
        <pc:chgData name="Duane Miller" userId="086b8d4e5ca37aec" providerId="LiveId" clId="{0C7EC279-74D1-400A-9F85-406947B97172}" dt="2022-01-06T23:41:06.526" v="356" actId="9405"/>
        <pc:sldMkLst>
          <pc:docMk/>
          <pc:sldMk cId="585757456" sldId="268"/>
        </pc:sldMkLst>
        <pc:spChg chg="mod">
          <ac:chgData name="Duane Miller" userId="086b8d4e5ca37aec" providerId="LiveId" clId="{0C7EC279-74D1-400A-9F85-406947B97172}" dt="2022-01-05T20:48:52.162" v="92" actId="403"/>
          <ac:spMkLst>
            <pc:docMk/>
            <pc:sldMk cId="585757456" sldId="268"/>
            <ac:spMk id="3" creationId="{D3EFC0C3-FD39-449B-AD90-C042901F23F4}"/>
          </ac:spMkLst>
        </pc:spChg>
        <pc:spChg chg="mod">
          <ac:chgData name="Duane Miller" userId="086b8d4e5ca37aec" providerId="LiveId" clId="{0C7EC279-74D1-400A-9F85-406947B97172}" dt="2022-01-05T20:48:59.090" v="93" actId="14100"/>
          <ac:spMkLst>
            <pc:docMk/>
            <pc:sldMk cId="585757456" sldId="268"/>
            <ac:spMk id="6" creationId="{B2FD387F-92CC-4779-81C3-06BBC90B104F}"/>
          </ac:spMkLst>
        </pc:spChg>
        <pc:grpChg chg="mod">
          <ac:chgData name="Duane Miller" userId="086b8d4e5ca37aec" providerId="LiveId" clId="{0C7EC279-74D1-400A-9F85-406947B97172}" dt="2022-01-06T23:39:50.929" v="347"/>
          <ac:grpSpMkLst>
            <pc:docMk/>
            <pc:sldMk cId="585757456" sldId="268"/>
            <ac:grpSpMk id="11" creationId="{44681D77-BF81-4281-BF32-67B11C32D793}"/>
          </ac:grpSpMkLst>
        </pc:grpChg>
        <pc:grpChg chg="mod">
          <ac:chgData name="Duane Miller" userId="086b8d4e5ca37aec" providerId="LiveId" clId="{0C7EC279-74D1-400A-9F85-406947B97172}" dt="2022-01-06T23:40:08.198" v="352"/>
          <ac:grpSpMkLst>
            <pc:docMk/>
            <pc:sldMk cId="585757456" sldId="268"/>
            <ac:grpSpMk id="16" creationId="{AAAE6513-1EA6-47A4-A646-F3701C1DAEC6}"/>
          </ac:grpSpMkLst>
        </pc:grpChg>
        <pc:inkChg chg="add mod">
          <ac:chgData name="Duane Miller" userId="086b8d4e5ca37aec" providerId="LiveId" clId="{0C7EC279-74D1-400A-9F85-406947B97172}" dt="2022-01-06T23:39:50.929" v="347"/>
          <ac:inkMkLst>
            <pc:docMk/>
            <pc:sldMk cId="585757456" sldId="268"/>
            <ac:inkMk id="4" creationId="{C88E76D1-55BE-48C2-B0A7-014CF1CA58D7}"/>
          </ac:inkMkLst>
        </pc:inkChg>
        <pc:inkChg chg="add mod">
          <ac:chgData name="Duane Miller" userId="086b8d4e5ca37aec" providerId="LiveId" clId="{0C7EC279-74D1-400A-9F85-406947B97172}" dt="2022-01-06T23:39:50.929" v="347"/>
          <ac:inkMkLst>
            <pc:docMk/>
            <pc:sldMk cId="585757456" sldId="268"/>
            <ac:inkMk id="5" creationId="{E5DE6938-982F-4BB3-A43E-88E3182D5787}"/>
          </ac:inkMkLst>
        </pc:inkChg>
        <pc:inkChg chg="add mod">
          <ac:chgData name="Duane Miller" userId="086b8d4e5ca37aec" providerId="LiveId" clId="{0C7EC279-74D1-400A-9F85-406947B97172}" dt="2022-01-06T23:39:50.929" v="347"/>
          <ac:inkMkLst>
            <pc:docMk/>
            <pc:sldMk cId="585757456" sldId="268"/>
            <ac:inkMk id="7" creationId="{8CF45273-6D81-4918-B254-A75A1DD8BA5F}"/>
          </ac:inkMkLst>
        </pc:inkChg>
        <pc:inkChg chg="add mod">
          <ac:chgData name="Duane Miller" userId="086b8d4e5ca37aec" providerId="LiveId" clId="{0C7EC279-74D1-400A-9F85-406947B97172}" dt="2022-01-06T23:39:50.929" v="347"/>
          <ac:inkMkLst>
            <pc:docMk/>
            <pc:sldMk cId="585757456" sldId="268"/>
            <ac:inkMk id="9" creationId="{C3E56D79-1890-4645-8D01-6452D88F2F6A}"/>
          </ac:inkMkLst>
        </pc:inkChg>
        <pc:inkChg chg="add mod">
          <ac:chgData name="Duane Miller" userId="086b8d4e5ca37aec" providerId="LiveId" clId="{0C7EC279-74D1-400A-9F85-406947B97172}" dt="2022-01-06T23:40:08.198" v="352"/>
          <ac:inkMkLst>
            <pc:docMk/>
            <pc:sldMk cId="585757456" sldId="268"/>
            <ac:inkMk id="12" creationId="{99079F1F-CDBE-47FF-B679-513EE72DF07F}"/>
          </ac:inkMkLst>
        </pc:inkChg>
        <pc:inkChg chg="add mod">
          <ac:chgData name="Duane Miller" userId="086b8d4e5ca37aec" providerId="LiveId" clId="{0C7EC279-74D1-400A-9F85-406947B97172}" dt="2022-01-06T23:40:08.198" v="352"/>
          <ac:inkMkLst>
            <pc:docMk/>
            <pc:sldMk cId="585757456" sldId="268"/>
            <ac:inkMk id="13" creationId="{005B3EF5-A69E-4882-8950-2B6E9D3FC03F}"/>
          </ac:inkMkLst>
        </pc:inkChg>
        <pc:inkChg chg="add mod">
          <ac:chgData name="Duane Miller" userId="086b8d4e5ca37aec" providerId="LiveId" clId="{0C7EC279-74D1-400A-9F85-406947B97172}" dt="2022-01-06T23:40:08.198" v="352"/>
          <ac:inkMkLst>
            <pc:docMk/>
            <pc:sldMk cId="585757456" sldId="268"/>
            <ac:inkMk id="14" creationId="{BB7E73AF-C336-4AF9-929E-8E4ECA6F2DFE}"/>
          </ac:inkMkLst>
        </pc:inkChg>
        <pc:inkChg chg="add mod">
          <ac:chgData name="Duane Miller" userId="086b8d4e5ca37aec" providerId="LiveId" clId="{0C7EC279-74D1-400A-9F85-406947B97172}" dt="2022-01-06T23:40:08.198" v="352"/>
          <ac:inkMkLst>
            <pc:docMk/>
            <pc:sldMk cId="585757456" sldId="268"/>
            <ac:inkMk id="15" creationId="{202F183B-9263-4F1C-AE8C-8D2BEEB445BB}"/>
          </ac:inkMkLst>
        </pc:inkChg>
        <pc:inkChg chg="add">
          <ac:chgData name="Duane Miller" userId="086b8d4e5ca37aec" providerId="LiveId" clId="{0C7EC279-74D1-400A-9F85-406947B97172}" dt="2022-01-06T23:40:44.945" v="353" actId="9405"/>
          <ac:inkMkLst>
            <pc:docMk/>
            <pc:sldMk cId="585757456" sldId="268"/>
            <ac:inkMk id="17" creationId="{F3E32058-BB71-4B60-A080-F0B46D1276FB}"/>
          </ac:inkMkLst>
        </pc:inkChg>
        <pc:inkChg chg="add">
          <ac:chgData name="Duane Miller" userId="086b8d4e5ca37aec" providerId="LiveId" clId="{0C7EC279-74D1-400A-9F85-406947B97172}" dt="2022-01-06T23:40:52.979" v="354" actId="9405"/>
          <ac:inkMkLst>
            <pc:docMk/>
            <pc:sldMk cId="585757456" sldId="268"/>
            <ac:inkMk id="18" creationId="{C2A33554-7CEE-423B-81CB-BDEF6F890A61}"/>
          </ac:inkMkLst>
        </pc:inkChg>
        <pc:inkChg chg="add">
          <ac:chgData name="Duane Miller" userId="086b8d4e5ca37aec" providerId="LiveId" clId="{0C7EC279-74D1-400A-9F85-406947B97172}" dt="2022-01-06T23:41:01.019" v="355" actId="9405"/>
          <ac:inkMkLst>
            <pc:docMk/>
            <pc:sldMk cId="585757456" sldId="268"/>
            <ac:inkMk id="19" creationId="{4E80A077-A2DF-4BC4-867A-7D690AC2ED1D}"/>
          </ac:inkMkLst>
        </pc:inkChg>
        <pc:inkChg chg="add">
          <ac:chgData name="Duane Miller" userId="086b8d4e5ca37aec" providerId="LiveId" clId="{0C7EC279-74D1-400A-9F85-406947B97172}" dt="2022-01-06T23:41:06.526" v="356" actId="9405"/>
          <ac:inkMkLst>
            <pc:docMk/>
            <pc:sldMk cId="585757456" sldId="268"/>
            <ac:inkMk id="20" creationId="{AE27B28A-2527-424D-AB68-8FE5C14E8714}"/>
          </ac:inkMkLst>
        </pc:inkChg>
      </pc:sldChg>
      <pc:sldChg chg="addSp delSp modSp add mod ord">
        <pc:chgData name="Duane Miller" userId="086b8d4e5ca37aec" providerId="LiveId" clId="{0C7EC279-74D1-400A-9F85-406947B97172}" dt="2022-01-07T00:02:41.308" v="462"/>
        <pc:sldMkLst>
          <pc:docMk/>
          <pc:sldMk cId="2381910055" sldId="269"/>
        </pc:sldMkLst>
        <pc:spChg chg="mod">
          <ac:chgData name="Duane Miller" userId="086b8d4e5ca37aec" providerId="LiveId" clId="{0C7EC279-74D1-400A-9F85-406947B97172}" dt="2022-01-05T20:50:11.068" v="110" actId="113"/>
          <ac:spMkLst>
            <pc:docMk/>
            <pc:sldMk cId="2381910055" sldId="269"/>
            <ac:spMk id="3" creationId="{D3EFC0C3-FD39-449B-AD90-C042901F23F4}"/>
          </ac:spMkLst>
        </pc:spChg>
        <pc:spChg chg="mod">
          <ac:chgData name="Duane Miller" userId="086b8d4e5ca37aec" providerId="LiveId" clId="{0C7EC279-74D1-400A-9F85-406947B97172}" dt="2022-01-05T20:50:18.503" v="111" actId="14100"/>
          <ac:spMkLst>
            <pc:docMk/>
            <pc:sldMk cId="2381910055" sldId="269"/>
            <ac:spMk id="6" creationId="{B2FD387F-92CC-4779-81C3-06BBC90B104F}"/>
          </ac:spMkLst>
        </pc:spChg>
        <pc:grpChg chg="del mod">
          <ac:chgData name="Duane Miller" userId="086b8d4e5ca37aec" providerId="LiveId" clId="{0C7EC279-74D1-400A-9F85-406947B97172}" dt="2022-01-06T23:41:40.697" v="361"/>
          <ac:grpSpMkLst>
            <pc:docMk/>
            <pc:sldMk cId="2381910055" sldId="269"/>
            <ac:grpSpMk id="7" creationId="{1D4462F1-7CBF-4F46-A8BF-39186C3E84CE}"/>
          </ac:grpSpMkLst>
        </pc:grpChg>
        <pc:grpChg chg="mod">
          <ac:chgData name="Duane Miller" userId="086b8d4e5ca37aec" providerId="LiveId" clId="{0C7EC279-74D1-400A-9F85-406947B97172}" dt="2022-01-06T23:41:40.697" v="361"/>
          <ac:grpSpMkLst>
            <pc:docMk/>
            <pc:sldMk cId="2381910055" sldId="269"/>
            <ac:grpSpMk id="11" creationId="{F1BC3A06-FA4B-4C26-9080-6B82DE5CEAD9}"/>
          </ac:grpSpMkLst>
        </pc:grpChg>
        <pc:grpChg chg="del mod">
          <ac:chgData name="Duane Miller" userId="086b8d4e5ca37aec" providerId="LiveId" clId="{0C7EC279-74D1-400A-9F85-406947B97172}" dt="2022-01-06T23:42:26.670" v="369"/>
          <ac:grpSpMkLst>
            <pc:docMk/>
            <pc:sldMk cId="2381910055" sldId="269"/>
            <ac:grpSpMk id="17" creationId="{C2B94528-CFE2-4BF7-BF3A-A8DEE7AFB268}"/>
          </ac:grpSpMkLst>
        </pc:grpChg>
        <pc:grpChg chg="del mod">
          <ac:chgData name="Duane Miller" userId="086b8d4e5ca37aec" providerId="LiveId" clId="{0C7EC279-74D1-400A-9F85-406947B97172}" dt="2022-01-06T23:42:36.929" v="371"/>
          <ac:grpSpMkLst>
            <pc:docMk/>
            <pc:sldMk cId="2381910055" sldId="269"/>
            <ac:grpSpMk id="19" creationId="{B33A9DDB-CCA0-40AF-96FC-B9842A3C3DF9}"/>
          </ac:grpSpMkLst>
        </pc:grpChg>
        <pc:grpChg chg="mod">
          <ac:chgData name="Duane Miller" userId="086b8d4e5ca37aec" providerId="LiveId" clId="{0C7EC279-74D1-400A-9F85-406947B97172}" dt="2022-01-06T23:42:36.929" v="371"/>
          <ac:grpSpMkLst>
            <pc:docMk/>
            <pc:sldMk cId="2381910055" sldId="269"/>
            <ac:grpSpMk id="21" creationId="{23989CB2-BEC9-4082-A678-7AA20CFDC301}"/>
          </ac:grpSpMkLst>
        </pc:grpChg>
        <pc:inkChg chg="add mod">
          <ac:chgData name="Duane Miller" userId="086b8d4e5ca37aec" providerId="LiveId" clId="{0C7EC279-74D1-400A-9F85-406947B97172}" dt="2022-01-06T23:41:40.697" v="361"/>
          <ac:inkMkLst>
            <pc:docMk/>
            <pc:sldMk cId="2381910055" sldId="269"/>
            <ac:inkMk id="4" creationId="{E00B5D15-BE37-4B7C-8E01-D16BB0DE4C57}"/>
          </ac:inkMkLst>
        </pc:inkChg>
        <pc:inkChg chg="add mod">
          <ac:chgData name="Duane Miller" userId="086b8d4e5ca37aec" providerId="LiveId" clId="{0C7EC279-74D1-400A-9F85-406947B97172}" dt="2022-01-06T23:41:40.697" v="361"/>
          <ac:inkMkLst>
            <pc:docMk/>
            <pc:sldMk cId="2381910055" sldId="269"/>
            <ac:inkMk id="5" creationId="{967851C8-82A4-49A5-B2A1-A510080EDA92}"/>
          </ac:inkMkLst>
        </pc:inkChg>
        <pc:inkChg chg="add mod">
          <ac:chgData name="Duane Miller" userId="086b8d4e5ca37aec" providerId="LiveId" clId="{0C7EC279-74D1-400A-9F85-406947B97172}" dt="2022-01-06T23:41:40.697" v="361"/>
          <ac:inkMkLst>
            <pc:docMk/>
            <pc:sldMk cId="2381910055" sldId="269"/>
            <ac:inkMk id="9" creationId="{2F71EE34-DB2A-4D9C-B71B-4DE271F0FD9A}"/>
          </ac:inkMkLst>
        </pc:inkChg>
        <pc:inkChg chg="add">
          <ac:chgData name="Duane Miller" userId="086b8d4e5ca37aec" providerId="LiveId" clId="{0C7EC279-74D1-400A-9F85-406947B97172}" dt="2022-01-06T23:41:50.338" v="362" actId="9405"/>
          <ac:inkMkLst>
            <pc:docMk/>
            <pc:sldMk cId="2381910055" sldId="269"/>
            <ac:inkMk id="12" creationId="{11203C41-60EA-47FA-B792-29061C3703AC}"/>
          </ac:inkMkLst>
        </pc:inkChg>
        <pc:inkChg chg="add">
          <ac:chgData name="Duane Miller" userId="086b8d4e5ca37aec" providerId="LiveId" clId="{0C7EC279-74D1-400A-9F85-406947B97172}" dt="2022-01-06T23:41:51.917" v="363" actId="9405"/>
          <ac:inkMkLst>
            <pc:docMk/>
            <pc:sldMk cId="2381910055" sldId="269"/>
            <ac:inkMk id="13" creationId="{380C602E-A569-4AF6-AADD-279F43D3AECA}"/>
          </ac:inkMkLst>
        </pc:inkChg>
        <pc:inkChg chg="add mod">
          <ac:chgData name="Duane Miller" userId="086b8d4e5ca37aec" providerId="LiveId" clId="{0C7EC279-74D1-400A-9F85-406947B97172}" dt="2022-01-06T23:42:36.929" v="371"/>
          <ac:inkMkLst>
            <pc:docMk/>
            <pc:sldMk cId="2381910055" sldId="269"/>
            <ac:inkMk id="14" creationId="{BAC52330-AC9A-43F8-9A60-3243A54F4E7E}"/>
          </ac:inkMkLst>
        </pc:inkChg>
        <pc:inkChg chg="add mod">
          <ac:chgData name="Duane Miller" userId="086b8d4e5ca37aec" providerId="LiveId" clId="{0C7EC279-74D1-400A-9F85-406947B97172}" dt="2022-01-06T23:42:36.929" v="371"/>
          <ac:inkMkLst>
            <pc:docMk/>
            <pc:sldMk cId="2381910055" sldId="269"/>
            <ac:inkMk id="15" creationId="{EA93C19E-0D30-4284-95FB-BE0D04EFB06C}"/>
          </ac:inkMkLst>
        </pc:inkChg>
        <pc:inkChg chg="add mod">
          <ac:chgData name="Duane Miller" userId="086b8d4e5ca37aec" providerId="LiveId" clId="{0C7EC279-74D1-400A-9F85-406947B97172}" dt="2022-01-06T23:42:36.929" v="371"/>
          <ac:inkMkLst>
            <pc:docMk/>
            <pc:sldMk cId="2381910055" sldId="269"/>
            <ac:inkMk id="16" creationId="{8F2CD7BB-B1D7-4817-B6F5-9BA73DAD300E}"/>
          </ac:inkMkLst>
        </pc:inkChg>
        <pc:inkChg chg="add mod">
          <ac:chgData name="Duane Miller" userId="086b8d4e5ca37aec" providerId="LiveId" clId="{0C7EC279-74D1-400A-9F85-406947B97172}" dt="2022-01-06T23:42:36.929" v="371"/>
          <ac:inkMkLst>
            <pc:docMk/>
            <pc:sldMk cId="2381910055" sldId="269"/>
            <ac:inkMk id="18" creationId="{5B4753A4-02A0-4FD6-96C9-A602B80BE6A8}"/>
          </ac:inkMkLst>
        </pc:inkChg>
        <pc:inkChg chg="add mod">
          <ac:chgData name="Duane Miller" userId="086b8d4e5ca37aec" providerId="LiveId" clId="{0C7EC279-74D1-400A-9F85-406947B97172}" dt="2022-01-06T23:42:36.929" v="371"/>
          <ac:inkMkLst>
            <pc:docMk/>
            <pc:sldMk cId="2381910055" sldId="269"/>
            <ac:inkMk id="20" creationId="{2482D148-F406-4EE8-B99A-A6CB5D41A2FF}"/>
          </ac:inkMkLst>
        </pc:inkChg>
        <pc:inkChg chg="add">
          <ac:chgData name="Duane Miller" userId="086b8d4e5ca37aec" providerId="LiveId" clId="{0C7EC279-74D1-400A-9F85-406947B97172}" dt="2022-01-06T23:42:38.391" v="372" actId="9405"/>
          <ac:inkMkLst>
            <pc:docMk/>
            <pc:sldMk cId="2381910055" sldId="269"/>
            <ac:inkMk id="22" creationId="{A531CE7E-4383-439C-8F0E-0CE77B61EBD5}"/>
          </ac:inkMkLst>
        </pc:inkChg>
      </pc:sldChg>
      <pc:sldChg chg="addSp modSp add mod">
        <pc:chgData name="Duane Miller" userId="086b8d4e5ca37aec" providerId="LiveId" clId="{0C7EC279-74D1-400A-9F85-406947B97172}" dt="2022-01-07T00:04:30.588" v="467" actId="9405"/>
        <pc:sldMkLst>
          <pc:docMk/>
          <pc:sldMk cId="1583911204" sldId="270"/>
        </pc:sldMkLst>
        <pc:spChg chg="mod">
          <ac:chgData name="Duane Miller" userId="086b8d4e5ca37aec" providerId="LiveId" clId="{0C7EC279-74D1-400A-9F85-406947B97172}" dt="2022-01-05T20:51:07.110" v="118" actId="113"/>
          <ac:spMkLst>
            <pc:docMk/>
            <pc:sldMk cId="1583911204" sldId="270"/>
            <ac:spMk id="3" creationId="{D3EFC0C3-FD39-449B-AD90-C042901F23F4}"/>
          </ac:spMkLst>
        </pc:spChg>
        <pc:spChg chg="mod">
          <ac:chgData name="Duane Miller" userId="086b8d4e5ca37aec" providerId="LiveId" clId="{0C7EC279-74D1-400A-9F85-406947B97172}" dt="2022-01-05T20:51:04.786" v="117" actId="14100"/>
          <ac:spMkLst>
            <pc:docMk/>
            <pc:sldMk cId="1583911204" sldId="270"/>
            <ac:spMk id="6" creationId="{B2FD387F-92CC-4779-81C3-06BBC90B104F}"/>
          </ac:spMkLst>
        </pc:spChg>
        <pc:inkChg chg="add">
          <ac:chgData name="Duane Miller" userId="086b8d4e5ca37aec" providerId="LiveId" clId="{0C7EC279-74D1-400A-9F85-406947B97172}" dt="2022-01-07T00:02:53.113" v="463" actId="9405"/>
          <ac:inkMkLst>
            <pc:docMk/>
            <pc:sldMk cId="1583911204" sldId="270"/>
            <ac:inkMk id="4" creationId="{2B94AE2E-E8BA-46F5-A3BF-E056B799C39F}"/>
          </ac:inkMkLst>
        </pc:inkChg>
        <pc:inkChg chg="add">
          <ac:chgData name="Duane Miller" userId="086b8d4e5ca37aec" providerId="LiveId" clId="{0C7EC279-74D1-400A-9F85-406947B97172}" dt="2022-01-07T00:03:02.204" v="464" actId="9405"/>
          <ac:inkMkLst>
            <pc:docMk/>
            <pc:sldMk cId="1583911204" sldId="270"/>
            <ac:inkMk id="5" creationId="{194ACF79-D089-4D33-B8C5-A8C8C3843D1D}"/>
          </ac:inkMkLst>
        </pc:inkChg>
        <pc:inkChg chg="add">
          <ac:chgData name="Duane Miller" userId="086b8d4e5ca37aec" providerId="LiveId" clId="{0C7EC279-74D1-400A-9F85-406947B97172}" dt="2022-01-07T00:04:30.588" v="467" actId="9405"/>
          <ac:inkMkLst>
            <pc:docMk/>
            <pc:sldMk cId="1583911204" sldId="270"/>
            <ac:inkMk id="7" creationId="{CD454D67-11AE-4E5F-85C1-B32933130738}"/>
          </ac:inkMkLst>
        </pc:inkChg>
      </pc:sldChg>
      <pc:sldChg chg="addSp modSp add mod">
        <pc:chgData name="Duane Miller" userId="086b8d4e5ca37aec" providerId="LiveId" clId="{0C7EC279-74D1-400A-9F85-406947B97172}" dt="2022-01-07T00:10:24.329" v="498" actId="9405"/>
        <pc:sldMkLst>
          <pc:docMk/>
          <pc:sldMk cId="1829070904" sldId="271"/>
        </pc:sldMkLst>
        <pc:spChg chg="mod">
          <ac:chgData name="Duane Miller" userId="086b8d4e5ca37aec" providerId="LiveId" clId="{0C7EC279-74D1-400A-9F85-406947B97172}" dt="2022-01-05T20:52:07.217" v="131" actId="14100"/>
          <ac:spMkLst>
            <pc:docMk/>
            <pc:sldMk cId="1829070904" sldId="271"/>
            <ac:spMk id="3" creationId="{D3EFC0C3-FD39-449B-AD90-C042901F23F4}"/>
          </ac:spMkLst>
        </pc:spChg>
        <pc:spChg chg="mod">
          <ac:chgData name="Duane Miller" userId="086b8d4e5ca37aec" providerId="LiveId" clId="{0C7EC279-74D1-400A-9F85-406947B97172}" dt="2022-01-05T20:52:12.889" v="132" actId="14100"/>
          <ac:spMkLst>
            <pc:docMk/>
            <pc:sldMk cId="1829070904" sldId="271"/>
            <ac:spMk id="6" creationId="{B2FD387F-92CC-4779-81C3-06BBC90B104F}"/>
          </ac:spMkLst>
        </pc:spChg>
        <pc:grpChg chg="mod">
          <ac:chgData name="Duane Miller" userId="086b8d4e5ca37aec" providerId="LiveId" clId="{0C7EC279-74D1-400A-9F85-406947B97172}" dt="2022-01-07T00:08:07.819" v="491"/>
          <ac:grpSpMkLst>
            <pc:docMk/>
            <pc:sldMk cId="1829070904" sldId="271"/>
            <ac:grpSpMk id="9" creationId="{9FA47F9D-6698-4196-AC46-ECA8B236C398}"/>
          </ac:grpSpMkLst>
        </pc:grpChg>
        <pc:inkChg chg="add">
          <ac:chgData name="Duane Miller" userId="086b8d4e5ca37aec" providerId="LiveId" clId="{0C7EC279-74D1-400A-9F85-406947B97172}" dt="2022-01-07T00:08:02.167" v="488" actId="9405"/>
          <ac:inkMkLst>
            <pc:docMk/>
            <pc:sldMk cId="1829070904" sldId="271"/>
            <ac:inkMk id="4" creationId="{2AC94711-583A-4D30-9B2F-EC1D86C8D3E7}"/>
          </ac:inkMkLst>
        </pc:inkChg>
        <pc:inkChg chg="add mod">
          <ac:chgData name="Duane Miller" userId="086b8d4e5ca37aec" providerId="LiveId" clId="{0C7EC279-74D1-400A-9F85-406947B97172}" dt="2022-01-07T00:08:07.819" v="491"/>
          <ac:inkMkLst>
            <pc:docMk/>
            <pc:sldMk cId="1829070904" sldId="271"/>
            <ac:inkMk id="5" creationId="{1D7A8C24-C6D3-45F2-BE41-8131F4006795}"/>
          </ac:inkMkLst>
        </pc:inkChg>
        <pc:inkChg chg="add mod">
          <ac:chgData name="Duane Miller" userId="086b8d4e5ca37aec" providerId="LiveId" clId="{0C7EC279-74D1-400A-9F85-406947B97172}" dt="2022-01-07T00:08:07.819" v="491"/>
          <ac:inkMkLst>
            <pc:docMk/>
            <pc:sldMk cId="1829070904" sldId="271"/>
            <ac:inkMk id="7" creationId="{0FA5BF91-55C4-43BD-8C49-3CBBBB43EB4D}"/>
          </ac:inkMkLst>
        </pc:inkChg>
        <pc:inkChg chg="add">
          <ac:chgData name="Duane Miller" userId="086b8d4e5ca37aec" providerId="LiveId" clId="{0C7EC279-74D1-400A-9F85-406947B97172}" dt="2022-01-07T00:08:15.326" v="492" actId="9405"/>
          <ac:inkMkLst>
            <pc:docMk/>
            <pc:sldMk cId="1829070904" sldId="271"/>
            <ac:inkMk id="11" creationId="{8D0CE89F-1CEA-4871-9E23-FBC2D92B5474}"/>
          </ac:inkMkLst>
        </pc:inkChg>
        <pc:inkChg chg="add">
          <ac:chgData name="Duane Miller" userId="086b8d4e5ca37aec" providerId="LiveId" clId="{0C7EC279-74D1-400A-9F85-406947B97172}" dt="2022-01-07T00:08:48.130" v="493" actId="9405"/>
          <ac:inkMkLst>
            <pc:docMk/>
            <pc:sldMk cId="1829070904" sldId="271"/>
            <ac:inkMk id="12" creationId="{EE0BC375-EEE2-42C3-8959-CC75BCAE3D34}"/>
          </ac:inkMkLst>
        </pc:inkChg>
        <pc:inkChg chg="add">
          <ac:chgData name="Duane Miller" userId="086b8d4e5ca37aec" providerId="LiveId" clId="{0C7EC279-74D1-400A-9F85-406947B97172}" dt="2022-01-07T00:08:58.983" v="494" actId="9405"/>
          <ac:inkMkLst>
            <pc:docMk/>
            <pc:sldMk cId="1829070904" sldId="271"/>
            <ac:inkMk id="13" creationId="{69BD732D-2CC0-4E59-A2BD-BF3F14D9DF79}"/>
          </ac:inkMkLst>
        </pc:inkChg>
        <pc:inkChg chg="add">
          <ac:chgData name="Duane Miller" userId="086b8d4e5ca37aec" providerId="LiveId" clId="{0C7EC279-74D1-400A-9F85-406947B97172}" dt="2022-01-07T00:08:59.310" v="495" actId="9405"/>
          <ac:inkMkLst>
            <pc:docMk/>
            <pc:sldMk cId="1829070904" sldId="271"/>
            <ac:inkMk id="14" creationId="{8CE506FE-203D-49CA-9A95-8EE3EFDCBB4E}"/>
          </ac:inkMkLst>
        </pc:inkChg>
        <pc:inkChg chg="add">
          <ac:chgData name="Duane Miller" userId="086b8d4e5ca37aec" providerId="LiveId" clId="{0C7EC279-74D1-400A-9F85-406947B97172}" dt="2022-01-07T00:09:29.403" v="496" actId="9405"/>
          <ac:inkMkLst>
            <pc:docMk/>
            <pc:sldMk cId="1829070904" sldId="271"/>
            <ac:inkMk id="15" creationId="{B4A748D9-C003-4AC2-9F43-650D8358F1CE}"/>
          </ac:inkMkLst>
        </pc:inkChg>
        <pc:inkChg chg="add">
          <ac:chgData name="Duane Miller" userId="086b8d4e5ca37aec" providerId="LiveId" clId="{0C7EC279-74D1-400A-9F85-406947B97172}" dt="2022-01-07T00:09:33.899" v="497" actId="9405"/>
          <ac:inkMkLst>
            <pc:docMk/>
            <pc:sldMk cId="1829070904" sldId="271"/>
            <ac:inkMk id="16" creationId="{823C1EBD-30EA-44B2-A6AE-A327C2E681DD}"/>
          </ac:inkMkLst>
        </pc:inkChg>
        <pc:inkChg chg="add">
          <ac:chgData name="Duane Miller" userId="086b8d4e5ca37aec" providerId="LiveId" clId="{0C7EC279-74D1-400A-9F85-406947B97172}" dt="2022-01-07T00:10:24.329" v="498" actId="9405"/>
          <ac:inkMkLst>
            <pc:docMk/>
            <pc:sldMk cId="1829070904" sldId="271"/>
            <ac:inkMk id="17" creationId="{2A76D76B-CF95-4F81-A757-527AE148A38C}"/>
          </ac:inkMkLst>
        </pc:inkChg>
      </pc:sldChg>
      <pc:sldChg chg="addSp delSp modSp add mod">
        <pc:chgData name="Duane Miller" userId="086b8d4e5ca37aec" providerId="LiveId" clId="{0C7EC279-74D1-400A-9F85-406947B97172}" dt="2022-01-07T00:16:52.214" v="565" actId="9405"/>
        <pc:sldMkLst>
          <pc:docMk/>
          <pc:sldMk cId="1303354794" sldId="272"/>
        </pc:sldMkLst>
        <pc:spChg chg="mod">
          <ac:chgData name="Duane Miller" userId="086b8d4e5ca37aec" providerId="LiveId" clId="{0C7EC279-74D1-400A-9F85-406947B97172}" dt="2022-01-05T20:53:07.855" v="141" actId="113"/>
          <ac:spMkLst>
            <pc:docMk/>
            <pc:sldMk cId="1303354794" sldId="272"/>
            <ac:spMk id="3" creationId="{D3EFC0C3-FD39-449B-AD90-C042901F23F4}"/>
          </ac:spMkLst>
        </pc:spChg>
        <pc:spChg chg="mod">
          <ac:chgData name="Duane Miller" userId="086b8d4e5ca37aec" providerId="LiveId" clId="{0C7EC279-74D1-400A-9F85-406947B97172}" dt="2022-01-05T20:53:16.314" v="142" actId="14100"/>
          <ac:spMkLst>
            <pc:docMk/>
            <pc:sldMk cId="1303354794" sldId="272"/>
            <ac:spMk id="6" creationId="{B2FD387F-92CC-4779-81C3-06BBC90B104F}"/>
          </ac:spMkLst>
        </pc:spChg>
        <pc:grpChg chg="mod">
          <ac:chgData name="Duane Miller" userId="086b8d4e5ca37aec" providerId="LiveId" clId="{0C7EC279-74D1-400A-9F85-406947B97172}" dt="2022-01-07T00:15:27.201" v="541"/>
          <ac:grpSpMkLst>
            <pc:docMk/>
            <pc:sldMk cId="1303354794" sldId="272"/>
            <ac:grpSpMk id="9" creationId="{3BF3EC75-5547-4A27-9B7E-C8E04814F9BD}"/>
          </ac:grpSpMkLst>
        </pc:grpChg>
        <pc:grpChg chg="mod">
          <ac:chgData name="Duane Miller" userId="086b8d4e5ca37aec" providerId="LiveId" clId="{0C7EC279-74D1-400A-9F85-406947B97172}" dt="2022-01-07T00:15:33.049" v="544"/>
          <ac:grpSpMkLst>
            <pc:docMk/>
            <pc:sldMk cId="1303354794" sldId="272"/>
            <ac:grpSpMk id="13" creationId="{6ADA7501-E6C7-428E-ADC1-B1E669E19AE4}"/>
          </ac:grpSpMkLst>
        </pc:grpChg>
        <pc:grpChg chg="mod">
          <ac:chgData name="Duane Miller" userId="086b8d4e5ca37aec" providerId="LiveId" clId="{0C7EC279-74D1-400A-9F85-406947B97172}" dt="2022-01-07T00:15:48.108" v="550"/>
          <ac:grpSpMkLst>
            <pc:docMk/>
            <pc:sldMk cId="1303354794" sldId="272"/>
            <ac:grpSpMk id="19" creationId="{86A803EB-FB02-46DA-A574-0F872035F8FA}"/>
          </ac:grpSpMkLst>
        </pc:grpChg>
        <pc:grpChg chg="mod">
          <ac:chgData name="Duane Miller" userId="086b8d4e5ca37aec" providerId="LiveId" clId="{0C7EC279-74D1-400A-9F85-406947B97172}" dt="2022-01-07T00:16:08.590" v="556"/>
          <ac:grpSpMkLst>
            <pc:docMk/>
            <pc:sldMk cId="1303354794" sldId="272"/>
            <ac:grpSpMk id="24" creationId="{A59C5024-F9A7-4F87-896F-C30D3C22A74C}"/>
          </ac:grpSpMkLst>
        </pc:grpChg>
        <pc:grpChg chg="mod">
          <ac:chgData name="Duane Miller" userId="086b8d4e5ca37aec" providerId="LiveId" clId="{0C7EC279-74D1-400A-9F85-406947B97172}" dt="2022-01-07T00:16:31.420" v="562"/>
          <ac:grpSpMkLst>
            <pc:docMk/>
            <pc:sldMk cId="1303354794" sldId="272"/>
            <ac:grpSpMk id="30" creationId="{8ED3696D-AE5F-4073-995A-ED712C762C80}"/>
          </ac:grpSpMkLst>
        </pc:grpChg>
        <pc:inkChg chg="add">
          <ac:chgData name="Duane Miller" userId="086b8d4e5ca37aec" providerId="LiveId" clId="{0C7EC279-74D1-400A-9F85-406947B97172}" dt="2022-01-07T00:15:16.922" v="538" actId="9405"/>
          <ac:inkMkLst>
            <pc:docMk/>
            <pc:sldMk cId="1303354794" sldId="272"/>
            <ac:inkMk id="4" creationId="{FEABE159-8C40-49D1-A54F-7BC8500936BD}"/>
          </ac:inkMkLst>
        </pc:inkChg>
        <pc:inkChg chg="add mod">
          <ac:chgData name="Duane Miller" userId="086b8d4e5ca37aec" providerId="LiveId" clId="{0C7EC279-74D1-400A-9F85-406947B97172}" dt="2022-01-07T00:15:27.201" v="541"/>
          <ac:inkMkLst>
            <pc:docMk/>
            <pc:sldMk cId="1303354794" sldId="272"/>
            <ac:inkMk id="5" creationId="{C3FCA041-7567-4B9B-A8A6-81DFC2BDED72}"/>
          </ac:inkMkLst>
        </pc:inkChg>
        <pc:inkChg chg="add mod">
          <ac:chgData name="Duane Miller" userId="086b8d4e5ca37aec" providerId="LiveId" clId="{0C7EC279-74D1-400A-9F85-406947B97172}" dt="2022-01-07T00:15:27.201" v="541"/>
          <ac:inkMkLst>
            <pc:docMk/>
            <pc:sldMk cId="1303354794" sldId="272"/>
            <ac:inkMk id="7" creationId="{778001A6-70E4-4FC2-9851-EE994FB5FD1E}"/>
          </ac:inkMkLst>
        </pc:inkChg>
        <pc:inkChg chg="add mod">
          <ac:chgData name="Duane Miller" userId="086b8d4e5ca37aec" providerId="LiveId" clId="{0C7EC279-74D1-400A-9F85-406947B97172}" dt="2022-01-07T00:15:33.049" v="544"/>
          <ac:inkMkLst>
            <pc:docMk/>
            <pc:sldMk cId="1303354794" sldId="272"/>
            <ac:inkMk id="11" creationId="{C5039CCD-0FFB-48CA-BCAB-8F9A879471C8}"/>
          </ac:inkMkLst>
        </pc:inkChg>
        <pc:inkChg chg="add mod">
          <ac:chgData name="Duane Miller" userId="086b8d4e5ca37aec" providerId="LiveId" clId="{0C7EC279-74D1-400A-9F85-406947B97172}" dt="2022-01-07T00:15:33.049" v="544"/>
          <ac:inkMkLst>
            <pc:docMk/>
            <pc:sldMk cId="1303354794" sldId="272"/>
            <ac:inkMk id="12" creationId="{6A94B5CD-59AD-48C5-8270-FE3CAD0CADBD}"/>
          </ac:inkMkLst>
        </pc:inkChg>
        <pc:inkChg chg="add">
          <ac:chgData name="Duane Miller" userId="086b8d4e5ca37aec" providerId="LiveId" clId="{0C7EC279-74D1-400A-9F85-406947B97172}" dt="2022-01-07T00:15:40.759" v="545" actId="9405"/>
          <ac:inkMkLst>
            <pc:docMk/>
            <pc:sldMk cId="1303354794" sldId="272"/>
            <ac:inkMk id="14" creationId="{174DB767-5C88-4CEB-BE22-BD5A9A11D665}"/>
          </ac:inkMkLst>
        </pc:inkChg>
        <pc:inkChg chg="add mod">
          <ac:chgData name="Duane Miller" userId="086b8d4e5ca37aec" providerId="LiveId" clId="{0C7EC279-74D1-400A-9F85-406947B97172}" dt="2022-01-07T00:15:48.108" v="550"/>
          <ac:inkMkLst>
            <pc:docMk/>
            <pc:sldMk cId="1303354794" sldId="272"/>
            <ac:inkMk id="15" creationId="{2ED25404-B2E7-46D1-8697-54AF72C5F4EE}"/>
          </ac:inkMkLst>
        </pc:inkChg>
        <pc:inkChg chg="add mod">
          <ac:chgData name="Duane Miller" userId="086b8d4e5ca37aec" providerId="LiveId" clId="{0C7EC279-74D1-400A-9F85-406947B97172}" dt="2022-01-07T00:15:48.108" v="550"/>
          <ac:inkMkLst>
            <pc:docMk/>
            <pc:sldMk cId="1303354794" sldId="272"/>
            <ac:inkMk id="16" creationId="{27C3155C-FEDE-4A2A-9EC2-8AE897F57B5A}"/>
          </ac:inkMkLst>
        </pc:inkChg>
        <pc:inkChg chg="add mod">
          <ac:chgData name="Duane Miller" userId="086b8d4e5ca37aec" providerId="LiveId" clId="{0C7EC279-74D1-400A-9F85-406947B97172}" dt="2022-01-07T00:15:48.108" v="550"/>
          <ac:inkMkLst>
            <pc:docMk/>
            <pc:sldMk cId="1303354794" sldId="272"/>
            <ac:inkMk id="17" creationId="{7BF655B0-1DD4-4B83-9A4E-2A7048D505CF}"/>
          </ac:inkMkLst>
        </pc:inkChg>
        <pc:inkChg chg="add mod">
          <ac:chgData name="Duane Miller" userId="086b8d4e5ca37aec" providerId="LiveId" clId="{0C7EC279-74D1-400A-9F85-406947B97172}" dt="2022-01-07T00:15:48.108" v="550"/>
          <ac:inkMkLst>
            <pc:docMk/>
            <pc:sldMk cId="1303354794" sldId="272"/>
            <ac:inkMk id="18" creationId="{EA769056-3C45-475E-AC25-82C588FF4BD6}"/>
          </ac:inkMkLst>
        </pc:inkChg>
        <pc:inkChg chg="add del">
          <ac:chgData name="Duane Miller" userId="086b8d4e5ca37aec" providerId="LiveId" clId="{0C7EC279-74D1-400A-9F85-406947B97172}" dt="2022-01-07T00:16:00.219" v="552" actId="9405"/>
          <ac:inkMkLst>
            <pc:docMk/>
            <pc:sldMk cId="1303354794" sldId="272"/>
            <ac:inkMk id="20" creationId="{A2362D3C-FBA6-400A-B885-A649A5F8A238}"/>
          </ac:inkMkLst>
        </pc:inkChg>
        <pc:inkChg chg="add mod">
          <ac:chgData name="Duane Miller" userId="086b8d4e5ca37aec" providerId="LiveId" clId="{0C7EC279-74D1-400A-9F85-406947B97172}" dt="2022-01-07T00:16:08.590" v="556"/>
          <ac:inkMkLst>
            <pc:docMk/>
            <pc:sldMk cId="1303354794" sldId="272"/>
            <ac:inkMk id="21" creationId="{939F6CDB-8E17-46FB-A6AC-E182723A8F78}"/>
          </ac:inkMkLst>
        </pc:inkChg>
        <pc:inkChg chg="add mod">
          <ac:chgData name="Duane Miller" userId="086b8d4e5ca37aec" providerId="LiveId" clId="{0C7EC279-74D1-400A-9F85-406947B97172}" dt="2022-01-07T00:16:08.590" v="556"/>
          <ac:inkMkLst>
            <pc:docMk/>
            <pc:sldMk cId="1303354794" sldId="272"/>
            <ac:inkMk id="22" creationId="{22EA79CC-0EDF-4FBF-B628-D5EBFDF08D34}"/>
          </ac:inkMkLst>
        </pc:inkChg>
        <pc:inkChg chg="add mod">
          <ac:chgData name="Duane Miller" userId="086b8d4e5ca37aec" providerId="LiveId" clId="{0C7EC279-74D1-400A-9F85-406947B97172}" dt="2022-01-07T00:16:08.590" v="556"/>
          <ac:inkMkLst>
            <pc:docMk/>
            <pc:sldMk cId="1303354794" sldId="272"/>
            <ac:inkMk id="23" creationId="{92E76EB1-116F-4032-B911-81020274C8C2}"/>
          </ac:inkMkLst>
        </pc:inkChg>
        <pc:inkChg chg="add">
          <ac:chgData name="Duane Miller" userId="086b8d4e5ca37aec" providerId="LiveId" clId="{0C7EC279-74D1-400A-9F85-406947B97172}" dt="2022-01-07T00:16:09.624" v="557" actId="9405"/>
          <ac:inkMkLst>
            <pc:docMk/>
            <pc:sldMk cId="1303354794" sldId="272"/>
            <ac:inkMk id="25" creationId="{08F05628-71E0-4F84-8387-8166C032D9F3}"/>
          </ac:inkMkLst>
        </pc:inkChg>
        <pc:inkChg chg="add">
          <ac:chgData name="Duane Miller" userId="086b8d4e5ca37aec" providerId="LiveId" clId="{0C7EC279-74D1-400A-9F85-406947B97172}" dt="2022-01-07T00:16:18.209" v="558" actId="9405"/>
          <ac:inkMkLst>
            <pc:docMk/>
            <pc:sldMk cId="1303354794" sldId="272"/>
            <ac:inkMk id="26" creationId="{BE790B11-3277-473E-9B76-D4E4D401177D}"/>
          </ac:inkMkLst>
        </pc:inkChg>
        <pc:inkChg chg="add">
          <ac:chgData name="Duane Miller" userId="086b8d4e5ca37aec" providerId="LiveId" clId="{0C7EC279-74D1-400A-9F85-406947B97172}" dt="2022-01-07T00:16:24.992" v="559" actId="9405"/>
          <ac:inkMkLst>
            <pc:docMk/>
            <pc:sldMk cId="1303354794" sldId="272"/>
            <ac:inkMk id="27" creationId="{6D236EB6-4B01-4720-8A4E-1BA44CD0E8D3}"/>
          </ac:inkMkLst>
        </pc:inkChg>
        <pc:inkChg chg="add mod">
          <ac:chgData name="Duane Miller" userId="086b8d4e5ca37aec" providerId="LiveId" clId="{0C7EC279-74D1-400A-9F85-406947B97172}" dt="2022-01-07T00:16:31.420" v="562"/>
          <ac:inkMkLst>
            <pc:docMk/>
            <pc:sldMk cId="1303354794" sldId="272"/>
            <ac:inkMk id="28" creationId="{1C3247DB-C745-42D2-930C-A107E32F4367}"/>
          </ac:inkMkLst>
        </pc:inkChg>
        <pc:inkChg chg="add mod">
          <ac:chgData name="Duane Miller" userId="086b8d4e5ca37aec" providerId="LiveId" clId="{0C7EC279-74D1-400A-9F85-406947B97172}" dt="2022-01-07T00:16:31.420" v="562"/>
          <ac:inkMkLst>
            <pc:docMk/>
            <pc:sldMk cId="1303354794" sldId="272"/>
            <ac:inkMk id="29" creationId="{5051CBE9-B280-46A0-A901-1807D6579DCF}"/>
          </ac:inkMkLst>
        </pc:inkChg>
        <pc:inkChg chg="add">
          <ac:chgData name="Duane Miller" userId="086b8d4e5ca37aec" providerId="LiveId" clId="{0C7EC279-74D1-400A-9F85-406947B97172}" dt="2022-01-07T00:16:37.205" v="563" actId="9405"/>
          <ac:inkMkLst>
            <pc:docMk/>
            <pc:sldMk cId="1303354794" sldId="272"/>
            <ac:inkMk id="31" creationId="{0925C88A-7C34-4677-857C-C793CA27770B}"/>
          </ac:inkMkLst>
        </pc:inkChg>
        <pc:inkChg chg="add">
          <ac:chgData name="Duane Miller" userId="086b8d4e5ca37aec" providerId="LiveId" clId="{0C7EC279-74D1-400A-9F85-406947B97172}" dt="2022-01-07T00:16:40.494" v="564" actId="9405"/>
          <ac:inkMkLst>
            <pc:docMk/>
            <pc:sldMk cId="1303354794" sldId="272"/>
            <ac:inkMk id="32" creationId="{16836E91-47B3-4743-8833-0EB6C3B6F73E}"/>
          </ac:inkMkLst>
        </pc:inkChg>
        <pc:inkChg chg="add">
          <ac:chgData name="Duane Miller" userId="086b8d4e5ca37aec" providerId="LiveId" clId="{0C7EC279-74D1-400A-9F85-406947B97172}" dt="2022-01-07T00:16:52.214" v="565" actId="9405"/>
          <ac:inkMkLst>
            <pc:docMk/>
            <pc:sldMk cId="1303354794" sldId="272"/>
            <ac:inkMk id="33" creationId="{9842F948-A3F9-4046-96B2-3B25214E4CAE}"/>
          </ac:inkMkLst>
        </pc:inkChg>
      </pc:sldChg>
      <pc:sldChg chg="addSp delSp modSp add mod">
        <pc:chgData name="Duane Miller" userId="086b8d4e5ca37aec" providerId="LiveId" clId="{0C7EC279-74D1-400A-9F85-406947B97172}" dt="2022-01-07T00:28:34.535" v="642" actId="9405"/>
        <pc:sldMkLst>
          <pc:docMk/>
          <pc:sldMk cId="3398007045" sldId="273"/>
        </pc:sldMkLst>
        <pc:spChg chg="mod">
          <ac:chgData name="Duane Miller" userId="086b8d4e5ca37aec" providerId="LiveId" clId="{0C7EC279-74D1-400A-9F85-406947B97172}" dt="2022-01-05T20:53:54.344" v="147" actId="113"/>
          <ac:spMkLst>
            <pc:docMk/>
            <pc:sldMk cId="3398007045" sldId="273"/>
            <ac:spMk id="3" creationId="{D3EFC0C3-FD39-449B-AD90-C042901F23F4}"/>
          </ac:spMkLst>
        </pc:spChg>
        <pc:grpChg chg="mod">
          <ac:chgData name="Duane Miller" userId="086b8d4e5ca37aec" providerId="LiveId" clId="{0C7EC279-74D1-400A-9F85-406947B97172}" dt="2022-01-07T00:27:55.596" v="637"/>
          <ac:grpSpMkLst>
            <pc:docMk/>
            <pc:sldMk cId="3398007045" sldId="273"/>
            <ac:grpSpMk id="11" creationId="{3E3425D9-988A-458A-9E2D-34B6EFC336F4}"/>
          </ac:grpSpMkLst>
        </pc:grpChg>
        <pc:inkChg chg="add">
          <ac:chgData name="Duane Miller" userId="086b8d4e5ca37aec" providerId="LiveId" clId="{0C7EC279-74D1-400A-9F85-406947B97172}" dt="2022-01-07T00:27:45.140" v="633" actId="9405"/>
          <ac:inkMkLst>
            <pc:docMk/>
            <pc:sldMk cId="3398007045" sldId="273"/>
            <ac:inkMk id="4" creationId="{F58D0E05-EACD-4104-A678-D4DBEA63B323}"/>
          </ac:inkMkLst>
        </pc:inkChg>
        <pc:inkChg chg="add">
          <ac:chgData name="Duane Miller" userId="086b8d4e5ca37aec" providerId="LiveId" clId="{0C7EC279-74D1-400A-9F85-406947B97172}" dt="2022-01-07T00:27:50.173" v="634" actId="9405"/>
          <ac:inkMkLst>
            <pc:docMk/>
            <pc:sldMk cId="3398007045" sldId="273"/>
            <ac:inkMk id="5" creationId="{1EF77915-0506-4952-9BD2-1631DCBEE900}"/>
          </ac:inkMkLst>
        </pc:inkChg>
        <pc:inkChg chg="add mod">
          <ac:chgData name="Duane Miller" userId="086b8d4e5ca37aec" providerId="LiveId" clId="{0C7EC279-74D1-400A-9F85-406947B97172}" dt="2022-01-07T00:27:55.596" v="637"/>
          <ac:inkMkLst>
            <pc:docMk/>
            <pc:sldMk cId="3398007045" sldId="273"/>
            <ac:inkMk id="7" creationId="{4CD1E247-3D21-4BA3-B0B5-E6BE4AD49B38}"/>
          </ac:inkMkLst>
        </pc:inkChg>
        <pc:inkChg chg="add mod">
          <ac:chgData name="Duane Miller" userId="086b8d4e5ca37aec" providerId="LiveId" clId="{0C7EC279-74D1-400A-9F85-406947B97172}" dt="2022-01-07T00:27:55.596" v="637"/>
          <ac:inkMkLst>
            <pc:docMk/>
            <pc:sldMk cId="3398007045" sldId="273"/>
            <ac:inkMk id="9" creationId="{11F51BA0-DE9E-46E9-8BC7-67DB5DF7F781}"/>
          </ac:inkMkLst>
        </pc:inkChg>
        <pc:inkChg chg="add">
          <ac:chgData name="Duane Miller" userId="086b8d4e5ca37aec" providerId="LiveId" clId="{0C7EC279-74D1-400A-9F85-406947B97172}" dt="2022-01-07T00:27:59.021" v="638" actId="9405"/>
          <ac:inkMkLst>
            <pc:docMk/>
            <pc:sldMk cId="3398007045" sldId="273"/>
            <ac:inkMk id="12" creationId="{CBE5BCA5-2E24-43AF-8BF5-354EBB4FEF95}"/>
          </ac:inkMkLst>
        </pc:inkChg>
        <pc:inkChg chg="add">
          <ac:chgData name="Duane Miller" userId="086b8d4e5ca37aec" providerId="LiveId" clId="{0C7EC279-74D1-400A-9F85-406947B97172}" dt="2022-01-07T00:28:00.266" v="639" actId="9405"/>
          <ac:inkMkLst>
            <pc:docMk/>
            <pc:sldMk cId="3398007045" sldId="273"/>
            <ac:inkMk id="13" creationId="{8F4175AA-6990-4BC6-8A25-2AFCB1286112}"/>
          </ac:inkMkLst>
        </pc:inkChg>
        <pc:inkChg chg="add del">
          <ac:chgData name="Duane Miller" userId="086b8d4e5ca37aec" providerId="LiveId" clId="{0C7EC279-74D1-400A-9F85-406947B97172}" dt="2022-01-07T00:28:30.955" v="641" actId="9405"/>
          <ac:inkMkLst>
            <pc:docMk/>
            <pc:sldMk cId="3398007045" sldId="273"/>
            <ac:inkMk id="14" creationId="{77CB2002-0625-4B41-A6C5-A3CC4F2543A5}"/>
          </ac:inkMkLst>
        </pc:inkChg>
        <pc:inkChg chg="add">
          <ac:chgData name="Duane Miller" userId="086b8d4e5ca37aec" providerId="LiveId" clId="{0C7EC279-74D1-400A-9F85-406947B97172}" dt="2022-01-07T00:28:34.535" v="642" actId="9405"/>
          <ac:inkMkLst>
            <pc:docMk/>
            <pc:sldMk cId="3398007045" sldId="273"/>
            <ac:inkMk id="15" creationId="{2D9368BC-35C4-4B2A-B23F-7590392ED9EF}"/>
          </ac:inkMkLst>
        </pc:inkChg>
      </pc:sldChg>
      <pc:sldChg chg="addSp delSp modSp add mod">
        <pc:chgData name="Duane Miller" userId="086b8d4e5ca37aec" providerId="LiveId" clId="{0C7EC279-74D1-400A-9F85-406947B97172}" dt="2022-01-05T20:55:20.621" v="152"/>
        <pc:sldMkLst>
          <pc:docMk/>
          <pc:sldMk cId="1172902599" sldId="274"/>
        </pc:sldMkLst>
        <pc:spChg chg="del">
          <ac:chgData name="Duane Miller" userId="086b8d4e5ca37aec" providerId="LiveId" clId="{0C7EC279-74D1-400A-9F85-406947B97172}" dt="2022-01-05T20:54:48.272" v="150" actId="478"/>
          <ac:spMkLst>
            <pc:docMk/>
            <pc:sldMk cId="1172902599" sldId="274"/>
            <ac:spMk id="3" creationId="{D3EFC0C3-FD39-449B-AD90-C042901F23F4}"/>
          </ac:spMkLst>
        </pc:spChg>
        <pc:spChg chg="del">
          <ac:chgData name="Duane Miller" userId="086b8d4e5ca37aec" providerId="LiveId" clId="{0C7EC279-74D1-400A-9F85-406947B97172}" dt="2022-01-05T20:54:50.772" v="151" actId="478"/>
          <ac:spMkLst>
            <pc:docMk/>
            <pc:sldMk cId="1172902599" sldId="274"/>
            <ac:spMk id="6" creationId="{B2FD387F-92CC-4779-81C3-06BBC90B104F}"/>
          </ac:spMkLst>
        </pc:spChg>
        <pc:spChg chg="add mod">
          <ac:chgData name="Duane Miller" userId="086b8d4e5ca37aec" providerId="LiveId" clId="{0C7EC279-74D1-400A-9F85-406947B97172}" dt="2022-01-05T20:55:20.621" v="152"/>
          <ac:spMkLst>
            <pc:docMk/>
            <pc:sldMk cId="1172902599" sldId="274"/>
            <ac:spMk id="7" creationId="{1A77B2F7-578E-4EA1-B6DD-C44470F2AA67}"/>
          </ac:spMkLst>
        </pc:spChg>
        <pc:spChg chg="add mod">
          <ac:chgData name="Duane Miller" userId="086b8d4e5ca37aec" providerId="LiveId" clId="{0C7EC279-74D1-400A-9F85-406947B97172}" dt="2022-01-05T20:55:20.621" v="152"/>
          <ac:spMkLst>
            <pc:docMk/>
            <pc:sldMk cId="1172902599" sldId="274"/>
            <ac:spMk id="9" creationId="{BD499CC0-08B6-482D-A7BF-53C61406E3DB}"/>
          </ac:spMkLst>
        </pc:spChg>
      </pc:sldChg>
      <pc:sldChg chg="addSp modSp add mod">
        <pc:chgData name="Duane Miller" userId="086b8d4e5ca37aec" providerId="LiveId" clId="{0C7EC279-74D1-400A-9F85-406947B97172}" dt="2022-01-07T00:30:22.858" v="646" actId="9405"/>
        <pc:sldMkLst>
          <pc:docMk/>
          <pc:sldMk cId="461639308" sldId="275"/>
        </pc:sldMkLst>
        <pc:spChg chg="mod">
          <ac:chgData name="Duane Miller" userId="086b8d4e5ca37aec" providerId="LiveId" clId="{0C7EC279-74D1-400A-9F85-406947B97172}" dt="2022-01-05T20:56:38.635" v="164" actId="1076"/>
          <ac:spMkLst>
            <pc:docMk/>
            <pc:sldMk cId="461639308" sldId="275"/>
            <ac:spMk id="3" creationId="{D3EFC0C3-FD39-449B-AD90-C042901F23F4}"/>
          </ac:spMkLst>
        </pc:spChg>
        <pc:spChg chg="mod">
          <ac:chgData name="Duane Miller" userId="086b8d4e5ca37aec" providerId="LiveId" clId="{0C7EC279-74D1-400A-9F85-406947B97172}" dt="2022-01-05T20:56:32.344" v="163" actId="14100"/>
          <ac:spMkLst>
            <pc:docMk/>
            <pc:sldMk cId="461639308" sldId="275"/>
            <ac:spMk id="6" creationId="{B2FD387F-92CC-4779-81C3-06BBC90B104F}"/>
          </ac:spMkLst>
        </pc:spChg>
        <pc:inkChg chg="add">
          <ac:chgData name="Duane Miller" userId="086b8d4e5ca37aec" providerId="LiveId" clId="{0C7EC279-74D1-400A-9F85-406947B97172}" dt="2022-01-07T00:29:52.767" v="643" actId="9405"/>
          <ac:inkMkLst>
            <pc:docMk/>
            <pc:sldMk cId="461639308" sldId="275"/>
            <ac:inkMk id="4" creationId="{6DA22D9A-A6AE-4ACC-935D-E79018D65173}"/>
          </ac:inkMkLst>
        </pc:inkChg>
        <pc:inkChg chg="add">
          <ac:chgData name="Duane Miller" userId="086b8d4e5ca37aec" providerId="LiveId" clId="{0C7EC279-74D1-400A-9F85-406947B97172}" dt="2022-01-07T00:29:58.539" v="644" actId="9405"/>
          <ac:inkMkLst>
            <pc:docMk/>
            <pc:sldMk cId="461639308" sldId="275"/>
            <ac:inkMk id="5" creationId="{75F75069-A526-4F45-947F-F6E6EF708DE8}"/>
          </ac:inkMkLst>
        </pc:inkChg>
        <pc:inkChg chg="add">
          <ac:chgData name="Duane Miller" userId="086b8d4e5ca37aec" providerId="LiveId" clId="{0C7EC279-74D1-400A-9F85-406947B97172}" dt="2022-01-07T00:30:19.753" v="645" actId="9405"/>
          <ac:inkMkLst>
            <pc:docMk/>
            <pc:sldMk cId="461639308" sldId="275"/>
            <ac:inkMk id="7" creationId="{40194E5B-D957-4DF7-B203-A358D7904040}"/>
          </ac:inkMkLst>
        </pc:inkChg>
        <pc:inkChg chg="add">
          <ac:chgData name="Duane Miller" userId="086b8d4e5ca37aec" providerId="LiveId" clId="{0C7EC279-74D1-400A-9F85-406947B97172}" dt="2022-01-07T00:30:22.858" v="646" actId="9405"/>
          <ac:inkMkLst>
            <pc:docMk/>
            <pc:sldMk cId="461639308" sldId="275"/>
            <ac:inkMk id="9" creationId="{36F0C58E-14A1-4BBA-AF4D-CAD61CEDBF1B}"/>
          </ac:inkMkLst>
        </pc:inkChg>
      </pc:sldChg>
      <pc:sldChg chg="addSp modSp add mod">
        <pc:chgData name="Duane Miller" userId="086b8d4e5ca37aec" providerId="LiveId" clId="{0C7EC279-74D1-400A-9F85-406947B97172}" dt="2022-01-07T00:32:44.423" v="648" actId="9405"/>
        <pc:sldMkLst>
          <pc:docMk/>
          <pc:sldMk cId="3769155180" sldId="276"/>
        </pc:sldMkLst>
        <pc:spChg chg="mod">
          <ac:chgData name="Duane Miller" userId="086b8d4e5ca37aec" providerId="LiveId" clId="{0C7EC279-74D1-400A-9F85-406947B97172}" dt="2022-01-05T20:57:23.875" v="172" actId="1076"/>
          <ac:spMkLst>
            <pc:docMk/>
            <pc:sldMk cId="3769155180" sldId="276"/>
            <ac:spMk id="3" creationId="{D3EFC0C3-FD39-449B-AD90-C042901F23F4}"/>
          </ac:spMkLst>
        </pc:spChg>
        <pc:spChg chg="mod">
          <ac:chgData name="Duane Miller" userId="086b8d4e5ca37aec" providerId="LiveId" clId="{0C7EC279-74D1-400A-9F85-406947B97172}" dt="2022-01-05T20:57:14.466" v="170" actId="14100"/>
          <ac:spMkLst>
            <pc:docMk/>
            <pc:sldMk cId="3769155180" sldId="276"/>
            <ac:spMk id="6" creationId="{B2FD387F-92CC-4779-81C3-06BBC90B104F}"/>
          </ac:spMkLst>
        </pc:spChg>
        <pc:inkChg chg="add">
          <ac:chgData name="Duane Miller" userId="086b8d4e5ca37aec" providerId="LiveId" clId="{0C7EC279-74D1-400A-9F85-406947B97172}" dt="2022-01-07T00:32:00.849" v="647" actId="9405"/>
          <ac:inkMkLst>
            <pc:docMk/>
            <pc:sldMk cId="3769155180" sldId="276"/>
            <ac:inkMk id="4" creationId="{1CE254F3-7DD4-4F74-B394-0B52464CAC61}"/>
          </ac:inkMkLst>
        </pc:inkChg>
        <pc:inkChg chg="add">
          <ac:chgData name="Duane Miller" userId="086b8d4e5ca37aec" providerId="LiveId" clId="{0C7EC279-74D1-400A-9F85-406947B97172}" dt="2022-01-07T00:32:44.423" v="648" actId="9405"/>
          <ac:inkMkLst>
            <pc:docMk/>
            <pc:sldMk cId="3769155180" sldId="276"/>
            <ac:inkMk id="5" creationId="{B4B4D32B-834F-4D87-B17A-2BA28B5CFA59}"/>
          </ac:inkMkLst>
        </pc:inkChg>
      </pc:sldChg>
      <pc:sldChg chg="addSp delSp modSp add mod ord">
        <pc:chgData name="Duane Miller" userId="086b8d4e5ca37aec" providerId="LiveId" clId="{0C7EC279-74D1-400A-9F85-406947B97172}" dt="2022-01-07T00:35:18.672" v="657"/>
        <pc:sldMkLst>
          <pc:docMk/>
          <pc:sldMk cId="1637032965" sldId="277"/>
        </pc:sldMkLst>
        <pc:spChg chg="mod">
          <ac:chgData name="Duane Miller" userId="086b8d4e5ca37aec" providerId="LiveId" clId="{0C7EC279-74D1-400A-9F85-406947B97172}" dt="2022-01-05T20:58:56.748" v="193" actId="255"/>
          <ac:spMkLst>
            <pc:docMk/>
            <pc:sldMk cId="1637032965" sldId="277"/>
            <ac:spMk id="3" creationId="{D3EFC0C3-FD39-449B-AD90-C042901F23F4}"/>
          </ac:spMkLst>
        </pc:spChg>
        <pc:grpChg chg="del mod">
          <ac:chgData name="Duane Miller" userId="086b8d4e5ca37aec" providerId="LiveId" clId="{0C7EC279-74D1-400A-9F85-406947B97172}" dt="2022-01-07T00:35:18.672" v="657"/>
          <ac:grpSpMkLst>
            <pc:docMk/>
            <pc:sldMk cId="1637032965" sldId="277"/>
            <ac:grpSpMk id="13" creationId="{22944429-CCD9-40DD-8477-251030E770F0}"/>
          </ac:grpSpMkLst>
        </pc:grpChg>
        <pc:grpChg chg="mod">
          <ac:chgData name="Duane Miller" userId="086b8d4e5ca37aec" providerId="LiveId" clId="{0C7EC279-74D1-400A-9F85-406947B97172}" dt="2022-01-07T00:35:18.672" v="657"/>
          <ac:grpSpMkLst>
            <pc:docMk/>
            <pc:sldMk cId="1637032965" sldId="277"/>
            <ac:grpSpMk id="15" creationId="{9502F961-DDCF-41DC-82EE-6FAAAE3E2126}"/>
          </ac:grpSpMkLst>
        </pc:grpChg>
        <pc:inkChg chg="add">
          <ac:chgData name="Duane Miller" userId="086b8d4e5ca37aec" providerId="LiveId" clId="{0C7EC279-74D1-400A-9F85-406947B97172}" dt="2022-01-07T00:34:08.959" v="649" actId="9405"/>
          <ac:inkMkLst>
            <pc:docMk/>
            <pc:sldMk cId="1637032965" sldId="277"/>
            <ac:inkMk id="4" creationId="{4C5AE35F-E31C-4BEF-9316-4DFEBC9F1C20}"/>
          </ac:inkMkLst>
        </pc:inkChg>
        <pc:inkChg chg="add">
          <ac:chgData name="Duane Miller" userId="086b8d4e5ca37aec" providerId="LiveId" clId="{0C7EC279-74D1-400A-9F85-406947B97172}" dt="2022-01-07T00:34:39.058" v="650" actId="9405"/>
          <ac:inkMkLst>
            <pc:docMk/>
            <pc:sldMk cId="1637032965" sldId="277"/>
            <ac:inkMk id="5" creationId="{49419509-1F98-4743-BD47-1D4811FCFEF2}"/>
          </ac:inkMkLst>
        </pc:inkChg>
        <pc:inkChg chg="add">
          <ac:chgData name="Duane Miller" userId="086b8d4e5ca37aec" providerId="LiveId" clId="{0C7EC279-74D1-400A-9F85-406947B97172}" dt="2022-01-07T00:34:43.331" v="651" actId="9405"/>
          <ac:inkMkLst>
            <pc:docMk/>
            <pc:sldMk cId="1637032965" sldId="277"/>
            <ac:inkMk id="7" creationId="{9438567D-887B-4D66-AF3E-9C0CEF0C6D1C}"/>
          </ac:inkMkLst>
        </pc:inkChg>
        <pc:inkChg chg="add">
          <ac:chgData name="Duane Miller" userId="086b8d4e5ca37aec" providerId="LiveId" clId="{0C7EC279-74D1-400A-9F85-406947B97172}" dt="2022-01-07T00:35:01.804" v="652" actId="9405"/>
          <ac:inkMkLst>
            <pc:docMk/>
            <pc:sldMk cId="1637032965" sldId="277"/>
            <ac:inkMk id="9" creationId="{88B789FB-40ED-4D03-AAF5-176BE22481C2}"/>
          </ac:inkMkLst>
        </pc:inkChg>
        <pc:inkChg chg="add mod">
          <ac:chgData name="Duane Miller" userId="086b8d4e5ca37aec" providerId="LiveId" clId="{0C7EC279-74D1-400A-9F85-406947B97172}" dt="2022-01-07T00:35:18.672" v="657"/>
          <ac:inkMkLst>
            <pc:docMk/>
            <pc:sldMk cId="1637032965" sldId="277"/>
            <ac:inkMk id="11" creationId="{55B4AF8B-DFDA-4019-9050-DA4085388B79}"/>
          </ac:inkMkLst>
        </pc:inkChg>
        <pc:inkChg chg="add mod">
          <ac:chgData name="Duane Miller" userId="086b8d4e5ca37aec" providerId="LiveId" clId="{0C7EC279-74D1-400A-9F85-406947B97172}" dt="2022-01-07T00:35:18.672" v="657"/>
          <ac:inkMkLst>
            <pc:docMk/>
            <pc:sldMk cId="1637032965" sldId="277"/>
            <ac:inkMk id="12" creationId="{F0CC5613-7CEA-4E39-9EC3-09AB9C581C58}"/>
          </ac:inkMkLst>
        </pc:inkChg>
        <pc:inkChg chg="add mod">
          <ac:chgData name="Duane Miller" userId="086b8d4e5ca37aec" providerId="LiveId" clId="{0C7EC279-74D1-400A-9F85-406947B97172}" dt="2022-01-07T00:35:18.672" v="657"/>
          <ac:inkMkLst>
            <pc:docMk/>
            <pc:sldMk cId="1637032965" sldId="277"/>
            <ac:inkMk id="14" creationId="{C2824EAC-7885-428C-BA69-D3A167D2670B}"/>
          </ac:inkMkLst>
        </pc:inkChg>
      </pc:sldChg>
      <pc:sldChg chg="addSp modSp add mod">
        <pc:chgData name="Duane Miller" userId="086b8d4e5ca37aec" providerId="LiveId" clId="{0C7EC279-74D1-400A-9F85-406947B97172}" dt="2022-01-07T00:38:33.089" v="663" actId="9405"/>
        <pc:sldMkLst>
          <pc:docMk/>
          <pc:sldMk cId="852151592" sldId="278"/>
        </pc:sldMkLst>
        <pc:spChg chg="mod">
          <ac:chgData name="Duane Miller" userId="086b8d4e5ca37aec" providerId="LiveId" clId="{0C7EC279-74D1-400A-9F85-406947B97172}" dt="2022-01-05T20:59:38.204" v="200" actId="14100"/>
          <ac:spMkLst>
            <pc:docMk/>
            <pc:sldMk cId="852151592" sldId="278"/>
            <ac:spMk id="3" creationId="{D3EFC0C3-FD39-449B-AD90-C042901F23F4}"/>
          </ac:spMkLst>
        </pc:spChg>
        <pc:inkChg chg="add">
          <ac:chgData name="Duane Miller" userId="086b8d4e5ca37aec" providerId="LiveId" clId="{0C7EC279-74D1-400A-9F85-406947B97172}" dt="2022-01-07T00:38:04.430" v="658" actId="9405"/>
          <ac:inkMkLst>
            <pc:docMk/>
            <pc:sldMk cId="852151592" sldId="278"/>
            <ac:inkMk id="4" creationId="{2AFF74AF-00B1-4E6F-892D-B0C7C866E881}"/>
          </ac:inkMkLst>
        </pc:inkChg>
        <pc:inkChg chg="add">
          <ac:chgData name="Duane Miller" userId="086b8d4e5ca37aec" providerId="LiveId" clId="{0C7EC279-74D1-400A-9F85-406947B97172}" dt="2022-01-07T00:38:08.380" v="659" actId="9405"/>
          <ac:inkMkLst>
            <pc:docMk/>
            <pc:sldMk cId="852151592" sldId="278"/>
            <ac:inkMk id="5" creationId="{A20B0659-CE9A-4B9A-BDEE-75C8676B8863}"/>
          </ac:inkMkLst>
        </pc:inkChg>
        <pc:inkChg chg="add">
          <ac:chgData name="Duane Miller" userId="086b8d4e5ca37aec" providerId="LiveId" clId="{0C7EC279-74D1-400A-9F85-406947B97172}" dt="2022-01-07T00:38:17.840" v="660" actId="9405"/>
          <ac:inkMkLst>
            <pc:docMk/>
            <pc:sldMk cId="852151592" sldId="278"/>
            <ac:inkMk id="7" creationId="{1ED30819-2364-40BB-9C0B-9BB0C70CF433}"/>
          </ac:inkMkLst>
        </pc:inkChg>
        <pc:inkChg chg="add">
          <ac:chgData name="Duane Miller" userId="086b8d4e5ca37aec" providerId="LiveId" clId="{0C7EC279-74D1-400A-9F85-406947B97172}" dt="2022-01-07T00:38:25.319" v="661" actId="9405"/>
          <ac:inkMkLst>
            <pc:docMk/>
            <pc:sldMk cId="852151592" sldId="278"/>
            <ac:inkMk id="9" creationId="{49A291FD-FCB4-4863-8363-69DD15EEC4C3}"/>
          </ac:inkMkLst>
        </pc:inkChg>
        <pc:inkChg chg="add">
          <ac:chgData name="Duane Miller" userId="086b8d4e5ca37aec" providerId="LiveId" clId="{0C7EC279-74D1-400A-9F85-406947B97172}" dt="2022-01-07T00:38:29.754" v="662" actId="9405"/>
          <ac:inkMkLst>
            <pc:docMk/>
            <pc:sldMk cId="852151592" sldId="278"/>
            <ac:inkMk id="11" creationId="{CB2A4F97-8077-47CF-A63E-3754A675FAFB}"/>
          </ac:inkMkLst>
        </pc:inkChg>
        <pc:inkChg chg="add">
          <ac:chgData name="Duane Miller" userId="086b8d4e5ca37aec" providerId="LiveId" clId="{0C7EC279-74D1-400A-9F85-406947B97172}" dt="2022-01-07T00:38:33.089" v="663" actId="9405"/>
          <ac:inkMkLst>
            <pc:docMk/>
            <pc:sldMk cId="852151592" sldId="278"/>
            <ac:inkMk id="12" creationId="{17B422DA-A700-4FCE-902A-8B35925083DD}"/>
          </ac:inkMkLst>
        </pc:inkChg>
      </pc:sldChg>
      <pc:sldChg chg="addSp modSp add mod">
        <pc:chgData name="Duane Miller" userId="086b8d4e5ca37aec" providerId="LiveId" clId="{0C7EC279-74D1-400A-9F85-406947B97172}" dt="2022-01-07T00:42:45.741" v="676" actId="9405"/>
        <pc:sldMkLst>
          <pc:docMk/>
          <pc:sldMk cId="2737512733" sldId="279"/>
        </pc:sldMkLst>
        <pc:spChg chg="mod">
          <ac:chgData name="Duane Miller" userId="086b8d4e5ca37aec" providerId="LiveId" clId="{0C7EC279-74D1-400A-9F85-406947B97172}" dt="2022-01-05T21:00:20.168" v="207" actId="403"/>
          <ac:spMkLst>
            <pc:docMk/>
            <pc:sldMk cId="2737512733" sldId="279"/>
            <ac:spMk id="3" creationId="{D3EFC0C3-FD39-449B-AD90-C042901F23F4}"/>
          </ac:spMkLst>
        </pc:spChg>
        <pc:grpChg chg="mod">
          <ac:chgData name="Duane Miller" userId="086b8d4e5ca37aec" providerId="LiveId" clId="{0C7EC279-74D1-400A-9F85-406947B97172}" dt="2022-01-07T00:39:54.016" v="667"/>
          <ac:grpSpMkLst>
            <pc:docMk/>
            <pc:sldMk cId="2737512733" sldId="279"/>
            <ac:grpSpMk id="9" creationId="{78510725-6E78-4B79-B30B-A5D8804EA95B}"/>
          </ac:grpSpMkLst>
        </pc:grpChg>
        <pc:inkChg chg="add">
          <ac:chgData name="Duane Miller" userId="086b8d4e5ca37aec" providerId="LiveId" clId="{0C7EC279-74D1-400A-9F85-406947B97172}" dt="2022-01-07T00:39:49.436" v="664" actId="9405"/>
          <ac:inkMkLst>
            <pc:docMk/>
            <pc:sldMk cId="2737512733" sldId="279"/>
            <ac:inkMk id="4" creationId="{684C8F1F-8EF4-4F78-BF08-8C0AC4F23684}"/>
          </ac:inkMkLst>
        </pc:inkChg>
        <pc:inkChg chg="add mod">
          <ac:chgData name="Duane Miller" userId="086b8d4e5ca37aec" providerId="LiveId" clId="{0C7EC279-74D1-400A-9F85-406947B97172}" dt="2022-01-07T00:39:54.016" v="667"/>
          <ac:inkMkLst>
            <pc:docMk/>
            <pc:sldMk cId="2737512733" sldId="279"/>
            <ac:inkMk id="5" creationId="{A131EDBD-B7AD-4CF2-A35C-E8AA7A9ABDA8}"/>
          </ac:inkMkLst>
        </pc:inkChg>
        <pc:inkChg chg="add mod">
          <ac:chgData name="Duane Miller" userId="086b8d4e5ca37aec" providerId="LiveId" clId="{0C7EC279-74D1-400A-9F85-406947B97172}" dt="2022-01-07T00:39:54.016" v="667"/>
          <ac:inkMkLst>
            <pc:docMk/>
            <pc:sldMk cId="2737512733" sldId="279"/>
            <ac:inkMk id="7" creationId="{65F19C60-F253-4CB9-997C-0A452FF29C16}"/>
          </ac:inkMkLst>
        </pc:inkChg>
        <pc:inkChg chg="add">
          <ac:chgData name="Duane Miller" userId="086b8d4e5ca37aec" providerId="LiveId" clId="{0C7EC279-74D1-400A-9F85-406947B97172}" dt="2022-01-07T00:39:56.696" v="668" actId="9405"/>
          <ac:inkMkLst>
            <pc:docMk/>
            <pc:sldMk cId="2737512733" sldId="279"/>
            <ac:inkMk id="11" creationId="{8F5D2133-F282-47F5-9BD5-4EEBAFE2922E}"/>
          </ac:inkMkLst>
        </pc:inkChg>
        <pc:inkChg chg="add">
          <ac:chgData name="Duane Miller" userId="086b8d4e5ca37aec" providerId="LiveId" clId="{0C7EC279-74D1-400A-9F85-406947B97172}" dt="2022-01-07T00:40:09.920" v="669" actId="9405"/>
          <ac:inkMkLst>
            <pc:docMk/>
            <pc:sldMk cId="2737512733" sldId="279"/>
            <ac:inkMk id="12" creationId="{FFBBB98D-BBE4-4B1D-8057-DAAB4F54E690}"/>
          </ac:inkMkLst>
        </pc:inkChg>
        <pc:inkChg chg="add">
          <ac:chgData name="Duane Miller" userId="086b8d4e5ca37aec" providerId="LiveId" clId="{0C7EC279-74D1-400A-9F85-406947B97172}" dt="2022-01-07T00:40:13.144" v="670" actId="9405"/>
          <ac:inkMkLst>
            <pc:docMk/>
            <pc:sldMk cId="2737512733" sldId="279"/>
            <ac:inkMk id="13" creationId="{EDABB610-09D3-4979-A55A-7E9BE2CD9D68}"/>
          </ac:inkMkLst>
        </pc:inkChg>
        <pc:inkChg chg="add">
          <ac:chgData name="Duane Miller" userId="086b8d4e5ca37aec" providerId="LiveId" clId="{0C7EC279-74D1-400A-9F85-406947B97172}" dt="2022-01-07T00:40:16.127" v="671" actId="9405"/>
          <ac:inkMkLst>
            <pc:docMk/>
            <pc:sldMk cId="2737512733" sldId="279"/>
            <ac:inkMk id="14" creationId="{1EC0B7D5-6283-4C2C-B566-FA7B02322A5C}"/>
          </ac:inkMkLst>
        </pc:inkChg>
        <pc:inkChg chg="add">
          <ac:chgData name="Duane Miller" userId="086b8d4e5ca37aec" providerId="LiveId" clId="{0C7EC279-74D1-400A-9F85-406947B97172}" dt="2022-01-07T00:40:22.368" v="672" actId="9405"/>
          <ac:inkMkLst>
            <pc:docMk/>
            <pc:sldMk cId="2737512733" sldId="279"/>
            <ac:inkMk id="15" creationId="{18DCF334-7869-4A2E-B14B-2529386BEBFE}"/>
          </ac:inkMkLst>
        </pc:inkChg>
        <pc:inkChg chg="add">
          <ac:chgData name="Duane Miller" userId="086b8d4e5ca37aec" providerId="LiveId" clId="{0C7EC279-74D1-400A-9F85-406947B97172}" dt="2022-01-07T00:40:25.860" v="673" actId="9405"/>
          <ac:inkMkLst>
            <pc:docMk/>
            <pc:sldMk cId="2737512733" sldId="279"/>
            <ac:inkMk id="16" creationId="{5C04D080-6860-4192-9305-10EB02F20BE7}"/>
          </ac:inkMkLst>
        </pc:inkChg>
        <pc:inkChg chg="add">
          <ac:chgData name="Duane Miller" userId="086b8d4e5ca37aec" providerId="LiveId" clId="{0C7EC279-74D1-400A-9F85-406947B97172}" dt="2022-01-07T00:42:34.743" v="674" actId="9405"/>
          <ac:inkMkLst>
            <pc:docMk/>
            <pc:sldMk cId="2737512733" sldId="279"/>
            <ac:inkMk id="17" creationId="{CC2BC221-EDF7-4AF5-8718-2BDA416F973A}"/>
          </ac:inkMkLst>
        </pc:inkChg>
        <pc:inkChg chg="add">
          <ac:chgData name="Duane Miller" userId="086b8d4e5ca37aec" providerId="LiveId" clId="{0C7EC279-74D1-400A-9F85-406947B97172}" dt="2022-01-07T00:42:38.891" v="675" actId="9405"/>
          <ac:inkMkLst>
            <pc:docMk/>
            <pc:sldMk cId="2737512733" sldId="279"/>
            <ac:inkMk id="18" creationId="{2012D20A-CEC7-4E96-8268-2206ECC276A9}"/>
          </ac:inkMkLst>
        </pc:inkChg>
        <pc:inkChg chg="add">
          <ac:chgData name="Duane Miller" userId="086b8d4e5ca37aec" providerId="LiveId" clId="{0C7EC279-74D1-400A-9F85-406947B97172}" dt="2022-01-07T00:42:45.741" v="676" actId="9405"/>
          <ac:inkMkLst>
            <pc:docMk/>
            <pc:sldMk cId="2737512733" sldId="279"/>
            <ac:inkMk id="19" creationId="{528986D5-8274-44BC-8163-9E16F2F24D19}"/>
          </ac:inkMkLst>
        </pc:inkChg>
      </pc:sldChg>
      <pc:sldChg chg="addSp modSp add mod">
        <pc:chgData name="Duane Miller" userId="086b8d4e5ca37aec" providerId="LiveId" clId="{0C7EC279-74D1-400A-9F85-406947B97172}" dt="2022-01-07T00:48:06.189" v="686" actId="9405"/>
        <pc:sldMkLst>
          <pc:docMk/>
          <pc:sldMk cId="3677053845" sldId="280"/>
        </pc:sldMkLst>
        <pc:spChg chg="mod">
          <ac:chgData name="Duane Miller" userId="086b8d4e5ca37aec" providerId="LiveId" clId="{0C7EC279-74D1-400A-9F85-406947B97172}" dt="2022-01-05T21:00:55.115" v="214" actId="1076"/>
          <ac:spMkLst>
            <pc:docMk/>
            <pc:sldMk cId="3677053845" sldId="280"/>
            <ac:spMk id="3" creationId="{D3EFC0C3-FD39-449B-AD90-C042901F23F4}"/>
          </ac:spMkLst>
        </pc:spChg>
        <pc:inkChg chg="add">
          <ac:chgData name="Duane Miller" userId="086b8d4e5ca37aec" providerId="LiveId" clId="{0C7EC279-74D1-400A-9F85-406947B97172}" dt="2022-01-07T00:46:21.578" v="677" actId="9405"/>
          <ac:inkMkLst>
            <pc:docMk/>
            <pc:sldMk cId="3677053845" sldId="280"/>
            <ac:inkMk id="4" creationId="{A155B744-C78E-40FD-8586-F433F8CAF531}"/>
          </ac:inkMkLst>
        </pc:inkChg>
        <pc:inkChg chg="add">
          <ac:chgData name="Duane Miller" userId="086b8d4e5ca37aec" providerId="LiveId" clId="{0C7EC279-74D1-400A-9F85-406947B97172}" dt="2022-01-07T00:46:29.669" v="678" actId="9405"/>
          <ac:inkMkLst>
            <pc:docMk/>
            <pc:sldMk cId="3677053845" sldId="280"/>
            <ac:inkMk id="5" creationId="{1F3B4CD6-1C38-43A9-9115-9506961EEA9D}"/>
          </ac:inkMkLst>
        </pc:inkChg>
        <pc:inkChg chg="add">
          <ac:chgData name="Duane Miller" userId="086b8d4e5ca37aec" providerId="LiveId" clId="{0C7EC279-74D1-400A-9F85-406947B97172}" dt="2022-01-07T00:47:03.733" v="679" actId="9405"/>
          <ac:inkMkLst>
            <pc:docMk/>
            <pc:sldMk cId="3677053845" sldId="280"/>
            <ac:inkMk id="7" creationId="{79E9ADDA-68FE-43F8-8D68-113BB122C5BF}"/>
          </ac:inkMkLst>
        </pc:inkChg>
        <pc:inkChg chg="add">
          <ac:chgData name="Duane Miller" userId="086b8d4e5ca37aec" providerId="LiveId" clId="{0C7EC279-74D1-400A-9F85-406947B97172}" dt="2022-01-07T00:47:05.983" v="680" actId="9405"/>
          <ac:inkMkLst>
            <pc:docMk/>
            <pc:sldMk cId="3677053845" sldId="280"/>
            <ac:inkMk id="9" creationId="{F67D5A7F-6F3C-46C0-AA7D-3166EF6D1C45}"/>
          </ac:inkMkLst>
        </pc:inkChg>
        <pc:inkChg chg="add">
          <ac:chgData name="Duane Miller" userId="086b8d4e5ca37aec" providerId="LiveId" clId="{0C7EC279-74D1-400A-9F85-406947B97172}" dt="2022-01-07T00:47:10.028" v="681" actId="9405"/>
          <ac:inkMkLst>
            <pc:docMk/>
            <pc:sldMk cId="3677053845" sldId="280"/>
            <ac:inkMk id="11" creationId="{32ABCE72-A658-4612-ACCE-CD358F148525}"/>
          </ac:inkMkLst>
        </pc:inkChg>
        <pc:inkChg chg="add">
          <ac:chgData name="Duane Miller" userId="086b8d4e5ca37aec" providerId="LiveId" clId="{0C7EC279-74D1-400A-9F85-406947B97172}" dt="2022-01-07T00:47:17.011" v="682" actId="9405"/>
          <ac:inkMkLst>
            <pc:docMk/>
            <pc:sldMk cId="3677053845" sldId="280"/>
            <ac:inkMk id="12" creationId="{130DC0CD-8416-43EA-85C6-8AC226A5C68C}"/>
          </ac:inkMkLst>
        </pc:inkChg>
        <pc:inkChg chg="add">
          <ac:chgData name="Duane Miller" userId="086b8d4e5ca37aec" providerId="LiveId" clId="{0C7EC279-74D1-400A-9F85-406947B97172}" dt="2022-01-07T00:47:19.922" v="683" actId="9405"/>
          <ac:inkMkLst>
            <pc:docMk/>
            <pc:sldMk cId="3677053845" sldId="280"/>
            <ac:inkMk id="13" creationId="{69BC0642-B426-4CB1-BD0C-81B9DBC05B62}"/>
          </ac:inkMkLst>
        </pc:inkChg>
        <pc:inkChg chg="add">
          <ac:chgData name="Duane Miller" userId="086b8d4e5ca37aec" providerId="LiveId" clId="{0C7EC279-74D1-400A-9F85-406947B97172}" dt="2022-01-07T00:47:56.862" v="684" actId="9405"/>
          <ac:inkMkLst>
            <pc:docMk/>
            <pc:sldMk cId="3677053845" sldId="280"/>
            <ac:inkMk id="14" creationId="{EB0D8E04-8D35-4529-BB05-C940F264CA96}"/>
          </ac:inkMkLst>
        </pc:inkChg>
        <pc:inkChg chg="add">
          <ac:chgData name="Duane Miller" userId="086b8d4e5ca37aec" providerId="LiveId" clId="{0C7EC279-74D1-400A-9F85-406947B97172}" dt="2022-01-07T00:48:00.637" v="685" actId="9405"/>
          <ac:inkMkLst>
            <pc:docMk/>
            <pc:sldMk cId="3677053845" sldId="280"/>
            <ac:inkMk id="15" creationId="{634C01DF-0AF3-483E-90FD-A569AEABE228}"/>
          </ac:inkMkLst>
        </pc:inkChg>
        <pc:inkChg chg="add">
          <ac:chgData name="Duane Miller" userId="086b8d4e5ca37aec" providerId="LiveId" clId="{0C7EC279-74D1-400A-9F85-406947B97172}" dt="2022-01-07T00:48:06.189" v="686" actId="9405"/>
          <ac:inkMkLst>
            <pc:docMk/>
            <pc:sldMk cId="3677053845" sldId="280"/>
            <ac:inkMk id="16" creationId="{A791012C-872B-4D01-9D3B-467B3A3E256A}"/>
          </ac:inkMkLst>
        </pc:inkChg>
      </pc:sldChg>
      <pc:sldChg chg="addSp modSp add mod">
        <pc:chgData name="Duane Miller" userId="086b8d4e5ca37aec" providerId="LiveId" clId="{0C7EC279-74D1-400A-9F85-406947B97172}" dt="2022-01-07T00:52:27.983" v="694" actId="9405"/>
        <pc:sldMkLst>
          <pc:docMk/>
          <pc:sldMk cId="3999600290" sldId="281"/>
        </pc:sldMkLst>
        <pc:spChg chg="mod">
          <ac:chgData name="Duane Miller" userId="086b8d4e5ca37aec" providerId="LiveId" clId="{0C7EC279-74D1-400A-9F85-406947B97172}" dt="2022-01-05T21:02:17.615" v="231" actId="255"/>
          <ac:spMkLst>
            <pc:docMk/>
            <pc:sldMk cId="3999600290" sldId="281"/>
            <ac:spMk id="3" creationId="{D3EFC0C3-FD39-449B-AD90-C042901F23F4}"/>
          </ac:spMkLst>
        </pc:spChg>
        <pc:spChg chg="mod">
          <ac:chgData name="Duane Miller" userId="086b8d4e5ca37aec" providerId="LiveId" clId="{0C7EC279-74D1-400A-9F85-406947B97172}" dt="2022-01-05T21:01:38.358" v="223" actId="14100"/>
          <ac:spMkLst>
            <pc:docMk/>
            <pc:sldMk cId="3999600290" sldId="281"/>
            <ac:spMk id="6" creationId="{B2FD387F-92CC-4779-81C3-06BBC90B104F}"/>
          </ac:spMkLst>
        </pc:spChg>
        <pc:inkChg chg="add">
          <ac:chgData name="Duane Miller" userId="086b8d4e5ca37aec" providerId="LiveId" clId="{0C7EC279-74D1-400A-9F85-406947B97172}" dt="2022-01-07T00:50:19.182" v="687" actId="9405"/>
          <ac:inkMkLst>
            <pc:docMk/>
            <pc:sldMk cId="3999600290" sldId="281"/>
            <ac:inkMk id="4" creationId="{37C187A4-A633-4050-8A0F-B7D2F7BE8036}"/>
          </ac:inkMkLst>
        </pc:inkChg>
        <pc:inkChg chg="add">
          <ac:chgData name="Duane Miller" userId="086b8d4e5ca37aec" providerId="LiveId" clId="{0C7EC279-74D1-400A-9F85-406947B97172}" dt="2022-01-07T00:50:22.669" v="688" actId="9405"/>
          <ac:inkMkLst>
            <pc:docMk/>
            <pc:sldMk cId="3999600290" sldId="281"/>
            <ac:inkMk id="5" creationId="{2ADCC78B-EA3A-4102-A474-0F1DC079D5C4}"/>
          </ac:inkMkLst>
        </pc:inkChg>
        <pc:inkChg chg="add">
          <ac:chgData name="Duane Miller" userId="086b8d4e5ca37aec" providerId="LiveId" clId="{0C7EC279-74D1-400A-9F85-406947B97172}" dt="2022-01-07T00:50:37.516" v="689" actId="9405"/>
          <ac:inkMkLst>
            <pc:docMk/>
            <pc:sldMk cId="3999600290" sldId="281"/>
            <ac:inkMk id="7" creationId="{EA45EB92-FF23-4B15-8A3E-3BFDB969BDAA}"/>
          </ac:inkMkLst>
        </pc:inkChg>
        <pc:inkChg chg="add">
          <ac:chgData name="Duane Miller" userId="086b8d4e5ca37aec" providerId="LiveId" clId="{0C7EC279-74D1-400A-9F85-406947B97172}" dt="2022-01-07T00:50:44.066" v="690" actId="9405"/>
          <ac:inkMkLst>
            <pc:docMk/>
            <pc:sldMk cId="3999600290" sldId="281"/>
            <ac:inkMk id="9" creationId="{9E917A18-DA1F-49B1-832E-ADB9D88E400A}"/>
          </ac:inkMkLst>
        </pc:inkChg>
        <pc:inkChg chg="add">
          <ac:chgData name="Duane Miller" userId="086b8d4e5ca37aec" providerId="LiveId" clId="{0C7EC279-74D1-400A-9F85-406947B97172}" dt="2022-01-07T00:50:55.255" v="691" actId="9405"/>
          <ac:inkMkLst>
            <pc:docMk/>
            <pc:sldMk cId="3999600290" sldId="281"/>
            <ac:inkMk id="11" creationId="{6DF4686F-1DA2-406F-A8CC-BE0BFEB5D8EA}"/>
          </ac:inkMkLst>
        </pc:inkChg>
        <pc:inkChg chg="add">
          <ac:chgData name="Duane Miller" userId="086b8d4e5ca37aec" providerId="LiveId" clId="{0C7EC279-74D1-400A-9F85-406947B97172}" dt="2022-01-07T00:51:05.126" v="692" actId="9405"/>
          <ac:inkMkLst>
            <pc:docMk/>
            <pc:sldMk cId="3999600290" sldId="281"/>
            <ac:inkMk id="12" creationId="{E3E81976-84F1-44DB-9623-3DF59EEE323D}"/>
          </ac:inkMkLst>
        </pc:inkChg>
        <pc:inkChg chg="add">
          <ac:chgData name="Duane Miller" userId="086b8d4e5ca37aec" providerId="LiveId" clId="{0C7EC279-74D1-400A-9F85-406947B97172}" dt="2022-01-07T00:51:38.649" v="693" actId="9405"/>
          <ac:inkMkLst>
            <pc:docMk/>
            <pc:sldMk cId="3999600290" sldId="281"/>
            <ac:inkMk id="13" creationId="{F6EB5A83-8E5C-404D-8150-4C032E8603EA}"/>
          </ac:inkMkLst>
        </pc:inkChg>
        <pc:inkChg chg="add">
          <ac:chgData name="Duane Miller" userId="086b8d4e5ca37aec" providerId="LiveId" clId="{0C7EC279-74D1-400A-9F85-406947B97172}" dt="2022-01-07T00:52:27.983" v="694" actId="9405"/>
          <ac:inkMkLst>
            <pc:docMk/>
            <pc:sldMk cId="3999600290" sldId="281"/>
            <ac:inkMk id="14" creationId="{599D4663-B8F5-4A28-9985-078AE32E1C0B}"/>
          </ac:inkMkLst>
        </pc:inkChg>
      </pc:sldChg>
      <pc:sldChg chg="addSp modSp add mod">
        <pc:chgData name="Duane Miller" userId="086b8d4e5ca37aec" providerId="LiveId" clId="{0C7EC279-74D1-400A-9F85-406947B97172}" dt="2022-01-07T00:59:51.069" v="703" actId="9405"/>
        <pc:sldMkLst>
          <pc:docMk/>
          <pc:sldMk cId="420453404" sldId="282"/>
        </pc:sldMkLst>
        <pc:spChg chg="mod">
          <ac:chgData name="Duane Miller" userId="086b8d4e5ca37aec" providerId="LiveId" clId="{0C7EC279-74D1-400A-9F85-406947B97172}" dt="2022-01-05T21:03:35.421" v="244" actId="403"/>
          <ac:spMkLst>
            <pc:docMk/>
            <pc:sldMk cId="420453404" sldId="282"/>
            <ac:spMk id="3" creationId="{D3EFC0C3-FD39-449B-AD90-C042901F23F4}"/>
          </ac:spMkLst>
        </pc:spChg>
        <pc:spChg chg="mod">
          <ac:chgData name="Duane Miller" userId="086b8d4e5ca37aec" providerId="LiveId" clId="{0C7EC279-74D1-400A-9F85-406947B97172}" dt="2022-01-05T21:03:17.528" v="243" actId="14100"/>
          <ac:spMkLst>
            <pc:docMk/>
            <pc:sldMk cId="420453404" sldId="282"/>
            <ac:spMk id="6" creationId="{B2FD387F-92CC-4779-81C3-06BBC90B104F}"/>
          </ac:spMkLst>
        </pc:spChg>
        <pc:inkChg chg="add">
          <ac:chgData name="Duane Miller" userId="086b8d4e5ca37aec" providerId="LiveId" clId="{0C7EC279-74D1-400A-9F85-406947B97172}" dt="2022-01-07T00:58:21.149" v="695" actId="9405"/>
          <ac:inkMkLst>
            <pc:docMk/>
            <pc:sldMk cId="420453404" sldId="282"/>
            <ac:inkMk id="4" creationId="{1662AFD1-A2EE-4F1F-9B59-90DC78AA3F5C}"/>
          </ac:inkMkLst>
        </pc:inkChg>
        <pc:inkChg chg="add">
          <ac:chgData name="Duane Miller" userId="086b8d4e5ca37aec" providerId="LiveId" clId="{0C7EC279-74D1-400A-9F85-406947B97172}" dt="2022-01-07T00:58:25.821" v="696" actId="9405"/>
          <ac:inkMkLst>
            <pc:docMk/>
            <pc:sldMk cId="420453404" sldId="282"/>
            <ac:inkMk id="5" creationId="{C3CE39B3-65C8-4EF7-AD98-EE352597D5C9}"/>
          </ac:inkMkLst>
        </pc:inkChg>
        <pc:inkChg chg="add">
          <ac:chgData name="Duane Miller" userId="086b8d4e5ca37aec" providerId="LiveId" clId="{0C7EC279-74D1-400A-9F85-406947B97172}" dt="2022-01-07T00:59:04.160" v="697" actId="9405"/>
          <ac:inkMkLst>
            <pc:docMk/>
            <pc:sldMk cId="420453404" sldId="282"/>
            <ac:inkMk id="7" creationId="{2815CE57-E17D-4537-AAF6-81719EE0373C}"/>
          </ac:inkMkLst>
        </pc:inkChg>
        <pc:inkChg chg="add">
          <ac:chgData name="Duane Miller" userId="086b8d4e5ca37aec" providerId="LiveId" clId="{0C7EC279-74D1-400A-9F85-406947B97172}" dt="2022-01-07T00:59:04.910" v="698" actId="9405"/>
          <ac:inkMkLst>
            <pc:docMk/>
            <pc:sldMk cId="420453404" sldId="282"/>
            <ac:inkMk id="9" creationId="{A2582B9A-2D5B-466A-8D4B-C3655464C2B7}"/>
          </ac:inkMkLst>
        </pc:inkChg>
        <pc:inkChg chg="add">
          <ac:chgData name="Duane Miller" userId="086b8d4e5ca37aec" providerId="LiveId" clId="{0C7EC279-74D1-400A-9F85-406947B97172}" dt="2022-01-07T00:59:05.378" v="699" actId="9405"/>
          <ac:inkMkLst>
            <pc:docMk/>
            <pc:sldMk cId="420453404" sldId="282"/>
            <ac:inkMk id="11" creationId="{4156B9D3-E2BB-460A-864E-FB4F1D89538C}"/>
          </ac:inkMkLst>
        </pc:inkChg>
        <pc:inkChg chg="add">
          <ac:chgData name="Duane Miller" userId="086b8d4e5ca37aec" providerId="LiveId" clId="{0C7EC279-74D1-400A-9F85-406947B97172}" dt="2022-01-07T00:59:06.169" v="700" actId="9405"/>
          <ac:inkMkLst>
            <pc:docMk/>
            <pc:sldMk cId="420453404" sldId="282"/>
            <ac:inkMk id="12" creationId="{93C38DF7-BEF8-429F-AA85-9CD749DD435E}"/>
          </ac:inkMkLst>
        </pc:inkChg>
        <pc:inkChg chg="add">
          <ac:chgData name="Duane Miller" userId="086b8d4e5ca37aec" providerId="LiveId" clId="{0C7EC279-74D1-400A-9F85-406947B97172}" dt="2022-01-07T00:59:06.592" v="701" actId="9405"/>
          <ac:inkMkLst>
            <pc:docMk/>
            <pc:sldMk cId="420453404" sldId="282"/>
            <ac:inkMk id="13" creationId="{D316077B-6908-4428-9A5A-F265B3B8FF64}"/>
          </ac:inkMkLst>
        </pc:inkChg>
        <pc:inkChg chg="add">
          <ac:chgData name="Duane Miller" userId="086b8d4e5ca37aec" providerId="LiveId" clId="{0C7EC279-74D1-400A-9F85-406947B97172}" dt="2022-01-07T00:59:12.011" v="702" actId="9405"/>
          <ac:inkMkLst>
            <pc:docMk/>
            <pc:sldMk cId="420453404" sldId="282"/>
            <ac:inkMk id="14" creationId="{DEB8B6FF-F3E5-44BD-B7E0-E6B254770EFB}"/>
          </ac:inkMkLst>
        </pc:inkChg>
        <pc:inkChg chg="add">
          <ac:chgData name="Duane Miller" userId="086b8d4e5ca37aec" providerId="LiveId" clId="{0C7EC279-74D1-400A-9F85-406947B97172}" dt="2022-01-07T00:59:51.069" v="703" actId="9405"/>
          <ac:inkMkLst>
            <pc:docMk/>
            <pc:sldMk cId="420453404" sldId="282"/>
            <ac:inkMk id="15" creationId="{29F594E4-2357-4505-B710-5217E7D490F0}"/>
          </ac:inkMkLst>
        </pc:inkChg>
      </pc:sldChg>
    </pc:docChg>
  </pc:docChgLst>
  <pc:docChgLst>
    <pc:chgData name="Duane Miller" userId="086b8d4e5ca37aec" providerId="LiveId" clId="{71A10078-F730-4F8B-8C1D-38BD198FB750}"/>
    <pc:docChg chg="modSld">
      <pc:chgData name="Duane Miller" userId="086b8d4e5ca37aec" providerId="LiveId" clId="{71A10078-F730-4F8B-8C1D-38BD198FB750}" dt="2022-01-07T04:24:01.830" v="0" actId="6549"/>
      <pc:docMkLst>
        <pc:docMk/>
      </pc:docMkLst>
      <pc:sldChg chg="modNotesTx">
        <pc:chgData name="Duane Miller" userId="086b8d4e5ca37aec" providerId="LiveId" clId="{71A10078-F730-4F8B-8C1D-38BD198FB750}" dt="2022-01-07T04:24:01.830" v="0" actId="6549"/>
        <pc:sldMkLst>
          <pc:docMk/>
          <pc:sldMk cId="2717829643" sldId="2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3:58.625"/>
    </inkml:context>
    <inkml:brush xml:id="br0">
      <inkml:brushProperty name="width" value="0.1" units="cm"/>
      <inkml:brushProperty name="height" value="0.1" units="cm"/>
      <inkml:brushProperty name="color" value="#FFFC18"/>
    </inkml:brush>
  </inkml:definitions>
  <inkml:trace contextRef="#ctx0" brushRef="#br0">6578 202 2944,'6'-1'3888,"-4"-2"-3639,-1 1-63,0 1-1,0-1 1,0 1-1,-1-1 1,1 1-1,0-1 1,-1 0-1,1 1 1,-1-1 0,0 0-1,1 0 1,-1-2-1,0 3 194,-1-7 3066,-2 7-3245,0 1-1,-1-1 1,1 1 0,0 0 0,0 0 0,-1 0-1,1 0 1,-4 1 0,-3-1 231,8 0-383,0 0-1,0-1 1,-1 1-1,1-1 1,0 1-1,0-1 1,0 0 0,0 0-1,0 0 1,0 0-1,-3-3 1,3 2 15,0 1 0,0 0 0,-1-1 0,1 1 1,0 0-1,0 0 0,-1 1 0,1-1 0,-1 0 1,1 1-1,0-1 0,-4 1 0,-35-1 215,9 0-179,-62 7-1,56-3 34,-58 0 0,-17 0 196,86 0-307,0 0 0,0 2 1,-27 9-1,47-13-12,-1 1-1,1-1 1,0-1-1,0 1 1,-1-1-1,1-1 1,0 1-1,-1-1 1,1 0-1,0-1 1,0 0-1,-10-4 1,3 2 156,1 1 1,-19-3 0,-15 4-161,0 2-1,-56 8 1,20-2 61,-92 19 522,129-17-525,25-4-75,-23 9 0,30-8 5,0-1-1,-1 0 0,1-2 1,0 1-1,-18 0 0,-27-6-6,-112-21-1,72 8 12,28 7 62,-85-1 0,-222 15-177,286-6 117,-156 7 13,215-2 81,14-1 135,-25 0 0,22-3-238,-1-2-1,-41-7 0,-29-12 131,-83-15 86,-84 17-377,-16 10 518,61 9-411,110 10 123,31-1-1,36-5 11,-32 2-111,29-6 180,13 1-124,1-1 1,-38-6-1,-28-3 103,-397-7 470,474 15-511,1 0 0,0-2 0,-26-6 0,-16-7-113,-96-13-1,133 27 24,-30-4-20,-30 3 36,44 1-45,-59 3-1,-19 19 157,82-13-60,0-1 0,-61 3 0,-20-3-42,-18 2 451,62-2-258,-232 32 122,294-36-557,0-1 1,-1 0 0,1-1 0,0 0 0,-1 0 0,-11-2 0,17 2-121,0-1 1,0 0 0,0 1 0,-1-1 0,1 0-1,0 0 1,1 0 0,-1-1 0,0 1 0,0 0-1,0-1 1,1 1 0,-1-1 0,1 1 0,-1-1-1,1 0 1,0 0 0,-1 0 0,1 1 0,0-1-1,0 0 1,1-1 0,-1 1 0,0 0 0,1 0-1,-2-4 1,-3-32-4807,0-12 1184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53.550"/>
    </inkml:context>
    <inkml:brush xml:id="br0">
      <inkml:brushProperty name="width" value="0.1" units="cm"/>
      <inkml:brushProperty name="height" value="0.1" units="cm"/>
      <inkml:brushProperty name="color" value="#E71224"/>
    </inkml:brush>
  </inkml:definitions>
  <inkml:trace contextRef="#ctx0" brushRef="#br0">8968 1075 2688,'0'0'3136,"-22"4"-624,6 14-1160,14-16-1149,1 0-1,0-1 1,-1 1-1,1 0 1,-1-1-1,1 1 1,-1-1-1,0 1 1,0-1-1,1 0 1,-1 1-1,0-1 1,0 0-1,0-1 1,-1 1-1,1 0 1,0 0-1,0-1 1,0 1-1,-3-1 1,4 0 96,1-9 186,1 6-398,-1 0 1,1 0-1,-1 0 1,1 0-1,0 0 1,0 1-1,0-1 0,0 0 1,1 1-1,1-4 1,22-27 364,-13 17-410,42-52 145,-26 33-6,40-62 0,-60 82-87,-1-1 0,0 1 0,-1-1 0,-1 0 0,5-28 0,-5 13-52,-2 0-1,0-37 0,-5 53 28,0 0-1,-1 0 0,0 0 1,-1 0-1,-11-25 1,13 36-32,-4-9-37,-1-1 1,-1 2-1,0-1 0,-11-12 1,12 17 8,2 0-15,-2 1-1,1 1 1,-1-1 0,0 1 0,-1 0 0,1 1 0,-1 0-1,-16-8 1,-3 1 53,-42-12-1,17 7 301,-96-32-527,47 17 157,56 19 253,0 2 0,-60-8 0,-94 0-837,70 9 977,52 6-492,-153 12 0,29 2 148,-555-4 502,524-16-559,-6 0-296,-927 10 674,1117-3-553,0-1 0,-78-18-1,79 9 406,35 9-180,-1 1-1,1 0 1,-1 0-1,1 2 0,-14-1 1,-195 12 178,-151 14 187,249-14-44,39-1-104,-348-8-47,185-6-15,164 5-146,-160-2 107,166-3-94,-85-14 0,117 11-11,0 3 0,-50 0 1,-189-13 284,265 16-278,-81-8 18,-155-9 7,162 26-150,27 0 96,-62-1-104,41-3 154,54 0-72,0-2-1,-1-2 1,-43-5-1,36-2 155,-1 2 1,-48 0-1,-579 6-646,642-1 714,18 0-198,0 1 1,0 0 0,-13 1-1,-8 1-137,-6 1 329,-6 3-287,12-3 97,26-3-16,0 0 0,0 0 0,1 0 0,-1 1 1,0-1-1,1 1 0,-1 0 0,1 0 0,-4 2 0,-1 0 36,0 0 0,0 0 0,-13 2-1,12-3-1,0 0-1,1 0 1,-14 7-1,13-5-15,1 0-1,-1-1 0,0 0 1,0 0-1,0-1 0,0 0 1,-14 1-1,22-3-29,-1 0-1,0 1 1,1-1-1,-1 1 1,1 0 0,-1-1-1,1 1 1,-1 0-1,1 0 1,-1 0-1,1 0 1,-2 2 0,2-2-174,-1 0 0,1 0 1,-1 0-1,1 0 0,-1 0 1,1 0-1,-1 0 1,1 0-1,-4 0 0,4-1 9,0 0-1,1 0 0,-1 0 0,0-1 0,0 1 1,1 0-1,-1 0 0,0-1 0,0 1 0,1 0 1,-1-1-1,0 1 0,1-1 0,-1 1 0,0-1 1,1 1-1,-1-1 0,1 0 0,-1 1 1,1-1-1,-1 0 0,1 1 0,0-1 0,-1 0 1,1 1-1,0-1 0,-1-1 0,-11-22-3834,-8-12 118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09.895"/>
    </inkml:context>
    <inkml:brush xml:id="br0">
      <inkml:brushProperty name="width" value="0.1" units="cm"/>
      <inkml:brushProperty name="height" value="0.1" units="cm"/>
      <inkml:brushProperty name="color" value="#E71224"/>
    </inkml:brush>
  </inkml:definitions>
  <inkml:trace contextRef="#ctx0" brushRef="#br0">1441 162 1024,'0'0'8,"0"0"-1,0 0 1,0 0 0,0 1-1,0-1 1,0 0 0,0 0-1,0 0 1,0 0 0,0 0-1,0 0 1,0 0 0,0 0-1,0 1 1,0-1 0,0 0-1,0 0 1,0 0 0,0 0 0,0 0-1,0 0 1,0 0 0,0 0-1,0 0 1,0 0 0,0 1-1,0-1 1,0 0 0,0 0-1,0 0 1,0 0 0,0 0-1,0 0 1,0 0 0,-1 0-1,1 0 1,0 0 0,0 0-1,0 0 1,0 0 0,0 0-1,0 0 1,0 0 0,0 0-1,0 0 1,-1 0 0,1 0-1,0 0 1,0 0 0,0 0 0,0 0-1,0 0 1,0 0 0,0 0-1,0 0 1,-1 0 0,11 2-798,-3-6 824,0 0 0,-1-1-1,1 0 1,-1 0 0,1 0 0,-2 0-1,1-1 1,28-31 10405,-41 37-10136,4 1-56,0-1 0,0 0 0,0 0 0,1 0 0,-1-1 1,0 1-1,0 0 0,0-1 0,0 0 0,0 0 1,1 0-1,-1 0 0,0 0 0,1-1 0,-1 1 0,1-1 1,-3-2-1,3 3-155,0 0 0,1 1 0,-1-1 0,0 0 0,0 0 0,0 1 0,0-1 0,0 1-1,0 0 1,0 0 0,-3-1 0,-28 2 571,16 0-339,-142-14 1210,65 2-854,-36-12-225,96 16-120,0 0 1,-66-3-1,-417 14 1158,470-3-1226,-89 13 0,120-10-753,1 0 0,-15 6 0,15-4-2945,-29 6 0,17-10-1582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0.536"/>
    </inkml:context>
    <inkml:brush xml:id="br0">
      <inkml:brushProperty name="width" value="0.1" units="cm"/>
      <inkml:brushProperty name="height" value="0.1" units="cm"/>
      <inkml:brushProperty name="color" value="#E71224"/>
    </inkml:brush>
  </inkml:definitions>
  <inkml:trace contextRef="#ctx0" brushRef="#br0">707 91 5120,'-16'-9'2416,"16"9"-2409,0 0 1,1 0-1,-1 0 1,0 0 0,0 0-1,0 0 1,1 0-1,-1 0 1,0 0-1,0 0 1,0 0-1,1-1 1,-1 1-1,0 0 1,0 0 0,0 0-1,0 0 1,1 0-1,-1-1 1,0 1-1,0 0 1,0 0-1,0 0 1,0 0-1,0-1 1,0 1 0,0 0-1,1 0 1,-1 0-1,0-1 1,0 1-1,0 0 1,0 0-1,0 0 1,0-1-1,0 1 1,0 0 0,0-1-1,0-7 221,1 4 162,-1 1-1,-1-1 1,1 0 0,0 1-1,-1-1 1,0 0-1,0 1 1,0-1-1,0 1 1,-1 0-1,-2-6 1,3 7-252,-1 1-1,1-1 1,-1 1 0,1-1 0,-1 1 0,0 0-1,1-1 1,-1 1 0,0 0 0,0 0 0,0 0 0,0 1-1,0-1 1,0 0 0,0 1 0,0-1 0,0 1 0,0 0-1,0-1 1,0 1 0,-3 1 0,-10-1 304,0 2 1,-25 6-1,13-3 17,-53 13 874,-17 2-79,-68 0-1600,54-15-5169,54-3-2229,23-4 3899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1.481"/>
    </inkml:context>
    <inkml:brush xml:id="br0">
      <inkml:brushProperty name="width" value="0.1" units="cm"/>
      <inkml:brushProperty name="height" value="0.1" units="cm"/>
      <inkml:brushProperty name="color" value="#E71224"/>
    </inkml:brush>
  </inkml:definitions>
  <inkml:trace contextRef="#ctx0" brushRef="#br0">1641 30 4736,'-6'-7'857,"5"5"-706,0 1 0,0-1 0,-1 1-1,-7-10 4358,3 5-2578,-92 13 1601,72-4-3322,-23 2 147,-276-5 1500,239-7-1405,0-1 181,-382 8 2109,261 6-2816,139-3-1832,57-2 848,0 1-1,1 1 0,-1-1 1,-14 7-1,5 0-1170,12-5 784,-1 0 0,0-1 0,0 1-1,-17 2 1,-27-3-2111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2.834"/>
    </inkml:context>
    <inkml:brush xml:id="br0">
      <inkml:brushProperty name="width" value="0.1" units="cm"/>
      <inkml:brushProperty name="height" value="0.1" units="cm"/>
      <inkml:brushProperty name="color" value="#E71224"/>
    </inkml:brush>
  </inkml:definitions>
  <inkml:trace contextRef="#ctx0" brushRef="#br0">1156 240 5376,'-13'-15'1834,"4"7"1473,6 3-2899,0 1 0,-1-1 0,1 1 1,-1 0-1,1 0 0,-1 0 0,0 1 0,-1-1 0,1 1 0,-9-5 0,-7-3 460,-27-9-1,41 17-745,-87-33 1686,-106-27 0,159 52-1574,-1 3 0,0 1 0,0 2-1,-61 1 1,80 4-705,0 2 0,0 0 0,0 2 0,0 0 0,1 2 0,0 0 0,0 1 0,1 1 0,-40 22 0,39-16-1288,-26 23 0,32-25-266,0 0 1,-1-1 0,-31 17 0,8-15-1283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6.262"/>
    </inkml:context>
    <inkml:brush xml:id="br0">
      <inkml:brushProperty name="width" value="0.1" units="cm"/>
      <inkml:brushProperty name="height" value="0.1" units="cm"/>
      <inkml:brushProperty name="color" value="#E71224"/>
    </inkml:brush>
  </inkml:definitions>
  <inkml:trace contextRef="#ctx0" brushRef="#br0">3045 193 2048,'-21'-3'5085,"21"2"-4927,0 1 0,0 0 1,0-1-1,-1 1 0,1-1 1,0 1-1,0 0 0,0-1 1,0 1-1,0-1 0,0 1 0,0 0 1,0-1-1,0-1 194,0-12 944,-2 13-1225,1 0-1,0 1 1,0-1-1,0 1 1,0-1-1,0 1 1,-1-1 0,1 1-1,0 0 1,0-1-1,-1 1 1,1 0-1,0 0 1,0 0 0,-1 0-1,1 0 1,0 0-1,-2 1 1,-14-1 353,6-4-169,9 3-183,0 0 1,0 0-1,0 0 1,0 1-1,0-1 1,0 1-1,0-1 0,-4 1 1,-4-1 119,0 1 1,1-2-1,-1 1 1,1-1-1,-1-1 1,1 0-1,0 0 1,-1-1-1,2 0 1,-17-10-1,17 9 25,-1 1 0,0-1 0,0 2 0,0-1 0,0 2-1,0-1 1,-1 1 0,-9-1 0,2 0 196,10 1-184,0 1 0,0 0-1,-10 0 1,-26 1 22,-1-1-1,-74-13 1,98 10-135,-8-2 12,-1 0 1,-55-2-1,60 7-42,0-1-1,-33-8 0,-5-1 107,-105-3 352,111 17-265,-96 17-1,8 0-259,-99-4 179,222-13-199,-29 7-1,7-1-43,21-6-51,17-3 114,0 0 1,1 1 0,-1 0-1,0 0 1,-8 3 0,-8 3-11,0-1 1,-30 4 0,24-5 61,-7 0-4,-1-2 0,1-2 1,-36-2-1,8 0 53,-415 1 654,447 0-1947,1 2 0,-1 1-1,-40 10 1,29-2-4899,-74 31 1,47-13 2104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8.286"/>
    </inkml:context>
    <inkml:brush xml:id="br0">
      <inkml:brushProperty name="width" value="0.1" units="cm"/>
      <inkml:brushProperty name="height" value="0.1" units="cm"/>
      <inkml:brushProperty name="color" value="#E71224"/>
    </inkml:brush>
  </inkml:definitions>
  <inkml:trace contextRef="#ctx0" brushRef="#br0">1794 87 1152,'3'0'14,"0"-1"-1,-1 1 1,1-1-1,0 0 1,-1 0-1,1 0 1,-1 0-1,1-1 1,-1 1 0,1-1-1,-1 1 1,0-1-1,3-3 1,17-10 249,-19 13 89,-1 0 0,1 0 0,0 0 1,-1-1-1,0 1 0,0 0 0,0-1 0,3-3 0,-5 5-251,1 1 1,-1-1-1,1 0 1,-1 1-1,1-1 1,-1 0-1,1 1 0,-1-1 1,0 0-1,1 1 1,-1-1-1,0 0 1,0 1-1,0-1 1,0 0-1,1 0 0,-1 0 1,0 1-1,0-1 1,0 0-1,0 0 1,-1 1-1,1-1 1,0 0-1,0 0 0,0 1 1,-1-1-1,1 0 1,0 1-1,-1-1 1,1 0-1,0 1 1,-1-1-1,1 0 1,-1 1-1,1-1 0,-1 1 1,1-1-1,-2 0 1,0 1-69,1-1-1,-1 1 1,0 0 0,1 0 0,-1 0 0,0 0 0,1 0-1,-1 1 1,0-1 0,1 0 0,-1 1 0,1 0-1,-3 0 1,-20 9 398,22-8-397,-60 26 1710,54-25-1549,0 0 0,0-1-1,1 0 1,-1-1 0,-1 1 0,-8-1 0,9-1-30,0 1 0,0-1 1,0 1-1,0 1 0,1 0 1,-1 0-1,-8 3 0,9-3-53,0 0 1,0 0-1,-1-1 0,1 0 0,0-1 1,-9 0-1,-12 2 4,-8 1 256,-62-4 0,38 0 25,-124 9 152,155-7-341,-33-2-1,42-1-62,1 1 1,-1 1-1,1 1 0,-38 7 0,21-1-142,0-2 0,-1-1-1,1-3 1,-49-2 0,17 0 63,-190 1 1150,150-6-197,93 7-920,0 1 1,0 1-1,0 0 1,-23 8-1,-15 4-1268,34-11-926,0 2 1,1 0-1,-23 11 1,18-3-1634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19.559"/>
    </inkml:context>
    <inkml:brush xml:id="br0">
      <inkml:brushProperty name="width" value="0.1" units="cm"/>
      <inkml:brushProperty name="height" value="0.1" units="cm"/>
      <inkml:brushProperty name="color" value="#E71224"/>
    </inkml:brush>
  </inkml:definitions>
  <inkml:trace contextRef="#ctx0" brushRef="#br0">1252 204 3328,'-3'-4'423,"3"3"-344,0 1 0,0-1 0,-1 0 0,1 1 0,-1-1 1,1 0-1,0 1 0,-1-1 0,1 1 0,-1-1 0,0 1 1,1-1-1,-1 1 0,1-1 0,-1 1 0,0 0 0,1-1 1,-1 1-1,-2-1 1108,4-3-996,-1 0-1,0 0 1,0 0-1,0 0 1,-1 0-1,0 0 1,1 0-1,-1 0 1,-1 0-1,1 0 1,-1 0-1,1 1 1,-1-1-1,0 1 1,0-1-1,-1 1 1,1-1-1,-1 1 1,1 0-1,-1 0 1,0 1-1,0-1 1,0 0-1,-5-2 1,-7-5 169,0 0 1,-1 1-1,0 1 0,0 0 1,-1 1-1,-30-8 1,13 5-1,16 5-285,0 1 1,-35-5-1,1 7 471,-83 6 0,-51 18-134,128-14-305,12 1 230,-1 2 0,1 2 0,-49 21 1,70-25-125,-61 26 155,43-22-1847,-44 21-1,65-23-744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22.165"/>
    </inkml:context>
    <inkml:brush xml:id="br0">
      <inkml:brushProperty name="width" value="0.1" units="cm"/>
      <inkml:brushProperty name="height" value="0.1" units="cm"/>
      <inkml:brushProperty name="color" value="#E71224"/>
    </inkml:brush>
  </inkml:definitions>
  <inkml:trace contextRef="#ctx0" brushRef="#br0">2299 15 2432,'-3'-2'303,"3"1"-252,-1 1-1,1-1 1,-1 1 0,1-1-1,-1 1 1,1-1-1,-1 0 1,1 1-1,0-1 1,-1 0-1,1 1 1,0-1-1,0 0 1,-1 1-1,1-1 1,0-1 362,-6 6-253,-2-4 323,1 1 0,0 1 0,0 0-1,1 0 1,-1 0 0,0 0 0,1 1-1,-1 1 1,1-1 0,-11 8 0,8-5-63,0 0 1,-1-1-1,1-1 1,-16 6-1,-5-1-24,0-2 0,0-1-1,-1-1 1,-37 1 0,29-4 32,30 0-361,0-2-1,0 1 0,0-1 0,0-1 0,0 1 0,-15-4 0,-16-7 373,0 2 0,-42-3 0,50 7-63,25 3-348,-1 0-1,1 1 0,0 0 1,0 1-1,-1-1 0,1 1 1,0 1-1,-1-1 0,1 1 1,-8 3-1,-25 8 197,0-2 0,-74 10 0,86-17 93,-49-4 1,30 0-249,20 0-227,-50-9-1,50 5 416,-52-2 0,13 5-14,35 0 32,0 1-1,-30 5 1,32-1-226,-221 18 281,171-19-188,-87-5 612,105-5-615,36 3-299,-45-1-1,46 7-732,14 0-1258,-1-1 0,1 0 0,0 0 1,-19-4-1,0-8-1337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2:39.195"/>
    </inkml:context>
    <inkml:brush xml:id="br0">
      <inkml:brushProperty name="width" value="0.1" units="cm"/>
      <inkml:brushProperty name="height" value="0.1" units="cm"/>
      <inkml:brushProperty name="color" value="#E71224"/>
    </inkml:brush>
  </inkml:definitions>
  <inkml:trace contextRef="#ctx0" brushRef="#br0">3202 1134 2432,'44'-25'2282,"-30"16"-2056,0 1-1,0 1 0,17-7 1,-29 13-168,0 1 0,0-1 0,0 1 0,0-1 0,0 1 1,0 0-1,0 0 0,0 0 0,0 0 0,0 0 0,0 0 0,0 1 1,0-1-1,0 1 0,0-1 0,0 1 0,0 0 0,0 0 0,0 0 0,-1 0 1,1 0-1,0 0 0,-1 0 0,1 0 0,-1 1 0,1-1 0,-1 1 1,1-1-1,1 4 0,-2-3 208,-1 0 0,1 0 0,0 0 0,-1 0 0,1 0 0,-1 0 0,0 0 0,0 0 0,0 4 0,0-4-224,0 0 0,0 0 0,1 0 1,-1 0-1,0 1 0,1-1 1,-1 0-1,1 0 0,1 3 0,-1-2 45,1 0-1,-1 0 0,0 1 1,0-1-1,0 1 1,-1-1-1,1 0 0,-1 7 1,-1 34 2397,0-19-695,7 4-376,-6-29-1376,0 0-1,0 1 1,0-1-1,0 0 1,0 0 0,0 1-1,0-1 1,0 0-1,0 1 1,0-1-1,0 0 1,0 0-1,1 1 1,-1-1 0,0 0-1,0 0 1,0 0-1,0 1 1,1-1-1,-1 0 1,0 0 0,0 0-1,0 1 1,1-1-1,-1 0 1,0 0-1,0 0 1,1 0-1,-1 0 1,0 0 0,0 0-1,1 0 1,-1 1-1,0-1 1,1 0-1,-1 0 1,15-3 842,13-11-210,-24 9-565,0 0 0,0 0-1,0-1 1,0 1 0,-1-1-1,0 0 1,0 0 0,2-7-1,5-11 180,4-3-154,0-1 0,-2-1 1,-1 0-1,12-51 0,-17 50 18,-2-1 1,2-43-1,-6-144 1032,-1 204-1142,-1-1 1,0 1-1,-1 0 0,0 0 1,-1 1-1,-9-20 0,3 13-23,7 13 24,-1-1 0,1 1 0,-3-13 0,-6-38 319,7 32-307,0-1 1,-2 2 0,-12-31 0,14 42-22,-1 1 1,-1 0 0,0 0 0,0 1 0,-2 0 0,1 0 0,-2 0 0,1 2-1,-15-14 1,8 13-13,-1 0 0,0 1 0,-1 1 0,0 1 0,-21-7 0,34 13-17,-16-4 8,1 0 1,-1 2-1,0 0 1,-28 0-1,3-1-24,13 1 16,-3-1 0,-41 0 0,-46 0 70,-57-4 116,-1778 9 97,1914 2-132,-82 14 0,30-1-42,64-12-206,-184 16-2942,198-18 2027,0-1 1,-18-3-1,31 2 557,0 0 0,0 0 0,0 0 0,0 0 0,1-1 0,-1 0 0,0 0 1,1 0-1,0 0 0,-1-1 0,1 0 0,-4-3 0,5 2-204,0 1 1,0-1 0,1 0 0,-1 0-1,1 0 1,-2-5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2:40.227"/>
    </inkml:context>
    <inkml:brush xml:id="br0">
      <inkml:brushProperty name="width" value="0.1" units="cm"/>
      <inkml:brushProperty name="height" value="0.1" units="cm"/>
      <inkml:brushProperty name="color" value="#E71224"/>
    </inkml:brush>
  </inkml:definitions>
  <inkml:trace contextRef="#ctx0" brushRef="#br0">17 30 1664,'-17'5'736,"23"-5"-704,5-5-384,0-4-96,0-2-128,0 2 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03.299"/>
    </inkml:context>
    <inkml:brush xml:id="br0">
      <inkml:brushProperty name="width" value="0.1" units="cm"/>
      <inkml:brushProperty name="height" value="0.1" units="cm"/>
      <inkml:brushProperty name="color" value="#E71224"/>
    </inkml:brush>
  </inkml:definitions>
  <inkml:trace contextRef="#ctx0" brushRef="#br0">2400 104 3712,'-2'-1'219,"1"0"0,0 0 0,0 0 0,-1 1 0,1-1 0,-1 1 0,1-1 0,0 1 0,-1-1 0,1 1 0,-1 0 0,1 0 0,-3 0 0,-25 0 925,13 1-192,-33 0 382,23 0-824,-1-1-1,1-1 1,-1-1 0,-28-6 0,42 6-244,0 0 0,-1 1 0,-22 0 0,25 2-232,-1-1 1,0-1-1,1 0 0,-1-1 0,-15-4 0,-91-23 1566,107 27-1480,1 0 0,0 0 0,-1 1-1,1 1 1,-11 0 0,-15-1 20,-154-1 170,100 3-39,50-1-56,-135-4 429,-8 1-232,100 5 248,-12-1-167,-118 18 0,170-16-432,0-1-1,-81-7 1,106 3-4,1-1 1,-32-11 0,35 10 16,-1 0 0,1 0 0,-1 1 0,-27-1 1,-82-7 298,105 10-214,9 1-87,0 0 0,-15 2 0,22-2-42,0 1 0,0-1 0,0 1 0,0 0-1,1 0 1,-1 1 0,0-1 0,0 0-1,1 1 1,-1 0 0,1 0 0,-4 3 0,4-3-12,0 1 1,0-1 0,0 1 0,0 0-1,0 0 1,1 0 0,-1 0 0,1 0-1,0 0 1,0 0 0,0 0-1,-1 6 1,1 2 73,0 1-1,2 15 1,-1-6-56,1-7 11,0 0 0,1 0-1,5 16 1,-4-16 5,0 0 0,-1 0 0,1 18 0,-3 8-33,-11 74-1,4-71-26,-2 66 0,9 184 286,-11-197-332,5 14 140,6-91-128,0-4 27,0 0 0,1-1 0,4 24 0,-2-18 7,2 29 0,-4-31 58,0-1-1,2 1 1,6 27 0,-8-41-47,1 0 0,0 0-1,-1 1 1,1-1 0,1 0 0,-1-1-1,0 1 1,1 0 0,0-1-1,0 1 1,0-1 0,0 0 0,1 0-1,-1 0 1,1 0 0,0-1-1,0 0 1,7 4 0,-8-5 12,0 0 1,0 0-1,0 0 1,0-1 0,0 1-1,0-1 1,1 0-1,-1 0 1,0 0-1,0 0 1,0 0-1,5-2 1,2 0-16,-1-2 1,16-6-1,-18 7 0,0-1 0,1 1 0,0 1 0,12-3 0,-1 1-30,6-1 54,-13 6-9,-1-2 1,0 0-1,1 0 0,-1-1 0,12-3 0,-1-1 23,0 0 1,0 2-1,1 1 1,40-1-1,126-2-214,367 6 192,-350-16 266,-132 8-484,-23 3 121,153-9 375,-68 5-548,-2-1 151,313 14 12,-401-2 137,55 10-1,-20-2-8,12-3-54,1-5 0,-1-4-1,101-14 1,-83 7-60,126 7 1,-118 4 197,63 6-34,-79-1-195,66 8-2,-36-2 86,255 12 67,-161-7-51,183 6-21,-183-15 237,-95 5-214,2-6 1,149-10 0,-241 1 63,-1 2 0,57 10 0,-28-3-131,367 12 30,-272-17 180,51-1 213,-151-4-380,81-13 0,-61 1 69,318-38 167,61 15-366,-51 25 160,-277 13 0,168-15 310,0 7-163,-198 8-49,-4 1-147,-47 1 44,0-3 0,1-3 0,54-9 0,81-31-16,60-10 32,-207 47-1029,0 2 1,1 2-1,84 6 1,63 32-6973,-146-26 5079,16 2-1121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2:41.194"/>
    </inkml:context>
    <inkml:brush xml:id="br0">
      <inkml:brushProperty name="width" value="0.1" units="cm"/>
      <inkml:brushProperty name="height" value="0.1" units="cm"/>
      <inkml:brushProperty name="color" value="#E71224"/>
    </inkml:brush>
  </inkml:definitions>
  <inkml:trace contextRef="#ctx0" brushRef="#br0">2981 197 2048,'1'-1'142,"1"1"-1,-1-1 1,1 1-1,0-1 1,-1 0 0,1 0-1,-1 1 1,0-1 0,1 0-1,-1 0 1,0-1 0,0 1-1,1 0 1,-1 0-1,2-3 1,19-13 7680,-19 16-7388,-6 2-289,1 0 0,-1 0-1,1 1 1,-1-1 0,1 1-1,-4 2 1,-6 4 176,4-5-36,1 0 1,-1 0 0,-16 2 0,1 0 299,-73 14 358,-172 11 0,217-26-638,15-1-147,-112 13 596,55-3-87,-175 3 0,85-10-283,-78 3 26,137-10-375,-244-33 0,287 14 137,55 13-174,-292-66 770,204 41-332,50 12-173,28 9-57,-98-24 470,106 29-775,-1 2 1,-53-2 0,76 6-225,1 0 0,-1-1 0,1 1 0,-1-1 0,1 0 0,-9-3 0,10 2-426,-1 0 1,1-1-1,0 1 1,0-1-1,0 0 1,0 0-1,1 0 1,-6-6 0,-21-21-4100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7:18.038"/>
    </inkml:context>
    <inkml:brush xml:id="br0">
      <inkml:brushProperty name="width" value="0.1" units="cm"/>
      <inkml:brushProperty name="height" value="0.1" units="cm"/>
      <inkml:brushProperty name="color" value="#E71224"/>
    </inkml:brush>
  </inkml:definitions>
  <inkml:trace contextRef="#ctx0" brushRef="#br0">5638 1340 2816,'-2'-13'4549,"0"16"-3754,-5 7 2821,-9-10-614,12 2-2778,1 0 0,-1 0 0,1 1 0,0-1 0,0 1 0,0-1 0,-5 7 0,-5 4 373,5-6-262,1 1 0,-1 1 0,1 0-1,-8 13 1,11-15-219,-1 1-1,0-1 1,0-1 0,-1 1-1,0-1 1,0 0 0,0 0-1,-9 6 1,12-11-86,-8 7 190,-2-1 1,1-1-1,-1 0 1,0 0-1,0-1 1,-17 3-1,0-3 15,-1-1-1,0-1 0,0-2 1,-44-3-1,27-3-61,-1-3 0,-49-13 0,33 3 242,-54-12 253,-173-23 372,205 42-985,-210-36-25,180 14 94,-30-7-125,81 26 37,-62-9 45,-253 8-171,357 15 148,-39 3-140,-68 12 0,39-4 129,43-4 69,0 2 1,-50 16 0,-92 40-126,168-59 53,0 0 0,-27 3 1,15-2 46,-116 12 44,91-14-62,-185 1 270,156-7-451,37 4 139,-56 9 0,57-5-54,-55 0 0,41-6 164,-115-16 0,62-12-129,78 16 17,-65-8 0,-91 14 44,132 5-56,-152 4 74,5 1-203,153-5 195,-1-3 1,-77-13 0,130 14-81,0 1 0,0-1 0,0 0 0,1 0 0,-1 0 1,1-1-1,-1 0 0,1 0 0,0 0 0,0-1 1,0 1-1,0-1 0,1-1 0,0 1 0,0 0 0,0-1 1,-5-7-1,5 3 3,-1 1 0,2 0 0,-1-1 0,1 0 0,1 0-1,-1 0 1,2 0 0,-1 0 0,1 0 0,0-16 0,7-92-118,-5 105 151,1 1 0,0-1-1,0 0 1,1 1 0,1 0 0,7-16 0,-6 13-3,1 0 0,-2-1 0,4-18 0,3-24-159,2-16 102,3-42 112,-12 81-164,2-47-94,-6-173 172,1 243-21,0-1-1,1 1 0,1 0 1,-1 0-1,7-13 0,-8 19 16,0 3-4,1-1-143,-2 2 144,0 1-1,0 0 0,0-1 0,1 1 1,-1 0-1,0-1 0,0 1 0,0 0 1,0-1-1,1 1 0,-1 0 1,0 0-1,0-1 0,0 1 0,1 0 1,-1-1-1,0 1 0,1 0 0,-1 0 1,0 0-1,1-1 0,-1 1 1,12-3-10,0 1 0,0 0 0,0 1 1,0 0-1,15 2 0,-18-1-21,57-6 110,-56 6-60,0-1-1,0-1 1,11-2-1,-11 2 32,0 0-1,0 0 0,11 1 1,4 0-33,30-6 0,11 0-18,87-10 45,-64 7-42,116-19 66,-139 17-11,-39 6-34,37-2-1,74-7-16,-38 3-31,42-5-11,120-6 198,26 20-206,148 3 197,-397 1-149,70 14 0,-70-8 0,72 2 0,-78-9 1,33 1 33,120-15 0,-152 10-6,1 2 0,38 2 0,-26 1-143,-25 0 140,0 1 0,27 7 0,26 2-69,345 4 226,-285-9-332,-52 3 262,196 0 32,-19-9-154,-116-9 244,112 18-292,-216-9 128,36 0-76,81-10 0,-113 5 140,75-13-198,-94 14 72,0 2 0,1 0 0,34 4 0,-12-1 72,-17-4-56,-27 2-23,0 0 0,1 0 0,-1 1 0,0-1 0,1 1 0,-1 0 0,0 1 0,1-1 0,-1 1 0,0 0 0,1 0 0,4 2 0,-6-2 5,0 1 1,0 0-1,0-1 0,0 1 0,0 1 0,0-1 1,0 0-1,-1 1 0,1-1 0,-1 1 1,0 0-1,0 0 0,0 0 0,0 0 0,0 0 1,-1 0-1,1 1 0,-1-1 0,0 0 1,0 1-1,0-1 0,-1 1 0,1-1 0,-1 1 1,0 0-1,0-1 0,0 1 0,0-1 1,-1 5-1,-4 14-37,-10 24 0,-2 15-51,-77 390 295,53-273-240,14-63 125,16-72-73,0-1-26,5-26 3,2 1 0,0 0 1,1 0-1,-2 28 1,5-3 226,0-41-149,0 0-119,0 1 1,0-1-1,0 0 0,0 0 0,1 1 1,-1-1-1,0 0 0,1 0 0,-1 1 1,0-1-1,1 0 0,-1 0 0,1 0 1,1 2-1,0-1-685,1-1 1,0 1 0,0-1-1,0 0 1,0 0 0,0 0-1,0 0 1,0 0 0,0-1-1,0 1 1,3-1 0,-4 1 200,-1-1 1,1 0-1,-1 0 1,1 0-1,-1 0 1,1 0-1,-1 0 1,1-1-1,-1 1 1,1 0-1,-1-1 1,1 1-1,-1-1 1,1 1-1,-1-1 1,0 0-1,1 0 0,-1 0 1,0 1-1,3-4-522,-4 4 794,0-1-1,0 0 0,0 1 1,0-1-1,0 0 0,-1 1 0,1-1 1,0 0-1,0 1 0,0-1 0,-1 1 1,1-1-1,0 0 0,-4-3-1258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8:09.840"/>
    </inkml:context>
    <inkml:brush xml:id="br0">
      <inkml:brushProperty name="width" value="0.1" units="cm"/>
      <inkml:brushProperty name="height" value="0.1" units="cm"/>
      <inkml:brushProperty name="color" value="#E71224"/>
    </inkml:brush>
  </inkml:definitions>
  <inkml:trace contextRef="#ctx0" brushRef="#br0">7370 59 4224,'-11'0'3306,"21"10"-2458,-9-5-541,0 0-1,-1 0 1,0-1 0,0 1-1,0 0 1,0 0-1,-1 0 1,-1 8-1,-1 2 546,2-3-431,0 0 0,-1-1-1,-1 1 1,0-1 0,0 0 0,-1 0-1,-1 0 1,0 0 0,-7 11 0,11-21-370,0 0 1,0 1-1,-1-1 0,1 0 1,0 0-1,-1 0 0,1 0 1,-1 0-1,1-1 0,-1 1 1,1 0-1,-1-1 0,0 1 1,1-1-1,-1 0 1,0 1-1,0-1 0,1 0 1,-1 0-1,-2 0 0,-5-1 244,0 0 0,-17-5-1,2 1 144,-132-14 1348,125 14-1548,-52-1-1,-33-1-221,-1 0 277,79 4-128,0-2-1,0-1 1,-68-20 0,78 19-77,-39-11-93,-108-12-1,31 19 130,-26-3-136,-266-25 439,143 11-240,176 13-169,-139 1 1,-283 14 242,268 19-3,181-9-169,-230 10 311,104-16-111,153-1-185,-87 18-1,84-9-53,0-4 1,-87 1-1,-131-18 7,205 6 92,-91 9 1,138-4-134,-59-7 0,3 0 85,-159 0 150,216 5-214,-28-1 50,-1 3 0,-70 11 0,88-5 39,-1-2 1,-57 0-1,-111-6-201,168 4 326,26 10-123,13-10-113,0-1 1,0 0-1,-1 0 1,1-1-1,-1 1 1,0-1-1,1 0 1,-10 2-1,-46 10 153,40-10-150,-4 1-19,7-1 4,0 0 0,0-2 0,-20 1 0,23-2-6,1 0 0,0 1 1,-15 4-1,15-3 11,0 0 0,-1-1 0,-14 0 0,4-2-18,-1-1-1,-45-7 0,-46-12 110,-16-3 32,8 0-217,90 16 85,-1 2 0,1 1 1,-1 2-1,-46 4 0,24-2-133,56 0 132,1 0 2,-1 0 0,1 0 0,0 0 1,0 0-1,-1 0 0,1 0 0,0 0 1,0 0-1,-1 0 0,1 0 0,0 0 0,-1 0 1,1 0-1,0 0 0,0 0 0,-1 0 1,1 1-1,0-1 0,0 0 0,-1 0 1,1 0-1,0 0 0,0 1 0,0-1 0,-1 0 1,1 0-1,0 0 0,0 1 0,0-1 1,-1 0-1,1 1 59,4 11-59,-2-10-18,0 1 0,1 0 0,0-1 0,-1 1 0,1-1 1,0 0-1,0 0 0,0 0 0,0-1 0,5 3 0,12 7 1,7 6 3,1-2 0,1-1-1,0-1 1,1-1-1,1-2 1,60 12 0,-9-9-56,120 5 0,-101-18 47,167-21-1,-199 14 45,131-7 267,-100 16-2758,-1 9-6884,-71-5 4213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8:13.357"/>
    </inkml:context>
    <inkml:brush xml:id="br0">
      <inkml:brushProperty name="width" value="0.1" units="cm"/>
      <inkml:brushProperty name="height" value="0.1" units="cm"/>
      <inkml:brushProperty name="color" value="#E71224"/>
    </inkml:brush>
  </inkml:definitions>
  <inkml:trace contextRef="#ctx0" brushRef="#br0">3861 161 1408,'-32'0'805,"26"-11"-234,2 8-3,0 0-1,0 1 1,0-1 0,0 1 0,-1 0-1,1 0 1,-10-2 0,-8-4 623,-13-5 556,-16-7 213,44 16-1718,0 1 0,0 0 0,0 0 0,0 1 0,-1-1 0,1 2 1,-1-1-1,0 1 0,-14-1 0,-593 2 3950,592-1-4138,0-1 1,-34-9-1,3 2 1,-51-7 417,-151-3 0,-34 14 46,-218 5 516,346 7-1076,48 0 239,-312 13 432,209-15-207,15-7 18,70-1-336,57 3-66,-157 6-364,163-2-3008,45 1 102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8:17.714"/>
    </inkml:context>
    <inkml:brush xml:id="br0">
      <inkml:brushProperty name="width" value="0.1" units="cm"/>
      <inkml:brushProperty name="height" value="0.1" units="cm"/>
      <inkml:brushProperty name="color" value="#E71224"/>
    </inkml:brush>
  </inkml:definitions>
  <inkml:trace contextRef="#ctx0" brushRef="#br0">0 1 512,'6'11'256,"4"-8"-192,1-3-256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8:18.418"/>
    </inkml:context>
    <inkml:brush xml:id="br0">
      <inkml:brushProperty name="width" value="0.1" units="cm"/>
      <inkml:brushProperty name="height" value="0.1" units="cm"/>
      <inkml:brushProperty name="color" value="#E71224"/>
    </inkml:brush>
  </inkml:definitions>
  <inkml:trace contextRef="#ctx0" brushRef="#br0">1060 30 3456,'-8'-2'520,"0"1"1,0 0-1,0 0 0,1 0 1,-17 2-1,0 0 2358,20-1-2546,0 1-1,0-1 1,0 1 0,-1 0 0,1 0-1,0 1 1,0-1 0,-6 4 0,8-4-120,-1 1 0,1-1 0,-1 0 0,1 0 1,-1 0-1,0 0 0,0-1 0,1 1 0,-1-1 0,0 1 1,0-1-1,1 0 0,-1 0 0,0 0 0,0-1 1,0 1-1,-4-2 0,2 1-33,1 0 0,-1 0-1,1 1 1,-1-1 0,0 1 0,-4 0 0,-21-1 153,7-2 162,1 1-1,-42 2 1,28 0-50,-21 2 17,27-1-9,-45-3 0,-19 0 194,52 3-177,2 1-195,-73 13 0,73-8-363,3 3-254,28-7-262,-1 0 1,-18 2-1,25-4 148,1-1 1,-1 0-1,0 0 0,1 0 1,-1-1-1,0 1 0,0-1 1,-4-1-1,4 0-388,0 0 0,1 0 0,-1 0 0,0 0 0,1 0 0,0 0 0,-1-1 0,1 1 0,0-1 0,-3-5 0,1 2-292,-23-34-2697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26.318"/>
    </inkml:context>
    <inkml:brush xml:id="br0">
      <inkml:brushProperty name="width" value="0.1" units="cm"/>
      <inkml:brushProperty name="height" value="0.1" units="cm"/>
      <inkml:brushProperty name="color" value="#FFFC18"/>
    </inkml:brush>
  </inkml:definitions>
  <inkml:trace contextRef="#ctx0" brushRef="#br0">43 10 128,'-17'-6'160,"12"3"-128,-10 3-64,10 0-64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27.160"/>
    </inkml:context>
    <inkml:brush xml:id="br0">
      <inkml:brushProperty name="width" value="0.1" units="cm"/>
      <inkml:brushProperty name="height" value="0.1" units="cm"/>
      <inkml:brushProperty name="color" value="#FFFC18"/>
    </inkml:brush>
  </inkml:definitions>
  <inkml:trace contextRef="#ctx0" brushRef="#br0">2295 75 3072,'-1'0'62,"1"0"0,-1 0 0,1-1 0,-1 1 0,0 0 0,1 0 0,-1-1 0,1 1 0,-1 0 0,1-1 0,-1 1 0,1-1 0,0 1 0,-1-1 0,1 1 0,-1-1-1,1 1 1,0-1 0,-1 1 0,1-1 0,0 1 0,0-1 0,0 1 0,-1-1 0,1 0 0,0 1 0,0-1 0,-1-10 4853,-5 10-4204,4 1-576,1 0 0,-1 0-1,1-1 1,-1 1-1,1 0 1,0 0 0,-1 0-1,1 0 1,-1 1-1,1-1 1,0 0 0,-1 1-1,1-1 1,-1 1-1,1-1 1,0 1 0,0-1-1,-1 1 1,1 0-1,0 0 1,0 0 0,0 0-1,0 0 1,0 0-1,0 0 1,0 0 0,-1 2-1,1-2-83,0 1-1,0 0 0,0-1 0,0 1 1,0-1-1,0 1 0,0-1 1,0 1-1,-1-1 0,1 0 0,0 0 1,-1 0-1,1 0 0,-1 0 1,0 0-1,1 0 0,-1 0 1,-2 0-1,-1 1 118,1-1 0,-1 0-1,0-1 1,0 1 0,-7-1 0,-5 0 112,0-1 0,0 0 0,-31-7 0,-124-39 1032,146 40-1161,0 1 0,-1 1 0,0 2 0,0 0 0,-39 2 0,-53-10 345,13 11-303,-9-2 175,-118 15-1,51-1 102,110-9-143,-170 20 357,-19 0-2093,87 3-3793,74-11 1347,-3-11-368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43.533"/>
    </inkml:context>
    <inkml:brush xml:id="br0">
      <inkml:brushProperty name="width" value="0.1" units="cm"/>
      <inkml:brushProperty name="height" value="0.1" units="cm"/>
      <inkml:brushProperty name="color" value="#FFFC18"/>
    </inkml:brush>
  </inkml:definitions>
  <inkml:trace contextRef="#ctx0" brushRef="#br0">4697 57 1792,'4'-5'345,"-1"1"-1,1-1 1,0 1-1,0 0 1,1 0 0,-1 1-1,1-1 1,0 1 0,0 0-1,0 0 1,1 1-1,-1-1 1,0 1 0,1 1-1,0-1 1,-1 1 0,1-1-1,0 2 1,0-1-1,9 1 1,-14 0-267,0-1 0,0 1 0,0 0 0,1 1 0,-1-1 0,0 0 0,0 0 0,0 0 0,0 1 0,1-1 0,-1 1 0,0-1 0,0 1 0,0-1 1,0 1-1,0-1 0,0 1 0,0 0 0,0 0 0,0 0 0,-1-1 0,3 3 0,-2 0 229,0-1 0,0 1 0,-1-1-1,1 1 1,0-1 0,-1 1 0,0 0 0,1-1 0,-2 6 0,4-2 390,-3-6-644,0 1 0,1-1 0,-1 1 0,0-1-1,1 0 1,-1 1 0,0-1 0,0 1 0,1-1 0,-1 1-1,0-1 1,0 1 0,0-1 0,0 1 0,0-1 0,0 1-1,0 0 1,0-1 0,0 1 0,0-1 0,0 1 0,0-1-1,0 1 1,0-1 0,-1 1 0,1-1 0,0 1 0,0-1-1,-1 1 1,1-1 0,0 0 0,0 1 0,-1-1-1,1 1 1,-1-1 0,1 0 0,0 1 0,-1-1 0,0 1-1,-11 8 289,-1 0-1,0-1 0,-1 0 1,-24 10-1,33-16-296,0-1 0,0 0 0,1 0 0,-1-1 0,0 1 0,0-1 0,-7 0 0,7-1 38,-1 1-1,1 1 1,-1-1 0,1 1 0,-10 2-1,-3 2 12,0 0-1,-1 0 1,1-2-1,-1 0 1,-35-1-1,26-2-88,-18 1 269,-84-11-1,-120-28-5,203 33 9,-80 2-1,6 1-26,-10-5-381,-105-10 269,122 3-19,92 12-48,0 1 1,0 1 0,0 1 0,-37 7-1,-83 27-326,16-4 527,-4 1-76,11-2-278,-125 23 328,221-47-241,-82 16-3,54-12-74,26-5 85,-1-1 0,-34 1 0,-44 0 25,-36 1 91,82-9-43,41 1-45,0 1 1,-1 1 0,1 1 0,-22 3-1,25-2-72,-1-1 0,0-1 0,-22-1 0,4 0 102,-42-1 47,0-4 0,-127-25 1,95-1-56,4 1 68,-112-16 312,143 32-52,-80-4-1,67 9-58,45 6-702,-1 2 1,-46 4-1,-27 8-4176,103-8 3525,0-1-1,0 0 1,0-1-1,0 0 1,0-1-1,0-1 0,0 1 1,0-2-1,0 1 1,-16-7-1,10 0-1382,-27-17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23.050"/>
    </inkml:context>
    <inkml:brush xml:id="br0">
      <inkml:brushProperty name="width" value="0.1" units="cm"/>
      <inkml:brushProperty name="height" value="0.1" units="cm"/>
      <inkml:brushProperty name="color" value="#FFFC18"/>
    </inkml:brush>
  </inkml:definitions>
  <inkml:trace contextRef="#ctx0" brushRef="#br0">0 0 128,'6'0'0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8:16.703"/>
    </inkml:context>
    <inkml:brush xml:id="br0">
      <inkml:brushProperty name="width" value="0.1" units="cm"/>
      <inkml:brushProperty name="height" value="0.1" units="cm"/>
      <inkml:brushProperty name="color" value="#66CC00"/>
    </inkml:brush>
  </inkml:definitions>
  <inkml:trace contextRef="#ctx0" brushRef="#br0">12054 1564 1024,'-9'-12'12704,"18"-1"-13206,-6 7 637,1 1 1,0-1-1,0 1 0,1-1 0,0 1 0,0 1 0,0-1 0,10-6 0,-8 6 90,-1 0 0,0 0 0,0-1-1,0 0 1,-1 0 0,7-9 0,9-19 765,-10 18-895,-1-1 1,0 0-1,-1 0 0,-1-1 1,8-27-1,-8 8 173,-2 0 0,3-61-1,-9-78 418,-1 79-216,5 7-245,-2 52-204,0 0-1,-6-41 1,-5 24 49,5 36-42,1-1 0,-1-29-1,3 32-16,-1 0-1,-5-23 1,-1-1 9,-6-31-177,1 15 151,11 48 6,-1 0-1,0 1 1,0-1 0,-1 1-1,0 0 1,0 0 0,-8-10-1,3 8-3,0 1 0,0 0-1,0 1 1,-22-15 0,24 19 11,-1-1 0,0 2 0,-1-1 0,1 1 0,-1 0 0,1 1 0,-1 0 0,-14-1 0,-75-1-98,75 4 28,-317 13-181,189-1 423,-157 17-9,219-16-126,24-3-46,-105 4 0,-773-14-178,698-5 346,50-4-352,-197-20 374,273 7-335,4 0 61,-141 11 169,114 8-52,-84-12 232,159 12-345,0 3 0,-107 14 0,5 0-15,-19-12 193,-81 5 173,242-5-302,-240 17-89,-1-20 141,52-6 37,43 3 29,158 3-104,-245-20 45,222 16-39,-1 2-1,-51 2 1,-77 14-18,56-4 192,-212 11-117,131-5 153,27-2-173,-179 16-109,245-16 59,-175 17 241,-499-10-166,607-25-55,-50-1-82,58-16 153,84 17-40,-78-6-27,-5 0 3,110 9 0,-133 0-98,99 3 68,-65 4 30,-69-1 86,-80 1-60,260-5-86,-127 5-109,113-3 212,-63-5 0,15-1-12,-125-5-36,45 4-342,91 10 406,75-4-107,-1 0 0,1 1 0,-16 3 1,16-2 62,0-1 1,0 0 0,-15 0 0,23-1-38,1-1-1,0 1 1,0-1-1,0 1 1,-1 0-1,1-1 1,0 1-1,0 0 1,0 1-1,0-1 1,-3 3 0,-19 18-109,20-20 167,1-1 0,-1 1 0,0-1 0,1 1 0,-1-1-1,0 0 1,0-1 0,-4 1 0,-3 2 20,3-1-54,0 0 1,0 0 0,0 1-1,1 1 1,-1-1 0,1 1-1,0 0 1,0 1 0,0 0-1,1 0 1,0 0 0,0 1-1,-10 12 1,-2 6 27,2 1 0,0 1 0,2 1 0,-13 32-1,10-16 3,2 0 0,2 1 0,1 0 0,-8 76 0,16-76-157,-9 65 325,4-12-168,8-90-39,0 1 0,1-1 0,0 1 0,0-1 0,1 1 0,0-1 0,3 14 0,3 3-7,10 24 0,3 8 146,-9-19-49,2-1-1,0 0 1,38 66 0,-49-98-59,1 0 0,0 0-1,0-1 1,0 1 0,1-1 0,-1 1 0,1-1 0,0 0 0,0-1 0,0 1 0,0-1-1,0 0 1,1 0 0,-1 0 0,1 0 0,-1-1 0,1 0 0,6 1 0,5 0-2,1-1 1,-1 0-1,34-4 1,46-11 190,-74 11-248,-1-1 0,0-1 0,0-1 1,0-1-1,36-16 0,-29 11 51,0 1 1,36-9-1,-40 17-45,1 0 0,45 2 0,-18 0 73,17-2-77,283-24 194,-308 23-208,0 1-1,53 4 1,-28 0 13,281-1 82,-171 11 11,366 2 37,-503-10-134,-6-2 86,-1 2 0,69 15 1,-40-3 1,119 12 1,40-13 77,-152-14-165,159-3-27,-78-2 165,37-5 0,-99 3-58,132 6 0,-104 15 140,-35-2-41,109 4-82,-159-15-86,0-2 0,0-1 1,57-12-1,-39 3 30,0 3 0,1 1 0,66 0 0,-48 8 10,200-6 100,-216 3-106,53-6 43,-52 1-54,-1 3 1,69 2-1,110 20 11,-88-9-29,-18-2-16,7 1 207,-90-4-223,87-3 0,44-16 111,-76 1-125,-18 3 148,108-3 1,386 14-98,-435-6 26,2-1 33,381 7 91,-321 7-139,2-1-12,-99-4-119,97-3 128,46-1 151,-134 3-126,286 4-17,-354-2-2,83 14 0,-29-2 65,282 12 92,-355-27-175,1 1 0,-1 0 0,32 8 0,-5 3 36,0-2 0,108 6 0,-72-15 120,165-21 0,-240 17-114,0 0 0,-1 1 1,1 1-1,0 1 1,0 0-1,0 1 0,-1 0 1,1 1-1,25 8 1,-27-7-403,-1 0 0,1 0 0,0-1 0,0-1 0,0 0 0,0 0 0,1-2 0,-1 0 0,0 0 0,0-1 0,21-6 0,-10 0-1150,-1-1 1,1 0-1,-2-2 1,43-27-1,11-14-2747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24.986"/>
    </inkml:context>
    <inkml:brush xml:id="br0">
      <inkml:brushProperty name="width" value="0.1" units="cm"/>
      <inkml:brushProperty name="height" value="0.1" units="cm"/>
      <inkml:brushProperty name="color" value="#FFFC18"/>
    </inkml:brush>
  </inkml:definitions>
  <inkml:trace contextRef="#ctx0" brushRef="#br0">5335 16 1920,'7'0'603,"0"-1"0,0 0 0,9-3 1,-11 2-134,-1 1 0,1 0 0,-1 0 0,1 0 0,0 1 0,-1 0 0,1-1 0,0 2 0,-1-1 1,10 2-1,-11 0-356,0-1 1,0 1 0,0 0-1,16 19 8654,-24-21-8505,1 0 0,-1-1-1,1 1 1,-1-1 0,1 0 0,-1-1-1,1 1 1,0-1 0,-5-2 0,-5-2-96,4 3-14,-1 0 1,1 1-1,-1 0 1,0 1-1,-15 0 1,1-1 66,-142 0 582,86 4-383,57-2-311,-1 1 0,1 1-1,-1 2 1,-28 7 0,43-9-38,-1 0 0,1 0-1,-21-1 1,2 0 78,-70 0 68,72-2-125,-1 1 1,-52 6-1,46-1-24,-60-1 0,-3 1 29,33 1 0,-51 8 122,98-12-186,0-2 0,-24 0 0,9-1 75,20 0-46,0 0 1,-13-3-1,-8-2-170,13 2 15,-7 0 166,-109-5 24,-177 9 32,299 0-103,0 2-1,-24 5 1,24-4 11,0-1 0,-26 2 0,8-4-14,-100 4 30,52 2 7,-1 4 5,-9 2-62,59-9 29,-54 12 0,31-3 2,33-8-21,-1 1 0,-37 14 0,48-14 1,-1-1-1,0-1 1,0 0 0,0-1-1,-23 3 1,-63-5 110,47-1-93,-24 0-22,18-1-2,0 3 1,-105 15-1,97-6 33,-1-4 0,-96-2-1,12-1 17,91 0-92,-174 15 133,102-10-17,36-3-9,-29-1 1,42-4-36,-89 2 90,-22 0 174,136 2-337,-78 14-1,-25 8-1573,54-19-4152,66-9 847,1-10-453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2.864"/>
    </inkml:context>
    <inkml:brush xml:id="br0">
      <inkml:brushProperty name="width" value="0.1" units="cm"/>
      <inkml:brushProperty name="height" value="0.1" units="cm"/>
      <inkml:brushProperty name="color" value="#FFFC18"/>
    </inkml:brush>
  </inkml:definitions>
  <inkml:trace contextRef="#ctx0" brushRef="#br0">1 20 384,'0'-5'256,"5"-1"-192,1 3-256,-1-3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3.302"/>
    </inkml:context>
    <inkml:brush xml:id="br0">
      <inkml:brushProperty name="width" value="0.1" units="cm"/>
      <inkml:brushProperty name="height" value="0.1" units="cm"/>
      <inkml:brushProperty name="color" value="#FFFC18"/>
    </inkml:brush>
  </inkml:definitions>
  <inkml:trace contextRef="#ctx0" brushRef="#br0">77 81 3328,'2'-4'865,"-1"2"-563,-1 1 0,1-1-1,0 0 1,0 1 0,0-1-1,0 1 1,0-1 0,1 1-1,-1 0 1,0-1-1,2 0 1,-3 1-195,0 0 1,0 0-1,0 0 1,0 0-1,0 0 0,-1 0 1,1 0-1,0 0 0,-1 0 1,1 1-1,-1-1 1,1 0-1,-1 0 0,0-1 1,-10-7 1246,9 6-1110,-1 0-1,1 1 0,-1 0 1,0 0-1,0-1 0,0 2 1,-5-4-1,-13-4 786,20 7-954,-1 2 91,2-1-117,0 1 0,-1 0 0,1 0 1,-1 0-1,1 0 0,-1-1 0,1 1 1,-1 0-1,1 0 0,-1 0 0,1 0 1,-1 0-1,1 0 0,-1 0 0,1 0 1,-1 1-1,1-1 0,0 0 0,-1 0 0,1 0 1,-1 0-1,1 1 0,-1-1 0,1 0 1,0 0-1,-1 1 0,1-1 0,-1 0 1,1 1-1,0-1 0,-1 0 0,1 1 1,0 0-1,0 7 153,0-6-826,1 1 0,-1 0 0,0 0 0,0-1 0,0 1 0,-1 0 1,1-1-1,-1 1 0,0 2 0,-8 6-2672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4.909"/>
    </inkml:context>
    <inkml:brush xml:id="br0">
      <inkml:brushProperty name="width" value="0.1" units="cm"/>
      <inkml:brushProperty name="height" value="0.1" units="cm"/>
      <inkml:brushProperty name="color" value="#FFFC18"/>
    </inkml:brush>
  </inkml:definitions>
  <inkml:trace contextRef="#ctx0" brushRef="#br0">4681 6 6272,'-14'-2'938,"-18"-1"1292,31 3-2161,-16 6-1002,8-4 1464,1 0 0,0-1 1,-1-1-1,1 1 1,0-1-1,-14-2 0,14 1-279,0 1 0,0 0-1,-1 0 1,1 0 0,0 1 0,0 0-1,-8 3 1,8-2-162,1 0 0,-1-1 0,0 0 0,1 0 0,-11-1 1,10 0 82,0 1 0,0-1 1,1 1-1,-15 4 1,10-2 69,-1-1 1,0 0-1,1-1 1,-1-1-1,0 0 1,-13-1-1,-13-1 159,-304-3 1124,-402 5-129,520 19-1148,6 0-125,175-19-93,-166 5 354,70 0-534,68 0 265,-77 9-83,112-9-42,0-3-1,-64-2 0,37-1 66,-23-1 91,25 1-140,-90 8-1,-48 11-11,180-16 40,0-2 0,0 0 0,0-2 1,-20-3-1,13 1-38,-32 0 0,-323-2 3,79 6 944,262 0-735,15-1-491,1 1-1,-34 5 1,49-4-271,1 1 1,-1 1-1,1 0 0,0 0 1,0 1-1,0 0 0,0 1 1,0-1-1,-13 12 0,-1 3-1332,16-12 945,0 0-1,-1-1 0,0 0 0,0 0 1,-1-1-1,1 0 0,-1 0 0,-12 3 0,-4-1-1048,-29 3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6.064"/>
    </inkml:context>
    <inkml:brush xml:id="br0">
      <inkml:brushProperty name="width" value="0.1" units="cm"/>
      <inkml:brushProperty name="height" value="0.1" units="cm"/>
      <inkml:brushProperty name="color" value="#FFFC18"/>
    </inkml:brush>
  </inkml:definitions>
  <inkml:trace contextRef="#ctx0" brushRef="#br0">1857 22 3072,'-1'0'86,"0"0"0,0 0 0,1 0 0,-1 0-1,0-1 1,0 1 0,0 0 0,0-1 0,0 1 0,0 0 0,1-1 0,-1 1 0,-1-2 0,-7-2 738,1 3-185,0 0 1,0 0 0,0 1 0,-14 2-1,-4-1 429,-8 0 98,23 0-900,0 0-1,-1-1 0,1 0 1,0-1-1,0 0 1,-14-4-1,12 2 1,-1 1 0,1 0 0,-1 1 0,1 1 0,-26 2 0,1-1-54,-96 8 855,106-9-805,-1 1 0,1 1 0,-1 1 0,1 2 1,-42 12-1,35-7 123,-64 9 1,66-14-107,-7 1 255,-72 2-1,-427-8 2043,515 1-3075,0 1 0,0 1-1,-46 11 1,-21 13-5130,43-16 1165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7.095"/>
    </inkml:context>
    <inkml:brush xml:id="br0">
      <inkml:brushProperty name="width" value="0.1" units="cm"/>
      <inkml:brushProperty name="height" value="0.1" units="cm"/>
      <inkml:brushProperty name="color" value="#FFFC18"/>
    </inkml:brush>
  </inkml:definitions>
  <inkml:trace contextRef="#ctx0" brushRef="#br0">682 190 3712,'31'-14'1157,"-25"11"-1303,0-1-1,0 0 0,-1 0 1,1 0-1,4-6 1,5-3 583,-7 5 251,-1 0 1,-1-1 0,1 1 0,-1-1 0,8-16 0,-12 21-518,0 2 11,-1 0 1,1-1 0,-1 1 0,0-1-1,0 1 1,0-1 0,0 1 0,0-1-1,-1 0 1,1-3 0,-1 5-97,-1-1 0,1 1-1,-1 0 1,0-1 0,1 1 0,-1 0 0,0-1 0,0 1-1,0 0 1,0 0 0,0 0 0,0 0 0,0 0-1,0 0 1,-1 0 0,1 0 0,0 1 0,0-1-1,-1 0 1,1 1 0,-3-1 0,0-1 48,0 1 0,0-1 0,0 1 0,0 0 1,0 1-1,0-1 0,0 1 0,0-1 0,-8 2 0,-40 7 751,22-3-359,-164 28 2503,146-23-2938,-1-2-1,0-2 1,-70-1 0,106-6-887,0 1 1,0 1 0,0 0 0,0 1-1,0 0 1,1 1 0,-21 7-1,-12 15-2820,-3-1 134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8.297"/>
    </inkml:context>
    <inkml:brush xml:id="br0">
      <inkml:brushProperty name="width" value="0.1" units="cm"/>
      <inkml:brushProperty name="height" value="0.1" units="cm"/>
      <inkml:brushProperty name="color" value="#FFFC18"/>
    </inkml:brush>
  </inkml:definitions>
  <inkml:trace contextRef="#ctx0" brushRef="#br0">4217 119 3968,'-11'-15'696,"-10"-18"954,16 15-1120,5 16-534,-1 0 1,1 1-1,0-1 0,-1 1 1,1-1-1,-1 0 0,1 1 0,-1-1 1,1 1-1,-1-1 0,0 1 1,0-1-1,0 1 0,0 0 1,0 0-1,0-1 0,0 1 1,-1 0-1,1 0 0,0 0 1,-1 0-1,1 0 0,-1 0 0,-1 0 1,-10-3 367,1 0 1,-1 1 0,0 0-1,-1 1 1,1 1-1,0 0 1,-1 1-1,-15 1 1,-108 20 882,112-16-741,-100 18 659,-58 11-634,-194 38 1443,117-51-1705,190-18-240,-21 2 55,-195 6 424,68-22 548,196 9-1003,-445-35 294,408 32-73,-86-18 0,-36-5 250,-207-6 500,217 16-501,-37-2-411,-72 10-2422,214 8-700,-75 6-1,19 9-1159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4:39.559"/>
    </inkml:context>
    <inkml:brush xml:id="br0">
      <inkml:brushProperty name="width" value="0.1" units="cm"/>
      <inkml:brushProperty name="height" value="0.1" units="cm"/>
      <inkml:brushProperty name="color" value="#FFFC18"/>
    </inkml:brush>
  </inkml:definitions>
  <inkml:trace contextRef="#ctx0" brushRef="#br0">1192 147 4608,'0'0'82,"1"-1"0,-1 1 1,1-1-1,-1 1 0,1 0 0,-1 0 0,1-1 1,-1 1-1,1 0 0,-1 0 0,1-1 1,-1 1-1,1 0 0,-1 0 0,1 0 0,0 0 1,-1 0-1,1 0 0,-1 0 0,1 0 1,-1 0-1,2 0 0,16 0-1551,-16 0 1479,-1 0 57,1 0 1,0-1 0,-1 1-1,1-1 1,0 1 0,-1-1-1,1 0 1,-1 1-1,1-1 1,-1 0 0,1 0-1,-1 0 1,0-1-1,1 1 1,-1 0 0,0 0-1,0-1 1,0 1-1,0 0 1,0-1 0,0 1-1,1-3 1,0 0 474,-1 0 1,1 0-1,-1 0 1,1 0-1,-1-1 1,0 1-1,-1 0 1,1-7-1,-1 10-489,-1 1-1,0-1 1,0 0-1,0 0 1,1 1 0,-1-1-1,0 1 1,0-1-1,0 0 1,0 1-1,0 0 1,0-1 0,0 1-1,0 0 1,0-1-1,0 1 1,-2 0 0,-23-4 680,-14 2 574,-40-7 0,5 0-417,-230-23 1568,251 26-2358,-1 3-1,1 3 0,-64 7 1,-156 38-4567,217-29 1880,37-10-191,-28 5-1,41-10 1962,1-1 0,-1 1-1,1-2 1,-12-1-1,18 2 815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9:49.637"/>
    </inkml:context>
    <inkml:brush xml:id="br0">
      <inkml:brushProperty name="width" value="0.1" units="cm"/>
      <inkml:brushProperty name="height" value="0.1" units="cm"/>
      <inkml:brushProperty name="color" value="#FFFC18"/>
    </inkml:brush>
  </inkml:definitions>
  <inkml:trace contextRef="#ctx0" brushRef="#br0">4618 226 3968,'3'-10'1190,"15"-9"-1404,-5 22 3703,2 0 88,-32-9-2195,14 6-1162,0 0 1,0-1 0,-1 0-1,1 0 1,0 0-1,0 0 1,0 0 0,0-1-1,-3-1 1,3 1-100,0 0 0,0 1 1,0-1-1,-1 1 0,1 0 0,0 0 1,0 0-1,-1 1 0,-4-1 0,4 0 8,0 1-1,-1-1 0,1 0 1,0-1-1,0 1 0,-8-4 1,-9-3 327,-211-49 1373,171 44-1631,-14-4 153,-59-14 458,37 10-306,62 15-490,0 1 0,0 2 0,-59 2 0,59 1-22,-265 0 388,153 10-315,34 10 373,20-2-250,-257 36 277,280-50-507,48-4 38,-32 5-1,23-2 136,-13 3-84,-43 9 40,20-1-49,-125 9 0,134-21 389,-13 1-265,20-1-115,41-2-23,-1 0 1,1 0-1,0 1 1,-1 0-1,-15 5 1,16-3 25,0-1 0,1 0 0,-1-1 1,-14 0-1,-21 4 137,31-3-173,1-1 0,-1-1 0,1 0 0,-1-1 0,-22-3 0,-29-2 111,-74 0 20,51 1-133,41 3 58,-56-10 1,60 4-113,30 4 47,0 2 0,0 0 0,-19-1 0,-87-2 12,-112 5 448,83 5-277,-27-12 373,158 6-486,-14 0-635,0 1-1,0 1 0,-48 10 1,-85 29-9144,99-21 4665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9:52.474"/>
    </inkml:context>
    <inkml:brush xml:id="br0">
      <inkml:brushProperty name="width" value="0.1" units="cm"/>
      <inkml:brushProperty name="height" value="0.1" units="cm"/>
      <inkml:brushProperty name="color" value="#FFFC18"/>
    </inkml:brush>
  </inkml:definitions>
  <inkml:trace contextRef="#ctx0" brushRef="#br0">1901 116 1792,'0'0'24,"0"0"-1,0 0 1,-1 0 0,1 0-1,0-1 1,0 1 0,-1 0-1,1 0 1,0 0 0,0 0-1,0 0 1,-1-1 0,1 1-1,0 0 1,0 0 0,0 0-1,0-1 1,-1 1 0,1 0-1,0 0 1,0-1 0,0 1-1,0 0 1,0 0 0,0-1-1,0 1 1,0 0 0,0 0-1,0-1 1,0 1 0,0 0-1,0 0 1,0-1 0,0 1-1,0 0 1,0-1 0,0 1-1,0 0 1,0 0 0,0-1-1,0 1 1,0 0 0,1 0-1,-1 0 1,0-1 0,0 1-1,0 0 1,0 0 0,1 0-1,-1-1 1,0 1 0,11-19 364,-8 15 25,13-24 11480,-33 29-11285,0 1 0,0 1 1,1 0-1,-22 7 0,24-6-295,8-3-162,-1 0-1,1-1 0,0 1 0,-1-1 0,-7-1 0,-6 0 443,11-1-449,0 0 1,0-1-1,0 0 1,0 0 0,1-1-1,-1 0 1,-10-7-1,-2-1 305,11 9-396,1-1-1,0 1 1,-1 1-1,1 0 1,-1 0 0,1 1-1,-1 0 1,-11 1 0,5 0 96,-28-5 1,3-1 68,-1 2 1,-82 4-1,57 1-270,48-1-48,-42-1 413,0 3-1,-70 12 0,-390 70 803,385-67-2776,41-13-3313,-26 4-6172,56-7 6405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3:35.539"/>
    </inkml:context>
    <inkml:brush xml:id="br0">
      <inkml:brushProperty name="width" value="0.1" units="cm"/>
      <inkml:brushProperty name="height" value="0.1" units="cm"/>
      <inkml:brushProperty name="color" value="#66CC00"/>
    </inkml:brush>
  </inkml:definitions>
  <inkml:trace contextRef="#ctx0" brushRef="#br0">23 15 2048,'-17'0'768,"12"-6"-576,5-3-288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06.060"/>
    </inkml:context>
    <inkml:brush xml:id="br0">
      <inkml:brushProperty name="width" value="0.1" units="cm"/>
      <inkml:brushProperty name="height" value="0.1" units="cm"/>
      <inkml:brushProperty name="color" value="#FFFC18"/>
    </inkml:brush>
  </inkml:definitions>
  <inkml:trace contextRef="#ctx0" brushRef="#br0">4530 205 3072,'-4'-1'194,"3"1"-150,0 0 1,0 0-1,0 0 1,0 0-1,0 0 0,0-1 1,1 1-1,-1 0 0,0-1 1,0 1-1,0 0 1,0-1-1,0 1 0,1-1 1,-1 1-1,0-1 0,0 1 1,1-1-1,-1 0 1,0 1-1,1-1 0,-1 0 1,1 0-1,-1 1 1,1-1-1,-1 0 0,1 0 1,-1 0-1,1 0 0,0 0 1,0 0-1,-1-1 1,1 1 15,0 0 0,-1 0 1,1-1-1,0 1 1,-1 0-1,1 0 1,-1 0-1,0 0 0,1 0 1,-1 0-1,0 0 1,1 0-1,-1 1 0,0-1 1,0 0-1,0 0 1,0 1-1,0-1 1,0 0-1,0 1 0,0-1 1,0 1-1,0-1 1,0 1-1,0 0 1,-2-1-1,-32-6 1836,33 6-1792,-11-1 341,0-2 0,-1 0-1,-20-9 1,-16-5 534,-7-4 362,42 16-745,-31-10 0,36 13-339,0-1 0,-1 0 1,-15-9-1,-15-6 138,21 11-257,14 6-88,1-1 0,-1 1 0,0 1 0,0-1-1,-10-1 1,-92-2 121,89 5-130,0 1 1,1 1-1,-33 7 0,22-3 157,1-1 0,-32 1 1,-7 0 246,-73 4-125,79-7-224,35-2 11,-34 5-1,13-1 16,-1-1 0,-52-3 0,-55 3 72,37 4 78,70-6-117,-77 12 0,122-13-154,-50 10 8,-1-2-1,-80 3 0,103-11 11,-32 6 0,0 0-41,-185 22 241,159-15-171,60-9 11,1 0-1,-37-1 1,2-3 304,-154-6-619,40 2 505,112 4-187,-81-8 0,54 1 34,-136-12 101,115 13 75,61 2-239,34 3-29,-1-1-1,-25-5 0,30 3 38,0 2 1,-17-1-1,20 2-26,-1-1 1,1 0 0,-23-6 0,-51-11 133,57 11 260,-47-3-1,16 2 98,31 5-650,0 1 0,-35 2 0,20 1-2214,34-1 1546,7 0 297,0 1-1,-1-1 1,1 0 0,0 0 0,0 0 0,0-1 0,0 1 0,0 0-1,0-1 1,0 1 0,0-1 0,0 0 0,0 0 0,1 0 0,-1 0-1,0 0 1,0 0 0,1 0 0,-1 0 0,0-1 0,1 1 0,-3-3-1,-22-28-3462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08.387"/>
    </inkml:context>
    <inkml:brush xml:id="br0">
      <inkml:brushProperty name="width" value="0.1" units="cm"/>
      <inkml:brushProperty name="height" value="0.1" units="cm"/>
      <inkml:brushProperty name="color" value="#FFFC18"/>
    </inkml:brush>
  </inkml:definitions>
  <inkml:trace contextRef="#ctx0" brushRef="#br0">2922 27 1024,'-5'0'322,"0"0"0,0 0-1,0 0 1,0-1 0,0 0 0,0 0-1,1 0 1,-1 0 0,0-1 0,0 0-1,-7-4 1,8 4-26,0 0 0,0 1 1,-1-1-1,1 1 0,0 0 0,0 0 0,-1 0 0,1 1 1,0 0-1,-1 0 0,1 0 0,0 0 0,-1 0 0,1 1 0,0 0 1,-9 3-1,-23 13 701,-47 16 0,55-22-645,0-2 117,-2-2 0,-59 8-1,38-7-172,-38 2 523,0-4 0,-103-7 1,76 0-505,-45 7-182,68 3-32,-58-4 145,0 1 138,12-7 338,-224 5-52,149-4-172,-26 1 614,61 17-2031,78-8-1458,7 3-3313,91-12 5258,1-1 0,0 0 0,-1 0 0,1 0 0,0 0 0,-1 0 0,1 0 0,-1-1 0,1 1 0,-4-2 0,1-1-385,1 1 0,-1-1 0,1 0 0,-6-6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19.183"/>
    </inkml:context>
    <inkml:brush xml:id="br0">
      <inkml:brushProperty name="width" value="0.1" units="cm"/>
      <inkml:brushProperty name="height" value="0.1" units="cm"/>
      <inkml:brushProperty name="color" value="#FFFC18"/>
    </inkml:brush>
  </inkml:definitions>
  <inkml:trace contextRef="#ctx0" brushRef="#br0">1443 117 1536,'-1'0'16,"1"0"1,-1 0-1,1 0 1,-1 0-1,1 0 1,-1 0-1,0 0 0,1 0 1,-1-1-1,1 1 1,-1 0-1,1 0 1,-1 0-1,1-1 0,0 1 1,-1 0-1,1 0 1,-1-1-1,1 1 1,-1 0-1,1-1 0,0 1 1,-1-1-1,1 1 1,0 0-1,-1-1 1,1 1-1,0-1 0,0 1 1,-1-1-1,1 1 1,0-1-1,0 0 1,1-20 748,1 3 4625,-105 23-1523,1 2-2202,-1 1-567,-215-8 699,149-10-37,-124 2 149,225 5-2330,-60-9-4294,120 12 3821,0 0-1,0-1 1,0-1 0,0 0-1,1 0 1,-1 0 0,0-1-1,1 0 1,-9-5-1,-46-24-2939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21.105"/>
    </inkml:context>
    <inkml:brush xml:id="br0">
      <inkml:brushProperty name="width" value="0.1" units="cm"/>
      <inkml:brushProperty name="height" value="0.1" units="cm"/>
      <inkml:brushProperty name="color" value="#FFFC18"/>
    </inkml:brush>
  </inkml:definitions>
  <inkml:trace contextRef="#ctx0" brushRef="#br0">1874 27 2432,'0'-1'182,"0"0"1,0 0-1,0 1 0,0-1 1,0 0-1,0 1 0,0-1 1,0 0-1,-1 1 0,1-1 0,0 0 1,-1 1-1,1-1 0,0 0 1,-1 1-1,1-1 0,0 1 1,-1-1-1,1 1 0,-1-1 1,1 1-1,-1-1 0,0 1 1,1-1-1,-1 1 0,-1-1 1,-19-3 1448,3 2-217,12 0-1247,0 2 1,0-1 0,-1 1 0,1-1-1,0 2 1,-7 0 0,-7 0 396,-56-2 422,-133 7 391,152 2-1081,30-4 49,-46 3 1,61-7-294,1 2 1,-1-1 0,-20 7 0,21-4 6,-1-2 0,1 1 0,-23 0 1,-81 6 569,-84-9-475,48 6 326,-238-1 1659,250-3-1481,3 0-5241,110-3 1415,4-2-661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23.324"/>
    </inkml:context>
    <inkml:brush xml:id="br0">
      <inkml:brushProperty name="width" value="0.1" units="cm"/>
      <inkml:brushProperty name="height" value="0.1" units="cm"/>
      <inkml:brushProperty name="color" value="#FFFC18"/>
    </inkml:brush>
  </inkml:definitions>
  <inkml:trace contextRef="#ctx0" brushRef="#br0">2490 10 2816,'-3'-2'310,"0"1"0,-1 0 1,1 0-1,0-1 0,-1 2 1,1-1-1,-1 0 0,1 1 0,-1 0 1,1-1-1,-1 2 0,1-1 0,-1 0 1,1 1-1,-1-1 0,-5 3 0,-56 11 997,52-11-1028,1-1-1,-1 0 1,-18-1-1,17 0 14,-1 0 0,-20 4-1,10 0 147,0-1-1,1-1 0,-34-1 1,-11 4 788,14 3-628,25-9-140,9 1-186,0-1 0,-25-4 0,29 2-51,0 1-1,-31 2 1,10 0-88,-205-1 261,147-5-228,-17-1-257,98 7 68,0 1 0,0 0 0,1 1 0,-1 1 0,1 0-1,0 0 1,0 2 0,-23 12 0,15-9 117,-1 0 0,0-2 0,-1-1 0,-35 5-1,-30-3 149,0-1-286,68-5 159,-1-1 1,-34-2-1,10 0 51,-26-3 574,-136-25 1,175 23-505,-150-21-303,69 11-4852,111 15 4378,-1 1 1,1-1-1,0 0 1,-1 0-1,-5-2 1,-9-13-3481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24.961"/>
    </inkml:context>
    <inkml:brush xml:id="br0">
      <inkml:brushProperty name="width" value="0.1" units="cm"/>
      <inkml:brushProperty name="height" value="0.1" units="cm"/>
      <inkml:brushProperty name="color" value="#FFFC18"/>
    </inkml:brush>
  </inkml:definitions>
  <inkml:trace contextRef="#ctx0" brushRef="#br0">1479 1 2560,'-11'5'8160,"-37"4"-5947,-1-3-1034,-41-3-147,-127 21 0,76 5-377,-1-5 258,-348 63 830,418-70-1670,-41 7-231,90-21-2050,-33 0 0,29-3-682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1:39.834"/>
    </inkml:context>
    <inkml:brush xml:id="br0">
      <inkml:brushProperty name="width" value="0.1" units="cm"/>
      <inkml:brushProperty name="height" value="0.1" units="cm"/>
      <inkml:brushProperty name="color" value="#FFFC18"/>
    </inkml:brush>
  </inkml:definitions>
  <inkml:trace contextRef="#ctx0" brushRef="#br0">7192 1301 512,'22'-5'7797,"-6"6"-5696,-15-1-2064,-1 0 0,0 1 0,1-1 0,-1 0 0,0 0-1,0 1 1,1-1 0,-1 0 0,0 1 0,0-1 0,1 0 0,-1 1-1,0-1 1,0 0 0,0 1 0,0-1 0,1 0 0,11 14 5763,-9-14-5707,1-1 0,-1 1 0,1-1 0,0 0 0,-1 0 0,1-1-1,-1 1 1,0-1 0,6-3 0,29-21 205,-27 17-506,0 2 333,-1-2 1,0 1-1,-1-1 1,0 0-1,0-1 1,14-21-1,-19 23-44,0 0-1,0 0 1,-1 0 0,0 0-1,0-1 1,-1 1 0,0-1-1,0 0 1,-1 1-1,0-17 1,4-32 244,-1 27-234,-2-136 319,-4 86-287,5 9-32,0 44-27,-3 0 0,0 1 0,-5-34 0,2 20-151,2 28 79,0 0-1,-3-15 1,-12-24 259,12 37-223,4 12-23,-1 0 0,1 0 0,-1 0 0,0 0 1,1 0-1,-1 0 0,0 0 0,-2-2 0,-13-24 6,10 15 97,5 11-97,1 1-1,0 0 0,-1 0 0,1 0 0,-1 0 1,1 0-1,-1 0 0,0-1 0,1 1 0,-1 1 1,0-1-1,0 0 0,0 0 0,-1-1 0,-23-24 29,20 21-27,1-1 0,-1 1 0,-1 0 0,1 1 0,-1-1 0,-9-5 0,-8 0 12,0 2 0,-1 0 0,0 1 1,0 2-1,-34-4 0,-9-3-89,-116-18 140,164 27-38,0 0 0,1-2 1,-1-1-1,-31-13 0,-15-6-47,-3 7-6,0 3 0,-1 2 0,-91-3 0,24 13 38,76 3-17,-64-7 0,41 0 8,-89 4 0,115 4-2,-9 2 47,-82 14 0,11 0 167,-5-11-193,112-3-31,-273 24-7,218-21 12,-29 0-7,-212 4 113,2 15-101,265-19-5,-45 2-7,18-8 33,-226 5 208,4-3-326,163-4 167,-832 2-188,799 10 129,167-10-23,-211-7 7,153 0 76,-73-3-164,-116 4 317,-294 6 479,489 4-784,-1 2-1,-67 17 0,127-23 86,-33 9-49,26-6 2,-1 0 1,1-1-1,-23 1 1,-35 3 90,64-9-47,0 1-1,-1-1 1,1 0 0,1-1 0,-1 1 0,-6-7 0,8 8 11,-3-4-117,-1 0 71,0 1 0,-14-9 0,19 13 12,0 0 1,0 0-1,0 0 1,0 0-1,0 0 1,0 1-1,0-1 1,0 1 0,-1-1-1,1 1 1,0 0-1,0 0 1,0 0-1,0 0 1,-1 1-1,1-1 1,-2 1-1,3-1 9,0 1 0,0 0 0,0-1-1,1 1 1,-1-1 0,0 1-1,0 0 1,1 0 0,-1-1 0,0 1-1,1 0 1,-1 0 0,1 0 0,-1 0-1,1-1 1,0 1 0,-1 0 0,1 0-1,0 0 1,-1 0 0,1 0-1,0 0 1,0 0 0,0 0 0,0 0-1,0 0 1,0 1 0,5 33-85,-4-27 40,2 14-8,-2 0 0,-2 33 0,-1-11 183,3-3-17,-1-3 36,-5 56 0,-11 60-72,5-6-63,7-56 125,3-69-152,1 0 0,1 1 0,1-1 0,1 0-1,11 42 1,-12-61 15,-1 1 0,1-1 0,0 0 0,0 0 0,3 4 0,8 18 0,-10-21 1,-1 0-1,1 0 1,0-1-1,0 1 1,0-1-1,1 0 1,0 0-1,0 0 1,0 0-1,0-1 1,5 4-1,11 6-28,26 14 0,-27-17-44,-11-6 83,0-1 1,0 0 0,1 0 0,0 0 0,-1-1 0,1-1 0,11 2 0,66-1 68,-56-3-42,61 1-22,210 5 43,-126 0-65,79-2 164,-138-5-65,-52 2-197,274-4 27,-64-2 205,141 4 57,-219 3 14,131 5-13,-17-1-95,-294-5-95,274 9 115,2 6-26,-16-21-144,239-17 63,-435 18 3,459-10 121,-230 12-7,337 7-23,-470 8 3,10 1-48,2 4 54,-135-14-275,73 14 0,-119-15-589,1-1-1,-1 0 1,1-1 0,-1 0 0,1 0 0,10-2-1,-14 2 321,-1-1 0,1 0-1,-1 0 1,0 0 0,0 0-1,1 0 1,-1-1-1,0 0 1,0 1 0,0-1-1,-1 0 1,1-1 0,0 1-1,-1 0 1,1-1 0,1-2-1,0-2-514,-1 1-1,1-1 1,-2 0-1,5-14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0.696"/>
    </inkml:context>
    <inkml:brush xml:id="br0">
      <inkml:brushProperty name="width" value="0.1" units="cm"/>
      <inkml:brushProperty name="height" value="0.1" units="cm"/>
      <inkml:brushProperty name="color" value="#FFFC18"/>
    </inkml:brush>
  </inkml:definitions>
  <inkml:trace contextRef="#ctx0" brushRef="#br0">2739 144 2944,'5'-9'9957,"-27"8"-8144,-14-21-451,27 17-1217,0-1-1,0 1 1,0 0-1,-1 1 1,0 0-1,-10-2 0,-76-11 372,0 4 0,-172-1-1,265 14-488,-29 0 8,0-1 1,-42-7-1,12-2 518,-75-1 0,-64 8-594,159 3 59,-58 7 49,0 1-17,-2-3 52,39-2 7,-65 11 1,43-3 172,41-4-53,-67 19 0,73-16-234,14-3 21,1 2-1,-34 16 1,-13 6 124,21-12-61,14-5 287,-60 15 0,83-26-497,-191 47 1482,104-17-2715,5 10-5249,92-42 6093,1 0 273,0 0 0,0-1 0,1 1 0,-1-1 0,0 0 1,0 1-1,0-1 0,0 0 0,0 1 0,0-1 0,0 0 1,0 0-1,0 0 0,0 0 0,-1 0 0,1-1-183,-1 0 1,0 0-1,1 0 0,-1 0 0,1 0 0,0-1 0,-1 1 1,1 0-1,-2-4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2.671"/>
    </inkml:context>
    <inkml:brush xml:id="br0">
      <inkml:brushProperty name="width" value="0.1" units="cm"/>
      <inkml:brushProperty name="height" value="0.1" units="cm"/>
      <inkml:brushProperty name="color" value="#FFFC18"/>
    </inkml:brush>
  </inkml:definitions>
  <inkml:trace contextRef="#ctx0" brushRef="#br0">1961 240 4096,'-11'-3'433,"0"0"0,0 1 0,0 1 0,-14-1 0,18 2-417,-1-1 1,1-1-1,-1 1 0,1-1 0,0 0 0,0-1 1,-11-5-1,11 5 299,1 0 0,-1 0 0,0 1 0,0-1 0,0 2 0,0-1 1,-12 0-1,-69-2 2250,52-2-1787,14 1-532,-4-3-10,22 6-139,0 0-1,0 1 1,-1 0-1,1 0 1,0 0-1,-1 0 0,-4 0 1,-6 1 246,9 1-277,0-1 0,0 0 1,0 0-1,0 0 0,0-1 0,0 0 1,0 0-1,1-1 0,-1 0 1,-6-2-1,7 1 38,1 1 0,-1-1 1,0 1-1,1 0 0,-1 1 0,0-1 1,0 1-1,0 0 0,-1 0 0,-5 0 1,-47-4 343,44 4-269,0-1 0,1 0 1,-1-1-1,1-1 1,-24-8-1,-26-8 563,-10 11-664,0 0 191,9-1 131,0 2 0,-111 2 0,165 6-359,0-2 0,1 1 0,-1-1 0,-16-6 1,-17-4 210,-1 6-35,0 2 0,-1 2-1,1 2 1,0 1 0,-1 3-1,1 2 1,-61 15 0,20 4-604,75-21-388,0 0 1,1 0-1,0 1 1,0 0 0,0 1-1,-11 9 1,2 2-2778,-3-6-661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3.749"/>
    </inkml:context>
    <inkml:brush xml:id="br0">
      <inkml:brushProperty name="width" value="0.1" units="cm"/>
      <inkml:brushProperty name="height" value="0.1" units="cm"/>
      <inkml:brushProperty name="color" value="#FFFC18"/>
    </inkml:brush>
  </inkml:definitions>
  <inkml:trace contextRef="#ctx0" brushRef="#br0">1512 40 3072,'0'-2'148,"0"1"1,0-1-1,0 0 1,-1 1-1,1-1 0,0 1 1,-1-1-1,0 1 1,1-1-1,-1 1 1,0-1-1,0 1 0,1 0 1,-1-1-1,0 1 1,0 0-1,-1 0 0,1 0 1,0 0-1,0 0 1,0 0-1,-1 0 1,1 0-1,-1 0 0,1 1 1,-1-1-1,1 0 1,-1 1-1,1-1 1,-1 1-1,1 0 0,-3-1 1,-6 0-4,-1 0 0,0 0 1,-20 2-1,13 0 546,-27-2 23,7 0-120,0 2 0,-61 9 0,57-2-272,9-1 344,0-1 0,-58 2 0,-15-9-71,-189 7 1627,255-2-1925,0 2-1,-1 1 1,2 2 0,0 2 0,-48 20-1,51-16-524,-137 65-5869,133-60 2823,34-19 2714,0 1 0,1-2 0,-1 1 0,0-1 0,-6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3:35.934"/>
    </inkml:context>
    <inkml:brush xml:id="br0">
      <inkml:brushProperty name="width" value="0.1" units="cm"/>
      <inkml:brushProperty name="height" value="0.1" units="cm"/>
      <inkml:brushProperty name="color" value="#66CC00"/>
    </inkml:brush>
  </inkml:definitions>
  <inkml:trace contextRef="#ctx0" brushRef="#br0">1123 34 2688,'0'-20'8480,"-5"66"-6656,5-1 400,-1-44-2146,1-1 0,0 1 0,-1-1 0,1 1 0,-1-1 0,1 1 0,0-1 0,-1 0 0,1 1 0,-1-1 0,1 1 0,-1-1 0,0 0 0,1 1 0,-1-1 0,1 0 0,-1 0 0,0 0 0,1 1 0,-1-1 0,0 0 0,1 0 0,-1 0 0,0 0 0,1 0 0,-2 0 0,-23 1 1205,22-1-1227,-12 0 309,1 0-83,0 0 1,0-1-1,0 0 0,0-1 0,-14-4 0,-71-26 436,46 13-453,-76-15 0,85 27-256,1 1 0,-2 2-1,1 3 1,0 1 0,-1 2-1,1 3 1,-73 15 0,-80 18-6062,140-32 2005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4.724"/>
    </inkml:context>
    <inkml:brush xml:id="br0">
      <inkml:brushProperty name="width" value="0.1" units="cm"/>
      <inkml:brushProperty name="height" value="0.1" units="cm"/>
      <inkml:brushProperty name="color" value="#FFFC18"/>
    </inkml:brush>
  </inkml:definitions>
  <inkml:trace contextRef="#ctx0" brushRef="#br0">1523 188 2048,'1'-5'120,"-1"0"0,1 0 0,1 1 1,-1-1-1,0 0 0,1 1 0,0-1 0,0 1 0,4-5 0,-3 4 9,-1 1-1,0-1 1,1 1-1,-2-1 0,1 0 1,0 0-1,-1 0 0,0 0 1,1-7-1,-2 9 36,0-1-1,0 1 0,-1 0 1,1-1-1,-1 1 0,1 0 1,-1 0-1,0 0 0,0-1 1,-1 1-1,1 0 0,-1 0 1,1 0-1,-1 1 0,0-1 1,0 0-1,0 1 0,0-1 1,-1 1-1,1-1 0,-1 1 1,1 0-1,-1 0 1,0 1-1,0-1 0,0 0 1,0 1-1,0 0 0,0-1 1,0 1-1,0 1 0,-1-1 1,1 0-1,-7 0 0,-29 4 327,1 0 0,-45 11 0,32-5-45,-3 0 70,-108 2-1,157-11-484,-33 0 558,-70 9 0,27-5 52,-27 8 213,19-3-258,3-1 686,-138 31 0,187-28-2394,-47 22 0,3 0-4309,74-31 4629,-1 0 1,0 0-1,1 0 0,-1-1 0,-8 1 0,2-3-526,0 0 0,-20-4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6.582"/>
    </inkml:context>
    <inkml:brush xml:id="br0">
      <inkml:brushProperty name="width" value="0.1" units="cm"/>
      <inkml:brushProperty name="height" value="0.1" units="cm"/>
      <inkml:brushProperty name="color" value="#FFFC18"/>
    </inkml:brush>
  </inkml:definitions>
  <inkml:trace contextRef="#ctx0" brushRef="#br0">6 54 3072,'-6'-2'995,"8"0"-348,16 0-90,0 0-479,-5-1 28,-4 1 666,1 0 0,16-1-1,2-2 1640,-26 4-2253,0 1 0,0 0 0,0-1 0,-1 0 0,1 1 1,0-1-1,0 0 0,-1 0 0,1 0 0,0 0 0,-1 0 0,5-5 1929,-6 5-2018,0 0 0,0 0-1,-1 0 1,1 0 0,0 0 0,-1-1 0,1 1 0,-1 0 0,1 0-1,-2-1 1,0 1-36,0 1-1,0-1 0,0 1 1,0 0-1,-1 0 1,1 0-1,0 0 0,-2 0 1,-2 1 59,5-1 20,-4 5-576,5-4 223,0 0 1,0 0-1,0 0 0,-1 0 1,1 0-1,0 0 0,-1 0 0,1 0 1,0 0-1,-1 0 0,1 0 0,-1 0 1,0 1-1,-4 7-2330,4 0-426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7.810"/>
    </inkml:context>
    <inkml:brush xml:id="br0">
      <inkml:brushProperty name="width" value="0.1" units="cm"/>
      <inkml:brushProperty name="height" value="0.1" units="cm"/>
      <inkml:brushProperty name="color" value="#FFFC18"/>
    </inkml:brush>
  </inkml:definitions>
  <inkml:trace contextRef="#ctx0" brushRef="#br0">1939 109 4224,'-10'-2'568,"9"1"-457,-1 1 0,0-1 0,0 1 1,0 0-1,0 0 0,0-1 0,0 1 0,0 0 0,1 1 1,-1-1-1,0 0 0,0 0 0,0 1 0,0-1 0,-3 2 0,5-1 92,-76-1 3344,75 0-3503,0-1 0,0 1 0,-1 0 1,1 0-1,0-1 0,0 1 0,0-1 1,0 1-1,-1-1 0,1 0 0,0 1 1,0-1-1,0 0 0,1 0 0,-3-1 0,-9-6 326,-21-8 713,28 15-877,0-1 0,0 0 0,0 0 0,-6-5 1,3 2 79,2 3-183,1 0 1,-1 1 0,1-1-1,-1 1 1,0 0-1,1 1 1,-1-1-1,0 1 1,-7 0-1,5 1 58,0-1 1,-1-1-1,-14-3 0,16 3-26,0 0 1,0 0 0,-15 1-1,-11-2 134,12-1-146,-56-13 191,18 7-202,40 6-4,-1 0 0,-1 1 1,1 2-1,-26 1 0,0 0-201,30 0 103,0 1 1,1 0 0,-19 5-1,-5 1 300,4-4 196,18-2-244,-27 7-1,-260 48-26,251-52-58,-97-4-1,74-2 223,-22-7-220,1 1 548,50 8-447,-32-1-725,27-4-3949,36 0 1092,5-12-884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0:59.682"/>
    </inkml:context>
    <inkml:brush xml:id="br0">
      <inkml:brushProperty name="width" value="0.1" units="cm"/>
      <inkml:brushProperty name="height" value="0.1" units="cm"/>
      <inkml:brushProperty name="color" value="#FFFC18"/>
    </inkml:brush>
  </inkml:definitions>
  <inkml:trace contextRef="#ctx0" brushRef="#br0">1284 0 1280,'0'1'155,"0"-1"1,0 1-1,0 0 1,0-1-1,0 1 1,0-1-1,0 1 1,0-1-1,-1 1 1,1 0-1,0-1 1,0 1-1,0-1 1,-1 1-1,1-1 1,0 1-1,0-1 1,-1 1-1,1-1 1,0 1-1,-1-1 1,1 1-1,-1-1 1,1 0-1,-1 1 1,-15 0 2518,5-1-2165,9 0-447,0 0 0,1 1 0,-1-1 0,0 1 0,0-1 0,1 1 0,-1 0 0,1 0 0,-1 0 0,1 0-1,-1 0 1,1 0 0,-1 0 0,1 0 0,0 0 0,0 1 0,-2 2 0,-13 10 1026,16-14-1028,-1 1 0,0-1 0,0 0 1,0 1-1,0-1 0,0 0 0,0 0 0,0 0 0,0 0 0,0 0 1,0 0-1,-2 0 0,2 0-25,1 0 1,-1 0-1,0 0 0,1 0 1,-1 0-1,0 0 1,1 0-1,-1 0 0,0 0 1,0 0-1,1 1 0,-1-1 1,0 0-1,1 0 1,-1 1-1,1-1 0,-2 1 1,-11 1 158,12-2-176,0 0 0,-1 0 0,1 0-1,0 1 1,0-1 0,-1 0 0,1 0 0,0 1 0,0-1 0,0 0 0,-1 1-1,0 0 1,-6 6 132,-1-1 0,0-1 0,-1 1 0,1-1 0,-1-1 0,-10 4 0,-66 16 584,30-9-416,22-7-162,-38 5 1,-5 1 138,-100 19 574,154-28-803,15-3-50,-1-1-1,1 0 0,-11 0 1,-170 9 885,-42-4-114,147-7-2272,113-57-12867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1:02.474"/>
    </inkml:context>
    <inkml:brush xml:id="br0">
      <inkml:brushProperty name="width" value="0.1" units="cm"/>
      <inkml:brushProperty name="height" value="0.1" units="cm"/>
      <inkml:brushProperty name="color" value="#FFFC18"/>
    </inkml:brush>
  </inkml:definitions>
  <inkml:trace contextRef="#ctx0" brushRef="#br0">881 184 2688,'0'0'39,"-1"0"-1,1 0 1,-1 0 0,1 0 0,-1 0 0,0 0-1,1 0 1,-1 0 0,1 0 0,-1 0-1,1 0 1,-1 0 0,0-1 0,1 1 0,-1 0-1,1 0 1,-1-1 0,1 1 0,-1 0-1,1 0 1,0-1 0,-1 1 0,1-1 0,-1 1-1,1 0 1,0-1 0,-1 1 0,1-1-1,0 1 1,-1-1 0,1 1 0,0-1 0,0 1-1,-1-1 1,1 0 0,0 1 0,0-1-1,0 1 1,0-1 0,0 1 0,0-1-1,0 1 1,0-1 0,0 0 0,0 1 0,0-1-1,0 1 1,1-2 0,-1 1 53,0 0 0,0 0 0,0 0-1,0 0 1,0 0 0,0 0 0,0 0 0,0 0 0,0 0 0,-1 1-1,1-1 1,0 0 0,-1 0 0,1 0 0,0 0 0,-1 0 0,1 0 0,-1 0-1,0 1 1,0-3 0,-4-1 234,0-1 0,1 0 0,0 0 0,-5-7 0,6 8-146,0-1 0,0 0 0,-1 1 0,0 0 0,0 0 1,-8-7-1,-14-8 220,20 14-269,-1 0 0,0 0 0,0 0 0,-1 1 0,1 0 0,-13-5 0,-10 2 376,0 2-1,-1 0 1,1 2 0,-54 2-1,41 3 84,-1 1 0,1 3-1,-46 11 1,-125 42-2214,212-58 1545,-48 17-4513,28-16 1478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3:49.878"/>
    </inkml:context>
    <inkml:brush xml:id="br0">
      <inkml:brushProperty name="width" value="0.1" units="cm"/>
      <inkml:brushProperty name="height" value="0.1" units="cm"/>
      <inkml:brushProperty name="color" value="#FFFC18"/>
    </inkml:brush>
  </inkml:definitions>
  <inkml:trace contextRef="#ctx0" brushRef="#br0">2100 153 3712,'0'0'81,"0"0"1,-1 0 0,1 0-1,0 0 1,-1 0-1,1 0 1,-1 0-1,1 0 1,0 0 0,-1 0-1,1 0 1,0 0-1,-1 0 1,1 0 0,0 0-1,-1 0 1,1 0-1,-1 0 1,1 0-1,0 0 1,-1-1 0,1 1-1,0 0 1,0 0-1,-1-1 1,1 1-1,0 0 1,-1 0 0,1-1-1,0 1 1,0 0-1,0 0 1,-1-1-1,1 1 1,0 0 0,0-1-1,0 1 1,0 0-1,-1-1 1,1 1 0,0-1-1,0 1 1,0 0-1,0-1 1,0 1-1,0 0 1,0-1 0,0 1-1,0-1 1,0 1-1,0 0 1,1-1-1,-1 1 1,0 0 0,0-1-1,0 1 1,1-1-1,0-13 1246,0 6-31,-1 6-1081,0 1 0,0-1 0,1 0 0,-1 0 0,0 1 0,-1-1 0,1 0 0,0 0 0,0 1 0,-1-1 0,1 0 0,-1 0 0,1 1 0,-1-1 0,-1-2 0,-5-17 1902,-8 3-1212,13 15-810,0 1 0,0-1 0,-1 0 0,1 1 1,-1-1-1,1 1 0,-1 0 0,0 0 0,0 0 0,0 0 0,0 0 0,0 1 0,0-1 0,-5 0 0,-19-4 342,0 2 1,-1 1-1,-42 0 0,24 4-246,1 2-1,0 3 0,0 1 0,1 2 0,-79 27 1,103-30-73,1 0-1,-1-1 1,-39 3 0,-62-4 348,109-4-427,-295-9 590,48-3 8,30 0-2546,167 12-2522,-111 15 1,65 1-1490,-23 6 1371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3:52.403"/>
    </inkml:context>
    <inkml:brush xml:id="br0">
      <inkml:brushProperty name="width" value="0.1" units="cm"/>
      <inkml:brushProperty name="height" value="0.1" units="cm"/>
      <inkml:brushProperty name="color" value="#FFFC18"/>
    </inkml:brush>
  </inkml:definitions>
  <inkml:trace contextRef="#ctx0" brushRef="#br0">1469 181 4480,'-1'-1'122,"0"-1"-1,1 1 1,-1-1-1,1 1 1,-1-1 0,1 0-1,0 1 1,0-1 0,-1 1-1,1-1 1,0 0 0,0 1-1,1-1 1,-1 1 0,0-1-1,1 1 1,-1-1 0,0 0-1,1 1 1,1-2-1,14-36-14,-14 35 137,-1 1 1,0-1-1,0-1 0,0 1 0,-1 0 1,1 0-1,-1 0 0,0 0 0,0 0 1,-1-7-1,0-4 3576,-9 4-2028,9 11-1746,0-1 1,0 1 0,0-1-1,0 1 1,0-1 0,0 1-1,-1 0 1,1 0 0,0 0-1,0 0 1,0 0 0,0 0-1,-1 0 1,1 0 0,0 0-1,0 0 1,0 1 0,-1-1 0,1 0-1,0 1 1,-2 0 0,-19 4 1101,20-4-1114,0-1 0,0 1 0,0 0-1,1 1 1,-1-1 0,0 0 0,1 0 0,-3 3-1,-11 8 21,8-9 46,0-1 1,1-1-1,-1 1 1,0-1-1,-11 0 0,-42 5 434,45-6-356,-5 0 198,1-1 0,-24-3 0,-23-1-18,-9-4 274,-141 2-1,178 7-438,11-1 52,1-2 1,0-1 0,-38-11-1,33 7 120,-60-7 0,43 12-558,0 3 1,-61 6 0,70 0-3271,-56 14-1,71-14 20,1 0 1,-45 3-1,-6-7-390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3:54.080"/>
    </inkml:context>
    <inkml:brush xml:id="br0">
      <inkml:brushProperty name="width" value="0.1" units="cm"/>
      <inkml:brushProperty name="height" value="0.1" units="cm"/>
      <inkml:brushProperty name="color" value="#FFFC18"/>
    </inkml:brush>
  </inkml:definitions>
  <inkml:trace contextRef="#ctx0" brushRef="#br0">1409 49 2944,'-16'-18'4688,"11"15"-4418,0 0-1,0 1 1,-1 0 0,1-1 0,-1 2-1,1-1 1,-1 1 0,0-1 0,-7 1-1,-7 0 140,-29 1-1,-8 1 323,-132-10 1696,95 8-1384,-83 1 244,-55 3 760,-58 5-510,178 9-2984,93-13-976,-35 14 0,17 0-1870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3:55.197"/>
    </inkml:context>
    <inkml:brush xml:id="br0">
      <inkml:brushProperty name="width" value="0.1" units="cm"/>
      <inkml:brushProperty name="height" value="0.1" units="cm"/>
      <inkml:brushProperty name="color" value="#FFFC18"/>
    </inkml:brush>
  </inkml:definitions>
  <inkml:trace contextRef="#ctx0" brushRef="#br0">1851 109 2816,'0'0'47,"1"0"0,-1 1 0,0-1-1,0 0 1,0 0 0,0 0 0,0 0 0,0 1 0,1-1 0,-1 0 0,0 0 0,0 0 0,0 0-1,0 0 1,1 1 0,-1-1 0,0 0 0,0 0 0,0 0 0,1 0 0,-1 0 0,0 0-1,0 0 1,0 0 0,1 0 0,-1 0 0,0 0 0,0 0 0,1 0 0,-1 0 0,0 0-1,0 0 1,0 0 0,1 0 0,-1 0 0,0 0 0,0 0 0,0-1 0,1 1 0,-1 0-1,0 0 1,0 0 0,0 0 0,0 0 0,1-1 0,15-7 2148,-8 4-1262,-39 4 3679,-47 0-376,-131-8-2652,106 2-598,67 4-608,-30-6 210,-41-8-23,-158-5 0,157 18-98,-67-4-128,86-1-312,-155-9 354,122 15-2695,0 9-3572,65-3 1449,-15-8 325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3:57.243"/>
    </inkml:context>
    <inkml:brush xml:id="br0">
      <inkml:brushProperty name="width" value="0.1" units="cm"/>
      <inkml:brushProperty name="height" value="0.1" units="cm"/>
      <inkml:brushProperty name="color" value="#FFFC18"/>
    </inkml:brush>
  </inkml:definitions>
  <inkml:trace contextRef="#ctx0" brushRef="#br0">784 135 3456,'-8'-3'496,"6"2"-315,-1 0 0,1 0 0,0 0-1,-1 0 1,1-1 0,0 1 0,0-1-1,0 1 1,-4-5 0,6 4-247,-1 0 1,1-1-1,0 1 1,0-1-1,0 1 0,0 0 1,1-1-1,-1 1 1,1 0-1,-1-1 1,1 1-1,0 0 1,0 0-1,0 0 0,0 0 1,0 0-1,0 0 1,3-3-1,2-7 405,4-5 558,-8 15-548,0-1-1,0 0 0,0 0 0,-1 0 0,1-1 0,-1 1 0,0 0 0,1 0 1,0-6-1,-3 8-275,1 1 0,-1-1 1,1 1-1,-1 0 0,0-1 1,1 1-1,-1 0 0,1-1 1,-1 1-1,0 0 1,1 0-1,-1 0 0,1-1 1,-1 1-1,0 0 0,1 0 1,-1 0-1,0 0 0,1 0 1,-1 0-1,-1 0 0,-21 1 986,17-1-686,0 0-126,0 1 0,0 0 0,0 0 0,0 1 0,-6 2 0,-22 4 388,-110 13 285,30-3-256,-22-7 637,45-2-239,-11-3-385,77-5-1126,20 0-129,-1-1 0,1 1 0,-1-1 0,1 0 1,-1-1-1,1 1 0,-8-3 0,2-2-2232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3:37.855"/>
    </inkml:context>
    <inkml:brush xml:id="br0">
      <inkml:brushProperty name="width" value="0.1" units="cm"/>
      <inkml:brushProperty name="height" value="0.1" units="cm"/>
      <inkml:brushProperty name="color" value="#66CC00"/>
    </inkml:brush>
  </inkml:definitions>
  <inkml:trace contextRef="#ctx0" brushRef="#br0">2317 46 3200,'-27'0'1760,"27"0"-1589,-1-15-491,0 13 469,1 1 0,-1-1 1,1 1-1,-1-1 0,0 1 1,1-1-1,-1 1 0,0 0 1,0-1-1,0 1 1,0 0-1,0-1 0,-1 1 1,1 0-1,0 0 0,0 0 1,-1 0-1,1 0 0,-3 0 1,2 0 38,-1 0 0,0 0-1,1 1 1,-1-1 0,0 1 0,0 0 0,1 0 0,-1 0 0,0 0 0,-4 1-1,-4 1 142,0 1 0,0 0 0,0 1 0,-15 8 0,7-4-53,0-1 1,0 0-1,-29 5 0,-64 6 1111,11-3-82,-10 8-370,-183 30 690,176-36-1497,-7 2 595,-171 3-1,-302-22-1474,533 2-2354,-84 12-1,60 0-855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0.318"/>
    </inkml:context>
    <inkml:brush xml:id="br0">
      <inkml:brushProperty name="width" value="0.1" units="cm"/>
      <inkml:brushProperty name="height" value="0.1" units="cm"/>
      <inkml:brushProperty name="color" value="#FFFC18"/>
    </inkml:brush>
  </inkml:definitions>
  <inkml:trace contextRef="#ctx0" brushRef="#br0">1426 16 3200,'-10'0'5062,"9"0"-4893,-22-15 9830,18 17-10243,3 0 350,-1 0-1,1 1 1,-1-1 0,0 0-1,0 0 1,0 0 0,0-1-1,0 1 1,0-1 0,-1 1-1,1-1 1,0 0 0,-1 0-1,1-1 1,-5 1 0,2 0-42,0 0 0,1 0 1,-1 1-1,1-1 0,-8 4 1,-10 3 231,-37 2 175,22-5-307,-75 9 423,90-11-450,0-2 1,-38-2-1,12-1 5,-227 2 648,93 6-550,101-7 215,-96 2 552,60 12-3376,110-12 1904,3 0-492,-1 0 0,0 0 0,0-1-1,1 0 1,-8 0 0,-4-5-5501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1.601"/>
    </inkml:context>
    <inkml:brush xml:id="br0">
      <inkml:brushProperty name="width" value="0.1" units="cm"/>
      <inkml:brushProperty name="height" value="0.1" units="cm"/>
      <inkml:brushProperty name="color" value="#FFFC18"/>
    </inkml:brush>
  </inkml:definitions>
  <inkml:trace contextRef="#ctx0" brushRef="#br0">1932 64 3328,'-11'-6'2592,"28"-5"176,-16 9-2547,0 0 1,-1-1 0,1 1 0,0 0-1,-1-1 1,0 1 0,1-1 0,-1 1-1,0-5 1,0 6-166,0 0-1,-1 0 0,1 1 1,0-1-1,0 0 0,0 0 1,0 1-1,0-1 0,-1 0 1,1 0-1,0 1 0,-1-1 1,1 0-1,0 1 0,-1-1 1,1 1-1,-1-1 0,1 0 1,-1 1-1,1-1 0,-1 1 1,0-1-1,1 1 0,-1 0 1,0-1-1,1 1 1,-1 0-1,0-1 0,1 1 1,-1 0-1,0 0 0,1-1 1,-1 1-1,-1 0 0,-73 6 1791,45-5-1496,-1 2 1,-39 10 0,6-2-134,28-4-158,10-3 343,-51 4 1,45-6 65,1 1 1,-54 14-1,76-15-353,-254 32 699,164-25-482,-7 1-23,-40 4 353,107-10-400,1-2-1,-64-4 1,-77-20 1081,141 18-1444,-69 2-1,64 2-175,-1 2-2196,-49 9 1,79-9 1316,-14 4-2284,7 2-773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3.023"/>
    </inkml:context>
    <inkml:brush xml:id="br0">
      <inkml:brushProperty name="width" value="0.1" units="cm"/>
      <inkml:brushProperty name="height" value="0.1" units="cm"/>
      <inkml:brushProperty name="color" value="#FFFC18"/>
    </inkml:brush>
  </inkml:definitions>
  <inkml:trace contextRef="#ctx0" brushRef="#br0">1339 70 2560,'-5'0'7082,"4"-14"-5903,-2 12-964,0 0 0,0 0 0,0 1 0,-1-1 0,1 1 0,0 0 0,-1 0 0,1 0 0,-5 0 0,-9-4 675,4-1-442,12 5-387,-1-1 0,0 1 0,1 1 0,-1-1 0,0 0 0,0 0 0,0 1 0,-3-2 0,3 2 25,0 0 0,1-1 0,-1 0-1,0 1 1,1-1 0,-1 0 0,0 1-1,1-1 1,-3-2 0,-10-4 230,-1 4-139,-1 1 0,1 1 0,-1 0 0,-18 3 0,1-2 377,21 1-452,0 1-1,1 0 1,-1 1-1,1 0 0,-1 1 1,-10 5-1,-21 6 309,42-15-401,-13 5 82,-1-1 0,0-1 0,0 0 0,-28 1 0,-43 6 235,-22 0-182,-177-8 1613,116 0-2752,57-2-4220,103 0 4242,5 0 186,0 1 1,-1-1-1,1-1 1,0 1 0,0-1-1,0 1 1,0-1-1,0-1 1,-6-1-1,-21-19-3015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4.544"/>
    </inkml:context>
    <inkml:brush xml:id="br0">
      <inkml:brushProperty name="width" value="0.1" units="cm"/>
      <inkml:brushProperty name="height" value="0.1" units="cm"/>
      <inkml:brushProperty name="color" value="#FFFC18"/>
    </inkml:brush>
  </inkml:definitions>
  <inkml:trace contextRef="#ctx0" brushRef="#br0">1566 1 3328,'0'0'64,"-1"0"-1,1 0 1,-1 0 0,1 0 0,0 0 0,-1 0-1,1 0 1,-1 1 0,1-1 0,-1 0 0,1 0-1,0 0 1,-1 0 0,1 1 0,0-1 0,-1 0-1,1 0 1,0 1 0,-1-1 0,1 0 0,0 1-1,-1-1 1,1 0 0,0 1 0,0-1 0,-1 1-1,1-1 1,0 0 0,0 1 0,0-1 0,0 1-1,-1 0 1,1 15 1523,0-8 262,-21-8 466,18 0-2213,1-1 1,0 1-1,0-1 1,0 1-1,0-1 1,0 0-1,0 0 1,0 0-1,1 0 1,-3-1-1,-16-7 568,-6 2 13,21 5-581,1 1 0,-1 0 0,0-1 0,0 2 1,-9-2-1,-70 1 892,-97 3 636,94 6-1036,-37 1-271,39 2 669,55-12-322,-53-10 1,53 5-347,-55-1 0,27 7-62,-97 13 0,129-8-702,1 0 0,-1 2 1,1 1-1,1 1 0,-1 1 0,-27 15 1,-3 14-2333,-1 0-1579,49-35 3452,1 0 0,-1-1-1,0 0 1,0 0-1,0-1 1,-14 3 0,-27-2-2136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5.837"/>
    </inkml:context>
    <inkml:brush xml:id="br0">
      <inkml:brushProperty name="width" value="0.1" units="cm"/>
      <inkml:brushProperty name="height" value="0.1" units="cm"/>
      <inkml:brushProperty name="color" value="#FFFC18"/>
    </inkml:brush>
  </inkml:definitions>
  <inkml:trace contextRef="#ctx0" brushRef="#br0">1314 140 2560,'-18'-12'832,"18"11"-784,-1 0 0,1 1 0,-1-1 0,1 1 0,-1-1 0,1 0 0,0 1 1,-1-1-1,1 0 0,0 0 0,0 1 0,0-1 0,-1 0 0,1 0 0,0 1 0,0-1 0,0 0 0,0 0 1,0 1-1,0-1 0,0 0 0,1 0 0,-1 1 0,0-1 0,0 0 0,1 0 0,-1 1 0,0-1 0,1 0 0,0 0 1,-1 0 58,1 0 1,-1 0 0,0 1-1,1-1 1,-1 0 0,0 0-1,1 0 1,-1 0 0,0 0 0,0 0-1,0 0 1,0 0 0,0 0-1,0 0 1,0 0 0,0 0 0,0 0-1,-1 0 1,1 0 0,0 0-1,-1 0 1,1 0 0,0 0 0,-1 0-1,1 1 1,-1-1 0,-1-1-1,0 0 62,-1 0-1,1 0 1,-1 1-1,0-1 0,0 1 1,0 0-1,1 0 1,-1 0-1,0 0 0,-1 1 1,1-1-1,0 1 1,0 0-1,0 0 0,0 0 1,-5 0-1,-3 0 223,-4 0-13,0-1-1,0 0 1,0-1 0,0-1 0,0 0 0,-14-6 0,-19-1 198,13 1-114,0 1 1,-1 2-1,0 1 1,0 1-1,0 3 1,-38 2-1,12 2 64,-73 14 0,100-10-896,1 1 1,1 1-1,-57 24 0,-111 66-5075,192-94 5083,-2 2-552,-1-1 0,0 0 0,0 0 0,0-2 0,-1 1 0,0-1 0,-19 3 0,17-7-398,-25-1 1,40 1 1310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6.860"/>
    </inkml:context>
    <inkml:brush xml:id="br0">
      <inkml:brushProperty name="width" value="0.1" units="cm"/>
      <inkml:brushProperty name="height" value="0.1" units="cm"/>
      <inkml:brushProperty name="color" value="#FFFC18"/>
    </inkml:brush>
  </inkml:definitions>
  <inkml:trace contextRef="#ctx0" brushRef="#br0">1988 49 3072,'-16'-10'2437,"19"4"-1768,-3 5-567,1 0 0,-1 1-1,0-1 1,1 1 0,-1-1 0,0 0 0,0 1 0,1-1 0,-1 0 0,0 1 0,0-1-1,0 0 1,0 1 0,0-1 0,0 0 0,0 1 0,0-1 0,0 0 0,0 0 0,0 1 0,0-1-1,-1 0 1,1 1 0,0-1 0,-1-1-16,0 1 0,-1 0-1,1 0 1,0-1 0,0 1 0,-1 0 0,1 1-1,-1-1 1,1 0 0,0 0 0,-1 0-1,0 1 1,1-1 0,-1 1 0,1-1 0,-1 1-1,0 0 1,-2 0 0,-36 0 539,23 0-395,-15 2 218,-1 1-1,-34 9 0,27-5-135,-20-1 401,0-2 0,-69-4 0,49-1-442,-287 12 1085,291-8-1075,-79-7 104,34-1 78,23 7-316,-181 25 0,90 11-4632,186-37 4283,-4 0-813,0 1 0,-1-1 0,1-1 0,0 1 0,0-1 0,-14-2 0,-15-7-2686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17.730"/>
    </inkml:context>
    <inkml:brush xml:id="br0">
      <inkml:brushProperty name="width" value="0.1" units="cm"/>
      <inkml:brushProperty name="height" value="0.1" units="cm"/>
      <inkml:brushProperty name="color" value="#FFFC18"/>
    </inkml:brush>
  </inkml:definitions>
  <inkml:trace contextRef="#ctx0" brushRef="#br0">1632 97 4480,'-4'-1'149,"-25"-1"1261,0 1-1,-56 4 1,72-2-870,1-1 0,-1 0 0,0-1 0,0 0 0,0-1-1,1 0 1,-22-8 0,-21-3 368,-50-3 476,-210-6 0,150 10 46,37 1-764,-332 5-1228,392 6-1708,62-1 1586,0 1 0,0 1-1,1-1 1,-1 1 0,0 0 0,-7 3 0,-4 4-2932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27.600"/>
    </inkml:context>
    <inkml:brush xml:id="br0">
      <inkml:brushProperty name="width" value="0.1" units="cm"/>
      <inkml:brushProperty name="height" value="0.1" units="cm"/>
      <inkml:brushProperty name="color" value="#FFFC18"/>
    </inkml:brush>
  </inkml:definitions>
  <inkml:trace contextRef="#ctx0" brushRef="#br0">2257 81 256,'-2'0'22,"2"0"-17,0 0 0,-1 0 0,1 0 0,0 0 1,-1 0-1,1 0 0,0 1 0,0-1 0,-1 0 1,1 0-1,0 0 0,0 0 0,-1-1 0,1 1 1,0 0-1,0 0 0,-1 0 0,1 0 0,0 0 1,0 0-1,-1 0 0,1 0 0,0 0 0,0-1 0,-1 1 1,1 0-1,0 0 0,0 0 0,0-1 0,-1 1 1,1 0-1,0 0 0,0 0 0,0-1 0,0 1 1,0 0-1,0 0 0,-1-1 0,1 1 0,0-1 1,0 0 79,0-22 1675,0 22-1593,0 0 0,0 1 0,0-1 0,-1 1 1,1-1-1,0 1 0,0-1 0,-1 1 0,1-1 0,0 1 0,-1-1 0,1 1 1,0 0-1,-1-1 0,1 1 0,-1 0 0,1-1 0,-1 1 0,1 0 0,-1-1 1,1 1-1,-1 0 0,1 0 0,-1 0 0,1-1 0,-1 1 0,1 0 1,-1 0-1,0 0 0,1 0 0,-1 0 0,1 0 0,-1 0 0,1 0 0,-1 0 1,0 0-1,1 0 0,-1 1 0,0-1 0,-1 0-72,-1 1 0,1-1 1,0 1-1,-1 0 0,1 0 0,0-1 0,0 2 1,-1-1-1,-1 2 0,2-2 5,0-1 1,0 1-1,0 0 0,0 0 0,0-1 1,0 1-1,0-1 0,0 0 1,0 1-1,0-1 0,-3 0 1,-18 3 706,-41 11 206,48-10-651,0-2 0,0 0 0,-31-1 0,2 0 9,-106 16 441,-16 1-533,132-16-63,0-2-1,-64-8 1,67 3-28,-11-1 73,-43-12-1,42 8-74,0 2-1,-57-2 0,42 5-213,-243-34 796,225 31-112,0 4 0,-110 7 0,-67 23-368,146-9-4197,82-11 869,5 7-1322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0.989"/>
    </inkml:context>
    <inkml:brush xml:id="br0">
      <inkml:brushProperty name="width" value="0.1" units="cm"/>
      <inkml:brushProperty name="height" value="0.1" units="cm"/>
      <inkml:brushProperty name="color" value="#FFFC18"/>
    </inkml:brush>
  </inkml:definitions>
  <inkml:trace contextRef="#ctx0" brushRef="#br0">1896 108 3712,'-13'-5'458,"10"4"-359,0 0 1,0 0-1,1 0 1,-1 0-1,0 0 1,0 1-1,0 0 1,0-1-1,0 1 1,0 0-1,0 0 1,0 1-1,-5 0 0,-23 0 1224,25-16-1712,5 0 624,1 14-157,0 0 0,0 0-1,0 0 1,0 0-1,0 0 1,-1-1-1,1 1 1,0 0-1,-1 0 1,1 0-1,0 0 1,-1 0-1,1 0 1,-1 0-1,1 0 1,-1 0-1,0 0 1,1 1 0,-1-1-1,0 0 1,-1-1-1,-2-1 3,3 2-50,-1 0 1,0 0-1,1 0 0,0-1 1,-1 1-1,1 0 1,0-1-1,-1 1 0,1-1 1,0 0-1,0 1 0,-1-4 1,-15 0 1169,15 3-1055,0 1 0,-1 0 1,1-1-1,0 1 0,-1 0 1,0 0-1,1 1 0,-1-1 0,1 0 1,-1 1-1,-4-1 0,-35 2 717,21-1-321,-43 6 1353,-94-12-1132,-175 3 897,121 0-1122,-322 15 2382,352 2-3171,62-8-4397,71-3 649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2.687"/>
    </inkml:context>
    <inkml:brush xml:id="br0">
      <inkml:brushProperty name="width" value="0.1" units="cm"/>
      <inkml:brushProperty name="height" value="0.1" units="cm"/>
      <inkml:brushProperty name="color" value="#FFFC18"/>
    </inkml:brush>
  </inkml:definitions>
  <inkml:trace contextRef="#ctx0" brushRef="#br0">820 59 5760,'-62'-9'3525,"55"8"-3043,-1 0 1,1 0-1,-12-3 1,3 0-114,-55-10 1128,0 3 1,-1 3-1,0 3 1,-86 5-1,82 9-1149,40-4-1743,-40 0 0,43-4-1064,-3 4-479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3:46.854"/>
    </inkml:context>
    <inkml:brush xml:id="br0">
      <inkml:brushProperty name="width" value="0.1" units="cm"/>
      <inkml:brushProperty name="height" value="0.1" units="cm"/>
      <inkml:brushProperty name="color" value="#66CC00"/>
    </inkml:brush>
  </inkml:definitions>
  <inkml:trace contextRef="#ctx0" brushRef="#br0">10125 111 3456,'-12'-2'1093,"10"-3"-926,15-11-976,-8 10 646,11-17 987,-15 21-609,0 1 1,-1 0-1,1 0 0,0 0 0,-1-1 1,1 1-1,-1 0 0,0 0 0,1-1 1,-1 1-1,0-1 0,0 1 0,0 0 0,0-1 1,0 1-1,0 0 0,0-2 0,-1 2-71,0 0-1,1 1 0,-1-1 1,0 1-1,0 0 1,0-1-1,1 1 0,-1 0 1,0-1-1,0 1 0,0 0 1,0 0-1,0 0 0,0-1 1,0 1-1,-1 1 0,-22-1 651,16 1-190,-30 2 1305,34-2-1727,0-1 0,1 1 0,-1 0 0,1 0 0,-1 0 0,-5 3 0,-8 2 102,2-1 147,-24 12 1,25-11-68,1 0-1,-17 4 1,25-9-286,0 0 1,0 0 0,0 0 0,0-1 0,0 0 0,0 0-1,0 0 1,1-1 0,-1 0 0,-8-1 0,-45-17 599,22 7-185,-53-10 0,89 22-492,-73-13 232,1 3-1,-75 0 0,-620 10 654,557-5-1084,-185 5 732,202 14-548,-4 1 124,-196-2-201,274-8 182,68 0-54,0-3 0,0-2 1,-55-7-1,-99-12-160,-83 13 136,178 7-143,-167-10 242,56 4-363,159 4 251,24-1-6,-1 2 1,-54 8 0,-231 33-60,-26 4 82,337-43-21,-8 3 68,-1-2-1,-31 1 1,-78-12-267,25 2 278,-65 4 45,94 4-133,49-1 38,-1 2 0,1 0 0,-29 9 0,31-6-93,1-3 132,1-1 1,-1 0 0,-36-4-1,6 1 30,-230 1-324,155 8 301,86-4-73,0-2 0,-46-2-1,64-4-32,-40-10-1,-5-1 91,-187-15 31,204 25-93,-49-3 8,-45-3-91,46 1 4,-431 1 294,387 10-149,-64-10-150,125 8 93,-3 0 0,-100 11 0,166-9 24,-29-1 0,20 0 18,-37-9-18,-4 8-194,-145 5 203,157-1-80,-68 14-1,-72 27 73,179-42 82,-1 0 1,1-1-1,-1 0 1,-23-4-1,-18 0-384,52 3 21,6-1-222,0 1 1,0 0-1,-1 0 1,1 0-1,0 1 1,0 0-1,0 0 1,0 0-1,0 1 1,0 0-1,0 0 1,0 0-1,0 0 1,-6 5 0,-21 14-4000,-5-6 198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3.436"/>
    </inkml:context>
    <inkml:brush xml:id="br0">
      <inkml:brushProperty name="width" value="0.1" units="cm"/>
      <inkml:brushProperty name="height" value="0.1" units="cm"/>
      <inkml:brushProperty name="color" value="#FFFC18"/>
    </inkml:brush>
  </inkml:definitions>
  <inkml:trace contextRef="#ctx0" brushRef="#br0">945 81 2560,'0'0'44,"-1"-1"-1,1 1 1,-1 0 0,1 0-1,0 0 1,-1 0 0,1 0-1,-1-1 1,1 1 0,-1 0-1,1 0 1,0-1 0,-1 1-1,1 0 1,0-1 0,-1 1-1,1-1 1,0 1 0,-1 0 0,1-1-1,0 1 1,0-1 0,-1 1-1,1 0 1,0-1 0,0 1-1,0-1 1,0 1 0,0-1-1,0 1 1,-1-1 0,1 1-1,0-1 1,0 1 0,1-1-1,-1 1 1,0-2 0,0 2 55,0-1 0,0 0 1,0 0-1,0 0 0,0 0 1,0 0-1,0 0 0,0 0 1,-1 0-1,1 1 0,0-1 1,-1 0-1,1-1 0,-2 0 32,0 1 0,0 0 0,0-1-1,-1 1 1,1 0 0,0 0 0,0 0-1,-1 0 1,1 1 0,0-1 0,-1 0-1,1 1 1,-1 0 0,-2-1 0,-21-5 1753,13 0-1430,-1 1 1,0 0-1,0 1 1,0 0-1,0 1 1,-1 0-1,1 2 1,-1-1-1,-29 3 1,0 3 854,-85 20 0,40-5-270,-55 9-534,18-3-1608,-2-6-3941,89-15 1316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4.171"/>
    </inkml:context>
    <inkml:brush xml:id="br0">
      <inkml:brushProperty name="width" value="0.1" units="cm"/>
      <inkml:brushProperty name="height" value="0.1" units="cm"/>
      <inkml:brushProperty name="color" value="#FFFC18"/>
    </inkml:brush>
  </inkml:definitions>
  <inkml:trace contextRef="#ctx0" brushRef="#br0">992 52 4608,'-5'1'360,"-1"-1"-1,1 1 1,-1-1 0,0-1-1,1 1 1,-6-2 0,-19-1-580,17 2 741,1 0-1,-1-1 0,1-1 0,-19-6 1,-17-4 1240,18 7-955,-1 1 0,0 1 1,0 2-1,0 1 0,-49 5 0,-117 29 1271,56-7-2617,-1-10-4634,102-16 2043,5-4-223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5.323"/>
    </inkml:context>
    <inkml:brush xml:id="br0">
      <inkml:brushProperty name="width" value="0.1" units="cm"/>
      <inkml:brushProperty name="height" value="0.1" units="cm"/>
      <inkml:brushProperty name="color" value="#FFFC18"/>
    </inkml:brush>
  </inkml:definitions>
  <inkml:trace contextRef="#ctx0" brushRef="#br0">1303 116 1536,'58'-39'4101,"-57"38"-3874,0 0-1,1-1 1,-1 1-1,0 0 1,0-1-1,0 1 1,0-1-1,0 1 1,0-1-1,0 1 1,0-1-1,-1 0 1,1 1-1,-1-1 1,1 0-1,-1-1 1,0 2-144,1 0 1,-1 0 0,0 0 0,-1 0 0,1 0 0,0 0 0,0 0 0,0 0 0,0 0 0,-1 0 0,1 0 0,-1 0-1,1 0 1,0 0 0,-1 0 0,1 0 0,-1 1 0,0-1 0,1 0 0,-1 0 0,0 1 0,1-1 0,-1 0-1,0 1 1,0-1 0,0 1 0,0-1 0,1 1 0,-2-1 0,-13-4 291,0 0 1,-1 1 0,1 0-1,-1 2 1,-22-2-1,-83 3 495,61 3-446,-141 6 1152,102-3-1179,-291 28 1672,221-16-1947,136-15-1281,1-2 1,-1-2 0,-36-6-1,30 0-1219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7.088"/>
    </inkml:context>
    <inkml:brush xml:id="br0">
      <inkml:brushProperty name="width" value="0.1" units="cm"/>
      <inkml:brushProperty name="height" value="0.1" units="cm"/>
      <inkml:brushProperty name="color" value="#FFFC18"/>
    </inkml:brush>
  </inkml:definitions>
  <inkml:trace contextRef="#ctx0" brushRef="#br0">1328 126 3072,'-22'-6'9594,"-21"16"-7818,12-5-1302,0-1-1,0-1 1,0-2 0,-36-3-1,4 1 66,55 1-484,-22 1 273,1-1 0,0-2 0,0-1 1,-55-13-1,45 6 162,-1 1 0,-65-6 0,-79 7 167,-20-3-3552,174 9 1729,13 1-275,1-1 1,-1 0 0,1-1 0,0-1 0,0 0-1,-21-10 1,-26-21-2773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4:39.762"/>
    </inkml:context>
    <inkml:brush xml:id="br0">
      <inkml:brushProperty name="width" value="0.1" units="cm"/>
      <inkml:brushProperty name="height" value="0.1" units="cm"/>
      <inkml:brushProperty name="color" value="#FFFC18"/>
    </inkml:brush>
  </inkml:definitions>
  <inkml:trace contextRef="#ctx0" brushRef="#br0">1635 111 4736,'-1'-1'106,"-3"-1"94,0 0 1,0 0-1,0 0 0,1-1 1,-1 1-1,1-1 0,0 0 0,0 0 1,0 0-1,-4-6 1989,-15-5 633,14 12-2480,-1 0 0,1 1 0,0 0 0,-1 1 0,1 0 0,-1 0 0,-13 2 0,11-1-129,-77 10 787,50-6-452,-52 2 0,-624-7 3203,410 0-4574,284 0-326,-1-1 0,1-1 0,-23-5 0,31 4-290,1 0 1,0-1-1,0 0 0,0-1 1,1 0-1,-18-11 1,-18-16-1805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30.760"/>
    </inkml:context>
    <inkml:brush xml:id="br0">
      <inkml:brushProperty name="width" value="0.1" units="cm"/>
      <inkml:brushProperty name="height" value="0.1" units="cm"/>
      <inkml:brushProperty name="color" value="#E71224"/>
    </inkml:brush>
  </inkml:definitions>
  <inkml:trace contextRef="#ctx0" brushRef="#br0">978 226 3968,'-61'0'2986,"59"0"-2837,0-1 0,0 0 0,0 0 0,0 0 0,0 0 0,1 0 0,-1 0 0,0 0 0,1 0 0,-1-1-1,1 1 1,-1-1 0,-1-2 0,-15-11 1249,-43-28 330,54 38-1580,0 1 0,1-1 1,-7-7-1,-9-6 0,10 10-58,5 3 14,-2 0 0,1 0 1,-11-5-1,15 9-76,1-1-1,0 0 1,-1 1 0,1 0 0,-1 0-1,1 0 1,-1 0 0,1 1 0,-1-1-1,0 1 1,1 0 0,-1 0-1,0 0 1,1 0 0,-1 1 0,1 0-1,-1-1 1,1 1 0,-5 2 0,-15 7-100,0 0 1,-35 24-1,9-5 217,-156 96 42,178-105-167,1 1 1,1 1-1,1 1 1,1 1-1,-24 32 1,36-39-29,1 0 1,0 1-1,1 0 1,-9 27-1,7-11-26,-11 57-1,20-81 45,0-1-1,1 1 1,0-1 0,1 1 0,0 0 0,1-1-1,0 1 1,0-1 0,1 1 0,0-1-1,1 0 1,0 0 0,0 0 0,1 0 0,0 0-1,1-1 1,-1 1 0,2-1 0,-1 0-1,1-1 1,1 0 0,-1 0 0,12 9 0,11 8 43,0-2 1,65 36 0,18 12 30,-105-65-117,153 105-76,-138-98 182,-1 0-1,2-2 1,0 0-1,0-1 1,44 9-1,-54-16-99,1-1 1,0 0-1,-1-1 0,1-1 0,0 0 1,-1-1-1,1 0 0,-1-1 1,0-1-1,0 0 0,13-6 0,-1-1 69,-1-1 0,-1-1 0,0-1-1,36-29 1,-40 27-42,-1-1 0,-1-1 0,0 0 0,-1-1 0,-1-1 0,-1 0 0,-1-1 0,-1-1 0,-1 0 0,0 0 0,-2-1 0,-1 0 0,7-32 0,15-116 813,-28 147-672,-2 1 1,0-1 0,-1 0 0,-1 0 0,-7-30 0,5 37-89,-2 1 0,1 0 0,-2 0 0,0 0 0,-1 1 0,0 0 0,-2 1 0,1 0-1,-16-17 1,7 12 20,-1 0 0,0 2-1,-1 0 1,-1 1 0,-33-19-1,5 6-201,3 1-1552,0 2 0,-65-25-1,35 24-1518,-12-4-122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46.744"/>
    </inkml:context>
    <inkml:brush xml:id="br0">
      <inkml:brushProperty name="width" value="0.1" units="cm"/>
      <inkml:brushProperty name="height" value="0.1" units="cm"/>
      <inkml:brushProperty name="color" value="#E71224"/>
    </inkml:brush>
  </inkml:definitions>
  <inkml:trace contextRef="#ctx0" brushRef="#br0">260 141 2048,'-5'11'322,"0"0"0,1 1 0,0 0 0,1 0 0,0 0 0,1 1 0,-1 14 0,-1 7 377,0-7-399,-4 22 145,-2 75-1,10-123-435,0 0 1,0 0 0,0 0-1,0 0 1,0 0-1,0 0 1,0 0-1,0 0 1,0 0 0,1 0-1,-1 0 1,0 0-1,1 0 1,-1 0-1,1 1 1,0-2-8,-1 0 0,0-1 0,1 1 0,-1 0 0,1 0 0,-1-1 0,0 1 0,1 0 0,-1 0 0,0-1 0,1 1 0,-1 0 0,0-1 0,0 1 0,1-1 0,-1 1 0,0 0 0,0-1 0,0 1 0,1-1 0,-1 1 0,0-1 0,15-40-46,-13 35 38,10-33-30,-2-1 0,-2 0 0,5-69 0,-11 91 27,-2 0 1,-1-18-1,1 31 6,-1-1 1,0 1-1,0 0 1,0-1-1,-1 1 1,0 0 0,0 0-1,0 0 1,0 1-1,-6-8 1,8 11 0,0 1 1,0 0 0,-1-1 0,1 1-1,0 0 1,-1-1 0,1 1-1,0 0 1,-1 0 0,1-1-1,0 1 1,-1 0 0,1 0 0,0 0-1,-1-1 1,1 1 0,-1 0-1,1 0 1,0 0 0,-1 0-1,1 0 1,-1 0 0,1 0 0,0 0-1,-1 0 1,1 0 0,-1 0-1,1 0 1,-1 0 0,1 0-1,0 1 1,-1-1 0,1 0 0,0 0-1,-1 0 1,1 0 0,0 1-1,-1-1 1,1 0 0,0 0-1,-1 1 1,1-1 0,-1 1 0,-10 15 95,-5 18 16,2 2-1,1-1 1,-16 73-1,8-25 210,-25 102 284,44-179-595,1 1 1,-1-1-1,1 0 0,1 0 1,-1 0-1,1 1 0,0-1 0,2 12 1,-2-18-9,0 0 0,0 1 0,0-1 0,0 0 0,0 0 0,0 1 0,0-1 0,0 0 0,0 0 0,0 1 0,1-1 0,-1 0 0,0 0 0,0 1 0,0-1 0,0 0 0,1 0 0,-1 1 0,0-1 0,0 0 0,1 0 0,-1 0 0,0 0 0,0 0 0,1 1 0,-1-1 0,0 0 0,0 0 0,1 0-1,-1 0 1,0 0 0,0 0 0,1 0 0,-1 0 0,0 0 0,1 0 0,-1 0 0,0 0 0,0 0 0,1 0 0,-1 0 0,0 0 0,1 0 0,-1 0 0,0-1 0,1 1 0,9-9 11,-5 0-9,0 0 0,-1 0 0,0-1-1,0 1 1,1-11 0,5-10-29,54-203-746,-61 224 770,-1-1 1,-1 1-1,0 0 0,0-1 1,-1 1-1,0-1 0,-1 1 1,0-1-1,0 1 0,-1-1 1,-5-16-1,7 25 3,0 1-1,-1-1 1,1 0 0,0 1-1,0-1 1,0 1 0,-1-1-1,1 0 1,0 1-1,-1-1 1,1 1 0,-1-1-1,1 1 1,0-1 0,-1 1-1,1-1 1,-1 1 0,0-1-1,1 1 1,-1 0-1,1-1 1,-1 1 0,1 0-1,-1-1 1,0 1 0,1 0-1,-1 0 1,0 0 0,1 0-1,-1 0 1,0 0-1,1-1 1,-1 1 0,0 1-1,1-1 1,-1 0 0,0 0-1,1 0 1,-1 0-1,0 0 1,1 1 0,-1-1-1,1 0 1,-1 0 0,0 1-1,1-1 1,-1 1 0,-2 1 5,1 0 0,0 0 0,1 0 0,-1 1 0,0-1 0,1 0-1,-1 1 1,1-1 0,0 1 0,-2 3 0,-9 37 51,2 0 0,-9 83 0,-8 39 544,26-159-594,0-3-5,0-1 1,0 1 0,0-1-1,1 1 1,-1-1 0,1 1-1,0-1 1,0 1 0,0-1-1,0 1 1,0 0-1,2 3 1,-2-6 4,0 0-1,0 0 1,1 0 0,-1 0-1,0 1 1,0-1-1,1 0 1,-1 0 0,0 0-1,0 0 1,1 0 0,-1 0-1,0 0 1,0-1-1,1 1 1,-1 0 0,0 0-1,0 0 1,1 0-1,-1 0 1,0 0 0,0 0-1,0-1 1,1 1 0,-1 0-1,0 0 1,0 0-1,0 0 1,1-1 0,-1 1-1,0 0 1,0 0-1,0 0 1,0-1 0,0 1-1,0 0 1,1 0 0,-1-1-1,7-9 107,5-15-248,0 0 0,9-32 0,-13 35 96,10-34-104,18-98 0,-35 151 143,5-47-1,-5 46-9,-1 0 0,0 0 0,0 0 1,-1 0-1,1 0 0,-1 0 0,0 0 0,0 0 0,0 1 0,-2-5 0,3 8 12,0-1 1,0 1-1,0 0 0,0 0 0,-1-1 1,1 1-1,0 0 0,0-1 0,0 1 1,-1 0-1,1 0 0,0-1 0,0 1 1,-1 0-1,1 0 0,0 0 0,0-1 0,-1 1 1,1 0-1,0 0 0,-1 0 0,1 0 1,0 0-1,-1-1 0,1 1 0,0 0 1,-1 0-1,1 0 0,0 0 0,-1 0 1,1 0-1,0 0 0,-1 0 0,1 0 1,0 1-1,-1-1 0,1 0 0,0 0 1,0 0-1,-1 0 0,1 0 0,0 0 1,-1 1-1,1-1 0,0 0 0,0 0 1,-1 0-1,1 1 0,0-1 0,0 0 1,-1 1-1,1-1 0,0 0 0,0 0 1,0 1-1,0-1 0,-1 0 0,1 1 1,-11 22 10,10-21-18,-10 32 0,1 0-1,1 0 1,-4 48 0,-4 14 138,10-64-62,-16 88 334,23-118-394,0 0 0,0 0-1,0 0 1,0 0-1,0 0 1,0 0-1,0 0 1,2 4 0,-2-6-6,0 1-1,1-1 1,-1 1 0,0-1 0,1 1 0,-1 0 0,0-1 0,1 1 0,-1-1 0,1 0 0,-1 1 0,0-1 0,1 1 0,-1-1 0,1 0-1,0 1 1,-1-1 0,1 0 0,0 1 0,1-1-1,-1 0-1,1 0 1,-1 0-1,1-1 1,-1 1 0,1 0-1,-1-1 1,0 1-1,1-1 1,-1 1-1,0-1 1,1 0 0,-1 1-1,0-1 1,0 0-1,0 0 1,0 0 0,1 0-1,-1 0 1,0 0-1,-1 0 1,3-3-1,9-13 4,0-1 0,-1 0-1,-1 0 1,-1-1-1,10-30 1,26-106-237,-43 146 180,22-98-507,-22 92 538,-1-1-1,0 1 1,0 0 0,-2 0 0,-2-18-1,3 32 24,0-1-1,0 1 0,-1 0 1,1 0-1,0-1 0,-1 1 1,1 0-1,-1 0 0,1 0 1,-1-1-1,0 1 0,1 0 1,-1 0-1,0 0 0,0 0 1,0 0-1,-1-1 0,1 2-1,1 0 0,-1-1 0,0 1 0,0 0-1,0 0 1,0-1 0,1 1 0,-1 0 0,0 0-1,0 0 1,0 0 0,0 0 0,0 0 0,1 0-1,-1 1 1,0-1 0,0 0 0,0 0 0,-1 1-1,-1 1-1,0 0-1,-1 0 0,1 0 1,0 0-1,1 0 0,-1 1 0,0 0 1,1-1-1,-1 1 0,1 0 0,-2 4 1,-10 17 28,2 0 0,0 1 1,2 1-1,-14 51 0,-11 112 647,32-171-571,0 33-1,3-45-100,0 0 1,1 0-1,-1-1 1,1 1-1,1 0 1,-1-1-1,1 1 1,0-1-1,4 9 1,-6-14 1,1 1 0,-1 0 0,1 0 0,0 0 0,-1 0 0,1 0 0,0-1 0,-1 1 0,1 0 0,0-1 0,0 1-1,0 0 1,0-1 0,-1 1 0,1-1 0,0 0 0,0 1 0,0-1 0,0 0 0,0 1 0,0-1 0,0 0 0,0 0 0,0 0 0,0 0 0,0 0 0,0 0 0,0 0 0,1 0 0,-1 0 0,0-1 0,0 1 0,0 0 0,-1-1 0,1 1 0,0-1 0,0 1 0,0-1 0,0 1 0,0-1 0,0 1 0,0-2 0,3-1 1,0 0 0,0-1 1,0 0-1,-1 1 0,0-1 1,0 0-1,3-6 0,3-8-9,0-1 0,-2 0 1,0-1-1,4-23 0,-4 14-36,8-26-240,10-84-1,-22 114 218,-1 1 0,-2-1 0,0 0 0,-2 1 1,-9-49-1,11 69 63,-1 1 0,0 0 0,0-1 0,-1 1 0,1 0 0,0 0-1,-1 0 1,0 0 0,0 0 0,0 0 0,0 0 0,0 1 0,-1-1 0,1 1 0,-1-1 0,1 1 0,-1 0 0,0 0 0,0 0 0,0 1 0,-6-3 0,4 3 9,1 0 0,0 0 1,0 0-1,-1 1 0,1 0 0,-1 0 0,1 0 1,0 1-1,-1-1 0,1 1 0,0 0 1,0 0-1,0 1 0,0-1 0,0 1 1,0 0-1,-4 2 0,0 2 38,0-1-1,0 1 1,1 0 0,0 0-1,0 1 1,1 0 0,0 1-1,0-1 1,1 1-1,-1 0 1,2 0 0,-8 17-1,3-2 137,1 0 1,2 1-1,-8 43 0,11-48-105,1 0 1,1 1-1,1-1 0,0 0 1,1 1-1,1-1 1,7 27-1,-7-39-71,0 0-1,0 0 1,0-1-1,1 1 1,0 0-1,1-1 1,-1 0 0,1 0-1,1 0 1,-1 0-1,1 0 1,0-1 0,0 0-1,0 0 1,1 0-1,0-1 1,0 0-1,0 0 1,0 0 0,1-1-1,-1 0 1,13 4-1,-16-6 3,1 0 0,-1-1-1,1 1 1,-1-1 0,0 1 0,1-1-1,-1 0 1,1-1 0,-1 1-1,0-1 1,1 1 0,-1-1-1,0 0 1,1 0 0,-1 0 0,3-2-1,-2 0-19,0 1-1,0-1 1,0 0-1,-1 0 0,0-1 1,1 1-1,-1-1 1,0 1-1,-1-1 1,5-6-1,-1-3-62,0 0 0,-1-1 1,0 0-1,-1 1 0,-1-1 0,3-26 0,-2 2-128,-2 0-1,-1 0 0,-9-67 1,8 103 204,-1 0 1,1-1 0,-1 1 0,1 0-1,-1 0 1,0 0 0,0 0-1,0 0 1,-2-2 0,3 3 1,0 1 0,-1 0 1,1-1-1,0 1 0,0 0 0,-1 0 0,1-1 1,0 1-1,-1 0 0,1 0 0,0 0 1,0-1-1,-1 1 0,1 0 0,-1 0 0,1 0 1,0 0-1,-1 0 0,1 0 0,0 0 1,-1 0-1,1 0 0,-1 0 0,0 0-4,1 0-1,-1 1 0,1-1 1,-1 0-1,0 1 1,1-1-1,-1 1 0,1-1 1,-1 1-1,1-1 0,-1 1 1,1-1-1,0 1 1,-1-1-1,1 1 0,0 0 1,-1 0-1,-4 10 17,1 1-1,0 0 0,1 0 1,0 0-1,-1 19 1,1-11 51,-20 162 1309,22-176-1316,-20 150 1259,19-135-1202,2-1 0,0 1 0,1-1-1,2 0 1,7 35 0,-10-53-129,1 0 0,0 1 0,-1-1 0,1 0 0,0 0 0,0 1 0,0-1 0,0 0 0,1 0 0,-1 0 0,1-1 0,-1 1 0,1 0 0,0 0 0,2 1 0,-2-2-115,-1 0 0,1-1 0,-1 0 0,1 1 0,0-1 1,-1 0-1,1 0 0,0 0 0,-1 0 0,1 0 1,0 0-1,-1 0 0,1-1 0,0 1 0,-1 0 0,1-1 1,-1 1-1,1-1 0,-1 0 0,1 0 0,-1 0 1,3-1-1,23-19-3463,3-14 300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57.315"/>
    </inkml:context>
    <inkml:brush xml:id="br0">
      <inkml:brushProperty name="width" value="0.1" units="cm"/>
      <inkml:brushProperty name="height" value="0.1" units="cm"/>
      <inkml:brushProperty name="color" value="#E71224"/>
    </inkml:brush>
  </inkml:definitions>
  <inkml:trace contextRef="#ctx0" brushRef="#br0">233 39 3584,'-6'-3'389,"5"3"-143,0 0 0,0-1 1,0 1-1,0-1 1,-1 1-1,1-1 1,0 1-1,0-1 1,0 0-1,0 1 1,0-1-1,0 0 1,0 0-1,1 0 1,-1 0-1,0 0 0,0 0 1,1 0-1,-1 0 1,1 0-1,-1 0 1,1 0-1,-1-3 1,0 3-46,1 0-1,-1 0 1,0 0 0,1 1 0,-1-1 0,0 0-1,0 0 1,1 0 0,-1 1 0,0-1 0,0 0-1,0 1 1,0-1 0,0 1 0,0-1 0,0 1 0,0-1-1,0 1 1,0 0 0,0-1 0,0 1 0,0 0-1,0 0 1,0 0 0,-3 0 853,24 0-275,-13 0-613,0 1-1,0 0 1,0 0 0,0 0 0,-1 1-1,1 0 1,8 4 0,10 4 529,-1-3-421,-16-5-109,0 0 0,0 1 0,0 0 0,-1 0 0,1 1 1,-1-1-1,12 9 0,-5 1 14,0 0 1,-1 1 0,0 0 0,-1 1 0,18 29-1,-12-13-31,-2 1-1,15 40 0,-27-63-64,-1 0 1,-1 1-1,0-1 1,0 0-1,0 1 1,-2-1-1,1 1 1,-1-1 0,-2 20-1,1-22-7,-1 1-1,0-1 1,0 0-1,-1 0 1,0 0-1,0 0 1,0 0 0,-1-1-1,0 1 1,-1-1-1,1 0 1,-1 0-1,-6 5 1,2-3 38,0-1-1,0 0 1,-1 0 0,0-1 0,0 0 0,0-1-1,-1 0 1,0 0 0,0-1 0,0-1-1,-17 3 1,10-3-57,-1-1-1,1-1 0,-1 0 1,0-2-1,1 0 0,-29-6 1,19 2-358,0-2 0,0-1 1,1-2-1,-28-12 0,52 21 4,1 0 0,-1-1 0,1 1 0,-1 0 1,1-1-1,0 1 0,-1-1 0,1 0 0,0 0 0,0 0 0,0 0 0,1 0 1,-1 0-1,0 0 0,1-1 0,-1 1 0,0-4 0,-5-17-4433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58.465"/>
    </inkml:context>
    <inkml:brush xml:id="br0">
      <inkml:brushProperty name="width" value="0.1" units="cm"/>
      <inkml:brushProperty name="height" value="0.1" units="cm"/>
      <inkml:brushProperty name="color" value="#E71224"/>
    </inkml:brush>
  </inkml:definitions>
  <inkml:trace contextRef="#ctx0" brushRef="#br0">15 24 3456,'-1'0'125,"1"0"-1,-1 0 1,1 0 0,-1 0 0,1 0-1,-1 0 1,1 0 0,-1 0 0,1 0 0,-1-1-1,1 1 1,-1 0 0,1 0 0,-1 0-1,1-1 1,-1 1 0,1 0 0,-1-1-1,1 1 1,0 0 0,-1-1 0,1 1-1,-1 0 1,1-1 0,0 1 0,-1-1-1,-1-14 4391,2 12-3588,8 4-393,0 0-1,-1 0 0,14 4 0,-14-3-498,0-1 0,1 1 0,12 0-1,-6-2 65,-2 0-45,1 0 0,0-1 0,22-4 0,-25 3-6,0 0 0,0 1 0,0 0 0,0 0 0,1 1 0,18 3 0,-28-3-11,1 0 0,-1 1 0,0-1 0,1 1 1,-1-1-1,0 1 0,1-1 0,-1 1 0,0 0 0,0 0 1,0 0-1,0 0 0,0 0 0,0 0 0,0 0 0,0 0 0,0 0 1,0 0-1,0 0 0,-1 0 0,1 1 0,0-1 0,-1 0 0,1 1 1,-1-1-1,0 0 0,1 1 0,-1-1 0,0 1 0,0 1 1,1 4 121,-2 0 0,1 0 0,-1 1 1,-3 11-1,4-16-145,-33 130 1723,-4 24 270,34-141-1903,-24 164 278,26-177-489,1 0 1,0-1-1,0 1 1,0 0-1,1 0 1,-1 0 0,0-1-1,1 1 1,0 0-1,0 0 1,0-1-1,0 1 1,0-1 0,3 6-1,-3-7-63,0 0-1,1 0 0,-1 0 1,0 0-1,0-1 1,1 1-1,-1 0 0,0-1 1,1 1-1,-1 0 1,1-1-1,-1 0 0,1 1 1,-1-1-1,1 0 1,-1 0-1,1 0 0,-1 0 1,1 0-1,0 0 1,-1 0-1,1 0 0,-1-1 1,1 1-1,-1 0 1,1-1-1,-1 0 0,0 1 1,2-2-1,38-20-4383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5:59.093"/>
    </inkml:context>
    <inkml:brush xml:id="br0">
      <inkml:brushProperty name="width" value="0.1" units="cm"/>
      <inkml:brushProperty name="height" value="0.1" units="cm"/>
      <inkml:brushProperty name="color" value="#E71224"/>
    </inkml:brush>
  </inkml:definitions>
  <inkml:trace contextRef="#ctx0" brushRef="#br0">113 5 2048,'0'-5'5056,"6"58"-1632,-15 50-230,1-36-1812,3-9-470,-2-1-1,-3 0 1,-19 60 0,17-82-950,-18 73-45,27-92-1594,0-1 0,1 26 1,2-24-2580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07.903"/>
    </inkml:context>
    <inkml:brush xml:id="br0">
      <inkml:brushProperty name="width" value="0.1" units="cm"/>
      <inkml:brushProperty name="height" value="0.1" units="cm"/>
      <inkml:brushProperty name="color" value="#66CC00"/>
    </inkml:brush>
  </inkml:definitions>
  <inkml:trace contextRef="#ctx0" brushRef="#br0">1134 156 2688,'-27'-5'1653,"27"-11"-1578,0 13 238,0 0 1,0 0-1,-1 0 0,1 0 1,0 1-1,-1-1 0,0 0 1,0 0-1,0 1 0,0-1 1,-1-2-1,1 3-156,0 1 0,-1 0 0,1 0-1,0 0 1,0-1 0,0 1 0,-1 1 0,1-1 0,-1 0-1,1 0 1,-1 0 0,1 1 0,-1-1 0,1 1 0,-1-1-1,1 1 1,-1 0 0,0 0 0,1-1 0,-1 1-1,-2 1 1,2-2 28,-1 1 1,1-1-1,0 0 0,1 1 0,-1-1 0,0 0 0,0 0 0,0 0 1,0 0-1,1-1 0,-1 1 0,0 0 0,-1-3 0,0 2-22,1 0 0,0 0 0,-1 0 0,1 1 0,-1-1 0,-3-1 1,2 1-65,0 0 0,0 0 0,0-1 0,0 1 0,0-1 0,1 0 0,-6-5 0,7 6 10,0-1-1,-1 1 0,1 0 1,-1-1-1,0 1 1,0 1-1,0-1 1,0 0-1,0 1 1,0-1-1,0 1 1,0 0-1,0 0 1,-1 0-1,-4 0 0,-13 0 349,9 1-402,1 0 0,-1 0-1,1 1 1,-19 4 0,12-1 101,-1-1-1,1-1 1,-21 0 0,-13 1 245,23-1-72,-30-2 1,-16 2-210,27 0-164,24-1 239,-43 7 0,-30 6 291,11-5-70,42-4 90,30-2-307,13-3-195,0 0 0,0 0 0,0 0 0,0 0 0,0 0 0,0 0 0,0 0 0,0 0 0,0 1 0,1-1 0,-1 0 0,0 1 0,0-1 0,0 0 0,0 1 0,0-1 0,1 1 0,-1 0 0,0-1 0,0 2 0,1-2 44,-23 1-5122,17 0 3565,0-1 0,-1 0 0,1 0 0,0-1 0,-12-2 0,-34-15-3541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01.738"/>
    </inkml:context>
    <inkml:brush xml:id="br0">
      <inkml:brushProperty name="width" value="0.1" units="cm"/>
      <inkml:brushProperty name="height" value="0.1" units="cm"/>
      <inkml:brushProperty name="color" value="#E71224"/>
    </inkml:brush>
  </inkml:definitions>
  <inkml:trace contextRef="#ctx0" brushRef="#br0">770 4 4224,'-7'-3'1586,"14"2"1110,-2 1-2290,-16 19 2948,2-10-2793,1-1-1,-2 0 0,1 0 1,-19 10-1,-16 14 489,18-8-624,1 0 0,1 2-1,1 1 1,2 1 0,-27 44 0,-74 113 680,95-150-954,-1 0 0,-64 58-1,36-45-1331,-86 56 0,121-93-904,38-44-6670,-10 22 7078,15-30-1587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02.187"/>
    </inkml:context>
    <inkml:brush xml:id="br0">
      <inkml:brushProperty name="width" value="0.1" units="cm"/>
      <inkml:brushProperty name="height" value="0.1" units="cm"/>
      <inkml:brushProperty name="color" value="#E71224"/>
    </inkml:brush>
  </inkml:definitions>
  <inkml:trace contextRef="#ctx0" brushRef="#br0">26 0 6016,'-22'10'1978,"21"-10"-1941,1 1 0,0-1 0,-1 0 0,1 1 0,0-1 0,-1 1 0,1-1 0,0 1 0,0-1-1,0 1 1,-1-1 0,1 1 0,0-1 0,0 1 0,0 0 0,0-1 0,0 1 0,0-1 0,0 1-1,0-1 1,0 1 0,0-1 0,1 1 0,-1-1 0,0 1 0,0-1 0,0 1 0,1-1 0,-1 1 0,0-1-1,0 1 1,1-1 0,-1 1 0,1 0 0,0-1 117,1 5 95,1-1 0,0 0 0,0 0 1,0 0-1,1-1 0,-1 1 0,1-1 1,0 0-1,0 0 0,9 5 0,1 2 348,36 29 795,-3 2 0,-1 2 0,69 83 0,-73-77-815,3-2 0,2-1 0,2-3 0,86 59 0,151 90-1067,-219-153-1760,-21-17-2647,-30-15 423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12.590"/>
    </inkml:context>
    <inkml:brush xml:id="br0">
      <inkml:brushProperty name="width" value="0.1" units="cm"/>
      <inkml:brushProperty name="height" value="0.1" units="cm"/>
      <inkml:brushProperty name="color" value="#E71224"/>
    </inkml:brush>
  </inkml:definitions>
  <inkml:trace contextRef="#ctx0" brushRef="#br0">9492 53 4224,'-2'-1'156,"0"0"1,0-1-1,0 1 1,0 0-1,0 0 1,0 0-1,0 1 0,0-1 1,0 1-1,-1-1 1,1 1-1,0-1 1,0 1-1,-4 0 0,5 0-129,-1-1-1,1 0 0,-1 0 0,1 0 0,-1 1 0,1-1 1,0-1-1,-1 1 0,1 0 0,-2-2 0,-10-8 193,7 7 198,-1 1-1,0 1 0,-1-1 1,1 1-1,0 1 1,-1-1-1,1 1 1,-1 1-1,1-1 0,-1 1 1,-9 1-1,-28 7 199,32-5-472,-1 0 1,0-1 0,-13 0 0,-236 6 1896,261-8-2043,-320 6 600,196-13 307,1 0-875,26 6-121,-220 6 1070,109-3-924,-13 1 126,165 1-163,-268 12 617,-160-16 305,210 9-870,-138 1-341,364-6 313,-156 5 30,46-3 62,34 0 123,-251 29 174,150-8-694,-263 45 477,67-12-238,140-24-137,-14-6 385,191-21-184,-51 3 111,-85 9 68,135-8-127,-99 7 228,-103-18 20,13-1-134,100 1-53,-265-32 0,234 7-269,166 17 294,-1 2 0,1 3 0,-1 3 0,1 3-1,-113 23 1,135-17 54,-40 18 0,8-3-255,20-9-1249,0-2 0,-91 14 0,134-28 753,1 0-1,0-1 1,0 0 0,0 0-1,0-1 1,-11-2 0,11 1-323,1-1 0,-1 0 1,1 0-1,-1-1 0,-6-5 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21.605"/>
    </inkml:context>
    <inkml:brush xml:id="br0">
      <inkml:brushProperty name="width" value="0.1" units="cm"/>
      <inkml:brushProperty name="height" value="0.1" units="cm"/>
      <inkml:brushProperty name="color" value="#E71224"/>
    </inkml:brush>
  </inkml:definitions>
  <inkml:trace contextRef="#ctx0" brushRef="#br0">3990 1274 1792,'-1'-1'25,"1"1"-1,-1 0 1,1 0 0,-1 0 0,1-1 0,-1 1-1,1 0 1,-1-1 0,1 1 0,-1 0-1,1-1 1,-1 1 0,1 0 0,-1-1 0,1 1-1,0-1 1,-1 1 0,1-1 0,0 1-1,-1-1 1,1 1 0,0-1 0,0 0 0,0 1-1,-1-1 1,1 1 0,0-1 0,0 1-1,0-1 1,0 0 0,0-16-1422,0 16 1556,-1-1 1,1 0 0,0 0 0,-1 1 0,0-1 0,1 0 0,-1 1-1,0-1 1,0 1 0,0-1 0,0 1 0,0-1 0,0 1-1,-1 0 1,-1-2 0,2 2-84,1 0 0,-1 1 0,1-1 0,-1 1 0,0-1 0,0 1 0,1-1 0,-1 1 0,0 0 0,0-1 0,0 1 0,1 0-1,-1 0 1,0-1 0,0 1 0,0 0 0,0 0 0,1 0 0,-1 0 0,0 0 0,0 0 0,0 0 0,0 0 0,0 1 0,1-1 0,-1 0 0,0 0 0,0 1 0,0-1 0,1 0 0,-1 1 0,0-1 0,0 1 0,-1 0-1,1 1-14,0-1-1,0 1 1,-1-1-1,1 1 1,-1-1-1,1 0 1,-1 0-1,0 0 0,1 0 1,-1 0-1,0 0 1,0 0-1,1-1 1,-1 1-1,0-1 1,0 1-1,-21 9 9083,30-23-7186,0 3-1699,0 1 1,0 0-1,11-10 0,14-16 341,32-47-210,-61 77-292,0-1 0,0 1 0,-1 0 0,1-1 0,-1 1 0,-1-1 0,1 0 0,0-9 0,0-6 112,-1-24 0,-1 27-129,4-31 0,32-272 405,-34 117-57,-3 111-237,0 79-218,0 0 1,0 0-1,-1 0 0,-1 0 1,-1 0-1,0 1 0,0-1 1,-1 1-1,-12-22 0,12 29 34,0 0-1,0 0 0,0 0 0,-1 1 0,1-1 0,-1 1 1,-13-8-1,7 6-19,0 0 1,0 1 0,-21-7-1,23 10-34,0 1 1,-1 0-1,1 0 0,0 1 0,-1 1 0,1 0 1,-11 1-1,-77 14 3,24-3 94,-378 37-162,437-47 98,-296 29-334,266-28 431,-318 14-49,188-25-95,3 1-75,-58-2 155,121 2-173,-140 10 1,-75 5 174,259-8-144,-84-9 220,0 0-284,26 3 315,-61 3-240,28 11 96,115-5-80,24-1 77,0-1-1,-28 8 0,13-4 42,25-4-1,0 0 1,0 0-1,1 1 0,-9 2 0,-15 2-103,6-1 116,-5 2 104,24-7-126,1 1 0,-1 0 0,1 0 0,0 0 0,0 0 0,0 1 0,-1 0 0,1 0 0,1 0 0,-1 0-1,0 1 1,-5 4 0,-10 9 79,16-15-90,1 0 0,0 1 0,0-1 0,0 1 0,0 0-1,0 0 1,0 0 0,0 0 0,0 0 0,1 0 0,-1 0 0,1 0 0,-1 1 0,1-1 0,0 1 0,0-1 0,0 1 0,0-1 0,1 1 0,-1-1-1,1 1 1,-1 3 0,1 85 143,0-88-151,1 0-1,-1-1 0,1 1 0,-1 0 1,1-1-1,0 1 0,0 0 0,2 3 1,-2-4 0,1 1 1,-1 0-1,0-1 1,0 1-1,0 0 1,-1 0-1,1 0 1,0 5-1,4 179 18,-5 19-22,-4-160 28,3-36-29,0-1-1,0 0 0,0 0 1,1 0-1,1 0 1,0 1-1,0-1 1,4 14-1,1 4 57,-5-22-35,0 0 0,0 0-1,1 0 1,-1 0 0,3 6-1,3 3 21,-6-11 3,0 0 0,0-1-1,0 0 1,0 1 0,1-1 0,-1 0 0,1 1 0,0-1-1,-1 0 1,5 3 0,-2-1-46,0 1 0,1-1 0,-2 1 0,1 0 1,0 0-1,-1 0 0,0 0 0,0 0 0,2 8 0,2 8-26,7 27 0,-1 0 120,-9-36-64,0-1-1,1 1 1,1-1-1,0 0 0,0 0 1,2-1-1,-1 0 0,1 0 1,17 17-1,-13-17-23,1-1-1,0 0 0,0 0 1,0-1-1,1-1 1,1-1-1,22 8 1,29 6 73,1-3 1,82 9-1,141 3 204,-245-26-292,396 17-259,-94-11 52,115-9 230,-302 5 76,12-1-52,-124-5 36,76-12-1,153-47 476,-169 34-377,-74 18-261,250-49 134,-243 52-691,0 2 0,0 2 0,1 1 0,-1 2 0,44 9 0,-68-8-423,0-1 0,0 0-1,0-1 1,-1-1-1,1-1 1,31-4 0,18-12-3221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32.173"/>
    </inkml:context>
    <inkml:brush xml:id="br0">
      <inkml:brushProperty name="width" value="0.1" units="cm"/>
      <inkml:brushProperty name="height" value="0.1" units="cm"/>
      <inkml:brushProperty name="color" value="#E71224"/>
    </inkml:brush>
  </inkml:definitions>
  <inkml:trace contextRef="#ctx0" brushRef="#br0">3628 646 2944,'-3'-4'454,"2"4"-307,0-1 0,1 1 0,-1-1 0,1 0 0,-1 1 0,1-1-1,-1 0 1,1 1 0,-1-1 0,1 0 0,0 0 0,-1 1 0,1-1 0,0 0 0,0 0 0,0 1 0,-1-3-1,18 3 2222,0 0-1145,1-2-1,17-3 0,-29 4-910,36-4 1000,-11-1-267,-29 5-757,3-8 1291,-6 4-1415,1 0 0,-1 0 0,0 0 0,-1 0 1,1 0-1,-1 1 0,0-1 0,0 1 0,-1-1 0,1 1 0,-1 0 0,0 0 1,0 0-1,0 0 0,-8-6 0,-6-6 238,-2 1 0,-21-14 0,17 13-469,-13-15 277,27 23-87,0 0 1,0 1-1,-16-10 1,-13-7 272,-9-5-237,24 18-94,-1 0 1,0 2 0,-1 1 0,0 0 0,-28-3-1,-189-17 501,142 28-594,0 0 106,85-1-52,1-1 0,0 0 0,0-1 1,-26-9-1,-30-10 61,-82-17 0,125 33-122,-110-15-63,25 5 265,49 5-103,15 3-128,-57-17 0,47 10 283,0 3 0,-95-7 1,121 16-249,-77-3-70,34 4 81,-89-1 338,5 0 75,-30-1-273,-276 17 902,304-11-1043,89-3-2106,51 2-277,1 1 1,-32 6-1,3 1-2158,-32 5-976,-52 5 1862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39.908"/>
    </inkml:context>
    <inkml:brush xml:id="br0">
      <inkml:brushProperty name="width" value="0.1" units="cm"/>
      <inkml:brushProperty name="height" value="0.1" units="cm"/>
      <inkml:brushProperty name="color" value="#E71224"/>
    </inkml:brush>
  </inkml:definitions>
  <inkml:trace contextRef="#ctx0" brushRef="#br0">7909 602 4736,'-1'-2'341,"1"1"-249,0 0-1,0 0 1,-1 0-1,1 0 1,0 0-1,0 0 1,-1 1-1,1-1 1,-1 0-1,1 0 1,-1 1-1,1-1 1,-1 0-1,1 1 1,-1-1-1,0 0 1,1 1-1,-1-1 1,0 1 0,-5-3 2669,6-7-1737,0 6-447,0 0 0,0 1 0,0-1 0,0 0 0,-2-5 0,1 7-500,1 1 0,-1 0 0,0 0 0,1-1 0,-1 1 1,0 0-1,0 0 0,0 0 0,0 0 0,1 0 0,-2 0 1,1 0-1,0 1 0,0-1 0,0 0 0,0 0 1,0 1-1,-3-2 0,-15-4 292,0 0 0,-1 1 0,-28-2 0,-2-2 235,-4-2 118,-88-30 1,129 36-653,-13-6 106,-56-12-1,50 17-20,-10-2-19,-54-4 0,-118-11 185,106 9-274,-346-63 454,371 60-494,-305-76 77,319 74-35,-1 3 1,0 3-1,-1 3 0,0 3 1,-1 3-1,0 3 0,-112 14 1,-58-3-118,79-6 200,-145 20-42,263-20-88,-83-4-1,-44-16 154,63 5 77,-306-33 200,318 29-431,-40-4 3,27 10 23,-178 8-1,248 1-47,-1-1 1,-48-7-1,-43-2 163,85 10-99,-294 10-22,140-5 40,11 0 177,83 4-115,-109 24-1,8 8 314,59-14-226,-142 21 231,40-9 19,-173 18 134,248-37-2260,166-19 1201,-40 8-4025,45-8 3652,1 0 0,0 0 0,-1 0 0,1 0 0,-1-1 0,1 0 0,-1 0-1,0 0 1,1 0 0,-1-1 0,1 0 0,-7-1 0,-49-14-3882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6:41.799"/>
    </inkml:context>
    <inkml:brush xml:id="br0">
      <inkml:brushProperty name="width" value="0.1" units="cm"/>
      <inkml:brushProperty name="height" value="0.1" units="cm"/>
      <inkml:brushProperty name="color" value="#E71224"/>
    </inkml:brush>
  </inkml:definitions>
  <inkml:trace contextRef="#ctx0" brushRef="#br0">3568 184 2304,'-6'-7'412,"3"5"-284,1 0 0,0 0 0,0 0 0,0 0-1,1-1 1,-1 1 0,0 0 0,1-1 0,-3-5 0,-4-20 4086,8 28-4112,-1 0-1,1 0 1,0 0 0,0 0 0,-1 0 0,1 0 0,-1-1 0,0 2 39,-1-1 1,0 1-1,0-1 1,1 1-1,-1 0 0,0-1 1,1 1-1,-1 0 1,1 0-1,-1 0 1,1 0-1,0 1 1,-1-1-1,1 0 1,0 0-1,0 1 1,0-1-1,0 1 0,0-1 1,0 1-1,0-1 1,-1 4-1,-13 16 574,6-13-232,-1-1 1,1-1 0,-1 0 0,-1 0 0,1-1 0,-1 0 0,-21 6 0,8-4 94,-1-2 0,-41 5 0,12-8-257,0-2 0,0-2 1,-70-12-1,-94-36 199,74 13 53,-114-6-164,19 5-348,-40-2 217,-2 22 76,194 13-197,-399 6 344,206 4-325,260-5-209,-229 5-4537,186-1 1208,-119 24 0,156-22 679,-31 2 0,-54-3-1199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7:10.785"/>
    </inkml:context>
    <inkml:brush xml:id="br0">
      <inkml:brushProperty name="width" value="0.1" units="cm"/>
      <inkml:brushProperty name="height" value="0.1" units="cm"/>
      <inkml:brushProperty name="color" value="#E71224"/>
    </inkml:brush>
  </inkml:definitions>
  <inkml:trace contextRef="#ctx0" brushRef="#br0">4238 2060 4096,'28'15'15839,"-28"-72"-14004,0 55-1842,1 0 0,-1 0-1,1 0 1,0 1 0,0-1 0,-1 0 0,2 0-1,-1 1 1,0-1 0,0 0 0,0 1 0,2-2 0,5-7-23,-5 5 69,18-34 320,21-52 1,-40 86-361,1-1 0,0 1 0,0-1 0,8-8 0,10-18 48,-6-1-39,-1 0 0,13-53-1,8-73 50,-2 16 162,-20 86-271,7-32-104,-12 34 165,5-36 152,4-127 0,-17 179-228,1-17 102,-2 0 1,-3 1-1,-14-75 0,15 119-12,0-1-1,-1 1 0,0-1 0,0 1 1,-12-18-1,12 23 0,0 0 0,-1 0 0,1 0 1,-1 1-1,-1 0 0,1 0 0,-1 1 0,0-1 1,0 1-1,0 1 0,-8-5 0,-5 1-52,-1 0 0,0 2 1,0 0-1,-36-4 0,-7-1 9,57 9 27,-44-10-55,-90-7 1,19 8-130,43 2 89,2-1 120,1-3-1,-103-30 0,-130-33-126,-4 30-123,109 18 263,125 14-98,-96-3 0,55 14-74,-149 17 0,106-9 177,26-2 4,-39 9-25,-75 7-19,-26-13-92,174-9 97,13 2-49,-115 15 0,168-10-82,0 2 0,-37 13-1,44-12 168,0-1 0,-38 3 0,43-8-39,1-1 1,-27-3-1,26 1-116,-44 3 0,65-2 111,0 1 1,0-1-1,0 1 1,0 0 0,0 0-1,0 0 1,0 0-1,1 1 1,-1-1-1,0 1 1,1-1 0,-1 1-1,1 0 1,0 0-1,-1 0 1,1 1-1,0-1 1,0 0 0,1 1-1,-1-1 1,0 1-1,-2 5 1,0 3 4,0 1-1,1 0 1,0 0 0,-2 18-1,-4 16-86,-28 58 134,25-74 21,1-1-1,2 2 1,-8 40 0,-15 253-73,17-136-7,9-98-121,7 128-1,18-22 134,-3-32-11,-15-71 57,-1-57-18,0-34-46,0 0 0,0 0 1,1 0-1,-1 0 0,1 0 1,-1 0-1,1 0 0,0 0 1,0 0-1,0 0 0,0-1 1,0 1-1,0 0 1,0-1-1,1 1 0,-1-1 1,1 1-1,-1-1 0,1 0 1,-1 0-1,1 1 0,0-1 1,-1 0-1,1 0 0,0-1 1,0 1-1,0 0 0,0-1 1,0 1-1,0-1 0,3 1 1,8 1 90,1 0 0,-1-2 1,23 0-1,-19 0-118,4-1-7,1-1 0,-1 0 0,36-9-1,58-26-130,-71 22 173,172-46 76,-55 18-20,166-54 65,-85 40-187,5 22-6,-106 16-65,-10 2 213,0 5-1,206 8 1,-77 10-155,-93-4 129,377 24 229,-5 36 160,-502-56-343,0 2 0,0 1 0,-1 2 0,-1 1-1,54 27 1,-88-38-155,-1-1 0,1 0 1,-1 1-1,1-1 0,-1 0 0,1 0 0,0 0 0,-1 1 0,1-1 0,-1 0 0,1 0 0,0 0 0,-1 0 0,1 0 0,-1 0 0,1 0 1,-1 0-1,1 0 0,0 0 0,-1-1 0,1 1 0,-1 0 0,1 0 0,-1 0 0,1-1 0,-1 1 0,1-1 0,11-15-1996,-11 14 1864,46-84-7746,-20 38 2315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7:39.112"/>
    </inkml:context>
    <inkml:brush xml:id="br0">
      <inkml:brushProperty name="width" value="0.1" units="cm"/>
      <inkml:brushProperty name="height" value="0.1" units="cm"/>
      <inkml:brushProperty name="color" value="#66CC00"/>
    </inkml:brush>
  </inkml:definitions>
  <inkml:trace contextRef="#ctx0" brushRef="#br0">3760 1771 4736,'-1'0'43,"1"0"0,0 0 1,0 0-1,0 0 0,0 0 0,-1 0 0,1 0 1,0 0-1,0 0 0,0 1 0,0-1 1,0 0-1,0 0 0,-1 0 0,1 0 1,0 0-1,0 0 0,0 0 0,0 1 0,0-1 1,0 0-1,0 0 0,0 0 0,0 0 1,-1 1-1,1-1 0,0 0 0,0 0 1,0 0-1,0 0 0,0 0 0,0 1 0,0-1 1,0 0-1,0 0 0,0 0 0,0 0 1,0 1-1,0-1 0,0 0 0,1 0 1,-1 0-1,0 1 0,8 1 661,14-2-489,-16-1-61,-1-1 1,1 0-1,-1-1 0,0 1 0,1-1 0,8-7 1,-13 10-52,0-1 0,0 1 1,0-1-1,0 0 1,0 0-1,0 1 1,-1-1-1,1 0 1,0 0-1,0 0 0,-1 0 1,1 0-1,0 0 1,-1 0-1,1 0 1,-1 0-1,0-1 0,1 1 1,-1 0-1,0 0 1,0 0-1,0 0 1,1-1-1,-1 1 1,0 0-1,-1 0 0,1 0 1,0-1-1,0 1 1,0 0-1,-1 0 1,1 0-1,-1 0 0,1 0 1,-1 0-1,1 0 1,-1 0-1,1 0 1,-1 0-1,0 0 1,-1-1-1,-1-1 135,-1 0 0,1 0 0,-1 1 0,0-1 0,0 1 0,-1 0 0,-4-2 0,3 2 27,1 0 1,0-1 0,-1 1 0,1-1 0,-4-4-1,7 6-235,1-1 0,0 1-1,0 0 1,0 0 0,0 0-1,0-1 1,0 1 0,0-1 0,1 1-1,-1-1 1,1 1 0,-1-1-1,1 1 1,-1-1 0,1 1-1,0-1 1,-1 1 0,1-1-1,0 0 1,0 1 0,0-1-1,1-2 1,3-13 146,1 1 0,0 0 0,13-26 0,-2 3 123,-11 27-231,8-20 225,-2 0-1,-1-1 1,7-39-1,-16 62-199,0 0 1,0 0-1,-1 0 0,0 0 0,0 0 1,-2 0-1,1 0 0,-1 0 0,0 0 1,-1 0-1,0 0 0,-1 1 1,0 0-1,0-1 0,-8-10 0,8 14-40,0 0-1,1 0 1,0-1 0,0 1-1,1-1 1,0 0-1,0 0 1,0 0-1,1 0 1,0 0-1,0 0 1,1 0 0,0-1-1,0 1 1,1 0-1,1-10 1,4-6-11,1 0-1,1 1 1,17-36 0,-13 33 20,15-49-1,-18 38-4,-2-1-1,0 0 1,-3 0-1,0-41 1,-4-120 82,-1 182-146,-1 0-1,-1 0 1,0 1 0,-1-1 0,-10-25 0,4 18 41,-2 0-1,-17-26 1,5 10-66,19 29-3,-1-1 0,0 2 1,-1-1-1,0 1 0,0 0 0,-1 0 0,0 1 0,-1 0 0,0 1 0,-12-9 0,17 14 22,0-1-1,0 0 1,0 1-1,0 0 0,-1 0 1,1 0-1,-1 1 1,0-1-1,1 1 0,-1 0 1,0 1-1,0-1 1,0 1-1,0 0 0,0 0 1,1 0-1,-1 1 1,0-1-1,-5 3 0,-74 21-185,-42 8 158,-128 0 88,186-24 45,-152 10-455,-388 20 523,260-44-118,1-26 50,-39 22-173,258 11 151,-124-6 159,180 11-378,54-3 187,0 1 1,-27 10-1,8-3-52,23-7-4,1 0 0,-1-2 0,0 0 0,-18 1 0,-136 2-297,92 1 352,0 0-20,1 0 52,74-6-72,-1 0 1,0 0 0,0 0 0,1 0 0,-1 0-1,0 1 1,1-1 0,-1 0 0,0 1 0,1-1-1,-1 1 1,1 0 0,-1 0 0,1-1 0,-1 1-1,1 0 1,-1 0 0,1 0 0,0 0-1,0 1 1,-1-1 0,1 0 0,0 1 0,0-1-1,0 0 1,0 1 0,1-1 0,-1 1 0,0-1-1,1 1 1,-1 0 0,1-1 0,-1 1 0,1 0-1,0-1 1,-1 1 0,1 0 0,0-1-1,0 1 1,1 2 0,-2 3 50,0 1 0,-1-1 0,0 1-1,0-1 1,-4 11 0,-7 22 161,-3 37-60,2 9-100,-8 78 190,16-91-292,4 0 0,8 89-1,0 14 54,-5-157 21,0 1-1,6 27 1,-5-36-51,0-1 0,1 0 0,1 0-1,-1 0 1,2 0 0,5 10 0,-6-14 23,0-1 0,0 0 0,0-1 1,1 1-1,-1-1 0,1 0 0,0 0 0,0 0 0,1 0 0,-1-1 0,1 0 1,-1-1-1,1 1 0,8 2 0,7 0-20,0 0-1,40 3 1,-29-4 20,302 11 92,-216-23-188,3 1 110,292 21-33,-174-10 31,85-3 88,-174-2-133,126-2-13,-30-5 159,-98 2-84,489 0-19,-541 6-1,-66-1 92,1 2-1,-1 1 0,0 2 1,0 1-1,31 9 0,-50-10-42,-1 1 0,1 1-1,-1 0 1,0 1 0,0-1-1,15 16 1,-15-13-504,1 0 0,0-1 1,0 0-1,22 10 0,-28-16 12,0 0 0,0 0 1,1-1-1,-1 0 0,1 0 0,-1 0 0,0 0 1,1-1-1,-1 0 0,1 0 0,-1-1 0,1 0 1,-1 0-1,0 0 0,1 0 0,-1-1 0,0 0 1,0 0-1,0 0 0,0-1 0,0 1 0,6-6 1,22-23-3800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9:46.981"/>
    </inkml:context>
    <inkml:brush xml:id="br0">
      <inkml:brushProperty name="width" value="0.1" units="cm"/>
      <inkml:brushProperty name="height" value="0.1" units="cm"/>
      <inkml:brushProperty name="color" value="#66CC00"/>
    </inkml:brush>
  </inkml:definitions>
  <inkml:trace contextRef="#ctx0" brushRef="#br0">6398 206 1792,'0'-3'427,"1"0"0,-1 0 0,1 0 0,-1 0 0,1 0 0,0 0 0,0 0 0,1 1 0,1-4 0,3-9-31,-5 7-52,0 1-1,-1 0 0,1 0 0,-1 0 0,-1-11 0,-1-5 238,2 21-502,0-1-1,0 1 1,-1 0-1,0-1 1,1 1-1,-1 0 0,0 0 1,0 0-1,0 0 1,0 0-1,-1 0 1,1 0-1,0 0 1,-4-3-1,-5-9 249,10 14-284,0-1-1,-1 1 0,1-1 0,0 0 1,0 1-1,0-1 0,-1 0 0,1 0 1,0 1-1,0-1 0,0 0 0,0 1 1,0-1-1,0 0 0,1 1 0,-1-1 0,0 0 1,0 1-1,0-1 0,1 0 0,-1 1 1,0-1-1,1 0 0,-1 1 0,1-1 1,-1 1-1,0-1 0,1 1 0,-1-1 1,1 1-1,-1-1 0,1 1 0,0-1 1,-1 1-1,1 0 0,-1-1 0,1 1 1,0 0-1,-1 0 0,1-1 0,0 1 1,-1 0-1,2 0 0,31-9 11,-31 9 3,36-1 1459,-37 1-1515,4 0 1221,-9 0-1224,3 0 18,-1 0 1,1 0 0,-1 0 0,1 0 0,-1 0 0,1 0 0,0 1 0,-1-1 0,1 0 0,-1 1 0,1-1 0,0 1-1,-1-1 1,1 1 0,0 0 0,-1-1 0,1 1 0,0 0 0,-2 2 0,-2-1 38,0 0 0,0 0-1,0 0 1,-1 0 0,1-1 0,-1 0 0,1 0 0,-1 0 0,-6-1 0,-160 0 356,59-5-127,-357 5 47,276 11-170,174-10-144,0 1 0,0 1-1,-31 9 1,10-3-15,-13 3-6,0-3 0,-95 4-1,-17-1 44,100-5 154,-39 8-150,27 0-174,16-2 78,-445 65 374,448-72-288,-34 6 85,33-1 97,-93 4 0,-61-12-71,183-3-58,-19-1-65,1-3-1,-96-19 1,121 19-14,-1 2 1,0 0-1,-38 3 0,16 0-5,19-1-2,-165 5-83,5 1 94,-40 3 65,101 2-81,-135-7-1,178-5 20,23-1 28,-62-12 0,24 2-5,-2 3-81,-407-45 4,445 49 112,-63 3-1,1 0 19,-90-2 65,-71 11-527,271-6-611,-1 0-1,-25-3 0,34 1 272,0-1 1,0 1-1,0-1 0,0 0 0,1-1 0,-1 0 0,0 0 0,-8-6 0,-32-26-2919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36.062"/>
    </inkml:context>
    <inkml:brush xml:id="br0">
      <inkml:brushProperty name="width" value="0.1" units="cm"/>
      <inkml:brushProperty name="height" value="0.1" units="cm"/>
      <inkml:brushProperty name="color" value="#66CC00"/>
    </inkml:brush>
  </inkml:definitions>
  <inkml:trace contextRef="#ctx0" brushRef="#br0">5069 371 3072,'0'0'49,"0"0"0,-1-1 0,1 1 0,-1 0 0,1 0 0,0 0 0,-1-1-1,1 1 1,0 0 0,-1-1 0,1 1 0,0 0 0,0-1 0,-1 1 0,1 0 0,0-1 0,0 1 0,-1 0 0,1-1 0,0 1 0,0-1 0,0 1 0,0-1 0,0 1 0,0 0 0,0-1 0,0 1-1,0-1 1,0 1 0,0-1 0,0 1 0,0 0 0,0-2 0,10-11-573,-3 5 621,-2 4 236,-4 3-106,0 1 0,0-1 1,0 1-1,-1-1 0,1 0 1,0 1-1,0-1 0,-1 0 1,1 1-1,-1-1 0,1 0 1,-1 0-1,1 0 0,-1 1 1,1-1-1,0-2 0,4-41 1224,-5 44-1216,-1-1-148,1 0 0,-1 0-1,0 0 1,1 0 0,-1 0 0,0 1 0,0-1 0,0 0 0,0 1 0,1-1 0,-1 1 0,0-1 0,0 1-1,0-1 1,-1 1 0,1-1 0,0 1 0,0 0 0,0 0 0,0-1 0,0 1 0,0 0 0,0 0 0,-2 1-1,-37-1 941,25 1-749,10-1-148,0 1 0,0 0 0,0 0 0,0 0 0,0 1 0,0-1 0,0 1 0,0 1 0,-5 2 0,5-2-33,-3 0-19,0-1-1,-1 0 0,1 0 1,-1 0-1,0-1 0,-13 0 1,-8 1 159,-46 13 318,55-10-494,0-1 1,-1 0-1,-26 0 0,-33 2 123,48-2 10,-74 0 292,26-2-90,-102-12-1,85 3-232,-13-7-94,59 6-4,-120-16 697,146 20-723,-52 0-1,14 2-227,-167-8 488,-86-11 12,298 19-227,-100 0-15,82 4-31,-61-7-1,-6-2-103,52 5 153,-20 0-89,-24-1 132,-78-3-50,122 7-48,-80 5 293,80-3-215,-66 2 4,91-5-122,-123-5-16,86-2 30,-110-14 47,17 4-201,71 9 120,-23-2 105,-187-27 43,182 23-2,86 12-22,-56-8 145,-26-2 14,-56-2 188,-46-2-630,201 17-129,7-1-118,-1 0 0,1 0 1,-1 0-1,1 0 0,-1-1 1,1 0-1,-1 0 0,1 0 1,0 0-1,0-1 0,-7-2 1,-17-16-3423,-9-8-549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9:48.198"/>
    </inkml:context>
    <inkml:brush xml:id="br0">
      <inkml:brushProperty name="width" value="0.1" units="cm"/>
      <inkml:brushProperty name="height" value="0.1" units="cm"/>
      <inkml:brushProperty name="color" value="#66CC00"/>
    </inkml:brush>
  </inkml:definitions>
  <inkml:trace contextRef="#ctx0" brushRef="#br0">2749 38 1920,'-12'-8'690,"7"4"372,10-6-259,-5 10-748,1 0 0,-1-1 0,0 1 0,0 0 0,1-1 0,-1 1 0,0 0 0,0-1 0,0 1 0,0 0 0,1-1 0,-1 1 0,0 0 0,0-1 0,0 1 0,0 0 0,0-1 0,0 1 0,0 0 0,0-1 0,0 1 0,0-1 0,0 1 0,0 0 0,-1-1 0,1 1 0,0 0 0,0-1 0,0 1 0,0 0 0,-1-1 0,1 1 1,0 0-1,0 0 0,0-1 0,-1 1 0,1 0 0,0 0 0,-1-1 0,1 1 0,0 0 0,0 0 0,-1 0 0,1-1 0,0 1 0,-1 0 0,1 0 0,0 0 0,-1 0 0,-19-2 695,17 2-524,-9 1-1,-1 1 0,1 0-1,0 1 1,0 0-1,-17 8 1,-22 5 54,-109 7 772,100-16-513,-52 4 216,-43 6 55,-116 13-388,220-25-346,-65-2 234,73-4-72,-57 8 1,-159 14 848,0-18-507,189-3-329,-172-10 975,160 6-925,-263 0 601,327 5-1630,-1 1-1,1 0 1,0 2-1,0 0 1,0 1-1,0 0 1,1 2-1,-30 15 1,-6 2-3148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9:48.780"/>
    </inkml:context>
    <inkml:brush xml:id="br0">
      <inkml:brushProperty name="width" value="0.1" units="cm"/>
      <inkml:brushProperty name="height" value="0.1" units="cm"/>
      <inkml:brushProperty name="color" value="#66CC00"/>
    </inkml:brush>
  </inkml:definitions>
  <inkml:trace contextRef="#ctx0" brushRef="#br0">1577 73 4480,'-22'-12'1530,"19"11"-1327,1 0-1,-1 0 0,1 0 0,-1 0 0,0 0 1,1 1-1,-1-1 0,0 1 0,1-1 0,-4 1 0,-270-14 2780,204 9-1922,-118 6 0,63 3-306,-9-3-81,-295-11 345,299 1-3392,47 7-2009,78 2 3593,1-1 1,0 1 0,0-1-1,-9-2 1,-19-10-2272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9:50.027"/>
    </inkml:context>
    <inkml:brush xml:id="br0">
      <inkml:brushProperty name="width" value="0.1" units="cm"/>
      <inkml:brushProperty name="height" value="0.1" units="cm"/>
      <inkml:brushProperty name="color" value="#66CC00"/>
    </inkml:brush>
  </inkml:definitions>
  <inkml:trace contextRef="#ctx0" brushRef="#br0">6808 418 4608,'-14'-5'439,"10"3"-296,0 0 1,-1 0-1,0 1 0,1 0 1,-1-1-1,0 2 1,1-1-1,-1 1 1,0-1-1,0 1 0,-7 2 1,-8-2 43,1-1 0,-1-1 0,1 0 1,-33-9-1,-16-2-131,32 6 604,-48-15 1,49 12 212,-54-9-1,-45 8 163,-179 7 1,178 5-701,33-2 6,1-4 0,-123-22 1,-32-5-322,27 5 333,117 7-78,-124-17 213,225 36-475,-441-55-74,353 42 312,-158-3 1,41 5-105,-479-26 392,516 30-525,44 2 105,-378 19 89,259-8-283,-503 44 1243,401-4-548,352-44-621,-86 11-215,29-5-1004,1 3-1,-74 22 1,43 1-1751,8-7-895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06.559"/>
    </inkml:context>
    <inkml:brush xml:id="br0">
      <inkml:brushProperty name="width" value="0.1" units="cm"/>
      <inkml:brushProperty name="height" value="0.1" units="cm"/>
      <inkml:brushProperty name="color" value="#66CC00"/>
    </inkml:brush>
  </inkml:definitions>
  <inkml:trace contextRef="#ctx0" brushRef="#br0">0 1 4224,'22'14'5082,"45"25"-2922,-9-7-1371,92 58-154,-128-74-573,0-2-1,1 0 0,1-2 0,41 17 1,-50-24-257,0-1 1,1-1-1,-1 0 1,1-1 0,0 0-1,-1-1 1,1-1 0,0 0-1,18-4 1,-20 2-453,0-1 0,0-1 0,0 0 0,-1 0 0,25-13-1,6-11-1890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06.933"/>
    </inkml:context>
    <inkml:brush xml:id="br0">
      <inkml:brushProperty name="width" value="0.1" units="cm"/>
      <inkml:brushProperty name="height" value="0.1" units="cm"/>
      <inkml:brushProperty name="color" value="#66CC00"/>
    </inkml:brush>
  </inkml:definitions>
  <inkml:trace contextRef="#ctx0" brushRef="#br0">534 1 4736,'-18'7'510,"13"-5"-378,-1 1 1,1-1-1,0 1 0,0 0 0,0 0 0,0 0 1,0 1-1,1 0 0,0 0 0,0 0 1,0 0-1,-5 7 0,0 3 365,0 1 0,2-1 0,-1 2 0,2-1-1,-9 29 1,-8 43 828,-5 0-1,-45 98 1,-159 209-720,226-384-645,0-1-537,1 0 0,0 0 0,1 0 0,0 0 1,-6 20-1,23-49-6570,-7-8 4678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07.277"/>
    </inkml:context>
    <inkml:brush xml:id="br0">
      <inkml:brushProperty name="width" value="0.1" units="cm"/>
      <inkml:brushProperty name="height" value="0.1" units="cm"/>
      <inkml:brushProperty name="color" value="#66CC00"/>
    </inkml:brush>
  </inkml:definitions>
  <inkml:trace contextRef="#ctx0" brushRef="#br0">237 39 3968,'-19'-9'620,"0"1"0,0 1 0,-23-6 0,40 12-515,1 1-1,-1 0 1,0 0 0,1 0 0,-1 0-1,0 0 1,1 0 0,-1 0 0,0 1-1,1-1 1,-1 0 0,1 1 0,-1 0-1,1-1 1,-1 1 0,1 0 0,-1-1-1,1 1 1,0 0 0,-1 0 0,1 0 0,0 1-1,0-1 1,-1 0 0,1 0 0,-1 3-1,-2 2 65,0 1 1,1 0-1,0 0 0,-3 12 0,3-11 2,-14 53 479,2 1 1,2 0-1,-5 94 0,8 192 754,10-347-1404,4 180 286,-1-143-310,1-1 0,17 66 0,-17-89-161,1 0 0,1 0 0,0 0 0,15 23 0,-16-29-161,0 0-1,1-1 1,0 0-1,1 0 1,-1 0-1,1-1 1,1 0-1,12 8 1,-18-13 114,0 1 0,0-1 1,0 0-1,0 0 0,0 0 0,0-1 1,0 1-1,0 0 0,0-1 0,0 1 1,0-1-1,1 0 0,-1 0 0,0 0 0,0 0 1,1 0-1,-1 0 0,0 0 0,0-1 1,0 1-1,0-1 0,0 0 0,4-1 1,14-17-2419,-18 17 2441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07.666"/>
    </inkml:context>
    <inkml:brush xml:id="br0">
      <inkml:brushProperty name="width" value="0.1" units="cm"/>
      <inkml:brushProperty name="height" value="0.1" units="cm"/>
      <inkml:brushProperty name="color" value="#66CC00"/>
    </inkml:brush>
  </inkml:definitions>
  <inkml:trace contextRef="#ctx0" brushRef="#br0">37 133 5504,'-36'6'2560,"41"-1"-672,12-10-768,8-4 96,24-6-448,27-5-192,15 2-352,2-2-96,-8 5 0,3 1-1216,-8-1-512,1 3-1952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44.943"/>
    </inkml:context>
    <inkml:brush xml:id="br0">
      <inkml:brushProperty name="width" value="0.1" units="cm"/>
      <inkml:brushProperty name="height" value="0.1" units="cm"/>
      <inkml:brushProperty name="color" value="#66CC00"/>
    </inkml:brush>
  </inkml:definitions>
  <inkml:trace contextRef="#ctx0" brushRef="#br0">8511 193 2304,'0'-57'6432,"0"57"-6408,0 0 1,-1 0 0,1 0-1,0-1 1,0 1-1,0 0 1,0 0 0,-1 0-1,1 0 1,0 0-1,0 0 1,0 0 0,-1-1-1,1 1 1,0 0-1,0 0 1,-1 0 0,1 0-1,0 0 1,0 0 0,0 0-1,-1 0 1,1 0-1,0 0 1,0 0 0,-1 0-1,1 0 1,0 1-1,0-1 1,0 0 0,-1 0-1,1 0 1,0 0-1,0 0 1,0 0 0,-1 0-1,1 1 1,0-1-1,0 0 1,-9 4 367,7-2-183,0 0 1,-1 0 0,0-1-1,1 1 1,-1-1 0,0 0-1,0 0 1,0 0 0,0 0-1,0 0 1,0-1-1,0 1 1,0-1 0,0 0-1,0 0 1,0 0 0,-4-1-1,-3 1 290,7 0-417,0 0 1,0-1-1,0 1 1,1-1-1,-1 1 1,0-1-1,0 0 1,1-1 0,-1 1-1,0 0 1,-4-4-1,-13-6 357,6 7-176,0 0-1,-1 0 1,1 1-1,-1 1 1,0 0 0,0 1-1,-19 2 1,9-3 1,-34-5 0,13 0-93,-434-54 389,437 53-532,23 4 42,-1 1 1,-30-2 0,-44-2-17,1 0-34,-261 7 23,143 9 282,143-10-435,14 0 125,-86 8 0,7 9-25,-77 12 20,108-17 35,21-4-26,-213 36 45,51-16-56,165-20-42,-95 8 55,29 5-197,114-15 164,-13 0 24,25-4-1,0 1 0,1 1 1,-1 0-1,-21 8 0,16-4 33,-38 5 0,31-4-177,27-6 132,-1 0-1,0-1 1,0 0-1,0 0 0,1 0 1,-8 0-1,-58-1 23,65 0-39,1-1 0,0 1 0,-1-1 0,1 0 0,0-1 0,-6-2 0,6 3 1,-1-1 0,1 1 0,-1-1 0,1 1 0,-1 0 0,-7 0 0,-322 1 241,225-5-261,87 3 34,0-1-1,1 0 1,-1-2 0,-20-6 0,-24-13-83,54 21 61,0 0-1,-1 1 1,1 1-1,-25-1 0,9 4 85,-27 4 1,28-3 11,-29 1 1,-37 7-78,-134-11 49,75-11-43,-548 11-229,630-1 393,-65 1-264,107 2 94,-21 2 17,16 1 27,-1-1 0,-36-2 0,-14 1-51,1 0-82,-23 3-18,73-4 93,24-2 17,0 0 0,0 1 0,-12 2 0,-14 5-10,-33 8-59,-143 42 168,171-52-16,-1-2-1,0-2 1,-50-3-1,19-1-24,-26-4-130,71 4 70,-59-3-43,44 2 53,-79 6-1,25 1-7,38-3 12,-158-6 104,96-1-22,90 6-269,24 0-310,1 0 0,-1 0 0,0 0 0,1-1 0,-1 0 0,1 0 0,-1 0 0,1-1 0,-1 1 0,-8-6 0,0-1-1806,-21-17 1,-27-29-1840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0:52.977"/>
    </inkml:context>
    <inkml:brush xml:id="br0">
      <inkml:brushProperty name="width" value="0.1" units="cm"/>
      <inkml:brushProperty name="height" value="0.1" units="cm"/>
      <inkml:brushProperty name="color" value="#66CC00"/>
    </inkml:brush>
  </inkml:definitions>
  <inkml:trace contextRef="#ctx0" brushRef="#br0">5962 131 2048,'-1'-2'95,"1"1"-1,0-1 1,0 1 0,0-1 0,0 0-1,0 1 1,0-1 0,0 1-1,0-1 1,1 1 0,-1-1 0,1 1-1,-1-1 1,2-1 0,14-28 278,-3 6-215,-4 8 440,-8 15-365,1-1 1,-1 1-1,1-1 1,-1 0-1,0 0 1,0 1-1,0-1 1,-1 0 0,1-6 2351,-21 10-1390,-2 10-637,0 1 1,1 1 0,-28 23-1,32-24-263,-1 0-1,-21 10 1,27-16-117,-7 6 30,0-1 0,-2-2 0,1 0 0,-1-1 0,0-1 0,-42 9 0,-146 13 773,156-24-763,-28 2 3,-105 24 1,57-9-212,85-16 65,-228 17 505,151-17-306,-32-4-11,84-3-292,-83-4-51,11-6 296,57 3 11,-3 0-597,-91-3 1017,-66 16-199,-62-1-378,100 1 340,-16 1-308,170-6-123,-218-5 202,177 3-219,-20-1 70,22 0-53,62 3 18,-1 0-1,-38-7 0,-102-11 27,109 14-2,-63-13-1,80 11 52,1 3-1,-1 0 1,-44 5-1,15-1 171,-27 1-258,20 0 155,-102-11 0,89-8 23,59 9-27,-55-5 0,-342-35 243,367 42-545,-13-1-1391,68 5 270,-1 0 0,-16-7 0,24 9 795,0-1-1,1 0 0,-1 0 1,0 0-1,1 0 0,-1-1 1,1 1-1,-1 0 0,1 0 1,0-1-1,-3-2 1,-11-13-2816,-33-11-749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01.017"/>
    </inkml:context>
    <inkml:brush xml:id="br0">
      <inkml:brushProperty name="width" value="0.1" units="cm"/>
      <inkml:brushProperty name="height" value="0.1" units="cm"/>
      <inkml:brushProperty name="color" value="#66CC00"/>
    </inkml:brush>
  </inkml:definitions>
  <inkml:trace contextRef="#ctx0" brushRef="#br0">9530 299 3328,'-44'0'2890,"43"0"-2884,0 0-1,0 0 0,1 0 1,-1 0-1,0 1 0,0-1 0,0 0 1,1 1-1,-1-1 0,0 1 0,1-1 1,-1 1-1,0-1 0,1 1 1,-2 1-1,1-2 19,1 1 1,-1 0-1,0-1 1,0 1-1,1-1 1,-1 1 0,0-1-1,0 1 1,0-1-1,1 1 1,-1-1-1,0 0 1,0 0-1,0 1 1,0-1-1,-1 0 1,-22 0 1054,1 1 0,-42 7 0,43-3-839,2 0 142,-2-1 0,-38 2 1,-91 3 929,116-9-934,-7 1 307,-82-10 1,106 7-256,0 1 0,-28 2-1,10 0-214,15 0-93,0 1 1,-25 6-1,-2 0 92,-60 5 360,-140 22-124,228-31-320,-28 0-1,29-3-53,-29 5 0,-33 2 793,60-6-860,-36-1 0,33-1-5,-25 3 1,12-1 53,-59-2 0,35-2 87,22 2-77,-49-7 0,71 5-27,0-2 0,1 0 1,-1-1-1,1 0 1,-22-11-1,30 12-38,-1 1 0,0-1 0,0 2 0,0-1 1,0 1-1,-17-1 0,-58 3 100,3 0-127,-97-26 329,113 15-332,31 4 36,1-2 0,-44-18 1,-1-1 260,29 16 88,-93-11-1,111 19-346,-242-21-75,139 12 363,30 2-273,-66-6 103,-119-4-93,-73 7 18,-89-10 159,371 21-213,0-3 0,-87-19 0,47 8 23,0 4 0,-130 5 0,74-7-114,0 1 145,-211 24-134,83-5 186,-3 0-57,-100 15-23,-27 12 230,258-15 91,-72 10 165,98-2-184,-187 55 0,262-59-796,-102 15 1,124-30-1879,0-2 0,-106-5 0,14-14-2929,-11-7 753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54.482"/>
    </inkml:context>
    <inkml:brush xml:id="br0">
      <inkml:brushProperty name="width" value="0.1" units="cm"/>
      <inkml:brushProperty name="height" value="0.1" units="cm"/>
      <inkml:brushProperty name="color" value="#66CC00"/>
    </inkml:brush>
  </inkml:definitions>
  <inkml:trace contextRef="#ctx0" brushRef="#br0">4477 132 3072,'-11'-6'2997,"5"-4"-1946,-3-11 34,8 19-971,0-1 0,0 0 0,0 1 0,0-1 1,0 0-1,-1 1 0,1-1 0,-1 1 1,0 0-1,-3-4 0,-1 2 135,4 1-136,0 1 0,-1 0 0,1 0 0,-1 0 0,1 1 0,-1-1 0,0 1 0,0-1 0,0 1 0,0 0 0,-5-1 0,-56-17 943,-78 1 368,114 16-1319,-1 2 1,0 1-1,1 1 0,0 1 0,-1 2 0,-47 14 0,-114 47 679,125-40-656,0-4 0,-92 19 0,-73-9 1,8-3 377,-45 3-340,237-29-161,-204 3 70,52-2-22,92 7-28,7 0-18,-94-5-33,42-3 19,-191-1 6,170-3 13,-113-3 116,248 3-44,-1-1-1,-28-6 1,-12-1-77,-27-5-41,71 11 98,0 1-1,0 0 1,-34 3 0,30 0-2,1-2 1,-29-3 0,-168-25 615,162 24-449,-107 6 0,152-1-557,0 1 1,-1 1-1,1 0 1,0 0-1,0 1 1,0 0 0,1 1-1,-1 1 1,-14 7-1,1 4-2274,-7-3-1238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06.525"/>
    </inkml:context>
    <inkml:brush xml:id="br0">
      <inkml:brushProperty name="width" value="0.1" units="cm"/>
      <inkml:brushProperty name="height" value="0.1" units="cm"/>
      <inkml:brushProperty name="color" value="#66CC00"/>
    </inkml:brush>
  </inkml:definitions>
  <inkml:trace contextRef="#ctx0" brushRef="#br0">2785 82 3200,'-40'-3'1904,"39"3"-1488,0 0-366,0 0 0,1 0 1,-1 0-1,1 0 0,-1 0 1,1-1-1,-1 1 0,1 0 1,-1 0-1,1 0 0,-1 0 1,1-1-1,-1 1 0,1 0 1,-1 0-1,1-1 0,-1 1 1,1 0-1,-1-1 0,1 1 0,0-1 1,-1 0-1,-26-32 3289,25 30-3094,-1-1 0,1 1 1,-1 0-1,0 1 0,0-1 0,0 0 1,0 1-1,-1 0 0,1 0 1,-1 0-1,1 0 0,-1 0 1,0 1-1,0-1 0,-4 0 0,1 1-202,0 0-1,0 1 0,0 0 0,0 0 0,0 1 0,0 0 0,-14 3 0,-130 23 880,-16 4 103,-124 21-492,-5-21-117,116-14-118,66-8 158,-181-8 0,234-2-289,-101 10 0,-60 23-46,48-5-549,115-19 70,-109 9-3286,151-17 2848,0 0-1,0-2 1,0 1 0,0-2-1,0-1 1,0 0-1,-26-10 1,-34-25-2409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22.307"/>
    </inkml:context>
    <inkml:brush xml:id="br0">
      <inkml:brushProperty name="width" value="0.1" units="cm"/>
      <inkml:brushProperty name="height" value="0.1" units="cm"/>
      <inkml:brushProperty name="color" value="#66CC00"/>
    </inkml:brush>
  </inkml:definitions>
  <inkml:trace contextRef="#ctx0" brushRef="#br0">6247 132 3968,'-1'-2'336,"0"1"0,-1-1 0,1 1 0,0-1 0,0 0 0,1 1 1,-1-1-1,0 0 0,0 0 0,1 0 0,-1 0 0,1 0 0,0 0 0,0 1 0,-1-1 0,1 0 0,0 0 1,1 0-1,-1-2 0,0-5 126,0 6-145,-1-1 0,0 1 0,0-1 0,0 1 0,0-1 0,0 1 0,-1 0-1,-3-6 1,1 1 84,2 6-205,0 0 1,0 0-1,0 0 1,0 1-1,0-1 1,0 0-1,-1 1 0,1 0 1,-1 0-1,1-1 1,-1 1-1,1 1 1,-6-2-1,2 0-93,-43-9 628,32 8-482,-1 1 1,0 1-1,0 0 0,-24 3 1,-1-1 97,23 0-275,0 1 0,-1 2 0,2 0 0,-32 10-1,-18 4 418,-33 10-62,-223 25-6,51-14-325,246-36-54,-1-1-1,1-1 0,-39-4 1,22-3-80,30 3 38,-1 1 0,-17-1 0,-15 3-67,-237 11 140,123 0-73,132-11 93,0-1 1,1-2-1,-45-10 0,-147-23 83,104 20-85,73 12-161,-89 1 1,-10 0 122,20-7-26,-170 7 0,194 14 79,36-3-180,30-4 89,-40 2 135,18-9-193,-57-9 0,59 5 67,-57 0 1,-117 1-100,197 6 143,13-1-45,1 1-1,-1 0 0,0 2 1,1 0-1,-18 4 1,23-3-43,0-1 1,0-1-1,0 0 1,0-1-1,-14-1 1,-2 1 61,-70-6 113,-1 10-223,0 3 1,-165 35-1,243-37 83,-26 11 0,-11 3-424,31-15 611,0 0-1,0-1 0,-44-1 1,59-2-166,-8-1-25,1 2 0,-30 4 0,27-2-47,-24 1 0,24-3 11,-27 6-1,13-2 22,-52 2 1,4 0-38,35-4 43,34-3 30,0 1 0,0 1-1,0 0 1,-18 5-1,24-5-92,0 0 0,0-1-1,-10 1 1,-4 1 258,-2 4-214,20-6 32,0 0 0,0 1 1,0-1-1,0-1 1,-6 2-1,5-1-9,0 0-1,-1 1 1,1 0-1,0 0 1,0 0 0,0 0-1,0 1 1,0 0 0,-8 6-1,4-2-264,-16 9-1175,1-2-1,-2 0 0,-30 11 0,38-19 133,0 0-1,0-2 0,0 0 0,-1-1 1,1-1-1,-26 1 0,-84-11-3418,128 8 4717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25.139"/>
    </inkml:context>
    <inkml:brush xml:id="br0">
      <inkml:brushProperty name="width" value="0.1" units="cm"/>
      <inkml:brushProperty name="height" value="0.1" units="cm"/>
      <inkml:brushProperty name="color" value="#66CC00"/>
    </inkml:brush>
  </inkml:definitions>
  <inkml:trace contextRef="#ctx0" brushRef="#br0">1502 254 6528,'-19'-10'993,"14"7"-658,0 0 0,0 0 0,0 1 0,-1-1-1,-10-2 1,-14-5 334,0-1-1,-45-26 1,25 13 929,-87-29 1,-58-4-2,157 48-1492,0 2 0,-59-4-1,-79 7 781,39 3-516,90 0-408,-86 11 0,-42 24-3488,93-11-14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39.745"/>
    </inkml:context>
    <inkml:brush xml:id="br0">
      <inkml:brushProperty name="width" value="0.1" units="cm"/>
      <inkml:brushProperty name="height" value="0.1" units="cm"/>
      <inkml:brushProperty name="color" value="#66CC00"/>
    </inkml:brush>
  </inkml:definitions>
  <inkml:trace contextRef="#ctx0" brushRef="#br0">8758 337 4480,'-5'-3'498,"3"3"-348,0-1 1,0 0-1,0 0 0,0 0 0,1-1 1,-1 1-1,0 0 0,1-1 0,-1 1 1,0-1-1,1 1 0,0-1 0,-1 0 1,0-2-1,2 4-142,0 0 0,0 0-1,0-1 1,-1 1 0,1 0 0,0 0 0,0-1 0,0 1 0,0 0-1,-1 0 1,1-1 0,0 1 0,0 0 0,-1 0 0,1 0 0,0-1 0,0 1-1,-1 0 1,1 0 0,0 0 0,0 0 0,-1 0 0,1 0 0,0 0 0,0 0-1,-1 0 1,1 0 0,0 0 0,-1 0 0,1 0 0,-17-1 1352,-13 6 913,26-4-2095,-1 0 0,0 0 1,0-1-1,0 0 0,0 0 0,0 0 0,0-1 1,0 1-1,0-1 0,-9-3 0,-5 0 353,-33-7 106,-21-3-154,-134-24 530,112 18-810,19 4 78,-95-15 755,100 23-723,-145-23-40,109 13 22,67 13-461,-54-15 0,37 6 223,0 3 0,-1 2 1,0 3-1,0 2 0,0 3 0,-112 12 0,-22-3 118,35-2 98,22-5-149,74-2-29,-83-5 76,78 2-86,-12-2 5,-39-1-4,71 7-131,-479 8-1,399-5 136,-55 4-148,102-2 101,-144-11 1,-76-29-25,138 14-34,43 12 23,-223 12 0,21 7 61,200 0-67,31-1-79,-278 7 120,209 3-39,56-5 67,-258 6-71,113-11 10,118 7 164,-58 6 31,152-19-211,-188 8 92,37 3 53,73-4 213,-135-5 308,-6 1-382,75-1-1696,151-6 665,-1-1 0,0-2 0,0 0 0,-30-10 0,27 2-1213,1-2 1,1 0 0,-41-27 0,32 18 108,-90-51-2137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50.337"/>
    </inkml:context>
    <inkml:brush xml:id="br0">
      <inkml:brushProperty name="width" value="0.1" units="cm"/>
      <inkml:brushProperty name="height" value="0.1" units="cm"/>
      <inkml:brushProperty name="color" value="#66CC00"/>
    </inkml:brush>
  </inkml:definitions>
  <inkml:trace contextRef="#ctx0" brushRef="#br0">6205 384 4992,'-27'-9'2704,"26"-10"-2150,0 18-473,0-1 0,-1 1-1,1-1 1,0 1 0,0 0-1,-1 0 1,1-1 0,-1 1-1,1 0 1,-1 0-1,1 0 1,-1 1 0,0-1-1,1 0 1,-1 0 0,0 1-1,0-1 1,1 1 0,-1 0-1,0-1 1,0 1 0,0 0-1,1 0 1,-1 0 0,0 1-1,-2-1 1,-7 2 393,1 1 1,0 0 0,-17 7-1,-2 1-32,-13-2 158,0-1 1,-82 3 0,-82-8 568,-48 4 105,-372 31-1301,235-36 258,-1-22 53,289 14-308,-144-14 96,-53-3 5,88 14-43,-384-21 252,52-38-374,252 26 64,-221-20 472,164 26-21,-95-15-107,350 37-828,29 5-2942,-92-25 0,105 15-555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1:51.916"/>
    </inkml:context>
    <inkml:brush xml:id="br0">
      <inkml:brushProperty name="width" value="0.1" units="cm"/>
      <inkml:brushProperty name="height" value="0.1" units="cm"/>
      <inkml:brushProperty name="color" value="#66CC00"/>
    </inkml:brush>
  </inkml:definitions>
  <inkml:trace contextRef="#ctx0" brushRef="#br0">3002 432 2048,'5'1'269,"0"-1"1,-1 0-1,1-1 0,0 1 1,0-1-1,-1 0 0,1-1 1,0 1-1,-1-1 0,1 1 1,-1-1-1,0-1 0,7-4 635,-11 7-775,-1-1-1,1 1 1,0-1-1,0 1 1,0-1 0,-1 0-1,1 1 1,0-1-1,-1 1 1,1-1 0,0 1-1,-1 0 1,1-1-1,-1 1 1,1-1 0,0 1-1,-2-1 1,-3-2 80,-1 1 1,0 0 0,0 0-1,0 0 1,0 1 0,0 0-1,-11-1 1,-47 2 643,31 1-247,-65 0-41,-198-8 496,220 1-692,-112-11 94,-155 0-104,-21-5-40,142-5 273,-87-12-23,2-29 77,-107-44-283,196 56-5275,142 37 1158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25.714"/>
    </inkml:context>
    <inkml:brush xml:id="br0">
      <inkml:brushProperty name="width" value="0.1" units="cm"/>
      <inkml:brushProperty name="height" value="0.1" units="cm"/>
      <inkml:brushProperty name="color" value="#66CC00"/>
    </inkml:brush>
  </inkml:definitions>
  <inkml:trace contextRef="#ctx0" brushRef="#br0">3944 1498 3072,'-2'-1'6721,"2"-7"-4493,0 6-2154,1-1 1,-1 1 0,0-1-1,-1 1 1,1-1 0,0 1-1,-1-1 1,1 1 0,-1-1 0,-1-2-1,-1 0 322,-1-1-1,1 0 1,0 0-1,0 0 0,1-1 1,0 1-1,0 0 1,0-1-1,1 0 0,0 1 1,0-1-1,1 0 1,0-7-1,0 8-179,0 3-152,0 1 1,0-1 0,0 1-1,0-1 1,0 1 0,1-1 0,-1 1-1,1 0 1,0-1 0,-1 1-1,3-3 1,13-29 740,43-43 342,-47 60-768,0-1 1,18-37-1,-7 11-312,-16 30-11,0-1 0,-2 0 0,6-20 0,0-1 78,-1 2-43,7-43 0,-10 44-12,-4 9-28,2-37 0,-2 6-126,1-15 162,2-18-52,-5 48-36,-1 31 7,0 0 1,1 0 0,-1 0 0,4-11-1,-1 4 25,-1 0 0,0 0 0,-1-1 0,-3-30 0,1 7 17,1-115 315,0 148-328,-1 0-1,0-1 1,0 1 0,-1 0 0,0 0 0,-5-13 0,6 17-19,-1-1 1,1 1-1,-1 0 1,0-1-1,0 1 0,0 0 1,-1 0-1,1 0 1,-1 0-1,1 1 1,-1-1-1,0 1 0,0 0 1,-6-4-1,4 4 10,-1 0-1,1 1 1,-1 0 0,1 0-1,-1 0 1,1 0 0,-1 1-1,0 0 1,-9 2-1,-5 1 58,-27 8 0,-5 1-153,-114 29 282,52-11-141,67-19 20,-1-2-1,0-2 1,0-2 0,-91-3-1,114-6-90,-1-1 0,-35-11 0,-5-2 0,-30 0 118,-163-10-1,209 27-51,26 1-83,-43-5 0,-208-30 249,202 31-113,-130 10-1,168-3-99,-205 12-6,160-13-13,0 3 0,0 3 0,1 4 0,0 4 0,-85 27 0,-39 12 40,159-47-34,0-1 0,-76 1 1,97-8-13,-104 0 25,-158-19 0,231 15-94,38 3 0,-28-4 1,34 4 56,1 0 0,0 1 0,-16 1 0,2 0 53,20-2-35,-1 2 1,1-1 0,-1 0 0,1 1-1,-1-1 1,1 1 0,-1 0 0,1 0-1,0 0 1,-1 1 0,1-1 0,0 1-1,0 0 1,0 0 0,0 0-1,0 0 1,-4 5 0,3-2 14,1 0 0,-1 0 1,1 0-1,0 1 0,0-1 0,1 1 0,0 0 1,0 0-1,-2 7 0,2 3-14,-1-1 1,2 0-1,0 18 0,-2 18-1,-8 154 102,8-154-126,-12 78 1,1-35 80,-19 160 98,30-232-188,-2 0-1,-13 41 1,-3 13-128,20-66 149,-1-1 0,2 1 1,0 0-1,0 0 1,3 17-1,-2-25 13,0 0-1,0 0 1,0 0 0,0 0-1,0 0 1,0 0 0,1-1-1,-1 1 1,1 0 0,-1-1-1,1 1 1,0-1-1,-1 1 1,1-1 0,0 0-1,3 2 1,0-1-46,1 1 0,-1-1 0,1 1 1,9 1-1,20 2 16,-1-2 1,1-2-1,0 0 0,0-3 1,0-1-1,0-1 0,41-10 1,140-13 61,-122 17-125,20-1 30,114-18 97,-157 17-29,105-3-1,-115 10 43,206-8 11,-104 16-28,-37 0-73,278 5-54,-101-10 86,16 2 100,-17 9 38,-268-14-58,-27 3-54,0 0 0,0 1-1,1 0 1,-1 0 0,9 1 0,-7 1-42,-3-1-222,0 0-1,-1 1 1,1-1-1,0 1 1,-1 0-1,11 6 1,22 12-4479,-30-17 3083,0 1 0,0 0 0,13 10 0,-18-12 1021,0 1 0,0 0 0,0 0 0,-1 0 0,0 0 0,1 0 0,-1 0 0,0 0 0,-1 1 0,1-1 0,-1 1 0,2 5 0,4 20-2449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08.368"/>
    </inkml:context>
    <inkml:brush xml:id="br0">
      <inkml:brushProperty name="width" value="0.1" units="cm"/>
      <inkml:brushProperty name="height" value="0.1" units="cm"/>
      <inkml:brushProperty name="color" value="#66CC00"/>
    </inkml:brush>
  </inkml:definitions>
  <inkml:trace contextRef="#ctx0" brushRef="#br0">8251 68 3968,'10'-1'2018,"-9"1"-1914,0 0 1,0 0 0,0 0 0,0 0 0,0 0-1,0 0 1,0 0 0,0 0 0,0 0 0,0 0 0,0 1-1,0-1 1,0 0 0,0 1 0,0-1 0,0 1 0,-1-1-1,1 1 1,0-1 0,0 1 0,0-1 0,-1 1 0,1 0-1,0 0 1,-1-1 0,1 1 0,0 0 0,-1 0 0,1 1-1,0-1-43,0 1 0,0 0-1,0 0 1,0 0 0,-1 0-1,1 0 1,-1 0-1,1 1 1,-1-1 0,0 0-1,0 0 1,1 0 0,-2 0-1,1 0 1,0 0-1,0 1 1,-1-1 0,1 0-1,-1 0 1,0 0 0,1 0-1,-1 0 1,0 0 0,0-1-1,0 1 1,-1 0-1,1 0 1,0-1 0,-1 1-1,1-1 1,-1 1 0,1-1-1,-1 1 1,0-1-1,0 0 1,0 0 0,-2 1-1,-33 11 767,-2-1 0,0-3 0,-44 6 0,61-11-636,-19 0 148,0-1-1,-61-4 1,32 0-128,-200-4 775,206 2-799,0-3-1,-83-18 1,122 21-57,-28-1-1,6 0-68,-238-19 104,210 16-215,-78-10 186,65 8-165,25 3-214,-223-14 472,136 12 123,71 2-362,-71-3 244,-215-10-421,262 3 119,68 9 80,-1 2 0,-45-1 0,-123 11 47,-216 5-21,312-11-28,-79 11 209,-152-5-81,194-10-239,115 5 143,-50 6 1,11-1-5,-62 0-21,-158 4 131,-43 16-325,167-8 194,-207 13 42,212-13 121,22-1-104,-234 23 372,-34-2-454,23-3 172,312-26 136,-75-2 0,-10 0-170,78 4-1517,0 3 0,-78 25 0,82-20-1953,-9-7-1014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11.209"/>
    </inkml:context>
    <inkml:brush xml:id="br0">
      <inkml:brushProperty name="width" value="0.1" units="cm"/>
      <inkml:brushProperty name="height" value="0.1" units="cm"/>
      <inkml:brushProperty name="color" value="#66CC00"/>
    </inkml:brush>
  </inkml:definitions>
  <inkml:trace contextRef="#ctx0" brushRef="#br0">1901 112 4352,'-7'-4'469,"5"2"-361,0 1 0,0-1 0,0 1 0,0 0 1,-1 0-1,1 0 0,0 0 0,-1 0 0,1 1 0,-1-1 1,1 1-1,0 0 0,-1-1 0,1 1 0,-1 0 0,1 1 1,-3-1-1,2 1-100,0-1 1,1 1-1,-1-1 1,1 1-1,-1-1 1,0 0-1,1 0 1,-1 0-1,0-1 1,1 1-1,-1-1 1,1 1 0,-5-2-1,-32-19 1239,32 17-982,0 0 0,0 0 0,-14-5 0,-18 0 305,0 2-1,-1 1 0,-52-1 1,-35-4 161,-48-1 116,-279 36 129,347-19-781,5-1-16,83-3-8,1 0 1,0-2 0,-31-4 0,-6-1 527,10 2-220,-49-1 71,54 6-1098,-57 7 0,77-5-944,0 1-1,-28 10 1,19 0-2038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12.645"/>
    </inkml:context>
    <inkml:brush xml:id="br0">
      <inkml:brushProperty name="width" value="0.1" units="cm"/>
      <inkml:brushProperty name="height" value="0.1" units="cm"/>
      <inkml:brushProperty name="color" value="#66CC00"/>
    </inkml:brush>
  </inkml:definitions>
  <inkml:trace contextRef="#ctx0" brushRef="#br0">4223 106 3968,'-13'-5'720,"10"3"-472,0 1 1,-1 0-1,1-1 0,0 0 1,0 0-1,-3-3 470,6-5-647,0 7 21,0-1 0,0 1-1,0 0 1,0-1 0,-1 1 0,0 0-1,0-4 1,0 5-26,0 0 1,0 1-1,0 0 1,0-1-1,0 1 0,0-1 1,-1 1-1,1 0 0,0 0 1,-1 0-1,1 0 0,-1 0 1,1 0-1,-1 0 1,1 0-1,-1 1 0,-2-1 1,-10-4 159,-1 0 0,0 1 0,1 1 1,-28-2-1,-65 3 522,83 2-579,-158 9 823,46 0-422,-269-9 337,263 10-687,-2 0 24,0-11-160,-160 3 243,134 13-160,-39 2 455,-417-17 226,474-12-608,35 1 176,-376-13 1429,182 24-3642,259 3-1091,-82 13 0,121-14 2143,-13 3-1360,-29 2 0,-55-11-1553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00.392"/>
    </inkml:context>
    <inkml:brush xml:id="br0">
      <inkml:brushProperty name="width" value="0.1" units="cm"/>
      <inkml:brushProperty name="height" value="0.1" units="cm"/>
      <inkml:brushProperty name="color" value="#FFFC18"/>
    </inkml:brush>
  </inkml:definitions>
  <inkml:trace contextRef="#ctx0" brushRef="#br0">1350 70 3712,'0'0'75,"-1"0"1,1 1-1,-1-1 0,1 0 1,-1 0-1,1 1 0,-1-1 1,1 0-1,-1 1 0,1-1 1,-1 0-1,1 1 0,-1-1 1,1 1-1,-1-1 1,1 0-1,0 1 0,-1-1 1,1 1-1,0 0 0,0-1 1,-1 1-1,1-1 0,0 1 1,0-1-1,0 1 0,0-1 1,0 1-1,0 0 0,0 1 486,10-12 335,-8 7-790,0 1 1,0-1-1,-1 0 1,1 0-1,-1 0 0,0 0 1,0 0-1,1-6 0,-2 8-45,0 1-1,1-1 0,-1 0 1,0 1-1,0-1 0,0 0 0,0 0 1,0 1-1,-1-1 0,1 0 0,0 1 1,0-1-1,0 0 0,-1 1 0,1-1 1,0 0-1,-1 1 0,1-1 0,0 0 1,-1 1-1,1-1 0,-1 1 1,1-1-1,-1 1 0,1-1 0,-1 1 1,0-1-1,1 1 0,-1 0 0,1-1 1,-1 1-1,0 0 0,1-1 0,-1 1 1,0 0-1,0 0 0,1 0 1,-1 0-1,0 0 0,1 0 0,-1 0 1,0 0-1,0 0 0,0 0 0,-1 0 1,0 0 0,0 0 1,0 0-1,0 0 0,0 0 0,0 0 0,0 1 0,0-1 0,1 1 0,-1 0 0,0-1 0,0 1 0,0 0 0,1 0 0,-1 0 0,0 0 0,1 0 0,-1 1 1,-1 1-1,1-2-2,1 0 1,0 0 0,-1-1 0,1 1-1,-1-1 1,1 1 0,-1-1-1,0 1 1,1-1 0,-1 0 0,1 0-1,-1 0 1,0 0 0,1 0 0,-1 0-1,1 0 1,-1 0 0,0-1 0,1 1-1,-2-1 1,-3-1 39,1 0 0,0 0 0,0 0 0,-6-4 0,5 2-72,-1 0 1,0 1-1,-1 0 1,1 0-1,-1 1 0,1 0 1,-1 0-1,0 1 1,1 0-1,-1 0 1,-8 0-1,-1 2 94,1 1 0,-1 0 0,1 2-1,-20 5 1,14-1 77,-22 10-1,3 0-21,30-14-87,0 0-1,0 0 1,0-1 0,-1-1-1,1 0 1,-1 0 0,-19 0-1,17-2 39,0 2-1,1-1 0,-1 2 1,0 0-1,-13 5 1,-66 28 52,82-31-157,-204 76 229,187-74 22,1-1-1,-1-2 1,-39 2 0,39-5-328,0 2-1,0 1 1,-35 9-1,57-11-178,1 0-295,-1 0 0,1 0 0,-1-1 0,0 0 0,1 0-1,-1-1 1,0 1 0,1-1 0,-11-1 0,-25-10-3732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5:00.128"/>
    </inkml:context>
    <inkml:brush xml:id="br0">
      <inkml:brushProperty name="width" value="0.1" units="cm"/>
      <inkml:brushProperty name="height" value="0.1" units="cm"/>
      <inkml:brushProperty name="color" value="#66CC00"/>
    </inkml:brush>
  </inkml:definitions>
  <inkml:trace contextRef="#ctx0" brushRef="#br0">4686 331 3584,'-8'1'463,"6"-1"-329,-1 0 1,1 1 0,0-1 0,0 0-1,0-1 1,-1 1 0,1 0 0,0-1 0,0 1-1,0-1 1,-4-1 432,1-9-407,-14-9 763,15 16-733,1 0-1,0 0 1,-1 1 0,-5-5 0,0 3 103,0 0 0,0 1 0,0 0 1,0 0-1,0 1 0,-20-4 0,3 0 279,-2 2-327,0 0 0,-1 2 1,1 1-1,-1 2 0,-39 3 1,4 7 397,15-1-289,-124-1 868,47-4-737,-104 6 357,152-9-673,-89-2 142,31-19 2,30 2-199,-83 1 179,51 3-79,65 6-113,-75-20-14,103 18-96,-68-8 0,-142-12 57,134 19 10,42 4 28,-94 5 268,93 4-351,-250-2 13,77-10 747,189 11-813,-266-12 47,276 6 133,-65-9 289,86 8-72,-65-2-1,-58 11 642,-1-1-3416,145-1 1608,-1-1-1,1-1 1,-1 0-1,1-1 1,0-1-1,-15-4 1,-16-14-3388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35.980"/>
    </inkml:context>
    <inkml:brush xml:id="br0">
      <inkml:brushProperty name="width" value="0.1" units="cm"/>
      <inkml:brushProperty name="height" value="0.1" units="cm"/>
      <inkml:brushProperty name="color" value="#66CC00"/>
    </inkml:brush>
  </inkml:definitions>
  <inkml:trace contextRef="#ctx0" brushRef="#br0">10166 241 2688,'-1'-1'82,"1"0"1,0 0-1,-1 0 1,1 0-1,0 0 0,0 1 1,0-1-1,0 0 1,0 0-1,0 0 0,0 0 1,0 0-1,0 0 1,0 0-1,1 0 0,-1 1 1,0-1-1,1 0 1,-1 0-1,0 0 0,1 1 1,-1-1-1,1 0 1,-1 0-1,1 1 0,0-2 1,5-7 1041,-6 9-1052,0-1 1,0 1-1,0 0 0,0 0 1,0 0-1,0-1 0,0 1 1,0 0-1,0 0 0,0-1 1,0 1-1,0 0 0,0 0 1,-1 0-1,1-1 217,0 1-217,0 0 1,-1 0-1,1-1 0,0 1 1,0 0-1,0 0 0,-1 0 1,1 0-1,0 0 0,0 0 1,0 0-1,-1 0 0,1 0 0,0 0 1,0 0-1,-1 0 0,1 0 1,0 0-1,0 0 0,-1 0 1,1 0-1,0 0 0,0 0 1,0 0-1,-1 0 0,1 0 1,0 0-1,0 0 0,-1 1 0,-15 6 304,3-2 89,-9-2 45,-1 0-1,1-2 1,-1 0 0,1-2 0,-1 0-1,-41-9 1,-217-28 733,116 29-559,-1 7 0,-226 26 1,275-15-395,-123-7 0,126-3-241,-857-3 47,748-3 78,3 0-289,-300-13 216,465 14-232,-259-21-159,140 9 647,32 3-106,-311-11-774,52 7 1321,166 6-636,92 6-42,-367-11-91,-445 14-50,756 5 234,-327-7-117,-174 11-28,399 5-88,-525 30 1317,474-19-3900,304-17 1336,25-1-1204,-36-2 1,54-1 1907,0-1 0,0 0 0,0 0 0,0 0 0,0 0 0,0-1 0,1 0 0,-7-3 0,-54-36-3479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2:38.390"/>
    </inkml:context>
    <inkml:brush xml:id="br0">
      <inkml:brushProperty name="width" value="0.1" units="cm"/>
      <inkml:brushProperty name="height" value="0.1" units="cm"/>
      <inkml:brushProperty name="color" value="#66CC00"/>
    </inkml:brush>
  </inkml:definitions>
  <inkml:trace contextRef="#ctx0" brushRef="#br0">8265 13 3712,'-1'-1'207,"1"0"-8,-1 0-1,0 0 1,0 0-1,1 0 1,-1 1 0,0-1-1,0 0 1,0 1-1,0-1 1,0 0-1,0 1 1,0-1-1,0 1 1,0 0-1,0-1 1,0 1 0,0 0-1,-1 0 1,1-1-1,0 1 1,0 0-1,0 0 1,0 0-1,0 0 1,0 1 0,-1-1-1,1 0 1,0 0-1,0 1 1,-1 0-1,-43 12 510,-1-1-1,1-2 1,-77 5-1,68-8-235,-140 0 623,4 0-164,106-1-795,-89-5 0,81-2-72,-184-10 427,151 12-32,-312-11 36,104 3-20,213 8-411,5-1 18,-236 6 44,50 0 379,-33 2-13,-353 27-417,265-26-123,-457-14 176,457-4 37,120 2-330,119-6 174,-45-2-29,195 15 47,-313 3 8,-2 22-134,75-2 462,-36 5 250,163-3-930,26-4-2928,101-16 1616,15-4 1120,0 0 1,1 0-1,-1 0 1,0-1-1,0 1 0,0-1 1,0 0-1,0 0 1,-6-1-1,5-1-17,1-1-1,1 1 1,-1 0-1,0-1 1,0 0-1,-5-5 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53.111"/>
    </inkml:context>
    <inkml:brush xml:id="br0">
      <inkml:brushProperty name="width" value="0.1" units="cm"/>
      <inkml:brushProperty name="height" value="0.1" units="cm"/>
      <inkml:brushProperty name="color" value="#FFFC18"/>
    </inkml:brush>
  </inkml:definitions>
  <inkml:trace contextRef="#ctx0" brushRef="#br0">3409 1463 3328,'38'-33'10608,"-40"33"-10487,0 0 0,0 0 0,0 1 1,0-1-1,0 1 0,0-1 0,0 1 0,1 0 1,-1 0-1,0 0 0,0 0 0,1 0 1,-1 0-1,-2 2 0,-15 8 1122,14-10-1027,-1 1 0,1-1 0,0 0 0,-1-1 0,1 1 0,0-1 0,-1 0 0,1-1 0,-1 1 0,1-1 0,-7-2 0,3 2-103,1 0-1,-1 1 1,0 0 0,1 0 0,-1 0 0,-15 4 0,-3 0 25,-3 0 68,-1 2 0,-43 15 0,42-12-67,-65 12 0,-16-2 53,-69 12-4,122-19 56,27-5-71,-41 16 1,62-19-121,-184 49 128,-54-14-79,85-16 143,71 1-137,-1 0 77,8-9-160,-159 22 302,163-32-194,-45 11-197,57-8 134,23 1 24,32-5-78,0-2 1,-28 2 0,26-3-14,-26 4 0,-3 1 257,-126 5-324,125-7 325,-120 4-239,61-8-22,73-5-144,-94 5 59,127-1 91,0 1 1,1-1 0,-1 1 0,0-1-1,0 0 1,0 1 0,1-1 0,-1 0-1,0 1 1,0-1 0,1 0 0,-1 0-1,1 0 1,-1 0 0,1 0 0,-1 0-1,1 1 1,0-1 0,-1 0 0,1 0-1,0 0 1,0 0 0,-1 0 0,1 0-1,0 0 1,0-2 0,-2-32 147,1 29-148,1 0 0,-1 0 1,0 1-1,-4-10 0,3 9 34,0 0-1,1-1 1,0 1-1,-1-12 1,0 0-73,0 0 1,-1 0-1,-7-24 0,-1-6 84,6 22-24,-4-29-48,-4 0-1,-20-58 1,33 113 20,-14-37-37,-10-46 0,21 71 23,1 0 0,0 0-1,1 0 1,0-1 0,1 1 0,0 0 0,1 0-1,4-16 1,2-8 7,-1 0 0,-2 0 0,0-52 0,-2 6 53,-4-95 49,-2 145-57,-12-46 0,-1-9-148,16 79 90,0 0 1,1 0 0,0 0 0,0 0-1,0 0 1,1 0 0,0 0 0,3-8 0,-3 13-11,1-1 1,-1 1 0,1-1-1,0 1 1,0 0 0,0 0 0,1-1-1,-1 2 1,1-1 0,-1 0-1,1 0 1,0 1 0,0 0 0,0-1-1,0 1 1,1 0 0,-1 1 0,7-4-1,16-3 37,41-10-1,12-2-282,-61 14 393,28-4 1,-26 7-84,22-8-1,23-8-201,98-14-1,46-11 88,-94 10 82,2 6 0,233-25 0,-222 42 14,291-12-76,859 23 73,-1242 1 81,45 9 0,-19-2-116,115 19 2,-124-26 230,-51-1 208,4-29-597,-7 27 167,1 0 0,-1-1 0,0 1 0,1 0 0,-1 0 0,0 0 0,0 0 0,0 0 0,-1 1-1,1-1 1,0 0 0,-1 0 0,1 1 0,-1-1 0,0 1 0,1 0 0,-1-1 0,0 1 0,0 0 0,0 0 0,0 0 0,0 0 0,0 0 0,0 0 0,0 1 0,0-1 0,0 1 0,0-1 0,-4 1 0,-27 0 51,33 24-96,0-13-4,0 9 41,0 0 1,5 29-1,-1-22-72,1 45 0,-4-42 92,6 34 0,13 141-137,-13-106 268,-3 149 72,-2-30-552,2-182-903,9 35 0,0 1-4365,-12-65 4727,-1 0 0,1 0 0,-2 0 1,0 7-1,-8 17-3305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3:02.201"/>
    </inkml:context>
    <inkml:brush xml:id="br0">
      <inkml:brushProperty name="width" value="0.1" units="cm"/>
      <inkml:brushProperty name="height" value="0.1" units="cm"/>
      <inkml:brushProperty name="color" value="#FFFC18"/>
    </inkml:brush>
  </inkml:definitions>
  <inkml:trace contextRef="#ctx0" brushRef="#br0">2407 131 3584,'-5'-3'428,"4"3"-341,0-1 0,0 1-1,0-1 1,0 1 0,-1-1 0,1 0 0,0 0-1,0 0 1,0 0 0,1 1 0,-1-1 0,0 0 0,0-1-1,0 1 1,1 0 0,-2-2 0,2 2 46,0 1-131,10 1 136,0-2 0,0 1 1,0-1-1,10-3 0,9-1 719,-16 3 912,0 0 3611,-31-4-3708,15 4-1580,0 1 1,0 0-1,1 0 1,-1 0-1,0 0 1,-6-1-1,-5 2-70,-56 0 1053,-128 15-1,115-6-921,-1-3 0,-94-6 0,76-1 231,-456 1 613,479-3-989,-148-26 0,-72-2 13,198 23-95,17 2 66,-72-8 101,24 1-173,114 13 156,16 0-78,0 0 1,0 0-1,1 0 1,-1 0-1,0 0 1,0 0-1,0 0 1,0 0-1,0-1 1,1 1-1,-1-1 1,0 1-1,0-1 1,-3-2-1,4 2-62,18 2-288,46 14 403,107 9 0,-158-23-46,192 11-138,12 1 92,1 0-41,82-24 205,-130 6-98,5 1 131,-8-4-249,86-8 181,-46 7 205,-204 9-284,-1 0 1,1 0-1,-1 0 1,0 1-1,1-1 0,-1 1 1,1-1-1,-1 1 1,0-1-1,1 1 1,0 1-1,0 3 111,-11-1-6,-22 3-61,-1-1 0,1-1 1,-37 0-1,-41-5 115,-409 9-304,39 11 285,-79-17 49,467-6-169,-161-26 0,248 28-60,0 0 0,-1 0 0,1-1 0,0 1 0,0-1-1,0 0 1,0 0 0,-4-3 0,8 4 21,-1 1 1,1-1-1,-1 1 1,1 0-1,-1-1 1,1 1-1,-1-1 1,1 0-1,0 1 1,-1-1-1,1 1 1,0-1-1,0 1 1,-1-1-1,1 0 1,0 1-1,0-1 1,0 0-1,0 1 1,-1-1-1,1 0 1,0-1-1,1 1 2,-1 0 0,1 0 0,0 0 0,-1 0 0,1 0 0,0 0-1,-1 0 1,1 0 0,0 0 0,0 1 0,0-1 0,0 0 0,0 0-1,0 1 1,0-1 0,0 0 0,2 0 0,-1 0-6,1 0-1,-1 1 1,0-1 0,1 0-1,-1 1 1,1 0 0,-1-1-1,5 1 1,5-1-1,253-4-299,-165 6 244,186 9 148,-5 0 180,68-3-154,-8 0-37,282 21-3502,-551-20 1959,-33-3-924,1-1 0,-1-2-1,71-5 1,-86-2 506,32-9-1,-53 13 1759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4:30.584"/>
    </inkml:context>
    <inkml:brush xml:id="br0">
      <inkml:brushProperty name="width" value="0.1" units="cm"/>
      <inkml:brushProperty name="height" value="0.1" units="cm"/>
      <inkml:brushProperty name="color" value="#E71224"/>
    </inkml:brush>
  </inkml:definitions>
  <inkml:trace contextRef="#ctx0" brushRef="#br0">1694 196 2304,'6'-5'681,"-1"1"-224,-1-1 0,0 0 0,1 0-1,4-9 1,-4 7 126,0 1 0,1-1 1,-1 1-1,10-7 0,-2 0 3914,-13 12-4451,0 1 0,1-1 0,-1 1-1,0-1 1,0 1 0,0-1 0,0 1-1,0 0 1,0-1 0,0 1 0,0-1 0,0 1-1,0-1 1,0 1 0,0-1 0,0 1-1,0-1 1,0 1 0,0-1 0,-1 1-1,1-1 1,0 1 0,0 0 0,-1-1 0,1 1-1,-1-1 1,-8-10 649,4 7-439,0 1 1,0 0-1,-1 0 1,1 1 0,-1 0-1,0 0 1,-10-3-1,-43-5 684,10 7-272,-58 4 1,37 0-76,55 0-428,-1-2-1,1 0 1,-1-1-1,1-1 1,-17-5-1,9 1 75,4 1-48,0 1-1,0 0 0,0 2 1,0 0-1,-26-1 0,-16 7 8,-65 11 0,34-2 158,5-3-100,-85 21 0,90-4-218,18-5-49,-114 36-21,135-47-32,-18 4-133,50-11 198,-1-1 0,1 0 0,-1-1 0,0-1 0,-22-1 0,3 0-178,29 1 160,1 0-1,-1 1 1,0-1 0,1 1 0,0-1-1,-1 1 1,1-1 0,-1 1 0,1 0-1,0 0 1,-1 0 0,1 0-1,0 0 1,0 0 0,0 0 0,0 0-1,-2 2 1,-16 26-59,15-20 138,1-6-75,1 1 1,1-1-1,-1 1 0,0 0 1,1 0-1,0 0 1,0 0-1,0 0 1,0 0-1,1 0 0,-1 0 1,2 6-1,0-1-30,0 0 0,1-1 0,0 1 0,7 14 0,5 14 29,-5-16 69,11 41 0,-9-3-52,4 100 0,3 16-41,-5-111 39,-7-40 59,-1 1 0,-1 1-1,0 28 1,7 37-7,-10-22-109,-13 88 0,9-130 77,-26 142-100,27-162 87,1 0 1,0 0 0,0 0 0,1 1 0,0-1 0,0 0-1,2 10 1,-2-14-23,1-1-1,-1 1 1,1-1-1,0 1 0,0-1 1,0 1-1,0-1 1,1 0-1,-1 0 1,0 0-1,1 1 1,0-1-1,-1 0 0,1-1 1,0 1-1,0 0 1,0-1-1,0 1 1,0-1-1,1 1 1,-1-1-1,0 0 0,1 0 1,2 1-1,8 1 58,-1 0-1,1-1 0,0-1 1,-1 0-1,1 0 0,0-2 1,0 1-1,20-5 1,7-4-152,53-19 1,-11 3-83,-60 21 190,1 0 0,-1 2-1,1 1 1,33 2 0,19-2 1,38-7 36,102-3-61,-180 10 93,-1-3-1,0 0 1,1-3-1,-2 0 1,34-13-1,-63 19-62,1-1 0,-1 0 0,0 0 0,0 0 0,0 0 0,0 0 0,-1-1 0,7-5 0,-8 6-16,0 0 1,-1 0 0,1 0 0,-1-1 0,1 1 0,-1 0 0,0 0 0,0-1-1,0 1 1,0-1 0,-1 1 0,1-1 0,-1 1 0,1-1 0,-1 0-1,0-3 1,0-18 30,1 0 0,1 0 0,6-33 0,-4 40-108,3-15 145,1 1-1,1 0 1,19-40 0,5 11-51,-22 42 8,-1-1-1,0 0 1,-2 0 0,10-30 0,37-213 407,-23 99-389,-29 141-38,1 5 111,-2-1 0,0 0 0,-1-18-1,-1 31-107,0 1-1,-1-1 0,0 1 1,1 0-1,-1-1 0,-1 1 0,1 0 1,-1 0-1,1 0 0,-1 0 1,0 0-1,-1 0 0,1 0 0,-1 1 1,0-1-1,1 1 0,-6-5 1,3 4-744,-1-1 1,1 1 0,-1 0 0,0 0 0,0 1-1,0 0 1,-8-3 0,9 5-518,0 0 1,0 0-1,0 0 0,0 1 0,0-1 1,0 1-1,-6 1 0,-29 3-3109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02.165"/>
    </inkml:context>
    <inkml:brush xml:id="br0">
      <inkml:brushProperty name="width" value="0.1" units="cm"/>
      <inkml:brushProperty name="height" value="0.1" units="cm"/>
      <inkml:brushProperty name="color" value="#E71224"/>
    </inkml:brush>
  </inkml:definitions>
  <inkml:trace contextRef="#ctx0" brushRef="#br0">0 103 1920,'3'0'148,"-1"-1"-1,1 1 1,-1-1 0,0 1 0,1-1-1,-1 0 1,0 0 0,0 0 0,0 0-1,0 0 1,0-1 0,0 1 0,3-2-1,-3 1-43,0 0-1,0 1 0,0-1 1,0 1-1,0 0 0,1 0 0,-1 0 1,0 0-1,1 0 0,-1 0 1,1 1-1,-1-1 0,4 1 0,29 0 133,1-1 0,-1-1 0,44-10 0,-45 4-31,1 1-1,0 2 1,0 1-1,1 2 1,65 4-1,-60 4-175,1 0 28,52 1 1,14-15 32,0 1 140,-28 8-1,-1 3 1,123 21-1,-159-14-155,16 2 17,35-4 136,100-5 0,-153-4-117,0 1 0,0 2 0,0 2 1,0 2-1,45 13 0,-54-10-81,108 31 27,-114-37-27,0-1-1,-1-1 0,48-4 1,-17 1 97,45 1-196,213 3 76,-278-1 8,0-2 0,0-2 0,0-1 0,54-12 0,-4-2-14,112-9 0,-6 21 0,-48 4 0,-113-2 10,56-13 1,-15 2 106,-62 12-118,38-5-65,71-3 0,177 25 71,-247-11 25,1-2-1,0-2 0,84-11 1,-16 4 94,-59 5-126,103 3-49,-55 2 102,-59-6 36,0-1 0,73-18-1,3-1 6,-38 16-62,135 5 0,50-4 193,-260 5-243,69-8-51,1 3-1,109 7 0,-100 7 72,-1-4 0,121-10 0,-141-1-41,1 3 1,130 9-1,-22 22 57,-49-6 42,-70-16-77,92-3-1,-93-3 56,101 10-1,-53 12-29,-67-12-3,1-2 1,78 4-1,15-12 121,268 11 56,-351-5-153,1-3 0,96-9-1,-42-2-35,0 4 0,1 5-1,107 14 1,-179-11 54,0-2 1,60-6-1,-54 2-32,155-2 27,-18 1 59,-72 2 4,-71 4-111,1-3 0,-1 0 1,0-3-1,46-10 0,-12-3 53,103-14 1,-118 25-46,0 2 0,0 2 0,0 3 0,69 10 0,-82-6 0,0-2 0,1-2 0,-1-1 0,64-9 0,-59 4-22,-1 2 1,47 4-1,90 13-28,-103-6 108,1-3 0,84-6-1,-46-8-102,229 13 0,-286-1 95,97-9 1,-16 0-24,261 20 42,-136-9-138,-133-7 103,215 23 1,-140-15 16,-33-2-171,-123 0 169,322 35-98,-332-34 115,0-3 1,0-1 0,44-5-1,73-10-59,102-5 66,-236 19-59,21 1-39,0-2 0,0-2 1,62-13-1,-64 8 43,1 1 1,-1 2-1,71 1 1,133 23 88,-205-16-126,0-2 0,73-7 0,12-1 18,-36 8 1,-1 4 0,119 22 0,-183-22 3,0-2 0,0 0 0,1-2 0,42-4 1,211 0 15,-276 3-22,57 3-13,112 22 0,-154-22 23,1 0 0,-1-1 0,1-2 0,23-1 1,80-16 126,-62 8-202,119-1 0,62 18 31,-238-8 40,25 2 31,-1-2 0,1-2 0,0-1 0,35-7 0,126-15 50,-145 21-77,61-1-89,-25 2 31,-26 1 38,1 4 1,73 10-1,-94-9 34,52-3 0,-54-1-2,62 5 0,-43 1-55,63-2-1,32 3 153,-116-4-111,0-1 1,0-1-1,0-2 0,0-2 1,0 0-1,43-13 0,-25 8 2,84-6-1,-77 10 45,-28 2-55,0 2 0,0 0 0,46 6 0,-74-5-38,17 6-510,-18-6 513,1 0-1,-1 0 0,0 1 1,0-1-1,1 1 0,-1-1 1,0 0-1,0 1 1,1-1-1,-1 0 0,0 1 1,0-1-1,0 1 0,0-1 1,0 1-1,1-1 1,-1 1-1,0-1 0,0 0 1,0 1-1,0-1 0,0 1 1,-1-1-1,1 1 1,0-1-1,0 1 0,0-1 1,0 0-1,0 1 1,-1-1-1,1 1 0,0-1 1,0 0-1,0 1 0,-1-1 1,1 1-1,0-1 1,-1 0-1,1 0 0,-1 1 1,-26 26-2905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05.456"/>
    </inkml:context>
    <inkml:brush xml:id="br0">
      <inkml:brushProperty name="width" value="0.1" units="cm"/>
      <inkml:brushProperty name="height" value="0.1" units="cm"/>
      <inkml:brushProperty name="color" value="#E71224"/>
    </inkml:brush>
  </inkml:definitions>
  <inkml:trace contextRef="#ctx0" brushRef="#br0">0 235 128,'33'-15'489,"-26"11"-112,-1 0-1,1 1 0,11-4 1,1 3 102,0 1 0,-1 1 0,38 0 0,16-1 287,8-3 427,93 5-1,-76 3-532,36-4-31,63 1-25,-136 3-346,75 13 1,-81-5-262,-5-1 40,1-2-1,56 2 0,53-17 274,2 1 116,13 14-259,59 0-142,184-29 308,-316 15-308,101-16 216,25-2-29,63 34-17,46-4-11,-202-8-16,137 15 1,-98-2-138,-6-13 71,-42-2 4,61 10-171,163-7 247,94-13-123,-179 2-16,-21-2 42,-48 22-119,101-3 36,-180-9 21,-1 4 0,155 21 0,-146-9 54,128-5 0,70 4-98,9 1 75,33 4 68,80 0-34,-137-11-42,21-5-24,-84-2 14,-136 6-6,181-3 58,58-14-126,76-13 143,-40 0 73,-38 1 116,-75 1-332,88-5 1,136 1 85,-214 14-81,115 3 119,-95 7-59,234-4-207,-221 9 114,25 5 339,-246-2-215,157-7-120,-65-1-25,-19 8 24,108-2 131,309-5-9,-305-1-56,-70 0-22,-81 6-49,114-2 34,270-3 146,-140 6-45,-7 0-91,-49 3 83,90 5-113,42 4 161,-181-4-209,-67-1 145,36-11 10,-16 0 38,-128 4-72,261 0-16,126-7 87,-182-1-70,69 3-2,1 7-18,101 7 0,-178-1 0,-104-6 0,101 14 0,-196-15 0,150-13 0,-54 0 0,-145 9 11,5-1-51,89 9-1,-94 2-490,-39-9 461,0 0-1,1 1 1,-1-1-1,0 1 0,1-1 1,-1 1-1,0 0 1,0-1-1,1 1 0,-1 0 1,0 0-1,0 0 1,0 0-1,0 0 0,0 0 1,0 0-1,0 0 1,-1 0-1,1 0 0,0 1 1,-1-1-1,2 3 1,-2-2-229,-1 1 1,0 0 0,1-1 0,-1 1 0,0-1 0,0 1-1,0-1 1,-1 1 0,1-1 0,-4 4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06.863"/>
    </inkml:context>
    <inkml:brush xml:id="br0">
      <inkml:brushProperty name="width" value="0.1" units="cm"/>
      <inkml:brushProperty name="height" value="0.1" units="cm"/>
      <inkml:brushProperty name="color" value="#E71224"/>
    </inkml:brush>
  </inkml:definitions>
  <inkml:trace contextRef="#ctx0" brushRef="#br0">1 1 1024,'0'0'27,"0"0"1,0 0-1,0 0 1,0 1-1,0-1 0,0 0 1,-1 0-1,1 0 0,0 1 1,0-1-1,0 0 1,0 0-1,0 1 0,0-1 1,0 0-1,0 0 1,0 0-1,0 1 0,0-1 1,0 0-1,0 0 1,0 0-1,0 1 0,0-1 1,0 0-1,1 0 1,-1 1-1,0-1 0,0 0 1,0 0-1,0 0 0,0 0 1,0 1-1,1-1 1,-1 0-1,0 0 0,0 0 1,0 0-1,1 1 1,12 7 1087,20 4 472,-32-11-1518,303 104 3333,-261-93-3141,0-2 0,1-2 0,71 3 0,-90-8-164,40 2 90,253 33 517,350 48-453,-406-87 145,-173-3-200,116 10 1,-191-5-428,-1 0 0,0 2 0,0-1 0,-1 2-1,1 0 1,0 0 0,-1 1 0,0 1 0,0 0 0,-1 0 0,17 13 0,7 15-2377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15.324"/>
    </inkml:context>
    <inkml:brush xml:id="br0">
      <inkml:brushProperty name="width" value="0.1" units="cm"/>
      <inkml:brushProperty name="height" value="0.1" units="cm"/>
      <inkml:brushProperty name="color" value="#E71224"/>
    </inkml:brush>
  </inkml:definitions>
  <inkml:trace contextRef="#ctx0" brushRef="#br0">1 264 1664,'5'-5'524,"1"0"1,0 0-1,1 1 0,-1 0 0,1 0 1,0 1-1,9-4 0,54-15 1205,-22 8-1322,-2-1 331,-1-1-274,1 1-1,71-11 0,-89 22-387,197-22 430,-111 8 119,-65 9-413,6-5-124,-39 9-79,32-5 1,204-18 31,-179 24 93,107 6 0,-44 1-110,-6 0-21,-63 1 68,14 1 67,133 25-1,-183-24-135,0-2 0,1 0 0,45-2 0,93-13 59,12 0-103,-80 13 110,-18 0-30,146-16 0,-151 4-26,0 3 1,1 4-1,-1 3 1,1 3-1,106 19 1,34 2-65,-93-14 8,-63-3 73,81 9-136,-115-11 140,0 2 0,51 17 0,-31-5 0,1-3 0,1-1 0,0-3 0,63 6 0,-5-9 3,146 21-130,-195-19 144,87 3 1,63-10 30,-22-1-183,0-1 306,-109-3-174,79-8 148,-2 0-4,-152 9-169,431 18-10,-364-12 83,90-5 0,-75-2-20,-11 0-74,0 4 0,131 23 0,-87-3 16,-85-17 24,1-1 0,0-2 1,58-3-1,29 1 85,-104 1-90,-1 0 1,1 2-1,-1 0 1,26 8 0,-41-11-91,-1 1 1,1-1 0,-1 0 0,0 0 0,1 1-1,-1-1 1,0 1 0,0 0 0,0 0-1,0 0 1,0 0 0,-1 0 0,1 0 0,0 0-1,-1 0 1,0 1 0,1-1 0,-1 1 0,0-1-1,0 1 1,-1-1 0,1 1 0,0 0 0,-1-1-1,0 1 1,1 0 0,-1-1 0,0 1-1,-1 5 1,0 2-817,-1 0 1,0 0-1,-1-1 0,0 1 0,0 0 0,-8 14 0,-15 21-2366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48.128"/>
    </inkml:context>
    <inkml:brush xml:id="br0">
      <inkml:brushProperty name="width" value="0.1" units="cm"/>
      <inkml:brushProperty name="height" value="0.1" units="cm"/>
      <inkml:brushProperty name="color" value="#E71224"/>
    </inkml:brush>
  </inkml:definitions>
  <inkml:trace contextRef="#ctx0" brushRef="#br0">0 68 128,'20'-38'160,"-4"23"-128,6 6 0,-11 4 0,0 5-32,5 5 0,1 4-96,-1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5:23.186"/>
    </inkml:context>
    <inkml:brush xml:id="br0">
      <inkml:brushProperty name="width" value="0.1" units="cm"/>
      <inkml:brushProperty name="height" value="0.1" units="cm"/>
      <inkml:brushProperty name="color" value="#E71224"/>
    </inkml:brush>
  </inkml:definitions>
  <inkml:trace contextRef="#ctx0" brushRef="#br0">1485 238 3328,'-17'-6'11999,"14"6"-11870,3 0-81,-1 0 0,0 0 0,1 0-1,-1 1 1,1-1 0,-1 0 0,0 0 0,1 0 0,-1 0 0,1 1 0,-1-1 0,1 0 0,-1 0 0,0 1 0,1-1 0,-1 1 0,1-1 0,-1 1 0,0 0 0,1-1 0,0 0-1,-1 1 1,1-1 0,-1 0 0,1 1-1,0-1 1,-1 0 0,1 0 0,-1 1-1,1-1 1,-1 0 0,1 0 0,-1 0-1,1 0 1,-1 0 0,1 0-1,-2 0 1,-20 10 1301,15-7-1197,-1-2 0,1 1 1,0-1-1,0 0 0,0-1 0,-1 0 0,1 0 0,-12-2 0,-8 1-70,-2 1 256,0-1 0,-31-6-1,36 3-259,13 3-64,1 0-1,0-1 1,0-1 0,0 0 0,-13-5-1,-101-43 323,34 27-416,17 4 162,-22-7-36,-21-6-10,38 12-2,-127-26 312,189 45-377,0 1 0,-25 2-1,11 0-34,28-1 74,0 1 0,0-1 0,0 1 0,0 0 0,0 0 0,1 0 0,-1 0 0,0 0 0,1 0 0,-1 0 0,0 0 0,1 1 0,-1-1 0,-1 3 0,-18 23 192,17-20-143,0 0-1,1 1 0,0-1 1,-4 16-1,-5 10 180,4-14-191,-1 2 31,-11 21 0,12-26-37,1 1 0,1-1 0,1 1 0,-6 30-1,-1 3 13,5-25-37,-1-1 45,1 0 0,2 1 0,0 0 1,-1 36-1,0 34-107,1 163 240,5 112 128,0-369-336,0 1 1,0-1-1,0 0 1,0 1-1,0-1 1,1 0-1,-1 0 1,0 1-1,1-1 1,-1 0 0,1 1-1,0-1 1,-1 0-1,1 0 1,0 0-1,0 0 1,-1 0-1,1 0 1,0 0-1,1 1 1,0-1 28,0 1 0,0-1 0,1 0 0,-1-1 0,0 1 0,0 0 1,0-1-1,1 1 0,-1-1 0,0 1 0,3-1 0,7 0 127,0-1 0,0 0 0,21-5 0,-21 4-159,223-37-104,-72 10 123,-84 17-103,100-10-316,-112 18 545,44-1-236,251 5-8,-210-5 732,-119 3-723,35-5 1,-36 2 139,35 0 0,52-5 145,-66 6 80,-52 4-128,8-14-275,-7 11 145,-1 0 0,1 1 0,0-1 1,-1 0-1,1-1 0,0-2 0,5-19-7,-1 4 28,0-1 0,2-27 0,5-158 140,-4 41-89,1-93-139,-11 249 84,0 0 1,-1 0-1,-4-18 0,-1 1-92,5 21 35,1 0 1,-1 0-1,0 1 1,0-1-1,-1 1 0,0-1 1,0 1-1,0 0 1,-7-8-1,9 12 101,-15 1 31,0 1 11,-1 1 0,-23 6 0,-6 0 12,-9-1-310,-105-1 0,153-6-132,0-1 1,0 0 0,-1 0 0,1-1 0,0 0 0,0 0-1,1-1 1,-1 1 0,0-2 0,1 1 0,-12-9 0,3 0-1359,1-1 0,0-1 0,-13-16 0,-6-7-1611,-24-18-1507,-8 1 1333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58.982"/>
    </inkml:context>
    <inkml:brush xml:id="br0">
      <inkml:brushProperty name="width" value="0.1" units="cm"/>
      <inkml:brushProperty name="height" value="0.1" units="cm"/>
      <inkml:brushProperty name="color" value="#E71224"/>
    </inkml:brush>
  </inkml:definitions>
  <inkml:trace contextRef="#ctx0" brushRef="#br0">1 1 256,'43'0'160,"-21"9"-128,11 2-128,-17-7-32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8:59.308"/>
    </inkml:context>
    <inkml:brush xml:id="br0">
      <inkml:brushProperty name="width" value="0.1" units="cm"/>
      <inkml:brushProperty name="height" value="0.1" units="cm"/>
      <inkml:brushProperty name="color" value="#E71224"/>
    </inkml:brush>
  </inkml:definitions>
  <inkml:trace contextRef="#ctx0" brushRef="#br0">1 24 640,'41'-24'256,"-24"24"-192,10 6-96,-16-3 0,5 8-192,6 8-96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9:29.401"/>
    </inkml:context>
    <inkml:brush xml:id="br0">
      <inkml:brushProperty name="width" value="0.1" units="cm"/>
      <inkml:brushProperty name="height" value="0.1" units="cm"/>
      <inkml:brushProperty name="color" value="#E71224"/>
    </inkml:brush>
  </inkml:definitions>
  <inkml:trace contextRef="#ctx0" brushRef="#br0">1 53 2944,'0'0'2011,"8"12"-422,-6-4-1312,-2-6-178,0 1 0,1-1 0,-1 0-1,1 1 1,0-1 0,0 1 0,0-1 0,0 0 0,0 1 0,0-1 0,0 0 0,1 0 0,-1 0 0,1 0 0,0 0 0,-1 0-1,1-1 1,0 1 0,0 0 0,0-1 0,4 3 0,5-1 447,-1 0 0,1 0 0,-1-1 0,1-1 0,17 1 0,23 4 98,148 22-271,-58-26 16,-77-3 28,-44 0-367,25-4 0,3-1 20,-13 4-41,52-3 482,147 9 0,-169 0-319,75-6 0,-37 0-91,199-3 91,-226 1 339,96-15-1,-8-1 4,33 18-463,-104 3-190,85 10 828,-5-7-48,-125-1-625,-32-2-26,-1 0-1,31-2 0,2-5-14,-8 0 61,56-1 0,259 7-61,-338 1 15,31 5 0,-31-3-23,31 2 0,32-6 35,-9-1 31,82 10 0,-15 5-23,279-12-1,15-9 309,-422 8-308,152-8 222,0 1-403,-84 6 303,12 0-140,99 12 0,-126-6-91,78-4 0,-70-1 115,321-6 380,-358 6-378,231-10 137,-246 7-170,355-28 59,-120 13-10,-150 8-76,175-18-132,-191 20 220,213-9-47,-229 16-10,176 6 19,-182-3-12,19 2 16,54 5-48,-30-8 207,-61-1-248,114-6-66,291 3 208,-150 15-139,-184-5 199,58 11-301,-4 0 72,-74-11 250,74 1-465,15 3 576,-119-10-269,126 17 0,-164-15-44,41 0-1,-19-1 35,-9-1 81,21 3-8,-60-4-212,14 2 357,-13 0-683,-13 5-1822,-1-1 808,-1 0-1,-1-1 0,-10 5 1,16-8 1026,0-1 1,0 0 0,-1 0 0,1 0-1,-1 0 1,1-1 0,-1 1 0,1-1-1,-1 0 1,1-1 0,-8-1-1,-9-4-903,1-1 0,-33-16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9:33.897"/>
    </inkml:context>
    <inkml:brush xml:id="br0">
      <inkml:brushProperty name="width" value="0.1" units="cm"/>
      <inkml:brushProperty name="height" value="0.1" units="cm"/>
      <inkml:brushProperty name="color" value="#E71224"/>
    </inkml:brush>
  </inkml:definitions>
  <inkml:trace contextRef="#ctx0" brushRef="#br0">5 3 2304,'0'1'80,"-1"-1"1,1 0-1,0 1 1,-1-1-1,1 0 1,0 1 0,-1-1-1,1 1 1,0-1-1,0 0 1,-1 1-1,1-1 1,0 1-1,0-1 1,0 1-1,0-1 1,0 1-1,0-1 1,-1 1-1,1-1 1,0 1-1,0-1 1,1 1-1,-1-1 1,0 1-1,0-1 1,0 1-1,0-1 1,0 1-1,0-1 1,1 1-1,-1-1 1,0 1-1,0-1 1,1 0-1,-1 1 1,0-1-1,1 1 1,0 0 27,-1 0 0,1 0 1,0 0-1,0-1 0,0 1 1,-1 0-1,1 0 0,0-1 1,0 1-1,0-1 0,0 1 1,0-1-1,0 1 0,0-1 0,0 1 1,3-1-1,1 0 152,-1-1 0,1 1-1,0-1 1,0 0 0,0-1-1,0 1 1,-1-1 0,8-3-1,18-7 609,-17 10-577,1 0-1,-1 0 1,1 1 0,0 1-1,15 2 1,8-1-72,-27-1-166,28-1 455,-1 2 0,1 2 0,62 12 0,-57-6-153,1-2 0,0-2-1,67 0 1,417 33 1090,-451-33-1203,83-5 1,-66-1-275,192 11 395,-243-5-217,10 1-5,0-1 1,101-6 0,58-17 56,-146 16 47,81 7 0,108 10-208,-146-16 30,3-1 129,114 14 0,-150-2-187,-35-3 75,0-2 1,0-2-1,1-1 1,47-5 0,33-7 62,132 6 1,-20 3-54,-96-16 87,-22 1-74,304 6 38,-387 10-130,104-8-8,2 1-9,161 28 8,-227-10-10,-31-4 38,77 3 0,189-1 158,-198 4-235,140 32 0,-203-37 9,-1-3 0,1-2 0,67-3 0,-42-1 160,354 30-25,-161-24 17,-157-6-108,287 34 104,-392-32-111,28 1 22,-1-2 0,1 0-1,0-3 1,35-6 0,13-1-21,166 7 194,-158 9-258,-45-2 112,1-2 0,67-6 0,-78 0-38,347-26 281,-249 37-251,4 1 179,80-22-197,-207 13-10,88-4 27,102 7 0,-107 6-12,-62-4-61,0-1-1,0-2 1,50-3-1,106-21 90,190 2-1,-342 22-50,1-2 0,-1-1 0,49-10 0,4-9-21,143-16 0,84 28 141,-258 6-172,70-12 0,-70 7 64,71-1 0,-24 9-63,160 20 0,-195-13 46,0-3 0,72-5 0,-45 0 4,154 12 9,-189-5-8,-15-1 0,0-1 0,79-5 0,-9-10-6,0 5 0,128 9 0,-162-1 39,135-13 1,-9 0 88,-91 12-316,-7 1 204,137-15 1,-104 1 22,146 7 0,-38 2-1,-138-5-48,29-1-37,-117 9 33,96-1-14,152 20 0,-225-14 58,71-4-1,-74-2-13,0 2 0,48 8 0,-11-1-18,-12-2 0,143 32-69,-190-34 86,0 0-1,1-2 1,0 0-1,21-1 1,82-14 60,18-3-58,180 3-1,-283 12-3,-1-2-1,1-2 0,-1-1 0,0-2 0,62-21 1,-99 28-60,1 1 0,-1-1 1,0 1-1,1-1 1,-1 1-1,0 0 0,1 0 1,-1 0-1,1 0 0,-1 0 1,0 0-1,1 0 1,-1 0-1,0 0 0,3 1 1,-4-1-125,1 1 1,0-1-1,-1 1 1,1-1 0,-1 0-1,1 1 1,-1 0-1,1-1 1,-1 1-1,0-1 1,1 1 0,-1-1-1,1 1 1,-1 0-1,0-1 1,0 1-1,1 0 1,-1-1 0,0 1-1,0 0 1,0 0-1,0 4-895,0 0 0,0 0 0,0 0-1,-1-1 1,0 1 0,-2 6 0,3-9 885,-6 12-4178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0:24.326"/>
    </inkml:context>
    <inkml:brush xml:id="br0">
      <inkml:brushProperty name="width" value="0.1" units="cm"/>
      <inkml:brushProperty name="height" value="0.1" units="cm"/>
      <inkml:brushProperty name="color" value="#E71224"/>
    </inkml:brush>
  </inkml:definitions>
  <inkml:trace contextRef="#ctx0" brushRef="#br0">28 53 2304,'-2'-3'284,"1"1"1,-1-1-1,0 0 0,1 0 0,-1 0 1,1 0-1,0 0 0,0 0 1,0 0-1,0 0 0,1 0 1,-1-5-1,1 8-217,0 0 1,0-1 0,0 1-1,0 0 1,0-1-1,0 1 1,0-1-1,0 1 1,0 0-1,0-1 1,0 1 0,-1 0-1,1-1 1,0 1-1,0 0 1,0-1-1,0 1 1,-1 0 0,1 0-1,0-1 1,0 1-1,-1 0 1,1 0-1,0-1 1,-1 1-1,1 0 1,0 0 0,-1 0-1,1-1 1,0 1-1,-1 0 1,1 0-1,0 0 1,-1 0 0,1 0-1,-1 0-26,1 0 0,0 0-1,0 0 1,0 0 0,-1 0 0,1 0 0,0 0-1,0 0 1,0 0 0,-1 0 0,1 1-1,0-1 1,0 0 0,0 0 0,0 0 0,-1 0-1,1 0 1,0 1 0,0-1 0,0 0 0,0 0-1,0 0 1,0 0 0,0 1 0,-1-1-1,1 0 1,0 0 0,0 0 0,0 1 0,0-1-1,0 0 1,0 0 0,0 1 0,0-1-1,0 0 1,0 0 0,0 0 0,0 1 0,0-1-1,0 0 1,0 0 0,0 0 0,1 1 0,-1-1-1,0 0 1,0 0 0,0 0 0,0 0-1,0 1 1,0-1 0,1 0 0,-1 0 0,0 0-1,3 4 183,1-1 0,-1 0 0,1 0-1,0 0 1,0-1 0,0 1-1,0-1 1,0 0 0,8 2 0,10 7 419,28 24 143,-1 2 1,78 77 0,-109-98-685,-2-1 22,-1 1 0,-1 1 0,0 0 0,-1 0 0,11 21 0,-17-25-39,-1 0 0,0 0 0,-1 1 0,0 0 0,-1 0 0,-1 0 0,0 0-1,1 26 1,-4-4 166,-1 1-1,-2-1 1,-9 50-1,-2-22 132,-24 63 0,-27 56-269,52-144-274,10-28-80,-1 1 0,0-1 0,-10 17 0,45-58-13011,-19 7 10197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16.919"/>
    </inkml:context>
    <inkml:brush xml:id="br0">
      <inkml:brushProperty name="width" value="0.1" units="cm"/>
      <inkml:brushProperty name="height" value="0.1" units="cm"/>
      <inkml:brushProperty name="color" value="#FFFC18"/>
    </inkml:brush>
  </inkml:definitions>
  <inkml:trace contextRef="#ctx0" brushRef="#br0">9584 59 896,'-5'-5'7434,"-1"-5"-6436,3 8-857,-1 0 0,1 1 0,-1-1 1,0 1-1,1 0 0,-1 0 0,0 0 1,0 0-1,0 1 0,0-1 0,-5 1 0,-12-2 202,-4-1 68,0 0-1,0 2 1,0 1 0,-31 4-1,-79 15 796,37-4-679,18-2-57,-60 4-28,-178 23 438,270-35-776,-95-3 0,73-4-93,-210-3 208,-34 10 293,152-12-16,1 0-224,-66 16-400,124-2-56,27-4 144,1-1 32,-12 1 80,-257 41 434,186-21-393,118-19-135,-1-2 1,-39-4-1,-28-7-44,-87-4 84,130 13-114,-96 14 0,136-11 147,-1-1 0,0-2 0,-36-3 0,-77-16 215,60 7-282,-121-26-11,172 34-38,-22-4 274,-65 0-1,107 7-165,0 1 0,0-1 0,1-1 0,-9-2 0,-18-3-189,-4-2 157,31 7-15,0 0 0,-1 0-1,1 1 1,-13-1 0,11 2-4,-1-1-1,-15-3 1,-12-2-31,-135-3 257,41 0-276,49 2 310,-3 0-408,60 7 150,14 1 6,0-1 0,1 0 0,-18-2 0,22 1 5,-1 0 0,0 1 0,-12 0-1,13 1 2,-1-1 0,1 0 0,-1-1 0,-10-1-1,-37-3 86,32 0-150,-26-2 0,-1 0 108,18 2 75,-65-1 0,19 3-52,-39 1-45,64 3-124,22-1 127,1 1-1,-1 2 0,-37 8 1,51-9 11,-1 1 1,1-2 0,-1 0 0,-19-2-1,17 0 60,-1 1 1,-29 4-1,25-1-53,-40-1 1,39-1-36,-33 3-1,-36 4-56,64-7 167,-52 9 1,-11 4-28,72-10-20,-1-2 0,1 0-1,-1-1 1,-26-3 0,-1 1-135,-37-5-80,-104-3 129,115 8 4,-82 3 6,106 6 48,35-5-21,-1 0 0,-23 0-1,-33-2 149,-146-5 40,76 3-165,75 2 182,-71 11-12,84-5-216,27-4-24,4 0-29,-25 1 1,-227 4 299,223-5-179,-44 4 10,4 9 46,26-4-74,-73 4-1,57-9-128,-31 2-1239,98-10-379,1 0-1,-29-5 1,15-3-3176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23.482"/>
    </inkml:context>
    <inkml:brush xml:id="br0">
      <inkml:brushProperty name="width" value="0.1" units="cm"/>
      <inkml:brushProperty name="height" value="0.1" units="cm"/>
      <inkml:brushProperty name="color" value="#FFFC18"/>
    </inkml:brush>
  </inkml:definitions>
  <inkml:trace contextRef="#ctx0" brushRef="#br0">1577 86 1792,'-5'-2'252,"-1"1"0,1-1 0,0-1 1,0 1-1,0-1 0,0 0 0,1 0 0,-1 0 1,1-1-1,0 1 0,0-1 0,0 0 0,-4-6 1,3 6 96,1 0 0,-1 0 0,0 1 1,0-1-1,0 1 0,0 1 1,-1-1-1,1 1 0,-1 0 1,0 0-1,1 0 0,-1 1 1,-9-1-1,-97 7 1632,-112 19 0,118-10-1223,-126 14 1226,19-16-784,38-4-283,77 0-653,-22 3-1358,38 0-2374,19 2-516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26.198"/>
    </inkml:context>
    <inkml:brush xml:id="br0">
      <inkml:brushProperty name="width" value="0.1" units="cm"/>
      <inkml:brushProperty name="height" value="0.1" units="cm"/>
      <inkml:brushProperty name="color" value="#FFFC18"/>
    </inkml:brush>
  </inkml:definitions>
  <inkml:trace contextRef="#ctx0" brushRef="#br0">3509 131 4352,'-13'0'864,"0"1"0,-23 3 0,30-3-502,0 0 0,-1-1 0,1 0 0,-1 0 0,1 0 0,-1-1 0,-8-1 0,-19-2 1334,9 3-642,-50-9 1,24 2-231,27 6-216,-1 1 0,1 0 0,-32 5 0,-3 7 155,41-6-722,0-2 1,-1 0-1,-18 0 0,-88-5 949,-198 8 68,215 10-749,70-9-152,-76 4 1,-193-17 695,156-9-762,104 10 9,1-1-1,-66-19 1,-25-5 401,116 27-469,-194-27-27,186 27 21,-190-27 572,168 21-154,0 2-1,-83 1 1,-101 17-116,93 4-1745,113-10-237,-1 2 0,-51 17 0,-1 13-2447,-12 4-736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29.300"/>
    </inkml:context>
    <inkml:brush xml:id="br0">
      <inkml:brushProperty name="width" value="0.1" units="cm"/>
      <inkml:brushProperty name="height" value="0.1" units="cm"/>
      <inkml:brushProperty name="color" value="#FFFC18"/>
    </inkml:brush>
  </inkml:definitions>
  <inkml:trace contextRef="#ctx0" brushRef="#br0">3111 279 3072,'-4'3'6211,"4"-3"-6092,-16 2 2657,-24-2-1370,34 0-820,-124-9 2625,122 9-3148,-16 0 764,0 1 0,-45 6 0,47-3-544,0-2 0,-37-1 0,45-1-247,-41-6 428,-36-1-63,-1 0-87,-198 1 528,256 4-844,0-1-1,-55-13 1,-5-1 212,-128 5-145,117 9 94,-443-2 404,318 7-171,150-1-323,18 1 339,-95-10 0,38-5-50,-74-13-3340,187 25 2428,0 0 0,0-1 0,1 0 1,-1 0-1,0-1 0,1 1 0,0-1 0,-8-6 0,6 3-620,0 0-1,1 0 1,-1-1-1,1 0 1,-5-10-1,-23-28-4046,-8 1 1824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32.103"/>
    </inkml:context>
    <inkml:brush xml:id="br0">
      <inkml:brushProperty name="width" value="0.1" units="cm"/>
      <inkml:brushProperty name="height" value="0.1" units="cm"/>
      <inkml:brushProperty name="color" value="#FFFC18"/>
    </inkml:brush>
  </inkml:definitions>
  <inkml:trace contextRef="#ctx0" brushRef="#br0">3429 178 3328,'-271'0'7360,"180"-9"-5766,17 10-12,-123 16-1,154-10-1373,-149 20 555,65-24 270,16-2-563,-88 1 572,104-3-388,40-2-365,-59-10 0,-18-1 227,-3-1-20,16 11-440,-65-4 250,-340-6 1161,142-8-861,221-5-3217,142 22 719,0-1 1,0-1 0,1-1 0,0-1 0,-18-11-1,12 7-227,-46-25-2531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5:27.193"/>
    </inkml:context>
    <inkml:brush xml:id="br0">
      <inkml:brushProperty name="width" value="0.1" units="cm"/>
      <inkml:brushProperty name="height" value="0.1" units="cm"/>
      <inkml:brushProperty name="color" value="#E71224"/>
    </inkml:brush>
  </inkml:definitions>
  <inkml:trace contextRef="#ctx0" brushRef="#br0">1837 1104 2304,'-17'0'8208,"29"0"-6379,4 0-852,-11 1-787,0 0 0,0-1-1,-1 0 1,1 0 0,0 0 0,0-1-1,0 0 1,0 0 0,5-2 416,-10 3-562,0-1 1,1 1-1,-1-1 1,0 1 0,0-1-1,1 1 1,-1-1 0,0 1-1,1-1 1,-1 1-1,0 0 1,1-1 0,-1 1-1,1 0 1,-1-1 0,1 1-1,-1 0 1,1 0-1,0-1 1,8-7 684,-2-17 24,-6 20-724,0 0-1,0 0 1,0 1-1,3-9 1,28-64 760,-27 63-725,1 0-1,-2-1 0,0 1 1,-1-1-1,2-26 1,0 6 238,10-75 230,3-25-398,-15 110-27,-1 0-1,-1-38 0,-1 32-9,-1 22-82,0 1 1,0-1-1,-1 1 0,0-1 0,0 1 0,-7-15 0,-26-48 8,28 58 19,-26-27 11,30 37-44,1 0 0,-1 0-1,0 0 1,0 0-1,0 1 1,0-1-1,0 1 1,-1 0 0,1 0-1,-5-2 1,-23-17 174,18 11-186,0 0 1,-1 0 0,0 1 0,0 1-1,-1 1 1,-16-7 0,-98-29 100,81 29-79,7 3 3,0 2 0,0 2 1,-1 1-1,1 3 0,-52 1 0,17 3 0,1 4-1,-102 19 0,-89 42 134,234-57-182,-83 21 20,-1-5 0,-131 10 0,209-32 67,26-3-84,-1 0 0,1 1 1,-1 1-1,1 0 0,0 1 0,-19 7 0,17-5 53,12-5-31,0 1 0,0-1-1,1 1 1,-1-1 0,0 1 0,1 0-1,-1 0 1,1 0 0,-3 2 0,3-2 1,1 0 0,-1 0 0,1 0 0,-1-1 0,1 1 0,-1 0 0,1 0 0,0 1 0,0-1 0,0 0 0,-1 0 0,1 0 0,0 0-1,0 0 1,0 0 0,1 0 0,-1 0 0,0 0 0,0 0 0,0 0 0,2 2 0,24 60-4,4 24 364,-18-56-290,10 43-1,20 222 157,-31-185-173,-10-55-185,-2-48 141,0 0 0,1 1 0,0-1 0,1 0 0,0 1 0,0-1 0,0 0 0,1 0 0,1 0 0,-1 0 0,5 9 0,-4-14-31,-1-1 0,0 1-1,1-1 1,-1 0 0,1 0 0,0 0-1,0 0 1,0 0 0,0-1 0,0 1-1,0-1 1,6 2 0,-1 0 18,1-1 1,1 0 0,13 2-1,66 1 8,1-4-1,-1-4 1,98-15 0,215-22 26,-206 24 203,262 5 307,-322 11-310,-124 0-695,-1-1 0,1 0 0,-1-1 0,0 0 1,1-1-1,-1 0 0,0-1 0,16-8 0,-12 4-1103,0-1 0,0-1 1,-1 0-1,24-22 0,11-20-2580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40.758"/>
    </inkml:context>
    <inkml:brush xml:id="br0">
      <inkml:brushProperty name="width" value="0.1" units="cm"/>
      <inkml:brushProperty name="height" value="0.1" units="cm"/>
      <inkml:brushProperty name="color" value="#FFFC18"/>
    </inkml:brush>
  </inkml:definitions>
  <inkml:trace contextRef="#ctx0" brushRef="#br0">1482 78 4352,'-63'4'2590,"45"-2"-1996,1-1-1,-1 0 1,-33-4 0,46 1-533,1 1 1,0-1-1,0 1 1,0-1-1,0 0 1,1 0-1,-1-1 0,0 1 1,1-1-1,-4-3 1,2 1 165,-1 1 0,1 0 0,-11-6 0,2 4 214,-1 0-1,1 1 1,-1 1 0,-1 0 0,1 1-1,0 0 1,-26 0 0,12 3 32,0 2 0,0 1 0,-34 7 1,-246 33 1451,-41-32-31,120-17-6401,178 1 971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44.061"/>
    </inkml:context>
    <inkml:brush xml:id="br0">
      <inkml:brushProperty name="width" value="0.1" units="cm"/>
      <inkml:brushProperty name="height" value="0.1" units="cm"/>
      <inkml:brushProperty name="color" value="#FFFC18"/>
    </inkml:brush>
  </inkml:definitions>
  <inkml:trace contextRef="#ctx0" brushRef="#br0">3565 19 512,'-1'0'127,"1"0"0,-1 1 0,0-1 0,0 0 0,0 0 1,1 1-1,-1-1 0,0 0 0,0 0 0,0 0 0,1 0 0,-1 0 0,0 0 0,0 0 0,0-1 1,1 1-1,-1 0 0,0 0 0,0-1 0,1 1 0,-1 0 0,0-1 0,0 1 0,1 0 0,-1-1 0,0 1 1,1-1-1,-1 1 0,1-1 0,-1 0 0,-1 0 12,1 0-1,0 0 1,0 0 0,-1 0 0,1 0-1,0 0 1,-1 1 0,1-1 0,-1 1-1,1-1 1,-1 1 0,1 0 0,-2-1-1,-28 0 2284,25 0-2183,1 0 1,-1 1 0,0 0-1,0 0 1,1 0-1,-1 1 1,1 0-1,-1 0 1,0 0-1,1 1 1,-11 4-1,5-1 244,-1 0 1,-21 4-1,19-5-252,1 0 1,-17 7-1,2 3 113,1-2 0,-2-2-1,0 0 1,0-2 0,-1-1-1,0-1 1,0-1 0,-38 0-1,11-7 63,23 1-158,-55 5 0,63-1-115,10 0-93,-28 1 0,-5-5 118,1 0 108,0 3-1,-51 7 1,-153 25-85,143-27 389,44-4-89,27 1-220,-22 0-149,34-3-110,-28 5 0,25-2 81,-31 0 1,-60-1 169,-91-2 102,8-30-247,96 11 136,12 8-212,53 5 15,-47 0 1,9 2-21,-123 0 172,108 5-8,-201 12-357,192-5-3522,89-9 1405,-1-1-1,-22-4 1,-1-8-2976,-4-6 1345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45.377"/>
    </inkml:context>
    <inkml:brush xml:id="br0">
      <inkml:brushProperty name="width" value="0.1" units="cm"/>
      <inkml:brushProperty name="height" value="0.1" units="cm"/>
      <inkml:brushProperty name="color" value="#FFFC18"/>
    </inkml:brush>
  </inkml:definitions>
  <inkml:trace contextRef="#ctx0" brushRef="#br0">1614 110 3072,'0'-1'65,"0"1"0,-1 0 0,1 0 0,-1 0 1,1 0-1,0 0 0,-1-1 0,1 1 0,0 0 0,-1 0 0,1 0 1,0-1-1,-1 1 0,1 0 0,0-1 0,-1 1 0,1 0 0,0-1 0,0 1 1,0 0-1,-1-1 0,1 1 0,0 0 0,0-1 0,0 1 0,0-1 1,0 1-1,0 0 0,0-1 0,-1 1 0,1-1 0,0 1 0,1-1 0,-1 1 1,0 0-1,0-1 0,0 1 0,0-1 0,0 1 0,2-10 476,-2 9-221,0 0-128,0 0-1,-1 0 1,1-1 0,0 1-1,-1 0 1,1 0-1,-1 0 1,1 0-1,-1 0 1,-1-2-1,-8 0 356,0 0-1,-1 0 1,1 1-1,-1 1 1,0 0-1,-14 0 1,-5-1-85,-252-35 1682,-35 22-230,237 13-1206,30 1-227,-63 5 0,-128 40 1084,62-8-1760,165-33-543,-1-2 0,1 1 0,-29-3-1,35 0-367,0 0 0,0-1 0,0 0 0,0 0 0,-10-5 0,-19-11-3731,-4 0 1344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46.213"/>
    </inkml:context>
    <inkml:brush xml:id="br0">
      <inkml:brushProperty name="width" value="0.1" units="cm"/>
      <inkml:brushProperty name="height" value="0.1" units="cm"/>
      <inkml:brushProperty name="color" value="#FFFC18"/>
    </inkml:brush>
  </inkml:definitions>
  <inkml:trace contextRef="#ctx0" brushRef="#br0">1873 166 4352,'-1'-2'138,"0"1"1,0-1-1,0 0 1,1 0-1,-1 0 1,0 0-1,1 0 1,0 0-1,-1 0 0,1 0 1,0 0-1,0 0 1,0 0-1,0-3 1,12-29-347,-11 32 163,0 0 175,0 0 1,0-1 0,0 1-1,-1-1 1,1 1 0,0-1-1,-1 0 1,0 1 0,1-1-1,-1 0 1,0 1 0,-1-1-1,1 1 1,0-1 0,-1 0-1,1 1 1,-1-1 0,0 1-1,0-1 1,0 1 0,0-1-1,0 1 1,-1 0 0,1 0-1,-1 0 1,1 0 0,-1 0-1,0 0 1,0 0 0,0 0-1,0 0 1,0 1 0,0-1-1,0 1 1,-1 0 0,1 0-1,-4-2 1,-5 0 51,0 0 1,0 1-1,-1 0 1,1 1-1,0 0 1,-22 1-1,-73 13 707,44-4-516,-251 38 1035,214-29-782,-2-5 1,1-5-1,-130-4 1,134-7-568,0 5-1,-96 14 1,135-7-972,15-2-1177,0-1-1,1-2 1,-56-2 0,26-10-1318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5:47.390"/>
    </inkml:context>
    <inkml:brush xml:id="br0">
      <inkml:brushProperty name="width" value="0.1" units="cm"/>
      <inkml:brushProperty name="height" value="0.1" units="cm"/>
      <inkml:brushProperty name="color" value="#FFFC18"/>
    </inkml:brush>
  </inkml:definitions>
  <inkml:trace contextRef="#ctx0" brushRef="#br0">4675 418 3328,'-1'0'73,"1"-1"0,-1 1 0,0-1 0,1 1 0,-1-1 0,1 1 0,-1-1 0,1 0 0,-1 1 0,1-1 0,-1 0 0,1 1 0,0-1 0,-1 0 0,1 1 0,0-1 0,0 0 0,0 0 0,0 0 0,-1 1 0,1-1 0,0-1 0,8-14 648,-2 6-876,-4 7 314,-1 1 1,0-1-1,0 1 0,0-1 0,0 0 0,0 0 1,0 0-1,-1 0 0,1 1 0,-1-1 0,0-4 1,0 6-41,0-1 0,-1 1 0,1 0 0,0 0 0,-1-1 0,1 1 0,-1 0 0,0 0 0,1 0 0,-1 0 0,0 0 0,0 0 0,1 0 1,-1 0-1,0 0 0,0 0 0,0 1 0,0-1 0,0 0 0,0 0 0,0 1 0,0-1 0,-1 1 0,1-1 0,0 1 0,0 0 0,0-1 1,-1 1-1,-1 0 0,-10-2 462,1 1 1,-17 0-1,-1 1 96,-110-11 808,-76-5 185,150 15-1357,-86 8 0,-263 17 418,257-17-715,-3 0 645,59-6-452,-199-7 371,4 1-109,182 6-291,33-1 49,-116-14 1,-64-20-251,64 9 90,-19 1 66,-117-18-89,139 13 90,-68-13 560,-169-33-2571,410 72 1206,-69-7-3915,-3 1-3413,26-2 3960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04.647"/>
    </inkml:context>
    <inkml:brush xml:id="br0">
      <inkml:brushProperty name="width" value="0.1" units="cm"/>
      <inkml:brushProperty name="height" value="0.1" units="cm"/>
      <inkml:brushProperty name="color" value="#FFFC18"/>
    </inkml:brush>
  </inkml:definitions>
  <inkml:trace contextRef="#ctx0" brushRef="#br0">3942 33 4096,'2'-3'687,"-1"1"-369,0 0 0,0 1 0,0-1 0,0 1 0,0-1 0,0 1 0,1-1 0,-1 1 0,1 0 0,-1-1 0,1 1 0,2-1 0,-3 2-218,0 0-1,0 0 1,0 0-1,0 1 1,-1-1-1,1 0 1,0 1-1,0-1 1,0 0-1,-1 1 1,1-1-1,0 1 1,-1 0 0,1-1-1,0 1 1,-1-1-1,1 1 1,-1 0-1,1 0 1,-1-1-1,1 1 1,-1 0-1,0 0 1,1 1-1,0 0 330,0 1-1,0-1 1,-1 1-1,1-1 1,-1 1-1,1 6 1260,-17 0 263,-17-3-810,16-2-666,-274 44 1478,48-10-1346,-69-1 1,246-35-505,-1-3 1,-113-17-1,130 13-18,-87 4 1,69 2-49,-286 8 315,177-8-248,-197-3 202,80-25-344,252 22 39,-71-13 103,-23-2 267,-161-29-353,169 25 358,82 15-202,-78-11 167,103 18-350,0 0 1,0 2-1,-39 4 0,-39 10-2359,0-2-4543,44-5 1103,12-5 1760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06.680"/>
    </inkml:context>
    <inkml:brush xml:id="br0">
      <inkml:brushProperty name="width" value="0.1" units="cm"/>
      <inkml:brushProperty name="height" value="0.1" units="cm"/>
      <inkml:brushProperty name="color" value="#FFFC18"/>
    </inkml:brush>
  </inkml:definitions>
  <inkml:trace contextRef="#ctx0" brushRef="#br0">4072 250 4992,'-8'-3'585,"5"1"-314,0 1 0,0 0 0,-1 1-1,1-1 1,0 0 0,0 1 0,-5-1 410,7 2-919,-1-1 299,1-1 0,0 1 0,0 0-1,-1 0 1,1 0 0,0-1-1,0 1 1,0 0 0,0-1 0,0 1-1,-2-1 1,-5-6 738,0 0 0,0 1 0,-1 0 0,-18-8 0,21 11-507,0-1 1,0 0 0,0 0-1,-7-6 1,-4-4 430,9 8-315,-1 0 0,0 0 0,-1 1 0,1 0 0,-14-4 0,17 7-255,0 0-1,-1 0 0,1 1 1,0 0-1,-1 0 0,-12 0 1,-39-8 673,-29 2 81,1 0-555,-98 1 320,172 6-639,-34 0 226,1 1 0,-79 13 1,95-10-125,-1-1 1,1-2 0,-42-2 0,9-1 41,3 2-86,-3-1-59,-97 11-1,83-3 166,-134-3 0,118-5-196,-232-8 223,116 7-20,114 3-136,8-10 7,-79-1 375,0 0-447,19 5 109,113 4-97,1-2 0,-49-9 0,-61-23-43,139 34 27,-32-7 106,0 2 1,-1 1-1,-57-1 1,-108 16 235,84 11-296,13-2-2703,86-17-662,-36-1 0,16-4-1272,-9 3 192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07.680"/>
    </inkml:context>
    <inkml:brush xml:id="br0">
      <inkml:brushProperty name="width" value="0.1" units="cm"/>
      <inkml:brushProperty name="height" value="0.1" units="cm"/>
      <inkml:brushProperty name="color" value="#FFFC18"/>
    </inkml:brush>
  </inkml:definitions>
  <inkml:trace contextRef="#ctx0" brushRef="#br0">2668 71 4736,'-1'-1'120,"0"0"-1,-1 0 1,1 1-1,0-1 1,0 0 0,0 1-1,-1-1 1,1 1 0,0 0-1,-1-1 1,1 1 0,0 0-1,-1 0 1,1 0 0,0 0-1,-1 0 1,1 0 0,-1 0-1,1 1 1,0-1-1,0 0 1,-2 1 0,2-1-64,0 1 0,0-1 0,0 0-1,1 1 1,-1-1 0,0 0 0,0 0 0,0 0 0,0 0 0,0 0 0,0 0 0,0 0 0,0 0 0,0 0-1,1 0 1,-1 0 0,0-1 0,0 1 0,0 0 0,0-1 0,-1 0 0,-17-15 302,17 14-170,0 0-1,0 0 0,0 0 1,0 0-1,0 1 1,-1-1-1,-3-1 1,-24-6 486,-1 1 0,0 2 1,0 2-1,-1 0 0,1 2 0,-36 2 1,-189 28 1031,219-23-1365,-5-1-44,-74-3 0,75-2-116,0 1 0,-43 7-1,-222 21 1133,-5-24-60,242-2-965,0 3 0,-78 16 0,-135 47-59,189-40-636,-211 53-6231,180-61 1817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09.622"/>
    </inkml:context>
    <inkml:brush xml:id="br0">
      <inkml:brushProperty name="width" value="0.1" units="cm"/>
      <inkml:brushProperty name="height" value="0.1" units="cm"/>
      <inkml:brushProperty name="color" value="#FFFC18"/>
    </inkml:brush>
  </inkml:definitions>
  <inkml:trace contextRef="#ctx0" brushRef="#br0">2246 82 4608,'38'0'4421,"-38"0"-4337,0-1 0,0 1 0,0 0-1,0-1 1,0 1 0,-1 0 0,1-1 0,0 1 0,0 0-1,0 0 1,-1-1 0,1 1 0,0 0 0,-1 0 0,1-1-1,0 1 1,0 0 0,-1 0 0,1 0 0,0-1 0,-1 1-1,1 0 1,0 0 0,-1 0 0,-19-5 625,0 0-1,-1 2 1,1 1 0,-39-1-1,1 1-459,-75-19 931,10 0-62,75 16-798,-49-4-21,-263 18 592,155-8 72,35-1-289,-301 54 311,318-32-1234,88-14-463,16-2-1785,0 1 0,-52 16 1,45-4-1760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18.207"/>
    </inkml:context>
    <inkml:brush xml:id="br0">
      <inkml:brushProperty name="width" value="0.1" units="cm"/>
      <inkml:brushProperty name="height" value="0.1" units="cm"/>
      <inkml:brushProperty name="color" value="#FFFC18"/>
    </inkml:brush>
  </inkml:definitions>
  <inkml:trace contextRef="#ctx0" brushRef="#br0">6394 39 1408,'17'-10'3595,"-16"9"-3401,0 1 1,0-1 0,0 0 0,-1 1 0,1-1 0,0 0 0,-1 0 0,1 0 0,-1 1 0,1-1 0,-1 0 0,1 0 0,-1 0 0,0 0 0,1 0 0,-1 0 0,0 0 0,0 0 0,0 0 0,1-2 0,-2 2-129,0 1-1,1-1 1,-1 0-1,1 1 1,-1-1-1,0 0 1,0 1-1,1-1 0,-1 1 1,0 0-1,0-1 1,0 1-1,1-1 1,-1 1-1,0 0 1,0 0-1,0 0 1,0-1-1,0 1 1,0 0-1,1 0 1,-1 0-1,0 0 1,0 0-1,-1 1 1,-162-1 3982,158 0-3977,0 1 1,-1 0 0,1 1 0,0-1 0,-9 5-1,-12 2 299,24-8-348,-71 18 883,68-17-780,0 0 0,0 0 0,-1 0 0,1-1 0,0 0 0,-10-2 0,-6 1-264,9 1 300,2 0 63,0 0 0,0 0 0,-19 5-1,23-4-113,1-1 0,0 1 0,-1-1 0,1 0 0,0-1 0,-13-2-1,-15 0 184,-43-6 128,0 8-298,-133 5 266,160-2-275,-18 1-9,-72 12 188,100-11-90,-1-1 0,-57-4 0,28-1-172,-199-6 684,71 6-526,104 3-197,-272-1 264,231 6-144,77 0-100,-71 18 0,62-11 28,41-10-24,-1-1 1,1-1-1,-30-2 0,-42 1 143,-135 9 65,110-5-219,84-4 93,-1-1 0,-72-13-1,-16 0 5,25 5-107,-18-1 60,1 0-68,81 10-3,-70-8 0,35 4 352,-121 2-316,103 3 62,44-1-57,-15 0-8,-83 9-1,106-8-2,33-2-7,0 1 1,0 1-1,0-1 1,0 1-1,-7 1 1,-4 2 17,-1-1 0,1 0 0,-1-2 0,-28-1 0,29 0 58,-21-5-62,-15 5 129,11 5 143,-87-1-186,18 1-107,-65-5 528,105-5-416,59 4-76,0-1 0,0 0 1,0 0-1,-17-7 1,-23-3 138,18 3-207,26 6 48,0 1 0,1 0 0,-1 1 0,-13-2 0,-183-6 219,21-1 15,163 8-306,18 1-283,-1 0-1,1 1 0,0 0 0,-1 0 0,1 0 0,-1 0 0,1 0 0,-1 0 0,1 1 0,0 0 0,-1 0 1,-3 1-1,-11 11-3243,15-11 2878,0 1-1,-1 0 0,0-1 0,0 0 1,0 0-1,-4 2 0,-42 7-4280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6:14.422"/>
    </inkml:context>
    <inkml:brush xml:id="br0">
      <inkml:brushProperty name="width" value="0.1" units="cm"/>
      <inkml:brushProperty name="height" value="0.1" units="cm"/>
      <inkml:brushProperty name="color" value="#E71224"/>
    </inkml:brush>
  </inkml:definitions>
  <inkml:trace contextRef="#ctx0" brushRef="#br0">0 0 1024,'0'6'512,"6"-6"-864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24.990"/>
    </inkml:context>
    <inkml:brush xml:id="br0">
      <inkml:brushProperty name="width" value="0.1" units="cm"/>
      <inkml:brushProperty name="height" value="0.1" units="cm"/>
      <inkml:brushProperty name="color" value="#FFFC18"/>
    </inkml:brush>
  </inkml:definitions>
  <inkml:trace contextRef="#ctx0" brushRef="#br0">3553 37 1792,'0'0'20,"0"0"0,0 0 0,-1 0 0,1 0 0,0 0 0,0 0 0,0 0 0,0 0 0,0 0 0,0 0 0,0 0 0,-1 0 0,1 0 0,0 0 0,0 0 0,0 0 1,0 0-1,0-1 0,0 1 0,0 0 0,0 0 0,-1 0 0,1 0 0,0 0 0,0 0 0,0 0 0,0 0 0,0 0 0,0 0 0,0 0 0,0-1 0,0 1 0,0 0 0,0 0 0,0 0 0,0 0 0,0 0 0,0 0 0,0 0 0,0-1 0,0 1 0,0 0 0,0 0 0,0 0 0,0 0 1,0 0-1,0 0 0,0 0 0,0 0 0,0-1 0,0 1 0,0 0 0,0 0 0,0 0 0,0 0 0,0 0 0,0 0 0,0 0 0,0 0 0,0-1 0,0 1 0,1 0 0,-1 0 0,0 0 0,0 0 0,0 0 0,0 0 0,13-4-540,-9 3 712,0 1 0,-1-1 0,1 0 0,-1-1 0,1 1 0,-1-1 0,1 1 0,-1-1 0,4-15 6855,-30 20-5230,-72 19-274,-53 14 877,83-13-1796,8-6-505,46-12 35,-1-1 0,1-1-1,-1 0 1,0-1-1,1 0 1,-15 0-1,-206-6 941,38-1-396,175 5-624,-38 1 181,0-3-1,-68-11 1,55-1-154,-66-10-85,-134 9-96,65 6 592,49 0-485,-148 12 245,264 0-292,0 1 0,-57 13 0,-12 2 186,73-16 0,-60-4 0,33 0-44,-62-3-28,-89 3 153,180 6-234,-18 0 33,20-4 23,0 1 0,-1 2 1,-53 13-1,24-7-4174,45-8 99,-35 9 0,15-3-1205,0-6 1281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28.483"/>
    </inkml:context>
    <inkml:brush xml:id="br0">
      <inkml:brushProperty name="width" value="0.1" units="cm"/>
      <inkml:brushProperty name="height" value="0.1" units="cm"/>
      <inkml:brushProperty name="color" value="#FFFC18"/>
    </inkml:brush>
  </inkml:definitions>
  <inkml:trace contextRef="#ctx0" brushRef="#br0">5329 84 1280,'0'0'39,"-1"0"0,1 0 1,-1-1-1,1 1 0,-1 0 1,1 0-1,0-1 0,-1 1 0,1 0 1,-1-1-1,1 1 0,0-1 0,-1 1 1,1 0-1,0-1 0,-1 1 0,1-1 1,0 1-1,0-1 0,-1 1 0,1-1 1,0 1-1,0-1 0,0 1 0,0-1 1,0 1-1,0-2 0,6-13-225,-5 13 266,0 1 1,0-1-1,0 0 0,0 0 1,-1 0-1,1 0 1,0 0-1,-1 0 1,1-3-1,-1 4 144,0-2 206,0 1 1,0-1 0,0 0-1,0 1 1,-1-1 0,1 1 0,-1-1-1,-1-3 1,2 6-375,-1-1 1,1 1-1,-1-1 0,1 1 0,-1-1 1,0 1-1,1-1 0,-1 1 1,0-1-1,1 1 0,-1 0 0,0-1 1,0 1-1,1 0 0,-1 0 1,0 0-1,0-1 0,1 1 0,-1 0 1,0 0-1,0 0 0,0 0 1,1 0-1,-1 1 0,0-1 0,0 0 1,0 0-1,1 0 0,-1 1 1,0-1-1,1 0 0,-2 1 0,-15 3 602,0-1-1,0 0 0,0-2 0,0 0 0,-34-3 0,4 1-18,4 1-79,-60 10 0,-27 3 512,71-5-668,0-3-1,0-3 1,-115-10 0,136 5-266,-61 3-1,36 2 10,-282-2 1170,329-1-1294,0-1-1,-21-4 1,21 2 70,0 2 0,-24-2 0,-79-6-67,92 10-17,-274 10 542,31 13 175,155-20-708,36-2 65,-95 4 280,95-2-319,-46 5 66,-157 11 125,-122-19 224,160 9 79,23-12-287,70-3-198,-96 1 75,73-3 11,144 6-186,-33 2 0,20 1 109,-178 8 626,173-7-409,-90 17 0,124-16-266,-25 2-326,-1-1 0,-42-3 0,78-1 156,-2 0-1020,0 0-1,0 0 1,0 0 0,0 1 0,0 0 0,0 0 0,0 1-1,-6 2 1,-4 2-3361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30.477"/>
    </inkml:context>
    <inkml:brush xml:id="br0">
      <inkml:brushProperty name="width" value="0.1" units="cm"/>
      <inkml:brushProperty name="height" value="0.1" units="cm"/>
      <inkml:brushProperty name="color" value="#FFFC18"/>
    </inkml:brush>
  </inkml:definitions>
  <inkml:trace contextRef="#ctx0" brushRef="#br0">5776 25 3968,'-13'-4'721,"-6"-1"382,19 5-1110,-1 0 0,1 0 1,0 0-1,0 0 0,-1 0 1,1 0-1,0 0 0,-1 0 0,1 0 1,0 0-1,0 0 0,-1 0 1,1-1-1,0 1 0,0 0 1,0 0-1,-1 0 0,1 0 0,0 0 1,0-1-1,-1 1 0,1 0 1,0 0-1,0 0 0,0-4 1481,0 4-1424,0-1-1,0 1 1,0 0-1,0-1 1,0 1-1,-1-1 1,1 1-1,0 0 0,0-1 1,0 1-1,0 0 1,0-1-1,-1 1 1,1 0-1,0 0 0,0-1 1,0 1-1,-1 0 1,1-1-1,0 1 1,-1 0-1,1 0 1,0 0-1,0-1 0,-1 1 1,1 0-1,0 0 1,-1 0-1,0 0 1,-14-1 446,-18 9-445,29-7 100,-142 28 2596,16-5-1558,95-15-783,-1-2 1,0-2 0,-68 3-1,-52-2 861,-271 44-1,395-46-884,-1-2-1,-40-2 1,28 0-337,-122-6 184,65 9 822,-185 29-1,-130 14-858,407-45-181,-136 19 322,8-1 22,110-18-213,0-2 1,0-1-1,0-1 1,-42-10-1,13 2-22,21 5-159,-14-3 48,-102-4 0,93 13 98,-287 10 239,206 2-332,-297 33 596,317-36-621,-363 29 187,390-35 144,-103-10 0,21-4 97,-42-6-322,94 9-257,14 1-2417,48 4-2420,16 3 1662,-33-12-1777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37.203"/>
    </inkml:context>
    <inkml:brush xml:id="br0">
      <inkml:brushProperty name="width" value="0.1" units="cm"/>
      <inkml:brushProperty name="height" value="0.1" units="cm"/>
      <inkml:brushProperty name="color" value="#FFFC18"/>
    </inkml:brush>
  </inkml:definitions>
  <inkml:trace contextRef="#ctx0" brushRef="#br0">4698 0 1792,'5'15'6421,"0"13"-3813,-6-26-2322,-1 0-1,1 0 1,-1 0-1,0-1 1,0 1-1,1 0 1,-1-1-1,0 1 1,-1-1-1,1 0 1,0 0-1,-3 1 1,-8 5 485,11-6-696,0 0 1,0 0-1,0 0 0,0-1 1,0 1-1,0 0 0,0-1 1,0 1-1,0-1 1,-3 0-1,-48 9 1855,-35 1-634,-305-10 128,149-10-794,-311 10 330,441 9-1190,67-4 412,-137-3 236,97-3-378,40 1-38,-293-10 738,203 5-671,-365-10-65,374 16 29,-57 8 373,179-9-400,-134 5 25,-36 1 39,17-2-23,-57 2 168,143-7-163,28-4 39,-20-5-17,50 10-85,0-2 0,-25-5 0,26 3 26,-1 2-1,-26-3 1,28 5 19,0-1 1,-18-5-1,19 4 51,-1 0 0,-18-1-1,-9 2-192,9 1 99,-42 3 0,62-1-760,0 0 0,-1 1 1,1 0-1,0 0 0,1 1 0,-1 1 0,-13 7 0,13-5-1048,0-1 0,-1 0 1,0-1-1,0 0 0,-23 5 0,-32-3-2956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40.492"/>
    </inkml:context>
    <inkml:brush xml:id="br0">
      <inkml:brushProperty name="width" value="0.1" units="cm"/>
      <inkml:brushProperty name="height" value="0.1" units="cm"/>
      <inkml:brushProperty name="color" value="#FFFC18"/>
    </inkml:brush>
  </inkml:definitions>
  <inkml:trace contextRef="#ctx0" brushRef="#br0">5253 53 2560,'10'-8'11546,"-15"6"-11206,0 1 1,-1 0-1,1 0 0,-11-1 1,-24 2 531,11-1-475,0 2 0,-35 4 0,4 0 126,-67 7-193,34-5 220,-149-1 951,145-8-1007,-51 13-233,3-7-144,22 1 81,-4 2-153,86-4-37,-43 5 122,-65 3 524,-293-2 178,303-2-701,110-5-123,-473 5 347,314-8-278,152 2-8,-1 1 0,-37 8 1,60-8-9,-1-1 1,-19-1 0,19 0-30,0 0 1,-16 3-1,8-1-6,0 0 0,-38-4-1,12 1 197,-129-5 247,166 6-469,0-1 0,-19-5 0,20 4 0,-1 0 0,-19-1 0,15 2 32,-27-4 0,17 1 11,-27-5 85,-30-2 203,-109 7-286,2 1 304,-57 0 99,131 5-186,-5 0-383,-58-1-309,59-9-3611,103 6 2580,11 2 557,-1-1 0,1 1 0,0-1 0,0-1 0,0 1 0,0-1 0,-11-5 0,-50-31-5859,-16-9 2326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6:52.213"/>
    </inkml:context>
    <inkml:brush xml:id="br0">
      <inkml:brushProperty name="width" value="0.1" units="cm"/>
      <inkml:brushProperty name="height" value="0.1" units="cm"/>
      <inkml:brushProperty name="color" value="#FFFC18"/>
    </inkml:brush>
  </inkml:definitions>
  <inkml:trace contextRef="#ctx0" brushRef="#br0">11227 147 2816,'-1'-1'2,"0"0"1,-1 0-1,1 0 1,0-1-1,0 1 1,0 0-1,-1-1 0,2 1 1,-1-1-1,0 1 1,0-1-1,0 0 1,1 1-1,-1-1 1,1 0-1,-1 1 0,1-1 1,0 0-1,0 1 1,-1-1-1,1 0 1,0 0-1,1-2 1,-1-4 793,-1 1-1,1-1 1,-3-11 0,2 17-538,1 0-1,-1 0 1,0 0-1,1 0 1,-1 0-1,0 0 1,0 0-1,0 0 1,0 0-1,-1 0 1,1 1-1,0-1 1,-1 0-1,0 1 1,1-1-1,-1 1 1,-2-2-1,1 2-129,0 1 0,1-1 0,-1 1 1,0 0-1,1 0 0,-1 0 0,0 0 0,1 0 0,-1 1 1,0-1-1,1 1 0,-1 0 0,0-1 0,1 1 0,-5 3 0,4-3 52,-1 1-1,0-1 0,0 0 0,0 0 0,-7 0 0,-9 0 639,-32 6-1,11-1-276,-94 5 947,104-6-1167,-18 0-114,-199-1 1238,220-3-1268,1 2 0,-40 9 0,-13 1 183,-125 18 193,-10 1-290,83-8 127,5-1-156,-127-5 33,-12-16-89,-67 3 1,58 0 83,216-5-295,-170-6 199,18-2-50,72 1-35,37 0-54,-34 0 122,-31 7-132,-317-3 83,222 3-30,-108-6 250,53-2-384,18 1 277,251 4-203,-115-12-228,-153-11 308,61 8-63,-89-11 261,-48-3-181,286 22-80,-450-26-5,301 23-18,23 6 27,128 5-3,-428 0-36,287 3 91,-99 5-89,-142 28 156,379-25-113,-265 49 415,138-16-200,12-3-415,43-6-2991,150-29 1099,1 0 0,0-2 1,-53-2-1,57-3-429,-40-13 0,64 16 2482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7:45.137"/>
    </inkml:context>
    <inkml:brush xml:id="br0">
      <inkml:brushProperty name="width" value="0.1" units="cm"/>
      <inkml:brushProperty name="height" value="0.1" units="cm"/>
      <inkml:brushProperty name="color" value="#FFFC18"/>
    </inkml:brush>
  </inkml:definitions>
  <inkml:trace contextRef="#ctx0" brushRef="#br0">0 149 2304,'0'1'41,"1"-1"0,-1 0-1,0 1 1,0-1 0,0 0 0,0 0 0,0 1 0,0-1-1,1 0 1,-1 1 0,0-1 0,0 0 0,1 0 0,-1 0 0,0 1-1,0-1 1,1 0 0,-1 0 0,0 0 0,0 0 0,1 1-1,-1-1 1,0 0 0,1 0 0,-1 0 0,0 0 0,1 0-1,-1 0 1,0 0 0,1 0 0,-1 0 0,0 0 0,0 0-1,1 0 1,-1 0 0,0 0 0,1 0 0,0 0 0,18-4 853,-10 2-458,80-2 1557,-66 4-1479,0-1-1,0 0 1,30-7-1,81-30 1007,-87 25-1275,0 2-1,96-8 0,-52 9 37,-25 4 60,72 3 1,-131 3-332,37 0 118,0-2 0,68-11 0,-74 8 62,59-2 1,-37 4 73,5-1-154,0 4-1,0 2 0,96 15 1,-109-11 15,1-2 0,55-3 0,57 3 124,-23 11-130,88 7 172,-37-23-313,-71-2-41,114 14 28,-111-3 17,4-12 136,-30-1-124,320 23 64,-330-10-7,131-5 0,151 9 270,-192-1-440,-43-15 269,-27-2-60,-60 6-91,25-1-20,141 17 1,-129-6 14,171-2 0,-18-2 92,-181 1-63,92 25 0,11 1-26,-123-29 44,45-2 1,12 1-93,35 11 144,155 35 1,-210-35-82,135 6 1,-138-15-28,-22-2 57,320 11 82,-244-27-167,-19 0 38,-9 6 85,153 8 0,-210 2-88,0-2 0,0-2 0,70-11 0,-45 3 17,107 0 1,65 17 7,-165-4-21,5-4 34,98-12 0,-51 1 0,165 5 8,23-7-59,-209 4 69,170 8-1,99 8-23,10 1-16,-373-7-5,33 3-8,0-2 1,83-5 0,-36-7-11,0 5 0,1 3 1,161 19-1,-212-12 36,1-2 1,0-2-1,61-6 0,142-19 10,-169 21 4,95 7 1,-93 1-95,150-10 0,-196 2 74,190-13 98,-152 14-115,83 9-1,-95-3-27,1-2-1,82-8 1,-61 1 48,-1 5 0,0 2-1,1 4 1,-2 4 0,98 24 0,-91-19-31,109 6 0,-48-7 18,145 13-160,-249-27 162,0-3 0,0-1-1,77-18 1,9-1 35,-114 21-41,54-7 28,68 0 0,213-8-45,-25-8 58,-215 23-42,-61 3 0,-1-2 0,1-2 0,56-12 0,192-37 150,-244 44-251,-23 3 256,51-2-1,-78 7-169,-1 0 0,1 0 0,-1 0 0,1 0 0,-1 0 0,1 0 0,-1 0 0,0 1 1,1-1-1,-1 0 0,1 0 0,-1 0 0,1 1 0,-1-1 0,0 0 0,1 0 0,-1 1 0,0-1 0,1 0 0,-1 1 1,0-1-1,1 1 0,-1-1 0,0 0 0,0 1 0,1-1 0,-1 1 0,0-1 0,0 0 0,0 1 0,0-1 0,0 1 0,1-1 1,-1 1-1,0-1 0,0 1 0,0-1 0,0 1 0,0-1 0,-1 1 0,1-1 0,0 1 0,0-1 0,0 1 0,0-1 1,-1 1-1,-11 30-1061,8-21 682,-6 16-1705,-2-1-1,-22 38 1,31-60 1626,1-1-1,0 1 1,-1 0 0,0-1 0,1 0 0,-7 4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7:50.171"/>
    </inkml:context>
    <inkml:brush xml:id="br0">
      <inkml:brushProperty name="width" value="0.1" units="cm"/>
      <inkml:brushProperty name="height" value="0.1" units="cm"/>
      <inkml:brushProperty name="color" value="#FFFC18"/>
    </inkml:brush>
  </inkml:definitions>
  <inkml:trace contextRef="#ctx0" brushRef="#br0">1 60 2560,'6'-4'640,"-5"3"-432,0 0-1,1 0 1,-1 0-1,0 0 1,0 1 0,1-1-1,-1 0 1,1 1 0,-1-1-1,0 1 1,1 0 0,-1-1-1,1 1 1,-1 0 0,4 0-1,18-5 1719,31-5-860,-5 11-292,-18 0-556,1-1 1,50-7 0,75-12 442,-53 16-558,-31 2-51,-21-2 142,1 3 1,-1 2 0,78 13-1,-92-8-163,0 2-1,69 27 0,-76-22-66,2 1 82,1-1 0,0-1 1,40 8-1,438 75 466,-442-85-407,0-4 0,89-1 0,127 11 68,4 0 107,245 2-226,-239-13 68,-58-3-20,122-7 212,-37-1-175,-302 6-747,0 0 0,0 2 0,36 8 0,-13 7-2821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7:51.914"/>
    </inkml:context>
    <inkml:brush xml:id="br0">
      <inkml:brushProperty name="width" value="0.1" units="cm"/>
      <inkml:brushProperty name="height" value="0.1" units="cm"/>
      <inkml:brushProperty name="color" value="#FFFC18"/>
    </inkml:brush>
  </inkml:definitions>
  <inkml:trace contextRef="#ctx0" brushRef="#br0">8 3 2048,'-7'-3'949,"14"4"279,18 7 45,-13 0-1033,-1-2 0,1 0-1,0 0 1,0-1 0,1 0-1,0-1 1,0-1 0,0 0-1,0 0 1,0-1 0,0-1-1,1-1 1,-1 0 0,0 0-1,24-5 1,33-6 7,0 3 0,1 3 0,0 3 0,-1 3 1,75 11-1,-122-9-206,54 8 368,105 2-1,-19-3-215,-94-5-172,164 27 329,-12-1-71,101 12-130,-142-3-86,-14-3 98,63-7-18,-80-12-88,-53-4-71,182 19 10,326 7 134,-108-49-92,-394 3 83,163-17 296,112-3 18,-356 26-438,127 3 582,-118 0-971,1 0 1,53 14 0,-71-13-306,0 1 1,24 12-1,19 19-2762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7:54.646"/>
    </inkml:context>
    <inkml:brush xml:id="br0">
      <inkml:brushProperty name="width" value="0.1" units="cm"/>
      <inkml:brushProperty name="height" value="0.1" units="cm"/>
      <inkml:brushProperty name="color" value="#FFFC18"/>
    </inkml:brush>
  </inkml:definitions>
  <inkml:trace contextRef="#ctx0" brushRef="#br0">0 308 2944,'1'-4'160,"1"-1"1,-1 1 0,1 0-1,0 0 1,-1 1-1,2-1 1,-1 0-1,0 1 1,1-1-1,0 1 1,5-6 0,-2 4-25,1 0 0,-1 0 0,1 1 0,0 0 0,13-6 1,5 1 22,1 1 0,47-9 0,-63 15-79,-8 1-66,216-38 1054,-153 30-529,92 0 0,-109 9-329,119 2 110,-122 1-195,78 15-1,-50-2 68,1-2 0,146 5 0,-154-19-188,208 6 488,-211-3-350,1-2 0,123-16 0,-84 4-31,1 5 0,-1 4-1,114 12 1,-104-6-123,138-13 0,-15-1-7,27 3 296,-1 0-138,-111 10-33,85-2-62,-117-15-44,-31 1 0,359-2 218,-164-2-183,-4 1 229,-179 17-254,190-8-143,-191-2 183,0 5 0,125 9 0,114 13-109,-293-18 36,465 14 174,-408-9-140,108-10 0,-30 0 63,-68 7 37,-36 0-81,110-10 0,-67-4-70,218 4 0,-269 11 53,121-10 0,-53-5 22,227 10 0,-101-3-146,-37 0 152,-75 10 32,209 0 142,92 3-113,-177-8-277,-115-5 227,50 10 22,134-4-207,119-2 128,-141-6 85,-75 0-128,189-7 11,27-4 37,-230 8 132,-7 0-168,-213 9-480,-1 1 1,0 0 0,1 1-1,-1 1 1,0 0 0,0 0-1,17 6 1,-3 7-2498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6:19.150"/>
    </inkml:context>
    <inkml:brush xml:id="br0">
      <inkml:brushProperty name="width" value="0.1" units="cm"/>
      <inkml:brushProperty name="height" value="0.1" units="cm"/>
      <inkml:brushProperty name="color" value="#E71224"/>
    </inkml:brush>
  </inkml:definitions>
  <inkml:trace contextRef="#ctx0" brushRef="#br0">9655 1296 2816,'12'-2'7912,"-14"8"-6518,-24 23 713,22-25-1949,1 1-1,-1-1 1,1 0 0,-1 0-1,0-1 1,-8 7 0,-1 0 215,0 1-90,0-1 0,-1 0-1,0-1 1,0 0-1,-1-1 1,0-1 0,-29 10-1,10-6-191,16-5 346,-28 6 1,-10-5-78,-1-2-1,-76-4 1,79-1-250,22-2 56,-33-5 0,26 2 30,-3-1 61,24 3-153,-35-2-1,-358 5 697,255-10-688,24 8 50,-121 3-73,-74-5-63,223-9 3,58 6 34,-65-1 0,104 8-63,-471 14 160,391-10-100,41-3 54,-48 9 0,62-7-111,-56 0 0,9-1-4,-235 18 231,183-17 122,24-2-155,-135-1-245,67-19 436,150 15-381,-137-29 19,22 4-42,-369-34-389,464 60 407,0 1 0,-1 3 0,-56 8 0,-10 0 91,-167-8-377,147-2 382,94 3-40,-48 8 0,-17 1-137,-389-5 107,382-6-93,79 2 44,-59 10 0,26-2-65,24-5 85,-174 16-121,21-10 399,41 4-497,0 0 94,-10-5 308,-113 4-258,47 5-111,142-9 257,30-3-34,-107 6-120,138-12 120,-30 5 0,31-2-11,-31-1 1,-68 6-32,-67-3 6,138-6-122,-166-6 20,199 4 80,12 2 15,1 0-1,-1-1 0,1 1 1,0-1-1,-1-1 0,1 1 1,0-1-1,-10-5 1,3 0 19,2 0-24,0 0 0,-10-9 0,18 13 7,-1 0 1,1 0-1,0 0 1,0-1-1,0 0 0,1 0 1,0 1-1,-1-1 1,-2-8-1,-10-25 3,8 22 7,1-1-1,-8-31 0,-22-148 277,-9-46-317,42 222 0,1 1-1,0-2 0,3-32 0,-2-27-29,-4-186-58,6 172 99,-1 70 41,6-41 0,10 10-315,-15 51 284,0-1 1,0 1-1,0 0 1,1 0-1,-1 0 1,1 0-1,0 0 1,0 0-1,0 0 1,0 1-1,0-1 1,0 1-1,5-5 1,-2 4-3,-1 0 0,1 0-1,0 1 1,0-1 0,0 1 0,0 0 0,10-2 0,6 0-23,-1 2 1,1 0-1,33 1 0,-36 2 16,354 8-98,-227-15 63,-94 2 29,23-1 92,113-2-70,3 0-91,-42 5 218,169 4-147,-181 8 63,110 3 37,-50-23 128,-72 1-155,66-3-2,161-4-145,-125 8 105,-81 2-123,455-4 493,-343 4-341,-186 3-70,233-8 50,245 11-92,-343 6 74,96-3-31,-4 3 58,43-19-12,-241 7-44,133-3 221,-81 3-234,6-1 12,18-1-2,19 0 96,21-2-223,-47 3 292,-81 5-179,-43 1 22,51-4 22,-57 2 45,-1 2-1,0 2 1,74 10-1,40 1 32,-20-5-162,-1-1-20,524-10 327,-511-5-144,46 4-106,-185 5 40,-1-1-3,0 1 0,0 1 1,0-1-1,1 0 0,-1 1 1,0 0-1,6 2 0,59 20-245,36 6 150,-25-9 142,-65-15-43,-1 0 0,0 1 0,0 1 1,0 1-1,-1 0 0,0 0 0,0 1 0,22 21 0,-27-21 7,0 1 1,0 0-1,-1 0 0,-1 1 0,1 0 0,-2 0 0,0 1 0,0-1 1,-1 1-1,5 23 0,-2 4-6,-1-1 1,-1 45-1,-2 7-24,-5 1 1,-4-1-1,-25 134 0,23-189-355,-16 49 0,19-71-133,0 0 0,-1-1 0,0 1-1,-1-2 1,0 1 0,-17 20 0,24-31 339,-1 0 1,0 0-1,0 0 1,0 0-1,0 0 1,0 0-1,0-1 1,0 1-1,0 0 1,0 0-1,0-1 0,-1 1 1,1-1-1,0 1 1,0-1-1,-1 0 1,1 1-1,0-1 1,-1 0-1,1 0 1,0 0-1,0 0 1,-1 0-1,1 0 1,0 0-1,-1 0 1,1-1-1,0 1 1,-1 0-1,1-1 0,0 1 1,-2-2-1,0 0-488,0-1-1,0 1 0,0-1 1,0 0-1,1 0 0,-1 0 0,1 0 1,0 0-1,-4-8 0,-11-30-2980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7:59.018"/>
    </inkml:context>
    <inkml:brush xml:id="br0">
      <inkml:brushProperty name="width" value="0.1" units="cm"/>
      <inkml:brushProperty name="height" value="0.1" units="cm"/>
      <inkml:brushProperty name="color" value="#FFFC18"/>
    </inkml:brush>
  </inkml:definitions>
  <inkml:trace contextRef="#ctx0" brushRef="#br0">0 187 1024,'14'-6'341,"-1"-1"-1,0 0 1,0-1 0,-1 0-1,0-1 1,-1-1 0,15-15-1,-15 15-180,1 0-1,0 1 1,0 0-1,1 1 0,0 1 1,1 0-1,-1 0 1,1 2-1,22-7 1,-10 5 32,1 2 0,0 0 0,0 2 0,39 0 0,-58 3-158,100 3 495,-90-1-448,-1 1 1,1 0-1,-1 1 1,18 6-1,3 2 88,0-1-1,1-3 1,0-1-1,0-2 0,0-1 1,54-3-1,-21-1 120,218 4 240,-234-4-433,0-2 0,100-18 0,2 0 20,79 10 186,2 0-351,-124 1 252,211 9 1,-6 14-70,-117-16-101,220 5 187,-149 2-207,-46-3 102,-160 2-102,89 16-1,-112-13-2,0-3-1,49-1 0,47 4-1,-44 3 110,-40-6-178,70 16 0,-81-9 87,-1-1-1,1-3 1,1-2-1,72 0 1,306-5-31,-316 3 20,181-19 0,-84 1 74,-138 13 6,69 7 0,185-2 164,-7 0-54,-225 5-98,161-7-1,47-5 11,-46 3 22,-113-14-12,-23 2-3,140 7-16,28-3-45,-147 0-40,0 6 0,143 15 0,175 3 169,-224-1-303,4 1-29,298 8 82,-162-7 216,-69-8 41,-268-5-189,269 14-20,-292-17 10,312 9-91,93 11 262,-333-20-147,297 9 309,-298-6-322,140-14 0,41 0 37,-134 19-87,-46-2 96,112-6-1,-70-3-115,137 13-1,-148-3 126,120-15-86,-52-2 29,3 18 64,-99-2-8,96-7 0,-65-8 36,274-9-15,-34 4-236,-35 3 210,-23 1 88,245 9-270,-273 3 148,57 2-15,-201 3 0,158-14-1,166-7 129,-372 11-59,99-18 0,42-3-149,-18 28 42,-124 0 5,108-7 1,96-5 169,1 25-253,52-9 125,-12-1 61,-4-1-59,63-2-60,-297 2 17,119-8 0,149 5 57,-217 2 2,94-6-31,-80-1-8,200 20-15,-8-4-13,-75-8 84,124 4 4,-77-12-102,-171 3 27,137-14 48,-45 0 128,-170 13-304,104 12 0,-168-12 149,32 8-1913,-32-8 1849,-1 0 1,0 0-1,0 0 1,1 0-1,-1 0 0,0 0 1,0 0-1,1 0 0,-1 1 1,0-1-1,0 0 0,0 0 1,1 0-1,-1 0 0,0 1 1,0-1-1,0 0 0,0 0 1,1 1-1,-1-1 1,0 0-1,0 0 0,0 1 1,0-1-1,0 0 0,0 0 1,0 1-1,0-1 0,0 0 1,0 0-1,0 1 0,0-1 1,0 0-1,0 1 0,0 0-107,-1 0-1,0-1 0,0 1 0,0 0 0,1 0 0,-1 0 0,0-1 0,0 1 0,0 0 0,0-1 0,0 1 0,0-1 0,-2 1 0,-36 12-2766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8:00.264"/>
    </inkml:context>
    <inkml:brush xml:id="br0">
      <inkml:brushProperty name="width" value="0.1" units="cm"/>
      <inkml:brushProperty name="height" value="0.1" units="cm"/>
      <inkml:brushProperty name="color" value="#FFFC18"/>
    </inkml:brush>
  </inkml:definitions>
  <inkml:trace contextRef="#ctx0" brushRef="#br0">1 215 1792,'12'2'380,"0"1"0,1-2 0,-1 0 0,0 0 0,1-1 0,12-2 0,11 1 698,228-8 709,-214 7-1394,52-10 0,-15 2-75,-8 3-62,1 4 0,106 8 0,172 2 604,-215-9-712,-35 3-199,267-12 459,-175-5-178,-92 10 103,150-29 0,464-81 409,-672 112-582,98 5 0,-122 1-458,0 1 0,0 2 0,0 1 1,0 0-1,34 15 0,-48-15-237,0 0 1,0 0-1,18 14 0,-18-10-407,-1 0 0,14 17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8:34.533"/>
    </inkml:context>
    <inkml:brush xml:id="br0">
      <inkml:brushProperty name="width" value="0.1" units="cm"/>
      <inkml:brushProperty name="height" value="0.1" units="cm"/>
      <inkml:brushProperty name="color" value="#FFFC18"/>
    </inkml:brush>
  </inkml:definitions>
  <inkml:trace contextRef="#ctx0" brushRef="#br0">1 123 1280,'10'7'278,"1"0"1,1-1-1,-1 0 1,16 6-1,-22-11-89,-1 0 0,1 0-1,-1 0 1,1 0-1,-1-1 1,1 1 0,-1-1-1,1-1 1,-1 1 0,1 0-1,0-1 1,-1 0 0,0 0-1,1-1 1,7-2-1,2-3 192,0 1 0,0 1 0,1 0 0,0 1 0,-1 0 0,2 2-1,-1-1 1,25 1 0,18 3-176,-22 0 66,1-1 0,53-8-1,83-31 615,-100 21-451,80-10 0,-132 25-418,278-19 71,-220 21 69,-10-1 138,85 10 0,-80-2-172,96-5 0,-80-2-133,0 2 147,0 4 0,167 31 0,31 7 84,46 6-219,-241-35 251,134 4 0,-119-12-145,11 4-15,75 3 38,-138-11-13,82-9 1,63-10 263,-148 16-255,95 11-1,-138-9-150,1 1-1,-1 0 0,0 0 1,0 1-1,0 0 0,14 8 1,-23-10-101,1-1 0,0 1 1,-1 0-1,1 0 1,-1 1-1,0-1 1,1 0-1,-1 0 1,0 1-1,0-1 0,0 1 1,0-1-1,0 1 1,0-1-1,0 1 1,0-1-1,-1 1 1,1 0-1,-1 0 0,1-1 1,-1 1-1,0 0 1,0 0-1,1-1 1,-1 1-1,0 0 1,-1 0-1,1 0 0,0-1 1,0 1-1,-1 0 1,1 0-1,-1-1 1,1 1-1,-1 0 1,-1 1-1,-3 5-766,0-1-1,0 1 1,-12 12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9:52.766"/>
    </inkml:context>
    <inkml:brush xml:id="br0">
      <inkml:brushProperty name="width" value="0.1" units="cm"/>
      <inkml:brushProperty name="height" value="0.1" units="cm"/>
      <inkml:brushProperty name="color" value="#FFFC18"/>
    </inkml:brush>
  </inkml:definitions>
  <inkml:trace contextRef="#ctx0" brushRef="#br0">0 260 1792,'5'-1'296,"0"0"0,0 1-1,0 0 1,0 0 0,0 0 0,5 1 0,5 0 38,-5-1-85,-3-1-97,0 1 0,0 0 0,0 1 0,0 0-1,-1 0 1,8 2 0,-7 0-36,1-1-1,0 0 1,-1-1 0,1 0-1,0 0 1,0-1 0,0 1-1,0-2 1,0 1 0,9-3-1,-6 1-9,0-1 1,0-1-1,0 0 0,0 0 1,-1-1-1,14-9 0,159-87 1429,-154 88-1489,0 1 0,1 2 0,0 1 0,52-9 0,-39 13-22,58 0 0,-79 4 73,0-1-1,0-2 0,-1 0 0,0-1 1,23-9-1,-23 6-6,-1 2 1,2 1-1,-1 0 1,1 2-1,23-1 0,47 3-164,107 2 180,-157 2-39,-1 2 0,-1 2-1,75 21 1,-65-15 55,1-3-1,101 7 1,-74-9 41,113 7-96,-148-15-77,-1-1 0,65-9 0,-19-5 118,36-7 27,149-7 1,338 23-12,-489 6-13,182 6-271,-62-3 229,-24 12-137,-172-10 77,160 24 39,-125-15 0,11 1 22,161 18-118,83 11 266,-284-41-198,60-2 0,-55-2-22,124-7 102,-109 3-78,-27 4-22,67 8 0,7 0 64,-101-7-44,428 10 163,-420-9-172,34-3 0,0-1-6,-39 3-38,249-9 194,-195 3-49,132 7 0,-178 3-206,55 12 1,-52-8 66,-1-2 93,-1-2-1,1-1 1,54-2 0,91-16 382,-53 3-295,-117 11-149,0 0 0,0 1 0,0 0-1,0 0 1,0 1 0,1-1 0,-1 1 0,0 0 0,0 1-1,-1 0 1,1 0 0,0 0 0,5 3 0,-10-4-45,0 0 1,0 0 0,0-1 0,-1 1 0,1 0 0,0 0-1,-1 0 1,1 0 0,0 0 0,-1 0 0,1 0 0,-1 0-1,0 0 1,1 1 0,-1-1 0,0 0 0,1 0-1,-1 0 1,0 0 0,0 0 0,0 1 0,0-1 0,0 0-1,-1 0 1,1 0 0,0 0 0,0 1 0,-1-1 0,1 0-1,-2 2 1,-1 3-470,0 1 0,-1-1 1,-8 11-1,10-14 301,-34 42-2889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29:58.535"/>
    </inkml:context>
    <inkml:brush xml:id="br0">
      <inkml:brushProperty name="width" value="0.1" units="cm"/>
      <inkml:brushProperty name="height" value="0.1" units="cm"/>
      <inkml:brushProperty name="color" value="#FFFC18"/>
    </inkml:brush>
  </inkml:definitions>
  <inkml:trace contextRef="#ctx0" brushRef="#br0">1 78 2304,'17'-6'3600,"-14"6"-3516,-1 0-1,1 0 1,0 0 0,-1 1-1,1-1 1,0 1 0,-1-1-1,1 1 1,0 0 0,-1 0-1,1 0 1,3 3 0,-3-3 1,-1 0 0,1 0 0,0 0 0,-1 0 0,1-1 0,0 1 0,0-1 0,0 1 0,-1-1 0,1 0 0,0 0 1,0 0-1,0-1 0,0 1 0,2-1 0,6-2 227,0-1 1,16-7-1,11-4 30,-8 6-159,-16 4-87,-1 1-1,1 1 1,-1 0-1,27-2 1,-10 4-11,33-7 0,-43 6-47,7-4-13,-22 4 31,1 1 0,0-1 0,1 2-1,9-2 1,160 1 204,203 3-125,-184 14 141,-72-5-227,456 52 175,-526-59-196,71-3 0,-59-2-52,302 11 152,285 5 128,-458-7-249,61-2-62,-3-11 178,-170 8-163,85 13 0,-56-5 136,157-2 0,-158-7 170,201 30 1,-228-23-294,-1-3 0,99-6-1,66 3 126,125 11-146,174-8 64,-308-10 42,-74-3 12,137 18 26,-210-9-60,137-15-1,-110 4-10,85 8 9,-120 2-19,103-10 0,174-14 97,-2 8-37,156-10-70,-229 11 102,24 1-86,56 6-21,-238-1 40,137 7 0,-165 8-114,130 0 79,-60-11 91,173 18 0,-270-8-72,126-6 0,-27-5-120,187 19 0,-248-12 134,122-12 1,-128 3 18,146 7 1,-158 4-34,130-13 0,-88 5 13,239 23 0,-338-17 68,-27-3-129,0 1 0,0 1 0,0-1 0,0 1-1,0 1 1,0-1 0,0 1 0,-1 1 0,1-1 0,7 5 0,-13-6-175,0 0 1,-1 1-1,1-1 0,-1 1 0,1-1 1,-1 1-1,1-1 0,-1 1 0,0 0 0,0-1 1,0 1-1,0 0 0,0 0 0,0 0 1,0 0-1,0 0 0,-1 0 0,1 0 0,-1 0 1,0 0-1,1 3 0,-2-3-50,1-1 0,-1 1 0,1 0 0,-1-1 1,0 1-1,0-1 0,0 0 0,1 1 0,-1-1 0,0 0 0,-1 1 0,0 0 0,2-2 248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0:19.750"/>
    </inkml:context>
    <inkml:brush xml:id="br0">
      <inkml:brushProperty name="width" value="0.1" units="cm"/>
      <inkml:brushProperty name="height" value="0.1" units="cm"/>
      <inkml:brushProperty name="color" value="#FFFC18"/>
    </inkml:brush>
  </inkml:definitions>
  <inkml:trace contextRef="#ctx0" brushRef="#br0">1 20 2560,'0'-1'124,"1"0"0,0 0 0,-1 0 0,1 0 0,0 0 0,0 0 0,0 1 0,0-1 0,0 0 0,0 0 0,0 1 0,0-1 0,0 1 0,0-1 0,0 1 0,0-1 0,0 1 0,1-1 0,-1 1 0,0 0-1,1 0 1,30-6 1319,-20 7-1282,0 1-1,-1 0 1,1 0-1,-1 1 0,21 8 1,24 7 322,101 8 660,-6-1-574,-106-16-448,1-3 1,0-2 0,0-1 0,0-3 0,56-6-1,121 0 153,-151 6-254,60 7-56,1 1 50,60-13 95,90 1-42,-217 8 19,94-8-1,401-15 80,-287 7-77,-2-1 32,136-4-4,-303 11-200,348 10 63,-182 1 66,-1 0 22,-215-1-112,434 21 133,-239-14-85,-134-3-47,124-9-1,201-3 152,-160-8-273,-200 4 255,1 5 0,99 7 0,-176-4-107,4 1-163,-1 0 0,1 1 1,9 2-1,-17-4 51,0 1 0,0-1-1,0 0 1,0 1 0,0-1 0,0 1 0,0 0-1,-1-1 1,1 1 0,0 0 0,0-1 0,0 1-1,1 2 1,-2-3-6,0 1 0,0-1 0,0 1 0,0-1 1,1 1-1,-1 0 0,0-1 0,0 1 0,0-1 0,0 1 0,0 0 0,0-1 0,-1 1 0,1-1 0,0 1 0,0-1 0,0 1 0,-1 0 0,1-1 0,0 1 0,0-1 1,-1 1-1,1-1 0,0 1 0,-1-1 0,0 1 0,-18 15-3160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0:22.855"/>
    </inkml:context>
    <inkml:brush xml:id="br0">
      <inkml:brushProperty name="width" value="0.1" units="cm"/>
      <inkml:brushProperty name="height" value="0.1" units="cm"/>
      <inkml:brushProperty name="color" value="#FFFC18"/>
    </inkml:brush>
  </inkml:definitions>
  <inkml:trace contextRef="#ctx0" brushRef="#br0">0 40 1664,'13'4'1799,"-9"-2"-1721,1 0 1,-1 0-1,1-1 0,-1 0 0,1 0 0,5 1 1,8-2 54,12 0 696,52-6 0,-50 3-511,1 1-1,-1 1 0,1 2 0,36 6 0,50 0-89,91-17 314,-126 3-267,123 6 1,-171 4-289,286 12 250,130 4-200,-183-12 116,-35-3 41,-189-1-158,192 7 216,-92-15-256,236-4 3,-71-2 21,104 3 18,-25 3 24,5 1 4,-141 9 133,-3 0 29,-169 0-215,85 17 1,128 17 108,-275-38-139,95 5-33,168 31 0,234 28 159,-341-49-85,299 18 8,-267-24 81,215 4-220,-306-14 142,588-15-76,-474 4 120,128-12 146,218-16-433,-332 17 214,-157 12 47,-49 6-12,22-4-56,111 2 0,-97 10 46,2 2-17,142-9-1,-136-5 17,0 3-1,0 4 0,128 16 1,-137-7-29,85-1 0,73-13 17,-152 3-17,132 8-120,45-2 158,-158-10 128,294-13-105,-84 5 20,-1 1-78,-261 14-2,21 0 48,102-11-1,-17-9-73,207-2 0,-83 3 78,-27 0 52,-138 18-165,243-13 139,-196 2-66,179 9-1,-63 2 9,-136-2 28,162 17 1,-239-7-51,95-1 0,18-11 77,202 20 0,-280-10 19,156-9 0,195 7 4,-426-2-93,41-2 23,102-13 0,-32 1 27,196 12 183,-62-10-283,-77 0 44,87 16 98,-230-3-97,183-8 27,-54-1-117,-18 10 44,99-1 46,-243-3-4,415-9 94,-369 14-83,202 2 30,265-1-39,-222-4 0,47 4 0,-311-2 29,284 12 108,95-10-303,-109-11 313,-155-2-107,86 14 111,58-2 61,-241-9-63,-22 1-428,0 2 0,70 4 0,-101-1-281,0-1 1,0 1-1,1 1 0,-1-1 1,-1 1-1,1 0 1,0 0-1,0 0 1,-1 1-1,1-1 1,5 6-1,3 2-2709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2:00.845"/>
    </inkml:context>
    <inkml:brush xml:id="br0">
      <inkml:brushProperty name="width" value="0.1" units="cm"/>
      <inkml:brushProperty name="height" value="0.1" units="cm"/>
      <inkml:brushProperty name="color" value="#FFFC18"/>
    </inkml:brush>
  </inkml:definitions>
  <inkml:trace contextRef="#ctx0" brushRef="#br0">1 24 512,'79'-14'256,"-40"8"-192,4 3-96,-26 3 0,-1 0-192,0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2:44.420"/>
    </inkml:context>
    <inkml:brush xml:id="br0">
      <inkml:brushProperty name="width" value="0.1" units="cm"/>
      <inkml:brushProperty name="height" value="0.1" units="cm"/>
      <inkml:brushProperty name="color" value="#FFFC18"/>
    </inkml:brush>
  </inkml:definitions>
  <inkml:trace contextRef="#ctx0" brushRef="#br0">0 106 2048,'13'0'683,"-2"0"-253,-1 0 0,1 0-1,-1 1 1,1 1-1,0 0 1,9 3-1,-14-4-330,0 1-1,-1-1 0,1-1 0,0 1 0,0-1 1,0 0-1,0 0 0,11-2 0,4-2 236,23-9 0,-6 3-216,50-17 89,12-3 71,-40 20-125,0 3 0,0 2 0,68 5 0,41-4-56,-125 1 12,41-2-111,-31 5 51,193 6-25,-203-3 10,0 3 0,0 2-1,68 21 1,-86-21-80,38 5 0,-39-9 48,-1 1 0,26 9 1,-15-2-25,2-2 1,45 7-1,79 4 110,-93-14-21,-53-5-68,198 15 77,26-25 60,-231 7-128,277 10-75,-218-5 91,145-1-59,12 0 12,52 35 87,-176-22-95,137 4 0,-136-15 97,141 26-1,-108-10-132,-46-9 139,45 4-149,-56-8 74,366 16 249,-243-32-358,-55 1 186,103-7 129,-3-14-188,-47 4 18,-187 23-16,367-17-87,91 37 224,-219 4-84,3-7 127,-118-11-384,253 3 753,-160-25-412,-178 15-9,58 5 0,-93-2-473,-1 1 0,1 1 0,-1 0 1,0 1-1,0 0 0,0 1 0,0 1 0,18 10 0,-17-6-2157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4:08.956"/>
    </inkml:context>
    <inkml:brush xml:id="br0">
      <inkml:brushProperty name="width" value="0.1" units="cm"/>
      <inkml:brushProperty name="height" value="0.1" units="cm"/>
      <inkml:brushProperty name="color" value="#FFFC18"/>
    </inkml:brush>
  </inkml:definitions>
  <inkml:trace contextRef="#ctx0" brushRef="#br0">1 121 1664,'103'-84'4229,"-96"79"-4150,-1 1 0,1 0 0,0 0 0,0 1 0,1 0 0,-1 0 0,1 0 1,-1 1-1,1 0 0,0 1 0,-1 0 0,1 0 0,0 1 0,11 0 0,8 3 279,1 0 1,47 14-1,-25-5 304,-45-11-611,29 6 257,1 0 0,63 2 1,280 5 955,-346-11-1131,261 18 763,-132-13-758,-58-1-89,183 17 361,-222-14-227,-21-3-152,83 4 1,125-18 91,-1 0 303,-189 3-328,0-2 1,85-19 0,-14 2-54,-52 15 49,-1 3 1,106 7-1,1-3-15,-14-1-51,-93 6-68,0 3 1,108 24 0,-95-11 39,174 13 0,214 10 176,-119-16-14,-221-19-217,288-4 236,-110-9-54,82-5-19,-51-8-76,-8-9 63,-189 11 18,21 3-17,85-9-213,-58 1 106,209 4 0,-182 5 23,-4 0-29,-40 16 19,185-8-52,-288 0 79,107 8 1,80 25 39,-112-14-156,24 3 89,-132-10 14,280 51 96,-220-39-110,195 11 0,-103-15-6,-112-7 20,131-2 0,-56-10-22,106-8 102,-19-13 123,287 7-180,-386 18-35,-24-8 0,2 0-94,-63 7 57,208 4 114,-62-2-152,-113-3 84,172-8 184,-228 10-211,0 1 0,0 3 0,0 1 0,60 17 1,98 36-57,-171-52 90,60 7 0,-45-8-12,107 10-2,-11-1-22,-102-10 40,1-1 1,-1-1-1,1-2 1,45-6-1,-65 3-42,72-7 110,-80 9-85,0 0-1,-1 1 0,1 0 0,-1 0 0,0 1 0,14 5 1,-20-6-274,0 1 1,0 0 0,0 0 0,-1 0 0,1 0-1,-1 1 1,0-1 0,0 1 0,0 0 0,0 0-1,0 0 1,0 1 0,-1-1 0,1 0 0,-1 1-1,0 0 1,0-1 0,-1 1 0,1 0 0,-1 0-1,0 0 1,1 4 0,9 34-4027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8:45.321"/>
    </inkml:context>
    <inkml:brush xml:id="br0">
      <inkml:brushProperty name="width" value="0.1" units="cm"/>
      <inkml:brushProperty name="height" value="0.1" units="cm"/>
      <inkml:brushProperty name="color" value="#66CC00"/>
    </inkml:brush>
  </inkml:definitions>
  <inkml:trace contextRef="#ctx0" brushRef="#br0">9375 1309 4480,'-1'0'105,"0"0"-1,1 1 1,-1-1 0,0-1 0,0 1 0,0 0-1,1 0 1,-1 0 0,0 0 0,0 0 0,0-1-1,1 1 1,-1 0 0,0-1 0,0 1 0,1-1-1,-1 1 1,0-1 0,1 1-41,-1-1 0,1 1 0,0-1-1,0 1 1,0-1 0,0 1 0,0 0 0,0-1 0,0 1-1,0-1 1,0 1 0,0-1 0,0 1 0,0 0 0,0-1-1,0 1 1,0-1 0,0 1 0,0 0 0,1-1 0,-1 1 0,0-1-1,0 1 1,1-1 0,2-3 271,1-1 0,-1 1-1,1-1 1,5-3 0,-2 1-348,72-90 1213,-51 62-256,-27 32-823,3 0 208,-1-1 0,-1 1-1,1-1 1,0 0 0,-1 0-1,0 0 1,0-1-1,0 1 1,2-7 0,-4 7-36,1-1 0,0 1 1,0 0-1,0-1 1,1 1-1,-1 0 1,1 0-1,0 0 1,0 0-1,1 0 0,-1 0 1,1 1-1,4-5 1,14-24 104,-2-4-315,-8 16 226,0 0 0,8-24 0,-17 38-199,-1 0-1,1 0 1,-1 0 0,0 0 0,0 0 0,0-1-1,-1 1 1,0 0 0,-1 0 0,1 0 0,-1 0 0,-3-10-1,0-3 104,0-1-1,2 0 1,0 1-1,1-1 1,2-36-1,1 8 145,-5 12-397,-1 1 1,-1 1-1,-2-1 0,-16-45 0,23 79 31,-5-10 61,-1-1 1,1 1-1,-2 1 0,0-1 0,0 1 0,-1 0 0,-14-14 0,7 7-42,9 9 2,-1 1 0,0 1 1,-1-1-1,1 1 0,-1 1 1,0-1-1,-1 1 0,1 1 0,-1 0 1,0 0-1,0 0 0,-10-1 0,-3 0-13,0 1 1,0 1-1,0 1 0,-25 2 0,-236 23 256,198-13-260,9 0 36,-75 6 24,-284-14-258,223-22 248,137 11-58,-379-20-19,277 28 150,-265 8-92,164 5 42,74-4-56,-167 21 164,-30-24-114,246-6-55,18 1-90,-327-10 49,245 3 127,66 4-85,-32-16-124,13 0 131,77 14 41,-21 0-76,-136-23 0,-198-22 138,241 32-12,84 0-200,-20-2 65,89 16 48,-24-3 18,0 4-1,-87 8 0,-75 3-206,84-6 154,128-1 31,-340 30-30,314-24-31,0-4 1,-101-5 0,37-1 21,-322-1-51,355 4 82,-6-1 0,-105 11 0,143-4-88,-37 5 21,79-9 21,0 1 0,1 0 0,0 1 0,-23 11 0,30-12 33,-1 1-1,1-1 1,0 1-1,0 0 1,1 1-1,-1-1 0,1 1 1,0 0-1,0 0 1,1 0-1,0 0 1,0 1-1,0 0 1,0-1-1,-3 12 1,0 6 77,1 0 0,-5 44 0,7-46-78,-13 191-68,15-134 171,4 113-197,-1-172 118,0-1-1,2 1 1,0-1 0,1 0-1,1 0 1,1 0-1,15 30 1,-18-42-26,1 0 0,-1 0 0,1 0 0,1 0 0,-1-1 0,1 0 0,0 0 0,0 0 0,0-1 0,1 0 1,-1 0-1,1 0 0,0-1 0,0 0 0,0-1 0,11 3 0,9 1 69,1-2-1,0-1 1,31 0 0,-43-2-40,37 0 29,78-10 1,53-17-62,-23 3 26,237-15 4,4 34-47,28 37-39,-10 0 136,-145-14-51,99 4-23,125 0 67,-456-21-69,245 4 88,49 2-26,191 18 127,-151-3-176,-149-4-5,-40-15-3,20 2 54,199-3-195,-134-11 118,200-7 143,-125 7-289,-25 2 232,-249 1-5,1-1-18,-1 3-1,93 8 1,118 23-79,-126-14 168,103 17 14,-184-19-108,99 4 0,78-12-196,-232-4 131,-3 1-367,1 0 1,27 7-1,79 27-5948,-71-13 1789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4:39.056"/>
    </inkml:context>
    <inkml:brush xml:id="br0">
      <inkml:brushProperty name="width" value="0.1" units="cm"/>
      <inkml:brushProperty name="height" value="0.1" units="cm"/>
      <inkml:brushProperty name="color" value="#FFFC18"/>
    </inkml:brush>
  </inkml:definitions>
  <inkml:trace contextRef="#ctx0" brushRef="#br0">3442 1197 2048,'-2'3'402,"-7"18"5681,26-26-2691,-14 3-3252,0-1-1,-1 1 1,1-1-1,-1 0 1,1 1 0,-1-1-1,0 0 1,0 0-1,0-1 1,-1 1 0,3-6-1,13-42 773,1-7-272,-11 39-384,-1-1 0,0 1 0,-2-1 0,0-1 0,0-24-1,-4-118 1089,6 120-1018,-1-58-193,-4 80-93,-2 0-1,0 1 1,-1-1-1,-10-39 0,8 43-44,4 15 13,-1-1-1,1 1 0,-1 0 1,1-1-1,-1 1 0,0 0 1,0 0-1,0 0 0,0 0 1,0 0-1,-1 0 0,1 0 0,0 0 1,-1 0-1,-3-2 0,-1-1 83,1 2-1,-1-1 1,-13-5-1,14 7-82,0 0-1,0-1 1,0 0-1,0 1 1,1-2-1,-1 1 1,1 0-1,-6-7 0,1 0 22,0 1 0,0 0-1,-1 1 1,0 0 0,-1 1-1,0 0 1,0 0 0,0 1-1,-1 1 1,-16-6-1,-44-23 222,14 6-172,8 7-57,-62-24 184,52 30-98,42 12-28,-28-9-1,35 9-61,0 1 0,0 0-1,-1 1 1,1 1 0,-1 0 0,-16 1 0,-7 0 156,-41 3-139,-1 2 1,-98 22 0,113-19-27,0-2 0,-85-2 0,118-5-5,8 1 6,0-1 0,0-1 0,1 0 1,-1-2-1,0 0 0,-30-10 0,36 8-7,-1 1 0,-27-4 0,-11-3-47,-1-2 103,-1 2 0,-94-5 0,95 12-34,-1-3 0,-58-14 0,-141-27 105,225 45-140,1 1-1,-1 1 0,0 1 0,-44 7 0,12 4-19,-66 20 0,112-28 32,0-1 0,0 0 0,0-1 0,-30-2 0,26 0 0,0 1 0,-30 3 0,-47 17-64,82-16 52,1 1-1,0 0 0,0 1 0,-21 12 0,-1-1 13,30-15 0,-1 0 0,1 1 0,0 0 0,1 0 0,-1 1 0,1-1 0,-9 8 0,-5 8-3,7-8-22,-22 27 0,14-13-38,13-17 76,0 1 0,0 1 0,1-1 1,0 1-1,-6 15 0,-42 112 275,50-125-276,1 0-1,0 0 1,-1 14 0,-2 8 48,1 0-23,-1 24-5,5-50-45,0 0 0,1-1-1,-1 1 1,2 14 0,0-2-86,10 27 253,-10-42-157,-1-1-1,1 0 1,0 0 0,0 0-1,0-1 1,2 7-1,-1-7 3,-1 1 0,1 0 0,-1 0 0,0 0 0,-1 0-1,2 5 1,-1 2 1,1-1 0,0 1 0,1-1 0,0 0 0,0 0 0,1 0 0,6 10 0,-8-15 0,1-2 0,-1 1 0,0-1 0,1 1 0,-1-1 0,1 0 0,5 5 0,8 8 0,-10-8-14,0 0 0,0-1 0,1 0-1,1 0 1,13 10 0,-5-5-28,-5-4 52,0 0 1,20 10-1,-11-8-27,1-1-1,0-1 0,0 0 0,0-2 0,1-1 1,-1 0-1,1-2 0,31 1 0,-33-4 18,14 1 0,42-6 0,-55 3 22,1 1 0,-1 1 0,28 4 0,17-1 18,129 6-45,15 1 69,-168-6-99,53-3 0,-54-1 57,-30 1-24,-1 1 0,1 0 0,-1 0 0,1 1 0,-1 1 1,12 5-1,22 6 143,-34-12-149,-1 0-17,0 0 0,1-1 0,-1-1 0,14 2 0,-11-3 23,-1 1 0,16 4 0,9 0 2,-19-3 0,26 7 0,-30-5 0,1-1 0,0-1 0,20 1 0,77 7 13,-108-10-15,6 1 30,144 12-67,-127-13 38,0-1 82,51 6-1,-55-2-89,-1-2-1,37-2 0,-12-1 7,9 3-21,-27 1 1,0-2-1,0-1 1,37-6 0,10-5 233,24-5-292,68-27 130,-132 36-69,1 2 0,53-3 0,-76 8 36,249-30 106,-175 19-66,-59 7-72,47-14 0,12-3 51,-78 20-23,0 1 1,1 0-1,-1 1 1,0 0-1,0 1 1,12 2-1,-21-3-62,1 0 0,0 1-1,0-1 1,-1 0 0,1 1 0,0-1-1,-1 1 1,1-1 0,-1 1 0,1-1-1,0 1 1,-1 0 0,1-1 0,-1 1 0,0 0-1,1 0 1,-1-1 0,1 1 0,-1 0-1,0 0 1,0-1 0,1 1 0,-1 0-1,0 0 1,0 0 0,0-1 0,0 1 0,0 0-1,0 0 1,0 0 0,0-1 0,-1 2-1,32-7-13371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4:43.328"/>
    </inkml:context>
    <inkml:brush xml:id="br0">
      <inkml:brushProperty name="width" value="0.1" units="cm"/>
      <inkml:brushProperty name="height" value="0.1" units="cm"/>
      <inkml:brushProperty name="color" value="#FFFC18"/>
    </inkml:brush>
  </inkml:definitions>
  <inkml:trace contextRef="#ctx0" brushRef="#br0">4913 8 2560,'0'-1'152,"-1"1"1,1-1-1,-1 1 0,1-1 0,0 1 1,-1-1-1,1 1 0,-1-1 1,0 1-1,1 0 0,-1-1 1,1 1-1,-1 0 0,0 0 1,1-1-1,-1 1 0,1 0 1,-1 0-1,0 0 0,1 0 1,-2 0-1,1 1-66,-1-1 0,1 1 0,0 0 0,0-1 0,0 1 0,0 0 0,0 0 0,0 0 0,0 0 0,0 0 0,1 0 0,-2 2 0,-12 13 1077,0 0-1,-1-1 1,-22 17 0,31-28-886,5-4-261,0 0 0,1 1-1,-1-1 1,1 0 0,-1 0 0,1 1-1,-1-1 1,1 0 0,-1 1 0,1-1-1,-1 0 1,1 1 0,0-1 0,-1 1 0,1-1-1,0 1 1,-1-1 0,1 1 0,0-1-1,-1 1 1,1-1 0,0 2 0,0-1 112,-5 4 458,4-5-346,-166 0 2960,96 5-2747,41-5-205,9-1 11,0 2 0,-25 2-1,35-1-285,9-2 34,-1 0 0,1 0 0,0 1-1,-1-1 1,1 1 0,0-1-1,-4 3 1,-1-1 60,-1 0-1,1-1 1,-1 0-1,1 0 1,-1 0-1,0-1 1,1 0 0,-14-2-1,-7 1 194,18 1-208,-30 0 39,-71 8 0,86-5 83,1-2 0,-39-2 0,13-1-173,-533 2 255,465 6-139,25-3-111,-20 3-12,-64 3 364,143-10-350,10 1 13,-1 0-1,-33 5 0,46-3-33,-1-1 0,-13-1-1,-10 1 81,-144 1 449,95-3-376,-60-3-295,-6-1 352,-313 5 379,360 4-519,83-2-50,-22 3 20,-46 11 0,-1 0-11,4-6 0,-108-2 0,69-2 58,-36 3-116,154-9 57,0 1 1,0 0 0,-11 3-1,-9 2 29,-64 16 335,-195-3 176,108-14-4993,118 0-1679,28-4 1995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5:01.803"/>
    </inkml:context>
    <inkml:brush xml:id="br0">
      <inkml:brushProperty name="width" value="0.1" units="cm"/>
      <inkml:brushProperty name="height" value="0.1" units="cm"/>
      <inkml:brushProperty name="color" value="#FFFC18"/>
    </inkml:brush>
  </inkml:definitions>
  <inkml:trace contextRef="#ctx0" brushRef="#br0">3725 64 1408,'0'0'41,"0"-1"0,-1 1 1,1-1-1,0 1 0,0-1 0,0 1 0,0 0 1,0-1-1,0 1 0,0-1 0,0 1 0,0-1 1,0 1-1,0-1 0,0 1 0,1-1 0,-1 1 1,0-1-1,0 1 0,0 0 0,1-1 0,-1 1 1,0-1-1,0 1 0,1 0 0,-1-1 0,0 1 0,1 0 1,-1-1-1,1 1 0,0-1 0,27-23 6481,-12 23-6309,-12 0-142,0-1 0,0 1 1,0 0-1,0 0 0,0 1 0,0-1 0,0 1 1,0 0-1,7 0 0,13 0 380,99-6 5874,-153 6-5819,8 0-328,-1 0 0,-37-6 0,28 3 119,-1 0 0,-57 4 0,30 0-239,7-2-42,20 0 214,0 1-1,-43 6 0,-78 6 215,103-10-376,-159 5 92,-220-1 549,260-8-415,131 3-166,-122-6-70,17 3 64,77 3-9,-29 8 42,-88-3 181,-21-1-75,-179-5 347,174-11-528,-34 7 69,89-1 1,118 6 20,-1 2 1,-66 13 0,86-13-126,-37 0 1,0 1 92,21 4-421,3-5-3587,25-2 2522,-1-1 1,1 1-1,-1-1 1,-13-2 0,15 1 483,-1-1 0,0 1 0,1-1 0,-1-1 0,1 1 0,-6-4 0,-46-32-3632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5:07.147"/>
    </inkml:context>
    <inkml:brush xml:id="br0">
      <inkml:brushProperty name="width" value="0.1" units="cm"/>
      <inkml:brushProperty name="height" value="0.1" units="cm"/>
      <inkml:brushProperty name="color" value="#FFFC18"/>
    </inkml:brush>
  </inkml:definitions>
  <inkml:trace contextRef="#ctx0" brushRef="#br0">7372 150 1536,'-1'-10'4944,"1"9"-4794,10-9 1883,6 3 4933,-21 1-7363,3 4 488,-1 1 0,1 0 0,-1-1 0,1 1 0,-1 0 0,1 0 0,-1 1 0,1-1 0,-1 0 0,0 1 0,-4 0 0,-37 0 452,21 1-307,10-1-185,-31 0 329,-82 10 0,51-2 559,-147-2 0,157-6-374,27 5-560,28-4 124,0 1 1,0-1-1,-10 4 0,15-4-139,-8 3 5,-3 0 74,0 0 1,0-1-1,0-1 0,-20 0 0,21-1 87,3-1 1,0 0-1,0 0 1,1-1 0,-1-1 0,0 0 0,-13-4-1,11 2-145,0 1 1,1 0-1,-1 1 0,-20 0 0,-8-2-115,-98-20 350,124 23-253,14 1 12,0 0-1,1 0 1,-1 0 0,1 0-1,-1 0 1,1-1-1,-1 1 1,1 0 0,-1-1-1,1 1 1,0-1-1,-3-1 1,0 0-16,0 1 1,-1-1-1,1 1 1,-1 0-1,1 0 0,-1 0 1,1 0-1,-1 1 1,1 0-1,-1 0 1,-7 1-1,-2-1-6,11 0 31,0 0 1,1-1 0,-1 1-1,1-1 1,-1 0-1,1 0 1,0 0-1,-1 0 1,-2-2-1,2 1 3,1 1 0,-1 0 0,1-1 0,-1 1 0,0 0 0,0 1 0,0-1 0,1 0 0,-6 0 0,-219 1-28,224-1 4,1 0-1,-1 0 1,1 0 0,-1-1 0,1 1-1,-1-1 1,1 0 0,0 0 0,0 1-1,-2-4 1,1 2 22,0 1 0,0 0 0,0 1 0,0-1 0,0 0 0,-5-1 0,2 0-3,2 1-11,1 1 0,0-1 0,-1 1 0,1 0 0,-1 0 0,0 0 0,1 0-1,-1 1 1,0-1 0,1 1 0,-1 0 0,0 0 0,0 0 0,1 1 0,-1 0 0,0-1-1,1 1 1,-1 0 0,0 1 0,1-1 0,0 0 0,-1 1 0,-4 3 0,2-1 39,1 0 0,-1-1 0,0 0-1,0 0 1,-10 3 0,-10 4-23,19-7-23,-1-1-1,0-1 1,1 1 0,-1-1 0,0-1 0,-15 0 0,-24 4 46,36-3-27,1 0 1,-1 0 0,1-1-1,-1 0 1,1-1 0,-1 0 0,-15-4-1,1-9 74,13 6-168,10 7 80,0 0 1,0 1-1,-1 0 1,1-1-1,0 1 1,0 0-1,-1 0 1,1 0-1,0 0 1,-3 1-1,-7 0 12,-97-7 42,-63 17-15,-10-3 95,96-2-112,59-3 7,1 0 38,-41 10 0,58-11-61,0 0 0,0-1 0,0-1 0,-11 0 0,10 0-19,1 0-1,0 1 1,0 0-1,-11 3 0,5-2 3,-1 0 0,1 0-1,-1-1 1,1-1 0,-17-2-1,-10 0 114,-35 3 61,22 1-61,0-3-1,-66-9 1,97 8-88,1 1 0,-35 2 0,12 0 87,-187-1-26,51 6-122,-252-6 304,354 3-256,-22 3-117,26 3 144,-27 0 10,-10 2 198,-5-2-289,101-9 75,-7 0 33,-44-4-1,53 2-42,0 1 1,-23 2-1,-7-1-87,-246-8 246,198 5-170,51 0 0,1 3 0,-58 6 0,-4 2 0,21-2 0,-211 1 144,183-9 32,-404-7-80,490 7-286,-136-10 253,138 8-1045,0 0 0,1-1-1,-1-1 1,1-1-1,-22-11 1,21 8-1448,-82-44-8702,46 22 7484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5:09.984"/>
    </inkml:context>
    <inkml:brush xml:id="br0">
      <inkml:brushProperty name="width" value="0.1" units="cm"/>
      <inkml:brushProperty name="height" value="0.1" units="cm"/>
      <inkml:brushProperty name="color" value="#FFFC18"/>
    </inkml:brush>
  </inkml:definitions>
  <inkml:trace contextRef="#ctx0" brushRef="#br0">1605 81 2816,'-5'-3'1124,"4"3"-1095,1 0-1,0 0 0,0 0 0,-1 0 0,1 0 0,0-1 0,-1 1 1,1 0-1,0 0 0,0 0 0,-1-1 0,1 1 0,0 0 0,0 0 0,-1-1 1,1 1-1,0 0 0,0 0 0,0-1 0,0 1 0,-1 0 0,1-1 0,0 1 1,0 0-1,0-1 0,0 1 0,0 0 0,0-1 0,0 1 0,0 0 0,0-1 1,0 1-1,0 0 0,0-1 0,0 1 0,0-1 0,0-1 340,-1-12 2000,1 13-2261,-1 0 0,0 0 0,-1 0 0,1 0 0,0 1 0,0-1 0,0 0 0,0 1 0,-1-1 1,1 0-1,0 1 0,0 0 0,-1-1 0,1 1 0,0 0 0,-1-1 0,1 1 0,-3 0 0,-31 1 393,20 0-271,-47 0 982,12 0-115,-80-8-1,40 1-520,24 3-222,-43-1 394,-58 3 563,99 2-696,-69-7 0,-46-8 416,155 11-1068,1 1 0,-1 2 0,0 1 0,0 1-1,-38 8 1,20 0-2166,0 3-1,-58 23 0,50-13-1629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5:17.727"/>
    </inkml:context>
    <inkml:brush xml:id="br0">
      <inkml:brushProperty name="width" value="0.1" units="cm"/>
      <inkml:brushProperty name="height" value="0.1" units="cm"/>
      <inkml:brushProperty name="color" value="#FFFC18"/>
    </inkml:brush>
  </inkml:definitions>
  <inkml:trace contextRef="#ctx0" brushRef="#br0">6577 1752 3328,'-13'-9'1061,"10"7"-303,4 2-675,-1-1 1,1 1-1,0 0 1,0 0 0,0-1-1,0 1 1,-1 0 0,1 0-1,0 0 1,0 0-1,0 0 1,0 0 0,0 0-1,1 1 1,-1-1 154,0 0 1,0 0-1,1 0 1,-1 0-1,0 0 1,0 0-1,0 0 1,0 0-1,1 0 1,-1-1-1,0 1 1,0 0-1,0-1 1,2 0-1,5-7 190,0-1-1,-1-1 1,0 1-1,0-1 1,-1 0-1,-1-1 1,7-14-1,-3 7 228,-5 8-292,0 0 0,-1 0 0,0-1 1,0 1-1,-1-1 0,1-18 0,-3-71 204,-1 51-135,1-4-263,-1-30 137,4-1 1,17-114-1,-18 190-305,7-40 120,-2 0-1,2-64 1,-9-175-84,-1 263 10,-1 0 1,-8-33-1,1 3-98,-13-47 24,11 43 118,7 40-34,-1 0 0,0 0 1,-16-33-1,19 49-57,1-1 0,0 0 1,-1 1-1,0-1 0,1 1 0,-1-1 0,0 1 0,0 0 1,0 0-1,-1 0 0,1 0 0,0 0 0,-1 0 1,-3-2-1,2 3-1,0 0-1,0-1 1,0 1 0,0 1 0,0-1-1,0 1 1,0-1 0,0 1 0,-1 0 0,-4 1-1,-175 26 2,-290 22-53,311-31 10,-289 34 121,409-46-65,-155 11-1,2 1-104,92-4 71,-13 4 157,-159 2 0,18-11-134,-116-4 156,226-16-115,-76-2-28,-50 1-72,-4 0-8,-256 12 65,232-9 117,-26 3-234,93-8 234,4-1-10,109 16-121,-214-5-74,204 3 121,-29-3-23,121 1-33,-98-8 3,133 10 0,-1 0 0,0 0 0,0 1 0,1 0 0,-1 0 0,0 1 0,1 0 0,-1 0 0,0 0 0,1 0 0,-1 1 0,1 0 0,0 0 0,0 1 0,-1-1 0,2 1 0,-1 0 0,0 0 0,0 1 0,1 0 0,0-1 0,0 1 0,-5 7 0,1 0 18,0 1 0,0 1 0,1 0 0,1 0 0,0 0 0,1 1-1,-6 22 1,2 6-2,-5 54-1,-13 302 287,27-211-303,1-176 39,0 0 0,0 0 0,1 0 0,1 0-1,0 0 1,0 0 0,1 0 0,1-1 0,-1 0 0,2 0 0,-1 0 0,1-1 0,1 1-1,0-1 1,0-1 0,11 10 0,-4-4 2,2-2 0,-1 0 0,2-1 0,-1 0 0,2-1 0,-1-1 0,21 7 0,135 39 137,-137-45-175,191 41 173,-171-40-145,466 56 278,-345-48-204,58 5 45,-30-16-118,131 8 37,46-2-99,-53-4 134,-101-2-113,87 8-31,-233-6 77,217 18 96,-25-4-108,164 6-24,-264-28-64,104-1 366,337-30 91,-477 22-417,60 0 147,-59 5-85,-23 0 47,120 12 1,-184 0-551,22 14-5836,-55-18 4135,15 1-2256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04.428"/>
    </inkml:context>
    <inkml:brush xml:id="br0">
      <inkml:brushProperty name="width" value="0.1" units="cm"/>
      <inkml:brushProperty name="height" value="0.1" units="cm"/>
      <inkml:brushProperty name="color" value="#FFFC18"/>
    </inkml:brush>
  </inkml:definitions>
  <inkml:trace contextRef="#ctx0" brushRef="#br0">1 117 1664,'13'-5'352,"-4"2"-24,-1 0 0,1 1 1,0 0-1,0 0 1,-1 1-1,14-1 1,67 9 722,4 1-753,21-17 414,-70 4-224,-20 4-329,-1 1-1,1 2 1,0 0 0,-1 1 0,30 9 0,-30-7-67,0-2 58,-1-1 1,1-1-1,-1-1 0,1-1 1,29-6-1,47 0 313,252-13 23,-289 18-347,68 5 0,-13 1 20,276-9 268,-332 1-363,0-2 1,100-24-1,-44 8-7,-39 9-33,150-3 0,459 16 200,-347 5-277,-255-5-2,197 5 25,92 19 259,-78-9-250,3-21-86,-224 1 161,284-13 148,-105 13-172,172 5-87,-3 38 14,-376-33 70,537 71-21,-375-54 49,-126-15-46,413 13 567,-480-20-593,108 4 303,-108-3-403,1 2 0,-1-1 0,0 2 0,0 0 1,19 9-1,-31-12-18,-1 1 1,1 0-1,-1 0 1,0 0-1,0 0 1,0 0-1,0 1 1,4 4-1,-5-4-231,1 0 0,-1 1-1,0-1 1,-1 1 0,4 7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08.379"/>
    </inkml:context>
    <inkml:brush xml:id="br0">
      <inkml:brushProperty name="width" value="0.1" units="cm"/>
      <inkml:brushProperty name="height" value="0.1" units="cm"/>
      <inkml:brushProperty name="color" value="#FFFC18"/>
    </inkml:brush>
  </inkml:definitions>
  <inkml:trace contextRef="#ctx0" brushRef="#br0">1 34 1536,'75'-5'3237,"-44"7"-2948,0 1 0,44 10-1,31 4 473,98-12 584,24 2-818,-183-2-675,6 0 464,68 14 1,-62-6-64,74 6 0,60-5-133,-73-7 43,167 22 61,-18-21 262,44 4-348,-239-2-72,-20-2-35,2-2 1,78-2-1,-52-9 3,140-4-126,-91 10 223,283-6 212,-157 8-105,-79 2-182,-100-9-84,106-17-1,-7-1-32,22 17 201,-122 6-87,134-17 0,297-27 181,-247 16-176,-26 2 7,-5 25-38,58-6 9,-82-2 13,88 16-70,-288-8 26,292-9 78,-14 0-177,-211 12 122,139-2 24,-48-11-49,174 11 0,60-7 109,-130-2-11,47 3-155,168 3 167,-187-4-148,-16 0 38,-197 8-3,229 0 10,99-2 30,-284 3 112,83-2-150,116 4 28,114 2 117,5 1-134,-69-1 121,8 0-102,-86-5-60,-74-3 98,-82 6-52,213-1 215,6-2-54,-282 0-241,191-8 60,-7-1 63,-169 10-22,219-2 135,308-11-99,-379 4-102,129 3 17,-36 5-46,31 2 0,-313 0 74,175 5 81,188-9-104,-35 3 84,-13-1 12,-61-2-53,178 2 55,-413 0-138,110-4-104,-50-1 143,192 10 287,-220-4-285,156-4-187,-13-1 286,-153 4-33,275 0-140,102 2 14,-154-4 171,-15-3 5,48-3-144,139-14 368,-236 4-422,-109 3 28,190 10 271,-252 7-294,-29-1 95,57-3 0,-88-1-90,9-2 197,38 3 0,-59 0-371,0 1 1,-1 0-1,1 0 0,0 1 1,-1 0-1,1 0 0,-1 1 1,0 0-1,13 8 0,-17-9-25,0 0 0,0 0-1,-1 0 1,1 1 0,-1-1-1,0 1 1,0 0 0,1 0-1,-2 0 1,1 0 0,0 0-1,-1 0 1,1 0 0,-1 0-1,1 5 1,9 29-2338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17.838"/>
    </inkml:context>
    <inkml:brush xml:id="br0">
      <inkml:brushProperty name="width" value="0.1" units="cm"/>
      <inkml:brushProperty name="height" value="0.1" units="cm"/>
      <inkml:brushProperty name="color" value="#FFFC18"/>
    </inkml:brush>
  </inkml:definitions>
  <inkml:trace contextRef="#ctx0" brushRef="#br0">1 330 1408,'39'-2'1007,"1"-2"0,59-14 0,-29 4-588,-62 13-379,19-4 195,-1 0 1,0-1-1,27-11 0,-35 10-38,0 2 0,0 0 0,1 1-1,-1 0 1,23 0 0,96 3 125,-22 1 47,34-2-142,25-2 125,-137 1-220,0-1 1,63-17-1,143-35 87,-131 41-39,152-27 120,-180 20-324,27-5 122,-77 20-64,115-16 25,-134 22-30,0 0 0,-1 1 0,1 1 0,0 0 0,0 2 1,-1-1-1,29 10 0,-42-11-46,1-1 1,0 1-1,-1 0 1,1 0-1,0 0 1,-1 0 0,0 0-1,1 0 1,-1 1-1,0-1 1,1 0-1,-1 1 1,0-1-1,0 1 1,0-1-1,0 1 1,0 0 0,-1-1-1,1 1 1,0 0-1,-1 0 1,1-1-1,-1 1 1,0 0-1,1 0 1,-1 0-1,0-1 1,0 1 0,-1 3-1,0 2-360,0 0 1,0 0-1,-1 0 0,0 0 1,-1 0-1,-5 11 0,-17 24-1788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25.317"/>
    </inkml:context>
    <inkml:brush xml:id="br0">
      <inkml:brushProperty name="width" value="0.1" units="cm"/>
      <inkml:brushProperty name="height" value="0.1" units="cm"/>
      <inkml:brushProperty name="color" value="#FFFC18"/>
    </inkml:brush>
  </inkml:definitions>
  <inkml:trace contextRef="#ctx0" brushRef="#br0">1 68 1408,'22'-38'512,"-11"23"-384,10 6-128,-10 4-64,0 5 32,0 0 0,0 5-480,0 1-192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03.650"/>
    </inkml:context>
    <inkml:brush xml:id="br0">
      <inkml:brushProperty name="width" value="0.1" units="cm"/>
      <inkml:brushProperty name="height" value="0.1" units="cm"/>
      <inkml:brushProperty name="color" value="#FFFC18"/>
    </inkml:brush>
  </inkml:definitions>
  <inkml:trace contextRef="#ctx0" brushRef="#br0">4167 0 2688,'0'0'7872,"-5"15"-6427,-2-8-540,1 1-1,-10 15 1,12-16-531,-1 0 1,0-1-1,0 1 1,-11 10-1,-10 7 0,18-16-178,0-1 0,0 0 0,-13 9 0,2-5 51,0 0 0,0-1 0,-1-1 0,-1 0 0,-34 8 0,-213 54 644,231-61-790,1-2 1,-52 3-1,48-9 48,0-2 0,-47-6 0,10 0-31,-91-9-27,56 4-14,19 0-15,57 8-49,-62-12 0,-46-12 96,99 20-106,-226-27 137,131 19-152,81 11 6,0 3 0,-90 9 0,76-2 35,-72 0-194,-61-1 221,1 0 106,-55 8-316,88-8 234,59 1 14,-86 6-71,96-5 100,74-4-139,1-1 0,-1-1 0,0-2 0,-34-5 0,46 1 5,13 4-8,1 0-1,-1 0 0,1 0 1,-1 1-1,-6-1 1,-5 0 71,12 1-63,-1-1 0,1 1 0,0 0 0,0 0 0,0 0 0,-1 1 0,1-1 0,0 1 1,0-1-1,0 1 0,0 0 0,0 1 0,0-1 0,0 0 0,-4 3 0,-19 14 139,24 10-5,1-27-119,-1-1 0,1 1 1,-1-1-1,1 0 1,0 1-1,-1-1 0,1 0 1,-1 0-1,1 0 0,-1 0 1,1 0-1,-3-1 0,-2 1 158,6 0-164,0 0-1,0 0 0,0 0 0,0 0 0,0 0 0,0 1 1,0-1-1,0 0 0,0 0 0,0 0 0,0 0 1,0 0-1,0 0 0,0 0 0,0 1 0,0-1 1,0 0-1,0 0 0,0 0 0,0 0 0,0 0 1,0 0-1,0 0 0,0 1 0,0-1 0,0 0 0,0 0 1,0 0-1,0 0 0,0 0 0,0 0 0,0 0 1,0 1-1,0-1 0,0 0 0,0 0 0,-1 0 1,1 0-1,0 0 0,0 0 0,0 0 0,0 0 0,0 0 1,0 0-1,0 0 0,0 0 0,-1 0 0,1 0 1,0 0-1,0 0 0,0 0 0,0 0 0,0 0 1,0 0-1,0 0 0,-1 0 0,1 0 0,0 0 1,0 0-1,0 0 0,0 0-34,1 1-86,1-1-1,-1 0 0,0 1 0,1-1 0,-1 0 0,0 0 1,1 0-1,-1 0 0,0 0 0,1 0 0,-1-1 1,0 1-1,0 0 0,1-1 0,-1 1 0,0-1 0,0 1 1,1-1-1,-1 0 0,0 1 0,0-1 0,0 0 1,0 0-1,0 0 0,0 0 0,0 0 0,0 0 0,0 0 1,-1 0-1,1 0 0,0 0 0,-1 0 0,1 0 1,0-1-1,-1 1 0,1-3 0,6-35-4270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29.751"/>
    </inkml:context>
    <inkml:brush xml:id="br0">
      <inkml:brushProperty name="width" value="0.1" units="cm"/>
      <inkml:brushProperty name="height" value="0.1" units="cm"/>
      <inkml:brushProperty name="color" value="#FFFC18"/>
    </inkml:brush>
  </inkml:definitions>
  <inkml:trace contextRef="#ctx0" brushRef="#br0">1 41 1408,'5'-4'264,"0"0"1,0 0-1,0 0 0,1 1 1,0 0-1,-1 0 0,1 1 0,0 0 1,0 0-1,0 0 0,1 0 1,6 0-1,2 1-97,-1-1 0,0 2 1,1 0-1,19 3 0,-30-3-143,336 56 1610,-312-50-1619,1-1-1,0-2 1,0-1-1,0 0 1,0-3-1,54-6 1,-57 3 64,176-19 291,-156 21-317,0 1 0,65 7 0,-53-1-45,116-7 0,-126-1-8,39-2 10,-33 5 96,0 2 0,-1 3-1,1 1 1,66 19-1,-90-17-75,0-1 0,0-2 0,1-1 0,0-1 0,0-2 0,0-1 0,36-4 0,82-9-13,164 7 0,-231 6-51,138-18 150,-126 7-114,-16 4-2,1 3 0,122 10 0,-147-3 30,1-3 1,-1-2 0,74-12-1,-60 5-15,0 3 0,0 3-1,120 10 1,-124-3 61,0-3 0,106-13 0,-142 10-91,46-3 124,78 7-1,75 15 44,-218-17-153,47 3 23,112-11 1,-12-1 39,173 23-51,-48-16 50,-1-1-160,-179 13 248,110 4 17,-127-15-170,31 0-61,194 23 1,-222-9 69,135 3 0,-166-16 52,175 2 12,-1 19 61,-159-14-120,1-2-1,73-6 1,-49 0-33,-25 0 100,144 7-42,-151-2-16,0-2 1,117-13-1,63 6 15,-149 6 18,-19 0-77,-4 0 2,78-8 1,189-13 214,-185 30-335,-102-5 97,92-1 1,-59-17 37,-17 3 16,131-8-27,-159 17 15,0 2-1,79 11 1,26 17 126,-120-27-158,-1-1-1,27-2 0,-9 0 115,-32 0-71,1 0 0,-1-1 0,1 0 0,13-4 0,-12 2 10,0 1 0,17-2 0,17 1-56,37-3 120,-8 6-160,-23-1 134,0 3 0,87 12 0,-121-11-56,0 0-1,0 0 1,0-2 0,22-2 0,71-14-21,-72 9 12,73-3 0,285 23 10,-374-12 5,0-1-1,0-1 1,26-5 0,41-1 45,14 4 86,-51 0-126,0 2 0,56 8-1,-69-2 2,70 19 0,-73-15-11,1-1 0,-1-1 0,1-3 0,1-1 0,38-1 0,1-2-30,0 3 1,0 4 0,79 17-1,-120-17 58,1-2 0,0-1 0,46-2 0,113-14-19,57 2-12,-227 11 3,54 3 5,126-10 0,-87-2 6,126 7 0,-128 8-21,-58-3 70,-1-2 0,72-6 0,65-8-111,-52 5 12,-50 2-63,-47 4 136,0-2 0,61-13 0,259-60 408,-361 75-702,1-1-1,0 1 1,-1 0 0,1 1-1,13 0 1,-20 0 195,1 0 1,-1 0 0,1 0 0,-1 0 0,0 0-1,1 0 1,-1 0 0,0 0 0,1 0-1,-1 1 1,0-1 0,1 0 0,-1 0-1,0 0 1,0 0 0,1 1 0,-1-1-1,0 0 1,1 0 0,-1 0 0,0 1-1,0-1 1,1 0 0,-1 0 0,0 1 0,0-1-1,0 0 1,0 1 0,1-1 0,-1 0-1,0 1 1,0-1 0,0 0 0,0 1-1,0-1 1,0 0 0,0 1 0,0-1-1,0 0 1,0 1 0,0-1 0,0 0-1,0 1 1,0 0-143,-1 0 0,0 1 0,1-1 0,-1 0 0,0 0 0,1 0-1,-1 0 1,0-1 0,0 1 0,0 0 0,-1 1 0,-22 9-2465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8:33.086"/>
    </inkml:context>
    <inkml:brush xml:id="br0">
      <inkml:brushProperty name="width" value="0.1" units="cm"/>
      <inkml:brushProperty name="height" value="0.1" units="cm"/>
      <inkml:brushProperty name="color" value="#FFFC18"/>
    </inkml:brush>
  </inkml:definitions>
  <inkml:trace contextRef="#ctx0" brushRef="#br0">1 120 2048,'11'2'392,"1"-1"0,0 0 0,-1-1 0,1 0 0,20-4 0,18 0 163,-32 4-479,30-7 0,5 1 97,-16 4-52,201-6 1006,132-14-383,0 0-406,-115 8-68,-132 4-214,379-4 66,-328 11-116,88 2 100,-86 11 47,66 2-156,175 13 162,2-1 87,-153-15-56,52 0 196,-36-10-194,160-7 133,-139-2-288,160-14-36,23-3-8,-439 26-40,201-11 8,125-1 126,163 19 148,-233 5-357,-153-3 175,87-5 125,43 3-260,-229-2 71,224 7 107,181 12-251,-54-6 551,-123-9-328,20-3-9,195-15 5,-283 5 38,-53 0-81,-18 4-23,118 1 110,35-1-140,166 8 86,-196 9-55,-124-11-33,154 27-1,-219-21 172,0-4 0,82-1 0,117 9 130,-169-6-86,6 2-97,67 3-61,335 8 105,-434-17-48,126-9 0,-48-1-11,33 11-35,98-3-36,230-13-3,-220 4 26,-11-1 64,111 2-127,36 0 20,-340 9-55,174-16 0,207-3 187,-426 15-98,195-12 4,43 1-32,-218 13 126,280-5-81,-259-4-45,1 5 0,114 11 0,240 15 43,-430-24-27,245 9 37,-58 6 23,-161-14-52,-1-3-1,1-1 1,42-8 0,-31 2-24,0 2 0,0 2 0,74 3 0,-120 2-84,-1 0 0,1 1 0,0-1 0,-1 1 0,1 1 0,-1-1 0,0 0 0,9 5 0,-12-5-5,1 0 1,-1-1-1,0 1 1,0 0-1,0 0 1,0 1-1,0-1 1,0 0-1,0 0 1,0 0-1,0 1 1,0-1-1,-1 0 1,1 1 0,-1-1-1,1 0 1,-1 1-1,1-1 1,-1 1-1,0-1 1,0 1-1,1-1 1,-1 1-1,0-1 1,-1 1-1,1-1 1,0 1-1,0-1 1,-1 1 0,0 1-1,0 2-300,-1-1-1,0 1 1,0-1 0,-1 0-1,0 0 1,1 0 0,-1 0 0,-4 4-1,-1 0-498,0-1 0,-12 9 0,19-15 843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9:49.434"/>
    </inkml:context>
    <inkml:brush xml:id="br0">
      <inkml:brushProperty name="width" value="0.1" units="cm"/>
      <inkml:brushProperty name="height" value="0.1" units="cm"/>
      <inkml:brushProperty name="color" value="#FFFC18"/>
    </inkml:brush>
  </inkml:definitions>
  <inkml:trace contextRef="#ctx0" brushRef="#br0">1 101 1664,'65'29'2443,"-61"-28"-2255,-1 0 1,1 0 0,0 0 0,-1 0 0,1-1 0,0 0 0,0 0 0,0 0 0,-1 0 0,1 0 0,0-1 0,0 0 0,7-2 0,4-2 362,0-2 0,16-8-1,16-6 38,-30 15-489,1 1 1,0 2-1,0 0 1,0 0 0,0 2-1,31 1 1,-23 2-109,-1 1-1,0 2 1,0 0 0,30 11-1,-15-2 180,1-1 0,1-3 0,0-1-1,0-2 1,65 2 0,5-9 47,0 5 0,214 37 0,-236-27-228,142 6 0,-165-17-15,479 0 164,-499-7-113,527-37 430,-168 27-384,-192 10 98,-19-8-238,-83 3 45,157 9 0,-114 8 101,220-18 1,-207 3-81,21-2 219,208-15 172,-158 12-360,31-18-130,5 1 156,-125 25 79,63-5-213,-88-5 66,2 5 0,149 11 0,-198 1 27,116-8 0,220-5 147,-339 11-181,-1-2 0,87-13-1,-80 5 164,93 3 1,80 15 54,-107-2-71,-20-6-157,28 2 78,131 23 17,-209-17-67,0-4-1,121-6 1,24-1 227,-187 3-194,0 2 1,0 1 0,0 2 0,44 15 0,-71-19-81,-1 0 0,1 0-1,-1 1 1,1 0 0,-1 0-1,-1 1 1,1 0 0,9 8-1,-13-10-114,-1 0-1,1 0 1,-1 0-1,0 0 0,0 1 1,0-1-1,0 1 1,-1-1-1,0 1 0,1-1 1,-1 1-1,0 0 1,-1-1-1,1 1 0,-1 0 1,1 0-1,-1 0 1,-1 0-1,1-1 0,-1 8 1,0-7-161,0 0 0,0 0 0,-1 0 1,1 0-1,-1 0 0,0 0 0,0-1 1,0 1-1,0-1 0,-1 1 0,-4 5 0,1-5-182,0 0-1,0 0 0,0 0 0,0-1 0,-1 0 0,-11 4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9:50.839"/>
    </inkml:context>
    <inkml:brush xml:id="br0">
      <inkml:brushProperty name="width" value="0.1" units="cm"/>
      <inkml:brushProperty name="height" value="0.1" units="cm"/>
      <inkml:brushProperty name="color" value="#FFFC18"/>
    </inkml:brush>
  </inkml:definitions>
  <inkml:trace contextRef="#ctx0" brushRef="#br0">0 82 2816,'52'1'1791,"-16"0"-1323,0-2 0,-1-1 1,40-7-1,19-7 6,0 3 1,149-1 0,-5 0 71,-1-1-388,-51 17-66,163-3 349,-6 3-199,0 0 359,33-1-591,5 5 108,-162-6-60,-7 6-36,85 0-102,207 13 389,-261-9-289,-52-5-115,148 38 90,10-14 60,-72-10 23,-76-4 232,-170-15-419,46 7 1,-62-5-772,0 1 1,-1 1 0,1 0-1,-1 1 1,14 7 0,12 9-2204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9:53.411"/>
    </inkml:context>
    <inkml:brush xml:id="br0">
      <inkml:brushProperty name="width" value="0.1" units="cm"/>
      <inkml:brushProperty name="height" value="0.1" units="cm"/>
      <inkml:brushProperty name="color" value="#FFFC18"/>
    </inkml:brush>
  </inkml:definitions>
  <inkml:trace contextRef="#ctx0" brushRef="#br0">1 321 1792,'29'-9'368,"0"1"1,0 2-1,51-5 0,-42 6-208,59-14-1,153-36 2047,-207 49-2100,-1 2 0,1 2 0,-1 2 0,44 5 0,-4 1 333,0-4 0,150-15 0,50 8 179,-171 6-799,153-14 219,-4 1 372,103-1 417,15-18-731,-316 27 27,32-5 55,105-25 1,66-5-236,2 19 238,-135 12-124,91-1 10,315 28 0,-313-9 74,46 5-117,1 7 22,109 13 228,-350-31-265,444 45 9,-226-30 28,-80-5 89,139-6-42,-17-2-42,54 2 187,-15-1 89,95-2-397,-14-1 252,-87-2-39,-71-3-88,178 0-93,-3 3 255,-363 0-215,105-5 77,-67-1-25,-66 3-15,323 0 24,-34-3 237,72 4-296,-43-3 113,-187-3-74,20 6-144,134-6 202,-180 0-16,152 12 0,57-3 46,-178-6-86,340 12-210,-396-10 96,220 8 138,-2 0 78,40 3-219,-23 6 268,25 3-291,-347-15 93,219 16 9,-224-20 23,379 15-38,-334-8 69,94-1 0,4-11 230,320 32 0,-481-26-383,4 0-386,-1 0 0,0 1 0,0 0 0,0 1 0,17 7 0,-23-8-64,-1 0 1,1 1 0,-1 0-1,0 0 1,5 5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39:56.693"/>
    </inkml:context>
    <inkml:brush xml:id="br0">
      <inkml:brushProperty name="width" value="0.1" units="cm"/>
      <inkml:brushProperty name="height" value="0.1" units="cm"/>
      <inkml:brushProperty name="color" value="#FFFC18"/>
    </inkml:brush>
  </inkml:definitions>
  <inkml:trace contextRef="#ctx0" brushRef="#br0">1 167 1152,'6'-5'165,"0"1"1,1-1-1,0 1 0,0 1 0,0-1 1,0 1-1,1 1 0,-1-1 1,1 1-1,0 1 0,9-2 0,15 0 755,46 1 0,-57 2-716,41-1 217,-1-2 0,65-13 0,-51 5-105,84-2 0,78 10 46,-175 3-156,4-3 85,102-18 0,-28 2-35,80 7 41,-36 4-365,101-5 319,-193 15-182,102 14 0,65 8 322,82 14-142,287 87 306,-154-25-422,-246-59 152,-149-31-145,144 40 1,-129-21-74,2-6 1,183 23-1,-65-19 31,-89-8 59,157 1-1,-55-11-78,103-3 292,170-26-162,-432 18-195,98-15 1,334-23 204,-424 34-145,137-28-1,-129 18 2,468-75 144,-282 49-223,-140 23 84,111-21 88,-195 29-177,238-45-146,131 26 407,-268 23-214,0 0 27,86 17-68,2 0 83,42-19-84,-23 17 27,124-3-7,13-8 40,-15 2-142,164-5 183,-346 6-133,51 7 83,141-4 78,82-4-33,3 36-32,-431-31-57,389 35 81,-385-36-83,414 25-40,1-25 96,-322-7-30,179-11 7,-208 4-50,136-7 2,11 26 23,-246-8-6,259 3 90,31 0-184,91 25 79,-3 22 16,-202-8-3,36 6 0,264 24 58,-408-63-49,127-2-1,-47-4-78,-123-1 59,102 5 65,170-11-1,54-16 32,41-3-133,-154 7 103,89-12 8,202-53 65,-445 62-130,118-41-1,-60 14 34,94-15 140,-242 60-219,27-4-693,-29 5 658,-1 0-1,1 0 1,-1 0-1,0 0 1,1 0-1,-1 0 1,1 0-1,-1 0 1,1 0-1,-1 0 1,1 0-1,-1 0 0,1 0 1,-1 0-1,0 0 1,1 0-1,-1 1 1,1-1-1,-1 0 1,0 0-1,1 0 1,-1 1-1,1-1 1,-1 0-1,0 1 1,1-1-1,-1 0 0,0 1 1,0-1-1,1 0 1,-1 1-1,0-1 1,0 1-1,1-1 1,-1 0-1,0 1 1,0-1-1,0 1 1,0-1-1,0 1 1,0-1-1,0 1 1,0-1-1,0 0 0,0 1 1,0 0-1,0 0-57,0-1-1,-1 0 0,1 1 0,0-1 0,-1 0 0,1 1 1,-1-1-1,1 0 0,0 1 0,-1-1 0,1 0 0,-1 0 1,1 0-1,-1 1 0,1-1 0,-1 0 0,1 0 0,0 0 1,-1 0-1,1 0 0,-1 0 0,1 0 0,-1 0 0,1 0 1,-1 0-1,1 0 0,-1 0 0,1 0 0,-1-1 1,1 1-1,-1 0 0,-29-10-3186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0:09.919"/>
    </inkml:context>
    <inkml:brush xml:id="br0">
      <inkml:brushProperty name="width" value="0.1" units="cm"/>
      <inkml:brushProperty name="height" value="0.1" units="cm"/>
      <inkml:brushProperty name="color" value="#FFFC18"/>
    </inkml:brush>
  </inkml:definitions>
  <inkml:trace contextRef="#ctx0" brushRef="#br0">6 1 768,'-5'5'352,"5"-1"-288,0 10 0,0-8 32,0-3-128,0 3-64,0-1-224,0-1-128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0:13.142"/>
    </inkml:context>
    <inkml:brush xml:id="br0">
      <inkml:brushProperty name="width" value="0.1" units="cm"/>
      <inkml:brushProperty name="height" value="0.1" units="cm"/>
      <inkml:brushProperty name="color" value="#FFFC18"/>
    </inkml:brush>
  </inkml:definitions>
  <inkml:trace contextRef="#ctx0" brushRef="#br0">1 40 1408,'0'0'2101,"6"0"-335,169-4 4979,88-21-3939,-190 18-2159,137 4 0,-116 4-351,81 8 49,1 0-328,-99-9 80,348 11 515,-252-5-433,-59-4-123,274 18 248,-43-33-184,-107-1-219,-106 13 535,105-4-18,-102-4-425,-1 7 0,215 23-1,-340-20-560,0 0-1,0 1 0,-1 0 1,1 0-1,0 1 1,-1 0-1,16 9 0,0 10-3777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0:16.125"/>
    </inkml:context>
    <inkml:brush xml:id="br0">
      <inkml:brushProperty name="width" value="0.1" units="cm"/>
      <inkml:brushProperty name="height" value="0.1" units="cm"/>
      <inkml:brushProperty name="color" value="#FFFC18"/>
    </inkml:brush>
  </inkml:definitions>
  <inkml:trace contextRef="#ctx0" brushRef="#br0">0 275 2688,'3'-3'209,"1"1"0,-1-1 0,1 1 1,-1 0-1,1 0 0,0 0 0,0 1 0,0-1 1,0 1-1,0 0 0,0 0 0,0 0 0,0 0 0,0 1 1,0 0-1,1 0 0,6 0 0,16 0 1416,43 6 0,-59-4-1380,0 0 0,0 1 0,-1 0 0,1 1 0,-1 0 0,18 11 0,-8-4 86,1 0 0,-1-1-1,2 0 1,-1-2 0,1-1-1,30 6 1,73 6 629,133 2 0,176-35-304,-275 3-507,289-51 749,-280 33-676,97-16 294,486-68 237,-495 87-467,313-39 250,-403 46-479,1 6 0,168 10-1,-317 4-55,434 24 100,-94 27 91,-189-27-96,-47-8-166,122 17 155,79 14 257,170 7-122,-442-51-179,298 12 224,-45-3-370,-36 3 237,171 14-168,-194-21-69,-131-7 157,562 3 108,-384-7-75,121-6 1,-115 2-75,21-2 74,567-7 0,-711 15 38,544 6 143,187-3-154,-619-7-162,210 4 58,-95 7 11,-103-5-1,-72 0 12,42 2 52,-228-2-63,433 11 154,60-5-258,-278-6 85,44 1 85,4-3-48,102-3 7,-94 2-45,264 15-31,-279-10 140,11 1-99,359 3 13,-389-10 138,14-9-208,-225 11 31,224-2 209,0-20-202,112-1 15,-46 1-203,-151 6 306,683-57 73,-736 53-165,191-17 91,-269 33-193,77-3 132,-125 7-727,0 2 0,0 0 1,42 11-1,-56-9-257,0 1 0,0 0-1,-1 1 1,13 8 0,8 4-1709,-25-15 1499,0 0 0,0-1 0,16 4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0:22.365"/>
    </inkml:context>
    <inkml:brush xml:id="br0">
      <inkml:brushProperty name="width" value="0.1" units="cm"/>
      <inkml:brushProperty name="height" value="0.1" units="cm"/>
      <inkml:brushProperty name="color" value="#FFFC18"/>
    </inkml:brush>
  </inkml:definitions>
  <inkml:trace contextRef="#ctx0" brushRef="#br0">25 22 1664,'-3'-6'104,"-5"-8"2130,8 14-2169,0-1 0,0 1 0,0 0 0,-1 0 0,1 0 1,0 0-1,-1 0 0,1-1 0,0 1 0,0 0 0,-1 0 0,1 0 0,0 0 0,0 0 0,-1 0 0,1 0 0,0 0 1,-1 0-1,1 0 0,0 0 0,0 0 0,-1 1 0,1-1 0,0 0 0,-1 0 0,1 0 0,0 0 0,0 0 0,-1 0 1,1 1-1,0-1 0,0 0 0,0 0 0,-1 0 0,1 1 0,0-1 0,0 0 0,0 0 0,0 1 0,-1-1 1,1 0-1,0 0 0,0 1 0,0-1 0,0 0 0,0 0 0,0 1 0,0-1 0,0 0 0,0 1 0,0-1 0,-1 1 25,1 0-1,-1 0 0,1 0 0,0 0 0,-1 0 1,1 0-1,0 0 0,0 0 0,-1 0 0,1 0 0,0 0 1,0 0-1,0 0 0,0 0 0,1 0 0,-1 0 1,0 0-1,0-1 0,0 1 0,1 0 0,-1 0 1,1 0-1,-1 0 0,1 0 0,0 1 0,1 0 16,0 0-1,-1-1 0,1 1 0,0-1 1,0 1-1,0-1 0,1 0 0,-1 0 1,0 0-1,3 1 0,4 1 88,-1-1 0,0 0 1,1 0-1,-1-1 0,10 0 0,7 1 263,1 1-1,0 2 1,47 14 0,-32-6-104,31 7 167,-25-10-137,-17-2-209,0-2 1,1-2 0,37 2 0,-4-5 24,0-3 1,95-16-1,21-30 484,-30 5-500,-120 37-165,0 1 1,0 1-1,36 0 1,-6 4 137,-8-2-31,-1 3 0,61 9-1,61 28 428,-149-33-424,1 0 0,-1-2 0,1-1 1,0-1-1,25-2 0,123-18-2936,-140 14 554,-7 0-2096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15.369"/>
    </inkml:context>
    <inkml:brush xml:id="br0">
      <inkml:brushProperty name="width" value="0.1" units="cm"/>
      <inkml:brushProperty name="height" value="0.1" units="cm"/>
      <inkml:brushProperty name="color" value="#FFFC18"/>
    </inkml:brush>
  </inkml:definitions>
  <inkml:trace contextRef="#ctx0" brushRef="#br0">0 0 128,'0'0'0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0:25.857"/>
    </inkml:context>
    <inkml:brush xml:id="br0">
      <inkml:brushProperty name="width" value="0.1" units="cm"/>
      <inkml:brushProperty name="height" value="0.1" units="cm"/>
      <inkml:brushProperty name="color" value="#FFFC18"/>
    </inkml:brush>
  </inkml:definitions>
  <inkml:trace contextRef="#ctx0" brushRef="#br0">1 130 1408,'1'-2'68,"1"1"1,-1-1-1,1 1 1,0 0-1,0 0 1,-1 0-1,1 0 0,0 0 1,0 0-1,0 1 1,4-2-1,37-13 453,-41 14-375,100-24 3923,-67 18-3106,38-13-1,14-4-13,-65 19-612,11 0 278,0 1-1,1 2 1,58 3 0,-31 0-221,1-1 411,101 14 1,-140-11-778,15 4 153,65 1-1,-28-8 194,78-1 199,174 22 0,-315-19-539,52 7 301,76 0 0,27-12-308,164 6 714,-277-1-605,1-1 0,-1-4 0,68-11 0,180-11-14,-192 23-62,68-6 142,391-10-46,-540 18-158,143-7 7,3 0 60,260 21-28,-180-6-21,-135-6 96,102 14-200,41 0 107,-187-16 97,318 15-190,-274-6 127,146-7 0,44 2-31,-241 1-89,182 9-100,119 0 423,-363-13-255,323 22-125,-90-19 138,-162 1-74,83 16-1,89 12 77,92-2 20,132 9 8,-12-7-44,-178-25 79,-77-5-30,-108 2-49,354 8 11,-287-16 6,213-8-2,224-13 284,-288 15-299,458 13-144,-458 18 198,-194-10 20,154-5-15,-54-4 154,-149 1-138,263 5 122,-50-12-227,179-13 102,54-8 222,-210 1-177,-109 4 54,55 5-283,-57-19 328,-96 13-288,-50 10 151,75-9-78,96 17-67,-109 4 84,-48-5-42,84-15 0,-11 1 120,-61 14-103,-1 3-1,116 16 1,-146-14 19,1-1-1,-1-3 0,71-11 0,38-2 24,130 9-93,-212 1-576,-46 3-602,39 0 0,-57 3 699,-1 0 1,0 0 0,0 0-1,0 1 1,0 0 0,0 1 0,-1 0-1,1 0 1,8 5 0,21 20-3336,-10 1 336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2:34.739"/>
    </inkml:context>
    <inkml:brush xml:id="br0">
      <inkml:brushProperty name="width" value="0.1" units="cm"/>
      <inkml:brushProperty name="height" value="0.1" units="cm"/>
      <inkml:brushProperty name="color" value="#E71224"/>
    </inkml:brush>
  </inkml:definitions>
  <inkml:trace contextRef="#ctx0" brushRef="#br0">27274 129 4992,'-2'-1'303,"-1"-1"1,1 0 0,-1 1-1,1 0 1,-1-1 0,1 1-1,-1 0 1,0 0-1,1 1 1,-1-1 0,0 1-1,0-1 1,-2 1-1,-12-2 715,13 1-620,1 0-1,0 1 1,-1 0-1,1 0 0,0 0 1,-1 0-1,-4 1 1,-88 26 2309,57-15-1869,-47 9 0,64-19-504,-1 0-1,-36-4 0,12 1 150,-203-8 93,211 4-371,-211-14 401,28 14-462,208 5-142,-334-15 321,192 1-147,-228-38 155,253 38-161,-148 3 1,-2 2 69,-292 4 165,487-2-462,-1-1-8,62 8 53,-86 0 18,-113 15 0,83 8-131,59-8 127,20-5 142,-118 4 0,-95-14-101,259 0-69,0 1 0,0 1 1,0 0-1,1 1 0,-1 1 0,1 0 1,0 1-1,0 1 0,0 0 1,-14 9-1,-5 5 68,23-15-38,0 1 1,1 0-1,0 1 0,0 0 0,1 0 0,-1 1 0,-14 18 0,3-2-15,-9 16 49,28-37-20,0 1 0,0-1 0,1 0 0,-1 1 0,1 0-1,0-1 1,0 1 0,0 0 0,0 0 0,1 6 0,-1 8 15,2 0 0,0 0 0,1 0 0,6 25 0,1 0-11,-4-23 68,10 32 1,-4-17-20,-2 0 1,-1 1-1,4 55 1,-7-53 26,0 19-68,-4 84 0,-2-70 22,2-67-49,-1-1 0,0 0 1,0 0-1,0 0 0,-1 0 0,1 0 1,-1 0-1,0 1 0,0-1 1,0 0-1,0-1 0,0 1 1,-1 0-1,1 0 0,-1 0 1,0-1-1,0 1 0,0-1 1,0 0-1,0 1 0,0-1 0,-1 0 1,1 0-1,-1 0 0,0-1 1,1 1-1,-1-1 0,-5 3 1,-20 8 93,23-9-114,0 0 0,-1-1 0,1 0 0,-1 0-1,-10 2 1,-46 4-125,13 0 133,-67 0 0,-45-2 68,-84-3-70,167-3-31,-214 5-86,167 0 229,-128 0 93,-22 0-308,-107 16 315,30-3 25,-33 2-669,-55-6 928,161-1-853,-254 16 624,475-26-251,0-3 0,-82-10-1,-37-1-55,-174 14-45,162-10-97,-64 1 162,172 11 18,-109 23-1,136-19 5,0-3 1,-69-1-1,10-3 46,-211 28 0,260-22-66,-1-4 0,-84-4 0,54-2 36,-384 41 271,414-34-289,-91-4-1,74-2-13,-47 1-18,-153 19 0,235-14 54,-86-5 0,-1 0 21,13 4 182,-60 6-114,118-5-193,0-2 0,0-3-1,-125-17 1,-120-27 157,253 39-81,-100 4 0,78 2 206,-235 9-216,8 29 38,83-12-73,54-8 289,82-8-200,0-4-1,0-4 1,-1-3 0,-108-15-1,-112-22-26,217 27 0,-133-19 0,-66-3 247,-14-3 18,199 14-291,-148-26-76,-160 7 281,164 18 0,-184 7-153,230 8-38,2 1-40,-412 15 122,280 5-174,173-5 133,-130-7 34,-34 2-14,23 7-33,-92 8 16,43 4 5,286-23-49,-394 8-2,228-13 61,148 1-57,6 0 70,-169-1 3,175 8-40,-2 1 51,-108-7-1,-76-3-199,170 7 183,-51 6 59,82-3-83,-95-5-1,-345-13 138,470 14-190,-869-5-162,743-7 119,38 1 132,25 6-62,-173-5 156,215 7-202,0-1 0,-50-11-1,-55-6-18,-217 17-38,347 5 62,0 1 0,-1 1 0,1 1 0,0 0 0,1 2-1,-1 0 1,1 1 0,0 1 0,-29 17 0,40-20 23,1 0 0,0 1 0,0 0 0,0-1 0,0 2 0,1-1 0,0 1 0,1 0 0,-1 0 0,1 0 0,0 1 0,1-1 0,-3 11 0,-3 8-7,2 1 0,-6 45 0,9-44-37,-41 246-130,40-256 232,-1 0 0,0-1 1,-2 0-1,0 0 0,-1-1 0,-17 25 0,7-12-46,4-1-61,1 1 1,2 1-1,0 0 1,-10 49 0,6-25-39,-9 35 76,-26 79 92,36-123-94,3 0 1,2 1 0,1 0-1,-3 66 1,9-25 25,11 122 1,-4-163-58,11 51 0,-10-78-315,0 0 0,1-1-1,1 1 1,1-1 0,12 22 0,1-6-1328,-10-17-11,0 1-1,12 28 1,-19-32 54,0 0 0,3 24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2:38.890"/>
    </inkml:context>
    <inkml:brush xml:id="br0">
      <inkml:brushProperty name="width" value="0.1" units="cm"/>
      <inkml:brushProperty name="height" value="0.1" units="cm"/>
      <inkml:brushProperty name="color" value="#E71224"/>
    </inkml:brush>
  </inkml:definitions>
  <inkml:trace contextRef="#ctx0" brushRef="#br0">0 18 2432,'18'-5'2155,"-18"4"-2079,0 0 1,1 0-1,-1 1 1,1-1 0,-1 0-1,1 1 1,-1-1 0,1 0-1,0 1 1,-1-1 0,1 1-1,0-1 1,0 1-1,-1-1 1,1 1 0,0 0-1,0-1 1,0 1 0,-1 0-1,1-1 1,0 1 0,0 0-1,0 0 1,0 0-1,0 0 1,-1 0 0,1 0-1,0 0 1,0 0 0,0 0-1,0 1 1,0-1 0,-1 0-1,1 0 1,0 1-1,0-1 1,1 1 0,4 2 385,-1 1 0,1-1 0,-1 1 1,6 5-1,-9-7-448,8 6 603,-5-4-299,1 0 0,-1 1 0,-1-1 0,1 1 1,0 0-1,-1 1 0,7 10 0,-2 2 290,-3-6-301,0-1 0,0 0 0,1 0 0,1 0 0,0-1 0,16 16 1,-16-18-48,0 0 1,11 15 0,11 11 274,-25-29-454,0 0 0,-1 1 0,0-1 0,0 1 0,0 0 1,4 10-1,13 20 76,-15-26-140,0-1 0,-1 1 0,5 11 0,-7-12 42,1-1 0,1 1 0,0-1 0,9 13 0,-7-11 78,0-1 0,-1 1 1,7 15-1,9 13 268,-16-31-344,0-1-1,0 0 1,0 0-1,12 8 1,5 5 111,-14-11-177,1-1 0,0 0 0,0-1 0,0 0-1,1-1 1,0 0 0,0 0 0,19 4 0,10 1 88,48 4-1,-58-9-36,-12-3-71,82 11 125,-65-9-63,0 1 1,0 1-1,33 12 0,-53-12-4,-1 0-1,-1 1 0,1 1 0,18 14 1,-19-14-3,13 9 66,0 2 0,-1 0 0,-2 1 0,0 2 0,33 39 0,-28-27-69,-21-26-10,1 1 0,-1-1 1,-1 2-1,0-1 0,0 1 0,0-1 0,-2 2 1,5 11-1,-4 1-1,-1 1 1,-1 0-1,-2 0 1,-2 46-1,0-19 35,1-12-19,-2 0 0,-1-1 0,-3 1 0,-1-1 0,-13 42 0,15-66-6,-1 0-1,-1 0 1,0-1 0,-16 22-1,-6 10 39,23-36-33,0-1 1,-1 0-1,-14 14 1,-2 2 23,-58 83 223,73-98-247,-1 0 0,-11 9-1,12-11-12,0-1 0,1 1 0,0 1-1,-7 8 1,1 0-29,0 0 0,-2-1 0,-26 22 0,20-19 178,-34 20-34,9-3-55,-4 3-76,24-21 70,22-15-83,1 0 0,-1 0 0,1 0 0,-1 0 0,1 1 0,0 0 0,0 0 0,-4 4 0,5-4 8,-3 2 4,1 1 0,0-1 1,0 0-1,0 1 1,1 0-1,0 0 1,0 0-1,1 0 0,0 1 1,0-1-1,0 1 1,1-1-1,-1 9 0,1-11 17,0-1-1,0 1 0,0-1 1,-1 0-1,1 1 0,-1-1 1,0 0-1,0 0 0,0 0 1,0 0-1,-3 2 1,2-1 6,0 0 1,0 0 0,0 0 0,1 1 0,-3 6 0,3-8-16,1 0 0,-1 0-1,0 0 1,0 0 0,0 0 0,-1 0 0,1 0 0,-1-1 0,-4 5 0,-12 12 179,16-15-211,-1 0 1,0 0-1,0 0 0,-6 3 0,-8 8-71,13-8 77,5-5 22,0-2-4,0 0 0,0 0 1,1 0-1,-1 1 1,0-1-1,0 0 0,0 0 1,0 0-1,0 0 0,0 0 1,0 0-1,0 1 0,0-1 1,0 0-1,0 0 1,0 0-1,0 0 0,0 0 1,0 1-1,0-1 0,0 0 1,0 0-1,0 0 1,0 0-1,0 0 0,0 0 1,0 1-1,0-1 0,-1 0 1,1 0-1,0 0 0,0 0 1,0 0-1,0 0 1,0 0-1,0 0 0,0 1 1,0-1-1,-1 0 0,1 0 1,0 0-1,0 0 0,0 0 1,0 0-1,0 0 1,0 0-1,-1 0 0,1 1 6,-1-1-1,1 0 1,-1 1 0,1-1-1,0 1 1,-1-1-1,1 1 1,0-1 0,-1 1-1,1-1 1,0 1-1,0 0 1,0-1-1,-1 1 1,1-1 0,0 1-1,0-1 1,0 1-1,0 0 1,0-1-1,0 1 1,0 0 0,0-1-1,0 1 1,0-1-1,1 1 1,-1 0-1,0-1 1,0 1 0,0-1-1,1 1 1,-1-1-1,0 1 1,1-1 0,-1 1-1,0-1 1,1 1-1,-1-1 1,1 1-1,-1-1 1,1 0 0,-1 1-1,1-1 1,-1 0-1,1 1 1,-1-1-1,1 0 1,0 0 0,-1 0-1,1 1 1,-1-1-1,1 0 1,-1 0 0,1 0-1,0 0 1,-1 0-1,1 0 1,0 0-1,0 0 1,38 5-34,-22-4-98,-11 0-345,0-1 0,-1 0 0,1 0-1,7-1 1,-11 1 101,0-1 0,-1 1 0,1-1 0,0 0 0,0 0 0,0 1 0,-1-1-1,1 0 1,0 0 0,-1-1 0,1 1 0,-1 0 0,1 0 0,-1-1 0,0 1 0,1-1 0,0-1 0,0-1-316,-1 1 1,1-1-1,-1 1 1,0-1-1,0 0 1,0 0 0,0 1-1,0-6 1,1-50-4180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2:45.738"/>
    </inkml:context>
    <inkml:brush xml:id="br0">
      <inkml:brushProperty name="width" value="0.1" units="cm"/>
      <inkml:brushProperty name="height" value="0.1" units="cm"/>
      <inkml:brushProperty name="color" value="#E71224"/>
    </inkml:brush>
  </inkml:definitions>
  <inkml:trace contextRef="#ctx0" brushRef="#br0">27553 482 2432,'-3'0'175,"3"0"-144,-1 0-1,1 0 0,0-1 0,0 1 0,-1 0 0,1 0 1,0 0-1,0 0 0,-1 0 0,1 0 0,0 0 0,0 0 0,-1 0 1,1 0-1,0 0 0,0 0 0,-1 1 0,1-1 0,0 0 1,0 0-1,0 0 0,-1 0 0,1 0 0,0 0 0,0 1 0,0-1 1,-1 0-1,1 0 0,0 0 0,0 0 0,0 1 0,0-1 1,-1 0-1,1 0 0,0 0 0,0 1 0,0-1 0,0 0 0,0 0 1,0 1-1,0-1 0,0 0 0,0 0 0,0 1 0,0-1 134,1-1-36,14-4 23,-12 4 72,0 0 0,0 0 1,0-1-1,0 1 1,0-1-1,-1 1 1,1-1-1,0 0 0,-1 0 1,1 0-1,2-4 2278,-5 6-2388,0-1 0,0 1 1,0-1-1,0 1 0,0-1 0,0 1 0,0-1 1,-1 1-1,1-1 0,0 1 0,0-1 0,-1 1 0,1-1 1,0 1-1,0-1 0,-1 1 0,0-1 0,-29 3 1815,23-1-1563,0 0 0,0 0 0,0-1 0,0 0 0,0-1 0,0 1 0,-12-4 0,9 2-199,0 0 1,1 0-1,-1 1 0,-17 0 1,-15-1 409,-110-9 682,-9-2-559,112 8-557,14 2-52,-1-2 0,1-1 0,-1-2 0,-36-13 0,20 4 315,-86-16-1,90 22-253,-163-22 356,129 22-272,8 1-27,-94 0 0,131 8-173,0-3 1,-1 0 0,-59-18 0,25 5 18,-63-16-38,-276-37 235,270 58-138,50 6-93,-156-6 268,210 11-288,-1-2 1,-63-14-1,23 3-33,4 9 121,34 3-64,-155 1-133,104 3 298,54-1 93,16-1-302,1 1 0,-1 0 0,1 2-1,-34 7 1,44-7 46,0 0-1,-18 0 1,-5 1 31,16-1 65,-32 0 0,35-3-23,0 2 0,1 0 0,-26 4 0,-166 38-94,49-10 363,29-6-203,42-10-10,32-7-122,0-3 1,-1-3-1,-55-1 0,60-3 45,-47 1-5,-126-16 0,100-2-25,-160 1 0,40 10-42,-126 3-12,300 8-58,-86 18 0,133-19 45,-1 1 0,2 1-1,-1 1 1,1 0 0,0 2-1,0 0 1,-30 21 0,45-26-2,0 0 1,1 1 0,-1-1 0,-5 9 0,-5 5 19,10-11 3,1 0 0,-1 0 0,1 0 0,1 1 0,0 0 0,0-1 0,0 1 0,-2 15-1,-4 8 89,5-18-81,1 0 0,0 0 0,0 1-1,2-1 1,-1 22 0,-4 43-62,-3-21 176,4 82-97,4-111-34,-6 32 0,3-31-16,0 32 0,2-42 37,0 0-1,-1-1 0,-1 1 0,-8 26 1,7-30-5,2-7 13,-1 1 1,0-1 0,0 1 0,-1-1 0,-1-1 0,1 1 0,-1-1-1,0 0 1,-1 0 0,1 0 0,-1-1 0,-1 0 0,1-1 0,-1 1 0,0-2-1,0 1 1,-1-1 0,1 0 0,-18 5 0,-115 19-81,102-22 171,-41 3-64,-5 2 47,57-8-35,-119 6-119,0-1 69,41-5-20,-304 36 144,322-31-141,-123-4 1,-40 2 35,247-5-36,-361 22-45,263-23 62,-264 4-36,58-2 47,-38 2-5,337-3-26,-54 4-12,-98-6 1,13-7 21,-274 21 0,166 0-31,131-9 17,-148 23 0,78 0 14,-193-2 91,236-9-136,85-8 22,-67 1 0,-62-8 24,-218-3 46,137-26-70,11 0-2,189 26 21,-140-9 99,-364-19-212,403 23 148,-2-1-121,119 8 54,-297 9 131,77 0-161,27-3 62,-159 9-17,326-16 48,-298 6 26,73-17-16,217 5-37,-117 1-3,53 2 54,23-8-93,22 1 36,-12 3 68,-146 11-1,-62-6-281,129-3 195,86 6 50,-241-6 72,-26 0-98,252 7-14,-106-10-79,-98 4 199,-132 3-181,28-1 88,140 2-34,-39 2 113,231 9-88,-106 4-128,-133 7 267,138-4-130,-32-15-25,-16 2 26,127 9-29,-67 3 70,-166 4-98,262-12 24,-47 8 14,94-9 6,9-4 0,-63-3 0,40-1 0,-485 1 6,529-1-9,-28-5 0,-13-1 3,-82 1-2,-149-3 10,257 6 20,1-1 0,-68-15 0,-23-4-86,57 17 58,0 3 0,0 3 0,-135 19 0,171-15 22,-45-2-1,-7 1-90,-121 12-22,192-13 63,-177 20 99,172-18-92,-35 12 1,42-10 11,0-1 0,0-1 0,0-1 0,-33 2 0,30-5 17,-5 1 60,-27-4-1,43 1-47,0 1 0,0-1 0,0 0 0,0-1 0,1 0 0,-14-7 0,2-2 20,1 0-1,0-2 1,1 0 0,0-1-1,1-1 1,1 0 0,1-1-1,-26-37 1,29 38-512,2 0 0,0-1-1,-13-30 1,20 38 89,0 0-1,0-1 1,1 1 0,0-1-1,1 0 1,0 0 0,1 1-1,0-1 1,2-14 0,1-3-1178,1-5-3653,1-59 0,-9 23-146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6:21.576"/>
    </inkml:context>
    <inkml:brush xml:id="br0">
      <inkml:brushProperty name="width" value="0.1" units="cm"/>
      <inkml:brushProperty name="height" value="0.1" units="cm"/>
      <inkml:brushProperty name="color" value="#E71224"/>
    </inkml:brush>
  </inkml:definitions>
  <inkml:trace contextRef="#ctx0" brushRef="#br0">0 279 896,'1'-1'51,"0"-1"0,0 1 0,0-1 0,1 1 0,-1 0 1,0 0-1,1 0 0,-1-1 0,1 1 0,-1 1 0,1-1 0,-1 0 0,1 0 0,0 0 0,-1 1 0,4-1 1,31-3 1500,-3 2-320,5-9-272,-21 7-697,1 0 1,-1-1-1,0-1 0,29-15 1,12-4 136,-27 15-214,1 1-1,57-9 1,67 3 325,-81 9-384,34-1-7,59-6 80,12-10 227,303 3-1,-304 18-470,160 3 424,3-9 159,41 3-479,-5 0-13,-31-1 150,-231 7-128,128-10-137,-3 0 78,155-2 43,-36 7 6,-31 8 138,269 1-181,-306-3 111,-75-3-99,-85 6-29,225-1-14,18-9-39,-74-2 100,-72 0-145,2 14 157,3 1 1,355 30 17,-324-14-109,39 6 17,81 6 5,212-6 66,0-22 8,-101-32-63,-345 15 0,103-15 0,-2 1 0,-130 17 11,110-7 10,360-22 32,-418 28-160,86 1 6,36 24 169,18 0-13,251 11 20,-461-22-113,110 1-2,127 12 75,9 9 22,-4-1-136,188 10 98,-322-27-43,173-5 93,-101-4-138,214 8 64,-246-5 109,187-4-22,84-8-254,-327 8 312,-172-1-121,245 6 58,-167-2-59,-1-4 0,109-14 0,-106 3-30,277-36-94,-363 45-5,6-2 233,0 1 1,0 1-1,27 1 1,-45 1-210,0 1 1,0-1-1,0 1 1,0 1-1,0-1 1,-1 1-1,1 0 1,0 0-1,-1 0 1,0 1-1,1 0 1,-1 0-1,0 1 1,-1-1-1,1 1 1,-1 0-1,9 9 1,-10-8-297,1 1-1,-1-1 1,0 1 0,0-1 0,2 11 0,3 23-2406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6:29.668"/>
    </inkml:context>
    <inkml:brush xml:id="br0">
      <inkml:brushProperty name="width" value="0.1" units="cm"/>
      <inkml:brushProperty name="height" value="0.1" units="cm"/>
      <inkml:brushProperty name="color" value="#E71224"/>
    </inkml:brush>
  </inkml:definitions>
  <inkml:trace contextRef="#ctx0" brushRef="#br0">0 192 2304,'2'1'119,"-1"0"0,1 0 0,0 0 0,0 0-1,0 0 1,0 0 0,0 0 0,0-1 0,0 1 0,0-1 0,0 0 0,0 1 0,0-1 0,0 0 0,0 0-1,0 0 1,1-1 0,-1 1 0,0 0 0,4-2 0,7-2 375,0 0 0,15-7-1,-9 3-205,8-2 43,0 2 0,1 1-1,52-7 1,20 0 276,-42 5-86,85-2-1,-87 8-127,0-2 0,64-15-1,31-4-93,114 9 299,-202 15-528,11 1 50,97-11-1,-42-2 293,181 8 1,-177 5-171,-98-1-219,189-5 18,103 3 33,-76 3-10,288 15 347,-227-14 116,-46-4-259,-255 3-391,45 3-368,-50-3 90,-1 0 0,0 0 1,1 1-1,-1-1 1,0 1-1,0 0 1,8 4-1,-13-5 195,1-1-1,0 1 1,0-1-1,-1 1 1,1 0 0,0-1-1,-1 1 1,1 0-1,0 0 1,-1-1 0,1 1-1,-1 0 1,1 0-1,-1 0 1,0 0 0,1-1-1,-1 1 1,0 0 0,1 2-1,-2-2-44,1 0 1,0 0-1,0 0 0,-1 0 0,1 0 0,0 0 0,-1 0 1,1-1-1,-1 1 0,1 0 0,-1 0 0,1 0 1,-1-1-1,-1 2 0,2-2 248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03.732"/>
    </inkml:context>
    <inkml:brush xml:id="br0">
      <inkml:brushProperty name="width" value="0.1" units="cm"/>
      <inkml:brushProperty name="height" value="0.1" units="cm"/>
      <inkml:brushProperty name="color" value="#E71224"/>
    </inkml:brush>
  </inkml:definitions>
  <inkml:trace contextRef="#ctx0" brushRef="#br0">0 76 1408,'9'-2'249,"-1"1"0,1 0 1,0 1-1,0 0 0,-1 1 0,1 0 0,0 0 1,-1 0-1,1 1 0,14 6 0,-11-5 71,0-2 0,0 1 0,1-1 0,-1-1 0,21-2 1,0 1 217,-21 1-379,0-1 0,0 0 1,0-1-1,0 0 0,0 0 1,0-2-1,20-8 0,-5 3 130,0 1 0,1 2 0,45-6 0,-23 4-122,-44 7-135,141-19 798,-126 19-757,0 1-1,0 0 0,0 2 0,-1 0 1,25 7-1,-26-5-27,0-1-1,1 0 1,0-1 0,0-2-1,-1 0 1,1-1 0,32-5-1,-16 2 89,0 1-1,56 4 1,72 14 8,-99-6-102,-20-2-56,62 1 0,-24-8 166,148 2-50,0 20-53,-133-11-12,190-1 0,-59-6 10,-200-3-65,42 4 31,117-8 1,-45-13-36,116-9 508,57-13 342,-312 37-812,15-2-80,-2 0 126,1 1 0,-1 0-1,22 1 1,-35 1-212,0 0 1,0 1 0,0-1-1,0 1 1,0 0-1,0 0 1,-1 1 0,1-1-1,0 1 1,0-1-1,-1 1 1,1 0 0,-1 1-1,0-1 1,0 1-1,0-1 1,0 1 0,0 0-1,3 4 1,16 29-2904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05.982"/>
    </inkml:context>
    <inkml:brush xml:id="br0">
      <inkml:brushProperty name="width" value="0.1" units="cm"/>
      <inkml:brushProperty name="height" value="0.1" units="cm"/>
      <inkml:brushProperty name="color" value="#E71224"/>
    </inkml:brush>
  </inkml:definitions>
  <inkml:trace contextRef="#ctx0" brushRef="#br0">0 92 2560,'5'-4'256,"-1"1"0,1-1 1,0 1-1,0 0 0,0 1 1,0-1-1,0 1 0,1 0 0,-1 1 1,1-1-1,0 1 0,-1 0 1,1 0-1,0 1 0,-1 0 0,10 0 1,7 2-118,-1 1-1,43 10 1,-27-4-20,-14-2 120,1-1 0,0-1-1,1-1 1,-1-1 0,40-1 0,54-15 323,23-1-100,-12 12-177,159-11-117,39-5-191,-15 2 452,-190 0-105,-56 6-76,86-1 1,-133 11-207,-9-1-44,-1 1 0,1 0 0,-1 1 0,14 3 0,-22-4-20,-1 0 0,1 0 0,0 0 0,-1 1 0,1-1 0,-1 0 0,1 0 0,-1 1 0,1-1 0,-1 0 0,1 1 0,-1-1 0,1 0 0,-1 1 0,1-1 1,-1 1-1,0-1 0,1 1 0,-1-1 0,0 1 0,1-1 0,-1 1 0,0-1 0,0 1 0,1 0 0,-1-1 0,0 1 0,0-1 0,0 1 0,0-1 0,0 1 0,0 0 0,0-1 0,0 1 0,0-1 0,0 1 0,0 0 0,0-1 0,-1 1 0,1-1 0,0 1 0,0 0 0,0-1 0,-1 1 1,1-1-1,0 1 0,-1 0 0,-3 5-507,0-1 0,0 0 0,-7 9 1,5-8-335,3-3 510,-23 24-2488,-18-1 311,43-25 2457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10.026"/>
    </inkml:context>
    <inkml:brush xml:id="br0">
      <inkml:brushProperty name="width" value="0.1" units="cm"/>
      <inkml:brushProperty name="height" value="0.1" units="cm"/>
      <inkml:brushProperty name="color" value="#E71224"/>
    </inkml:brush>
  </inkml:definitions>
  <inkml:trace contextRef="#ctx0" brushRef="#br0">0 81 1792,'9'0'640,"-1"-1"0,1-1 0,-1 0 0,1 0 0,-1-1 0,11-4 0,14-5 426,-3 2-200,10-4-206,5 8-373,0 1 0,0 3 1,56 4-1,-23-1 228,75 9 146,-98-5-443,83-1 1,-2-14-23,94-3 51,-133 14-20,112-3 202,-160-3-487,-26 1 215,27 1 0,-44 2-398,0 2 1,0-1-1,1 1 1,-1 0-1,0 0 1,0 0-1,0 1 1,-1 0-1,8 4 1,-2 4-1819,-4 8-698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17.010"/>
    </inkml:context>
    <inkml:brush xml:id="br0">
      <inkml:brushProperty name="width" value="0.1" units="cm"/>
      <inkml:brushProperty name="height" value="0.1" units="cm"/>
      <inkml:brushProperty name="color" value="#E71224"/>
    </inkml:brush>
  </inkml:definitions>
  <inkml:trace contextRef="#ctx0" brushRef="#br0">1 51 1920,'2'-3'96,"0"0"-1,0 1 1,0 0 0,1-1 0,-1 1-1,1 0 1,-1 0 0,1 0 0,0 1-1,0-1 1,0 1 0,0-1 0,0 1-1,5-1 1,7-2 355,27-3-1,-29 5 34,9-1-17,0 0 0,0 2 0,1 1 0,-1 1 0,0 0 0,38 9 0,-36-6-325,-1-1-1,1-1 0,0-1 0,24-2 1,-12 1 74,196 10 1043,-101 7-1006,46 4-10,-45-20 344,-75-1-342,65-3 120,-50 0-182,100 8-1,136 14-11,-10-9 58,-231-4-129,238 12 184,131-18 164,-418 0-445,0 1 0,1 1-1,-1 0 1,0 2 0,22 6-1,-19 0 89,-20-10-166,-7 0 102,-74 0 78,0 3 0,-106 18 0,-157 16-296,104-16 110,234-21 87,-160 19 89,120-17-103,-76-5 0,-294-25 45,361 27 2,-80-8 82,-32-21-145,-47-7 22,144 30-2,1 3 0,-87 6 1,77 2-3149,1 4 0,-101 23 0,85-7 475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16.411"/>
    </inkml:context>
    <inkml:brush xml:id="br0">
      <inkml:brushProperty name="width" value="0.1" units="cm"/>
      <inkml:brushProperty name="height" value="0.1" units="cm"/>
      <inkml:brushProperty name="color" value="#FFFC18"/>
    </inkml:brush>
  </inkml:definitions>
  <inkml:trace contextRef="#ctx0" brushRef="#br0">2095 0 1792,'-38'29'5066,"27"-18"-4363,1 0-1,-18 23 0,27-32-561,0-1-1,0 1 1,-1-1-1,2 1 1,-1 0-1,0 0 1,0 0-1,0 0 1,0 2-1,1-3-74,0-1-1,0 1 1,0 0 0,0-1-1,0 1 1,0 0-1,1-1 1,-1 1-1,0-1 1,0 1-1,0 0 1,1-1 0,-1 1-1,0-1 1,1 1-1,-1 0 1,0-1-1,1 1 1,-1-1 0,1 1-1,-1-1 1,1 0-1,-1 1 1,1-1-1,-1 1 1,1-1 0,-1 0-1,2 1 1,-1 0-12,0 0 1,0 0 0,-1 0 0,1 0 0,0-1 0,-1 2-1,1-1 1,0 0 0,-1 0 0,1 0 0,-1 0 0,0 0-1,1 0 1,-1 0 0,0 1 0,0-1 0,0 2 0,2 23 862,-2-24-869,0-1 1,-1 1 0,1 0-1,-1 0 1,1 0 0,-1-1 0,0 1-1,-1 3 1,-3 10 403,4-13-408,0 0-1,0 0 1,-1 0-1,1 0 1,0 0 0,-1 0-1,0-1 1,1 1-1,-1-1 1,0 1-1,0-1 1,0 1-1,0-1 1,0 0 0,0 0-1,0 0 1,-4 1-1,-94 7 778,-9-4-565,48-3-171,38 0 21,0-2 0,1 0 0,-1-1 0,0-2 0,-35-7-1,-65-24 359,-127-18 0,172 36-304,-21-2 155,-16 0 60,61 9-83,-106-6 1,69 18 333,0 5 0,-93 19-1,91-9-676,-35 6-3274,109-20 1433,15-3 1167,0 0-1,1 0 1,-1-1-1,0 1 1,1-1-1,-6 0 1,8 0 307,-1-1 0,1 1 0,-1-1-1,1 0 1,-1 1 0,1-1 0,0 0 0,-1 0 0,-1-1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19.921"/>
    </inkml:context>
    <inkml:brush xml:id="br0">
      <inkml:brushProperty name="width" value="0.1" units="cm"/>
      <inkml:brushProperty name="height" value="0.1" units="cm"/>
      <inkml:brushProperty name="color" value="#E71224"/>
    </inkml:brush>
  </inkml:definitions>
  <inkml:trace contextRef="#ctx0" brushRef="#br0">0 45 2944,'6'-29'976,"-6"28"-934,0 0 1,1 0 0,-1 0-1,1 1 1,-1-1-1,1 0 1,-1 0 0,1 0-1,-1 1 1,1-1-1,0 0 1,0 1-1,-1-1 1,1 1 0,0-1-1,0 1 1,0-1-1,-1 1 1,1-1 0,0 1-1,0 0 1,0-1-1,0 1 1,0 0-1,0 0 1,0 0 0,0 0-1,0 0 1,0 0-1,0 0 1,2 0 0,2 1 84,1 0 0,-1 0 1,1 1-1,5 1 0,-5-1-153,12 3 224,1-1 0,0-1 0,0 0 0,0-2 0,0 0 0,0-1 0,0-1 0,25-4-1,-12 0-76,0 3-1,0 0 1,0 2-1,0 1 0,0 2 1,50 11-1,-26-1-33,2-1-1,-1-4 1,85 3 0,269-38 723,-2 1-362,-207 27-325,175-2-64,111 18-61,-300-7 73,426 30-44,-237-12 122,57-14 64,654-9 881,-418 15-465,-581-9-1528,-78-9 228,0 0 1,0 1-1,-1 0 1,1 1-1,17 9 0,-9 2-1899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7:56.860"/>
    </inkml:context>
    <inkml:brush xml:id="br0">
      <inkml:brushProperty name="width" value="0.1" units="cm"/>
      <inkml:brushProperty name="height" value="0.1" units="cm"/>
      <inkml:brushProperty name="color" value="#E71224"/>
    </inkml:brush>
  </inkml:definitions>
  <inkml:trace contextRef="#ctx0" brushRef="#br0">0 6 2816,'22'0'1056,"-5"0"-832,10-6-192,-5 6-160,-2 0-1024,7 0-384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8:00.634"/>
    </inkml:context>
    <inkml:brush xml:id="br0">
      <inkml:brushProperty name="width" value="0.1" units="cm"/>
      <inkml:brushProperty name="height" value="0.1" units="cm"/>
      <inkml:brushProperty name="color" value="#66CC00"/>
    </inkml:brush>
  </inkml:definitions>
  <inkml:trace contextRef="#ctx0" brushRef="#br0">615 234 2560,'-1'1'140,"-1"-1"0,0 1 0,1-1 0,-1 1 0,1-1 0,-1 0 0,0 0 0,1 0 0,-1 0 0,1 0 0,-1 0 0,0 0 0,1-1 0,-1 1 0,1-1 0,-1 1 0,0-1 0,1 1-1,0-1 1,-1 0 0,1 0 0,-1 0 0,-1-1 0,-8-5 1109,-9-2-822,0 0-1,-31-9 1,-24-10 357,55 19-315,0 0 0,0 1 1,-1 1-1,0 0 0,-33-4 1,31 8-130,1 2 0,0 1 0,-1 1 0,1 1 0,0 0 0,-1 2 1,1 1-1,-26 8 0,32-3 1558,27-9-1428,45-4 416,-31 1-636,30 2 0,150 19 753,71 4-342,9-34 57,-167 3-524,281-33 99,-183 15-234,-63 9 68,444-28 317,-366 43-344,257 5 216,-290 7-287,123 3 406,-100-4-261,-120-2-103,138-9-1,-65-13 51,228-14-237,-168 18 138,127 0-44,282 68-12,-439-34 281,-154-17-309,0-3 1,1-2-1,-1-2 0,73-12 0,-57 4-5287,-64 9 4611,-14-34-12449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48:06.187"/>
    </inkml:context>
    <inkml:brush xml:id="br0">
      <inkml:brushProperty name="width" value="0.1" units="cm"/>
      <inkml:brushProperty name="height" value="0.1" units="cm"/>
      <inkml:brushProperty name="color" value="#66CC00"/>
    </inkml:brush>
  </inkml:definitions>
  <inkml:trace contextRef="#ctx0" brushRef="#br0">0 182 1280,'38'-14'640,"28"9"3146,-37-3-1216,-15 4-1959,0 0-1,0 1 0,0 1 0,24-1 1,9 1 1037,84-15 0,-89 10-1299,18-4 301,114-5-1,-117 14-414,78-12 0,55-21 356,-135 25-421,28-2 88,0 4 0,118 3 0,21 9 238,-206-3-416,28 5 0,5 1-59,113 13 59,133 14-27,-254-29 18,-1-1-1,1-2 1,0-2-1,50-6 0,-15-1 94,1 3 0,82 6-1,-16 12-184,-96-7 58,1-3 1,67-1-1,8-8 93,207 20 1,-249-11-103,120-8 1,-40-2-17,124 11 164,-86-11 52,-40-2-93,79 11-120,222-5 77,-300 1-163,-86 1 40,150 14 47,-59-6-56,-50-5 91,232 44-6,-260-32-117,203 11 51,-190-21 50,115 21 1,-154-15-7,-1-3 0,92 2 0,337 4 94,-445-11-97,0-2-1,81-10 1,156-22 87,-192 26-107,106 8 0,78 0-2,-178-6 32,1 5 1,99 15 0,216 35-159,-114-20 147,-103-10 5,-146-19-31,0-3 0,0-2 0,80-14 0,-60 7 62,256-6-114,-295 14 128,0-2 1,-1 0-1,1-2 0,-1-1 1,0-2-1,0 0 0,-1-2 1,28-14-1,-26 13-32,0 1 1,42-10-1,-67 19-115,-1 1 0,0-1 1,1 1-1,-1-1 0,0 1 0,1 0 1,-1 1-1,0-1 0,1 0 0,-1 1 1,0 0-1,6 1 0,-7-1-91,0 1 0,0-1 0,0 0-1,0 0 1,0 1 0,-1-1 0,1 1 0,0 0 0,-1 0-1,0-1 1,1 1 0,-1 0 0,0 0 0,0 0-1,0 0 1,0 0 0,0 1 0,0-1 0,0 3-1,0 2-839,1 0 0,-2 1 0,1 12 0,-1-17 694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0:19.180"/>
    </inkml:context>
    <inkml:brush xml:id="br0">
      <inkml:brushProperty name="width" value="0.1" units="cm"/>
      <inkml:brushProperty name="height" value="0.1" units="cm"/>
      <inkml:brushProperty name="color" value="#66CC00"/>
    </inkml:brush>
  </inkml:definitions>
  <inkml:trace contextRef="#ctx0" brushRef="#br0">0 6 896,'22'-6'352,"-11"6"-288,5 6 0,-5-6 32,0 4-480,4 6-160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0:22.667"/>
    </inkml:context>
    <inkml:brush xml:id="br0">
      <inkml:brushProperty name="width" value="0.1" units="cm"/>
      <inkml:brushProperty name="height" value="0.1" units="cm"/>
      <inkml:brushProperty name="color" value="#66CC00"/>
    </inkml:brush>
  </inkml:definitions>
  <inkml:trace contextRef="#ctx0" brushRef="#br0">0 100 2560,'49'-67'1056,"-23"52"-832,17 2 0,-21 8-32,5 5-576,6 9-128,5 6-512,4 14-256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0:37.514"/>
    </inkml:context>
    <inkml:brush xml:id="br0">
      <inkml:brushProperty name="width" value="0.1" units="cm"/>
      <inkml:brushProperty name="height" value="0.1" units="cm"/>
      <inkml:brushProperty name="color" value="#66CC00"/>
    </inkml:brush>
  </inkml:definitions>
  <inkml:trace contextRef="#ctx0" brushRef="#br0">1 156 1920,'0'3'272,"1"-1"0,0 1 0,-1-1 0,1 1 0,1-1-1,-1 1 1,0-1 0,1 1 0,-1-1 0,1 0 0,-1 0 0,1 0 0,0 0 0,0 0 0,0 0 0,0 0-1,5 2 1,2 2 258,0 0 0,0-1-1,13 6 1,146 45 2711,-163-54-3154,0-1-38,-1-1 0,1 1-1,-1 0 1,1-1 0,-1 0 0,1 0 0,-1-1 0,1 1 0,-1-1-1,1 0 1,-1 0 0,1 0 0,7-4 0,4-3 91,0 0 0,19-14-1,16-9 294,-44 28-384,1 0 1,-1 1-1,0 0 0,1 0 1,-1 1-1,15-1 0,46 3 26,-18 2 6,-34-3 16,30 7 0,-31-4 20,33 1-1,97-4 241,-137 1-322,1 0 0,-1 0-1,11 4 1,-11-3 6,0-1 1,0 1-1,11 0 0,-8-2-6,1-1 0,0 0 0,0-1 0,-1 0 0,1-1 0,-1 0 0,1-1 0,19-9 0,-4 1 16,0 2 0,0 0 0,1 2 1,57-9-1,-35 10-91,62 0 0,-104 7 40,19-1 39,0 2 0,50 8 0,-51-5-12,1 0 0,-1-2-1,1-1 1,46-4 0,-48 0-1,32-9 0,-34 6 14,41-4 1,-9 5 75,1 3 0,-1 3 0,101 13 0,-134-10-109,15 4 5,1-3 0,50 2-1,-66-8-11,0-1 0,0-2 0,-1 0 0,26-8 0,-2 2 0,66-5 0,-67 11 0,12 0 36,78 4-1,32-1 22,-14-22 188,-21 3-84,190-4-279,-258 25 152,-19 0 1,0-1 0,78-12 0,-75 6-47,-1 2-1,72 4 1,-56 0 6,-38 2 23,0 1 0,0 0 0,33 11 0,-8-3 22,4 3 25,58 22 0,-47-13-43,-53-21-30,0 0 0,0 0 0,1-1 0,-1-1 0,1 0 0,-1 0-1,19-4 1,22 1-3,8 2 75,10 0-52,0 3 0,76 12 0,-99-6-14,95 4 1,134-22-4,-164 9 6,-63 1 0,-19 2 0,-1 1 0,34 7 0,-34-5 0,0 0 0,35-1 0,-32-4 7,0-1 0,1-2-1,31-7 1,-23 2-21,-1 1 0,80-2-1,-69 10 23,92 13 0,2 14 3,-109-21 9,0-1 0,0-2 0,56-2 0,108-15 165,-184 12-173,37-3-20,0 2 0,0 3 0,65 9 0,-85-8 13,1-1 0,-1-2 0,0-1 0,49-10 0,5 0 13,-3 6 25,1 2-1,144 14 1,-173-7-54,1-2 0,87-11 0,-28 1 1,191 5 144,-217 13-9,47 1 59,-10-17-57,1 0-179,-67 8 110,-24 1-85,59-6 1,-60-1 43,-13 1 76,36-1 0,307 5 19,-357 1-128,1 0-1,-1 1 1,0 0 0,0 1 0,15 5 0,-5-1-42,47 12 117,72 11-1,-123-27-70,0 2 0,23 9 0,-23-8 69,0-1-1,17 4 1,-10-4-112,0-1 0,46 1-1,-40-3 74,0 1 0,49 11 0,-45-7 0,53 5 1,141 8 56,-183-13-48,80 8 32,-105-15-56,-1 0-1,0-1 1,0 0-1,1-2 1,20-5-1,38-12 62,129-16 0,43 25-75,-202 13 11,-35-1 25,0 0 0,0-1 0,0 0 0,0-1 0,0 0 0,0-1 1,0 0-1,0 0 0,18-8 0,0-3 12,1 0 1,0 2-1,0 2 0,35-7 1,29-3-186,31-6 224,-106 23-59,-1 1 1,1 0-1,0 1 1,32 5 0,-19-2-39,0-1 0,38-2 0,-26 0 100,-28-1-105,32-5 1,-32 3 8,33-2-1,107-4 173,114 13-43,-244-3-111,30 5-1,-30-2 10,29-1 0,-10-3-26,44-8 0,-57 6 16,55 2-1,-31 1 13,-1-1-14,0 3 1,54 9-1,-96-10-8,118 16 101,-110-16-82,0-1 1,0-2-1,-1 0 0,29-6 1,5-2 32,92-3 0,58 12 62,-90 1-212,-96 0 76,30 6 1,-31-4 70,30 1 1,-33-5-3,0 0 0,0-1 0,0-1 1,20-6-1,-21 4-44,1 2-1,0 0 1,0 0-1,21 0 1,93-8 23,-123 11 15,3 1-12,0-1 0,0 0 1,0-1-1,0 0 0,0 0 0,13-5 0,-17 5-35,-4 1 10,1 0-1,-1 0 0,1 0 0,-1 0 1,1 0-1,-1 0 0,0 0 0,1 0 0,-1 0 1,1 0-1,-1 0 0,0 0 0,1 0 1,-1 0-1,1 0 0,-1 1 0,0-1 1,1 0-1,-1 0 0,0 0 0,1 1 0,-1-1 1,0 0-1,1 0 0,-1 1 0,0-1 1,1 0-1,-1 1 0,0-1 0,0 0 0,0 1 1,1-1-1,-1 1 0,0-1 0,0 0 1,0 1-1,0-1 0,0 1 0,-4 12-504,3-11 332,-14 36-1464,-6 32-1999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0:44.061"/>
    </inkml:context>
    <inkml:brush xml:id="br0">
      <inkml:brushProperty name="width" value="0.1" units="cm"/>
      <inkml:brushProperty name="height" value="0.1" units="cm"/>
      <inkml:brushProperty name="color" value="#66CC00"/>
    </inkml:brush>
  </inkml:definitions>
  <inkml:trace contextRef="#ctx0" brushRef="#br0">3 40 3072,'0'0'29,"0"0"1,0 0-1,0 0 1,-1 0-1,1-1 1,0 1-1,0 0 1,0 0-1,0 0 1,0 0-1,0 0 1,0 0-1,0 0 1,-1 0 0,1 0-1,0 0 1,0 0-1,0-1 1,0 1-1,0 0 1,0 0-1,0 0 1,0 0-1,0 0 1,0 0-1,0 0 1,0-1-1,0 1 1,0 0-1,0 0 1,0 0-1,0 0 1,0 0-1,0 0 1,0-1-1,0 1 1,0 0-1,0 0 1,0 0-1,0 0 1,0 0-1,0 0 1,0-1-1,0 1 1,0 0-1,0 0 1,0 0-1,0 0 1,9 1 925,11 8-386,-4 2-394,-11-8-78,-1 1 0,0-1 0,1 0 0,-1-1 0,1 1-1,0-1 1,0 0 0,0 0 0,0 0 0,0-1 0,0 0-1,1 0 1,8 1 0,-6-2 8,3 0 190,0 0 1,0 0-1,0-1 1,-1-1-1,19-4 0,-10 1-71,1 0 0,0 2 1,20-2-1,9-1-118,30-2 325,156 4 1,-130 5 230,123-14-123,95-12-283,71 31 432,-265-7-443,158 21 1,-265-17-241,11 3 42,0-2 0,0-1 0,1-2 0,44-4 0,49-12 251,241 3 1,-312 15-179,-13 0-140,-1-2-1,45-5 1,5-4 52,0 3 0,1 5 0,152 18 0,-149-6-32,113 0 0,-204-12 2,146 0-1,149 19 1,-270-14 19,-12-2-24,0-1 1,0 0-1,0-1 0,1-1 1,24-3-1,229-32 134,-212 32-164,1 2 0,91 11 0,-109-6 55,-1-1-1,1-2 0,78-9 1,-21 0 39,140 7 0,-94 11-32,-83-3 9,1-4 1,64-5-1,-19-5-16,0 4-1,172 18 0,-238-11-6,0-3 0,0-1-1,67-10 1,-51 6 44,79 3-1,-61 2-52,-22 1 6,0 2 0,-1 3 0,75 18 0,-116-22 5,0-1 0,1 0 0,-1-1 0,0 0 1,17-2-1,65-13 194,-65 9-171,62-4 0,-6 10-66,109 13-1,-121 0 72,18 3 120,-78-16-162,0 0 0,0-1-1,-1 0 1,25-4 0,12-2 35,0 2 0,61 2 0,18 0 2,-82 1-40,0 1 0,0 3 1,49 9-1,-72-9 16,0-1 0,-1-1 1,30-2-1,72-13 103,-50 5-69,-31 3-74,1 3 0,-1 1 0,77 7 0,-81 1 137,102 11 4,-123-17-120,-1 0-1,1-1 0,-1-1 1,0 0-1,32-10 0,-26 7 63,-1 2-1,1 0 1,-1 1-1,1 1 1,31 3-1,-1-1-14,16-2-18,86 3 6,-97 7-52,-36-5 14,45 2 0,-32-6 26,1-2 0,64-11-1,-7 0 45,-36 7-48,-13 1-15,87 4 1,-62 3 70,-8-1-168,51-2 163,-94 0-80,0-1 0,0-1 1,36-11-1,-11 1 15,1 2 0,0 3 0,0 1 0,51-1 0,79 7 164,-97 2-305,-54-1 178,-1 1-1,0 2 0,0 0 1,25 8-1,-47-11-121,0 0 1,1 1-1,-1-1 0,0 1 0,0-1 1,0 1-1,0-1 0,0 1 0,0-1 1,0 1-1,0 0 0,0 0 0,0-1 1,0 1-1,0 0 0,-1 0 0,1 0 0,0 0 1,-1 0-1,1 0 0,0 0 0,-1 0 1,1 0-1,-1 1 0,0-1 0,1 0 1,-1 0-1,0 0 0,0 1 0,0-1 1,0 0-1,0 0 0,0 0 0,0 1 1,0-1-1,0 0 0,0 0 0,-1 0 1,1 0-1,-1 1 0,1-1 0,-1 0 1,1 0-1,-1 0 0,0 1 0,-1 2-441,-1 0 0,1-1 0,-1 1 0,1-1 0,-1 1 0,0-1 1,0 0-1,0 0 0,-1-1 0,1 1 0,-1-1 0,-5 4 0,-3-2-836,1-1 1,-20 3 0,31-6 1357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0:55.252"/>
    </inkml:context>
    <inkml:brush xml:id="br0">
      <inkml:brushProperty name="width" value="0.1" units="cm"/>
      <inkml:brushProperty name="height" value="0.1" units="cm"/>
      <inkml:brushProperty name="color" value="#66CC00"/>
    </inkml:brush>
  </inkml:definitions>
  <inkml:trace contextRef="#ctx0" brushRef="#br0">0 76 2560,'0'0'832,"0"0"-714,1-1-1,-1 1 1,0-1-1,0 0 1,0 1 0,1-1-1,-1 1 1,0-1 0,1 1-1,-1-1 1,0 1-1,1-1 1,-1 1 0,1 0-1,-1-1 1,1 1 0,0-1-1,2 0-15,0 0 1,0 0-1,0 0 0,0 0 0,1 1 1,-1-1-1,0 1 0,4 0 0,19-4 727,13-5 19,-33 8-707,1 0-1,-1 0 0,1 1 1,12 0-1,-13 1-66,1-1 0,-1 0 1,1-1-1,0 1 0,6-3 0,28-6 571,79-7 0,-60 9-490,22 2-48,-54 2-123,0 2-1,33 2 1,-5 1 321,267-2-102,-282 2-124,46 7 1,-46-3-13,48 0 0,386-6 280,-434 2-235,52 9 1,-76-8 46,-9-2-323,0 1 0,0 0 0,0 0 0,-1 0 0,1 1 0,-1 1 0,11 5 0,-7-1-1628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1:05.124"/>
    </inkml:context>
    <inkml:brush xml:id="br0">
      <inkml:brushProperty name="width" value="0.1" units="cm"/>
      <inkml:brushProperty name="height" value="0.1" units="cm"/>
      <inkml:brushProperty name="color" value="#66CC00"/>
    </inkml:brush>
  </inkml:definitions>
  <inkml:trace contextRef="#ctx0" brushRef="#br0">0 160 2432,'0'0'4773,"22"-19"-2704,21-14-885,28-6-106,-66 36-1053,-1 0 1,1 1-1,-1 0 0,1 0 1,0 0-1,-1 1 1,1 0-1,0 0 1,0 0-1,0 0 0,0 1 1,7 0-1,-1 0-33,9 0 127,1 0 1,-1-1 0,0-1-1,0-1 1,36-9 0,32-10 344,-67 18-395,-4 2-54,0 0 0,0 0 0,0 2 0,33 3 0,-33 0-13,1 1 1,0 1-1,30 13 1,-3-1-19,-4-2-35,-29-9 91,0-2 0,0 0 0,0 0 0,0-1 0,1 0 1,24 1-1,352-4 1042,-380 1-1442,1 0-1,-1 0 0,0 1 1,0 1-1,-1-1 0,1 1 1,8 5-1,-15-8 161,-1 1 0,0-1 0,0 1 0,0 0 0,0-1 0,0 1 0,0 0 0,0 0 0,0-1 0,0 1 0,1 2 0,1 13-2829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33.063"/>
    </inkml:context>
    <inkml:brush xml:id="br0">
      <inkml:brushProperty name="width" value="0.1" units="cm"/>
      <inkml:brushProperty name="height" value="0.1" units="cm"/>
      <inkml:brushProperty name="color" value="#FFFC18"/>
    </inkml:brush>
  </inkml:definitions>
  <inkml:trace contextRef="#ctx0" brushRef="#br0">2215 1274 1408,'8'-6'4815,"-8"7"-4703,17 4 274,-4-2 834,-12-3-1181,-1 0 0,0 0 1,1 0-1,-1 0 0,1 0 0,-1 0 0,0 1 1,1-1-1,-1 0 0,1 0 0,16 18 8036,-17-25-7847,0 0-1,0-1 0,1 1 1,0 0-1,0-1 0,1 1 1,3-8-1,5-13 85,-2-1-1,8-45 1,-6 23-4,0 8-58,-3-1 1,-2 0 0,1-51-1,-6 33 167,-5-126 4,4 158-466,1 0 0,2 0 0,0 1 0,9-37 0,1-7-104,-11 12 300,-1 46-113,0 0 1,4-24 0,1-15-162,-4 51 130,0-1-1,-1 1 1,1 0-1,-1-1 0,0 1 1,0-1-1,0 1 1,0 0-1,-2-5 0,2 7-4,0 0 0,-1 0 1,1 0-1,-1 0 0,1 0 0,-1 0 0,1 0 0,-1 0 0,0 0 0,0 0 0,1 0 0,-1 1 0,0-1 0,0 0 0,0 0 0,0 1 0,0-1 1,0 1-1,0-1 0,0 1 0,0-1 0,0 1 0,0 0 0,0-1 0,0 1 0,0 0 0,0 0 0,0 0 0,0 0 0,-2 0 0,-36 5 96,30-3-52,0-1-1,-17 2 1,22-3-38,-1-1-1,0 1 1,0-1 0,1 0 0,-1 0-1,1 0 1,-1 0 0,-6-4-1,-21-7-2,-41-9 0,21 7 71,23 7-60,1 1 0,-2 1 1,-39-1-1,-92 5 92,79 2-196,-425 23 264,-32 33-64,473-48-171,-118 32-1,137-29 56,8-4 12,0-2 0,-1-2 0,-73-2 0,94-5-33,17 2 5,0 0-1,0 1 0,0-1 0,1 1 1,-1 0-1,0-1 0,0 1 0,0 0 1,0 0-1,0 0 0,0 0 1,0 1-1,0-1 0,-2 1 0,12 14-214,-5-12 198,10 25-23,-1 0-1,12 42 1,-9 4 82,1 0-55,-8-45 31,0 1 0,-3 0-1,0 0 1,-2 0 0,-1 1-1,-1-1 1,-2 1-1,-8 56 1,4-64 31,0-1 0,-1 1-1,-1-1 1,-1 0 0,-1-1 0,-1 0 0,-1 0-1,-1-1 1,-18 24 0,28-41-48,-1 0-1,1 0 1,-1-1-1,0 1 1,1-1-1,-1 1 1,0-1 0,-1 0-1,1 0 1,0 0-1,-1-1 1,1 1-1,-7 1 1,9-3 5,1 0-1,-1 1 1,0-1 0,1 0-1,-1 0 1,0 0 0,1 1-1,-1-1 1,1 0 0,-1 1-1,1-1 1,-1 1 0,1-1 0,-1 1-1,1-1 1,-1 1 0,1-1-1,0 1 1,-1-1 0,1 1-1,0-1 1,-1 1 0,1 0-1,0-1 1,0 1 0,0 0-1,-1-1 1,1 1 0,0-1-1,0 1 1,0 0 0,0-1-1,0 1 1,0 0 0,0-1-1,0 1 1,1 0 0,-1 1-1,6 27-1426,-5-27 1108,0 1 1,0-1-1,0 0 0,0 1 1,1-1-1,-1 0 0,1 0 0,-1 0 1,1 0-1,0 0 0,0 0 1,2 2-1,-4-4 204,0 0-1,0-1 1,0 1 0,0 0-1,-1-1 1,1 1 0,0 0 0,0-1-1,0 1 1,0-1 0,0 1-1,0 0 1,0-1 0,0 1 0,0 0-1,0-1 1,0 1 0,0-1-1,1 1 1,-1 0 0,0-1-1,0 1 1,0 0 0,0-1 0,1 1-1,-1 0 1,4-3-1681,-4 3 1681,1 0-1,-1 0 1,0-1 0,1 1-1,-1 0 1,1 0 0,-1 0 0,0 0-1,1 0 1,-1 0 0,0 1-1,1-1 1,-1 0 0,1 0 0,-1 0-1,0 0 1,1 0 0,-1 0-1,0 1 1,1-1 0,-1 0 0,2 2-777,-10-24-2656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1:38.645"/>
    </inkml:context>
    <inkml:brush xml:id="br0">
      <inkml:brushProperty name="width" value="0.1" units="cm"/>
      <inkml:brushProperty name="height" value="0.1" units="cm"/>
      <inkml:brushProperty name="color" value="#66CC00"/>
    </inkml:brush>
  </inkml:definitions>
  <inkml:trace contextRef="#ctx0" brushRef="#br0">1 221 3200,'51'0'4213,"70"0"-1370,-113-1-2710,0 0 1,0-1-1,0 0 0,0 0 1,0-1-1,-1 0 1,11-5-1,23-8 186,88-31 556,-103 38-621,39-8-1,-40 11-98,42-15-1,-44 11-71,0 2-1,0 0 1,1 1 0,0 2-1,0 1 1,1 0 0,37 1-1,-39 1-29,1 0-1,35-9 1,-36 6 101,1 1-1,38-2 1,279 3 214,-95 6-165,-221-1-96,-1 0 0,37 9 1,-3 0-36,11 2 47,114 37 0,-57-13-122,-88-27 53,1-2 0,-1-1 0,2-2 0,44-1 1,292 15 402,-301-16-450,-1-3 0,76-10 0,-72 4-10,124 4 0,-155 6 11,11-1 18,64 14-1,-59-6 32,92 4-1,66-11-239,111 9 445,-255-7-179,147-10 0,-200 3-77,89-3 4,119 12-1,-154-5-5,142-14 0,-15 0-11,-103 11 11,261-9 0,95-11 224,-172 11-218,-157-1 7,254 14 0,-51-1 10,-166-6-3,-163 3-19,192 6-34,132 0 133,-210-7-83,10 2-9,146-3 43,-20-17 139,-80 5-76,-173 14-113,67-5 22,108 6 1,-86 4-3,-1-4 1,119-13-1,-204 12-24,86-9-1,169 3 0,-227 8 16,0-2 0,0-1-1,0-1 1,0-2-1,42-10 1,-43 7 4,1 2 0,0 1-1,58-1 1,94 16 114,-3-1-25,3-17-193,-3 1-48,372-9 734,-71 5-685,-413 10 83,132-9-317,0 0 765,29 7-604,255 4 336,-351 4-166,154 26 1,-224-25-8,76 1-1,-65-6 9,-38-1 33,41 4 3,1 1 29,1-1 21,-69-3-175,0 0 0,-1 0 1,1 1-1,-1 0 0,19 9 0,-21-8-481,0 0 0,-1 0-1,11 8 1,-17-11 399,1-1 1,0 1-1,0-1 0,0 1 1,-1 0-1,1 0 1,0-1-1,-1 1 0,1 0 1,0 0-1,-1 0 1,1 0-1,-1-1 0,1 1 1,-1 0-1,0 0 0,1 0 1,-1 0-1,0 0 1,0 0-1,0 0 0,0 0 1,0 0-1,0 0 1,0 0-1,0 0 0,0 0 1,0 0-1,0 0 1,-1 0-1,1 0 0,0 0 1,-1 0-1,0 2 1,0-3-53,0 1 1,1-1 0,-1 1-1,0-1 1,0 1 0,0-1-1,0 1 1,1-1-1,-1 0 1,0 0 0,0 1-1,0-1 1,0 0 0,0 0-1,0 0 1,0 0 0,0 0-1,-1 0 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2:27.981"/>
    </inkml:context>
    <inkml:brush xml:id="br0">
      <inkml:brushProperty name="width" value="0.1" units="cm"/>
      <inkml:brushProperty name="height" value="0.1" units="cm"/>
      <inkml:brushProperty name="color" value="#66CC00"/>
    </inkml:brush>
  </inkml:definitions>
  <inkml:trace contextRef="#ctx0" brushRef="#br0">477 40 1792,'-7'5'335,"6"-3"-228,0-1 0,-1 0 0,1 0 0,0 0 0,-1 0 0,1 0 0,0-1 0,-1 1 0,1 0 0,-1-1 0,1 1 0,-1-1 0,1 1 0,-1-1 0,1 0 0,-1 1 0,0-1 0,1 0 0,-4 0 0,4 0-24,0 0 0,1 0 0,-1 0 0,0 0 1,0 0-1,0 0 0,0 0 0,0-1 0,0 1 1,0 0-1,0 0 0,0-1 0,0 1 0,1 0 0,-1-1 1,0 1-1,0-1 0,0 1 0,1-1 0,-1 0 1,0 1-1,-1-3 577,24-16-383,-12 14-230,1 0 0,-1 1 0,1 1 0,0-1 0,0 2 0,0-1-1,0 1 1,22 0 0,4 2 6,52 8-1,15 0 189,-60-9-280,-16 0 123,35 4-1,-27 5-78,-34-8-4,0 1 0,1 0 0,-1 0 0,0 0 0,0 0-1,0 1 1,0-1 0,0 0 0,0 1 0,0 0 0,0-1 0,2 3-1,-4-3 7,0-1 0,0 0-1,0 1 1,0-1-1,0 0 1,1 0-1,-1 1 1,0-1-1,0 0 1,0 0 0,0 1-1,0-1 1,-1 0-1,1 1 1,0-1-1,0 0 1,0 0-1,0 1 1,0-1 0,0 0-1,0 0 1,0 1-1,-1-1 1,1 0-1,0 0 1,0 1-1,0-1 1,0 0 0,-1 0-1,1 0 1,0 0-1,0 1 1,-1-1-1,-13 7 47,-17 2-73,11-7 63,0-1 0,-25-1-1,22-1 36,-25 4-1,-145 35 346,73-10-489,101-24 124,-1-2 0,1 0 0,0-1 0,-1 0-1,-35-5 1,52 3-78,-109-11 417,97 12-639,0 0 1,-1 1-1,1 1 1,0 0 0,-21 7-1,-7 2-2606,-5-9-117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8:21.147"/>
    </inkml:context>
    <inkml:brush xml:id="br0">
      <inkml:brushProperty name="width" value="0.1" units="cm"/>
      <inkml:brushProperty name="height" value="0.1" units="cm"/>
      <inkml:brushProperty name="color" value="#66CC00"/>
    </inkml:brush>
  </inkml:definitions>
  <inkml:trace contextRef="#ctx0" brushRef="#br0">5028 971 3072,'0'-9'12960,"10"-3"-12507,-10 11-317,1 1-1,-1-1 1,0 0 0,1 0 0,-1 0-1,0 0 1,0 0 0,0 0-1,1 0 1,-1 0 0,0 0 0,0 0-1,-1 0 1,1 0 0,0 0 0,0 0-1,0 0 1,-1 0 0,0-1 0,1 1-89,-1 1 1,1-1 0,-1 1-1,0-1 1,1 1 0,-1-1 0,0 1-1,0-1 1,1 1 0,-1 0 0,0-1-1,0 1 1,0 0 0,1 0 0,-1 0-1,0 0 1,0-1 0,0 1 0,0 0-1,0 1 1,-15-7 192,-22 1 267,-64-4-75,65 9-199,1 1-1,-63 12 1,44-5-150,-57 2 0,80-9-71,0 3 1,-56 11-1,-35 12 219,-133 10-1,-1 0 152,231-32-454,14-2 46,0-1 0,-25 2 0,-71 1 192,75-5-171,-34-1-108,-131 17 1,133-6 246,-128 3-1,-95-13-37,138 9 53,-88-3-175,152-12 138,28-2-181,35 4 103,-42-2 1,55 6-71,-7 1 49,0-1 0,0-1 0,-1-1 0,1 0 0,-28-8 0,27 6 12,-1 0 0,0 2 1,1 0-1,-1 1 0,-35 3 0,8 0-80,-6-3 42,-102 5 58,38-3 19,64-2-26,45 1-17,0-1 0,-1 0 0,1-1 0,0 0 0,-12-5 0,-22-4 141,0 6-127,1 3-1,-55 3 1,28 0-17,13 2-5,0 2-1,-59 12 1,85-11-49,-30 4 125,13-2-59,34-5-28,0-1 0,1 0-1,-18 0 1,-17-1 33,-73-3-6,94 1-47,0-2 1,-44-10-1,60 10 63,-1 0 0,1-1 0,-9-4-1,-6-4-4,14 7-59,0-1-1,0 1 1,1-2 0,0 1 0,-10-11 0,-23-17-53,34 29 72,0 0 0,0-1 0,0 0 0,1 0 0,-1 0 0,2-1 0,-1 0 0,1 0 0,0-1 0,0 1 0,1-1 0,-7-16 0,8 15 10,1-1 0,0 1 1,0 0-1,1-1 0,0 1 0,1-1 1,0-9-1,0 9-7,1-4 9,-1 8 3,0 1 0,0-1 0,0 0 1,-1 0-1,0 0 0,0 0 0,-2-6 1,-13-42 112,12 44-118,0-1 0,-3-19 0,0 0 93,-6-6-76,9 26-44,1 1 0,0 0 0,0-1 1,1 0-1,0 0 0,-1-12 0,-2-107 231,4 124-223,1-1 1,1 0-1,-1 0 1,1 1-1,0-1 1,0 1 0,1-1-1,0 1 1,0-1-1,0 1 1,0 0 0,1 0-1,0 0 1,0 0-1,0 1 1,1-1-1,-1 1 1,8-7 0,4-2 44,-11 9-26,1 0 0,-1 0 0,1 0 1,0 1-1,1 0 0,-1 0 0,7-3 0,16-3 30,-1 1 0,34-5-1,-4 1 2,-8 2-100,52-4 1,-57 11 40,-25 3-21,-1-2 1,20-3-1,92-24 162,-20 14-36,-59 10-67,53-1-49,-41 4-38,40 0 90,16-2-52,78 2 90,-106 3 1,343-10-57,204 9-133,-479-9 183,1 0-110,-37 3 55,-30 1 0,59-1 1,162-2 46,74 8-180,-141 5 80,-110 4 223,-9-3-111,-67-5-86,-1 4 1,110 22-1,-163-27 22,0 2 0,-1-1 0,0 1 0,1 0 0,-1 0 0,0 0 0,0 1 0,0 0 0,0 1 0,0-1 0,-1 1 0,0 0 1,8 7-1,-11-7 11,1 0 1,-1 0-1,0 0 0,0 0 1,-1 0-1,1 1 1,-1-1-1,0 1 1,1 6-1,2 7 36,0-1-50,0 0-1,-2 0 0,0 0 1,-1 28-1,-9 70 98,3-51-60,0 8 19,-3 0 0,-3 0 0,-35 124 0,41-183-205,3-6 196,-1 0 0,1 0 0,0 0 0,1 0 1,-1 8-1,2-12-225,0-1 1,0 0 0,0 0-1,1 1 1,-1-1 0,1 0-1,-1 0 1,1 0 0,0 0-1,0 0 1,0 0 0,0 0-1,0 0 1,0 0-1,1 0 1,-1-1 0,1 1-1,-1 0 1,1-1 0,0 1-1,2 1 1,9 5-3639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8:25.818"/>
    </inkml:context>
    <inkml:brush xml:id="br0">
      <inkml:brushProperty name="width" value="0.1" units="cm"/>
      <inkml:brushProperty name="height" value="0.1" units="cm"/>
      <inkml:brushProperty name="color" value="#66CC00"/>
    </inkml:brush>
  </inkml:definitions>
  <inkml:trace contextRef="#ctx0" brushRef="#br0">8854 154 2176,'37'-18'2262,"-8"12"4598,-29 6-6770,0 5-417,-28-5 2236,22 0-1531,-1-1 0,0 0-1,0-1 1,1 1-1,-10-5 1,-16-3 167,2 3-89,1-2 0,0 0 0,-34-16 0,29 10 24,-45-11 0,45 16-158,-1 3-1,-62-5 1,-73 8 36,117 3-177,-380 4 763,237 10-694,144-8-324,-12 0 88,0 3 1,0 4 0,-83 26-1,57-7 146,-188 41 0,135-46 134,-59 8-12,167-30-241,-62 9 112,-123 2 0,-146-16-116,313-3 17,-105-19-1,-149-35 102,280 52-158,-178-20 0,107 14 31,61 6-13,-51-2 1,-229 2 363,223 5-349,-114-1-231,39-16 313,168 17-112,-412-10 475,362 8-326,-72-13 0,32 3 59,-25 2-218,-168 6-1,174 16 155,-28-1-91,-262-11 262,281 8-262,89-4-48,0-2-1,-1-1 1,1-1-1,0-2 0,-40-6 1,4-4 69,-1 4-1,1 3 1,-2 2-1,-74 7 1,-16 12 4,-48 2-39,103-18 135,-1 5-1,1 4 0,-139 30 1,235-37-189,-215 45-583,164-38-1960,-113 3 1,76-15-2376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04.158"/>
    </inkml:context>
    <inkml:brush xml:id="br0">
      <inkml:brushProperty name="width" value="0.1" units="cm"/>
      <inkml:brushProperty name="height" value="0.1" units="cm"/>
      <inkml:brushProperty name="color" value="#66CC00"/>
    </inkml:brush>
  </inkml:definitions>
  <inkml:trace contextRef="#ctx0" brushRef="#br0">0 86 2048,'33'-38'864,"-17"19"-672,6 5-32,-11 3-96,0 7-64,5 4 0,1 4-928,-1 7-320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04.908"/>
    </inkml:context>
    <inkml:brush xml:id="br0">
      <inkml:brushProperty name="width" value="0.1" units="cm"/>
      <inkml:brushProperty name="height" value="0.1" units="cm"/>
      <inkml:brushProperty name="color" value="#66CC00"/>
    </inkml:brush>
  </inkml:definitions>
  <inkml:trace contextRef="#ctx0" brushRef="#br0">0 21 896,'11'-20'352,"-5"25"-288,4 10-352,-4-12-192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05.377"/>
    </inkml:context>
    <inkml:brush xml:id="br0">
      <inkml:brushProperty name="width" value="0.1" units="cm"/>
      <inkml:brushProperty name="height" value="0.1" units="cm"/>
      <inkml:brushProperty name="color" value="#66CC00"/>
    </inkml:brush>
  </inkml:definitions>
  <inkml:trace contextRef="#ctx0" brushRef="#br0">0 1 128,'11'3'0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06.165"/>
    </inkml:context>
    <inkml:brush xml:id="br0">
      <inkml:brushProperty name="width" value="0.1" units="cm"/>
      <inkml:brushProperty name="height" value="0.1" units="cm"/>
      <inkml:brushProperty name="color" value="#66CC00"/>
    </inkml:brush>
  </inkml:definitions>
  <inkml:trace contextRef="#ctx0" brushRef="#br0">0 67 2304,'6'-38'864,"-1"24"-672,17 3-256,-5 7-96,-1 4-736,6 4-288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06.589"/>
    </inkml:context>
    <inkml:brush xml:id="br0">
      <inkml:brushProperty name="width" value="0.1" units="cm"/>
      <inkml:brushProperty name="height" value="0.1" units="cm"/>
      <inkml:brushProperty name="color" value="#66CC00"/>
    </inkml:brush>
  </inkml:definitions>
  <inkml:trace contextRef="#ctx0" brushRef="#br0">0 45 1152,'25'-44'512,"-3"44"-384,6 9-544,-18 0-256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12.009"/>
    </inkml:context>
    <inkml:brush xml:id="br0">
      <inkml:brushProperty name="width" value="0.1" units="cm"/>
      <inkml:brushProperty name="height" value="0.1" units="cm"/>
      <inkml:brushProperty name="color" value="#66CC00"/>
    </inkml:brush>
  </inkml:definitions>
  <inkml:trace contextRef="#ctx0" brushRef="#br0">12 30 640,'-11'-29'416,"16"29"-512,-5 3 0,0 8-192,0-2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04.147"/>
    </inkml:context>
    <inkml:brush xml:id="br0">
      <inkml:brushProperty name="width" value="0.1" units="cm"/>
      <inkml:brushProperty name="height" value="0.1" units="cm"/>
      <inkml:brushProperty name="color" value="#FFFC18"/>
    </inkml:brush>
  </inkml:definitions>
  <inkml:trace contextRef="#ctx0" brushRef="#br0">1244 38 2304,'-58'-6'1680,"17"-9"-1109,13 8-360,15 4 521,1 0 0,-15 0-1,22 2-561,0 1 0,0 0 0,1 1 0,-1-1 0,0 1 0,0 0 0,1 0 0,-1 0 0,-6 3 0,-4 4 274,-24 16 0,30-17-237,-2-1 1,1 0 0,-1 0-1,1-1 1,-14 4-1,5-4 285,1 1 0,0 0-1,0 2 1,-30 16 0,40-20-343,0 1 0,0-1 0,0-1 0,-1 0-1,-11 3 1,-49 8 377,48-10-441,-9 2 242,0-2 0,-38 1 0,39-7-50,1 0 1,-33-8-1,-4-1 224,43 10-328,-32 1-1,21 0 11,21 1-63,0 1-1,0 0 1,0 0-1,0 1 1,0 1-1,1 0 1,-18 8-1,-4 1-19,30-11-242,0-1 0,0 0 0,0 0 0,0 0 0,0 0 0,0-1 0,-7 1-1,9-1 19,0 0 0,1-1-1,-1 1 1,0 0-1,0-1 1,1 1-1,-1-1 1,0 1-1,1-1 1,-1 1-1,1-1 1,-1 1-1,1-1 1,-1 1 0,1-1-1,-1 0 1,1 1-1,-1-1 1,1 0-1,0 0 1,-1 1-1,1-1 1,0 0-1,0 0 1,-1 1-1,1-1 1,0 0 0,0 0-1,0 0 1,0 1-1,0-1 1,0 0-1,0 0 1,1-1-1,-1-26-3949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37.964"/>
    </inkml:context>
    <inkml:brush xml:id="br0">
      <inkml:brushProperty name="width" value="0.1" units="cm"/>
      <inkml:brushProperty name="height" value="0.1" units="cm"/>
      <inkml:brushProperty name="color" value="#FFFC18"/>
    </inkml:brush>
  </inkml:definitions>
  <inkml:trace contextRef="#ctx0" brushRef="#br0">5792 158 1792,'1'-1'196,"0"-1"0,-1 1 1,1-1-1,0 1 0,0 0 0,0-1 0,0 1 1,1 0-1,-1 0 0,0 0 0,1-1 0,-1 1 1,0 1-1,1-1 0,-1 0 0,3 0 0,12-11-64,17-8 2422,-29 17-1844,-3 2-581,0-1 1,0 1 0,0 1-1,0-1 1,0 0 0,1 0-1,-1 0 1,0 1 0,0-1-1,1 0 1,-1 1 0,1-1-1,-1 1 1,0 0 0,8-1 3290,-9-2-3313,-1-1 1,1 1-1,-1-1 1,1 1-1,-1 0 1,0-1-1,0 1 1,0 0-1,-1 0 1,1 0-1,-1 0 1,0 0-1,0 0 1,0 0-1,0 1 1,0-1-1,-1 1 1,-4-5-1,5 5 5,0 0-74,0 0 0,0 0 0,0 0-1,0 0 1,0 0 0,-1 1 0,1-1-1,0 1 1,-1-1 0,1 1 0,-5-1-1,-31-4 17,18 6 196,1 2 1,-1-1 0,-23 7-1,-27 5 27,-141 7 0,-74-19-295,143-2 272,-73-6 316,4-1-170,57-1-480,99 10 203,-55 7 0,-112 11-166,30-16 185,-15 0-247,68 2 248,1-7-1,-195-26 0,89 18 144,62 6-263,-107-1-261,184 6 247,-158 16 276,3-1 65,-195-3-233,352-11-289,67-3 266,-67 7 0,59-2-52,-1-2 0,-47-3 0,18-1-136,-260 2 377,188-9-609,133 9 302,1 1 0,-1 0 0,1 0-1,-24 7 1,32-7 16,-1 1 1,1-1-1,0 1 1,-1 1-1,1-1 0,0 0 1,0 1-1,1 0 1,-1 0-1,0 0 0,1 0 1,0 1-1,0-1 1,0 1-1,0 0 0,-2 4 1,0 1 52,0 0 0,1 0 1,0 0-1,1 0 0,0 0 1,0 1-1,1 0 0,1-1 1,-2 18-1,2-15-39,0 0 1,-1 0-1,0-1 1,-8 21-1,-1 11 85,3 2-66,2 1 1,2 0-1,3 0 1,4 63 0,4-55 83,18 69 0,-21-110-92,0-1 0,1 0 0,1 0 0,0 0 0,11 17 0,-7-14-17,15 33 0,-23-41 2,2-1-1,-1 1 1,1-1 0,0 0 0,1 0 0,-1-1 0,1 1-1,0-1 1,0 0 0,1 0 0,0-1 0,11 8-1,-6-6 21,1-1 0,-1 1 0,1-2-1,0 1 1,0-2 0,20 4 0,40 9 42,12 1-139,-14-5-36,44 4 62,-63-15 110,98-11 0,-68 2-18,-33 4-56,146-7 37,-117 8 11,141-27 1,-52 5-54,-38 12-38,245 7 0,-276 12 82,0 4-1,0 4 0,167 48 1,-230-52 9,1 0 1,0-3-1,0-1 1,1-2-1,44 1 1,18-5 25,463-19 75,-480 9-136,44-3 0,219-2-122,-185 24 226,-54-2-86,44 6-18,-65-4 59,-48-4-44,1 1 0,-1 2 1,46 16-1,101 48-160,-113-43 42,-20-10 149,1-3-1,88 17 1,110 1-33,-112-24 45,148-8 1,-235-4-36,0-2 1,0-2-1,0-3 1,74-22-1,-116 28-30,0 0-1,-1-1 1,0 0-1,0 0 0,0-1 1,0 0-1,-1 0 1,0 0-1,0-1 0,0 0 1,0 0-1,-1-1 1,0 0-1,-1 1 0,1-2 1,-2 1-1,1 0 1,-1-1-1,0 0 1,0 1-1,-1-1 0,0 0 1,0 0-1,-1-1 1,1-14-1,-2-3-93,-1-1-1,-9-50 1,6 60 167,-1 0 1,0 0-1,-1 0 0,-1 1 0,-1 0 1,-17-28-1,-8-9-102,-34-73 0,39 70 24,-45-68 0,32 68-153,-2 1-1,-55-53 1,69 79 202,-34-35 459,57 58-418,0 0-1,-1 0 0,0 0 0,0 1 1,0 0-1,-13-5 0,16 7-154,-8 2-1595,8 1 183,4 0 1241,-1 0 0,1 0 0,-1 0 0,1 0 0,-26-41-11313,-12-5 7412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59:51.068"/>
    </inkml:context>
    <inkml:brush xml:id="br0">
      <inkml:brushProperty name="width" value="0.1" units="cm"/>
      <inkml:brushProperty name="height" value="0.1" units="cm"/>
      <inkml:brushProperty name="color" value="#66CC00"/>
    </inkml:brush>
  </inkml:definitions>
  <inkml:trace contextRef="#ctx0" brushRef="#br0">383 39 1024,'-2'-3'179,"1"0"0,-1 0 0,0 1 0,-1-1-1,1 1 1,0 0 0,-1-1 0,1 1 0,-1 0 0,0 0 0,1 1 0,-1-1-1,0 1 1,0-1 0,0 1 0,0 0 0,-1 0 0,1 0 0,0 1 0,0-1 0,-1 1-1,1-1 1,-6 1 0,-1 1 225,0 0 1,0 0-1,0 1 0,1 0 0,-1 1 0,1 0 1,-17 8-1,-61 38 1865,74-41-1911,-1 1 193,1 0 0,1 2 0,0-1 0,0 2 0,1-1-1,-16 23 1,24-31-440,1 0 0,0 1 0,0-1 0,1 1 0,-1-1 0,-1 7 0,2-9-84,1-1 0,0 1 0,0 0-1,0-1 1,0 1 0,0 0-1,0 0 1,0-1 0,0 1-1,0 0 1,0-1 0,0 1 0,0 0-1,0-1 1,1 1 0,-1 0-1,0-1 1,0 1 0,1 0-1,-1-1 1,0 1 0,1-1 0,-1 1-1,1-1 1,-1 1 0,1-1-1,-1 1 1,1-1 0,-1 1-1,1-1 1,-1 0 0,1 1 0,0-1-1,-1 0 1,1 1 0,0-1-1,-1 0 1,1 0 0,0 0-1,-1 1 1,1-1 0,1 0-1,7 1 94,1-1 0,0 0 0,-1 0-1,1-1 1,-1 0 0,10-3-1,59-18 438,-34 8-229,56-10 243,22-5-374,-51 7-22,0 4 0,1 4 0,1 2 0,131-4 0,92-8 56,-43 0 167,-13 26-175,-78 1-153,-104-4-60,325 16 220,-82 12 109,67 8-187,59-2-27,-168-17-175,36-7 10,-78-4 53,907 119 126,-252 41 845,-853-161-944,12 2 34,1-2 0,54 1 0,-71-5 0,1-1 0,-1-1 0,1 0 1,-1-1-1,0-1 0,0 0 0,22-10 1,-37 14-140,1-1-1,0 1 1,-1 0 0,1-1 0,0 1 0,-1 0 0,1 0 0,0-1 0,-1 1 0,1 0 0,0 0 0,0 0 0,-1 0 0,1 0 0,0 0-1,0 0 1,0 0 0,0 1-75,-1 0-1,1-1 1,0 1 0,-1 0-1,0 0 1,1-1-1,-1 1 1,1 0-1,-1 0 1,0 0-1,0-1 1,1 1-1,-1 0 1,0 0 0,0 0-1,0 0 1,0 0-1,0 0 1,1 34-3354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09.369"/>
    </inkml:context>
    <inkml:brush xml:id="br0">
      <inkml:brushProperty name="width" value="0.1" units="cm"/>
      <inkml:brushProperty name="height" value="0.1" units="cm"/>
      <inkml:brushProperty name="color" value="#FFFC18"/>
    </inkml:brush>
  </inkml:definitions>
  <inkml:trace contextRef="#ctx0" brushRef="#br0">1956 155 3328,'-1'0'19,"0"0"40,0 0-1,0 0 0,0 0 1,0 0-1,1-1 1,-1 1-1,0 0 0,0-1 1,0 1-1,0-1 0,0 1 1,0-1-1,1 1 1,-1-1-1,0 1 0,0-1 1,1 0-1,-1 1 0,0-1 1,1 0-1,-1 0 1,1 0-1,-1 1 0,1-1 1,-1 0-1,1 0 0,0 0 1,-1 0-1,1-2 1,0 2-326,12-17-85,-9 14 686,0 0 0,0 0 0,0 0 0,0 0 0,-1 0-1,0-1 1,0 1 0,0-1 0,0 1 0,-1-1 0,1 0 0,0-6 0,-3 10-294,1 1 0,0-1 0,0 0 0,0 1 0,-1-1 0,1 0 0,0 1 0,-1-1 0,1 1 0,0-1 0,-1 0 0,1 1 0,-1-1 0,1 1 0,-1 0 0,1-1 0,-1 1 0,1-1 0,-1 1 0,0 0 0,1-1 0,-1 1 0,1 0 0,-1-1 0,0 1 0,1 0 0,-1 0 0,-1 0 0,-24-4 237,18 3-125,-83-4 1592,70 3-1454,-1 0 0,-35 4-1,10-1 336,-92-13 238,-2 0-377,-149 7 373,120 18 26,68-2-576,55-8-375,-489 47 1876,484-42-2816,-57 6-4388,103-14 4658,0 0 0,-1 0 0,1-1 0,0 1 0,0-1 0,-10-4 0,5 1-707,0-1-1,-16-11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18.816"/>
    </inkml:context>
    <inkml:brush xml:id="br0">
      <inkml:brushProperty name="width" value="0.1" units="cm"/>
      <inkml:brushProperty name="height" value="0.1" units="cm"/>
      <inkml:brushProperty name="color" value="#FFFC18"/>
    </inkml:brush>
  </inkml:definitions>
  <inkml:trace contextRef="#ctx0" brushRef="#br0">681 76 1792,'0'0'24,"0"0"0,-1 1 0,1-1 0,0 0 0,0 0 0,0 0 0,-1 0 0,1 0 0,0 0 0,0-1 0,0 1 0,-1 0 0,1 0-1,0 0 1,0 0 0,0 0 0,0 0 0,-1 0 0,1 0 0,0 0 0,0 0 0,0-1 0,0 1 0,-1 0 0,1 0 0,0 0 0,0 0 0,0 0 0,0-1 0,0 1 0,0 0 0,0 0 0,0 0 0,-1-1 0,5-7 499,15-15-33,-3 5-145,-12 10 31,-4 7-240,1-1 1,0 1 0,0-1 0,0 1 0,7-8 3619,-7 11-3609,0-1 0,0 1 1,-1 0-1,1 0 0,0-1 0,-1 1 0,0 0 0,1 0 1,-1 0-1,0-1 0,0 1 0,0 0 0,0 0 0,0 0 1,0 0-1,-1 0 0,1-1 0,-1 5 0,-1-3 25,0 0 1,0 0-1,0 0 0,-1 0 1,1 0-1,-1-1 0,1 1 0,-6 3 1,0 0-9,1-1 1,-2 0 0,1 0 0,-1 0 0,1-1 0,-1-1 0,-1 1-1,1-2 1,0 1 0,-1-1 0,1 0 0,-1-1 0,-11 0 0,4-1-10,-1-1 1,1 0-1,0-2 1,0 0 0,-1 0-1,-22-9 1,29 8-51,-1 1 0,1 1 0,-1 0 0,1 1 0,-1 0 0,0 1 0,-19 2 0,-84 18 936,67-10-576,34-8-285,-2 2 20,0-2 0,-18 1 1,30-3-218,0 0 1,0 0-1,0 0 1,1 0-1,-1-1 1,0 0-1,1 0 1,-1 0 0,0 0-1,1-1 1,-1 1-1,1-1 1,0 0-1,-6-3 1,8 3-97,0 1 0,0 0 0,0 0 0,0-1 0,0 1 0,0 0 0,0-1 0,0 1 0,1-1 0,-1 1 0,1-1 0,-1 0 0,1 1 0,-1-1 0,1 1 1,0-1-1,0 0 0,0 1 0,0-1 0,0 0 0,0-2 0,1 1-235,0 0 1,-1 1-1,1-1 1,0 0-1,0 1 1,0-1-1,1 1 1,-1 0-1,1-1 1,-1 1-1,1 0 1,3-3-1,20-14-3598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20.550"/>
    </inkml:context>
    <inkml:brush xml:id="br0">
      <inkml:brushProperty name="width" value="0.1" units="cm"/>
      <inkml:brushProperty name="height" value="0.1" units="cm"/>
      <inkml:brushProperty name="color" value="#FFFC18"/>
    </inkml:brush>
  </inkml:definitions>
  <inkml:trace contextRef="#ctx0" brushRef="#br0">1784 0 3456,'-2'1'165,"-14"2"828,16-3-958,-1 1-1,0-1 0,1 0 1,-1 0-1,1 0 0,0 1 1,-1-1-1,1 0 0,-1 1 1,1-1-1,-1 0 0,1 1 1,0-1-1,-1 0 0,1 1 1,0-1-1,-1 1 0,1-1 0,0 1 1,0-1-1,-1 1 0,1-1 1,0 1-1,0-1 0,0 1 1,-1 0-1,2 0 2,-1-1 0,1 1-1,-1-1 1,0 1 0,1 0-1,-1-1 1,1 1 0,-1-1-1,1 1 1,-1-1 0,1 1 0,0-1-1,-1 0 1,1 1 0,7 4 3162,-18-4-1097,-141 8 464,115-9-2230,-9 0 175,-46 5 0,62-3-248,-37-1 1,38-2 133,-33 4 0,-104 19 725,-134 13 14,249-34-948,-84-9 0,59 2 116,-179 1 732,66 3-550,182 2-765,0 0 1,0-1-1,0 0 1,0 0-1,0 0 1,0-1-1,0 0 1,0 0-1,1 0 1,-1-1-1,-9-6 0,14 9 81,1-1-1,-1 1 1,0-1 0,1 1-1,-1-1 1,1 1-1,-1-1 1,1 1-1,-1-1 1,1 0-1,-1 1 1,1-1-1,-1 0 1,1 0-1,0 1 1,0-1-1,-1 0 1,1 0-1,0 1 1,0-1-1,0 0 1,0 0-1,0 0 1,0 0-1,0 1 1,0-1-1,0 0 1,0 0-1,0 0 1,0 1-1,1-1 1,-1 0-1,0 0 1,0 1-1,1-1 1,0-1-1,9-8-3794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2:23.452"/>
    </inkml:context>
    <inkml:brush xml:id="br0">
      <inkml:brushProperty name="width" value="0.1" units="cm"/>
      <inkml:brushProperty name="height" value="0.1" units="cm"/>
      <inkml:brushProperty name="color" value="#FFFC18"/>
    </inkml:brush>
  </inkml:definitions>
  <inkml:trace contextRef="#ctx0" brushRef="#br0">2312 378 3968,'-2'-1'150,"1"0"-25,-1 0 1,1-1-1,0 1 1,-1 1-1,1-1 1,-1 0-1,1 0 0,-1 0 1,1 1-1,-1-1 1,1 1-1,-1-1 1,0 1-1,-1 0 1,2-20 76,0 13 24,0 1-1,0 0 0,-1 0 0,1 0 0,-1 0 0,0 0 0,-1 1 0,-4-9 0,-1-2 683,7 14-830,0-1 0,0 1 1,-1-1-1,0 1 0,1 0 1,-1 0-1,0-1 0,0 1 0,0 0 1,0 1-1,0-1 0,-1 0 1,1 1-1,0-1 0,-1 1 1,1 0-1,-1-1 0,-3 0 0,-3 0 125,0 1 0,1 0 0,-1 0 0,-14 1 0,14 0 73,-1 0 0,0-1-1,-18-3 1,-33-11 728,0 2 1,-106-6-1,-125 13-154,290 6-836,-37-3 258,0-1 0,-73-17 1,-33-4 158,-254 7 1004,150 3-641,0 1-415,222 14-527,-105-3-984,106 1-1223,-33-8 1,57 10 1982,1 0 1,-1-1-1,1 1 0,-1-1 1,1 1-1,-1-1 1,1 0-1,-1 1 0,1-1 1,0 0-1,-1 0 0,1 0 1,0 0-1,0 0 1,0 0-1,0 0 0,0-1 1,0 1-1,0 0 1,0 0-1,0-1 0,1 1 1,-1-1-1,0-1 1,-10-25-2936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15.983"/>
    </inkml:context>
    <inkml:brush xml:id="br0">
      <inkml:brushProperty name="width" value="0.1" units="cm"/>
      <inkml:brushProperty name="height" value="0.1" units="cm"/>
      <inkml:brushProperty name="color" value="#FFFC18"/>
    </inkml:brush>
  </inkml:definitions>
  <inkml:trace contextRef="#ctx0" brushRef="#br0">2914 213 2048,'0'-5'5507,"0"3"-5380,0 1 1,-1 0 0,1-1 0,0 1 0,-1 0 0,1 0-1,-1-1 1,0 1 0,1 0 0,-1 0 0,0 0-1,0 0 1,1 0 0,-1 0 0,-2-2 0,-6-3 175,0-1-1,-1 1 1,0 0 0,0 1 0,-1 0 0,0 1 0,-13-4 0,-82-14 707,96 20-1030,-25-2 290,1 1 1,-44 3 0,-39-3 448,50-2-499,-61-9 248,-29-9-141,17 4-388,49 7 317,-174-1 0,33 4 203,11 3-385,-412 6 945,385-5 64,202 6-971,-59 9 0,40-6-2843,34 1-511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16.954"/>
    </inkml:context>
    <inkml:brush xml:id="br0">
      <inkml:brushProperty name="width" value="0.1" units="cm"/>
      <inkml:brushProperty name="height" value="0.1" units="cm"/>
      <inkml:brushProperty name="color" value="#FFFC18"/>
    </inkml:brush>
  </inkml:definitions>
  <inkml:trace contextRef="#ctx0" brushRef="#br0">1939 83 3584,'-13'-11'1469,"11"8"-1295,-1 0 0,0 0 1,0 0-1,0 1 0,-1-1 1,1 1-1,-1 0 0,1 0 0,-1 0 1,0 1-1,0-1 0,1 1 1,-1 0-1,0 0 0,0 0 0,-5 0 1,-453 1 3686,285-15-2761,3 1-301,-167 14 1558,124 5-747,131-4-1447,-127-3-792,71-6-4643,93 3 1523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18.130"/>
    </inkml:context>
    <inkml:brush xml:id="br0">
      <inkml:brushProperty name="width" value="0.1" units="cm"/>
      <inkml:brushProperty name="height" value="0.1" units="cm"/>
      <inkml:brushProperty name="color" value="#FFFC18"/>
    </inkml:brush>
  </inkml:definitions>
  <inkml:trace contextRef="#ctx0" brushRef="#br0">1496 132 3200,'0'0'56,"0"-1"1,0 1-1,0 0 0,0-1 1,0 1-1,0-1 0,1 1 1,-1 0-1,0-1 0,0 1 1,0 0-1,0-1 1,1 1-1,-1-1 0,0 1 1,0 0-1,1 0 0,-1-1 1,0 1-1,1 0 0,-1-1 1,0 1-1,1 0 0,-1 0 1,0 0-1,1-1 1,-1 1-1,0 0 0,1 0 1,-1 0-1,1 0 0,-1 0 1,1 0-1,23-10-33,-9 4 347,-12 5-126,-1-1 0,1 1-1,-1-1 1,0 0 0,0 0-1,0-1 1,0 1 0,0 0 0,0 0-1,0-1 1,-1 0 0,1 1-1,-1-1 1,0 0 0,0 1-1,0-1 1,1-5 0,-1 7-121,-1-1 1,0 1-1,0-1 1,0 0-1,0 1 1,0-1 0,0 0-1,0 1 1,-1-1-1,1 1 1,0-1-1,-1 0 1,1 1-1,-1-1 1,0 1-1,0-1 1,1 1-1,-1 0 1,0-1-1,0 1 1,0 0-1,0 0 1,-1-1-1,1 1 1,0 0-1,0 0 1,-1 0-1,1 1 1,-1-1-1,1 0 1,-1 0 0,1 1-1,-3-2 1,-18-3 101,0 1 1,0 1-1,0 1 1,-1 1-1,-38 2 1,12 0 117,-144 7 685,116-4-825,10-2-129,-39 2 172,104-3-237,-367 32 622,295-32-1349,-94-11 1,48 1-2861,41 11-1457,55 0 3030,-25-2-1493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21.421"/>
    </inkml:context>
    <inkml:brush xml:id="br0">
      <inkml:brushProperty name="width" value="0.1" units="cm"/>
      <inkml:brushProperty name="height" value="0.1" units="cm"/>
      <inkml:brushProperty name="color" value="#FFFC18"/>
    </inkml:brush>
  </inkml:definitions>
  <inkml:trace contextRef="#ctx0" brushRef="#br0">2619 1 2560,'0'0'6517,"-16"9"-4256,-8 13-1063,17-15-915,0 0 0,0-1 0,-1 0 0,-14 9 1,17-14-222,1-1 0,-1 1 0,0-1 0,0 0 1,0 0-1,1 0 0,-1 0 0,-6-2 1,-35-14 404,36 11-371,0 1 1,-1 1-1,1 0 0,-18-3 1,9 4-69,-123-7 248,-68 9 209,203 0-503,1 1 0,-1-1 0,-11 5 0,-9 0-11,6-2-60,-56 3 29,21-7 262,-24 1 51,-85 10 1,-3 4-4,86-6 100,-1-4 0,-85-7 0,24 0-232,-55 12 475,-6 0 201,-3-9-2344,2 0-7028,141 0 4824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22.982"/>
    </inkml:context>
    <inkml:brush xml:id="br0">
      <inkml:brushProperty name="width" value="0.1" units="cm"/>
      <inkml:brushProperty name="height" value="0.1" units="cm"/>
      <inkml:brushProperty name="color" value="#FFFC18"/>
    </inkml:brush>
  </inkml:definitions>
  <inkml:trace contextRef="#ctx0" brushRef="#br0">2117 15 2432,'-16'-6'1367,"12"5"-812,1-1 0,-1 1 0,1 0 0,-1 0 0,0 0 0,0 1 0,0-1 0,-5 1 0,3 0-397,0 1 0,0 0-1,0 0 1,0 1 0,0 0-1,-8 3 1,8-2-41,0-1 1,0 0-1,0 0 1,0-1-1,0 0 0,-9 1 1,-9 0 384,-1 0 0,-36 9 1,-8 2-213,-419 50 2067,386-57-2221,43-4-213,-36 1 215,-19 0 391,-161 1 596,234-8-759,-75-18 0,8 2-16,-106-6-1118,119 6-3957,76 15 2384,-10-5-2134,2-6 1153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05.379"/>
    </inkml:context>
    <inkml:brush xml:id="br0">
      <inkml:brushProperty name="width" value="0.1" units="cm"/>
      <inkml:brushProperty name="height" value="0.1" units="cm"/>
      <inkml:brushProperty name="color" value="#FFFC18"/>
    </inkml:brush>
  </inkml:definitions>
  <inkml:trace contextRef="#ctx0" brushRef="#br0">1312 9 3328,'-3'1'126,"-1"0"0,0 1 1,1-1-1,-1 1 0,1-1 0,-1 1 0,1 0 1,0 1-1,0-1 0,0 0 0,0 1 1,0 0-1,0 0 0,-3 5 0,5-8-77,1 0 1,0 1-1,-1-1 0,1 0 0,0 0 1,0 1-1,-1-1 0,1 0 1,0 0-1,-1 0 0,1 0 0,-1 0 1,1 0-1,0 0 0,-1 0 0,1 1 1,0-1-1,-1 0 0,1 0 0,0-1 1,-1 1-1,1 0 0,-1 0 0,1 0 1,0 0-1,-1 0 0,1 0 0,0 0 1,-1-1-1,1 1 0,0 0 0,-1 0 1,1 0-1,0-1 0,0 1 1,-1 0-1,1 0 0,0-1 0,0 1 1,-1 0-1,1-1 0,0 1 0,0 0 1,0-1-1,0 1 0,-1 0 0,1-1 1,0 0-1,-2-1 204,1 0-134,-1 0 0,0 1 0,0-1 1,0 0-1,0 1 0,0 0 0,-1-1 0,1 1 1,0 0-1,-1 0 0,1 0 0,0 0 0,-1 1 1,1-1-1,-1 1 0,1-1 0,-1 1 0,1 0 0,-5 0 1,-118-3 2861,42-5-1524,5 1-439,-38 12-122,-141 24 1,204-22-515,-11 1-1191,-96 0-1,121-10-2633,-71-11-1,56 4-828,-1 0 1099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24.015"/>
    </inkml:context>
    <inkml:brush xml:id="br0">
      <inkml:brushProperty name="width" value="0.1" units="cm"/>
      <inkml:brushProperty name="height" value="0.1" units="cm"/>
      <inkml:brushProperty name="color" value="#FFFC18"/>
    </inkml:brush>
  </inkml:definitions>
  <inkml:trace contextRef="#ctx0" brushRef="#br0">2624 101 4224,'-8'-3'254,"1"0"0,-1 0 1,0 1-1,0 1 0,0-1 0,0 2 0,0-1 1,-15 1-1,13-1-161,-1 0 0,-19-4 0,19 2 415,1 1-1,-22-1 1,0 3 124,-469-8 3766,117 9-3253,157 3-429,157-4-451,-287 3 958,255-5-667,-105-15-1,116 8-306,-50-7-545,14 2-1623,-5 5-4442,69 6 2932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21.048"/>
    </inkml:context>
    <inkml:brush xml:id="br0">
      <inkml:brushProperty name="width" value="0.1" units="cm"/>
      <inkml:brushProperty name="height" value="0.1" units="cm"/>
      <inkml:brushProperty name="color" value="#FFFC18"/>
    </inkml:brush>
  </inkml:definitions>
  <inkml:trace contextRef="#ctx0" brushRef="#br0">2692 1179 2176,'17'18'13200,"-12"-190"-10902,-5 151-2238,0-11 387,-4-44 1,1 49-353,2 0 1,2-31 0,1 6 65,-2-273 564,-1 320-700,1 0 0,-1 1 0,0-1 0,0 1 0,-3-8 0,2 7-15,0 1 1,1-1-1,0 0 1,0 0 0,-1-9-1,1-10-4,-2-1 0,-11-46-1,4 24 122,9 41-121,0 1 0,-1-1 0,0 1 0,0 0 0,0 0 0,-1 0 0,1 0 0,-1 0 0,-1 0 0,1 0 0,0 1 0,-1 0 0,0 0 0,0 0 0,-1 0 0,1 0 0,-1 1-1,1 0 1,-1 0 0,0 0 0,0 1 0,-1-1 0,1 1 0,0 0 0,-8-1 0,7 2-7,-19-5-85,0 1-1,0 1 1,-34 0-1,46 4 144,1 0 0,0 1 0,-1 1 0,1 0 0,-23 7 0,-58 15-73,79-22 79,1 0 1,0 0 0,-1-1-1,-25-2 1,8 0-9,5 0-72,-45-9 0,18 2-8,33 5 29,-316-24 371,302 28-366,19 0 0,0-1 0,-1 0 0,1-1 1,0-1-1,-27-6 0,29 5-25,0 0 0,-16-2 1,-18-4-119,33 7 144,0 0 1,1 0-1,-1 2 1,0-1-1,-17 3 1,-10 0 43,-7-1-50,0 2-1,0 2 1,1 2-1,0 2 1,-66 22-1,30-9 88,48-15-187,13-3 94,0-2-1,-1 0 1,1-2-1,-24-1 1,-3-1 3,-112 2 111,153 1-133,-1 1 0,1-1-1,0 1 1,0 1 0,0 0-1,0 0 1,1 0 0,-1 1-1,1 0 1,0 1 0,0-1-1,0 1 1,0 1 0,-11 11-1,-5 15 57,1 0-1,2 2 0,-20 44 0,37-71-5,-2 3-40,-11 21 47,2 0-1,-11 35 1,-23 94-266,45-147 337,0 0-1,-2 26 1,3-24-110,-6 28 1,7-39 14,-5 13 78,2 0-1,0 0 0,1 0 0,-1 27 1,-2 76-176,5-77 102,0-25 30,0 1-1,2 0 0,2 20 1,-1-33-32,0 0 1,0 0 0,0 0 0,0-1-1,1 1 1,0-1 0,0 1 0,1-1-1,0 0 1,-1-1 0,2 1-1,-1 0 1,0-1 0,1 0 0,0 0-1,0-1 1,0 1 0,0-1 0,1 0-1,10 4 1,20 2 22,-1-2 1,1-1-1,1-2 0,53-1 1,-59-3-3,1 1 46,59-7 0,-12-1-193,-51 6 40,28-6 0,-22 3 114,0 1 1,67 3-1,-38 2 23,262-2 10,-114 5-326,-100-5 433,213 5-247,-170-4 130,13 2 281,69 8-474,-96-4-4786,-66-2-1372,-44-4 2132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11.121"/>
    </inkml:context>
    <inkml:brush xml:id="br0">
      <inkml:brushProperty name="width" value="0.1" units="cm"/>
      <inkml:brushProperty name="height" value="0.1" units="cm"/>
      <inkml:brushProperty name="color" value="#66CC00"/>
    </inkml:brush>
  </inkml:definitions>
  <inkml:trace contextRef="#ctx0" brushRef="#br0">4147 190 4864,'-6'-6'487,"5"4"-363,0 1-1,-1-1 1,1 1 0,-1-1-1,1 1 1,-1-1 0,0 1-1,0 0 1,0 0 0,1 0-1,-1 0 1,0 0 0,-3 0-1,4 0-90,1 1 0,-1 0 0,0-1 0,1 1 0,-1-1 0,1 1 0,-1-1 0,0 1 0,1-1 0,-1 0-1,1 1 1,-1-1 0,1 0 0,0 1 0,-1-1 0,1 0 0,0 0 0,-1 1 0,1-1 0,0-1 0,-4-20 269,2 5 752,-1 6-135,2 9-676,1-1 1,-1 1-1,1 0 1,-1 0-1,0 0 0,0 0 1,0 0-1,-11-13 4848,-10 15-3149,-76-9-1489,43 4 160,40 4-474,1 0 0,-1-1-1,1 0 1,-18-6 0,4 2 15,0 1 1,-41-2 0,21 2-59,-39-2 32,-339 7 160,308 7-83,63-2-165,-5 3-147,42-4 80,0-2 1,-21 1-1,24-2 58,0 1 0,0 0 0,-21 6 0,21-4 40,0-1-1,0-1 0,-21 2 1,-24-2-243,41 0 315,0-1-1,0-1 0,0-1 1,0 0-1,-32-8 0,18 2-179,1 2 0,-65-4 0,65 7 90,-102-3 5,-36 3 7,91 3-39,-45-1-74,97-1 72,-38-8 0,40 6 3,-40 1 1,-12-2-35,43 2-14,-54 2 0,52 1 82,-44-4 0,29 2-29,41 2-40,-1-1-1,0 0 0,0-1 1,-13-3-1,14 3 44,0 0-1,0 0 1,0 1-1,-15 1 1,-3 0-21,-396-1 253,333 8 125,3-1-6,56-5-560,0 1 0,-46 11 0,-111 18-15517,136-32 11510,-1-8 1600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13.229"/>
    </inkml:context>
    <inkml:brush xml:id="br0">
      <inkml:brushProperty name="width" value="0.1" units="cm"/>
      <inkml:brushProperty name="height" value="0.1" units="cm"/>
      <inkml:brushProperty name="color" value="#66CC00"/>
    </inkml:brush>
  </inkml:definitions>
  <inkml:trace contextRef="#ctx0" brushRef="#br0">2971 54 6400,'-8'-3'577,"4"2"-346,0 0 0,0 0-1,0 0 1,-1 0 0,1 1 0,0-1 0,0 1-1,-1 0 1,-5 1 0,-25 5 118,-42 14 1,69-18-253,0 0-1,0 0 1,0-1 0,0 0 0,0-1 0,0 0 0,0 0 0,0-1 0,0 0 0,0 0-1,-12-4 1,-115-12 2708,37 6-2330,77 6-295,-16 0 238,-217-4 1389,202 8-1702,-145 6 601,53-1-354,-305 3 1348,281-8-1592,29 10 95,125-8-176,-1 0 0,1 0 1,0-2-1,0 0 0,-1 0 1,1-1-1,-16-5 0,12 2 132,1 1-1,-1 0 0,0 1 0,0 1 0,-24 0 1,-85-7 74,1 0-56,-101 9 575,215 0-733,0 1 0,0 1 0,-14 2 0,-64 25-9147,45-13 3647,-17 3 751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14.575"/>
    </inkml:context>
    <inkml:brush xml:id="br0">
      <inkml:brushProperty name="width" value="0.1" units="cm"/>
      <inkml:brushProperty name="height" value="0.1" units="cm"/>
      <inkml:brushProperty name="color" value="#66CC00"/>
    </inkml:brush>
  </inkml:definitions>
  <inkml:trace contextRef="#ctx0" brushRef="#br0">4930 164 5120,'-7'0'822,"-2"1"376,8-2-1178,1 1 1,0 0-1,0 0 0,0 0 0,0 0 0,0 0 0,0 0 1,0 0-1,0 0 0,-1 0 0,1 0 0,0-1 0,0 1 0,0 0 1,0 0-1,0 0 0,0 0 0,0 0 0,0 0 0,0-1 1,0 1-1,0 0 0,0 0 0,0 0 0,0 0 0,0 0 1,0 0-1,0-1 0,0 1 0,0 0 0,0 0 0,0 0 1,0 0-1,0 0 0,0 0 0,0-1 0,0 1 0,0 0 1,0 0-1,0 0 0,0 0 0,0 0 0,0 0 0,1-1 1,-1 1-1,0 0 0,0 0 0,0 0 0,0 0 0,0 0 1,0 0-1,0 0 0,1 0 0,1-3 47,0 0 0,-1 0 0,1 0 0,-1 0 1,1 0-1,-1 0 0,0 0 0,0 0 0,0 0 0,0-7 0,-1 9 43,0 0-1,0-1 1,0 1-1,0 0 1,0 0 0,0-1-1,-1 1 1,1 0-1,0 0 1,-1 0 0,1-1-1,-1 1 1,0 0-1,1 0 1,-1 0-1,0 0 1,1 0 0,-1 0-1,0 0 1,0 0-1,0 1 1,0-1 0,0 0-1,0 0 1,0 1-1,0-1 1,0 1-1,0-1 1,-1 1 0,1-1-1,0 1 1,0 0-1,-3-1 1,-27-3 534,0 1 0,0 1-1,-44 3 1,11 1 61,29-1-299,19 0-186,0-1 1,-1 0 0,1-1-1,-18-4 1,18 2-211,0 1 1,0 0-1,-21 1 0,-14-1-94,-116 0 1015,92 3-768,-1318-1 1431,1036 11-1354,-252-16 678,476-2-726,-2-1-107,-336 23 688,-101 5-1679,503-19-210,-104-4-5907,152 1 5807,1-1-1,-1-1 0,1 0 0,0-2 1,0 0-1,-21-10 0,17 3-204,-29-20-1,47 29 1220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48.365"/>
    </inkml:context>
    <inkml:brush xml:id="br0">
      <inkml:brushProperty name="width" value="0.1" units="cm"/>
      <inkml:brushProperty name="height" value="0.1" units="cm"/>
      <inkml:brushProperty name="color" value="#66CC00"/>
    </inkml:brush>
  </inkml:definitions>
  <inkml:trace contextRef="#ctx0" brushRef="#br0">4274 1291 3968,'25'-14'5338,"-23"14"-5275,-1-1 0,0 1 0,1-1-1,-1 1 1,1 0 0,-1 0-1,0 0 1,1 0 0,-1 0 0,1 0-1,-1 0 1,1 0 0,1 1-1,12-1 2571,-14-1-2575,-1 1 0,1 0 0,-1-1 0,0 1 0,1 0 0,-1-1 0,1 1 0,-1-1 0,0 1 0,1-1 0,-1 1 0,0-1 0,1 1 0,-1-1 0,0 1 0,0-1 0,0 1 0,1-1 0,-1 0 0,0 1 0,0-1 0,0 1 0,0-1 0,0 0 1,0 1-1,0-2 0,0-2 427,-1-13 270,1-1 1,2 0-1,-1 0 0,7-26 0,2 10-505,-3 0 1,0-1 0,-3 0-1,1-56 1,-4 60-188,0 18-7,-1 0 0,0 0 0,-1 0-1,0-1 1,-1 1 0,-7-22-1,-4 4 53,9 23-57,0-1-1,0 1 1,1 0-1,0-1 1,1 0-1,0 1 1,-1-11-1,-2-30-18,-1-23-69,7 11-69,1 18 229,-6-50-1,2 77-100,-1 1 0,-1-1 0,0 1 0,-13-30 1,-35-54 103,33 65-113,17 31-6,0-1 1,-1 1-1,1 0 0,-1-1 0,0 1 0,0 0 0,0 1 0,0-1 0,-1 1 0,1-1 0,-1 1 0,0 0 0,1 0 1,-6-1-1,-6-2 29,0 1 0,-24-4 0,24 5-43,-21-1 15,1 1 0,-63 3-1,35 2 13,-164 8-36,35-8 93,102-3-31,-411 4 103,299-11-271,113 3 180,-127 2-9,10 2-157,-15-5 194,-4 1 132,105 1-281,-102-6-130,-60 4 218,0 21-6,221-11-100,-236 2 310,145-16 1,11 0-209,132 9 3,-1 2 0,0-1 0,1 2 0,0-1 0,-18 6 0,24-6-26,0 0 0,0 1-1,0-1 1,0 1 0,0 0 0,0 0 0,1 0-1,-1 0 1,1 0 0,-1 1 0,1-1 0,0 1-1,0 0 1,0-1 0,0 1 0,0 0 0,1 0-1,-1 0 1,1 1 0,0-1 0,0 0 0,-1 7-1,-1 5 33,1 0 0,1 1 0,2 29 0,0-15 13,5 94 48,-1 6 37,1-25-59,4-49-52,-6-37 3,-1 0-1,1 31 0,-4 329 535,0-369-551,1 0 0,0-1 0,0 1 0,1 0 0,0-1 0,0 1 0,1-1 0,1 0 0,-1 0-1,2 0 1,8 14 0,-9-17 40,0 0 1,1-1-1,0 0 0,0 0 0,0 0 0,1 0 0,0-1 0,0 0 0,0 0 0,0-1 1,0 1-1,1-1 0,-1-1 0,1 1 0,0-1 0,10 2 0,9 0 70,1-1-1,0-1 1,-1-2-1,28-2 1,105-20-30,-108 16 40,93 1 0,19-2 132,-62-2-171,-55 6-48,1-2 0,70-17 0,-72 11 55,89-11-1,-85 19 7,77 7 0,-20-1-19,223-3 24,-246 8-59,-5-1-28,209-3 140,75-8 5,-255 13-239,-20 0 67,46-3 31,122 3 21,-222-8 11,0 3 1,-1 0 0,1 2-1,-1 2 1,50 17-1,34 4 195,-72-20-214,75 11 144,-33-6 160,-66-10-325,-3-1-16,1 0-1,26 1 0,-23-2-599,-16-1 135,-1 0 1,1-1-1,-1 0 1,9 0-1,-11 0 297,-1-1-1,1 1 1,0-1-1,0 1 1,-1-1-1,1 0 0,0 0 1,-1 0-1,1 0 1,-1 0-1,1 0 0,-1 0 1,1 0-1,-1 0 1,0-1-1,2-1 0,-1 0-322,-1 0 0,1 0 0,-1 0-1,1 0 1,-1 0 0,0 0 0,0-1-1,-1 1 1,1 0 0,0-1 0,-1 1-1,0 0 1,0-1 0,0 1 0,0 0 0,-1-1-1,1 1 1,-1-1 0,0 1 0,-2-6-1,-21-42-4297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5:44.473"/>
    </inkml:context>
    <inkml:brush xml:id="br0">
      <inkml:brushProperty name="width" value="0.1" units="cm"/>
      <inkml:brushProperty name="height" value="0.1" units="cm"/>
      <inkml:brushProperty name="color" value="#66CC00"/>
    </inkml:brush>
  </inkml:definitions>
  <inkml:trace contextRef="#ctx0" brushRef="#br0">1 0 512,'0'0'256,"5"0"-128,1 0-256,-6 4 192,0 1-96,5 1 0,-5-3 32,0 3 0,0-1 0,0-1 0,6 1 0,-6 1 0,0-2-224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40.522"/>
    </inkml:context>
    <inkml:brush xml:id="br0">
      <inkml:brushProperty name="width" value="0.1" units="cm"/>
      <inkml:brushProperty name="height" value="0.1" units="cm"/>
      <inkml:brushProperty name="color" value="#66CC00"/>
    </inkml:brush>
  </inkml:definitions>
  <inkml:trace contextRef="#ctx0" brushRef="#br0">1561 56 1536,'6'-15'5381,"-29"15"-2277,17 0-2356,4 0-555,0 1-1,0-1 0,0 0 0,0 0 1,0 0-1,0-1 0,0 1 0,0 0 1,1-1-1,-1 1 0,0-1 0,0 0 1,-3-1-1,4 1-110,-1 0 0,0 0 0,0 0 0,1 1 1,-1-1-1,0 1 0,0-1 0,0 1 0,0 0 0,-3 0 0,-15-4 604,16 2-583,1 1 0,-1 0 0,0 0 0,0 0 0,1 1 0,-7-1 0,6 1-37,0 0-1,0-1 0,0 0 1,0 0-1,0 0 0,-6-2 1,2 0-1,-1 1 0,0 0 0,1 0 1,-1 1-1,0 0 0,0 1 0,0 0 0,-14 1 1,-1 0 93,-20-1 69,-3-1-46,-1 2 0,-46 8 0,8 4-22,-88 18 186,144-26-370,0-2-1,0 0 0,0-2 0,-35-3 0,3 1 629,-5 0-207,-82 2 443,117 1-808,-1 2 0,-47 10 1,68-10-430,1 0 0,-17 9 0,20-8-687,0-2 0,0 1 0,0-1-1,0 0 1,-15 2 0,21-5 675,0 0 0,0 0-1,1 0 1,-1 0 0,0-1 0,1 1-1,-1-1 1,0 0 0,1 1 0,-1-1 0,1 0-1,-1 0 1,1 0 0,-1 0 0,-2-2 0,-4-3-1044,-22-12-1320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44:42.673"/>
    </inkml:context>
    <inkml:brush xml:id="br0">
      <inkml:brushProperty name="width" value="0.1" units="cm"/>
      <inkml:brushProperty name="height" value="0.1" units="cm"/>
      <inkml:brushProperty name="color" value="#66CC00"/>
    </inkml:brush>
  </inkml:definitions>
  <inkml:trace contextRef="#ctx0" brushRef="#br0">2742 96 2048,'-2'-2'6801,"0"-4"-4786,2 6-1997,0-1 0,0 0 1,0 1-1,0-1 1,0 1-1,0-1 0,0 0 1,-1 1-1,1-1 0,0 1 1,-1-1-1,1 1 0,0-1 1,-1 1-1,1-1 1,0 1-1,-2-2 0,-2 0 181,-1 0 1,0 1-1,0-1 0,0 1 0,-1 0 0,1 1 0,0-1 0,0 1 0,-10 0 0,10 0-222,-185 9 1927,40-9-1418,142 0-367,0-1 1,-1-1 0,1 1 0,0-2 0,-14-4 0,14 4-50,0 0 0,1 1 1,-1 0-1,-1 0 0,-13-1 1,-53-2 195,63 5-123,0-1-53,1 2 0,-1-1-1,-22 5 1,17-2-63,0 0 0,0-2 0,-25 0 0,-16 1 446,-126 7-841,14-6 752,91-5-581,58 2 197,2 0 211,1 0 1,-20 3-1,20-1-55,-1-1-1,-30-2 1,10 0-84,-112-3 72,50-1-117,58 3 54,-46-8 0,46 4 33,-49 0-1,-46 6 174,-241 3-1454,364-2 144,0 0 1,0-1-1,0-1 1,0 0-1,1-2 0,-1 1 1,-20-8-1,-31-16-2790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5:47.650"/>
    </inkml:context>
    <inkml:brush xml:id="br0">
      <inkml:brushProperty name="width" value="0.1" units="cm"/>
      <inkml:brushProperty name="height" value="0.1" units="cm"/>
      <inkml:brushProperty name="color" value="#66CC00"/>
    </inkml:brush>
  </inkml:definitions>
  <inkml:trace contextRef="#ctx0" brushRef="#br0">4875 1108 2304,'11'5'12805,"-28"1"-11552,-101-2 2304,115-4-3455,-1 0 0,1 0 0,-1 0-1,0-1 1,1 0 0,-1 1-1,1-1 1,-1 0 0,1-1-1,0 1 1,0-1 0,-1 1 0,-2-3-1,4 2-52,1 1-1,-1-1 1,0 0-1,1 0 1,-1 0-1,1 0 1,0 0 0,-1 0-1,1-1 1,0 1-1,0 0 1,1-1-1,-1 1 1,0 0-1,1-1 1,0 1-1,-1-1 1,1 1-1,0-5 1,1-11 182,-1 10-182,1 1 0,-1 0 1,-1-1-1,0 1 0,0 0 1,-3-13-1,2 15-3,1-1 1,-1 0-1,1 0 0,1 0 0,-1 0 1,1 0-1,0 0 0,0 0 1,1 0-1,1-8 0,3-8 192,11-31 0,-5 19-34,18-49-210,60-123 1,-85 198 112,10-22 2,-2 0-1,12-39 1,-21 53-31,-1-1 1,-1 0-1,0 0 1,-1 0 0,-4-25-1,1-22-395,3-55 339,0 117-17,0 0 1,0 0 0,-1 0 0,1 0 0,0 0 0,-1 0 0,0 0-1,1 0 1,-1 0 0,0 0 0,0 1 0,0-1 0,0 0-1,0 0 1,0 1 0,-1-1 0,1 1 0,0-1 0,-1 1 0,1-1-1,-1 1 1,0 0 0,1 0 0,-1 0 0,0 0 0,0 0 0,0 0-1,0 1 1,0-1 0,-3 0 0,-91 6 261,80-4-269,0 1 1,0 0 0,-30 9 0,30-6-7,0-1-1,0-1 1,-31 2 0,5-3 94,0 2 0,-53 12 0,4 0 19,-170 14 244,-2-25-330,185-5 229,-106 12-1,165-10-230,-80 6 52,-153-8 1,36-23-38,72 5 69,30 2-69,-22-3-27,-45-7 207,43 4-125,-329-2 212,65 48-353,-55 29 108,416-46-149,-77 24 1,49-11 101,39-10-25,18-6 12,0-1-1,-16 3 1,-33 7-63,-104 36-1,84-29-52,-10 3 275,47-13-280,17 0-33,12-8 198,14-2-35,1 0 0,-1-1-1,0 1 1,1 0-1,-1 0 1,0 0 0,1 1-1,-1-1 1,0 0 0,1 0-1,-1 0 1,1 0-1,-1 1 1,0-1 0,1 0-1,-1 0 1,0 1 0,1-1-1,-1 1 1,-8 6-62,8-7 45,0 1-1,-1 0 0,1 0 0,0 0 0,0 0 0,0 1 0,-1-1 0,1 0 0,-1 2 0,-5 3 61,7-5-43,-1-1-1,1 0 1,-1 1 0,1-1 0,-1 0 0,1 1 0,-1-1 0,1 1-1,-1-1 1,1 1 0,-1-1 0,1 1 0,0-1 0,-1 1 0,1-1-1,0 1 1,0 0 0,-1-1 0,1 1 0,0-1 0,0 1 0,0 0-1,0-1 1,0 2 0,-1 0-7,1 0 0,-1 1-1,1-1 1,-1 0 0,0 0-1,1 0 1,-1 1 0,-1-1-1,-1 4 1,1-4 4,1 0-1,0 0 1,0 0-1,0 0 1,0 0-1,0 1 1,0-1-1,1 0 1,-1 1 0,1 2-1,-6 57-116,17 163 16,-6-190 103,3 1 0,0-1 0,2-1 0,23 51 0,-27-71 20,1 0-1,1 0 0,0-1 1,1 0-1,1 0 0,0-1 1,0-1-1,1 1 0,1-2 1,0 0-1,19 14 0,-19-18-17,-1 0-1,1 0 1,-1-1 0,2-1-1,21 6 1,67 7 20,-46-9-32,18 3 0,142 1 0,-157-12 12,352 15 109,-155-1-81,-127-14-37,260 5 95,-322-5-90,97-11 0,-82 3 0,338-2-16,-194 6-33,-183 2 77,-3 1-45,74-5 71,172 14 0,167 1-94,-257-12 240,103-8-163,-147 8-354,-128 4-450,0 1-1,0 1 0,0 2 1,35 10-1,-49-12 31,-1 1-1,0 0 1,0 0 0,11 8-1,-16-10 83,0 1 0,0-1 0,0 1 0,0 0 0,-1 0 0,1 0 0,2 4 0,-4-6 319,-1 0 0,1 0 0,-1 0 0,1 0 0,-1-1 0,0 1 0,0 0 0,1 0 0,-1 0 0,0 0 0,0 0 0,0 0 0,0 0 0,0 0 0,0 0 0,0 0 0,0 0 0,-1 2 0,-8 12-4352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16.105"/>
    </inkml:context>
    <inkml:brush xml:id="br0">
      <inkml:brushProperty name="width" value="0.1" units="cm"/>
      <inkml:brushProperty name="height" value="0.1" units="cm"/>
      <inkml:brushProperty name="color" value="#FFFC18"/>
    </inkml:brush>
  </inkml:definitions>
  <inkml:trace contextRef="#ctx0" brushRef="#br0">0 6 128,'0'-5'0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7:35.319"/>
    </inkml:context>
    <inkml:brush xml:id="br0">
      <inkml:brushProperty name="width" value="0.1" units="cm"/>
      <inkml:brushProperty name="height" value="0.1" units="cm"/>
      <inkml:brushProperty name="color" value="#66CC00"/>
    </inkml:brush>
  </inkml:definitions>
  <inkml:trace contextRef="#ctx0" brushRef="#br0">4023 93 3456,'0'0'40,"0"-1"0,0 1-1,0 0 1,-1 0 0,1 0 0,0 0 0,0 0 0,-1 0-1,1 0 1,0 0 0,0 0 0,-1 0 0,1 0 0,0 0-1,0 0 1,-1 0 0,1 0 0,0 0 0,0 0 0,0 1-1,-1-1 1,1 0 0,0 0 0,0 0 0,-1 0 0,1 0-1,0 0 1,0 1 0,0-1 0,0 0 0,-1 0 0,1 0-1,0 1 1,0-1 0,0 0 0,-1 0 239,0-1-189,0 0-16,1-20 3041,0 13-1671,-1-9 1032,0 17-2392,1-1 0,0 1 0,-1-1 0,1 1 0,-1-1 0,1 1 0,-1-1-1,1 1 1,-1 0 0,1-1 0,-1 1 0,1 0 0,-1-1 0,1 1 0,-1 0 0,0 0 0,1-1 0,-1 1 0,1 0 0,-1 0 0,0 0 0,1 0-1,-1 0 1,0 0 0,1 0 0,-2 0 0,1-15 1266,1 14-1242,-1 0 0,1 0 0,-1 0 1,0-1-1,0 1 0,1 0 1,-1 0-1,0 0 0,0 0 1,0 0-1,0 0 0,0 0 0,-1 0 1,1 1-1,-2-2 0,-23-1 1591,20 4-1531,-10 3 210,14-3-329,1 0 0,-1 0 0,0 0 1,0-1-1,0 1 0,1-1 0,-1 1 0,0-1 1,-3 0-1,-43 0 545,-67-10 1,65 6-215,-100 2 0,71 4-505,-494-2 151,449 9-58,11-4 214,27 4-177,72-8-9,-26 4-1,39-4-2,-48 13-30,30-7 74,17-6-31,0 0 1,0 0 0,-1 0-1,1 0 1,0-1-1,-1 1 1,1-1-1,-4 1 1,-47 8 121,-51 0-224,41-3 90,-8-3 6,6 8 70,-36-7 138,-204-4-219,253 5 6,-73 6 143,34-1-138,-56-1 235,63-1-96,-53 1 399,49-9-444,-169 6 164,169 0-302,-24 2-136,37-2-2144,-96-5 0,82-2-2126,70 1 2063,-37-4 1,38-1 267,-35-12 0,53 17 2117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7:46.531"/>
    </inkml:context>
    <inkml:brush xml:id="br0">
      <inkml:brushProperty name="width" value="0.1" units="cm"/>
      <inkml:brushProperty name="height" value="0.1" units="cm"/>
      <inkml:brushProperty name="color" value="#66CC00"/>
    </inkml:brush>
  </inkml:definitions>
  <inkml:trace contextRef="#ctx0" brushRef="#br0">6528 316 2432,'3'-35'1137,"0"-2"2078,-4 36-3094,0 0 1,1 0-1,-1-1 0,0 1 1,0 0-1,1 0 1,-1 0-1,0 0 0,0 1 1,0-1-1,0 0 0,-1 0 1,1 0-1,0 1 1,0-1-1,0 1 0,-1-1 1,1 1-1,0-1 1,0 1-1,-3-1 0,-10-5 1427,9 4-1304,1-1-1,0 1 1,-1 0-1,1 1 1,-1-1-1,0 1 0,1 0 1,-1 0-1,0 0 1,-7 0-1,-7 2 141,-27 2-1,-4 1-20,19-4-46,-2 1 219,-42-6 0,63 4-409,1-1 0,0-1 0,0 0 0,1 0 0,-1-1 0,1 0 0,-18-10 0,3-2 297,8 7-176,0-2 0,-25-20 0,23 14-301,3 2 164,-1 1 1,-26-18-1,36 28-66,0 0 0,0 1 0,0 0-1,0 0 1,-1 0 0,1 1 0,-1 0-1,1 1 1,-1 0 0,-14-1 0,-15 4 230,1 2 1,-63 15-1,44-6-95,16-3 12,0-2 1,-1-2-1,-58 3 1,81-9-33,1 1 0,0 0 0,0 1 0,-20 5 0,25-5-116,1-1 1,0 1 0,-21-2 0,-16 3 133,29-1 38,-31 0 1,-9 0 65,-139 25 103,51-6-200,108-17 65,-33 6-284,-75-1 0,49-3 44,-39 3 92,31-5 154,62-1-50,0-2 0,-84-9 0,92 4-103,1 2 0,-1 1-1,-66 7 1,-56 10-28,98-11 43,-106-4 0,81-2-130,64 1 28,1-1 1,-1 0 0,1-2 0,-1 0 0,-28-9 0,33 8 36,-1 2-1,1-1 1,-1 2 0,0 0-1,-27 2 1,8 0-76,22 0 32,-1 0 0,1 1 0,0 1-1,-16 5 1,13-3 14,0-2 0,-21 4-1,-28 1-36,33-4 34,-38 1 1,-46 2 154,0 1-83,-30-3-76,19-6 161,-200 7-189,293-2-6,-18 2-81,-34 1 202,-2 0 50,-468-7 140,523-1-295,-45-9 1,17 2 153,-107-3 24,106 5-107,-42-1 6,-74 1-544,166 6-163,0-1 0,-16-3 0,7-1-3307,1 0 0,-1-2-1,-30-15 1,-23-10-1618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9:30.068"/>
    </inkml:context>
    <inkml:brush xml:id="br0">
      <inkml:brushProperty name="width" value="0.1" units="cm"/>
      <inkml:brushProperty name="height" value="0.1" units="cm"/>
      <inkml:brushProperty name="color" value="#66CC00"/>
    </inkml:brush>
  </inkml:definitions>
  <inkml:trace contextRef="#ctx0" brushRef="#br0">2429 1389 1792,'-3'2'197,"-14"5"865,18-27 319,1 15-1079,0 0 0,1 1 1,-1-1-1,1 0 0,0 1 0,0 0 1,0 0-1,7-7 0,-5 6 327,0 0 1,-1 0-1,0-1 0,4-8 2320,-17 14 774,15-4-3549,0 0 1,-1 0-1,1-1 1,-1 1-1,0-1 1,-1 0-1,1 0 1,-1-1-1,4-5 1,2-3 624,-5 7-522,-1 0 0,1 0 1,-1 0-1,-1-1 0,1 0 1,-2 1-1,1-1 0,-1 0 1,0-1-1,0 1 0,0-13 1,-1 4 118,1 0 0,6-29 1,-4 28-294,-1 1 0,1-31 0,-4 39-85,-1-31 264,2-1 0,2 1 1,10-51-1,-10 81-251,-1-1 0,0 0 0,-1 1 0,0-1 0,0 0 0,-1 0 0,-1 0 0,0 0 0,-1 1 0,1-1 0,-2 0 0,0 1 0,0-1 0,-1 1 0,-9-17 0,8 17-26,0 0 1,0 0-1,1-1 0,1 0 1,0 0-1,0 0 0,1 0 1,-1-15-1,2 19 28,0-1 0,0 1 0,0-1 0,-3-7 0,1 8-22,2-1 0,-1 1-1,1 0 1,-1-9 0,2 3-23,-1-1 0,0 1 0,-1 0 1,-5-17-1,0-19 130,6 34-89,-7-26 0,4 27 27,1 1-20,0 0 0,-2 0-1,0 1 1,-7-14-1,10 21-34,-1 1 0,0 0-1,0 0 1,0 1 0,-1-1-1,1 1 1,-1-1 0,0 1-1,0 0 1,0 0 0,0 1-1,0 0 1,-1-1 0,1 1 0,-7-2-1,-3 0-10,-1 0 1,0 0-1,1 1 0,-1 1 0,-26 0 1,1 2 107,-76 10 1,-237 43 10,350-53-95,-38 4-22,-48-2 1,61-3-15,0 2 1,0 0-1,0 2 0,-44 11 1,14-5 96,36-5-70,0-2 1,0 0 0,0-1-1,-28-3 1,-1 1 8,32 1-23,1-1-1,0 0 1,0-1-1,0-1 1,0 0-1,0-2 1,0 0-1,-21-10 1,15 5-50,0 1 1,0 1-1,-40-8 0,45 14-110,-1 1 0,-37 2 0,13 0 26,43-1 139,-1 0 1,1 0 0,-1 1 0,1-1 0,0 0 0,-1 0 0,1 1 0,0-1 0,0 1-1,-1-1 1,1 1 0,0-1 0,-2 2 0,-4 2-7,-18 0 6,9-2-109,-5 6 129,1 1 0,0 1 0,0 1 0,-31 24 0,37-24-5,-19 20 1,21-20-48,0 1 0,-19 12 0,18-15 48,0-1 1,0-1 0,-1 0 0,-1-1 0,1 0 0,-1-1 0,0-1 0,0 0 0,0-1-1,0-1 1,-22 1 0,-114-8-34,149 5 14,1 0-1,-1 0 1,1 0 0,-1 0 0,0 1-1,1-1 1,-1 0 0,1 1 0,-1 0-1,1-1 1,-1 1 0,1 0-1,-1 0 1,1 0 0,0 0 0,-1 0-1,1 0 1,0 0 0,0 0 0,0 0-1,0 1 1,0-1 0,0 0 0,0 1-1,0-1 1,1 1 0,-1-1-1,0 1 1,0 2 0,-1 3-1,1 1 1,0-1-1,0 1 1,1 14-1,-10 165 392,5-28-363,6-118 3,-2 0 0,-1 0 0,-10 46 0,-7 48-24,17-111 0,-5 15 3,4-26-2,0 0 0,0 23 0,3-22-7,0-13 6,1-1 0,-1 0 0,0 0 0,0 0 0,1 1 0,-1-1 0,0 0 0,0 0 0,1 0 0,-1 0 0,0 0 0,1 0 0,-1 0 0,0 0 0,0 1 1,1-1-1,-1 0 0,0 0 0,1 0 0,-1 0 0,0 0 0,1-1 0,-1 1 0,0 0 0,0 0 0,1 0 0,-1 0 0,0 0 0,1 0 0,-1 0 0,0-1 0,0 1 0,1 0 0,-1 0 0,0-1 0,13-4-17,2-4 11,0 0-1,1 2 0,0 0 1,1 1-1,-1 0 0,1 2 1,26-5-1,124 7-214,-90 3 133,-26 0 83,1 2 1,-1 3 0,0 1 0,51 16-1,149 29-156,-22-5 514,-195-38-374,89 26 26,-71-20 47,0-3 0,0-1 0,79 5 0,-56-8 34,-10-3 142,77-4 1,-74-1-318,-56-1-442,0 1 0,0-2 1,0 1-1,0-2 1,-1 0-1,1 0 1,-1-1-1,13-6 0,-17 7-496,0-1-1,0 0 1,-1 0-1,1-1 1,-1 1-1,0-1 1,-1-1-1,1 1 1,-1-1-1,0 0 1,0 0-1,7-13 1,-10 14 234,0 0 0,-1 1 0,1-1 1,-1 0-1,1-7 0,-2 12 782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38.705"/>
    </inkml:context>
    <inkml:brush xml:id="br0">
      <inkml:brushProperty name="width" value="0.1" units="cm"/>
      <inkml:brushProperty name="height" value="0.1" units="cm"/>
      <inkml:brushProperty name="color" value="#66CC00"/>
    </inkml:brush>
  </inkml:definitions>
  <inkml:trace contextRef="#ctx0" brushRef="#br0">6 0 1792,'-5'0'832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39.408"/>
    </inkml:context>
    <inkml:brush xml:id="br0">
      <inkml:brushProperty name="width" value="0.1" units="cm"/>
      <inkml:brushProperty name="height" value="0.1" units="cm"/>
      <inkml:brushProperty name="color" value="#66CC00"/>
    </inkml:brush>
  </inkml:definitions>
  <inkml:trace contextRef="#ctx0" brushRef="#br0">2457 142 1664,'21'-17'17240,"-26"12"-15259,-19-7-2960,21 11 1451,-7-3-208,-12-6 66,0 1-1,0 1 0,-1 1 0,0 1 1,-45-6-1,-92-3 199,-202-18-149,306 31 75,-94 9 0,-55 20 33,103-12-373,-501 113 914,597-126-1032,-305 83-1852,107-21-5072,108-32 1974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41.181"/>
    </inkml:context>
    <inkml:brush xml:id="br0">
      <inkml:brushProperty name="width" value="0.1" units="cm"/>
      <inkml:brushProperty name="height" value="0.1" units="cm"/>
      <inkml:brushProperty name="color" value="#66CC00"/>
    </inkml:brush>
  </inkml:definitions>
  <inkml:trace contextRef="#ctx0" brushRef="#br0">1701 35 3328,'-1'-1'83,"1"0"-1,-1 0 1,1 0 0,0 0-1,-1 0 1,1 0 0,0 0-1,0-1 1,0 1 0,0 0-1,0 0 1,0 0 0,0 0-1,0 0 1,0 0 0,1 0-1,-1 0 1,0 0 0,1 0-1,-1 0 1,12-12 5077,-13 14-5071,1 1 0,0-1 0,0 0 0,-1 0 1,1 0-1,0 0 0,-1 0 0,1 0 1,-1 0-1,1 0 0,-1 0 0,0 0 0,1 0 1,-1-1-1,0 1 0,0 0 0,0 0 0,0-1 1,1 1-1,-1 0 0,0-1 0,0 1 0,0-1 1,0 1-1,0-1 0,0 0 0,-1 1 0,1-1 1,0 0-1,0 0 0,0 0 0,-2 0 0,-6 2 195,-1-2 0,-18 0 0,15-1 273,-258 24 1751,181-12-1742,-28 12 87,86-16-176,0 0 0,0-2-1,-41 1 1,-59 2 949,64-1-740,-229 34 1027,105-11-2818,159-27-580,-52 0 1,52-5-1800,-49-8 1,27-3-943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49.120"/>
    </inkml:context>
    <inkml:brush xml:id="br0">
      <inkml:brushProperty name="width" value="0.1" units="cm"/>
      <inkml:brushProperty name="height" value="0.1" units="cm"/>
      <inkml:brushProperty name="color" value="#66CC00"/>
    </inkml:brush>
  </inkml:definitions>
  <inkml:trace contextRef="#ctx0" brushRef="#br0">11 0 1280,'-10'11'640,"10"-2"-1120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50.091"/>
    </inkml:context>
    <inkml:brush xml:id="br0">
      <inkml:brushProperty name="width" value="0.1" units="cm"/>
      <inkml:brushProperty name="height" value="0.1" units="cm"/>
      <inkml:brushProperty name="color" value="#66CC00"/>
    </inkml:brush>
  </inkml:definitions>
  <inkml:trace contextRef="#ctx0" brushRef="#br0">197 9 3456,'-6'6'3366,"-1"15"-3704,2-9 696,-1 0 426,4-11-609,1 1 1,1-1-1,-1 1 0,0-1 0,0 1 1,1-1-1,-1 1 0,0 0 1,1-1-1,0 1 0,-1 0 1,1-1-1,0 1 0,0 2 1,0 74 7973,-5-84-7333,5 4-698,0 2-103,0-1-1,0 1 0,0 0 1,0 0-1,0-1 0,-1 1 0,1 0 1,0-1-1,0 1 0,0 0 1,0 0-1,0-1 0,0 1 1,0 0-1,0 0 0,-1 0 1,1-1-1,0 1 0,0 0 1,0 0-1,0 0 0,-1-1 1,1 1-1,0 0 0,0 0 1,0 0-1,-1 0 0,1 0 1,0-1-1,0 1 0,-1 0 1,1 0-1,0 0 0,0 0 1,-1 0-1,1 0 0,0 0 1,-1 0-1,-19-5 759,19 5-682,0-3-49,0 0 1,0 0-1,0 0 1,0 1-1,-1-1 0,1 1 1,-1-1-1,0 1 0,-3-4 1,-11-17 338,11 14-145,4 5-206,-1 0 1,0 0-1,0 1 1,0-1 0,-1 1-1,1-1 1,-6-4-1,-24-26 424,27 30-432,4 3-18,1 1 0,-1-1 1,1 1-1,-1-1 0,0 1 1,1-1-1,-1 1 0,0 0 1,1-1-1,-1 1 0,0 0 1,1-1-1,-1 1 0,0 0 1,0 0-1,1 0 0,-1 0 1,0 0-1,0 0 0,0 0 1,0 0-1,0 0-13,-10-4 247,11 4-239,0 0 0,0 0-1,0 0 1,-1 0-1,1 0 1,0 0-1,0 0 1,0 1-1,-1-1 1,1 0 0,0 0-1,0 0 1,0 0-1,-1 0 1,1 0-1,0 0 1,0 0-1,0 0 1,0 0 0,-1 1-1,1-1 1,0 0-1,0 0 1,0 0-1,0 0 1,0 0-1,-1 1 1,1-1 0,0 0-1,0 0 1,0 0-1,0 1 1,0-1-1,0 0 1,0 0 0,0 0-1,0 1 1,0-1-1,0 0 1,0 0-1,0 0 1,0 1-1,0-1 1,0 0 0,0 0-1,0 0 1,0 1-1,0-1 1,0 0-1,0 0 1,0 0-1,0 1 1,1-1 0,-1 0-1,0 0 1,0 0-1,0 0 1,0 0-1,0 1 1,1-1-1,-1 0 1,0 0 0,26 38-975,-23-33 493,-2-4 215,0 0-1,-1 1 1,1-1-1,0 1 0,0-1 1,-1 1-1,1-1 0,-1 1 1,1-1-1,-1 1 0,0 0 1,1-1-1,-1 1 0,0 1 1,-16 6-5353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51.982"/>
    </inkml:context>
    <inkml:brush xml:id="br0">
      <inkml:brushProperty name="width" value="0.1" units="cm"/>
      <inkml:brushProperty name="height" value="0.1" units="cm"/>
      <inkml:brushProperty name="color" value="#66CC00"/>
    </inkml:brush>
  </inkml:definitions>
  <inkml:trace contextRef="#ctx0" brushRef="#br0">2419 292 3584,'-3'-10'935,"3"8"-847,0 1 0,0 0 0,-1-1 0,1 1 0,-1 0 0,1-1 0,-1 1 0,1 0 1,-1-1-1,0 1 0,1 0 0,-2-1 0,1 1 184,1-1-402,1 1-1,-1-1 1,1 1 0,0-1 0,-1 1 0,1-1-1,0 1 1,0-1 0,2-1 0,3-8-509,-5-14 6062,-23 25-4180,20 0-1103,0 0 1,-1 0-1,1 0 0,-1 1 0,1-1 1,0 1-1,-1-1 0,1 1 1,0 0-1,0 0 0,-1 0 0,1 0 1,0 0-1,0 0 0,0 1 1,0-1-1,0 1 0,1-1 0,-1 1 1,0 0-1,1 0 0,-2 2 1,-4 4 116,1 0 1,-1-1 0,0 0 0,-1 0-1,0 0 1,0-1 0,0-1 0,-18 10 0,20-12-133,0-1 0,-1 1 0,1-1 0,0-1 0,-1 1 0,0-1 0,1 0 1,-1 0-1,0-1 0,1 0 0,-1-1 0,-9 0 0,8-3 37,0 0 0,0 0-1,1 0 1,-1-1 0,1 0 0,0-1-1,0 1 1,-9-12 0,-4-1 126,-3 1-71,-1 0 0,-40-20 0,14 8 12,27 14-60,-1 2 0,-27-11 0,7 4 61,-13-4 153,24 14-111,-1 2 1,-37-3-1,-8-3-150,53 11-117,0 0 1,0 2 0,-38 2 0,12 0 88,4 2-48,-89 15-1,57-5 189,-79 19 687,47-7-354,-159 46 204,58-12-1179,180-51-82,15-3-504,0-1 1,0 0-1,0-1 0,0-1 1,-1-1-1,-20-1 1,-13-9-2970,-1-5-639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52.824"/>
    </inkml:context>
    <inkml:brush xml:id="br0">
      <inkml:brushProperty name="width" value="0.1" units="cm"/>
      <inkml:brushProperty name="height" value="0.1" units="cm"/>
      <inkml:brushProperty name="color" value="#66CC00"/>
    </inkml:brush>
  </inkml:definitions>
  <inkml:trace contextRef="#ctx0" brushRef="#br0">950 53 5376,'0'0'83,"0"-1"0,-1 1 1,1 0-1,0-1 0,0 1 1,0 0-1,0-1 0,-1 1 1,1 0-1,0-1 0,0 1 1,0 0-1,0-1 0,0 1 1,0 0-1,0-1 0,0 1 0,0-1 1,0 1-1,0 0 0,0-1 1,0 1-1,0 0 0,0-1 1,0 1-1,1 0 0,-1-1 1,0 1-1,0 0 0,1-1 1,9-5 836,-9 6-864,0 0-1,0 0 1,0 0-1,0-1 1,-1 1 0,1 0-1,0-1 1,0 1 0,-1 0-1,1-1 1,0 1 0,-1-1-1,1 1 1,0-1 0,-1 0-1,1 1 1,-1-1 0,1 1-1,-1-1 1,1 0-1,-1 0 1,1 1 0,-1-1-1,0 0 1,1 0 0,-1 1-1,0-3 1,0 2 46,0 1 0,0-1 0,0 0 0,0 0 1,-1 0-1,1 0 0,0 1 0,-1-1 0,1 0 0,-1 0 0,1 1 0,-1-1 0,1 0 1,-1 1-1,0-1 0,1 1 0,-1-1 0,0 0 0,1 1 0,-1 0 0,0-1 0,1 1 0,-1-1 1,0 1-1,0 0 0,0-1 0,0 1 0,1 0 0,-1 0 0,-1 0 0,-27-3 815,28 3-866,-25 2 506,1 1 0,0 1 0,0 1 0,0 1 0,-24 10 0,16-6-49,-61 12-1,-117 6 1641,-47 7-2898,248-34-135,0 0 1,0 0 0,0-1-1,0 0 1,0-1 0,0 0-1,0-1 1,0 0 0,1 0-1,-13-5 1,-15-10-2897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17.578"/>
    </inkml:context>
    <inkml:brush xml:id="br0">
      <inkml:brushProperty name="width" value="0.1" units="cm"/>
      <inkml:brushProperty name="height" value="0.1" units="cm"/>
      <inkml:brushProperty name="color" value="#FFFC18"/>
    </inkml:brush>
  </inkml:definitions>
  <inkml:trace contextRef="#ctx0" brushRef="#br0">4141 144 1152,'0'0'3685,"-15"4"-1290,10-2-2129,0 0 1,0 0-1,0-1 0,0 0 1,0 0-1,-8 1 1,-15 2 369,20-3-448,-1 0 1,0 0-1,1-1 0,-18-1 1,-1 0 117,15 1-150,-17 0 393,-53-6-1,72 4-381,0-1 0,-18-7 0,18 6-27,1 0 0,0 1 1,-18-3-1,-64-1 930,-114 4 1,118 4-962,12-7-34,-82-3 544,17 17-390,103-5-249,-62-3 0,34-2 204,-237 2 338,151-5-58,17-4-250,45 0-300,55 9 198,-34 1 52,1-3-1,-108-17 1,130 13-225,0 1 0,-90 5 0,58 1 159,-295-1 259,359 0-359,-1-2 0,1 0 0,-20-5 0,20 3 76,0 1 0,-1 1 0,-21-1 0,25 2-50,0 0 0,-19-4-1,19 2 64,-1 1-1,-20-1 1,11 3 29,0 1 0,0 1 0,-24 4 0,-86 13-12,77-14 21,-24 1 384,-98-5-1,76-3-464,82 3-78,-4-1-537,-35-4 0,48 3-38,0-1 0,1 0 1,-1 0-1,1-1 0,0 1 0,-1-2 0,1 1 0,-8-6 1,-21-18-3824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53.913"/>
    </inkml:context>
    <inkml:brush xml:id="br0">
      <inkml:brushProperty name="width" value="0.1" units="cm"/>
      <inkml:brushProperty name="height" value="0.1" units="cm"/>
      <inkml:brushProperty name="color" value="#66CC00"/>
    </inkml:brush>
  </inkml:definitions>
  <inkml:trace contextRef="#ctx0" brushRef="#br0">1729 36 4352,'-1'-1'75,"0"1"24,0-1 0,1 1 0,-1-1-1,0 1 1,1-1 0,-1 0 0,0 1 0,1-1 0,-1 0 0,1 0 0,-1 1-1,1-1 1,-1 0 0,1 0 0,0 0 0,-1 0 0,1 0 0,0 1-1,0-1 1,0 0 0,0 0 0,0 0 0,0-2 0,0 2-74,-1 1 0,1-1 0,0 0 0,0 1 0,-1-1 0,1 0 0,0 1 0,-1-1 1,1 0-1,0 1 0,-1-1 0,1 1 0,-1-1 0,1 1 0,-1-1 0,1 1 0,-1-1 0,0 1 0,1-1 0,-1 1 0,0 0 1,1-1-1,-1 1 0,0 0 0,1 0 0,-1 0 0,0-1 0,1 1 0,-1 0 0,0 0 0,0 0 0,0 0 0,-31 0 1808,24 0-1427,-17 3 221,0 0 1,1 1-1,0 2 0,0 0 0,-25 11 0,36-13-374,11-3-203,-120 36 1434,100-32-1386,-1-1 0,1-1 0,-36 1 0,-293-4 1955,193 14-411,62-3-1018,-27-3-834,-153-8-1,191-10-4489,0-9-4082,33 5 4958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1:54.444"/>
    </inkml:context>
    <inkml:brush xml:id="br0">
      <inkml:brushProperty name="width" value="0.1" units="cm"/>
      <inkml:brushProperty name="height" value="0.1" units="cm"/>
      <inkml:brushProperty name="color" value="#66CC00"/>
    </inkml:brush>
  </inkml:definitions>
  <inkml:trace contextRef="#ctx0" brushRef="#br0">1468 7 7552,'-45'-6'3966,"-26"6"-4927,36 0 1940,-173 17 3530,104-5-3157,3 2-819,-15 1-42,4-6-229,-14 2 1231,-179-8 0,282-5-2210,0-1 1,0-1-1,-42-13 0,44 10-2036,1-2 1,-21-11-1,12 1-1263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04.104"/>
    </inkml:context>
    <inkml:brush xml:id="br0">
      <inkml:brushProperty name="width" value="0.1" units="cm"/>
      <inkml:brushProperty name="height" value="0.1" units="cm"/>
      <inkml:brushProperty name="color" value="#66CC00"/>
    </inkml:brush>
  </inkml:definitions>
  <inkml:trace contextRef="#ctx0" brushRef="#br0">2339 53 2560,'3'1'253,"0"0"1,0 0-1,0 0 1,-1 0-1,1 0 0,0 1 1,-1-1-1,1 1 1,-1-1-1,0 1 0,1 0 1,1 3-1,2 0-136,-1 0-1,0 0 0,8 12 1,-13-16-77,0-1 1,1 0-1,-1 0 0,0 0 1,0 0-1,0 1 0,1-1 1,-1 0-1,0 0 0,0 1 1,0-1-1,1 0 0,-1 1 1,0-1-1,0 0 1,0 0-1,0 1 0,0-1 1,0 0-1,0 1 0,0-1 1,0 0-1,0 1 0,0-1 1,0 0-1,0 0 0,0 1 1,0-1-1,0 0 0,0 1 1,0-1-1,0 0 1,0 1-1,0-1 0,-1 0 1,1 0-1,0 1 0,0-1 1,0 0-1,-1 0 0,1 1 1,0-1-1,0 0 0,0 0 1,-1 0-1,1 1 1,0-1-1,-1 0 0,1 0 1,0 0-1,0 0 0,-1 0 1,1 0-1,0 1 0,-1-1 1,1 0-1,0 0 0,0 0 1,-1 0-1,1 0 1,0 0-1,-1 0 0,1 0 1,0 0-1,-1-1 0,-1 1 91,0 0 1,1 0-1,-1-1 0,1 1 0,-1-1 0,0 1 1,1-1-1,-1 0 0,1 1 0,-3-3 0,3 3-6,0-1 0,-1 0 0,1 0 0,0 1 0,-1-1 0,1 1-1,-1-1 1,1 1 0,-1-1 0,1 1 0,-1 0 0,1 0 0,-1 0-1,1 0 1,-3 0 0,2 0 149,1 0-130,-16 0 1136,16 1-1175,1 0-1,-1-1 1,1 1 0,-1 0-1,1 0 1,-1 0 0,1-1-1,0 1 1,-1 0-1,1 0 1,0 0 0,0 0-1,0 0 1,0 0 0,0 0-1,0 0 1,0 0-1,0 0 1,0 1 0,0 29 621,0-23 807,0-9-1492,0 0 0,0 0 0,0 0 0,0 0 1,0 0-1,0 0 0,0 0 0,-1-1 0,1 1 0,0 0 0,-1 0 0,1 0 0,-1 0 0,1 0 1,-1 1-1,0-2 0,0 0-20,-1 1 0,1 0 0,0-1 1,0 1-1,0 0 0,0-1 0,1 0 0,-1 1 1,0-1-1,1 1 0,-2-4 0,2 4 0,0-1-1,-1 0 1,0 1 0,1-1-1,-1 1 1,0 0-1,1-1 1,-1 1-1,0 0 1,0-1 0,-2-1-1,-3-2-2,4 3 11,-1 0-1,1 0 1,0 0-1,-1 1 0,1-1 1,-1 1-1,-3-2 1,0 2 120,0 0 0,0 0 1,0 0-1,-10 1 0,-10 1 66,20 0-153,0-1 0,0 0 0,0 0 1,1-1-1,-1 1 0,-9-4 1,8 3-37,1 0 1,-1 1-1,0-1 1,1 1-1,-1 0 0,-7 2 1,-8-1 44,-151-1 793,159-1-801,1-1 1,-26-5-1,25 4-13,0 0 1,-28-1-1,36 3 9,-1 0 1,0 0-1,0-1 1,0 1-1,1-2 1,-7-2-1,-20-6-80,19 7 38,10 3 1,0 0 1,0 0-1,-1 0 1,1 0-1,-8 0 1,-146-2 567,23-3-996,20-1 776,-2 0-23,99 7-349,0 0-1,1 2 1,-1 0-1,-29 9 1,-19 3 54,-47 15 197,83-23-175,1 0 0,-61 2 0,33-4 14,-20 9 165,54-7-146,-1-2 1,-40 1 0,13-3-62,1 2 1,-91 20 0,97-10-1409,39-12 647,0 1 1,0-1-1,-1 0 0,1-1 0,-1 1 0,0-1 0,1 0 1,-1-1-1,0 1 0,0-1 0,1 0 0,-1-1 0,-10-1 1,-31-15-4354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05.121"/>
    </inkml:context>
    <inkml:brush xml:id="br0">
      <inkml:brushProperty name="width" value="0.1" units="cm"/>
      <inkml:brushProperty name="height" value="0.1" units="cm"/>
      <inkml:brushProperty name="color" value="#66CC00"/>
    </inkml:brush>
  </inkml:definitions>
  <inkml:trace contextRef="#ctx0" brushRef="#br0">579 66 3072,'-1'-2'129,"1"0"0,0 0 0,0 0 1,1 0-1,-1 0 0,0 0 0,1 1 0,-1-1 1,1 0-1,-1 0 0,1 0 0,0 0 0,0 1 0,0-1 1,0 0-1,0 1 0,0-1 0,1 1 0,-1-1 1,0 1-1,1 0 0,-1 0 0,1-1 0,-1 1 0,1 0 1,0 0-1,-1 0 0,1 1 0,0-1 0,0 0 1,0 1-1,-1-1 0,1 1 0,0-1 0,4 1 491,-6 0-539,1 0 0,-1 0 0,0 0 0,0-1 0,1 1 0,-1 0 0,0 0 0,0 0 0,0 0 0,1 0 0,-1 0 0,0-1 0,0 1 0,0 0 0,1 0 0,-1 0 0,0-1 0,0 1 0,0 0 0,0 0 0,0-1 0,0 1 0,1 0 0,-1 0 0,0-1 0,0 1 0,0 0 0,0 0 0,0-1 0,0 1 0,0 0 0,0 0 0,0-1 0,0 1 0,0 0 0,0 0 0,0-1 0,-1 1 0,1 0 0,0 0 0,0-1 0,0 1 0,-2-1 70,1 0 0,0 0 0,-1 0 0,1 1 0,-1-1 0,1 1 0,-1-1 0,0 1 0,1-1 0,-1 1 0,1 0 0,-1 0 0,0 0 0,1 0 0,-1 0 0,-1 0 0,-32 5 1044,28-3-931,-34 7 883,1 1-1,-53 23 0,-73 40 270,129-55-1674,27-14-405,1 0-1,-1 0 0,-17 3 1,21-6-75,0 0 0,0-1 0,-1 1 0,1-1 0,0-1 1,-1 1-1,1-1 0,0 0 0,0-1 0,0 1 0,-11-6 0,-20-11-2664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54.346"/>
    </inkml:context>
    <inkml:brush xml:id="br0">
      <inkml:brushProperty name="width" value="0.1" units="cm"/>
      <inkml:brushProperty name="height" value="0.1" units="cm"/>
      <inkml:brushProperty name="color" value="#FFFC18"/>
    </inkml:brush>
  </inkml:definitions>
  <inkml:trace contextRef="#ctx0" brushRef="#br0">1 10 128,'5'-6'0,"-5"3"0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55.215"/>
    </inkml:context>
    <inkml:brush xml:id="br0">
      <inkml:brushProperty name="width" value="0.1" units="cm"/>
      <inkml:brushProperty name="height" value="0.1" units="cm"/>
      <inkml:brushProperty name="color" value="#FFFC18"/>
    </inkml:brush>
  </inkml:definitions>
  <inkml:trace contextRef="#ctx0" brushRef="#br0">1960 44 1536,'2'-3'246,"0"1"-1,0-1 1,0 1 0,0-1 0,0 1-1,0 0 1,12-10 3922,-16 10-4034,-1 1-1,1-1 1,0 1 0,0 0 0,-1 0-1,1 0 1,-1 0 0,1 0 0,-1 1 0,1-1-1,-1 1 1,1-1 0,-5 1 0,-41 1 698,25 0-332,-257-5 3031,15 8-2118,-124-4-363,376 1-953,1 0 0,-19 4-1,19-2-73,-1-1-1,-19 0 1,-71 4-13,-123-1 566,134-1-266,65-3-122,-50 10 1,57-8 15,0 2-10,0 0 0,0 1 0,1 1 1,-27 13-1,41-17-190,0 0 0,1 0 0,-1 1 0,1-1 0,0 1 0,0 0 0,-6 9 0,7-9-432,-1 1 1,0-1 0,0 0 0,0 0 0,0-1-1,-1 1 1,1-1 0,-10 6 0,-16 0-2587,-15-4-1012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56.392"/>
    </inkml:context>
    <inkml:brush xml:id="br0">
      <inkml:brushProperty name="width" value="0.1" units="cm"/>
      <inkml:brushProperty name="height" value="0.1" units="cm"/>
      <inkml:brushProperty name="color" value="#FFFC18"/>
    </inkml:brush>
  </inkml:definitions>
  <inkml:trace contextRef="#ctx0" brushRef="#br0">907 345 3456,'0'-2'108,"0"-1"-1,0 1 1,0-1 0,0 1 0,0-1-1,1 0 1,-1 1 0,1-1 0,0 1-1,0 0 1,0-1 0,0 1 0,0 0-1,1-1 1,-1 1 0,1 0-1,1-2 1,-1 1 8,0 0 0,0 0 0,0 0 0,0-1 0,-1 1 1,1 0-1,-1-1 0,0 1 0,0-1 0,1-4 0,-2 6 93,0 1-1,0-1 1,0 0 0,0 0 0,-1 0 0,1 0-1,0 1 1,-1-1 0,1 0 0,-1 1 0,0-1-1,0 0 1,1 1 0,-1-1 0,-2-2 0,1 2-57,-1 0 0,0 0 0,1 0 0,-1 1 0,0-1 0,0 1 1,-3-2-1,-3 0 351,-73-41 2297,56 30-2125,-1 1 0,-1 0 0,-53-14 0,-90-11 950,-39 8-542,177 28-1632,10 1-1055,1-1 1,-1-1 0,1-1 0,-23-7 0,38 9 774,1 0 0,-1 1 1,1 0-1,-1 0 0,0 0 1,1 1-1,-10 0 1,-26 3-2031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3:56.938"/>
    </inkml:context>
    <inkml:brush xml:id="br0">
      <inkml:brushProperty name="width" value="0.1" units="cm"/>
      <inkml:brushProperty name="height" value="0.1" units="cm"/>
      <inkml:brushProperty name="color" value="#FFFC18"/>
    </inkml:brush>
  </inkml:definitions>
  <inkml:trace contextRef="#ctx0" brushRef="#br0">1603 56 5888,'-14'-6'771,"10"5"-570,0-1 0,0 1 1,-1-1-1,1 1 0,0 1 1,0-1-1,-1 1 0,1-1 0,-6 1 1,-51-1 988,-69 2-194,-315 10 3746,371-11-4316,-8-4 86,-97-16-1,97 8 15,-98-1 0,110 12-703,17 0-1900,-51 5 0,96-3 1376,1 0 0,-1 0-1,-11 5 1,-20 12-2872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24.600"/>
    </inkml:context>
    <inkml:brush xml:id="br0">
      <inkml:brushProperty name="width" value="0.1" units="cm"/>
      <inkml:brushProperty name="height" value="0.1" units="cm"/>
      <inkml:brushProperty name="color" value="#FFFC18"/>
    </inkml:brush>
  </inkml:definitions>
  <inkml:trace contextRef="#ctx0" brushRef="#br0">0 4 768,'11'0'352,"-6"0"-288,1 0-352,-1-3-128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27.105"/>
    </inkml:context>
    <inkml:brush xml:id="br0">
      <inkml:brushProperty name="width" value="0.1" units="cm"/>
      <inkml:brushProperty name="height" value="0.1" units="cm"/>
      <inkml:brushProperty name="color" value="#FFFC18"/>
    </inkml:brush>
  </inkml:definitions>
  <inkml:trace contextRef="#ctx0" brushRef="#br0">2667 1350 2432,'5'-3'7045,"-10"-24"-229,5 27-6775,1-1 0,-1 0 0,1 1 0,0-1 0,0 0 0,-1 1 1,1-1-1,0 1 0,0-1 0,0 1 0,0-1 0,0 1 0,0 0 0,0-1 0,1 1 1,0-1 30,9-4 243,-1-1 0,1 0-1,-1 0 1,0-1 0,12-11-1,-15 13-219,-1 0-1,0 1 1,1 0-1,13-6 1,-13 6-11,0 1-1,1-1 1,-1-1-1,11-8 1,-9 5-20,-8 7-11,1 0 0,0-1 1,0 1-1,-1-1 0,1 1 1,-1-1-1,1 0 0,-1 1 1,0-1-1,1 0 0,-1 0 1,0 0-1,0 0 1,-1 0-1,1 0 0,0 0 1,-1 0-1,1-1 0,-1 1 1,0 0-1,1 0 0,-1-3 1,0 3-42,0-1 1,1 1-1,-1 0 1,1 0 0,0 0-1,-1 0 1,1 0-1,0 0 1,0 0 0,0 0-1,3-3 1,-3 3-4,0 1 0,1-1 0,-1 0 0,0 0 1,-1 0-1,1 0 0,0 1 0,0-1 0,-1-1 1,1 1-1,0-3 0,-2-8 107,0 0 0,-1 0 0,0 0 0,-8-24-1,9 35-107,-26-132 77,-36-47 224,39 118-79,22 56-188,0 0 0,0 1 0,1-1 0,0-9 0,-3-13-119,1 21 109,0 1 0,-1-1 0,0 1 0,0 0 0,-1 0 0,1 0 0,-2 0 0,1 1 0,-1 0 0,0 0 0,-7-6 0,-149-159 53,121 130-87,29 31 6,1-1 1,-13-15-1,17 18-2,-1-1 0,-1 1 0,0 1 0,0 0 0,0 0 0,-1 0 0,0 1 0,0 1 0,0 0 0,-1 0 0,-20-5 0,-9-1 19,-81-9-1,93 16 11,-33-1-6,-105 3 1,79 4-50,42-5 45,0-1 0,-59-14 1,1 0-113,14 3 171,-43-4-160,-19 10 187,114 9-111,-50 0 27,-161 19 0,233-17-22,-30 5-10,-57 18 1,58-10-106,-69 36-1,-39 36 195,138-77-80,1 1 0,0 0 0,1 1 0,-21 26 0,26-28-47,1 1 0,0 0 0,1 1 0,0-1 0,-3 14 0,-4 9-7,6-17 88,-6 31 0,2-6-49,3-14-102,1-7 92,0-1 0,-12 27 0,-5 9 132,9-26-101,1 0 0,1 0-1,-14 57 1,17-53-13,8-30-8,0 0 1,0 0-1,0 0 1,1 0-1,0 0 1,-1 0-1,2 0 0,-1 0 1,0 0-1,1 0 1,0 0-1,0 0 1,2 6-1,-2-7 13,1 0 0,-1-1 1,1 1-1,-1-1 0,1 0 0,0 1 0,0-1 1,0 0-1,0 0 0,1 0 0,-1-1 0,0 1 1,1 0-1,-1-1 0,1 0 0,0 1 0,-1-1 1,1 0-1,4 1 0,18 2 7,-1 0-1,1-2 1,31 0-1,-26-2 43,52 7 0,-75-5-46,128 25-55,-96-18 84,1-2 1,1-2 0,45 0 0,-18-6-133,71-9 1,111-1 330,20 22 230,-245-11-394,150 3 97,-132 0-98,-1 2 1,46 12 0,-19-4 367,100 7 0,-106-15-432,0 2 0,74 20 0,-124-23-525,0 0-1,-1 1 1,1 1 0,-1 0-1,18 12 1,-25-15-161,0 0 0,0 0 0,0 0 1,8 2-1,28 2-3623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18.910"/>
    </inkml:context>
    <inkml:brush xml:id="br0">
      <inkml:brushProperty name="width" value="0.1" units="cm"/>
      <inkml:brushProperty name="height" value="0.1" units="cm"/>
      <inkml:brushProperty name="color" value="#FFFC18"/>
    </inkml:brush>
  </inkml:definitions>
  <inkml:trace contextRef="#ctx0" brushRef="#br0">1383 148 4608,'-61'0'2789,"61"0"-2815,0 0 0,-1-1-1,1 1 1,0 0 0,0 0 0,-1 0-1,1-1 1,0 1 0,0 0-1,-1 0 1,1-1 0,0 1 0,0 0-1,0-1 1,-1 1 0,1 0 0,0-1-1,0 1 1,0 0 0,0-1 0,0 1-1,0 0 1,0-1 0,0 1 0,0 0-1,0-1 1,0 1 0,0-1-1,-1-16-259,1 3 353,-1 10 76,0-1-1,0 1 1,0 0 0,0 0 0,-1 0 0,0 0 0,0 0-1,0 0 1,0 0 0,-1 0 0,1 1 0,-1-1 0,0 1 0,0 0-1,0 0 1,-1 0 0,1 0 0,-1 0 0,1 1 0,-1 0-1,0 0 1,-5-2 0,5 2-42,-11-2 346,-1 0 0,0 0 0,0 2 0,-26-2 0,-99-2 1366,75 6-1452,12-2 341,-85 10 1,-46 27 185,-18 2 207,165-30-658,-67 20 0,66-15-2257,-59 10-1,63-20-910,-6-4-1082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28.662"/>
    </inkml:context>
    <inkml:brush xml:id="br0">
      <inkml:brushProperty name="width" value="0.1" units="cm"/>
      <inkml:brushProperty name="height" value="0.1" units="cm"/>
      <inkml:brushProperty name="color" value="#FFFC18"/>
    </inkml:brush>
  </inkml:definitions>
  <inkml:trace contextRef="#ctx0" brushRef="#br0">28 8 2048,'0'1'6332,"0"-2"-6883,-1 0 462,1 1 1,0-1-1,0 1 0,-1-1 1,1 1-1,0 0 0,-1-1 1,1 1-1,0 0 0,-1-1 1,1 1-1,0 0 0,-1 0 1,1-1-1,-1 1 0,1 0 1,-1 0-1,1 0 0,-1-1 1,1 1-1,-1 0 0,1 0 1,-1 0-1,1 0 0,-1 0 1,1 0-1,-1 0 1,1 0-1,-1 0 0,1 0 1,0 0-1,-1 0 0,1 1 1,-1-1-1,1 0 0,-1 0 1,1 0-1,-1 1 0,0-1 1,-9 5-2275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2:30.790"/>
    </inkml:context>
    <inkml:brush xml:id="br0">
      <inkml:brushProperty name="width" value="0.1" units="cm"/>
      <inkml:brushProperty name="height" value="0.1" units="cm"/>
      <inkml:brushProperty name="color" value="#FFFC18"/>
    </inkml:brush>
  </inkml:definitions>
  <inkml:trace contextRef="#ctx0" brushRef="#br0">2435 1200 3968,'-1'0'56,"1"0"-1,0 0 1,0 0-1,-1 0 1,1 0 0,0 0-1,0 0 1,-1-1 0,1 1-1,0 0 1,0 0 0,0 0-1,-1 0 1,1-1 0,0 1-1,0 0 1,0 0 0,0 0-1,0-1 1,-1 1-1,1 0 1,0 0 0,0-1-1,0 1 1,0 0 0,0 0-1,0-1 1,0 1 0,0 0-1,0-1 1,0 1 0,0 0-1,0 0 1,0-1-1,0 1 1,0 0 0,0 0-1,0-1 1,9-5-100,-2 2 2755,-8 4-2630,1-1 0,0 0 0,0 0 0,0 1 0,-1-1 0,1 0 0,0 1-1,0-1 1,-1 0 0,1 1 0,-1-1 0,1 1 0,-1-1 0,1 1 0,-1-1 0,1 1 0,-1-1 0,1 1 0,-1-1 0,1 1 0,-1-1-1,0 1 1,1 0 0,-1 0 0,0-1 0,1 1 0,-1 0 0,0 0 0,0 0 0,1-1 0,-1 1 0,-1 0 0,-29 0 571,21 1-503,-330-1 4234,-168 0-2958,471 2-1141,-64 11 0,-10 1 70,59-8-37,-76 17 0,114-20-343,-223 35 191,161-28 54,-42 5 0,89-11-160,20-2-25,0-1 1,0 0 0,-1 0-1,1-1 1,0-1 0,0 1-1,-12-3 1,-1-3 66,1 0 1,0-1-1,1-1 0,0-1 1,0-1-1,1-1 0,0 0 1,-19-17-1,-23-12-32,44 30-12,1 0 0,-25-21 0,19 9 147,0 0 0,-28-37 0,40 46-141,1-2-1,0 1 1,1-1 0,1-1-1,0 1 1,-5-20 0,-8-59 66,7 25-34,8 37 233,-4-61 1,6 45-293,-7-225-121,10 249 66,6-38 0,-4 56 10,0 0-1,0 0 1,0 0 0,7-11-1,-6 10-97,-2 6 91,0 1 1,0-1-1,0 0 1,0 1-1,1-1 1,-1 1 0,0-1-1,0 1 1,0 0-1,0-1 1,0 1-1,1 0 1,-1 0 0,0 0-1,0 0 1,1 0-1,-1 0 1,2 0-1,2 0-21,34-4 24,1 1 0,52 4 0,-25 0 148,316-15 9,-118-6-374,133-16 279,-175 11-135,114-5 209,-312 27-161,1 2 0,0 0 0,0 2 0,0 1-1,0 0 1,48 13 0,-55-11 116,-10-2-54,-1 0 0,0 1 0,10 4 0,-15-6-19,-1 0 1,0 0-1,0 0 1,0 1-1,0-1 1,0 1-1,0-1 1,-1 1-1,1 0 1,0 0-1,-1 0 1,0 0-1,1 0 1,-1 0-1,0 0 0,1 3 1,6 19-45,0 1 0,-2 0 0,3 29 0,2 79-108,-6-59 82,2-1 58,14 271 515,-20-313-505,1 0 0,1 0-1,16 61 1,-1-34-2520,26 59-1,-42-112 1639,0-1 0,0 0 0,0 0-1,1-1 1,-1 1 0,1 0-1,5 5 1,-10-30-7926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01.668"/>
    </inkml:context>
    <inkml:brush xml:id="br0">
      <inkml:brushProperty name="width" value="0.1" units="cm"/>
      <inkml:brushProperty name="height" value="0.1" units="cm"/>
      <inkml:brushProperty name="color" value="#FFFC18"/>
    </inkml:brush>
  </inkml:definitions>
  <inkml:trace contextRef="#ctx0" brushRef="#br0">1885 0 4736,'-2'0'130,"0"0"0,0 0 0,0 1 0,0-1 0,0 0 0,0 1 0,0-1 0,0 1 0,0 0-1,0-1 1,1 1 0,-1 0 0,0 0 0,0 0 0,1 0 0,-1 1 0,1-1 0,-3 2 0,1-1 28,0 0 0,-1 0 0,1 0 0,-1 0 1,0-1-1,1 0 0,-1 1 0,-6 0 0,-35 4 1889,36-5-1666,-273 8 1724,89-6-797,85 5-716,-108-2 592,-325 3 394,498-9-1481,-176-5-2188,174 3 250,-18-3-1737,18-7-48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02.989"/>
    </inkml:context>
    <inkml:brush xml:id="br0">
      <inkml:brushProperty name="width" value="0.1" units="cm"/>
      <inkml:brushProperty name="height" value="0.1" units="cm"/>
      <inkml:brushProperty name="color" value="#FFFC18"/>
    </inkml:brush>
  </inkml:definitions>
  <inkml:trace contextRef="#ctx0" brushRef="#br0">2063 70 3840,'-17'-6'1647,"16"5"-1660,0 0 0,1 1 0,-1-1 0,1 0 0,0 0 0,-1 0 0,1 0 0,0 0 0,-1 0 0,1 1 0,0-1 0,0 0 0,0 0 0,0 0 0,0 0 0,0 0 0,0-1 0,-1 0 163,1 1 0,0-1 1,-1 0-1,0 1 0,0-1 0,1 0 0,-1 1 0,0-1 0,0 1 0,0-1 1,0 1-1,-1 0 0,1-1 0,0 1 0,0 0 0,-1 0 0,-1-1 1,0-1 54,-1 1 1,1 0 0,-1 0 0,0 0 0,0 0 0,-4-1 0,-3 1 62,0 1-1,0 0 1,0 1-1,0 1 1,-20 2-1,-72 22 1429,-5 2-1242,-146 17-1,129-26 98,-62 6-62,-279-16 336,295-10 62,36 1 84,-64 1-1235,68 4-7680,105-3 4552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54:04.241"/>
    </inkml:context>
    <inkml:brush xml:id="br0">
      <inkml:brushProperty name="width" value="0.1" units="cm"/>
      <inkml:brushProperty name="height" value="0.1" units="cm"/>
      <inkml:brushProperty name="color" value="#FFFC18"/>
    </inkml:brush>
  </inkml:definitions>
  <inkml:trace contextRef="#ctx0" brushRef="#br0">2005 83 5376,'-3'-3'141,"1"0"1,-1 1-1,0 0 1,0-1-1,0 1 1,0 0-1,0 0 1,0 1-1,-1-1 1,1 1-1,0-1 0,-1 1 1,1 0-1,-1 0 1,0 1-1,1-1 1,-1 1-1,-4 0 1,-15 0 1902,4 0-1379,0 0-1,-32-5 0,-15-5-120,-88-20 367,146 29-915,-16-2 201,0 2 1,-40 2 0,15 0 190,-244-6 673,211 4-762,-100 3 330,71 12-52,50-5-263,-24 2 121,-31 5 294,-126 0 0,109-17-2568,45-2-2290,44 2 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3:44.775"/>
    </inkml:context>
    <inkml:brush xml:id="br0">
      <inkml:brushProperty name="width" value="0.1" units="cm"/>
      <inkml:brushProperty name="height" value="0.1" units="cm"/>
      <inkml:brushProperty name="color" value="#FFFC18"/>
    </inkml:brush>
  </inkml:definitions>
  <inkml:trace contextRef="#ctx0" brushRef="#br0">8136 1062 3072,'-4'-5'4053,"1"5"-3819,0 1-1,1-1 0,-1 1 1,0 0-1,1 0 0,-1 0 1,1 0-1,-1 0 1,1 0-1,0 1 0,-1-1 1,1 1-1,-3 3 1,-13 7 1101,6-5-619,1 0 1,-1 1-1,-16 15 1,-17 13 438,39-33-947,1 0 0,-1 0 0,-1 0 0,1-1 0,0 0 0,-1 0 0,1 0 0,-1-1 0,1 0 0,-1 0 0,-10-1 0,7 1 49,0 0 1,0 0 0,-17 6-1,16-4-37,1-1 0,-1 0-1,-19 1 1,-11-3 41,-7 1 246,-51-6 0,69 2-339,-45 4-1,30 0-6,-80 8 521,76-9-415,-13 1-182,-92-11 1,-29-14 385,-120-19 140,169 28-176,36 6-427,34 4 15,-86 3 1,72 3 244,-149 5-92,126-7-86,-103 2-32,137 2 12,-68 12 0,75-5-68,-96 29 1,144-36 18,0 0 1,-1-1 0,1-1-1,-13 1 1,-14 1-13,-47 1 82,36-3-151,33-1 2,-30 4 0,31-2 46,-1-1-1,-21-2 1,21 1 10,1 0 0,-25 3 0,20-1 32,1 0 0,-40-3-1,14-1 5,33 1-158,9 1 135,1-1 0,0 1 0,0 0-1,-1 0 1,1 0 0,0 0 0,-1 1-1,1-1 1,0 1 0,-1 0-1,-4 2 1,4 0-6,-1-1 1,1 0-1,0 0 0,-1-1 0,1 1 0,-9 1 1,-2 1 96,-29 11-113,41-13 11,-1 0 0,1 0 0,-1-1 0,0 1 0,1-1 0,-1 0 0,0 0 0,0 0 0,-8 1 0,8-2 0,-1 1 0,1 0 0,-1 0 0,1 0 0,-7 2 0,-19 5 0,-52 7 11,25-7 65,38-5-103,1 0 0,-21 0 0,-65 3 160,2-1-64,29 1-1,1 1-29,62-7-16,1 1 0,-1 1 0,-9 2 0,9-2-14,0 0 0,0 0 0,-11-1 0,-32 0 145,10 0-180,-66-7-1,8-5 89,49 6-52,1-2-1,-67-17 1,70 11-29,-1 2 0,-88-7 0,-101 11-47,66-2 189,152 8-145,-30-5 0,30 3 52,-30-1 0,-63-2-41,81 5-7,-50-10 0,50 6 39,-49-1 0,23 3-25,-88-15 0,57 5 54,70 11-74,-26 2 0,27 1 24,-28-4 0,19 1-29,-52 2-1,27 1-33,30 1 66,0 0 0,1 2 0,-23 5 1,-13 3 9,50-11-35,-279 51 199,253-45-154,0-2 0,-50 1 0,78-5-23,1-1 0,0 1 0,-1 0 0,1-1 0,0 2 0,-7 2 0,-13 3 0,-29 3-22,20-4-13,0-1-1,-48 2 1,69-7 47,-7 0 25,1 0 0,-29-5 0,-19-5-154,46 7 114,0 0 0,0 2 0,-1 0 1,-27 3-1,-1-1 11,26 0-8,15 0 0,-1-1 0,0 0 0,-15-3 0,22 3 1,1-1 0,-1 1 0,1-1 0,0 1 0,0-1 0,-1 0 0,1 0 0,0 0-1,0 0 1,0 0 0,0 0 0,0 0 0,0 0 0,0 0 0,0 0 0,1 0 0,-1-1 0,0 1 0,1 0 0,-2-2 0,1-1-3,0 1 0,0-1 0,0 0 0,0 1 0,1-1 0,-1-5 0,1-220 50,2 200-64,1-1 1,9-38 0,-7 44 38,-1 0 0,0 0 0,-2 0 0,-2-42 0,-5-51 18,1 24-141,2-5-2,-1-15 12,1-16-98,3 58 104,-1 69 4,14-3-155,-13 4 225,0 1 0,1-1 0,-1 0 0,0 1 0,1-1-1,-1 1 1,1-1 0,-1 1 0,0 0 0,3-1 0,116-2-22,274-3-6,-296 3 124,58 2 84,50 6-36,-14-1-1,339 0 99,-273-7-187,-128 11-135,32 7 276,26-13-170,-102-4-32,261 2 363,-145-5-251,172 1-16,-223-5 11,-74 3-65,348 0 43,-256 7-47,488-6 106,-424 10-187,-113-4 45,225-6-4,-150-4 152,-63 5 19,-26 2-179,200-22 27,-192 15 25,-75 4 2,67 2 1,-30 2 16,83 0-61,44-3-32,-75 3 154,-72 1-218,85 6 149,177 3 33,-250-9-30,79 10 0,-114-5-34,-19-2-6,0-1-1,22 1 1,-9-2-7,0 1-1,-1 1 1,1 2-1,29 8 1,-26-6 17,-22-5-7,0-1 0,0 1-1,0 0 1,0 1 0,-1 0-1,1 0 1,-1 1 0,0 0 0,7 5-1,-12-7-2,1 0 0,-1 1 0,0-1 0,0 1 0,0 0 0,-1 0 0,1-1 0,-1 1 0,1 0 0,-1 0 0,1 4 0,7 36 0,-8-36 0,1 16 0,-1 1 0,-2 30 0,0-6 0,-2 15 26,-3-1-1,-2 0 1,-4 0 0,-19 63-1,28-113-34,2 0 0,-1 1 1,1-1-1,2 18 0,-1-19 7,0 0 0,0 0 0,-1 0 0,0 0 0,-1 0 0,-4 16-1,-18 31 113,-3-2 0,-1-1 0,-3-1 0,-42 54 0,59-88-53,-1-1 0,-29 30 0,38-43-323,0-1 0,-1 0-1,1 0 1,-1-1 0,0 0-1,0 0 1,0-1 0,-1 0 0,1 0-1,-1 0 1,0-1 0,-9 1-1,13-3-240,-1 0 0,0 0 0,1 0 0,-1-1-1,0 0 1,1 0 0,-1 0 0,1 0 0,-1-1 0,1 0 0,0 0-1,0 0 1,0 0 0,0-1 0,0 0 0,-5-4 0,2 2-253,-52-37-4498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31.854"/>
    </inkml:context>
    <inkml:brush xml:id="br0">
      <inkml:brushProperty name="width" value="0.1" units="cm"/>
      <inkml:brushProperty name="height" value="0.1" units="cm"/>
      <inkml:brushProperty name="color" value="#E71224"/>
    </inkml:brush>
  </inkml:definitions>
  <inkml:trace contextRef="#ctx0" brushRef="#br0">4230 269 4224,'-4'-2'410,"0"1"0,-1-1 0,1 1-1,0 0 1,-1 0 0,-6 0 0,10 1-347,-1 0-1,1-1 1,-1 1 0,1-1-1,0 1 1,-1-1 0,1 1-1,0-1 1,-1 0 0,1 0-1,-2-1 1,-7-5-399,-66-36 933,48 32-93,0 1 0,0 1 0,-49-8 0,60 13-313,0 0-1,1-1 0,-17-7 1,16 5 97,-1 1 0,-22-5 1,-1 2 12,23 5-160,1 0 0,-1 1-1,-22-1 1,13 2 104,1-1 0,-1-2 0,1 0 0,0-2 1,-34-13-1,47 16-201,-14-4 138,-46-6 1,48 10-207,-21-2 123,0 3 0,-51 2 0,55 1 191,12 2-63,0 1 0,1 1 0,-31 9 1,-25 4-257,30-11 175,-84-2 1,-187 24 462,210-13-322,-18 0-69,-362 37 28,451-48-61,1-1 0,0-2 1,-89-10-1,68-3-116,-65-9-37,22 15-242,-156 12-1,-16-4 1056,148-3-303,-95-12 605,201 10-1052,23 3-89,-5 0-235,1-1-1,-1 0 1,1 0 0,-1-1-1,0 0 1,-11-5-1,18 7 140,1 0 0,-1 0 0,1-1 0,0 1-1,-1 0 1,1 0 0,-1-1 0,1 1-1,0 0 1,-1-1 0,1 1 0,0 0 0,-1-1-1,1 1 1,0-1 0,-1 1 0,1 0-1,0-1 1,0 1 0,0-1 0,-1 1 0,1-1-1,0 1 1,0-1 0,0 1 0,0-1-1,0 0 1,0 1-106,0-1-1,1 0 0,-1 0 0,1 0 1,-1 0-1,1 0 0,-1 1 0,1-1 1,0 0-1,-1 1 0,1-1 0,0 0 1,-1 1-1,3-2 0,21-12-4149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44.031"/>
    </inkml:context>
    <inkml:brush xml:id="br0">
      <inkml:brushProperty name="width" value="0.1" units="cm"/>
      <inkml:brushProperty name="height" value="0.1" units="cm"/>
      <inkml:brushProperty name="color" value="#E71224"/>
    </inkml:brush>
  </inkml:definitions>
  <inkml:trace contextRef="#ctx0" brushRef="#br0">1981 2 1536,'-6'0'280,"6"-1"-195,-1 1-1,0 0 1,0 0-1,0 0 1,1 0 0,-1 0-1,0 0 1,0 0-1,0 0 1,1 0-1,-1 0 1,0 0-1,0 0 1,0 1-1,1-1 1,-1 0 0,0 0-1,1 1 1,-1-1-1,0 1 1,1-1-1,-1 1 1,0-1-1,1 1 1,-1-1-1,1 1 1,-1-1 0,1 1-1,-1 0 1,0 1-1,1-1-25,-1-1 0,1 1 0,-1 0 0,1-1 0,-1 1 0,0 0 0,1-1-1,-1 1 1,0-1 0,1 1 0,-1-1 0,0 1 0,0-1 0,1 1 0,-1-1 0,0 0 0,0 0-1,0 1 1,1-1 0,-1 0 0,0 0 0,0 0 0,0 0 0,0 0 0,0 0 0,0 0 0,-31-3 1187,16 1-78,-1 2-737,0 1 0,1 0-1,-27 5 1,-21 0 1841,60-5-2159,-1-1-1,1 0 1,0 1 0,-1-1 0,1-1 0,-1 1-1,1-1 1,-1 0 0,1 0 0,0 0-1,-1 0 1,1-1 0,-4-2 0,0 2 20,0 1 1,0-1 0,0 1-1,-1 1 1,1 0 0,0 0-1,-14 2 1,13-1 7,-126 17 910,29 1-300,2 0-121,66-12-335,0 1 0,-46 16 0,-10 4 207,-237 33 691,112-25-1069,74-5-1822,-61 11-5820,131-34 3604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42.571"/>
    </inkml:context>
    <inkml:brush xml:id="br0">
      <inkml:brushProperty name="width" value="0.1" units="cm"/>
      <inkml:brushProperty name="height" value="0.1" units="cm"/>
      <inkml:brushProperty name="color" value="#E71224"/>
    </inkml:brush>
  </inkml:definitions>
  <inkml:trace contextRef="#ctx0" brushRef="#br0">8742 1360 2688,'-8'-2'2433,"16"10"-34,-7-7-2255,1 1 0,-1-1 1,0 0-1,1 1 0,-1-1 0,1 0 1,0 0-1,-1 0 0,1 0 0,0 0 1,0 0-1,0 0 0,-1-1 0,1 1 1,0 0-1,0-1 0,0 0 0,0 1 1,4-1 980,12-1 406,-12-1-1380,-1 0 0,0-1 0,-1 1 0,1-1 0,0 0 1,-1-1-1,0 1 0,0-1 0,0 0 0,0 0 0,0 0 0,-1 0 0,0-1 0,0 1 1,0-1-1,0 0 0,3-9 0,10-21 577,21-65 0,-31 77-520,1-1 0,2 1 0,18-36 0,-20 44 61,-1 0 1,8-22-1,1-7 299,8-22-47,-7 18-312,-12 36-86,-1 0-1,0 0 0,1-17 0,-3 18-97,1-1-1,0 1 1,7-21-1,-6 19 51,1 0 0,-2-1 0,0 1 0,0-1 0,-2 0 0,1 1 0,-3-20 0,1-7 45,1 7-93,1 20 11,0 0 0,-2 0 0,1-1 0,-2 1 0,0 0 0,-6-24 0,5 29-24,1-1-1,0 1 1,0-12-1,-5-17 163,4 26-151,1 6-29,0-1 0,1 1-1,0-1 1,0 1 0,-1-10 0,-3-17 132,4 28-114,0 1 0,-1-1 0,0 1 0,1-1 0,-1 1 0,0-1 0,0 1 0,-1 0 0,-3-4 0,1 0 6,1 2-18,0 0 0,-1 1 1,1-1-1,-1 1 0,0-1 1,0 2-1,0-1 0,-1 0 1,1 1-1,-1 0 0,0 0 1,0 1-1,0 0 0,0 0 1,-9-2-1,-11-2-52,19 4 29,1 0 0,-1 1 0,0 0 0,-9-1 0,-10 1 59,1-2 0,-30-6 0,-17-2 8,-290-46-222,340 54 199,0 0-1,-1 2 1,-38 3-1,9-1 102,-148 10-174,99-3-39,48-4 60,-55 2-11,4 0 34,2 1 6,-163-2 6,13-13 164,81 6-353,91 3 249,-204 13-55,142-13-34,78-1 83,-99-11 148,114 11-168,-81 10 0,91-6 77,0-2 0,-44-3 0,19 0-249,19 1 71,-125 5-97,113-1 179,-49 7 123,74-7-69,0-1-1,-35-1 0,29-2-89,-41 6-1,19-1 18,-106-3-1,79-4 103,-544 2-152,516-3 49,-64 2-34,103 5 38,-213 9 81,-24-8 42,-6-14 21,92 0-400,55-2 289,-165 2 303,-887 9-373,1068-9 53,-121 4 43,274 5-10,-13-1-120,0 1 0,0 1 1,0 1-1,0 0 0,-30 8 0,37-7 35,5-2 26,1 0-1,0 0 1,0 0-1,-1 1 1,1-1-1,0 1 1,0 0-1,-5 4 1,-20 16 26,23-20-41,1 1 0,-1 0 0,1 1 1,0-1-1,0 1 0,0 0 0,0 0 1,1 0-1,0 0 0,0 1 0,0-1 0,0 1 1,-2 4-1,-2 14 27,0-4-13,1 1 0,-6 29 0,-8 73 50,-9 73-18,22-146-80,-2 1 1,-28 87 0,35-132 40,1 0 0,0 0 0,0 0 0,0 0 0,0 0 0,1 0 1,0 0-1,0 0 0,1 0 0,-1 0 0,1 0 0,0 0 0,0 0 1,1 0-1,0 0 0,2 5 0,12 19 17,-7-13-43,15 21-1,18 27 40,-29-41 0,24 30 0,-32-48-7,0 0 1,0 0-1,1 0 0,0 0 0,-1-1 0,2 0 0,-1 0 1,0 0-1,1-1 0,0 0 0,0 0 0,0-1 0,0 0 0,0 0 1,10 0-1,9 1 40,0-2 0,0-1 0,27-3 0,15 0-125,200 0 3,192 3 173,-191 21-1,-200-14-33,77 18 5,-56-7-41,184 23 77,-89-23-53,-79-10-55,-73-5-20,214 16 15,-165-16 94,85-8 1,216-3 92,-86 6-96,-162-12-115,32-1 135,-129 13-117,-1-2 0,49-11 0,-47 7 69,160-27-89,-99 18 46,17-3 170,94-13-206,31 22-84,283 7 250,-340 10-51,229 36 0,-345-30-1871,-49-7-15,1-1 0,-1-1-1,1-1 1,-1 0-1,37-4 1,-11-10-2436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25.069"/>
    </inkml:context>
    <inkml:brush xml:id="br0">
      <inkml:brushProperty name="width" value="0.1" units="cm"/>
      <inkml:brushProperty name="height" value="0.1" units="cm"/>
      <inkml:brushProperty name="color" value="#E71224"/>
    </inkml:brush>
  </inkml:definitions>
  <inkml:trace contextRef="#ctx0" brushRef="#br0">2397 53 1664,'15'14'9344,"-17"-11"-9148,0-1 0,0 0 0,-1 1 0,1-1 1,-1 0-1,1 0 0,-1-1 0,0 1 0,0 0 0,1-1 1,-1 0-1,0 0 0,-1 0 0,1 0 0,0 0 0,0 0 1,-6 0-1,3 0 30,0 0 1,0 1-1,-11 4 1,11-4-90,-1-1 1,0 1 0,0-1-1,0 0 1,0-1 0,0 1-1,1-1 1,-13-2-1,-6 1 150,14 0-240,0 0 1,0-1-1,1 0 0,-17-6 1,-16-3 78,22 7-124,-5-1 170,0 1-1,-37-2 1,-140-3-92,14 9 779,172-1-839,-29-5 1,0-1-132,-14 1 167,-47-3 123,82 8-55,0-1-1,-25-7 1,26 5-107,-1 0 0,-26 1-1,-198 3-53,103-6 954,-254 6 476,227 0-3426,91 5-4174,25-4 1727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20.070"/>
    </inkml:context>
    <inkml:brush xml:id="br0">
      <inkml:brushProperty name="width" value="0.1" units="cm"/>
      <inkml:brushProperty name="height" value="0.1" units="cm"/>
      <inkml:brushProperty name="color" value="#FFFC18"/>
    </inkml:brush>
  </inkml:definitions>
  <inkml:trace contextRef="#ctx0" brushRef="#br0">3116 197 6144,'-18'-12'2058,"3"5"-207,12 4-1930,-1 0 0,1 1 0,-1 0 0,0 0 0,0 0 0,0 0 0,0 0 0,-4-1 0,-38-8 1285,39 9-1040,-44-6 837,0 2-1,-104 1 0,91 5-497,-79-10-1,93 3-247,-154-29 841,131 16-845,-123-17 0,171 34-181,-139-8 688,156 11-750,-20-1 127,0 2 1,-49 8-1,-291 41 321,176-28-346,153-18-190,-15 1 55,30-1 110,0-1-1,1-2 0,-1 0 1,-43-5-1,-90-24 186,88 18 123,-69-7 293,110 15-489,0 2 0,-55 5 0,47 0-89,1 2 0,-45 14 1,71-18-525,0 0 0,-1-1 1,1 0-1,-10 0 0,12-2-460,0 0-1,0 0 0,0-1 0,0 0 1,0 0-1,-10-4 0,-25-9-4634,-6-5 1061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27.638"/>
    </inkml:context>
    <inkml:brush xml:id="br0">
      <inkml:brushProperty name="width" value="0.1" units="cm"/>
      <inkml:brushProperty name="height" value="0.1" units="cm"/>
      <inkml:brushProperty name="color" value="#E71224"/>
    </inkml:brush>
  </inkml:definitions>
  <inkml:trace contextRef="#ctx0" brushRef="#br0">3104 15 384,'-6'-6'4274,"6"6"-4167,0 0-38,0-1 1,0 1-1,0 0 1,0-1-1,0 1 0,0 0 1,0-1-1,0 1 1,-1 0-1,1-1 0,0 1 1,0 0-1,0-1 1,0 1-1,-1 0 0,1 0 1,0-1-1,0 1 1,0 0-1,-1 0 0,1-1 1,0 1-1,0 0 1,-1 0-1,1 0 0,0-1 1,-1 1-1,1 0 1,0 0-1,-1 0 0,1 0 1,0 0-1,-1 0 1,1 0-1,0 0 0,-1 0 1,1 0-1,0 0 1,-1 0-1,0 0 432,-15 1 1926,12 4-1459,4-4-931,0-1 0,-1 0 0,1 1 0,0-1 0,0 0 0,0 0 1,-1 1-1,1-1 0,0 0 0,-1 0 0,1 1 0,0-1 0,-1 0 0,1 0 0,0 0 0,-1 1 0,1-1 0,0 0 1,-1 0-1,1 0 0,0 0 0,-1 0 0,1 0 0,0 0 0,-1 0 0,1 0 0,-1 0 0,1 0 0,0 0 0,-1 0 1,1 0-1,-1 0 139,-21 10 922,17-8-917,0 0-1,0-1 1,0 1-1,-1-1 1,1 0-1,0-1 1,-7 1-1,-43-2 413,22 0-166,-388 1 2000,414 0-2399,-1 1 0,1 0 0,0 0 0,0 1 0,0 0 0,-13 6 0,-43 23 110,12-4 146,16-12-252,0-1 0,-1-1 0,0-2 0,-39 7 0,-179 25 315,141-23 74,96-17-325,-1-1 0,-20-1-1,2 1 40,-244 5 227,54-3 177,101 4-229,-98 3-225,195-11-110,-301-13-1279,284 7-551,-71-20-1,83 16-718,2-1 0,-60-30-1,11-6-1243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51.133"/>
    </inkml:context>
    <inkml:brush xml:id="br0">
      <inkml:brushProperty name="width" value="0.1" units="cm"/>
      <inkml:brushProperty name="height" value="0.1" units="cm"/>
      <inkml:brushProperty name="color" value="#E71224"/>
    </inkml:brush>
  </inkml:definitions>
  <inkml:trace contextRef="#ctx0" brushRef="#br0">6038 1407 2688,'0'0'4565,"-21"0"-3024,11 1-1067,1 0 0,0 0 0,0 1 0,-14 4 1,13-3-222,0-1 0,0 0-1,-1-1 0,-11 1 0,-7 0 94,-176 18 1553,-25 8-614,170-16-999,42-8-187,0-1 0,0 0 0,-21 0 0,15-3-16,-7 1 404,-44-6-1,45 2-343,-58 3-1,33 2 187,-25-2 65,-104 14 1,130-4-420,-38 3 23,66-12 0,0-2-1,-1 0 0,1-2 1,0-1-1,-37-11 0,26 9 20,-1 1 0,1 1-1,-1 2 1,-40 4 0,15-1 214,-136 8 580,130-3-610,-100-5 0,77-3 111,-93 8-77,-78-3-107,237-4 31,0-2-1,-43-10 1,39 7-91,-6-2-91,15 3 119,0 1 1,-27-2 0,-263 9 164,219 8-151,47-4-43,-57 0 1,70-7-87,-147-4 129,138 2-54,24 2-39,-32-5 1,4-1 1,0 2 0,-80 4 1,54 1-46,-382-1 458,387 9 90,-30-1-882,41-2 422,-32 6 140,32-3-113,44-6-77,0-1 0,1 0 0,-1-1 0,0 0 0,0-1 0,0 0 1,0-1-1,-15-2 0,-101-21 224,93 19-254,4 0 15,-47-9 38,55 9 19,-41-2 0,39 5-71,3 0 70,0-1 1,0-1-1,1 0 0,-1-1 1,-37-16-1,52 17-46,0 1 1,0-1 0,0-1-1,1 1 1,-1-1-1,1 0 1,0 0 0,0 0-1,1-1 1,-1 1-1,1-1 1,1 0-1,-1-1 1,1 1 0,0-1-1,0 1 1,1-1-1,-2-9 1,-15-39 263,11 34-249,-9-36 0,-16-169 228,2 21-447,26 152 250,3 47-81,2 1-1,-1 0 0,1-1 0,0-6 1,0 7 11,0-1-1,0 1 1,-1-1 0,-1-5 0,1 4-37,0 1 0,1-1 0,0 1 0,1-11 0,-1 3 127,1 12-75,-1 1 1,1-1 0,-1 0 0,1 0 0,0 1 0,0-1 0,0 1-1,0-1 1,0 1 0,0-1 0,0 1 0,0-1 0,4-1 0,-4 2-101,-1 1 97,1 0 1,0 0-1,0-1 0,0 1 0,0 0 0,0 0 0,0-1 1,0 1-1,-1-1 0,1 1 0,0-1 0,0 1 0,-1-1 1,1 1-1,0-1 0,-1 0 0,1 1 0,0-1 0,-1 0 1,1 1-1,-1-1 0,1 0 0,-1 0 0,1 0 0,-1-1 1,14-17-68,0 5 273,21-29-173,-34 40-58,21-9-41,23-12 188,-34 15-21,-10 8-16,6-3-191,-6 2 101,0 1 0,0 0 1,0 0-1,0 0 0,0 0 0,0 1 0,0-1 0,1 0 0,-1 0 0,0 1 1,1-1-1,-1 1 0,0-1 0,1 1 0,-1-1 0,1 1 0,-1 0 0,3 0 1,40-3-77,-35 4 94,-1-2-1,1 1 1,0-1-1,10-2 1,27-9 43,-14 4-10,0-1 1,31-14 0,-57 21-40,1 0 0,0 0 0,0 1 0,0-1 0,1 2 0,10-1 0,17-3 10,-16 1-42,30-9 28,29-12 61,-29 14 58,-40 7-134,-1 0 0,17-2 0,10-3 90,-15 2-17,1 1 1,28-3 0,-20 6-115,28 1 0,3 0 73,145-9 97,-121 8-106,-62 3-31,-1-1-1,1-1 0,0 0 0,23-6 0,-20 2 53,-1 2-1,1 1 0,0 1 0,24 2 1,-7-1 17,80-3-77,-65-1 44,0 4 0,73 7 0,-116-5-21,29 4-9,57 1 0,-41-6 83,76 12 0,-94-9-70,66-3-1,-56-2-65,86-7 97,-52 1 30,25-9-9,-73 9-81,62-17 159,-4 0-115,18-2 9,38-5-41,-91 22 33,157-26 102,-154 20-105,-28 6-13,35-5 0,15 7-70,91 4 0,-115 4 41,93 6 170,7 0-206,116 1 177,-228-3-86,-1 1 0,0 3 1,80 25-1,-103-26 1,1-1 0,-1-2 0,37 4 0,80-3 23,1-3 100,168 27 0,-260-26-105,82-2 0,-86-4-19,0 3 0,58 8 1,-79-5 1,0 0 0,-1 2 0,0 2 0,0 0 0,-1 1 0,36 19 0,-56-25-22,1 1 0,-1-1 0,0 1 0,0 0 0,-1 0 0,1 0 0,-1 1 0,0-1 0,0 1 0,3 6 0,10 15 0,-11-19 13,0 1 0,-1 0 0,0 1-1,0-1 1,-1 1 0,0-1 0,-1 1 0,0 0 0,0 0-1,-1 0 1,0 0 0,-1 17 0,0-13 8,-2-1 0,1 1 0,-2-1 1,1 0-1,-2 0 0,0 0 0,0 0 0,-12 21 1,8-16 50,6-13-55,0 0 1,0 0-1,-1 0 0,1 0 0,-1 0 1,0 0-1,0-1 0,0 1 1,-5 3-1,-24 21 25,26-22-60,-1 0 1,1 0-1,-1-1 1,-1 0 0,1 0-1,-11 4 1,12-6 49,1 1 1,-1-1-1,0 1 1,-5 4-1,-21 14 25,14-13-26,1 1 0,0 0 0,1 1 0,0 1 0,1 1 0,0 0 0,-20 24 0,13-10-101,2 0 0,1 2 0,-23 46 0,-9 41-1994,26-37-6800,25-78 8666,0-1-1,0 1 1,0 0 0,0-1 0,-1 1-1,1-1 1,0 1 0,0 0 0,-1-1-1,1 1 1,0 0 0,-1-1-1,1 1 1,0-1 0,-1 1 0,1-1-1,-1 1 1,1-1 0,-1 1 0,1-1-1,-1 0 1,1 1 0,-1-1 0,0 0-1,0 1 1,-1-1-230,0 0 0,0 0 0,0-1 0,1 1 0,-1 0 0,0-1 0,0 1 0,1-1 0,-3-1 0,-31-14-3502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35.872"/>
    </inkml:context>
    <inkml:brush xml:id="br0">
      <inkml:brushProperty name="width" value="0.1" units="cm"/>
      <inkml:brushProperty name="height" value="0.1" units="cm"/>
      <inkml:brushProperty name="color" value="#E71224"/>
    </inkml:brush>
  </inkml:definitions>
  <inkml:trace contextRef="#ctx0" brushRef="#br0">6520 160 1792,'4'-25'12379,"-5"26"-12342,1-1-1,-1 0 0,1 0 1,-1 0-1,1 0 1,-1 0-1,1 0 0,-1 0 1,0 0-1,1 0 1,-1 0-1,1 0 1,-1-1-1,1 1 0,-1 0 1,1 0-1,-1 0 1,1-1-1,-1 1 0,1 0 1,0 0-1,-1-1 1,1 1-1,-1 0 0,1-1 1,0 1-1,-1-1 1,1 1-1,-1-1 1,-5-6 166,0 0 1,-1 0-1,0 1 1,-9-7-1,13 11-119,-1 0 0,0 0 0,0 0 0,1 0 1,-1 0-1,0 1 0,0 0 0,0 0 0,-1 0 0,1 0 0,-8 1 0,-2 0 208,0 1-1,0 1 1,0 1-1,1-1 1,-20 8-1,21-7-210,1-1-1,0 0 0,-1-1 0,1-1 0,-1 0 1,-15-2-1,-7 1 73,-35 1 177,-146 5 316,113-4-742,73-2 194,0 1-1,-39 6 1,-13 3 14,-164-3-1,167-6-8,-23-8-22,1 1 115,-78 2 161,-115-4-229,154-5-106,56 7-110,-45-1 154,2 16-119,52-1-11,35 0 128,31-5-38,0-1 1,0 1 0,-15 0 0,-84 0 90,-105-4 70,197 0-179,1-1 1,-19-5 0,26 6-9,-19-4 0,0 2 0,-1 1 0,1 1 0,-39 2 0,35 1 0,-109 2 187,93-3-182,-68-8 1,74 4 131,22 2-90,1 0-1,-20-5 1,27 4-47,-1 2 0,-14-2 1,16 2-7,1 1 1,-1-2-1,1 1 1,0-1-1,-11-4 1,-41-8 85,51 11-96,-1 1 0,1 0-1,-1 0 1,1 1 0,-1 1 0,0-1 0,-10 2-1,-1 0-56,5-1 149,-26 5-1,14-1 30,-118 4 61,89-4-127,36-3-86,1 1 0,-34 6 0,31-3 116,-26 2 0,35-5-25,-9 0-45,-36-2 0,24-1 83,-3 6-77,33-4-1,1-1 0,-1 1 0,0 0 0,1 0 0,-6 2 0,5-2-3,1 1 1,-1-1-1,0 0 0,0-1 1,-5 1-1,-102 5-17,-391-6 437,493 0-437,1 1 0,0 1-1,0 0 1,-1 0-1,1 1 1,-10 4 0,8-3 115,0 0 0,-1-1 1,-14 2-1,-21 1-31,-213 16 3,188-20-38,-82-4 14,88-11-15,30 4 8,26 6-26,1 1 0,-1 0 1,1 1-1,-14-1 1,-58-4 459,63 5-357,0 0 1,-21-6-1,21 4-41,0 0 1,-22 0 0,-51 0 11,46 1-212,-84 6 0,94-3-1513,24-1-961,16-23-5951,3-12 3824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54.740"/>
    </inkml:context>
    <inkml:brush xml:id="br0">
      <inkml:brushProperty name="width" value="0.1" units="cm"/>
      <inkml:brushProperty name="height" value="0.1" units="cm"/>
      <inkml:brushProperty name="color" value="#E71224"/>
    </inkml:brush>
  </inkml:definitions>
  <inkml:trace contextRef="#ctx0" brushRef="#br0">5269 1456 3328,'-9'-2'554,"-15"-5"1372,31-4-1820,-5 6 254,-1 0-1,1 1 0,-1-1 1,0 0-1,0 0 0,0 0 1,0-7-1,4-40 8713,-3 42-8561,-1 0 0,2 1 0,5-18 0,-5 19-347,67-242 2257,-67 234-2286,0 0 0,-2 0-1,0 0 1,0 0 0,-3-17 0,1-7 85,1-181 383,-1 200-576,-6-34-1,3 34-79,-1-35 0,4 20 112,-11-57 1,3 34 34,7 49-67,0 1 1,0-1-1,-1 1 1,-6-17-1,7 23-18,1-1 1,-1 1-1,0 0 0,0-1 1,0 1-1,0 0 0,-1 0 1,1 0-1,-1 0 0,0 1 1,0-1-1,0 1 1,0 0-1,-5-3 0,-4 0-38,-1 2-1,1-1 1,-1 2-1,0 0 1,-23-1-1,17 1 74,-6 0 21,-85-4 281,-543 6-224,518-6-23,-190-31 0,56 14-35,137 20-47,-66-5-40,-381-11 188,505 19-159,-116-8 83,2 1 9,-234-7-72,114-1 75,175 12-84,-164-3 4,129 0-154,-60-1 202,3 0-133,183 7 87,-5-1-147,-49 6 1,34-1 124,49-5-19,-1 2 0,1 0 0,-1 0 0,1 1 0,-20 6 0,24-5-28,0 0 0,0 1 0,0 0 0,0 1 0,-9 6 0,14-9 55,1 1 0,0 0 0,0 0 0,0 0 1,0 0-1,1 1 0,-1-1 0,1 1 0,0-1 1,0 1-1,0 0 0,0 0 0,1 0 0,-3 7 1,-4 31 37,2 0 0,-2 52 0,8 87-72,1-86 106,-1 111-76,-6-86 6,7-118-12,-1-1 1,0 1-1,1 0 1,0-1-1,-1 1 1,1 0-1,0-1 1,0 1-1,0-1 1,0 1-1,0-1 1,0 1-1,1-1 1,-1 0-1,0 1 1,1-1-1,-1 0 1,1 0-1,-1 0 1,3 1-1,36 17-5,-33-16-4,11 5-52,15 7 127,0-1 0,1-2 0,52 11 0,-51-19-43,-1-1 0,55-4 1,-25-1-16,395-1 116,-371 1-181,-32 0 148,65 5 1,163 46-40,-218-36-22,270 69-56,-179-49 30,-83-19 42,195 31-130,-172-23 105,-9-1 157,186 12-76,5-13-109,274 8-32,-234-18 163,92 4 48,-222-8 213,-119 1-184,22 0-80,124 1 34,-160-6-268,-36-2-77,33 4 0,-16 2-795,60 12-6150,-92-17 6424,-1 1 1,1-2-1,-1 1 0,1 0 1,-1-1-1,6 0 1,-6-1 13,0 0 1,0 0 0,0-1 0,0 1-1,-1-1 1,6-3 0,-7 4 426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2:56.518"/>
    </inkml:context>
    <inkml:brush xml:id="br0">
      <inkml:brushProperty name="width" value="0.1" units="cm"/>
      <inkml:brushProperty name="height" value="0.1" units="cm"/>
      <inkml:brushProperty name="color" value="#FFFC18"/>
    </inkml:brush>
  </inkml:definitions>
  <inkml:trace contextRef="#ctx0" brushRef="#br0">8613 1523 3072,'-21'0'2538,"4"4"-1791,16-3-634,0-1 0,0 0 0,-1 1 0,1-1 0,0 0 0,-1 0 0,1 0 0,0 0 0,-1 0 0,-1 0 0,-8-1 3337,6-14 54,4 14-3447,1 1-1,-1-1 0,1 0 1,-1 1-1,1-1 0,-1 0 1,0 1-1,1-1 0,-1 1 1,0-1-1,0 1 0,1-1 1,-1 1-1,0-1 0,0 1 1,1 0-1,-1-1 0,0 1 1,0 0-1,0 0 0,0 0 1,-1-1-1,-24-2 1587,-22 0-907,12-3-221,28 5-356,1-1 0,-1 1 1,-9 0-1,-42 2 375,-71-3 41,97-2-270,-31 0 185,18 5-182,23 0-222,0 0-1,-36-5 1,35 0-10,-1 1 1,-24 2-1,-1 0 223,18-1-166,0 3 1,-42 4-1,17 2-159,-113-3 0,116-4 83,28-1-57,-50-8 0,44 6 39,-1 1-1,0 2 0,1 1 0,-55 10 0,66-9 22,-6 0-33,-10 1 90,-88 16-128,-48-17 139,92-3-69,27 3 49,-72 13 1,92-10-118,11-2 61,-27-2 1,-9 1-30,8 1 4,-52-4-1,-22 0-202,55 4 310,-127-11-1,91 3-48,-10 0-253,-11 0 438,-38-6-206,-5-1-86,145 10 22,-40 2 0,25 1 11,-73 8 101,-16-3-155,-76-1 449,180-5-376,-5 1-66,-47-6-1,57 3 83,-35 0 0,33 3-52,-25-4 0,11 1 62,-52 2 1,33 1-53,-37-4-36,-166-27 0,43 10 392,166 18-400,-302-5-141,260 7 240,29-1-6,33-1-2,-53 5-1,-86 4-82,54-5 64,-38-1-19,82-1 44,45-2-46,-35-5 1,5 0 39,8-1-91,36 5 41,0 1-1,-1 0 1,-14 0 0,-45-4 170,-85 1-27,-93-3-38,205 6-136,26 2-38,-32-4 1,22 0 63,0 2 0,-56 2 0,28 2 5,-262 1 10,97 3 42,96 0-69,76 2-32,-47-2 48,72-7-21,-1 0 0,1-2-1,1-1 1,-1-1 0,-33-11-1,21-2-61,17 8 54,9 4 67,0 1-1,0-2 0,1 1 1,0-1-1,0-1 1,-10-10-1,-40-54-181,53 62 167,1-1 0,0 1 0,0-1 0,1 0 0,1 0 0,0 0 0,0-1 0,-1-13 1,3 2-50,1-33 0,1 22 83,0 16-75,1-1 0,2 1 0,-1 0 0,11-27 0,-6 17 65,46-113-133,-27 76 7,9-17 10,58-100-1,-76 151 70,2 1 0,1 1 0,32-34 0,-36 43 0,-14 15-2,1 0-1,1 0 0,-1 1 1,1-1-1,6-4 0,7-2-53,35-17 0,-8 10-32,1 2 0,0 3 0,60-11 0,102-2 63,-86 13 50,-33 6-39,96 5 0,-113 2 21,68 8 2,-44-1 62,71 14-35,-114-13-6,89 4 0,560-12 173,-359-20-203,-309 17-6,307-40 145,-310 39-22,54 1 1,-2 1-193,116 0 163,-105 3-48,88-1 56,-155 1-50,49 10 0,-27-4-21,175 9-23,-168-13 7,-36-2-28,413 13-101,-327-11 146,49-2-41,-47-5 33,128-10 124,-159 8-148,82 6-1,-64 2-12,-27-2 45,213-5-31,-18 3-24,-142 3 26,-33-1 3,196 5 0,-61 4 102,30-7 17,-134-3-84,220 1-29,-230 6 90,-68-3-72,70 2-139,61-1 110,-74 2 90,-70-2-82,0 1 1,33 9 0,-46-9 17,0 1 1,20 10 0,-30-13-12,0 0 0,-1 0 0,1 1 0,-1-1 0,1 1 0,-1 0 0,0 0 0,-1 1 0,7 8 0,-7-7 10,1 1 0,-1 0 0,-1 0-1,1 0 1,-1 1 0,0-1 0,-1 1 0,1 9 0,0 8-113,-3 30 1,0-12 98,1 326-11,-2-349 49,0-1 0,-2 0 1,0 0-1,-1-1 0,-12 33 1,-8 24 9,-37 205 30,48-211-78,11-51-26,1 1 0,0 20 0,-1 14-37,2 5 59,1-33-25,0-24-13,0 0 1,0 0-1,1 0 1,-1 0 0,0 0-1,1 0 1,-1 0 0,0 0-1,1 0 1,-1 0 0,1 0-1,-1 0 1,1 0-1,0 0 1,-1-1 0,1 1-1,0 0 1,1 0 0,-2 0-8,4-4-1338,13-19-1257,-2 0 0,0-2 0,-1 0 0,11-28 1,10-36-2355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3:43.716"/>
    </inkml:context>
    <inkml:brush xml:id="br0">
      <inkml:brushProperty name="width" value="0.1" units="cm"/>
      <inkml:brushProperty name="height" value="0.1" units="cm"/>
      <inkml:brushProperty name="color" value="#FFFC18"/>
    </inkml:brush>
  </inkml:definitions>
  <inkml:trace contextRef="#ctx0" brushRef="#br0">7576 1369 1408,'-1'0'58,"1"-1"0,0 1-1,-1 0 1,1-1 0,0 1 0,0-1 0,-1 1 0,1 0 0,0-1-1,0 1 1,0-1 0,-1 1 0,1 0 0,0-1 0,0 1-1,0-1 1,0 1 0,0-1 0,0 1 0,0-1 0,0 1 0,0-1-1,0 1 1,0-1 0,0 1 0,0 0 0,0-1 0,1 1-1,-1-2 1,12-22 7607,-12 24-7570,0 0-1,-1 0 1,1 0-1,0 0 1,0 0-1,0 0 1,-1 0-1,1 0 1,0 0-1,0 0 1,-1 0-1,1 0 1,0 0-1,0 0 1,-1 0-1,-15 0 2215,1 7-890,-8 1-172,20-7-1129,0 0-1,0 0 1,0 0-1,0 0 0,0 1 1,0-1-1,0 1 0,1 0 1,-1 0-1,-3 4 0,3-4 1,0 1-1,0-1 0,0 0 1,-1 0-1,1 0 0,-7 3 0,-13 5 728,20-8-753,0 0 0,0 0 0,-1-1-1,1 0 1,-1 0 0,0 0 0,1 0 0,-1 0 0,0 0 0,-3-1 0,-204 0 1050,183-1-961,-49-10 0,50 7 198,-52-4 0,67 7-300,-1 0 0,1-1 0,0-1 1,0 0-1,-19-8 0,-23-6 54,-65-10 427,-177-17 0,211 41-367,-8 0-61,29 0 26,42 3-120,0-1 0,-27-5 0,14 1-4,-1 1 1,-35 2-1,3-1 156,-83 2-98,86 2-77,-70 6 102,0 0 22,-323-7-16,279 9-6,-6-18-94,4 0-35,-459 13 134,541-2-228,-107 16-1,92 0 131,28-4 22,-150 6 1,117-14-24,-142 25-1,249-30-8,-37 7-38,-75 7 96,1-8-147,-9 3 9,-24 3 100,95-5-60,-109 12 90,144-19-83,0-2 0,0-1 0,-50-9 0,20 1 73,-27-1-16,-103-1-1,135 12-13,11-2-57,0 3 0,-62 9 0,77-7 27,0-1 0,0-1 0,-31-3-1,23 1-4,-38 3-1,-142 22 12,152-18-14,30-4 12,0 2-1,-35 8 1,47-7 18,0-1 0,-28 2 0,40-5-15,0-1 1,1 0-1,-1-1 1,1 1-1,-1-1 1,0 0-1,1-1 0,-1 0 1,1 0-1,-11-5 1,9 2 9,1 0 0,0 0 1,0 0-1,0-1 0,1 0 1,-1 0-1,-5-9 0,-3-5 69,-15-27-1,-3-6-14,20 35-69,2-1-1,0 0 0,2-1 1,0 0-1,1-1 0,1 0 0,0 0 1,-5-37-1,2-19-3,-1-151 0,12 163-75,0 24 44,-4-56 1,-14 16 65,13 59-64,2 15 33,1 0 0,0 0-1,-1-13 1,2 19-12,0 1-1,0-1 0,0 0 1,0 0-1,0 0 1,0 0-1,0 0 0,0 0 1,0 0-1,1 0 1,-1 0-1,0 0 0,1 0 1,-1 0-1,0 1 0,1-1 1,-1 0-1,1 0 1,0 0-1,-1 1 0,2-2 1,0 1 2,0 1 0,0-1 0,-1 1-1,1-1 1,0 1 0,0 0 0,0 0 0,0 0 0,3 0 0,0 0 30,41 3 24,-1 1 1,53 12 0,94 14-14,-28-22 85,236-17 0,-345 5-90,51-2 100,173-3-133,4 0 43,332-15-106,-356 14-12,-8-11 86,70-3 0,-89 13-16,42-5-85,74-4 234,-175 19-131,274 8-20,-142-7 86,-1-29-24,-118 13-54,-80 9 23,137-27 0,-81-3-11,330-62 2,-361 78-11,46-5 8,-108 17 1,2-1-11,81 0 0,-108 10-4,129 2-50,-129 1 45,82 15 0,-62 0-4,0 3-1,68 31 0,-24-8 11,-81-32-40,1 2 0,-2 1 1,25 18-1,-17-11-13,-9-4-17,-1 1 1,36 35-1,-50-43 57,0 0 1,-1 0-1,0 1 1,-1 0-1,0 1 1,-1 0-1,0 0 1,-1 0-1,4 17 1,-9-25 13,0 1 0,-1-1 0,1 1 0,-2 0 0,1-1 0,0 1 0,-1-1 0,0 1 0,0-1 0,-4 10 1,-3 17 55,-7 30-59,-2 0 0,-42 100-1,59-161 15,-26 57 11,-3-1 0,-2-1-1,-2-2 1,-3-2 0,-52 60-1,14-10-46,51-68-31,-48 56 0,55-72-169,5-6-56,0 0 0,0-1 0,-14 10-1,22-18-40,0-1 0,-1 0-1,0 0 1,1 0-1,-1 0 1,0 0 0,0-1-1,0 0 1,0 0 0,0 0-1,0 0 1,0 0-1,-1-1 1,1 0 0,0 0-1,-6-1 1,-4-1-1198,0-2 1,1 0-1,0 0 0,-1-2 1,1 1-1,1-2 0,-1 1 1,-16-14-1,-18-16-1578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38.959"/>
    </inkml:context>
    <inkml:brush xml:id="br0">
      <inkml:brushProperty name="width" value="0.1" units="cm"/>
      <inkml:brushProperty name="height" value="0.1" units="cm"/>
      <inkml:brushProperty name="color" value="#E71224"/>
    </inkml:brush>
  </inkml:definitions>
  <inkml:trace contextRef="#ctx0" brushRef="#br0">1825 3 3456,'-3'-1'163,"0"1"1,0-1-1,0 1 1,0 0-1,1 0 0,-1 0 1,0 0-1,0 1 1,0-1-1,1 1 0,-6 1 1,7-1-104,-1 0 0,0 0 1,1 0-1,-1 0 0,1 0 0,-1 0 1,1 0-1,0 1 0,0-1 0,-1 0 1,1 1-1,0-1 0,0 1 1,0-1-1,1 1 0,-1 0 0,0-1 1,0 1-1,1 0 0,-1 2 0,0 20-357,-1 10 299,1-33 79,1 0-1,0 1 1,-1-1 0,1 0 0,-1 0 0,1 0-1,-1 0 1,0 1 0,1-1 0,-1 0 0,0 0-1,0 0 1,0 0 0,1-1 0,-1 1 0,0 0-1,0 0 1,-1-1 0,1 1 0,0 0-1,0-1 1,-2 1 0,2 0 80,-1-1 0,1 0 0,0 0-1,-1 0 1,1 0 0,0 0 0,-1-1 0,1 1-1,-1 0 1,1 0 0,0-1 0,-1 1 0,1-1-1,-2-1 1,-22-13 914,11 6-434,7 6-307,0 0 1,0 0-1,-1 0 1,1 1-1,-1 0 1,0 1-1,-13-1 1,-61 2 1654,38 1-1998,8-1 231,-435-10 2740,147-19-1202,266 25-1764,-137-3 306,171 8-865,-1 1 1,0 1-1,1 1 1,-1 2-1,-42 15 0,-68 41-6370,66-40 2691,68-22 4234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41.798"/>
    </inkml:context>
    <inkml:brush xml:id="br0">
      <inkml:brushProperty name="width" value="0.1" units="cm"/>
      <inkml:brushProperty name="height" value="0.1" units="cm"/>
      <inkml:brushProperty name="color" value="#E71224"/>
    </inkml:brush>
  </inkml:definitions>
  <inkml:trace contextRef="#ctx0" brushRef="#br0">1065 59 2688,'-4'-6'331,"2"3"-224,1 1 0,-1-1 1,1 0-1,-1 1 0,1-1 0,0 0 0,0 0 1,-1-6-1,-4-3 394,2 9 468,4 2-844,-1 1 0,1-1 0,-1 1 0,1-1-1,-1 1 1,0-1 0,1 1 0,-1-1 0,0 1 0,1 0 0,-1-1-1,0 1 1,0 0 0,1 0 0,-1-1 0,0 1 0,0 0-1,0 0 1,1 0 0,-1 0 0,0 0 0,0 0 0,0 0 0,1 0-1,-1 1 1,0-1 0,0 0 0,1 0 0,-2 1 0,-58 36 3192,46-28-2998,12-8-269,1 0 1,-1 1-1,0-1 1,0 0-1,0 0 1,0 0 0,0 0-1,0-1 1,0 1-1,-1-1 1,1 1-1,-4-1 1,-79 4 1512,31-5-725,17 0-444,0 2 1,-46 6-1,10 3 94,35-6-251,0 3 1,-51 14-1,54-9 358,0-2 1,-62 10-1,42-10-139,37-6-1899,0-1 1,-32 1 0,17-6-1689,-4-5-1098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44.219"/>
    </inkml:context>
    <inkml:brush xml:id="br0">
      <inkml:brushProperty name="width" value="0.1" units="cm"/>
      <inkml:brushProperty name="height" value="0.1" units="cm"/>
      <inkml:brushProperty name="color" value="#E71224"/>
    </inkml:brush>
  </inkml:definitions>
  <inkml:trace contextRef="#ctx0" brushRef="#br0">5853 115 2560,'-2'0'107,"1"0"0,-1 1 0,0-1 0,1 0 0,-1 0 0,0 1 0,1-1 0,-1 1 0,1 0 0,-1-1 0,1 1 0,-1 0 0,1 0 0,-2 1 0,2-2 288,1 1-352,-1-1 0,0 0 0,0 0 0,1 0 0,-1 0 0,0-1 0,0 1 0,1 0 0,-1 0 0,0 0 0,0-1 0,1 1 0,-1 0 0,0-1 0,1 1-1,-1 0 1,1-1 0,-1 1 0,0-1 0,0 0 0,-13-15 1821,-1 0 122,9 13-1696,0 0 0,-1 0 0,1 1 0,0 0 0,-1 0 0,1 1 0,-9-1 0,-49 1 1951,37 1-1725,-72-5 535,-213 5 1215,161 5-2069,-146-10 939,146-3-857,0 1 328,26 7-778,113-1 168,0 0 1,-23-6-1,-8-1 246,10 2-154,19 4-72,1 0-1,-14 0 0,-382 2 635,300 11-811,95-11 196,-3 0-7,0 0 0,-32-5 0,8-1-25,0 2 1,-1 2-1,-46 3 1,19 0-18,10-1 64,-109 15-1,106-8 65,0-3-1,-74-5 0,50 0-57,-324 1 290,329-9-288,68 8-94,0 0 1,-16-4 0,-14-2-7,-86-7 201,105 12-64,-47 2 1,33 1-77,15 0-20,-1 1-1,-26 6 1,5-1-79,-186 37 223,217-42-93,1 0 0,-1 0 0,-17-1 0,-6 0 33,-152 4 92,44 6-128,-241 3 813,328-14-730,-16 3-513,-136 25 0,139-16-646,49-9-381,0 0-1,-28-1 1,42-2 311,-1-1 0,1 0 1,0 0-1,-1-1 0,1 0 1,0 0-1,0-1 0,1 0 1,-12-6-1,-17-13-2795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46.992"/>
    </inkml:context>
    <inkml:brush xml:id="br0">
      <inkml:brushProperty name="width" value="0.1" units="cm"/>
      <inkml:brushProperty name="height" value="0.1" units="cm"/>
      <inkml:brushProperty name="color" value="#E71224"/>
    </inkml:brush>
  </inkml:definitions>
  <inkml:trace contextRef="#ctx0" brushRef="#br0">1772 24 1024,'12'-10'4954,"-9"1"-1812,-19 11-861,6 0-2221,-7 0 683,0-1 0,-32-2 0,8 0-49,-3 3-346,-71 12 0,25-1-132,-191 25 967,257-34-1018,-1-2-1,0-1 1,-30-3-1,-74-12 317,-13-1-222,81 12-365,-76-3 1406,102 5-1147,0-2 0,-37-7 0,21-1 153,24 5-342,1 1 0,-53-2-1,76 7 6,-8-1-718,1 1 0,-1 0-1,1 1 1,0 0 0,-1 1 0,1 0 0,0 1 0,-16 6 0,-8 10-2915,-3-3 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23:34:20.724"/>
    </inkml:context>
    <inkml:brush xml:id="br0">
      <inkml:brushProperty name="width" value="0.1" units="cm"/>
      <inkml:brushProperty name="height" value="0.1" units="cm"/>
      <inkml:brushProperty name="color" value="#FFFC18"/>
    </inkml:brush>
  </inkml:definitions>
  <inkml:trace contextRef="#ctx0" brushRef="#br0">1637 327 3712,'0'-1'46,"0"1"1,0 0-1,0 0 0,-1 0 1,1 0-1,0 0 0,0 0 1,-1-1-1,1 1 0,0 0 1,0 0-1,0 0 0,0-1 1,0 1-1,-1 0 0,1 0 1,0 0-1,0-1 1,0 1-1,0 0 0,0 0 1,0-1-1,0 1 0,0 0 1,0 0-1,0-1 0,0 1 1,0 0-1,0 0 0,0-1 1,0 1-1,0 0 0,0 0 1,0-1-1,0 1 0,0 0 1,0 0-1,0 0 1,0-1-1,0 1 0,1 0 1,-1 0-1,0-1 0,0 1 1,0 0-1,0 0 0,1 0 1,-1 0-1,0-1 0,0 1 1,0 0-1,1 0 0,-1 0 1,0 0 170,10-10 951,-15 8-873,0 0-1,-1 0 1,1 1 0,-1-1 0,0 1 0,0 1 0,1-1 0,-1 1 0,0 0-1,0 0 1,-6 2 0,-12-2 28,-13-1 264,-1-2 0,0-2 1,-51-12-1,-107-44 717,46-6-399,102 44-320,-84-30 0,64 34-93,-1 4 0,0 2-1,-85-4 1,-90 14-3190,209 6 595,0 1 0,-40 9 0,3 5-1646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49.145"/>
    </inkml:context>
    <inkml:brush xml:id="br0">
      <inkml:brushProperty name="width" value="0.1" units="cm"/>
      <inkml:brushProperty name="height" value="0.1" units="cm"/>
      <inkml:brushProperty name="color" value="#E71224"/>
    </inkml:brush>
  </inkml:definitions>
  <inkml:trace contextRef="#ctx0" brushRef="#br0">2975 9 1664,'-1'1'73,"1"-1"0,0 0 0,0 1 0,-1-1 0,1 0 0,0 1 0,0-1 0,-1 0 0,1 1 0,0-1 0,-1 0 0,1 0 0,-1 1 0,1-1 1,0 0-1,-1 0 0,1 0 0,0 1 0,-1-1 0,1 0 0,-1 0 0,1 0 0,-1 0 0,1 0 0,0 0 0,-1 0 0,1 0 0,-1 0 0,1 0 0,-1 0 0,1 0 0,0 0 0,-1-1 0,1 1 0,-1 0 0,1 0 0,0 0 0,-1-1 0,1 1 0,-1 0 0,1-1 1,-9-2 1348,8 1-485,1 2-900,0-1 0,0 1 0,0 0 0,0 0 0,0-1 0,0 1 0,0 0 0,0 0 0,0-1 0,0 1 0,0 0-1,0 0 1,-1-1 0,1 1 0,0 0 0,0 0 0,0-1 0,0 1 0,-1 0 0,1 0 0,0 0 0,0-1 0,0 1 0,-1 0-1,1 0 1,0 0 0,0 0 0,-1 0 0,1 0 0,0-1 0,0 1 0,-1 0 0,1 0 0,0 0 0,-45 9 2341,3-7-1613,-46 8 0,-14 1-449,-15 6 245,83-10-328,1-2-1,-41 1 0,56-5 18,-30 5 0,28-3-120,-25 5 99,27-4-161,0-1-1,-32 1 1,-241-4 1068,189-7-726,-2 0-266,-3 1-53,90 6-78,0-1 0,0-1 0,0-1 0,0 0 0,1-1 0,-1-1 0,1 0 0,-17-9 0,21 10-16,-1 0 0,1 1 0,-1 1 0,0 0-1,0 1 1,0 0 0,-13 1 0,-22-1-25,-38-4 108,48 2-13,-57 3-1,34 2 73,37-1 21,-38 7 1,38-4-47,-39 1 0,-482-5 670,522 1-745,-1 1-1,-26 7 1,-4 0-1350,42-7-562,0 1 0,0 0 0,-19 9 0,26-10 1307,-32 9-2975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50.300"/>
    </inkml:context>
    <inkml:brush xml:id="br0">
      <inkml:brushProperty name="width" value="0.1" units="cm"/>
      <inkml:brushProperty name="height" value="0.1" units="cm"/>
      <inkml:brushProperty name="color" value="#E71224"/>
    </inkml:brush>
  </inkml:definitions>
  <inkml:trace contextRef="#ctx0" brushRef="#br0">1803 59 2944,'-13'-9'5001,"9"7"-4721,0 0 1,0 0-1,-1 1 0,1-1 0,-6 0 0,9 2-248,-128 0 1880,-193 23 0,214-12-1072,-181-6 0,179-6-509,39 2-136,-160-5 524,173 0-109,-112-22-1,42 6 111,7 1-4608,101 15 1270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51.177"/>
    </inkml:context>
    <inkml:brush xml:id="br0">
      <inkml:brushProperty name="width" value="0.1" units="cm"/>
      <inkml:brushProperty name="height" value="0.1" units="cm"/>
      <inkml:brushProperty name="color" value="#E71224"/>
    </inkml:brush>
  </inkml:definitions>
  <inkml:trace contextRef="#ctx0" brushRef="#br0">967 2 3456,'-4'0'159,"1"-1"-1,-1 1 1,1-1 0,-1 1-1,0 0 1,1 1 0,-1-1-1,1 0 1,-1 1 0,0 0-1,-3 1 1,5-1-84,-9-1 177,1 0 1,-1 1 0,1 1 0,-12 2 0,10-1 494,0-1-1,-20 1 0,-65 2 1420,-259-5 2651,120 0-7314,168 4-2895,27 1 2384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5:59.195"/>
    </inkml:context>
    <inkml:brush xml:id="br0">
      <inkml:brushProperty name="width" value="0.1" units="cm"/>
      <inkml:brushProperty name="height" value="0.1" units="cm"/>
      <inkml:brushProperty name="color" value="#E71224"/>
    </inkml:brush>
  </inkml:definitions>
  <inkml:trace contextRef="#ctx0" brushRef="#br0">885 9 2048,'-2'1'226,"-1"0"1,0 0-1,1 0 1,-1-1-1,0 1 1,0-1-1,-4 0 0,4 0-21,1 1 0,-1-1-1,0 0 1,1 1 0,-1-1-1,1 1 1,-1 0 0,-3 1-1,-3 1-12,1 1-1,-1-2 0,0 1 1,0-2-1,0 1 0,0-1 1,0 0-1,-1-1 1,1 0-1,-10-2 0,-9 2 616,10-1-210,0-1-1,0-1 1,-29-8 0,29 6-181,0 1 1,0 0 0,-31-1-1,-154 18 1655,191-12-1982,-118 1-1697,68-3-3296,25-1 1209,-9-5 868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00.181"/>
    </inkml:context>
    <inkml:brush xml:id="br0">
      <inkml:brushProperty name="width" value="0.1" units="cm"/>
      <inkml:brushProperty name="height" value="0.1" units="cm"/>
      <inkml:brushProperty name="color" value="#E71224"/>
    </inkml:brush>
  </inkml:definitions>
  <inkml:trace contextRef="#ctx0" brushRef="#br0">4059 24 4352,'-14'-9'1446,"12"7"-1293,-1 1 0,1-1 0,0 1 0,-1-1 0,1 1 1,-1 0-1,1 0 0,-1 0 0,0 0 0,1 1 0,-1-1 0,0 1 0,-3-1 0,-126 3 3351,-66 11-2699,74 0-167,-319 31 1455,228-25-2167,-196 11 447,157-11-326,43-1 295,-107-16 141,168-3-422,-110-10-77,-436-17 293,491 17 283,107 10-95,-112 3-1532,204-1 287,-1 0 1,0 0-1,0 1 1,0-1-1,1 1 1,-7 3 0,12-4 343,-10 1-3918,-4-13 600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01.592"/>
    </inkml:context>
    <inkml:brush xml:id="br0">
      <inkml:brushProperty name="width" value="0.1" units="cm"/>
      <inkml:brushProperty name="height" value="0.1" units="cm"/>
      <inkml:brushProperty name="color" value="#E71224"/>
    </inkml:brush>
  </inkml:definitions>
  <inkml:trace contextRef="#ctx0" brushRef="#br0">1165 15 1024,'0'0'41,"0"0"0,0 0 0,0 0 1,0 0-1,0 1 0,0-1 0,0 0 0,0 0 0,1 0 0,-1 0 0,0 0 1,0 1-1,0-1 0,0 0 0,0 0 0,0 0 0,0 0 0,0 0 1,1 0-1,-1 0 0,0 1 0,0-1 0,0 0 0,0 0 0,1 0 1,-1 0-1,0 0 0,0 0 0,0 0 0,0 0 0,0 0 0,1 0 0,-1 0 1,0 0-1,0 0 0,0 0 0,0 0 0,1 0 0,-1 0 0,0 0 1,0 0-1,0 0 0,0 0 0,1 0 0,-1-1 0,0 1 0,0 0 1,0 0-1,0 0 0,0 0 0,0 0 0,1 0 0,13-9 958,3 1 1982,-18 9-2921,1 0 1,-1 0-1,0 0 1,0 0-1,0 0 1,0-1 0,0 1-1,0 0 1,0-1-1,0 1 1,0 0-1,0-1 1,0 1-1,-2-1 1,-4 4 140,4-3-84,0 1-1,0 0 1,-1-1-1,1 0 1,-1 0 0,1 0-1,-1 0 1,1-1-1,-7 1 1,-39-2 1185,20 0-1247,17 0 100,0 0 1,0-1-1,-11-3 1,10 2 42,1 1 0,0 0-1,-14 0 1,-5 2 92,-30-1 320,-80 11-1,-42 22-38,149-25-176,1-2 1,-1-1 0,0-2-1,0-1 1,-36-4-1,-108 1-476,98 3-3326,53-1 581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02.382"/>
    </inkml:context>
    <inkml:brush xml:id="br0">
      <inkml:brushProperty name="width" value="0.1" units="cm"/>
      <inkml:brushProperty name="height" value="0.1" units="cm"/>
      <inkml:brushProperty name="color" value="#E71224"/>
    </inkml:brush>
  </inkml:definitions>
  <inkml:trace contextRef="#ctx0" brushRef="#br0">989 8 3968,'-1'0'74,"-1"-1"0,-1 0 0,1 0 0,-1 0 0,1 0 1,-1 0-1,1 1 0,-1-1 0,0 1 0,1-1 1,-1 1-1,0 0 0,1 0 0,-1 1 0,0-1 1,1 0-1,-1 1 0,1 0 0,-1 0 0,1-1 1,-6 4-1,-1 1 141,-1-1 1,-1 0-1,1 0 1,-1-1-1,1 0 1,-1-1-1,0 0 0,-11 0 1,-18 4 842,3 1-386,9-2-173,-36 11-1,16-3 93,0-2 0,-50 5 0,69-12-284,-15 1 436,0-3 0,-48-3 0,19-1-97,23 1-564,18 0-2192,-46 4-1,60 2-1227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06:02.910"/>
    </inkml:context>
    <inkml:brush xml:id="br0">
      <inkml:brushProperty name="width" value="0.1" units="cm"/>
      <inkml:brushProperty name="height" value="0.1" units="cm"/>
      <inkml:brushProperty name="color" value="#E71224"/>
    </inkml:brush>
  </inkml:definitions>
  <inkml:trace contextRef="#ctx0" brushRef="#br0">1597 7 4736,'-16'-2'534,"-43"-2"1081,-34 4-865,-488 15 5817,133-5-4599,386-13-2252,-202 3-6002,190 7 2990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0:59.948"/>
    </inkml:context>
    <inkml:brush xml:id="br0">
      <inkml:brushProperty name="width" value="0.1" units="cm"/>
      <inkml:brushProperty name="height" value="0.1" units="cm"/>
      <inkml:brushProperty name="color" value="#E71224"/>
    </inkml:brush>
  </inkml:definitions>
  <inkml:trace contextRef="#ctx0" brushRef="#br0">3677 217 2816,'-1'-1'204,"0"0"0,0 0 0,-1 0 0,1-1 0,0 1 0,0 0 1,0 0-1,0-1 0,0 1 0,1-1 0,-2-1 0,2 2-55,0 0 0,-1 0-1,1 0 1,-1 0 0,1 0 0,-1 0 0,0 0-1,1 0 1,-1 1 0,0-1 0,0 0 0,1 0 0,-1 0-1,0 1 1,0-1 0,0 1 0,0-1 0,0 0-1,0 1 1,0 0 0,0-1 0,-2 0 597,1 0-566,1 0-1,0 0 1,-1 1 0,1-1-1,0 0 1,-1 0 0,1 1 0,-1-1-1,0 1 1,1-1 0,-1 1-1,-2-1 1,-146 1 5350,145 0-5459,1-1 0,-1 0 0,0 0 0,1 0-1,-1 0 1,1-1 0,-7-3 0,7 3-53,0 0-1,0 1 1,0-1 0,0 1 0,-1 0 0,1 0 0,-7 0 0,-1 0 194,-1-1 0,0 0 0,-20-5 0,-19-4-132,7 4 195,25 4-87,-39-2-1,-72-6 155,-64 7 362,-155-6-475,232-3 54,68 6-121,-63-1 1,-523 8-99,519 9-141,1 0 117,-10-8-11,-141-3 38,188-6 1,50 4-121,-37-1 0,-376 5 1563,299-7-1790,51-6-3414,88 12 3020,0 0-1,1 0 0,-1 0 1,0 0-1,-5-4 1,-36-23-5614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0:11:02.144"/>
    </inkml:context>
    <inkml:brush xml:id="br0">
      <inkml:brushProperty name="width" value="0.1" units="cm"/>
      <inkml:brushProperty name="height" value="0.1" units="cm"/>
      <inkml:brushProperty name="color" value="#E71224"/>
    </inkml:brush>
  </inkml:definitions>
  <inkml:trace contextRef="#ctx0" brushRef="#br0">2183 99 512,'-2'-1'479,"1"0"1,-1 0-1,1 1 0,-1-1 1,0 0-1,1 1 0,-1-1 1,0 1-1,1-1 0,-1 1 1,0 0-1,0 0 0,-2 0 1,-30 1 121,17 0 60,10-2-483,0 0-1,-1-1 0,1 1 1,0-1-1,0-1 1,0 0-1,-7-3 1,-24-8 1026,-147-39 3585,165 50-4686,0 0 1,0 2-1,1 0 0,-25 3 1,1-1 30,-37-1 706,-120 14 0,-433 68 2770,565-76-3302,1 4-1,-122 32 1,28 5-3380,-33 13-5114,134-47 4330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8030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1280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653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2421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2387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44264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59666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21388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5241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6520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95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06716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07369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5875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1404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26147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5335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1/6/2022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1/6/2022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245.xml"/><Relationship Id="rId3" Type="http://schemas.openxmlformats.org/officeDocument/2006/relationships/image" Target="../media/image1.jpg"/><Relationship Id="rId7" Type="http://schemas.openxmlformats.org/officeDocument/2006/relationships/image" Target="../media/image24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44.xml"/><Relationship Id="rId11" Type="http://schemas.openxmlformats.org/officeDocument/2006/relationships/image" Target="../media/image251.png"/><Relationship Id="rId5" Type="http://schemas.openxmlformats.org/officeDocument/2006/relationships/image" Target="../media/image248.png"/><Relationship Id="rId10" Type="http://schemas.openxmlformats.org/officeDocument/2006/relationships/customXml" Target="../ink/ink246.xml"/><Relationship Id="rId4" Type="http://schemas.openxmlformats.org/officeDocument/2006/relationships/customXml" Target="../ink/ink243.xml"/><Relationship Id="rId9" Type="http://schemas.openxmlformats.org/officeDocument/2006/relationships/image" Target="../media/image25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48.xml"/><Relationship Id="rId5" Type="http://schemas.openxmlformats.org/officeDocument/2006/relationships/image" Target="../media/image252.png"/><Relationship Id="rId4" Type="http://schemas.openxmlformats.org/officeDocument/2006/relationships/customXml" Target="../ink/ink247.xml"/></Relationships>
</file>

<file path=ppt/slides/_rels/slide13.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8.png"/><Relationship Id="rId3" Type="http://schemas.openxmlformats.org/officeDocument/2006/relationships/image" Target="../media/image1.jpg"/><Relationship Id="rId7" Type="http://schemas.openxmlformats.org/officeDocument/2006/relationships/image" Target="../media/image255.png"/><Relationship Id="rId12" Type="http://schemas.openxmlformats.org/officeDocument/2006/relationships/customXml" Target="../ink/ink253.xml"/><Relationship Id="rId17" Type="http://schemas.openxmlformats.org/officeDocument/2006/relationships/image" Target="../media/image260.png"/><Relationship Id="rId2" Type="http://schemas.openxmlformats.org/officeDocument/2006/relationships/notesSlide" Target="../notesSlides/notesSlide13.xml"/><Relationship Id="rId16" Type="http://schemas.openxmlformats.org/officeDocument/2006/relationships/customXml" Target="../ink/ink255.xml"/><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7.png"/><Relationship Id="rId5" Type="http://schemas.openxmlformats.org/officeDocument/2006/relationships/image" Target="../media/image254.png"/><Relationship Id="rId15" Type="http://schemas.openxmlformats.org/officeDocument/2006/relationships/image" Target="../media/image259.png"/><Relationship Id="rId10" Type="http://schemas.openxmlformats.org/officeDocument/2006/relationships/customXml" Target="../ink/ink252.xml"/><Relationship Id="rId4" Type="http://schemas.openxmlformats.org/officeDocument/2006/relationships/customXml" Target="../ink/ink249.xml"/><Relationship Id="rId9" Type="http://schemas.openxmlformats.org/officeDocument/2006/relationships/image" Target="../media/image256.png"/><Relationship Id="rId14" Type="http://schemas.openxmlformats.org/officeDocument/2006/relationships/customXml" Target="../ink/ink254.xml"/></Relationships>
</file>

<file path=ppt/slides/_rels/slide14.xml.rels><?xml version="1.0" encoding="UTF-8" standalone="yes"?>
<Relationships xmlns="http://schemas.openxmlformats.org/package/2006/relationships"><Relationship Id="rId8" Type="http://schemas.openxmlformats.org/officeDocument/2006/relationships/customXml" Target="../ink/ink258.xml"/><Relationship Id="rId13" Type="http://schemas.openxmlformats.org/officeDocument/2006/relationships/image" Target="../media/image265.png"/><Relationship Id="rId3" Type="http://schemas.openxmlformats.org/officeDocument/2006/relationships/image" Target="../media/image1.jpg"/><Relationship Id="rId7" Type="http://schemas.openxmlformats.org/officeDocument/2006/relationships/image" Target="../media/image262.png"/><Relationship Id="rId12" Type="http://schemas.openxmlformats.org/officeDocument/2006/relationships/customXml" Target="../ink/ink26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57.xml"/><Relationship Id="rId11" Type="http://schemas.openxmlformats.org/officeDocument/2006/relationships/image" Target="../media/image264.png"/><Relationship Id="rId5" Type="http://schemas.openxmlformats.org/officeDocument/2006/relationships/image" Target="../media/image261.png"/><Relationship Id="rId15" Type="http://schemas.openxmlformats.org/officeDocument/2006/relationships/image" Target="../media/image266.png"/><Relationship Id="rId10" Type="http://schemas.openxmlformats.org/officeDocument/2006/relationships/customXml" Target="../ink/ink259.xml"/><Relationship Id="rId4" Type="http://schemas.openxmlformats.org/officeDocument/2006/relationships/customXml" Target="../ink/ink256.xml"/><Relationship Id="rId9" Type="http://schemas.openxmlformats.org/officeDocument/2006/relationships/image" Target="../media/image263.png"/><Relationship Id="rId14" Type="http://schemas.openxmlformats.org/officeDocument/2006/relationships/customXml" Target="../ink/ink261.xml"/></Relationships>
</file>

<file path=ppt/slides/_rels/slide15.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1.png"/><Relationship Id="rId18" Type="http://schemas.openxmlformats.org/officeDocument/2006/relationships/customXml" Target="../ink/ink269.xml"/><Relationship Id="rId26" Type="http://schemas.openxmlformats.org/officeDocument/2006/relationships/customXml" Target="../ink/ink273.xml"/><Relationship Id="rId3" Type="http://schemas.openxmlformats.org/officeDocument/2006/relationships/image" Target="../media/image1.jpg"/><Relationship Id="rId21" Type="http://schemas.openxmlformats.org/officeDocument/2006/relationships/image" Target="../media/image275.png"/><Relationship Id="rId7" Type="http://schemas.openxmlformats.org/officeDocument/2006/relationships/image" Target="../media/image268.png"/><Relationship Id="rId12" Type="http://schemas.openxmlformats.org/officeDocument/2006/relationships/customXml" Target="../ink/ink266.xml"/><Relationship Id="rId17" Type="http://schemas.openxmlformats.org/officeDocument/2006/relationships/image" Target="../media/image273.png"/><Relationship Id="rId25" Type="http://schemas.openxmlformats.org/officeDocument/2006/relationships/image" Target="../media/image277.png"/><Relationship Id="rId2" Type="http://schemas.openxmlformats.org/officeDocument/2006/relationships/notesSlide" Target="../notesSlides/notesSlide15.xml"/><Relationship Id="rId16" Type="http://schemas.openxmlformats.org/officeDocument/2006/relationships/customXml" Target="../ink/ink268.xml"/><Relationship Id="rId20" Type="http://schemas.openxmlformats.org/officeDocument/2006/relationships/customXml" Target="../ink/ink270.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0.png"/><Relationship Id="rId24" Type="http://schemas.openxmlformats.org/officeDocument/2006/relationships/customXml" Target="../ink/ink272.xml"/><Relationship Id="rId5" Type="http://schemas.openxmlformats.org/officeDocument/2006/relationships/image" Target="../media/image267.png"/><Relationship Id="rId15" Type="http://schemas.openxmlformats.org/officeDocument/2006/relationships/image" Target="../media/image272.png"/><Relationship Id="rId23" Type="http://schemas.openxmlformats.org/officeDocument/2006/relationships/image" Target="../media/image276.png"/><Relationship Id="rId10" Type="http://schemas.openxmlformats.org/officeDocument/2006/relationships/customXml" Target="../ink/ink265.xml"/><Relationship Id="rId19" Type="http://schemas.openxmlformats.org/officeDocument/2006/relationships/image" Target="../media/image274.png"/><Relationship Id="rId4" Type="http://schemas.openxmlformats.org/officeDocument/2006/relationships/customXml" Target="../ink/ink262.xml"/><Relationship Id="rId9" Type="http://schemas.openxmlformats.org/officeDocument/2006/relationships/image" Target="../media/image269.png"/><Relationship Id="rId14" Type="http://schemas.openxmlformats.org/officeDocument/2006/relationships/customXml" Target="../ink/ink267.xml"/><Relationship Id="rId22" Type="http://schemas.openxmlformats.org/officeDocument/2006/relationships/customXml" Target="../ink/ink271.xml"/><Relationship Id="rId27" Type="http://schemas.openxmlformats.org/officeDocument/2006/relationships/image" Target="../media/image278.png"/></Relationships>
</file>

<file path=ppt/slides/_rels/slide16.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83.png"/><Relationship Id="rId18" Type="http://schemas.openxmlformats.org/officeDocument/2006/relationships/customXml" Target="../ink/ink281.xml"/><Relationship Id="rId3" Type="http://schemas.openxmlformats.org/officeDocument/2006/relationships/image" Target="../media/image1.jpg"/><Relationship Id="rId21" Type="http://schemas.openxmlformats.org/officeDocument/2006/relationships/image" Target="../media/image287.png"/><Relationship Id="rId7" Type="http://schemas.openxmlformats.org/officeDocument/2006/relationships/image" Target="../media/image280.png"/><Relationship Id="rId12" Type="http://schemas.openxmlformats.org/officeDocument/2006/relationships/customXml" Target="../ink/ink278.xml"/><Relationship Id="rId17" Type="http://schemas.openxmlformats.org/officeDocument/2006/relationships/image" Target="../media/image285.png"/><Relationship Id="rId2" Type="http://schemas.openxmlformats.org/officeDocument/2006/relationships/notesSlide" Target="../notesSlides/notesSlide16.xml"/><Relationship Id="rId16" Type="http://schemas.openxmlformats.org/officeDocument/2006/relationships/customXml" Target="../ink/ink280.xml"/><Relationship Id="rId20"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2.png"/><Relationship Id="rId5" Type="http://schemas.openxmlformats.org/officeDocument/2006/relationships/image" Target="../media/image279.png"/><Relationship Id="rId15" Type="http://schemas.openxmlformats.org/officeDocument/2006/relationships/image" Target="../media/image284.png"/><Relationship Id="rId23" Type="http://schemas.openxmlformats.org/officeDocument/2006/relationships/image" Target="../media/image288.png"/><Relationship Id="rId10" Type="http://schemas.openxmlformats.org/officeDocument/2006/relationships/customXml" Target="../ink/ink277.xml"/><Relationship Id="rId19" Type="http://schemas.openxmlformats.org/officeDocument/2006/relationships/image" Target="../media/image286.png"/><Relationship Id="rId4" Type="http://schemas.openxmlformats.org/officeDocument/2006/relationships/customXml" Target="../ink/ink274.xml"/><Relationship Id="rId9" Type="http://schemas.openxmlformats.org/officeDocument/2006/relationships/image" Target="../media/image281.png"/><Relationship Id="rId14" Type="http://schemas.openxmlformats.org/officeDocument/2006/relationships/customXml" Target="../ink/ink279.xml"/><Relationship Id="rId22" Type="http://schemas.openxmlformats.org/officeDocument/2006/relationships/customXml" Target="../ink/ink283.xml"/></Relationships>
</file>

<file path=ppt/slides/_rels/slide17.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293.png"/><Relationship Id="rId18" Type="http://schemas.openxmlformats.org/officeDocument/2006/relationships/customXml" Target="../ink/ink291.xml"/><Relationship Id="rId3" Type="http://schemas.openxmlformats.org/officeDocument/2006/relationships/image" Target="../media/image1.jpg"/><Relationship Id="rId7" Type="http://schemas.openxmlformats.org/officeDocument/2006/relationships/image" Target="../media/image290.png"/><Relationship Id="rId12" Type="http://schemas.openxmlformats.org/officeDocument/2006/relationships/customXml" Target="../ink/ink288.xml"/><Relationship Id="rId17" Type="http://schemas.openxmlformats.org/officeDocument/2006/relationships/image" Target="../media/image295.png"/><Relationship Id="rId2" Type="http://schemas.openxmlformats.org/officeDocument/2006/relationships/notesSlide" Target="../notesSlides/notesSlide17.xml"/><Relationship Id="rId16" Type="http://schemas.openxmlformats.org/officeDocument/2006/relationships/customXml" Target="../ink/ink290.xml"/><Relationship Id="rId1" Type="http://schemas.openxmlformats.org/officeDocument/2006/relationships/slideLayout" Target="../slideLayouts/slideLayout1.xml"/><Relationship Id="rId6" Type="http://schemas.openxmlformats.org/officeDocument/2006/relationships/customXml" Target="../ink/ink285.xml"/><Relationship Id="rId11" Type="http://schemas.openxmlformats.org/officeDocument/2006/relationships/image" Target="../media/image292.png"/><Relationship Id="rId5" Type="http://schemas.openxmlformats.org/officeDocument/2006/relationships/image" Target="../media/image289.png"/><Relationship Id="rId15" Type="http://schemas.openxmlformats.org/officeDocument/2006/relationships/image" Target="../media/image294.png"/><Relationship Id="rId10" Type="http://schemas.openxmlformats.org/officeDocument/2006/relationships/customXml" Target="../ink/ink287.xml"/><Relationship Id="rId19" Type="http://schemas.openxmlformats.org/officeDocument/2006/relationships/image" Target="../media/image296.png"/><Relationship Id="rId4" Type="http://schemas.openxmlformats.org/officeDocument/2006/relationships/customXml" Target="../ink/ink284.xml"/><Relationship Id="rId9" Type="http://schemas.openxmlformats.org/officeDocument/2006/relationships/image" Target="../media/image291.png"/><Relationship Id="rId14" Type="http://schemas.openxmlformats.org/officeDocument/2006/relationships/customXml" Target="../ink/ink289.xml"/></Relationships>
</file>

<file path=ppt/slides/_rels/slide18.xml.rels><?xml version="1.0" encoding="UTF-8" standalone="yes"?>
<Relationships xmlns="http://schemas.openxmlformats.org/package/2006/relationships"><Relationship Id="rId8" Type="http://schemas.openxmlformats.org/officeDocument/2006/relationships/customXml" Target="../ink/ink294.xml"/><Relationship Id="rId13" Type="http://schemas.openxmlformats.org/officeDocument/2006/relationships/image" Target="../media/image301.png"/><Relationship Id="rId18" Type="http://schemas.openxmlformats.org/officeDocument/2006/relationships/customXml" Target="../ink/ink299.xml"/><Relationship Id="rId3" Type="http://schemas.openxmlformats.org/officeDocument/2006/relationships/image" Target="../media/image1.jpg"/><Relationship Id="rId21" Type="http://schemas.openxmlformats.org/officeDocument/2006/relationships/image" Target="../media/image305.png"/><Relationship Id="rId7" Type="http://schemas.openxmlformats.org/officeDocument/2006/relationships/image" Target="../media/image298.png"/><Relationship Id="rId12" Type="http://schemas.openxmlformats.org/officeDocument/2006/relationships/customXml" Target="../ink/ink296.xml"/><Relationship Id="rId17" Type="http://schemas.openxmlformats.org/officeDocument/2006/relationships/image" Target="../media/image303.png"/><Relationship Id="rId2" Type="http://schemas.openxmlformats.org/officeDocument/2006/relationships/notesSlide" Target="../notesSlides/notesSlide18.xml"/><Relationship Id="rId16" Type="http://schemas.openxmlformats.org/officeDocument/2006/relationships/customXml" Target="../ink/ink298.xml"/><Relationship Id="rId20" Type="http://schemas.openxmlformats.org/officeDocument/2006/relationships/customXml" Target="../ink/ink300.xml"/><Relationship Id="rId1" Type="http://schemas.openxmlformats.org/officeDocument/2006/relationships/slideLayout" Target="../slideLayouts/slideLayout1.xml"/><Relationship Id="rId6" Type="http://schemas.openxmlformats.org/officeDocument/2006/relationships/customXml" Target="../ink/ink293.xml"/><Relationship Id="rId11" Type="http://schemas.openxmlformats.org/officeDocument/2006/relationships/image" Target="../media/image300.png"/><Relationship Id="rId5" Type="http://schemas.openxmlformats.org/officeDocument/2006/relationships/image" Target="../media/image297.png"/><Relationship Id="rId15" Type="http://schemas.openxmlformats.org/officeDocument/2006/relationships/image" Target="../media/image302.png"/><Relationship Id="rId10" Type="http://schemas.openxmlformats.org/officeDocument/2006/relationships/customXml" Target="../ink/ink295.xml"/><Relationship Id="rId19" Type="http://schemas.openxmlformats.org/officeDocument/2006/relationships/image" Target="../media/image304.png"/><Relationship Id="rId4" Type="http://schemas.openxmlformats.org/officeDocument/2006/relationships/customXml" Target="../ink/ink292.xml"/><Relationship Id="rId9" Type="http://schemas.openxmlformats.org/officeDocument/2006/relationships/image" Target="../media/image299.png"/><Relationship Id="rId14" Type="http://schemas.openxmlformats.org/officeDocument/2006/relationships/customXml" Target="../ink/ink297.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99" Type="http://schemas.openxmlformats.org/officeDocument/2006/relationships/image" Target="../media/image153.png"/><Relationship Id="rId303" Type="http://schemas.openxmlformats.org/officeDocument/2006/relationships/image" Target="../media/image155.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324" Type="http://schemas.openxmlformats.org/officeDocument/2006/relationships/customXml" Target="../ink/ink161.xml"/><Relationship Id="rId170" Type="http://schemas.openxmlformats.org/officeDocument/2006/relationships/customXml" Target="../ink/ink84.xml"/><Relationship Id="rId191" Type="http://schemas.openxmlformats.org/officeDocument/2006/relationships/image" Target="../media/image99.png"/><Relationship Id="rId205" Type="http://schemas.openxmlformats.org/officeDocument/2006/relationships/image" Target="../media/image106.png"/><Relationship Id="rId226" Type="http://schemas.openxmlformats.org/officeDocument/2006/relationships/customXml" Target="../ink/ink112.xml"/><Relationship Id="rId247" Type="http://schemas.openxmlformats.org/officeDocument/2006/relationships/image" Target="../media/image127.png"/><Relationship Id="rId107" Type="http://schemas.openxmlformats.org/officeDocument/2006/relationships/image" Target="../media/image57.png"/><Relationship Id="rId268" Type="http://schemas.openxmlformats.org/officeDocument/2006/relationships/customXml" Target="../ink/ink133.xml"/><Relationship Id="rId289" Type="http://schemas.openxmlformats.org/officeDocument/2006/relationships/image" Target="../media/image148.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314" Type="http://schemas.openxmlformats.org/officeDocument/2006/relationships/customXml" Target="../ink/ink156.xml"/><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16" Type="http://schemas.openxmlformats.org/officeDocument/2006/relationships/customXml" Target="../ink/ink107.xml"/><Relationship Id="rId237" Type="http://schemas.openxmlformats.org/officeDocument/2006/relationships/image" Target="../media/image122.png"/><Relationship Id="rId258" Type="http://schemas.openxmlformats.org/officeDocument/2006/relationships/customXml" Target="../ink/ink128.xml"/><Relationship Id="rId279" Type="http://schemas.openxmlformats.org/officeDocument/2006/relationships/image" Target="../media/image143.png"/><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290" Type="http://schemas.openxmlformats.org/officeDocument/2006/relationships/customXml" Target="../ink/ink144.xml"/><Relationship Id="rId304" Type="http://schemas.openxmlformats.org/officeDocument/2006/relationships/customXml" Target="../ink/ink151.xml"/><Relationship Id="rId325" Type="http://schemas.openxmlformats.org/officeDocument/2006/relationships/image" Target="../media/image166.png"/><Relationship Id="rId85" Type="http://schemas.openxmlformats.org/officeDocument/2006/relationships/image" Target="../media/image46.png"/><Relationship Id="rId150" Type="http://schemas.openxmlformats.org/officeDocument/2006/relationships/customXml" Target="../ink/ink74.xml"/><Relationship Id="rId171" Type="http://schemas.openxmlformats.org/officeDocument/2006/relationships/image" Target="../media/image89.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7.png"/><Relationship Id="rId248" Type="http://schemas.openxmlformats.org/officeDocument/2006/relationships/customXml" Target="../ink/ink123.xml"/><Relationship Id="rId269" Type="http://schemas.openxmlformats.org/officeDocument/2006/relationships/image" Target="../media/image138.png"/><Relationship Id="rId12" Type="http://schemas.openxmlformats.org/officeDocument/2006/relationships/customXml" Target="../ink/ink5.xml"/><Relationship Id="rId33" Type="http://schemas.openxmlformats.org/officeDocument/2006/relationships/image" Target="../media/image20.png"/><Relationship Id="rId108" Type="http://schemas.openxmlformats.org/officeDocument/2006/relationships/customXml" Target="../ink/ink53.xml"/><Relationship Id="rId129" Type="http://schemas.openxmlformats.org/officeDocument/2006/relationships/image" Target="../media/image68.png"/><Relationship Id="rId280" Type="http://schemas.openxmlformats.org/officeDocument/2006/relationships/customXml" Target="../ink/ink139.xml"/><Relationship Id="rId315" Type="http://schemas.openxmlformats.org/officeDocument/2006/relationships/image" Target="../media/image161.png"/><Relationship Id="rId54" Type="http://schemas.openxmlformats.org/officeDocument/2006/relationships/customXml" Target="../ink/ink26.xml"/><Relationship Id="rId75" Type="http://schemas.openxmlformats.org/officeDocument/2006/relationships/image" Target="../media/image41.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4.png"/><Relationship Id="rId182" Type="http://schemas.openxmlformats.org/officeDocument/2006/relationships/customXml" Target="../ink/ink90.xml"/><Relationship Id="rId217" Type="http://schemas.openxmlformats.org/officeDocument/2006/relationships/image" Target="../media/image112.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4.xml"/><Relationship Id="rId291" Type="http://schemas.openxmlformats.org/officeDocument/2006/relationships/image" Target="../media/image149.png"/><Relationship Id="rId305" Type="http://schemas.openxmlformats.org/officeDocument/2006/relationships/image" Target="../media/image156.png"/><Relationship Id="rId326" Type="http://schemas.openxmlformats.org/officeDocument/2006/relationships/customXml" Target="../ink/ink162.xml"/><Relationship Id="rId44" Type="http://schemas.openxmlformats.org/officeDocument/2006/relationships/customXml" Target="../ink/ink21.xml"/><Relationship Id="rId65" Type="http://schemas.openxmlformats.org/officeDocument/2006/relationships/image" Target="../media/image36.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9.png"/><Relationship Id="rId172" Type="http://schemas.openxmlformats.org/officeDocument/2006/relationships/customXml" Target="../ink/ink85.xml"/><Relationship Id="rId193" Type="http://schemas.openxmlformats.org/officeDocument/2006/relationships/image" Target="../media/image100.png"/><Relationship Id="rId207" Type="http://schemas.openxmlformats.org/officeDocument/2006/relationships/image" Target="../media/image107.png"/><Relationship Id="rId228" Type="http://schemas.openxmlformats.org/officeDocument/2006/relationships/customXml" Target="../ink/ink113.xml"/><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29.xml"/><Relationship Id="rId281" Type="http://schemas.openxmlformats.org/officeDocument/2006/relationships/image" Target="../media/image144.png"/><Relationship Id="rId316" Type="http://schemas.openxmlformats.org/officeDocument/2006/relationships/customXml" Target="../ink/ink157.xml"/><Relationship Id="rId34" Type="http://schemas.openxmlformats.org/officeDocument/2006/relationships/customXml" Target="../ink/ink16.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20" Type="http://schemas.openxmlformats.org/officeDocument/2006/relationships/customXml" Target="../ink/ink59.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0.xml"/><Relationship Id="rId183" Type="http://schemas.openxmlformats.org/officeDocument/2006/relationships/image" Target="../media/image95.png"/><Relationship Id="rId218" Type="http://schemas.openxmlformats.org/officeDocument/2006/relationships/customXml" Target="../ink/ink108.xml"/><Relationship Id="rId239" Type="http://schemas.openxmlformats.org/officeDocument/2006/relationships/image" Target="../media/image123.png"/><Relationship Id="rId250" Type="http://schemas.openxmlformats.org/officeDocument/2006/relationships/customXml" Target="../ink/ink124.xml"/><Relationship Id="rId271" Type="http://schemas.openxmlformats.org/officeDocument/2006/relationships/image" Target="../media/image139.png"/><Relationship Id="rId292" Type="http://schemas.openxmlformats.org/officeDocument/2006/relationships/customXml" Target="../ink/ink145.xml"/><Relationship Id="rId306" Type="http://schemas.openxmlformats.org/officeDocument/2006/relationships/customXml" Target="../ink/ink152.xml"/><Relationship Id="rId24" Type="http://schemas.openxmlformats.org/officeDocument/2006/relationships/customXml" Target="../ink/ink11.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31" Type="http://schemas.openxmlformats.org/officeDocument/2006/relationships/image" Target="../media/image69.png"/><Relationship Id="rId327" Type="http://schemas.openxmlformats.org/officeDocument/2006/relationships/image" Target="../media/image167.png"/><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208" Type="http://schemas.openxmlformats.org/officeDocument/2006/relationships/customXml" Target="../ink/ink103.xml"/><Relationship Id="rId229" Type="http://schemas.openxmlformats.org/officeDocument/2006/relationships/image" Target="../media/image118.png"/><Relationship Id="rId240" Type="http://schemas.openxmlformats.org/officeDocument/2006/relationships/customXml" Target="../ink/ink119.xml"/><Relationship Id="rId261" Type="http://schemas.openxmlformats.org/officeDocument/2006/relationships/image" Target="../media/image134.png"/><Relationship Id="rId14" Type="http://schemas.openxmlformats.org/officeDocument/2006/relationships/customXml" Target="../ink/ink6.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282" Type="http://schemas.openxmlformats.org/officeDocument/2006/relationships/customXml" Target="../ink/ink140.xml"/><Relationship Id="rId317" Type="http://schemas.openxmlformats.org/officeDocument/2006/relationships/image" Target="../media/image162.png"/><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219" Type="http://schemas.openxmlformats.org/officeDocument/2006/relationships/image" Target="../media/image113.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21.png"/><Relationship Id="rId251" Type="http://schemas.openxmlformats.org/officeDocument/2006/relationships/image" Target="../media/image129.png"/><Relationship Id="rId256" Type="http://schemas.openxmlformats.org/officeDocument/2006/relationships/customXml" Target="../ink/ink127.xml"/><Relationship Id="rId277" Type="http://schemas.openxmlformats.org/officeDocument/2006/relationships/image" Target="../media/image142.png"/><Relationship Id="rId298" Type="http://schemas.openxmlformats.org/officeDocument/2006/relationships/customXml" Target="../ink/ink148.xml"/><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72" Type="http://schemas.openxmlformats.org/officeDocument/2006/relationships/customXml" Target="../ink/ink135.xml"/><Relationship Id="rId293" Type="http://schemas.openxmlformats.org/officeDocument/2006/relationships/image" Target="../media/image150.png"/><Relationship Id="rId302" Type="http://schemas.openxmlformats.org/officeDocument/2006/relationships/customXml" Target="../ink/ink150.xml"/><Relationship Id="rId307" Type="http://schemas.openxmlformats.org/officeDocument/2006/relationships/image" Target="../media/image157.png"/><Relationship Id="rId323" Type="http://schemas.openxmlformats.org/officeDocument/2006/relationships/image" Target="../media/image165.png"/><Relationship Id="rId328" Type="http://schemas.openxmlformats.org/officeDocument/2006/relationships/customXml" Target="../ink/ink163.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6.png"/><Relationship Id="rId241" Type="http://schemas.openxmlformats.org/officeDocument/2006/relationships/image" Target="../media/image124.png"/><Relationship Id="rId246" Type="http://schemas.openxmlformats.org/officeDocument/2006/relationships/customXml" Target="../ink/ink122.xml"/><Relationship Id="rId267" Type="http://schemas.openxmlformats.org/officeDocument/2006/relationships/image" Target="../media/image137.png"/><Relationship Id="rId288" Type="http://schemas.openxmlformats.org/officeDocument/2006/relationships/customXml" Target="../ink/ink143.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262" Type="http://schemas.openxmlformats.org/officeDocument/2006/relationships/customXml" Target="../ink/ink130.xml"/><Relationship Id="rId283" Type="http://schemas.openxmlformats.org/officeDocument/2006/relationships/image" Target="../media/image145.png"/><Relationship Id="rId313" Type="http://schemas.openxmlformats.org/officeDocument/2006/relationships/image" Target="../media/image160.png"/><Relationship Id="rId318" Type="http://schemas.openxmlformats.org/officeDocument/2006/relationships/customXml" Target="../ink/ink158.xml"/><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1.png"/><Relationship Id="rId236" Type="http://schemas.openxmlformats.org/officeDocument/2006/relationships/customXml" Target="../ink/ink117.xml"/><Relationship Id="rId257" Type="http://schemas.openxmlformats.org/officeDocument/2006/relationships/image" Target="../media/image132.png"/><Relationship Id="rId278" Type="http://schemas.openxmlformats.org/officeDocument/2006/relationships/customXml" Target="../ink/ink138.xml"/><Relationship Id="rId26" Type="http://schemas.openxmlformats.org/officeDocument/2006/relationships/customXml" Target="../ink/ink12.xml"/><Relationship Id="rId231" Type="http://schemas.openxmlformats.org/officeDocument/2006/relationships/image" Target="../media/image119.png"/><Relationship Id="rId252" Type="http://schemas.openxmlformats.org/officeDocument/2006/relationships/customXml" Target="../ink/ink125.xml"/><Relationship Id="rId273" Type="http://schemas.openxmlformats.org/officeDocument/2006/relationships/image" Target="../media/image140.png"/><Relationship Id="rId294" Type="http://schemas.openxmlformats.org/officeDocument/2006/relationships/customXml" Target="../ink/ink146.xml"/><Relationship Id="rId308" Type="http://schemas.openxmlformats.org/officeDocument/2006/relationships/customXml" Target="../ink/ink153.xml"/><Relationship Id="rId329" Type="http://schemas.openxmlformats.org/officeDocument/2006/relationships/image" Target="../media/image168.png"/><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242" Type="http://schemas.openxmlformats.org/officeDocument/2006/relationships/customXml" Target="../ink/ink120.xml"/><Relationship Id="rId263" Type="http://schemas.openxmlformats.org/officeDocument/2006/relationships/image" Target="../media/image135.png"/><Relationship Id="rId284" Type="http://schemas.openxmlformats.org/officeDocument/2006/relationships/customXml" Target="../ink/ink141.xml"/><Relationship Id="rId319" Type="http://schemas.openxmlformats.org/officeDocument/2006/relationships/image" Target="../media/image163.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330" Type="http://schemas.openxmlformats.org/officeDocument/2006/relationships/customXml" Target="../ink/ink164.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 Id="rId232" Type="http://schemas.openxmlformats.org/officeDocument/2006/relationships/customXml" Target="../ink/ink115.xml"/><Relationship Id="rId253" Type="http://schemas.openxmlformats.org/officeDocument/2006/relationships/image" Target="../media/image130.png"/><Relationship Id="rId274" Type="http://schemas.openxmlformats.org/officeDocument/2006/relationships/customXml" Target="../ink/ink136.xml"/><Relationship Id="rId295" Type="http://schemas.openxmlformats.org/officeDocument/2006/relationships/image" Target="../media/image151.png"/><Relationship Id="rId309" Type="http://schemas.openxmlformats.org/officeDocument/2006/relationships/image" Target="../media/image158.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320" Type="http://schemas.openxmlformats.org/officeDocument/2006/relationships/customXml" Target="../ink/ink159.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0.xml"/><Relationship Id="rId243" Type="http://schemas.openxmlformats.org/officeDocument/2006/relationships/image" Target="../media/image125.png"/><Relationship Id="rId264" Type="http://schemas.openxmlformats.org/officeDocument/2006/relationships/customXml" Target="../ink/ink131.xml"/><Relationship Id="rId285" Type="http://schemas.openxmlformats.org/officeDocument/2006/relationships/image" Target="../media/image146.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310" Type="http://schemas.openxmlformats.org/officeDocument/2006/relationships/customXml" Target="../ink/ink154.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331" Type="http://schemas.openxmlformats.org/officeDocument/2006/relationships/image" Target="../media/image169.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20.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275" Type="http://schemas.openxmlformats.org/officeDocument/2006/relationships/image" Target="../media/image141.png"/><Relationship Id="rId296" Type="http://schemas.openxmlformats.org/officeDocument/2006/relationships/customXml" Target="../ink/ink147.xml"/><Relationship Id="rId300" Type="http://schemas.openxmlformats.org/officeDocument/2006/relationships/customXml" Target="../ink/ink149.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321" Type="http://schemas.openxmlformats.org/officeDocument/2006/relationships/image" Target="../media/image164.png"/><Relationship Id="rId202" Type="http://schemas.openxmlformats.org/officeDocument/2006/relationships/customXml" Target="../ink/ink100.xml"/><Relationship Id="rId223" Type="http://schemas.openxmlformats.org/officeDocument/2006/relationships/image" Target="../media/image115.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3.png"/><Relationship Id="rId265" Type="http://schemas.openxmlformats.org/officeDocument/2006/relationships/image" Target="../media/image136.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311" Type="http://schemas.openxmlformats.org/officeDocument/2006/relationships/image" Target="../media/image159.png"/><Relationship Id="rId71" Type="http://schemas.openxmlformats.org/officeDocument/2006/relationships/image" Target="../media/image39.png"/><Relationship Id="rId92" Type="http://schemas.openxmlformats.org/officeDocument/2006/relationships/customXml" Target="../ink/ink45.xml"/><Relationship Id="rId213" Type="http://schemas.openxmlformats.org/officeDocument/2006/relationships/image" Target="../media/image110.png"/><Relationship Id="rId234" Type="http://schemas.openxmlformats.org/officeDocument/2006/relationships/customXml" Target="../ink/ink116.xml"/><Relationship Id="rId2" Type="http://schemas.openxmlformats.org/officeDocument/2006/relationships/notesSlide" Target="../notesSlides/notesSlide2.xml"/><Relationship Id="rId29" Type="http://schemas.openxmlformats.org/officeDocument/2006/relationships/image" Target="../media/image18.png"/><Relationship Id="rId255" Type="http://schemas.openxmlformats.org/officeDocument/2006/relationships/image" Target="../media/image131.png"/><Relationship Id="rId276" Type="http://schemas.openxmlformats.org/officeDocument/2006/relationships/customXml" Target="../ink/ink137.xml"/><Relationship Id="rId297" Type="http://schemas.openxmlformats.org/officeDocument/2006/relationships/image" Target="../media/image152.png"/><Relationship Id="rId40" Type="http://schemas.openxmlformats.org/officeDocument/2006/relationships/customXml" Target="../ink/ink19.xml"/><Relationship Id="rId115" Type="http://schemas.openxmlformats.org/officeDocument/2006/relationships/image" Target="../media/image61.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301" Type="http://schemas.openxmlformats.org/officeDocument/2006/relationships/image" Target="../media/image154.png"/><Relationship Id="rId322" Type="http://schemas.openxmlformats.org/officeDocument/2006/relationships/customXml" Target="../ink/ink160.xml"/><Relationship Id="rId61" Type="http://schemas.openxmlformats.org/officeDocument/2006/relationships/image" Target="../media/image34.png"/><Relationship Id="rId82" Type="http://schemas.openxmlformats.org/officeDocument/2006/relationships/customXml" Target="../ink/ink40.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1.xml"/><Relationship Id="rId245" Type="http://schemas.openxmlformats.org/officeDocument/2006/relationships/image" Target="../media/image126.png"/><Relationship Id="rId266" Type="http://schemas.openxmlformats.org/officeDocument/2006/relationships/customXml" Target="../ink/ink132.xml"/><Relationship Id="rId287" Type="http://schemas.openxmlformats.org/officeDocument/2006/relationships/image" Target="../media/image147.png"/><Relationship Id="rId30" Type="http://schemas.openxmlformats.org/officeDocument/2006/relationships/customXml" Target="../ink/ink14.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312" Type="http://schemas.openxmlformats.org/officeDocument/2006/relationships/customXml" Target="../ink/ink155.xml"/></Relationships>
</file>

<file path=ppt/slides/_rels/slide3.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4.png"/><Relationship Id="rId18" Type="http://schemas.openxmlformats.org/officeDocument/2006/relationships/customXml" Target="../ink/ink172.xml"/><Relationship Id="rId26" Type="http://schemas.openxmlformats.org/officeDocument/2006/relationships/customXml" Target="../ink/ink176.xml"/><Relationship Id="rId3" Type="http://schemas.openxmlformats.org/officeDocument/2006/relationships/image" Target="../media/image1.jpg"/><Relationship Id="rId21" Type="http://schemas.openxmlformats.org/officeDocument/2006/relationships/image" Target="../media/image178.png"/><Relationship Id="rId7" Type="http://schemas.openxmlformats.org/officeDocument/2006/relationships/image" Target="../media/image171.png"/><Relationship Id="rId12" Type="http://schemas.openxmlformats.org/officeDocument/2006/relationships/customXml" Target="../ink/ink169.xml"/><Relationship Id="rId17" Type="http://schemas.openxmlformats.org/officeDocument/2006/relationships/image" Target="../media/image176.png"/><Relationship Id="rId25" Type="http://schemas.openxmlformats.org/officeDocument/2006/relationships/image" Target="../media/image180.png"/><Relationship Id="rId2" Type="http://schemas.openxmlformats.org/officeDocument/2006/relationships/notesSlide" Target="../notesSlides/notesSlide3.xml"/><Relationship Id="rId16" Type="http://schemas.openxmlformats.org/officeDocument/2006/relationships/customXml" Target="../ink/ink171.xml"/><Relationship Id="rId20" Type="http://schemas.openxmlformats.org/officeDocument/2006/relationships/customXml" Target="../ink/ink173.xml"/><Relationship Id="rId29" Type="http://schemas.openxmlformats.org/officeDocument/2006/relationships/image" Target="../media/image182.png"/><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3.png"/><Relationship Id="rId24" Type="http://schemas.openxmlformats.org/officeDocument/2006/relationships/customXml" Target="../ink/ink175.xml"/><Relationship Id="rId5" Type="http://schemas.openxmlformats.org/officeDocument/2006/relationships/image" Target="../media/image170.png"/><Relationship Id="rId15" Type="http://schemas.openxmlformats.org/officeDocument/2006/relationships/image" Target="../media/image175.png"/><Relationship Id="rId23" Type="http://schemas.openxmlformats.org/officeDocument/2006/relationships/image" Target="../media/image179.png"/><Relationship Id="rId28" Type="http://schemas.openxmlformats.org/officeDocument/2006/relationships/customXml" Target="../ink/ink177.xml"/><Relationship Id="rId10" Type="http://schemas.openxmlformats.org/officeDocument/2006/relationships/customXml" Target="../ink/ink168.xml"/><Relationship Id="rId19" Type="http://schemas.openxmlformats.org/officeDocument/2006/relationships/image" Target="../media/image177.png"/><Relationship Id="rId31" Type="http://schemas.openxmlformats.org/officeDocument/2006/relationships/image" Target="../media/image183.png"/><Relationship Id="rId4" Type="http://schemas.openxmlformats.org/officeDocument/2006/relationships/customXml" Target="../ink/ink165.xml"/><Relationship Id="rId9" Type="http://schemas.openxmlformats.org/officeDocument/2006/relationships/image" Target="../media/image172.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81.png"/><Relationship Id="rId30" Type="http://schemas.openxmlformats.org/officeDocument/2006/relationships/customXml" Target="../ink/ink178.xml"/></Relationships>
</file>

<file path=ppt/slides/_rels/slide4.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8.png"/><Relationship Id="rId18" Type="http://schemas.openxmlformats.org/officeDocument/2006/relationships/customXml" Target="../ink/ink186.xml"/><Relationship Id="rId26" Type="http://schemas.openxmlformats.org/officeDocument/2006/relationships/customXml" Target="../ink/ink190.xml"/><Relationship Id="rId3" Type="http://schemas.openxmlformats.org/officeDocument/2006/relationships/image" Target="../media/image1.jpg"/><Relationship Id="rId21" Type="http://schemas.openxmlformats.org/officeDocument/2006/relationships/image" Target="../media/image192.png"/><Relationship Id="rId7" Type="http://schemas.openxmlformats.org/officeDocument/2006/relationships/image" Target="../media/image185.png"/><Relationship Id="rId12" Type="http://schemas.openxmlformats.org/officeDocument/2006/relationships/customXml" Target="../ink/ink183.xml"/><Relationship Id="rId17" Type="http://schemas.openxmlformats.org/officeDocument/2006/relationships/image" Target="../media/image190.png"/><Relationship Id="rId25" Type="http://schemas.openxmlformats.org/officeDocument/2006/relationships/image" Target="../media/image194.png"/><Relationship Id="rId2" Type="http://schemas.openxmlformats.org/officeDocument/2006/relationships/notesSlide" Target="../notesSlides/notesSlide4.xml"/><Relationship Id="rId16" Type="http://schemas.openxmlformats.org/officeDocument/2006/relationships/customXml" Target="../ink/ink185.xml"/><Relationship Id="rId20"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7.png"/><Relationship Id="rId24" Type="http://schemas.openxmlformats.org/officeDocument/2006/relationships/customXml" Target="../ink/ink189.xml"/><Relationship Id="rId5" Type="http://schemas.openxmlformats.org/officeDocument/2006/relationships/image" Target="../media/image184.png"/><Relationship Id="rId15" Type="http://schemas.openxmlformats.org/officeDocument/2006/relationships/image" Target="../media/image189.png"/><Relationship Id="rId23" Type="http://schemas.openxmlformats.org/officeDocument/2006/relationships/image" Target="../media/image193.png"/><Relationship Id="rId10" Type="http://schemas.openxmlformats.org/officeDocument/2006/relationships/customXml" Target="../ink/ink182.xml"/><Relationship Id="rId19" Type="http://schemas.openxmlformats.org/officeDocument/2006/relationships/image" Target="../media/image191.png"/><Relationship Id="rId4" Type="http://schemas.openxmlformats.org/officeDocument/2006/relationships/customXml" Target="../ink/ink179.xml"/><Relationship Id="rId9" Type="http://schemas.openxmlformats.org/officeDocument/2006/relationships/image" Target="../media/image186.png"/><Relationship Id="rId14" Type="http://schemas.openxmlformats.org/officeDocument/2006/relationships/customXml" Target="../ink/ink184.xml"/><Relationship Id="rId22" Type="http://schemas.openxmlformats.org/officeDocument/2006/relationships/customXml" Target="../ink/ink188.xml"/><Relationship Id="rId27" Type="http://schemas.openxmlformats.org/officeDocument/2006/relationships/image" Target="../media/image195.png"/></Relationships>
</file>

<file path=ppt/slides/_rels/slide5.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18" Type="http://schemas.openxmlformats.org/officeDocument/2006/relationships/customXml" Target="../ink/ink198.xml"/><Relationship Id="rId3" Type="http://schemas.openxmlformats.org/officeDocument/2006/relationships/image" Target="../media/image1.jpg"/><Relationship Id="rId21" Type="http://schemas.openxmlformats.org/officeDocument/2006/relationships/image" Target="../media/image204.png"/><Relationship Id="rId7" Type="http://schemas.openxmlformats.org/officeDocument/2006/relationships/image" Target="../media/image197.png"/><Relationship Id="rId12" Type="http://schemas.openxmlformats.org/officeDocument/2006/relationships/customXml" Target="../ink/ink195.xml"/><Relationship Id="rId17" Type="http://schemas.openxmlformats.org/officeDocument/2006/relationships/image" Target="../media/image202.png"/><Relationship Id="rId25" Type="http://schemas.openxmlformats.org/officeDocument/2006/relationships/image" Target="../media/image206.png"/><Relationship Id="rId2" Type="http://schemas.openxmlformats.org/officeDocument/2006/relationships/notesSlide" Target="../notesSlides/notesSlide5.xml"/><Relationship Id="rId16" Type="http://schemas.openxmlformats.org/officeDocument/2006/relationships/customXml" Target="../ink/ink197.xml"/><Relationship Id="rId20"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24" Type="http://schemas.openxmlformats.org/officeDocument/2006/relationships/customXml" Target="../ink/ink201.xml"/><Relationship Id="rId5" Type="http://schemas.openxmlformats.org/officeDocument/2006/relationships/image" Target="../media/image196.png"/><Relationship Id="rId15" Type="http://schemas.openxmlformats.org/officeDocument/2006/relationships/image" Target="../media/image201.png"/><Relationship Id="rId23" Type="http://schemas.openxmlformats.org/officeDocument/2006/relationships/image" Target="../media/image205.png"/><Relationship Id="rId10" Type="http://schemas.openxmlformats.org/officeDocument/2006/relationships/customXml" Target="../ink/ink194.xml"/><Relationship Id="rId19" Type="http://schemas.openxmlformats.org/officeDocument/2006/relationships/image" Target="../media/image203.png"/><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 Id="rId22" Type="http://schemas.openxmlformats.org/officeDocument/2006/relationships/customXml" Target="../ink/ink200.xml"/></Relationships>
</file>

<file path=ppt/slides/_rels/slide6.xml.rels><?xml version="1.0" encoding="UTF-8" standalone="yes"?>
<Relationships xmlns="http://schemas.openxmlformats.org/package/2006/relationships"><Relationship Id="rId8" Type="http://schemas.openxmlformats.org/officeDocument/2006/relationships/customXml" Target="../ink/ink204.xml"/><Relationship Id="rId3" Type="http://schemas.openxmlformats.org/officeDocument/2006/relationships/image" Target="../media/image1.jpg"/><Relationship Id="rId7" Type="http://schemas.openxmlformats.org/officeDocument/2006/relationships/image" Target="../media/image20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03.xml"/><Relationship Id="rId5" Type="http://schemas.openxmlformats.org/officeDocument/2006/relationships/image" Target="../media/image207.png"/><Relationship Id="rId4" Type="http://schemas.openxmlformats.org/officeDocument/2006/relationships/customXml" Target="../ink/ink202.xml"/><Relationship Id="rId9" Type="http://schemas.openxmlformats.org/officeDocument/2006/relationships/image" Target="../media/image209.png"/></Relationships>
</file>

<file path=ppt/slides/_rels/slide7.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214.png"/><Relationship Id="rId18" Type="http://schemas.openxmlformats.org/officeDocument/2006/relationships/customXml" Target="../ink/ink212.xml"/><Relationship Id="rId3" Type="http://schemas.openxmlformats.org/officeDocument/2006/relationships/image" Target="../media/image1.jp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09.xml"/><Relationship Id="rId17" Type="http://schemas.openxmlformats.org/officeDocument/2006/relationships/image" Target="../media/image216.png"/><Relationship Id="rId2" Type="http://schemas.openxmlformats.org/officeDocument/2006/relationships/notesSlide" Target="../notesSlides/notesSlide7.xml"/><Relationship Id="rId16" Type="http://schemas.openxmlformats.org/officeDocument/2006/relationships/customXml" Target="../ink/ink211.xml"/><Relationship Id="rId20"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13.png"/><Relationship Id="rId5" Type="http://schemas.openxmlformats.org/officeDocument/2006/relationships/image" Target="../media/image210.png"/><Relationship Id="rId15" Type="http://schemas.openxmlformats.org/officeDocument/2006/relationships/image" Target="../media/image215.png"/><Relationship Id="rId23" Type="http://schemas.openxmlformats.org/officeDocument/2006/relationships/image" Target="../media/image219.png"/><Relationship Id="rId10" Type="http://schemas.openxmlformats.org/officeDocument/2006/relationships/customXml" Target="../ink/ink208.xml"/><Relationship Id="rId19" Type="http://schemas.openxmlformats.org/officeDocument/2006/relationships/image" Target="../media/image217.png"/><Relationship Id="rId4" Type="http://schemas.openxmlformats.org/officeDocument/2006/relationships/customXml" Target="../ink/ink205.xml"/><Relationship Id="rId9" Type="http://schemas.openxmlformats.org/officeDocument/2006/relationships/image" Target="../media/image212.png"/><Relationship Id="rId14" Type="http://schemas.openxmlformats.org/officeDocument/2006/relationships/customXml" Target="../ink/ink210.xml"/><Relationship Id="rId22" Type="http://schemas.openxmlformats.org/officeDocument/2006/relationships/customXml" Target="../ink/ink214.xml"/></Relationships>
</file>

<file path=ppt/slides/_rels/slide8.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4.png"/><Relationship Id="rId18" Type="http://schemas.openxmlformats.org/officeDocument/2006/relationships/customXml" Target="../ink/ink222.xml"/><Relationship Id="rId26" Type="http://schemas.openxmlformats.org/officeDocument/2006/relationships/customXml" Target="../ink/ink226.xml"/><Relationship Id="rId39" Type="http://schemas.openxmlformats.org/officeDocument/2006/relationships/image" Target="../media/image237.png"/><Relationship Id="rId3" Type="http://schemas.openxmlformats.org/officeDocument/2006/relationships/image" Target="../media/image1.jpg"/><Relationship Id="rId21" Type="http://schemas.openxmlformats.org/officeDocument/2006/relationships/image" Target="../media/image228.png"/><Relationship Id="rId34" Type="http://schemas.openxmlformats.org/officeDocument/2006/relationships/customXml" Target="../ink/ink230.xml"/><Relationship Id="rId42" Type="http://schemas.openxmlformats.org/officeDocument/2006/relationships/customXml" Target="../ink/ink234.xml"/><Relationship Id="rId7" Type="http://schemas.openxmlformats.org/officeDocument/2006/relationships/image" Target="../media/image221.png"/><Relationship Id="rId12" Type="http://schemas.openxmlformats.org/officeDocument/2006/relationships/customXml" Target="../ink/ink219.xml"/><Relationship Id="rId17" Type="http://schemas.openxmlformats.org/officeDocument/2006/relationships/image" Target="../media/image226.png"/><Relationship Id="rId25" Type="http://schemas.openxmlformats.org/officeDocument/2006/relationships/image" Target="../media/image230.png"/><Relationship Id="rId33" Type="http://schemas.openxmlformats.org/officeDocument/2006/relationships/image" Target="../media/image234.png"/><Relationship Id="rId38" Type="http://schemas.openxmlformats.org/officeDocument/2006/relationships/customXml" Target="../ink/ink232.xml"/><Relationship Id="rId2" Type="http://schemas.openxmlformats.org/officeDocument/2006/relationships/notesSlide" Target="../notesSlides/notesSlide8.xml"/><Relationship Id="rId16" Type="http://schemas.openxmlformats.org/officeDocument/2006/relationships/customXml" Target="../ink/ink221.xml"/><Relationship Id="rId20" Type="http://schemas.openxmlformats.org/officeDocument/2006/relationships/customXml" Target="../ink/ink223.xml"/><Relationship Id="rId29" Type="http://schemas.openxmlformats.org/officeDocument/2006/relationships/image" Target="../media/image232.png"/><Relationship Id="rId41" Type="http://schemas.openxmlformats.org/officeDocument/2006/relationships/image" Target="../media/image238.png"/><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3.png"/><Relationship Id="rId24" Type="http://schemas.openxmlformats.org/officeDocument/2006/relationships/customXml" Target="../ink/ink225.xml"/><Relationship Id="rId32" Type="http://schemas.openxmlformats.org/officeDocument/2006/relationships/customXml" Target="../ink/ink229.xml"/><Relationship Id="rId37" Type="http://schemas.openxmlformats.org/officeDocument/2006/relationships/image" Target="../media/image236.png"/><Relationship Id="rId40" Type="http://schemas.openxmlformats.org/officeDocument/2006/relationships/customXml" Target="../ink/ink233.xml"/><Relationship Id="rId45" Type="http://schemas.openxmlformats.org/officeDocument/2006/relationships/image" Target="../media/image240.png"/><Relationship Id="rId5" Type="http://schemas.openxmlformats.org/officeDocument/2006/relationships/image" Target="../media/image220.png"/><Relationship Id="rId15" Type="http://schemas.openxmlformats.org/officeDocument/2006/relationships/image" Target="../media/image225.png"/><Relationship Id="rId23" Type="http://schemas.openxmlformats.org/officeDocument/2006/relationships/image" Target="../media/image229.png"/><Relationship Id="rId28" Type="http://schemas.openxmlformats.org/officeDocument/2006/relationships/customXml" Target="../ink/ink227.xml"/><Relationship Id="rId36" Type="http://schemas.openxmlformats.org/officeDocument/2006/relationships/customXml" Target="../ink/ink231.xml"/><Relationship Id="rId10" Type="http://schemas.openxmlformats.org/officeDocument/2006/relationships/customXml" Target="../ink/ink218.xml"/><Relationship Id="rId19" Type="http://schemas.openxmlformats.org/officeDocument/2006/relationships/image" Target="../media/image227.png"/><Relationship Id="rId31" Type="http://schemas.openxmlformats.org/officeDocument/2006/relationships/image" Target="../media/image233.png"/><Relationship Id="rId44" Type="http://schemas.openxmlformats.org/officeDocument/2006/relationships/customXml" Target="../ink/ink235.xml"/><Relationship Id="rId4" Type="http://schemas.openxmlformats.org/officeDocument/2006/relationships/customXml" Target="../ink/ink215.xml"/><Relationship Id="rId9" Type="http://schemas.openxmlformats.org/officeDocument/2006/relationships/image" Target="../media/image222.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31.png"/><Relationship Id="rId30" Type="http://schemas.openxmlformats.org/officeDocument/2006/relationships/customXml" Target="../ink/ink228.xml"/><Relationship Id="rId35" Type="http://schemas.openxmlformats.org/officeDocument/2006/relationships/image" Target="../media/image235.png"/><Relationship Id="rId43" Type="http://schemas.openxmlformats.org/officeDocument/2006/relationships/image" Target="../media/image239.png"/></Relationships>
</file>

<file path=ppt/slides/_rels/slide9.xml.rels><?xml version="1.0" encoding="UTF-8" standalone="yes"?>
<Relationships xmlns="http://schemas.openxmlformats.org/package/2006/relationships"><Relationship Id="rId8" Type="http://schemas.openxmlformats.org/officeDocument/2006/relationships/customXml" Target="../ink/ink238.xml"/><Relationship Id="rId13" Type="http://schemas.openxmlformats.org/officeDocument/2006/relationships/image" Target="../media/image245.png"/><Relationship Id="rId3" Type="http://schemas.openxmlformats.org/officeDocument/2006/relationships/image" Target="../media/image1.jpg"/><Relationship Id="rId7" Type="http://schemas.openxmlformats.org/officeDocument/2006/relationships/image" Target="../media/image242.png"/><Relationship Id="rId12" Type="http://schemas.openxmlformats.org/officeDocument/2006/relationships/customXml" Target="../ink/ink240.xml"/><Relationship Id="rId17" Type="http://schemas.openxmlformats.org/officeDocument/2006/relationships/image" Target="../media/image247.png"/><Relationship Id="rId2" Type="http://schemas.openxmlformats.org/officeDocument/2006/relationships/notesSlide" Target="../notesSlides/notesSlide9.xml"/><Relationship Id="rId16"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44.png"/><Relationship Id="rId5" Type="http://schemas.openxmlformats.org/officeDocument/2006/relationships/image" Target="../media/image241.png"/><Relationship Id="rId15" Type="http://schemas.openxmlformats.org/officeDocument/2006/relationships/image" Target="../media/image246.png"/><Relationship Id="rId10" Type="http://schemas.openxmlformats.org/officeDocument/2006/relationships/customXml" Target="../ink/ink239.xml"/><Relationship Id="rId4" Type="http://schemas.openxmlformats.org/officeDocument/2006/relationships/customXml" Target="../ink/ink236.xml"/><Relationship Id="rId9" Type="http://schemas.openxmlformats.org/officeDocument/2006/relationships/image" Target="../media/image243.png"/><Relationship Id="rId14" Type="http://schemas.openxmlformats.org/officeDocument/2006/relationships/customXml" Target="../ink/ink2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1F712A44-FFAC-4B57-9DAD-248E0C5128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725" y="814730"/>
            <a:ext cx="6669542" cy="1212644"/>
          </a:xfrm>
          <a:prstGeom prst="rect">
            <a:avLst/>
          </a:prstGeom>
        </p:spPr>
      </p:pic>
      <p:pic>
        <p:nvPicPr>
          <p:cNvPr id="9" name="Graphic 8">
            <a:extLst>
              <a:ext uri="{FF2B5EF4-FFF2-40B4-BE49-F238E27FC236}">
                <a16:creationId xmlns:a16="http://schemas.microsoft.com/office/drawing/2014/main" id="{F58692F3-EE83-46CD-893D-FF60C61F09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1373" y="2268838"/>
            <a:ext cx="5304246" cy="1681038"/>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1A77B2F7-578E-4EA1-B6DD-C44470F2AA67}"/>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499CC0-08B6-482D-A7BF-53C61406E3DB}"/>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117290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1736"/>
            <a:ext cx="10109842" cy="6063198"/>
          </a:xfrm>
          <a:prstGeom prst="rect">
            <a:avLst/>
          </a:prstGeom>
          <a:noFill/>
        </p:spPr>
        <p:txBody>
          <a:bodyPr wrap="square" rtlCol="0">
            <a:spAutoFit/>
          </a:bodyPr>
          <a:lstStyle/>
          <a:p>
            <a:r>
              <a:rPr lang="en-US" sz="2800" b="1">
                <a:solidFill>
                  <a:schemeClr val="bg1"/>
                </a:solidFill>
                <a:cs typeface="+mj-cs"/>
              </a:rPr>
              <a:t>Targum Jonathan son of Uziel Isaiah 8:11-17</a:t>
            </a:r>
          </a:p>
          <a:p>
            <a:r>
              <a:rPr lang="en-US" sz="2400">
                <a:solidFill>
                  <a:schemeClr val="bg1"/>
                </a:solidFill>
                <a:cs typeface="+mj-cs"/>
              </a:rPr>
              <a:t>8:11 For the Lord spake thus to me by the power of prophecy, and instructed me that I should not walk in the way of this people, saying, 8:12 Say ye not a rebellion to all that this people shall say a rebellion; neither fear ye their fear; and concerning their strength say ye not strength. 8:13 The Lord of hosts Him shall ye call holy; and let Him be your fear, and let Him be your strength. 8:14 And if ye will not obey, His WORD shall be amongst you for revenge, and for a stone of stumbling, and for a rock of offence to both of the houses of the princes of Israel, for destruction and for a snare, because they contend against those of the house of Judah, who are dwelling in Jerusalem. 8:15 And many among them shall stumble, and fall, and be broken, and be snared, and be taken. 8:16 O prophet, keep the testimony, testify not the testimony among them, because they do not obey; seal and hide the law, they are not willing to learn it. 8:17 The prophet said, On account of this I prayed before the Lord, who has said that he would take away His Shekinah from the house of Jacob, and I intreated before Him.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DA22D9A-A6AE-4ACC-935D-E79018D65173}"/>
                  </a:ext>
                </a:extLst>
              </p14:cNvPr>
              <p14:cNvContentPartPr/>
              <p14:nvPr/>
            </p14:nvContentPartPr>
            <p14:xfrm>
              <a:off x="4820405" y="816757"/>
              <a:ext cx="2890080" cy="119520"/>
            </p14:xfrm>
          </p:contentPart>
        </mc:Choice>
        <mc:Fallback xmlns="">
          <p:pic>
            <p:nvPicPr>
              <p:cNvPr id="4" name="Ink 3">
                <a:extLst>
                  <a:ext uri="{FF2B5EF4-FFF2-40B4-BE49-F238E27FC236}">
                    <a16:creationId xmlns:a16="http://schemas.microsoft.com/office/drawing/2014/main" id="{6DA22D9A-A6AE-4ACC-935D-E79018D65173}"/>
                  </a:ext>
                </a:extLst>
              </p:cNvPr>
              <p:cNvPicPr/>
              <p:nvPr/>
            </p:nvPicPr>
            <p:blipFill>
              <a:blip r:embed="rId5"/>
              <a:stretch>
                <a:fillRect/>
              </a:stretch>
            </p:blipFill>
            <p:spPr>
              <a:xfrm>
                <a:off x="4802405" y="799117"/>
                <a:ext cx="2925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5F75069-A526-4F45-947F-F6E6EF708DE8}"/>
                  </a:ext>
                </a:extLst>
              </p14:cNvPr>
              <p14:cNvContentPartPr/>
              <p14:nvPr/>
            </p14:nvContentPartPr>
            <p14:xfrm>
              <a:off x="1457645" y="1217797"/>
              <a:ext cx="5029200" cy="87840"/>
            </p14:xfrm>
          </p:contentPart>
        </mc:Choice>
        <mc:Fallback xmlns="">
          <p:pic>
            <p:nvPicPr>
              <p:cNvPr id="5" name="Ink 4">
                <a:extLst>
                  <a:ext uri="{FF2B5EF4-FFF2-40B4-BE49-F238E27FC236}">
                    <a16:creationId xmlns:a16="http://schemas.microsoft.com/office/drawing/2014/main" id="{75F75069-A526-4F45-947F-F6E6EF708DE8}"/>
                  </a:ext>
                </a:extLst>
              </p:cNvPr>
              <p:cNvPicPr/>
              <p:nvPr/>
            </p:nvPicPr>
            <p:blipFill>
              <a:blip r:embed="rId7"/>
              <a:stretch>
                <a:fillRect/>
              </a:stretch>
            </p:blipFill>
            <p:spPr>
              <a:xfrm>
                <a:off x="1440005" y="1199797"/>
                <a:ext cx="5064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0194E5B-D957-4DF7-B203-A358D7904040}"/>
                  </a:ext>
                </a:extLst>
              </p14:cNvPr>
              <p14:cNvContentPartPr/>
              <p14:nvPr/>
            </p14:nvContentPartPr>
            <p14:xfrm>
              <a:off x="7274885" y="1986757"/>
              <a:ext cx="2518560" cy="45360"/>
            </p14:xfrm>
          </p:contentPart>
        </mc:Choice>
        <mc:Fallback xmlns="">
          <p:pic>
            <p:nvPicPr>
              <p:cNvPr id="7" name="Ink 6">
                <a:extLst>
                  <a:ext uri="{FF2B5EF4-FFF2-40B4-BE49-F238E27FC236}">
                    <a16:creationId xmlns:a16="http://schemas.microsoft.com/office/drawing/2014/main" id="{40194E5B-D957-4DF7-B203-A358D7904040}"/>
                  </a:ext>
                </a:extLst>
              </p:cNvPr>
              <p:cNvPicPr/>
              <p:nvPr/>
            </p:nvPicPr>
            <p:blipFill>
              <a:blip r:embed="rId9"/>
              <a:stretch>
                <a:fillRect/>
              </a:stretch>
            </p:blipFill>
            <p:spPr>
              <a:xfrm>
                <a:off x="7257245" y="1968757"/>
                <a:ext cx="2554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6F0C58E-14A1-4BBA-AF4D-CAD61CEDBF1B}"/>
                  </a:ext>
                </a:extLst>
              </p14:cNvPr>
              <p14:cNvContentPartPr/>
              <p14:nvPr/>
            </p14:nvContentPartPr>
            <p14:xfrm>
              <a:off x="478085" y="2297437"/>
              <a:ext cx="8747280" cy="114840"/>
            </p14:xfrm>
          </p:contentPart>
        </mc:Choice>
        <mc:Fallback xmlns="">
          <p:pic>
            <p:nvPicPr>
              <p:cNvPr id="9" name="Ink 8">
                <a:extLst>
                  <a:ext uri="{FF2B5EF4-FFF2-40B4-BE49-F238E27FC236}">
                    <a16:creationId xmlns:a16="http://schemas.microsoft.com/office/drawing/2014/main" id="{36F0C58E-14A1-4BBA-AF4D-CAD61CEDBF1B}"/>
                  </a:ext>
                </a:extLst>
              </p:cNvPr>
              <p:cNvPicPr/>
              <p:nvPr/>
            </p:nvPicPr>
            <p:blipFill>
              <a:blip r:embed="rId11"/>
              <a:stretch>
                <a:fillRect/>
              </a:stretch>
            </p:blipFill>
            <p:spPr>
              <a:xfrm>
                <a:off x="460085" y="2279437"/>
                <a:ext cx="8782920" cy="150480"/>
              </a:xfrm>
              <a:prstGeom prst="rect">
                <a:avLst/>
              </a:prstGeom>
            </p:spPr>
          </p:pic>
        </mc:Fallback>
      </mc:AlternateContent>
    </p:spTree>
    <p:extLst>
      <p:ext uri="{BB962C8B-B14F-4D97-AF65-F5344CB8AC3E}">
        <p14:creationId xmlns:p14="http://schemas.microsoft.com/office/powerpoint/2010/main" val="46163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3249595" cy="645603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70135"/>
            <a:ext cx="11544087" cy="6063198"/>
          </a:xfrm>
          <a:prstGeom prst="rect">
            <a:avLst/>
          </a:prstGeom>
          <a:noFill/>
        </p:spPr>
        <p:txBody>
          <a:bodyPr wrap="square" rtlCol="0">
            <a:spAutoFit/>
          </a:bodyPr>
          <a:lstStyle/>
          <a:p>
            <a:r>
              <a:rPr lang="en-US" sz="2400" b="1">
                <a:solidFill>
                  <a:schemeClr val="bg1"/>
                </a:solidFill>
                <a:cs typeface="+mj-cs"/>
              </a:rPr>
              <a:t>Targum Jonathan son of Uziel Isaiah 8:18-23</a:t>
            </a:r>
          </a:p>
          <a:p>
            <a:r>
              <a:rPr lang="en-US" sz="2000">
                <a:solidFill>
                  <a:schemeClr val="bg1"/>
                </a:solidFill>
                <a:cs typeface="+mj-cs"/>
              </a:rPr>
              <a:t>8:18 Behold, whilst I live with the children, which the Lord has given me, the signs and the wonders, which are promised to come upon Israel shall be established among us. But if they would see and repent, the decree should be annulled, which He decreed against them, that they should go into captivity, and that they should not appear before the Lord of hosts, whose Shekinah is in the mountain of Zion. 8:19 And when the nations amongst whom you shall be shall say to you, Seek of necromancers, and of the wizards, that peep, and that mutter. Is not this the way of nations, the worshippers of idols? A people seek from their idol, the living from the dead. 8:20 Thus ye shall say unto them: We will listen to the law which has been given to us, and to the testimony: yet ye shall go into captivity amongst the nations, and they shall speak to you according to this word. Now there is none amongst them, who would search and seek after it. 8:21 And one shall pass through the land, stumbling along, and there shall be oppression and famine. And it shall come to pass, when he shall see famine and affliction, he shall curse and despise the name of his Moloch and his idolatry: and he shall look upwards to seek deliverance after the decree has been sealed, and he shall not be able to obtain it. 8:22 And he shall seek help from the inhabitants of the earth, because there shall come upon him oppression, famine, weariness of oppression, darkness, and dispersion. 8:23/9:1 For none shall be weary who shall come to oppress them, as at the former time, when the people of the land of Zebulun, and the people of the land of Naphtali went into captivity: and those that were left, a mighty king led into captivity, because they did not remember the power of the Red Sea, neither the wonders of the Jordan, the war of the fortifications of the nations. (TgJ)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CE254F3-7DD4-4F74-B394-0B52464CAC61}"/>
                  </a:ext>
                </a:extLst>
              </p14:cNvPr>
              <p14:cNvContentPartPr/>
              <p14:nvPr/>
            </p14:nvContentPartPr>
            <p14:xfrm>
              <a:off x="11082965" y="2812597"/>
              <a:ext cx="76320" cy="9000"/>
            </p14:xfrm>
          </p:contentPart>
        </mc:Choice>
        <mc:Fallback xmlns="">
          <p:pic>
            <p:nvPicPr>
              <p:cNvPr id="4" name="Ink 3">
                <a:extLst>
                  <a:ext uri="{FF2B5EF4-FFF2-40B4-BE49-F238E27FC236}">
                    <a16:creationId xmlns:a16="http://schemas.microsoft.com/office/drawing/2014/main" id="{1CE254F3-7DD4-4F74-B394-0B52464CAC61}"/>
                  </a:ext>
                </a:extLst>
              </p:cNvPr>
              <p:cNvPicPr/>
              <p:nvPr/>
            </p:nvPicPr>
            <p:blipFill>
              <a:blip r:embed="rId5"/>
              <a:stretch>
                <a:fillRect/>
              </a:stretch>
            </p:blipFill>
            <p:spPr>
              <a:xfrm>
                <a:off x="11065325" y="2794957"/>
                <a:ext cx="111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4B4D32B-834F-4D87-B17A-2BA28B5CFA59}"/>
                  </a:ext>
                </a:extLst>
              </p14:cNvPr>
              <p14:cNvContentPartPr/>
              <p14:nvPr/>
            </p14:nvContentPartPr>
            <p14:xfrm>
              <a:off x="2467085" y="4690357"/>
              <a:ext cx="3144960" cy="141840"/>
            </p14:xfrm>
          </p:contentPart>
        </mc:Choice>
        <mc:Fallback xmlns="">
          <p:pic>
            <p:nvPicPr>
              <p:cNvPr id="5" name="Ink 4">
                <a:extLst>
                  <a:ext uri="{FF2B5EF4-FFF2-40B4-BE49-F238E27FC236}">
                    <a16:creationId xmlns:a16="http://schemas.microsoft.com/office/drawing/2014/main" id="{B4B4D32B-834F-4D87-B17A-2BA28B5CFA59}"/>
                  </a:ext>
                </a:extLst>
              </p:cNvPr>
              <p:cNvPicPr/>
              <p:nvPr/>
            </p:nvPicPr>
            <p:blipFill>
              <a:blip r:embed="rId7"/>
              <a:stretch>
                <a:fillRect/>
              </a:stretch>
            </p:blipFill>
            <p:spPr>
              <a:xfrm>
                <a:off x="2449085" y="4672717"/>
                <a:ext cx="3180600" cy="177480"/>
              </a:xfrm>
              <a:prstGeom prst="rect">
                <a:avLst/>
              </a:prstGeom>
            </p:spPr>
          </p:pic>
        </mc:Fallback>
      </mc:AlternateContent>
    </p:spTree>
    <p:extLst>
      <p:ext uri="{BB962C8B-B14F-4D97-AF65-F5344CB8AC3E}">
        <p14:creationId xmlns:p14="http://schemas.microsoft.com/office/powerpoint/2010/main" val="376915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1736"/>
            <a:ext cx="10109842" cy="6370975"/>
          </a:xfrm>
          <a:prstGeom prst="rect">
            <a:avLst/>
          </a:prstGeom>
          <a:noFill/>
        </p:spPr>
        <p:txBody>
          <a:bodyPr wrap="square" rtlCol="0">
            <a:spAutoFit/>
          </a:bodyPr>
          <a:lstStyle/>
          <a:p>
            <a:r>
              <a:rPr lang="en-US" sz="2400" b="1">
                <a:solidFill>
                  <a:schemeClr val="bg1"/>
                </a:solidFill>
                <a:cs typeface="+mj-cs"/>
              </a:rPr>
              <a:t>Rashi on Isaiah 8:11 Part 1</a:t>
            </a:r>
          </a:p>
          <a:p>
            <a:pPr algn="r"/>
            <a:r>
              <a:rPr lang="he-IL" sz="2400">
                <a:solidFill>
                  <a:srgbClr val="FFFF00"/>
                </a:solidFill>
                <a:cs typeface="+mj-cs"/>
              </a:rPr>
              <a:t>בחזקת היד. בהתגבר הנבואה עלי כשהוסיף לדבר עלי בדבר זה כמו שכתוב למעלה ויוסף ה' דבר אלי (לעיל ז) ובלשון זה אמר (יחזקאל יז) ויד ה' עלי חזקה לשון נבואה:</a:t>
            </a:r>
          </a:p>
          <a:p>
            <a:r>
              <a:rPr lang="en-US" sz="2700">
                <a:solidFill>
                  <a:schemeClr val="bg1"/>
                </a:solidFill>
                <a:cs typeface="+mj-cs"/>
              </a:rPr>
              <a:t>with the overwhelming power of prophecy [Lit., with strength of the hand.] When the prophecy became more intensive over me, when He continued to speak concerning this matter, as it is written above (v. 5): “And the Lord continued to speak to me.” And in this language, Ezekiel said, (3: 14): “And the hand of the Lord became strong over me.” This is an expression of prophecy.</a:t>
            </a:r>
          </a:p>
          <a:p>
            <a:pPr algn="r"/>
            <a:r>
              <a:rPr lang="he-IL" sz="2800" b="1">
                <a:solidFill>
                  <a:srgbClr val="FFFF00"/>
                </a:solidFill>
                <a:cs typeface="+mj-cs"/>
              </a:rPr>
              <a:t>ספר יחזקאל פרק ג</a:t>
            </a:r>
          </a:p>
          <a:p>
            <a:pPr algn="r"/>
            <a:r>
              <a:rPr lang="he-IL" sz="2800">
                <a:solidFill>
                  <a:srgbClr val="FFFF00"/>
                </a:solidFill>
                <a:cs typeface="+mj-cs"/>
              </a:rPr>
              <a:t>יד  וְר֥וּחַ נְשָׂאַ֖תְנִי וַתִּקָּחֵ֑נִי וָאֵלֵ֥ךְ מַר֙ בַּחֲמַ֣ת רוּחִ֔י וְיַד־יְהוָ֥ה עָלַ֖י חָזָֽקָה׃</a:t>
            </a:r>
          </a:p>
          <a:p>
            <a:r>
              <a:rPr lang="en-US" sz="2800" b="1">
                <a:solidFill>
                  <a:schemeClr val="bg1"/>
                </a:solidFill>
                <a:cs typeface="+mj-cs"/>
              </a:rPr>
              <a:t>Ezekiel 3:14</a:t>
            </a:r>
          </a:p>
          <a:p>
            <a:r>
              <a:rPr lang="en-US" sz="2700">
                <a:solidFill>
                  <a:schemeClr val="bg1"/>
                </a:solidFill>
                <a:cs typeface="+mj-cs"/>
              </a:rPr>
              <a:t>So the spirit lifted me up, and took me away, and I went in bitterness, in the heat of my spirit; but the hand of the LORD was strong upon me.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C5AE35F-E31C-4BEF-9316-4DFEBC9F1C20}"/>
                  </a:ext>
                </a:extLst>
              </p14:cNvPr>
              <p14:cNvContentPartPr/>
              <p14:nvPr/>
            </p14:nvContentPartPr>
            <p14:xfrm>
              <a:off x="493565" y="1542157"/>
              <a:ext cx="5580720" cy="180360"/>
            </p14:xfrm>
          </p:contentPart>
        </mc:Choice>
        <mc:Fallback xmlns="">
          <p:pic>
            <p:nvPicPr>
              <p:cNvPr id="4" name="Ink 3">
                <a:extLst>
                  <a:ext uri="{FF2B5EF4-FFF2-40B4-BE49-F238E27FC236}">
                    <a16:creationId xmlns:a16="http://schemas.microsoft.com/office/drawing/2014/main" id="{4C5AE35F-E31C-4BEF-9316-4DFEBC9F1C20}"/>
                  </a:ext>
                </a:extLst>
              </p:cNvPr>
              <p:cNvPicPr/>
              <p:nvPr/>
            </p:nvPicPr>
            <p:blipFill>
              <a:blip r:embed="rId5"/>
              <a:stretch>
                <a:fillRect/>
              </a:stretch>
            </p:blipFill>
            <p:spPr>
              <a:xfrm>
                <a:off x="475925" y="1524517"/>
                <a:ext cx="5616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419509-1F98-4743-BD47-1D4811FCFEF2}"/>
                  </a:ext>
                </a:extLst>
              </p14:cNvPr>
              <p14:cNvContentPartPr/>
              <p14:nvPr/>
            </p14:nvContentPartPr>
            <p14:xfrm>
              <a:off x="9179645" y="415717"/>
              <a:ext cx="1326240" cy="461520"/>
            </p14:xfrm>
          </p:contentPart>
        </mc:Choice>
        <mc:Fallback xmlns="">
          <p:pic>
            <p:nvPicPr>
              <p:cNvPr id="5" name="Ink 4">
                <a:extLst>
                  <a:ext uri="{FF2B5EF4-FFF2-40B4-BE49-F238E27FC236}">
                    <a16:creationId xmlns:a16="http://schemas.microsoft.com/office/drawing/2014/main" id="{49419509-1F98-4743-BD47-1D4811FCFEF2}"/>
                  </a:ext>
                </a:extLst>
              </p:cNvPr>
              <p:cNvPicPr/>
              <p:nvPr/>
            </p:nvPicPr>
            <p:blipFill>
              <a:blip r:embed="rId7"/>
              <a:stretch>
                <a:fillRect/>
              </a:stretch>
            </p:blipFill>
            <p:spPr>
              <a:xfrm>
                <a:off x="9161645" y="398077"/>
                <a:ext cx="1361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438567D-887B-4D66-AF3E-9C0CEF0C6D1C}"/>
                  </a:ext>
                </a:extLst>
              </p14:cNvPr>
              <p14:cNvContentPartPr/>
              <p14:nvPr/>
            </p14:nvContentPartPr>
            <p14:xfrm>
              <a:off x="7312325" y="804157"/>
              <a:ext cx="1769040" cy="110160"/>
            </p14:xfrm>
          </p:contentPart>
        </mc:Choice>
        <mc:Fallback xmlns="">
          <p:pic>
            <p:nvPicPr>
              <p:cNvPr id="7" name="Ink 6">
                <a:extLst>
                  <a:ext uri="{FF2B5EF4-FFF2-40B4-BE49-F238E27FC236}">
                    <a16:creationId xmlns:a16="http://schemas.microsoft.com/office/drawing/2014/main" id="{9438567D-887B-4D66-AF3E-9C0CEF0C6D1C}"/>
                  </a:ext>
                </a:extLst>
              </p:cNvPr>
              <p:cNvPicPr/>
              <p:nvPr/>
            </p:nvPicPr>
            <p:blipFill>
              <a:blip r:embed="rId9"/>
              <a:stretch>
                <a:fillRect/>
              </a:stretch>
            </p:blipFill>
            <p:spPr>
              <a:xfrm>
                <a:off x="7294325" y="786517"/>
                <a:ext cx="1804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8B789FB-40ED-4D03-AAF5-176BE22481C2}"/>
                  </a:ext>
                </a:extLst>
              </p14:cNvPr>
              <p14:cNvContentPartPr/>
              <p14:nvPr/>
            </p14:nvContentPartPr>
            <p14:xfrm>
              <a:off x="8412485" y="4584517"/>
              <a:ext cx="1428840" cy="24840"/>
            </p14:xfrm>
          </p:contentPart>
        </mc:Choice>
        <mc:Fallback xmlns="">
          <p:pic>
            <p:nvPicPr>
              <p:cNvPr id="9" name="Ink 8">
                <a:extLst>
                  <a:ext uri="{FF2B5EF4-FFF2-40B4-BE49-F238E27FC236}">
                    <a16:creationId xmlns:a16="http://schemas.microsoft.com/office/drawing/2014/main" id="{88B789FB-40ED-4D03-AAF5-176BE22481C2}"/>
                  </a:ext>
                </a:extLst>
              </p:cNvPr>
              <p:cNvPicPr/>
              <p:nvPr/>
            </p:nvPicPr>
            <p:blipFill>
              <a:blip r:embed="rId11"/>
              <a:stretch>
                <a:fillRect/>
              </a:stretch>
            </p:blipFill>
            <p:spPr>
              <a:xfrm>
                <a:off x="8394485" y="4566517"/>
                <a:ext cx="1464480" cy="60480"/>
              </a:xfrm>
              <a:prstGeom prst="rect">
                <a:avLst/>
              </a:prstGeom>
            </p:spPr>
          </p:pic>
        </mc:Fallback>
      </mc:AlternateContent>
      <p:grpSp>
        <p:nvGrpSpPr>
          <p:cNvPr id="15" name="Group 14">
            <a:extLst>
              <a:ext uri="{FF2B5EF4-FFF2-40B4-BE49-F238E27FC236}">
                <a16:creationId xmlns:a16="http://schemas.microsoft.com/office/drawing/2014/main" id="{9502F961-DDCF-41DC-82EE-6FAAAE3E2126}"/>
              </a:ext>
            </a:extLst>
          </p:cNvPr>
          <p:cNvGrpSpPr/>
          <p:nvPr/>
        </p:nvGrpSpPr>
        <p:grpSpPr>
          <a:xfrm>
            <a:off x="2538365" y="4027237"/>
            <a:ext cx="5766840" cy="631080"/>
            <a:chOff x="2538365" y="4027237"/>
            <a:chExt cx="5766840" cy="63108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5B4AF8B-DFDA-4019-9050-DA4085388B79}"/>
                    </a:ext>
                  </a:extLst>
                </p14:cNvPr>
                <p14:cNvContentPartPr/>
                <p14:nvPr/>
              </p14:nvContentPartPr>
              <p14:xfrm>
                <a:off x="5642285" y="4536637"/>
                <a:ext cx="2662920" cy="59760"/>
              </p14:xfrm>
            </p:contentPart>
          </mc:Choice>
          <mc:Fallback xmlns="">
            <p:pic>
              <p:nvPicPr>
                <p:cNvPr id="11" name="Ink 10">
                  <a:extLst>
                    <a:ext uri="{FF2B5EF4-FFF2-40B4-BE49-F238E27FC236}">
                      <a16:creationId xmlns:a16="http://schemas.microsoft.com/office/drawing/2014/main" id="{55B4AF8B-DFDA-4019-9050-DA4085388B79}"/>
                    </a:ext>
                  </a:extLst>
                </p:cNvPr>
                <p:cNvPicPr/>
                <p:nvPr/>
              </p:nvPicPr>
              <p:blipFill>
                <a:blip r:embed="rId13"/>
                <a:stretch>
                  <a:fillRect/>
                </a:stretch>
              </p:blipFill>
              <p:spPr>
                <a:xfrm>
                  <a:off x="5624645" y="4518997"/>
                  <a:ext cx="2698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0CC5613-7CEA-4E39-9EC3-09AB9C581C58}"/>
                    </a:ext>
                  </a:extLst>
                </p14:cNvPr>
                <p14:cNvContentPartPr/>
                <p14:nvPr/>
              </p14:nvContentPartPr>
              <p14:xfrm>
                <a:off x="5092205" y="4543837"/>
                <a:ext cx="577800" cy="34560"/>
              </p14:xfrm>
            </p:contentPart>
          </mc:Choice>
          <mc:Fallback xmlns="">
            <p:pic>
              <p:nvPicPr>
                <p:cNvPr id="12" name="Ink 11">
                  <a:extLst>
                    <a:ext uri="{FF2B5EF4-FFF2-40B4-BE49-F238E27FC236}">
                      <a16:creationId xmlns:a16="http://schemas.microsoft.com/office/drawing/2014/main" id="{F0CC5613-7CEA-4E39-9EC3-09AB9C581C58}"/>
                    </a:ext>
                  </a:extLst>
                </p:cNvPr>
                <p:cNvPicPr/>
                <p:nvPr/>
              </p:nvPicPr>
              <p:blipFill>
                <a:blip r:embed="rId15"/>
                <a:stretch>
                  <a:fillRect/>
                </a:stretch>
              </p:blipFill>
              <p:spPr>
                <a:xfrm>
                  <a:off x="5074565" y="4525837"/>
                  <a:ext cx="613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2824EAC-7885-428C-BA69-D3A167D2670B}"/>
                    </a:ext>
                  </a:extLst>
                </p14:cNvPr>
                <p14:cNvContentPartPr/>
                <p14:nvPr/>
              </p14:nvContentPartPr>
              <p14:xfrm>
                <a:off x="2538365" y="4027237"/>
                <a:ext cx="2424240" cy="631080"/>
              </p14:xfrm>
            </p:contentPart>
          </mc:Choice>
          <mc:Fallback xmlns="">
            <p:pic>
              <p:nvPicPr>
                <p:cNvPr id="14" name="Ink 13">
                  <a:extLst>
                    <a:ext uri="{FF2B5EF4-FFF2-40B4-BE49-F238E27FC236}">
                      <a16:creationId xmlns:a16="http://schemas.microsoft.com/office/drawing/2014/main" id="{C2824EAC-7885-428C-BA69-D3A167D2670B}"/>
                    </a:ext>
                  </a:extLst>
                </p:cNvPr>
                <p:cNvPicPr/>
                <p:nvPr/>
              </p:nvPicPr>
              <p:blipFill>
                <a:blip r:embed="rId17"/>
                <a:stretch>
                  <a:fillRect/>
                </a:stretch>
              </p:blipFill>
              <p:spPr>
                <a:xfrm>
                  <a:off x="2520365" y="4009237"/>
                  <a:ext cx="2459880" cy="666720"/>
                </a:xfrm>
                <a:prstGeom prst="rect">
                  <a:avLst/>
                </a:prstGeom>
              </p:spPr>
            </p:pic>
          </mc:Fallback>
        </mc:AlternateContent>
      </p:grpSp>
    </p:spTree>
    <p:extLst>
      <p:ext uri="{BB962C8B-B14F-4D97-AF65-F5344CB8AC3E}">
        <p14:creationId xmlns:p14="http://schemas.microsoft.com/office/powerpoint/2010/main" val="163703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1736"/>
            <a:ext cx="10218514" cy="6001643"/>
          </a:xfrm>
          <a:prstGeom prst="rect">
            <a:avLst/>
          </a:prstGeom>
          <a:noFill/>
        </p:spPr>
        <p:txBody>
          <a:bodyPr wrap="square" rtlCol="0">
            <a:spAutoFit/>
          </a:bodyPr>
          <a:lstStyle/>
          <a:p>
            <a:r>
              <a:rPr lang="en-US" sz="2400" b="1">
                <a:solidFill>
                  <a:schemeClr val="bg1"/>
                </a:solidFill>
                <a:cs typeface="+mj-cs"/>
              </a:rPr>
              <a:t>Talmud Bavli Sanhedrin 38a.2</a:t>
            </a:r>
          </a:p>
          <a:p>
            <a:pPr algn="r"/>
            <a:r>
              <a:rPr lang="he-IL" sz="2400">
                <a:solidFill>
                  <a:srgbClr val="FFFF00"/>
                </a:solidFill>
                <a:cs typeface="+mj-cs"/>
              </a:rPr>
              <a:t>יהודה וחזקיה בני רבי חייא הוו יתבי בסעודתא קמי רבי ולא הוו קא אמרי ולא מידי אמר להו אגברו חמרא אדרדקי כי היכי דלימרו מילתא כיון דאיבסום פתחו ואמרו אין בן דוד בא עד שיכלו שני בתי אבות מישראל ואלו הן ראש גולה שבבבל ונשיא שבארץ ישראל שנאמר (ישעיהו ח, יד) והיה למקדש ולאבן נגף ולצור מכשול לשני בתי ישראל</a:t>
            </a:r>
          </a:p>
          <a:p>
            <a:r>
              <a:rPr lang="en-US" sz="2400">
                <a:solidFill>
                  <a:schemeClr val="bg1"/>
                </a:solidFill>
                <a:cs typeface="+mj-cs"/>
              </a:rPr>
              <a:t>Having mentioned the sons of Rabbi Ḥiyya, the Gemara relates: Yehuda and Ḥizkiyya, sons of Rabbi Ḥiyya, were sitting at a meal before Rabbi Yehuda HaNasi, and they were not saying anything. Rabbi Yehuda HaNasi said to his servants: Add more wine for the young men, so that they will say something. Once they were inebriated, they loosened their tongues and said: The son of David, i.e., the Messiah, will not come until two fathers’ houses are destroyed from Israel, as those two families are preventing the redemption. And they are the head of the exile who is in Babylonia, i.e., the family of the Exilarch, and the Nasi who is in Eretz Yisrael, i.e., the family of Rabbi Yehuda HaNasi (see 5a), as it is stated in reference to the Messiah: “And he shall be for a sanctuary; but for a stone of stumbling and for a rock of offense to both the houses of Israel” (Isaiah 8:14).</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FF74AF-00B1-4E6F-892D-B0C7C866E881}"/>
                  </a:ext>
                </a:extLst>
              </p14:cNvPr>
              <p14:cNvContentPartPr/>
              <p14:nvPr/>
            </p14:nvContentPartPr>
            <p14:xfrm>
              <a:off x="7310165" y="3748597"/>
              <a:ext cx="2976480" cy="95760"/>
            </p14:xfrm>
          </p:contentPart>
        </mc:Choice>
        <mc:Fallback xmlns="">
          <p:pic>
            <p:nvPicPr>
              <p:cNvPr id="4" name="Ink 3">
                <a:extLst>
                  <a:ext uri="{FF2B5EF4-FFF2-40B4-BE49-F238E27FC236}">
                    <a16:creationId xmlns:a16="http://schemas.microsoft.com/office/drawing/2014/main" id="{2AFF74AF-00B1-4E6F-892D-B0C7C866E881}"/>
                  </a:ext>
                </a:extLst>
              </p:cNvPr>
              <p:cNvPicPr/>
              <p:nvPr/>
            </p:nvPicPr>
            <p:blipFill>
              <a:blip r:embed="rId5"/>
              <a:stretch>
                <a:fillRect/>
              </a:stretch>
            </p:blipFill>
            <p:spPr>
              <a:xfrm>
                <a:off x="7292525" y="3730957"/>
                <a:ext cx="3012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20B0659-CE9A-4B9A-BDEE-75C8676B8863}"/>
                  </a:ext>
                </a:extLst>
              </p14:cNvPr>
              <p14:cNvContentPartPr/>
              <p14:nvPr/>
            </p14:nvContentPartPr>
            <p14:xfrm>
              <a:off x="536765" y="4120477"/>
              <a:ext cx="8906040" cy="84600"/>
            </p14:xfrm>
          </p:contentPart>
        </mc:Choice>
        <mc:Fallback xmlns="">
          <p:pic>
            <p:nvPicPr>
              <p:cNvPr id="5" name="Ink 4">
                <a:extLst>
                  <a:ext uri="{FF2B5EF4-FFF2-40B4-BE49-F238E27FC236}">
                    <a16:creationId xmlns:a16="http://schemas.microsoft.com/office/drawing/2014/main" id="{A20B0659-CE9A-4B9A-BDEE-75C8676B8863}"/>
                  </a:ext>
                </a:extLst>
              </p:cNvPr>
              <p:cNvPicPr/>
              <p:nvPr/>
            </p:nvPicPr>
            <p:blipFill>
              <a:blip r:embed="rId7"/>
              <a:stretch>
                <a:fillRect/>
              </a:stretch>
            </p:blipFill>
            <p:spPr>
              <a:xfrm>
                <a:off x="519125" y="4102837"/>
                <a:ext cx="8941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ED30819-2364-40BB-9C0B-9BB0C70CF433}"/>
                  </a:ext>
                </a:extLst>
              </p14:cNvPr>
              <p14:cNvContentPartPr/>
              <p14:nvPr/>
            </p14:nvContentPartPr>
            <p14:xfrm>
              <a:off x="6282005" y="4773877"/>
              <a:ext cx="878760" cy="119160"/>
            </p14:xfrm>
          </p:contentPart>
        </mc:Choice>
        <mc:Fallback xmlns="">
          <p:pic>
            <p:nvPicPr>
              <p:cNvPr id="7" name="Ink 6">
                <a:extLst>
                  <a:ext uri="{FF2B5EF4-FFF2-40B4-BE49-F238E27FC236}">
                    <a16:creationId xmlns:a16="http://schemas.microsoft.com/office/drawing/2014/main" id="{1ED30819-2364-40BB-9C0B-9BB0C70CF433}"/>
                  </a:ext>
                </a:extLst>
              </p:cNvPr>
              <p:cNvPicPr/>
              <p:nvPr/>
            </p:nvPicPr>
            <p:blipFill>
              <a:blip r:embed="rId9"/>
              <a:stretch>
                <a:fillRect/>
              </a:stretch>
            </p:blipFill>
            <p:spPr>
              <a:xfrm>
                <a:off x="6264365" y="4755877"/>
                <a:ext cx="914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9A291FD-FCB4-4863-8363-69DD15EEC4C3}"/>
                  </a:ext>
                </a:extLst>
              </p14:cNvPr>
              <p14:cNvContentPartPr/>
              <p14:nvPr/>
            </p14:nvContentPartPr>
            <p14:xfrm>
              <a:off x="3031925" y="5472637"/>
              <a:ext cx="39600" cy="24480"/>
            </p14:xfrm>
          </p:contentPart>
        </mc:Choice>
        <mc:Fallback xmlns="">
          <p:pic>
            <p:nvPicPr>
              <p:cNvPr id="9" name="Ink 8">
                <a:extLst>
                  <a:ext uri="{FF2B5EF4-FFF2-40B4-BE49-F238E27FC236}">
                    <a16:creationId xmlns:a16="http://schemas.microsoft.com/office/drawing/2014/main" id="{49A291FD-FCB4-4863-8363-69DD15EEC4C3}"/>
                  </a:ext>
                </a:extLst>
              </p:cNvPr>
              <p:cNvPicPr/>
              <p:nvPr/>
            </p:nvPicPr>
            <p:blipFill>
              <a:blip r:embed="rId11"/>
              <a:stretch>
                <a:fillRect/>
              </a:stretch>
            </p:blipFill>
            <p:spPr>
              <a:xfrm>
                <a:off x="3014285" y="5454997"/>
                <a:ext cx="75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B2A4F97-8077-47CF-A63E-3754A675FAFB}"/>
                  </a:ext>
                </a:extLst>
              </p14:cNvPr>
              <p14:cNvContentPartPr/>
              <p14:nvPr/>
            </p14:nvContentPartPr>
            <p14:xfrm>
              <a:off x="3881525" y="5508637"/>
              <a:ext cx="5892120" cy="66240"/>
            </p14:xfrm>
          </p:contentPart>
        </mc:Choice>
        <mc:Fallback xmlns="">
          <p:pic>
            <p:nvPicPr>
              <p:cNvPr id="11" name="Ink 10">
                <a:extLst>
                  <a:ext uri="{FF2B5EF4-FFF2-40B4-BE49-F238E27FC236}">
                    <a16:creationId xmlns:a16="http://schemas.microsoft.com/office/drawing/2014/main" id="{CB2A4F97-8077-47CF-A63E-3754A675FAFB}"/>
                  </a:ext>
                </a:extLst>
              </p:cNvPr>
              <p:cNvPicPr/>
              <p:nvPr/>
            </p:nvPicPr>
            <p:blipFill>
              <a:blip r:embed="rId13"/>
              <a:stretch>
                <a:fillRect/>
              </a:stretch>
            </p:blipFill>
            <p:spPr>
              <a:xfrm>
                <a:off x="3863885" y="5490997"/>
                <a:ext cx="5927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7B422DA-A700-4FCE-902A-8B35925083DD}"/>
                  </a:ext>
                </a:extLst>
              </p14:cNvPr>
              <p14:cNvContentPartPr/>
              <p14:nvPr/>
            </p14:nvContentPartPr>
            <p14:xfrm>
              <a:off x="653045" y="5935957"/>
              <a:ext cx="7576920" cy="107640"/>
            </p14:xfrm>
          </p:contentPart>
        </mc:Choice>
        <mc:Fallback xmlns="">
          <p:pic>
            <p:nvPicPr>
              <p:cNvPr id="12" name="Ink 11">
                <a:extLst>
                  <a:ext uri="{FF2B5EF4-FFF2-40B4-BE49-F238E27FC236}">
                    <a16:creationId xmlns:a16="http://schemas.microsoft.com/office/drawing/2014/main" id="{17B422DA-A700-4FCE-902A-8B35925083DD}"/>
                  </a:ext>
                </a:extLst>
              </p:cNvPr>
              <p:cNvPicPr/>
              <p:nvPr/>
            </p:nvPicPr>
            <p:blipFill>
              <a:blip r:embed="rId15"/>
              <a:stretch>
                <a:fillRect/>
              </a:stretch>
            </p:blipFill>
            <p:spPr>
              <a:xfrm>
                <a:off x="635405" y="5917957"/>
                <a:ext cx="7612560" cy="143280"/>
              </a:xfrm>
              <a:prstGeom prst="rect">
                <a:avLst/>
              </a:prstGeom>
            </p:spPr>
          </p:pic>
        </mc:Fallback>
      </mc:AlternateContent>
    </p:spTree>
    <p:extLst>
      <p:ext uri="{BB962C8B-B14F-4D97-AF65-F5344CB8AC3E}">
        <p14:creationId xmlns:p14="http://schemas.microsoft.com/office/powerpoint/2010/main" val="85215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1736"/>
            <a:ext cx="10218514" cy="6124754"/>
          </a:xfrm>
          <a:prstGeom prst="rect">
            <a:avLst/>
          </a:prstGeom>
          <a:noFill/>
        </p:spPr>
        <p:txBody>
          <a:bodyPr wrap="square" rtlCol="0">
            <a:spAutoFit/>
          </a:bodyPr>
          <a:lstStyle/>
          <a:p>
            <a:r>
              <a:rPr lang="en-US" sz="2800" b="1">
                <a:solidFill>
                  <a:schemeClr val="bg1"/>
                </a:solidFill>
                <a:cs typeface="+mj-cs"/>
              </a:rPr>
              <a:t>Talmud Bavli Sanhedrin 38a.8</a:t>
            </a:r>
          </a:p>
          <a:p>
            <a:pPr algn="r"/>
            <a:r>
              <a:rPr lang="he-IL" sz="2800">
                <a:solidFill>
                  <a:srgbClr val="FFFF00"/>
                </a:solidFill>
                <a:cs typeface="+mj-cs"/>
              </a:rPr>
              <a:t>לפיכך כו': תנו רבנן אדם יחידי נברא ומפני מה שלא יהו המינים אומרין הרבה רשויות בשמים דבר אחר מפני הצדיקים ומפני הרשעים שלא יהו הצדיקים אומרים אנו בני צדיק ורשעים אומרים אנו בני רשע §</a:t>
            </a:r>
          </a:p>
          <a:p>
            <a:r>
              <a:rPr lang="en-US" sz="2800">
                <a:solidFill>
                  <a:schemeClr val="bg1"/>
                </a:solidFill>
                <a:cs typeface="+mj-cs"/>
              </a:rPr>
              <a:t>The mishna teaches: Therefore, Adam the first man was created alone. The Sages taught in a baraita: Adam was created alone, and for what reason? So that the heretics will not say: There are many authorities in Heaven, and each created a different person. Alternatively, Adam was created alone due to the righteous and due to the wicked. It was so that the righteous will not say: We are the children of the righteous, and righteousness is natural for us, so there is no need for us to exert ourselves to be righteous, and so that the wicked will not say: We are the children of the wicked and cannot change our ways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4C8F1F-8EF4-4F78-BF08-8C0AC4F23684}"/>
                  </a:ext>
                </a:extLst>
              </p14:cNvPr>
              <p14:cNvContentPartPr/>
              <p14:nvPr/>
            </p14:nvContentPartPr>
            <p14:xfrm>
              <a:off x="5922365" y="2596597"/>
              <a:ext cx="3684240" cy="112320"/>
            </p14:xfrm>
          </p:contentPart>
        </mc:Choice>
        <mc:Fallback xmlns="">
          <p:pic>
            <p:nvPicPr>
              <p:cNvPr id="4" name="Ink 3">
                <a:extLst>
                  <a:ext uri="{FF2B5EF4-FFF2-40B4-BE49-F238E27FC236}">
                    <a16:creationId xmlns:a16="http://schemas.microsoft.com/office/drawing/2014/main" id="{684C8F1F-8EF4-4F78-BF08-8C0AC4F23684}"/>
                  </a:ext>
                </a:extLst>
              </p:cNvPr>
              <p:cNvPicPr/>
              <p:nvPr/>
            </p:nvPicPr>
            <p:blipFill>
              <a:blip r:embed="rId5"/>
              <a:stretch>
                <a:fillRect/>
              </a:stretch>
            </p:blipFill>
            <p:spPr>
              <a:xfrm>
                <a:off x="5904725" y="2578957"/>
                <a:ext cx="3719880" cy="147960"/>
              </a:xfrm>
              <a:prstGeom prst="rect">
                <a:avLst/>
              </a:prstGeom>
            </p:spPr>
          </p:pic>
        </mc:Fallback>
      </mc:AlternateContent>
      <p:grpSp>
        <p:nvGrpSpPr>
          <p:cNvPr id="9" name="Group 8">
            <a:extLst>
              <a:ext uri="{FF2B5EF4-FFF2-40B4-BE49-F238E27FC236}">
                <a16:creationId xmlns:a16="http://schemas.microsoft.com/office/drawing/2014/main" id="{78510725-6E78-4B79-B30B-A5D8804EA95B}"/>
              </a:ext>
            </a:extLst>
          </p:cNvPr>
          <p:cNvGrpSpPr/>
          <p:nvPr/>
        </p:nvGrpSpPr>
        <p:grpSpPr>
          <a:xfrm>
            <a:off x="355685" y="2988997"/>
            <a:ext cx="9269640" cy="155880"/>
            <a:chOff x="355685" y="2988997"/>
            <a:chExt cx="9269640" cy="15588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131EDBD-B7AD-4CF2-A35C-E8AA7A9ABDA8}"/>
                    </a:ext>
                  </a:extLst>
                </p14:cNvPr>
                <p14:cNvContentPartPr/>
                <p14:nvPr/>
              </p14:nvContentPartPr>
              <p14:xfrm>
                <a:off x="355685" y="3064597"/>
                <a:ext cx="2232000" cy="80280"/>
              </p14:xfrm>
            </p:contentPart>
          </mc:Choice>
          <mc:Fallback xmlns="">
            <p:pic>
              <p:nvPicPr>
                <p:cNvPr id="5" name="Ink 4">
                  <a:extLst>
                    <a:ext uri="{FF2B5EF4-FFF2-40B4-BE49-F238E27FC236}">
                      <a16:creationId xmlns:a16="http://schemas.microsoft.com/office/drawing/2014/main" id="{A131EDBD-B7AD-4CF2-A35C-E8AA7A9ABDA8}"/>
                    </a:ext>
                  </a:extLst>
                </p:cNvPr>
                <p:cNvPicPr/>
                <p:nvPr/>
              </p:nvPicPr>
              <p:blipFill>
                <a:blip r:embed="rId7"/>
                <a:stretch>
                  <a:fillRect/>
                </a:stretch>
              </p:blipFill>
              <p:spPr>
                <a:xfrm>
                  <a:off x="337685" y="3046597"/>
                  <a:ext cx="226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F19C60-F253-4CB9-997C-0A452FF29C16}"/>
                    </a:ext>
                  </a:extLst>
                </p14:cNvPr>
                <p14:cNvContentPartPr/>
                <p14:nvPr/>
              </p14:nvContentPartPr>
              <p14:xfrm>
                <a:off x="3207245" y="2988997"/>
                <a:ext cx="6418080" cy="138240"/>
              </p14:xfrm>
            </p:contentPart>
          </mc:Choice>
          <mc:Fallback xmlns="">
            <p:pic>
              <p:nvPicPr>
                <p:cNvPr id="7" name="Ink 6">
                  <a:extLst>
                    <a:ext uri="{FF2B5EF4-FFF2-40B4-BE49-F238E27FC236}">
                      <a16:creationId xmlns:a16="http://schemas.microsoft.com/office/drawing/2014/main" id="{65F19C60-F253-4CB9-997C-0A452FF29C16}"/>
                    </a:ext>
                  </a:extLst>
                </p:cNvPr>
                <p:cNvPicPr/>
                <p:nvPr/>
              </p:nvPicPr>
              <p:blipFill>
                <a:blip r:embed="rId9"/>
                <a:stretch>
                  <a:fillRect/>
                </a:stretch>
              </p:blipFill>
              <p:spPr>
                <a:xfrm>
                  <a:off x="3189605" y="2970997"/>
                  <a:ext cx="645372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F5D2133-F282-47F5-9BD5-4EEBAFE2922E}"/>
                  </a:ext>
                </a:extLst>
              </p14:cNvPr>
              <p14:cNvContentPartPr/>
              <p14:nvPr/>
            </p14:nvContentPartPr>
            <p14:xfrm>
              <a:off x="536765" y="3402277"/>
              <a:ext cx="8208720" cy="210600"/>
            </p14:xfrm>
          </p:contentPart>
        </mc:Choice>
        <mc:Fallback xmlns="">
          <p:pic>
            <p:nvPicPr>
              <p:cNvPr id="11" name="Ink 10">
                <a:extLst>
                  <a:ext uri="{FF2B5EF4-FFF2-40B4-BE49-F238E27FC236}">
                    <a16:creationId xmlns:a16="http://schemas.microsoft.com/office/drawing/2014/main" id="{8F5D2133-F282-47F5-9BD5-4EEBAFE2922E}"/>
                  </a:ext>
                </a:extLst>
              </p:cNvPr>
              <p:cNvPicPr/>
              <p:nvPr/>
            </p:nvPicPr>
            <p:blipFill>
              <a:blip r:embed="rId11"/>
              <a:stretch>
                <a:fillRect/>
              </a:stretch>
            </p:blipFill>
            <p:spPr>
              <a:xfrm>
                <a:off x="519125" y="3384277"/>
                <a:ext cx="8244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FBBB98D-BBE4-4B1D-8057-DAAB4F54E690}"/>
                  </a:ext>
                </a:extLst>
              </p14:cNvPr>
              <p14:cNvContentPartPr/>
              <p14:nvPr/>
            </p14:nvContentPartPr>
            <p14:xfrm>
              <a:off x="8474405" y="4270597"/>
              <a:ext cx="2160" cy="17280"/>
            </p14:xfrm>
          </p:contentPart>
        </mc:Choice>
        <mc:Fallback xmlns="">
          <p:pic>
            <p:nvPicPr>
              <p:cNvPr id="12" name="Ink 11">
                <a:extLst>
                  <a:ext uri="{FF2B5EF4-FFF2-40B4-BE49-F238E27FC236}">
                    <a16:creationId xmlns:a16="http://schemas.microsoft.com/office/drawing/2014/main" id="{FFBBB98D-BBE4-4B1D-8057-DAAB4F54E690}"/>
                  </a:ext>
                </a:extLst>
              </p:cNvPr>
              <p:cNvPicPr/>
              <p:nvPr/>
            </p:nvPicPr>
            <p:blipFill>
              <a:blip r:embed="rId13"/>
              <a:stretch>
                <a:fillRect/>
              </a:stretch>
            </p:blipFill>
            <p:spPr>
              <a:xfrm>
                <a:off x="8456765" y="4252957"/>
                <a:ext cx="37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DABB610-09D3-4979-A55A-7E9BE2CD9D68}"/>
                  </a:ext>
                </a:extLst>
              </p14:cNvPr>
              <p14:cNvContentPartPr/>
              <p14:nvPr/>
            </p14:nvContentPartPr>
            <p14:xfrm>
              <a:off x="8439125" y="4372117"/>
              <a:ext cx="1450440" cy="30240"/>
            </p14:xfrm>
          </p:contentPart>
        </mc:Choice>
        <mc:Fallback xmlns="">
          <p:pic>
            <p:nvPicPr>
              <p:cNvPr id="13" name="Ink 12">
                <a:extLst>
                  <a:ext uri="{FF2B5EF4-FFF2-40B4-BE49-F238E27FC236}">
                    <a16:creationId xmlns:a16="http://schemas.microsoft.com/office/drawing/2014/main" id="{EDABB610-09D3-4979-A55A-7E9BE2CD9D68}"/>
                  </a:ext>
                </a:extLst>
              </p:cNvPr>
              <p:cNvPicPr/>
              <p:nvPr/>
            </p:nvPicPr>
            <p:blipFill>
              <a:blip r:embed="rId15"/>
              <a:stretch>
                <a:fillRect/>
              </a:stretch>
            </p:blipFill>
            <p:spPr>
              <a:xfrm>
                <a:off x="8421485" y="4354477"/>
                <a:ext cx="1486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EC0B7D5-6283-4C2C-B566-FA7B02322A5C}"/>
                  </a:ext>
                </a:extLst>
              </p14:cNvPr>
              <p14:cNvContentPartPr/>
              <p14:nvPr/>
            </p14:nvContentPartPr>
            <p14:xfrm>
              <a:off x="577445" y="4769557"/>
              <a:ext cx="8546400" cy="144000"/>
            </p14:xfrm>
          </p:contentPart>
        </mc:Choice>
        <mc:Fallback xmlns="">
          <p:pic>
            <p:nvPicPr>
              <p:cNvPr id="14" name="Ink 13">
                <a:extLst>
                  <a:ext uri="{FF2B5EF4-FFF2-40B4-BE49-F238E27FC236}">
                    <a16:creationId xmlns:a16="http://schemas.microsoft.com/office/drawing/2014/main" id="{1EC0B7D5-6283-4C2C-B566-FA7B02322A5C}"/>
                  </a:ext>
                </a:extLst>
              </p:cNvPr>
              <p:cNvPicPr/>
              <p:nvPr/>
            </p:nvPicPr>
            <p:blipFill>
              <a:blip r:embed="rId17"/>
              <a:stretch>
                <a:fillRect/>
              </a:stretch>
            </p:blipFill>
            <p:spPr>
              <a:xfrm>
                <a:off x="559445" y="4751557"/>
                <a:ext cx="8582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8DCF334-7869-4A2E-B14B-2529386BEBFE}"/>
                  </a:ext>
                </a:extLst>
              </p14:cNvPr>
              <p14:cNvContentPartPr/>
              <p14:nvPr/>
            </p14:nvContentPartPr>
            <p14:xfrm>
              <a:off x="9291965" y="4769197"/>
              <a:ext cx="786960" cy="56880"/>
            </p14:xfrm>
          </p:contentPart>
        </mc:Choice>
        <mc:Fallback xmlns="">
          <p:pic>
            <p:nvPicPr>
              <p:cNvPr id="15" name="Ink 14">
                <a:extLst>
                  <a:ext uri="{FF2B5EF4-FFF2-40B4-BE49-F238E27FC236}">
                    <a16:creationId xmlns:a16="http://schemas.microsoft.com/office/drawing/2014/main" id="{18DCF334-7869-4A2E-B14B-2529386BEBFE}"/>
                  </a:ext>
                </a:extLst>
              </p:cNvPr>
              <p:cNvPicPr/>
              <p:nvPr/>
            </p:nvPicPr>
            <p:blipFill>
              <a:blip r:embed="rId19"/>
              <a:stretch>
                <a:fillRect/>
              </a:stretch>
            </p:blipFill>
            <p:spPr>
              <a:xfrm>
                <a:off x="9273965" y="4751197"/>
                <a:ext cx="822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C04D080-6860-4192-9305-10EB02F20BE7}"/>
                  </a:ext>
                </a:extLst>
              </p14:cNvPr>
              <p14:cNvContentPartPr/>
              <p14:nvPr/>
            </p14:nvContentPartPr>
            <p14:xfrm>
              <a:off x="583205" y="5188237"/>
              <a:ext cx="6762240" cy="127440"/>
            </p14:xfrm>
          </p:contentPart>
        </mc:Choice>
        <mc:Fallback xmlns="">
          <p:pic>
            <p:nvPicPr>
              <p:cNvPr id="16" name="Ink 15">
                <a:extLst>
                  <a:ext uri="{FF2B5EF4-FFF2-40B4-BE49-F238E27FC236}">
                    <a16:creationId xmlns:a16="http://schemas.microsoft.com/office/drawing/2014/main" id="{5C04D080-6860-4192-9305-10EB02F20BE7}"/>
                  </a:ext>
                </a:extLst>
              </p:cNvPr>
              <p:cNvPicPr/>
              <p:nvPr/>
            </p:nvPicPr>
            <p:blipFill>
              <a:blip r:embed="rId21"/>
              <a:stretch>
                <a:fillRect/>
              </a:stretch>
            </p:blipFill>
            <p:spPr>
              <a:xfrm>
                <a:off x="565565" y="5170597"/>
                <a:ext cx="6797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C2BC221-EDF7-4AF5-8718-2BDA416F973A}"/>
                  </a:ext>
                </a:extLst>
              </p14:cNvPr>
              <p14:cNvContentPartPr/>
              <p14:nvPr/>
            </p14:nvContentPartPr>
            <p14:xfrm>
              <a:off x="263885" y="3928597"/>
              <a:ext cx="9819000" cy="1271880"/>
            </p14:xfrm>
          </p:contentPart>
        </mc:Choice>
        <mc:Fallback xmlns="">
          <p:pic>
            <p:nvPicPr>
              <p:cNvPr id="17" name="Ink 16">
                <a:extLst>
                  <a:ext uri="{FF2B5EF4-FFF2-40B4-BE49-F238E27FC236}">
                    <a16:creationId xmlns:a16="http://schemas.microsoft.com/office/drawing/2014/main" id="{CC2BC221-EDF7-4AF5-8718-2BDA416F973A}"/>
                  </a:ext>
                </a:extLst>
              </p:cNvPr>
              <p:cNvPicPr/>
              <p:nvPr/>
            </p:nvPicPr>
            <p:blipFill>
              <a:blip r:embed="rId23"/>
              <a:stretch>
                <a:fillRect/>
              </a:stretch>
            </p:blipFill>
            <p:spPr>
              <a:xfrm>
                <a:off x="245885" y="3910597"/>
                <a:ext cx="9854640" cy="130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012D20A-CEC7-4E96-8268-2206ECC276A9}"/>
                  </a:ext>
                </a:extLst>
              </p14:cNvPr>
              <p14:cNvContentPartPr/>
              <p14:nvPr/>
            </p14:nvContentPartPr>
            <p14:xfrm>
              <a:off x="10023485" y="4011757"/>
              <a:ext cx="522360" cy="911160"/>
            </p14:xfrm>
          </p:contentPart>
        </mc:Choice>
        <mc:Fallback xmlns="">
          <p:pic>
            <p:nvPicPr>
              <p:cNvPr id="18" name="Ink 17">
                <a:extLst>
                  <a:ext uri="{FF2B5EF4-FFF2-40B4-BE49-F238E27FC236}">
                    <a16:creationId xmlns:a16="http://schemas.microsoft.com/office/drawing/2014/main" id="{2012D20A-CEC7-4E96-8268-2206ECC276A9}"/>
                  </a:ext>
                </a:extLst>
              </p:cNvPr>
              <p:cNvPicPr/>
              <p:nvPr/>
            </p:nvPicPr>
            <p:blipFill>
              <a:blip r:embed="rId25"/>
              <a:stretch>
                <a:fillRect/>
              </a:stretch>
            </p:blipFill>
            <p:spPr>
              <a:xfrm>
                <a:off x="10005485" y="3994117"/>
                <a:ext cx="55800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28986D5-8274-44BC-8163-9E16F2F24D19}"/>
                  </a:ext>
                </a:extLst>
              </p14:cNvPr>
              <p14:cNvContentPartPr/>
              <p14:nvPr/>
            </p14:nvContentPartPr>
            <p14:xfrm>
              <a:off x="285845" y="4717357"/>
              <a:ext cx="9933840" cy="547200"/>
            </p14:xfrm>
          </p:contentPart>
        </mc:Choice>
        <mc:Fallback xmlns="">
          <p:pic>
            <p:nvPicPr>
              <p:cNvPr id="19" name="Ink 18">
                <a:extLst>
                  <a:ext uri="{FF2B5EF4-FFF2-40B4-BE49-F238E27FC236}">
                    <a16:creationId xmlns:a16="http://schemas.microsoft.com/office/drawing/2014/main" id="{528986D5-8274-44BC-8163-9E16F2F24D19}"/>
                  </a:ext>
                </a:extLst>
              </p:cNvPr>
              <p:cNvPicPr/>
              <p:nvPr/>
            </p:nvPicPr>
            <p:blipFill>
              <a:blip r:embed="rId27"/>
              <a:stretch>
                <a:fillRect/>
              </a:stretch>
            </p:blipFill>
            <p:spPr>
              <a:xfrm>
                <a:off x="268205" y="4699717"/>
                <a:ext cx="9969480" cy="582840"/>
              </a:xfrm>
              <a:prstGeom prst="rect">
                <a:avLst/>
              </a:prstGeom>
            </p:spPr>
          </p:pic>
        </mc:Fallback>
      </mc:AlternateContent>
    </p:spTree>
    <p:extLst>
      <p:ext uri="{BB962C8B-B14F-4D97-AF65-F5344CB8AC3E}">
        <p14:creationId xmlns:p14="http://schemas.microsoft.com/office/powerpoint/2010/main" val="273751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1384"/>
            <a:ext cx="10218514" cy="5693866"/>
          </a:xfrm>
          <a:prstGeom prst="rect">
            <a:avLst/>
          </a:prstGeom>
          <a:noFill/>
        </p:spPr>
        <p:txBody>
          <a:bodyPr wrap="square" rtlCol="0">
            <a:spAutoFit/>
          </a:bodyPr>
          <a:lstStyle/>
          <a:p>
            <a:r>
              <a:rPr lang="en-US" sz="2800" b="1">
                <a:solidFill>
                  <a:schemeClr val="bg1"/>
                </a:solidFill>
                <a:cs typeface="+mj-cs"/>
              </a:rPr>
              <a:t>Talmud Bavli Sanhedrin 103b.10</a:t>
            </a:r>
          </a:p>
          <a:p>
            <a:pPr algn="r"/>
            <a:r>
              <a:rPr lang="en-US" sz="2800">
                <a:solidFill>
                  <a:srgbClr val="FFFF00"/>
                </a:solidFill>
                <a:cs typeface="+mj-cs"/>
              </a:rPr>
              <a:t>[</a:t>
            </a:r>
            <a:r>
              <a:rPr lang="he-IL" sz="2800">
                <a:solidFill>
                  <a:srgbClr val="FFFF00"/>
                </a:solidFill>
                <a:cs typeface="+mj-cs"/>
              </a:rPr>
              <a:t>אחז בטל את העבודה] וחתם את התורה שנאמר (ישעיהו ח, טז) צור תעודה חתום תורה בלמודי מנשה קדר את האזכרות והרס את המזבח אמון [שרף את התורה] והעלה שממית על גבי המזבח אחז התיר את הערוה מנשה בא על אחותו</a:t>
            </a:r>
          </a:p>
          <a:p>
            <a:r>
              <a:rPr lang="en-US" sz="2800">
                <a:solidFill>
                  <a:schemeClr val="bg1"/>
                </a:solidFill>
                <a:cs typeface="+mj-cs"/>
              </a:rPr>
              <a:t>Ahaz nullified the Temple service and sealed the Torah, prohibiting its study, as it is stated: “Bind up the testimony, seal the Torah among my disciples” (Isaiah 8:16). Manasseh excised the mentions of God’s names from sacred books and destroyed the altar. Amon burned the Torah and sacrificed a gecko, an impure creeping animal, upon the altar. Ahaz permitted engaging in sexual intercourse with forbidden relatives, and announced that marriage between those relatives is permitted. Manasseh exploited that pronouncement and engaged in sexual intercourse with his sister.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155B744-C78E-40FD-8586-F433F8CAF531}"/>
                  </a:ext>
                </a:extLst>
              </p14:cNvPr>
              <p14:cNvContentPartPr/>
              <p14:nvPr/>
            </p14:nvContentPartPr>
            <p14:xfrm>
              <a:off x="603005" y="2368357"/>
              <a:ext cx="7502400" cy="114120"/>
            </p14:xfrm>
          </p:contentPart>
        </mc:Choice>
        <mc:Fallback xmlns="">
          <p:pic>
            <p:nvPicPr>
              <p:cNvPr id="4" name="Ink 3">
                <a:extLst>
                  <a:ext uri="{FF2B5EF4-FFF2-40B4-BE49-F238E27FC236}">
                    <a16:creationId xmlns:a16="http://schemas.microsoft.com/office/drawing/2014/main" id="{A155B744-C78E-40FD-8586-F433F8CAF531}"/>
                  </a:ext>
                </a:extLst>
              </p:cNvPr>
              <p:cNvPicPr/>
              <p:nvPr/>
            </p:nvPicPr>
            <p:blipFill>
              <a:blip r:embed="rId5"/>
              <a:stretch>
                <a:fillRect/>
              </a:stretch>
            </p:blipFill>
            <p:spPr>
              <a:xfrm>
                <a:off x="585005" y="2350717"/>
                <a:ext cx="753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F3B4CD6-1C38-43A9-9115-9506961EEA9D}"/>
                  </a:ext>
                </a:extLst>
              </p14:cNvPr>
              <p14:cNvContentPartPr/>
              <p14:nvPr/>
            </p14:nvContentPartPr>
            <p14:xfrm>
              <a:off x="2535125" y="3322717"/>
              <a:ext cx="1509120" cy="72720"/>
            </p14:xfrm>
          </p:contentPart>
        </mc:Choice>
        <mc:Fallback xmlns="">
          <p:pic>
            <p:nvPicPr>
              <p:cNvPr id="5" name="Ink 4">
                <a:extLst>
                  <a:ext uri="{FF2B5EF4-FFF2-40B4-BE49-F238E27FC236}">
                    <a16:creationId xmlns:a16="http://schemas.microsoft.com/office/drawing/2014/main" id="{1F3B4CD6-1C38-43A9-9115-9506961EEA9D}"/>
                  </a:ext>
                </a:extLst>
              </p:cNvPr>
              <p:cNvPicPr/>
              <p:nvPr/>
            </p:nvPicPr>
            <p:blipFill>
              <a:blip r:embed="rId7"/>
              <a:stretch>
                <a:fillRect/>
              </a:stretch>
            </p:blipFill>
            <p:spPr>
              <a:xfrm>
                <a:off x="2517125" y="3305077"/>
                <a:ext cx="154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9E9ADDA-68FE-43F8-8D68-113BB122C5BF}"/>
                  </a:ext>
                </a:extLst>
              </p14:cNvPr>
              <p14:cNvContentPartPr/>
              <p14:nvPr/>
            </p14:nvContentPartPr>
            <p14:xfrm>
              <a:off x="5348885" y="2843917"/>
              <a:ext cx="1429560" cy="38520"/>
            </p14:xfrm>
          </p:contentPart>
        </mc:Choice>
        <mc:Fallback xmlns="">
          <p:pic>
            <p:nvPicPr>
              <p:cNvPr id="7" name="Ink 6">
                <a:extLst>
                  <a:ext uri="{FF2B5EF4-FFF2-40B4-BE49-F238E27FC236}">
                    <a16:creationId xmlns:a16="http://schemas.microsoft.com/office/drawing/2014/main" id="{79E9ADDA-68FE-43F8-8D68-113BB122C5BF}"/>
                  </a:ext>
                </a:extLst>
              </p:cNvPr>
              <p:cNvPicPr/>
              <p:nvPr/>
            </p:nvPicPr>
            <p:blipFill>
              <a:blip r:embed="rId9"/>
              <a:stretch>
                <a:fillRect/>
              </a:stretch>
            </p:blipFill>
            <p:spPr>
              <a:xfrm>
                <a:off x="5330885" y="2826277"/>
                <a:ext cx="1465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67D5A7F-6F3C-46C0-AA7D-3166EF6D1C45}"/>
                  </a:ext>
                </a:extLst>
              </p14:cNvPr>
              <p14:cNvContentPartPr/>
              <p14:nvPr/>
            </p14:nvContentPartPr>
            <p14:xfrm>
              <a:off x="8152205" y="2812597"/>
              <a:ext cx="783000" cy="43920"/>
            </p14:xfrm>
          </p:contentPart>
        </mc:Choice>
        <mc:Fallback xmlns="">
          <p:pic>
            <p:nvPicPr>
              <p:cNvPr id="9" name="Ink 8">
                <a:extLst>
                  <a:ext uri="{FF2B5EF4-FFF2-40B4-BE49-F238E27FC236}">
                    <a16:creationId xmlns:a16="http://schemas.microsoft.com/office/drawing/2014/main" id="{F67D5A7F-6F3C-46C0-AA7D-3166EF6D1C45}"/>
                  </a:ext>
                </a:extLst>
              </p:cNvPr>
              <p:cNvPicPr/>
              <p:nvPr/>
            </p:nvPicPr>
            <p:blipFill>
              <a:blip r:embed="rId11"/>
              <a:stretch>
                <a:fillRect/>
              </a:stretch>
            </p:blipFill>
            <p:spPr>
              <a:xfrm>
                <a:off x="8134205" y="2794597"/>
                <a:ext cx="818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2ABCE72-A658-4612-ACCE-CD358F148525}"/>
                  </a:ext>
                </a:extLst>
              </p14:cNvPr>
              <p14:cNvContentPartPr/>
              <p14:nvPr/>
            </p14:nvContentPartPr>
            <p14:xfrm>
              <a:off x="6952685" y="3645637"/>
              <a:ext cx="616320" cy="29520"/>
            </p14:xfrm>
          </p:contentPart>
        </mc:Choice>
        <mc:Fallback xmlns="">
          <p:pic>
            <p:nvPicPr>
              <p:cNvPr id="11" name="Ink 10">
                <a:extLst>
                  <a:ext uri="{FF2B5EF4-FFF2-40B4-BE49-F238E27FC236}">
                    <a16:creationId xmlns:a16="http://schemas.microsoft.com/office/drawing/2014/main" id="{32ABCE72-A658-4612-ACCE-CD358F148525}"/>
                  </a:ext>
                </a:extLst>
              </p:cNvPr>
              <p:cNvPicPr/>
              <p:nvPr/>
            </p:nvPicPr>
            <p:blipFill>
              <a:blip r:embed="rId13"/>
              <a:stretch>
                <a:fillRect/>
              </a:stretch>
            </p:blipFill>
            <p:spPr>
              <a:xfrm>
                <a:off x="6934685" y="3627637"/>
                <a:ext cx="651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30DC0CD-8416-43EA-85C6-8AC226A5C68C}"/>
                  </a:ext>
                </a:extLst>
              </p14:cNvPr>
              <p14:cNvContentPartPr/>
              <p14:nvPr/>
            </p14:nvContentPartPr>
            <p14:xfrm>
              <a:off x="5036045" y="4102117"/>
              <a:ext cx="1134000" cy="91800"/>
            </p14:xfrm>
          </p:contentPart>
        </mc:Choice>
        <mc:Fallback xmlns="">
          <p:pic>
            <p:nvPicPr>
              <p:cNvPr id="12" name="Ink 11">
                <a:extLst>
                  <a:ext uri="{FF2B5EF4-FFF2-40B4-BE49-F238E27FC236}">
                    <a16:creationId xmlns:a16="http://schemas.microsoft.com/office/drawing/2014/main" id="{130DC0CD-8416-43EA-85C6-8AC226A5C68C}"/>
                  </a:ext>
                </a:extLst>
              </p:cNvPr>
              <p:cNvPicPr/>
              <p:nvPr/>
            </p:nvPicPr>
            <p:blipFill>
              <a:blip r:embed="rId15"/>
              <a:stretch>
                <a:fillRect/>
              </a:stretch>
            </p:blipFill>
            <p:spPr>
              <a:xfrm>
                <a:off x="5018405" y="4084477"/>
                <a:ext cx="1169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9BC0642-B426-4CB1-BD0C-81B9DBC05B62}"/>
                  </a:ext>
                </a:extLst>
              </p14:cNvPr>
              <p14:cNvContentPartPr/>
              <p14:nvPr/>
            </p14:nvContentPartPr>
            <p14:xfrm>
              <a:off x="5456165" y="4515397"/>
              <a:ext cx="2268720" cy="75240"/>
            </p14:xfrm>
          </p:contentPart>
        </mc:Choice>
        <mc:Fallback xmlns="">
          <p:pic>
            <p:nvPicPr>
              <p:cNvPr id="13" name="Ink 12">
                <a:extLst>
                  <a:ext uri="{FF2B5EF4-FFF2-40B4-BE49-F238E27FC236}">
                    <a16:creationId xmlns:a16="http://schemas.microsoft.com/office/drawing/2014/main" id="{69BC0642-B426-4CB1-BD0C-81B9DBC05B62}"/>
                  </a:ext>
                </a:extLst>
              </p:cNvPr>
              <p:cNvPicPr/>
              <p:nvPr/>
            </p:nvPicPr>
            <p:blipFill>
              <a:blip r:embed="rId17"/>
              <a:stretch>
                <a:fillRect/>
              </a:stretch>
            </p:blipFill>
            <p:spPr>
              <a:xfrm>
                <a:off x="5438165" y="4497757"/>
                <a:ext cx="2304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B0D8E04-8D35-4529-BB05-C940F264CA96}"/>
                  </a:ext>
                </a:extLst>
              </p14:cNvPr>
              <p14:cNvContentPartPr/>
              <p14:nvPr/>
            </p14:nvContentPartPr>
            <p14:xfrm>
              <a:off x="7922525" y="3810877"/>
              <a:ext cx="48600" cy="2160"/>
            </p14:xfrm>
          </p:contentPart>
        </mc:Choice>
        <mc:Fallback xmlns="">
          <p:pic>
            <p:nvPicPr>
              <p:cNvPr id="14" name="Ink 13">
                <a:extLst>
                  <a:ext uri="{FF2B5EF4-FFF2-40B4-BE49-F238E27FC236}">
                    <a16:creationId xmlns:a16="http://schemas.microsoft.com/office/drawing/2014/main" id="{EB0D8E04-8D35-4529-BB05-C940F264CA96}"/>
                  </a:ext>
                </a:extLst>
              </p:cNvPr>
              <p:cNvPicPr/>
              <p:nvPr/>
            </p:nvPicPr>
            <p:blipFill>
              <a:blip r:embed="rId19"/>
              <a:stretch>
                <a:fillRect/>
              </a:stretch>
            </p:blipFill>
            <p:spPr>
              <a:xfrm>
                <a:off x="7904525" y="3792877"/>
                <a:ext cx="84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34C01DF-0AF3-483E-90FD-A569AEABE228}"/>
                  </a:ext>
                </a:extLst>
              </p14:cNvPr>
              <p14:cNvContentPartPr/>
              <p14:nvPr/>
            </p14:nvContentPartPr>
            <p14:xfrm>
              <a:off x="7831445" y="3672997"/>
              <a:ext cx="2378160" cy="85320"/>
            </p14:xfrm>
          </p:contentPart>
        </mc:Choice>
        <mc:Fallback xmlns="">
          <p:pic>
            <p:nvPicPr>
              <p:cNvPr id="15" name="Ink 14">
                <a:extLst>
                  <a:ext uri="{FF2B5EF4-FFF2-40B4-BE49-F238E27FC236}">
                    <a16:creationId xmlns:a16="http://schemas.microsoft.com/office/drawing/2014/main" id="{634C01DF-0AF3-483E-90FD-A569AEABE228}"/>
                  </a:ext>
                </a:extLst>
              </p:cNvPr>
              <p:cNvPicPr/>
              <p:nvPr/>
            </p:nvPicPr>
            <p:blipFill>
              <a:blip r:embed="rId21"/>
              <a:stretch>
                <a:fillRect/>
              </a:stretch>
            </p:blipFill>
            <p:spPr>
              <a:xfrm>
                <a:off x="7813445" y="3655357"/>
                <a:ext cx="2413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791012C-872B-4D01-9D3B-467B3A3E256A}"/>
                  </a:ext>
                </a:extLst>
              </p14:cNvPr>
              <p14:cNvContentPartPr/>
              <p14:nvPr/>
            </p14:nvContentPartPr>
            <p14:xfrm>
              <a:off x="359645" y="4103197"/>
              <a:ext cx="4127040" cy="132480"/>
            </p14:xfrm>
          </p:contentPart>
        </mc:Choice>
        <mc:Fallback xmlns="">
          <p:pic>
            <p:nvPicPr>
              <p:cNvPr id="16" name="Ink 15">
                <a:extLst>
                  <a:ext uri="{FF2B5EF4-FFF2-40B4-BE49-F238E27FC236}">
                    <a16:creationId xmlns:a16="http://schemas.microsoft.com/office/drawing/2014/main" id="{A791012C-872B-4D01-9D3B-467B3A3E256A}"/>
                  </a:ext>
                </a:extLst>
              </p:cNvPr>
              <p:cNvPicPr/>
              <p:nvPr/>
            </p:nvPicPr>
            <p:blipFill>
              <a:blip r:embed="rId23"/>
              <a:stretch>
                <a:fillRect/>
              </a:stretch>
            </p:blipFill>
            <p:spPr>
              <a:xfrm>
                <a:off x="341645" y="4085197"/>
                <a:ext cx="4162680" cy="168120"/>
              </a:xfrm>
              <a:prstGeom prst="rect">
                <a:avLst/>
              </a:prstGeom>
            </p:spPr>
          </p:pic>
        </mc:Fallback>
      </mc:AlternateContent>
    </p:spTree>
    <p:extLst>
      <p:ext uri="{BB962C8B-B14F-4D97-AF65-F5344CB8AC3E}">
        <p14:creationId xmlns:p14="http://schemas.microsoft.com/office/powerpoint/2010/main" val="367705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5036" y="261384"/>
            <a:ext cx="11586492" cy="5755422"/>
          </a:xfrm>
          <a:prstGeom prst="rect">
            <a:avLst/>
          </a:prstGeom>
          <a:noFill/>
        </p:spPr>
        <p:txBody>
          <a:bodyPr wrap="square" rtlCol="0">
            <a:spAutoFit/>
          </a:bodyPr>
          <a:lstStyle/>
          <a:p>
            <a:r>
              <a:rPr lang="en-US" b="1">
                <a:solidFill>
                  <a:schemeClr val="bg1"/>
                </a:solidFill>
                <a:cs typeface="+mj-cs"/>
              </a:rPr>
              <a:t>Midrash Tanchuma Buber, Toldot 1 Part 1</a:t>
            </a:r>
          </a:p>
          <a:p>
            <a:r>
              <a:rPr lang="en-US" sz="1600">
                <a:solidFill>
                  <a:schemeClr val="bg1"/>
                </a:solidFill>
                <a:cs typeface="+mj-cs"/>
              </a:rPr>
              <a:t>(Gen. 25:19:) THESE ARE THE GENERATIONS OF ISAAC BEN ABRAHAM. This text is related (to Prov. 17:6): GRANDCHILDREN ARE A CROWN FOR ELDERS, AND THE GLORY OF CHILDREN IS THEIR PARENTS. Who caused Abraham to be magnified? Jacob, as stated (in Is. 29:22): THUS SAYS THE LORD UNTO THE HOUSE OF JACOB, WHICH REDEEMED ABRAHAM. Why? Because, if one is meritorious as a Torah scholar together with his son and his grandson, it will never again be cut off from him. Thus it is stated (in Deut. 4:9f.): AND MAKE THEM (the statutes and ordinances) KNOWN TO YOUR CHILDREN AND GRANDCHILDREN AS ON THE DAY THAT YOU STOOD BEFORE THE LORD YOUR GOD AT HOREB;. Just as the gift of the Torah did not cease on the day it was given; so for one who teaches his son and his grandson Torah, it shall never again depart from him. And so it was when the Holy One saw Abraham was busy with the Torah. Where is it shown? Where it is stated (in Gen. 26:5): BECAUSE ABRAHAM HEEDED MY VOICE AND KEPT MY CHARGE: MY COMMANDMENTS, MY STATUTES, AND MY LAWS. It is also written (above, in 18:19): FOR I HAVE KNOWN HIM. Then Jacob arose up and did not move from the Torah, as stated (in Gen. 25:27): BUT JACOB WAS A PERFECT MAN WHO SAT IN THE TENTS (i.e., in the academies). What stipulation did the Holy One make with them? (According to Josh. 1:8:) THIS BOOK OF THE LAW SHALL NOT DEPART FROM YOUR MOUTH …. It is also written (in Prov. 10:1): A WISE SON SHALL MAKE A FATHER GLAD. This is Isaac, since it is stated (in Gen. 21:12): FOR IN ISAAC SHALL YOUR SEED BE NAMED. (Prov. 10:1, cont.:) BUT A FOOLISH SON. This is Ishmael. Thus it is written (in Gen. 25:12): NOW THESE ARE THE GENERATIONS OF ISHMAEL BEN ABRAHAM. There are children who suffer disgrace through their parents. Josiah suffered disgrace through his father, as stated (in II Chron. 33:23): FOR AMON INCURRED A LOT OF GUILT. Hezekiah suffered disgrace through his father Ahaz, as stated (in Is. 8:16): BIND UP THE TESTIMONY. There are also parents who suffer disgrace through their children. Eli suffered disgrace through his sons, [as stated (in I Sam. 2:12): NOW ELI'S SONS WERE SCOUNDRELS. And Samuel also suffered disgrace through his sons], as stated (in I Sam. 8:3): BUT HIS SONS DID NOT WALK IN HIS WAYS. It did not, however, turn out in this way for Abraham. Instead he was magnified through Isaac, as stated (in Gen. 25:19, cont.): ABRAHAM SIRED ISAAC. Did he sire no one but Isaac? Now look, it is written {(in Gen. 25:19): THESE ARE THE GENERATIONS OF ISHMAEL.} [(in Gen. 16:15): SO HAGAR BORE A SON TO ABRAM.] And in addition there are the sons of Keturah: Zimran and Jokshan, etc. (cf. Gen. 25:2). But it does not say that Abraham sired anyone but Isaac, simply because Isaac was righteous. It is therefore stated (in Gen. 25:19): ABRAHAM SIRED ISAAC.</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7C187A4-A633-4050-8A0F-B7D2F7BE8036}"/>
                  </a:ext>
                </a:extLst>
              </p14:cNvPr>
              <p14:cNvContentPartPr/>
              <p14:nvPr/>
            </p14:nvContentPartPr>
            <p14:xfrm>
              <a:off x="6420245" y="1485637"/>
              <a:ext cx="30960" cy="7560"/>
            </p14:xfrm>
          </p:contentPart>
        </mc:Choice>
        <mc:Fallback xmlns="">
          <p:pic>
            <p:nvPicPr>
              <p:cNvPr id="4" name="Ink 3">
                <a:extLst>
                  <a:ext uri="{FF2B5EF4-FFF2-40B4-BE49-F238E27FC236}">
                    <a16:creationId xmlns:a16="http://schemas.microsoft.com/office/drawing/2014/main" id="{37C187A4-A633-4050-8A0F-B7D2F7BE8036}"/>
                  </a:ext>
                </a:extLst>
              </p:cNvPr>
              <p:cNvPicPr/>
              <p:nvPr/>
            </p:nvPicPr>
            <p:blipFill>
              <a:blip r:embed="rId5"/>
              <a:stretch>
                <a:fillRect/>
              </a:stretch>
            </p:blipFill>
            <p:spPr>
              <a:xfrm>
                <a:off x="6402245" y="1467637"/>
                <a:ext cx="66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ADCC78B-EA3A-4102-A474-0F1DC079D5C4}"/>
                  </a:ext>
                </a:extLst>
              </p14:cNvPr>
              <p14:cNvContentPartPr/>
              <p14:nvPr/>
            </p14:nvContentPartPr>
            <p14:xfrm>
              <a:off x="11499125" y="1491037"/>
              <a:ext cx="101160" cy="36360"/>
            </p14:xfrm>
          </p:contentPart>
        </mc:Choice>
        <mc:Fallback xmlns="">
          <p:pic>
            <p:nvPicPr>
              <p:cNvPr id="5" name="Ink 4">
                <a:extLst>
                  <a:ext uri="{FF2B5EF4-FFF2-40B4-BE49-F238E27FC236}">
                    <a16:creationId xmlns:a16="http://schemas.microsoft.com/office/drawing/2014/main" id="{2ADCC78B-EA3A-4102-A474-0F1DC079D5C4}"/>
                  </a:ext>
                </a:extLst>
              </p:cNvPr>
              <p:cNvPicPr/>
              <p:nvPr/>
            </p:nvPicPr>
            <p:blipFill>
              <a:blip r:embed="rId7"/>
              <a:stretch>
                <a:fillRect/>
              </a:stretch>
            </p:blipFill>
            <p:spPr>
              <a:xfrm>
                <a:off x="11481125" y="1473037"/>
                <a:ext cx="136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A45EB92-FF23-4B15-8A3E-3BFDB969BDAA}"/>
                  </a:ext>
                </a:extLst>
              </p14:cNvPr>
              <p14:cNvContentPartPr/>
              <p14:nvPr/>
            </p14:nvContentPartPr>
            <p14:xfrm>
              <a:off x="1901165" y="2010517"/>
              <a:ext cx="5506200" cy="118800"/>
            </p14:xfrm>
          </p:contentPart>
        </mc:Choice>
        <mc:Fallback xmlns="">
          <p:pic>
            <p:nvPicPr>
              <p:cNvPr id="7" name="Ink 6">
                <a:extLst>
                  <a:ext uri="{FF2B5EF4-FFF2-40B4-BE49-F238E27FC236}">
                    <a16:creationId xmlns:a16="http://schemas.microsoft.com/office/drawing/2014/main" id="{EA45EB92-FF23-4B15-8A3E-3BFDB969BDAA}"/>
                  </a:ext>
                </a:extLst>
              </p:cNvPr>
              <p:cNvPicPr/>
              <p:nvPr/>
            </p:nvPicPr>
            <p:blipFill>
              <a:blip r:embed="rId9"/>
              <a:stretch>
                <a:fillRect/>
              </a:stretch>
            </p:blipFill>
            <p:spPr>
              <a:xfrm>
                <a:off x="1883525" y="1992877"/>
                <a:ext cx="5541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E917A18-DA1F-49B1-832E-ADB9D88E400A}"/>
                  </a:ext>
                </a:extLst>
              </p14:cNvPr>
              <p14:cNvContentPartPr/>
              <p14:nvPr/>
            </p14:nvContentPartPr>
            <p14:xfrm>
              <a:off x="7480085" y="2031397"/>
              <a:ext cx="4274280" cy="43920"/>
            </p14:xfrm>
          </p:contentPart>
        </mc:Choice>
        <mc:Fallback xmlns="">
          <p:pic>
            <p:nvPicPr>
              <p:cNvPr id="9" name="Ink 8">
                <a:extLst>
                  <a:ext uri="{FF2B5EF4-FFF2-40B4-BE49-F238E27FC236}">
                    <a16:creationId xmlns:a16="http://schemas.microsoft.com/office/drawing/2014/main" id="{9E917A18-DA1F-49B1-832E-ADB9D88E400A}"/>
                  </a:ext>
                </a:extLst>
              </p:cNvPr>
              <p:cNvPicPr/>
              <p:nvPr/>
            </p:nvPicPr>
            <p:blipFill>
              <a:blip r:embed="rId11"/>
              <a:stretch>
                <a:fillRect/>
              </a:stretch>
            </p:blipFill>
            <p:spPr>
              <a:xfrm>
                <a:off x="7462445" y="2013757"/>
                <a:ext cx="4309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DF4686F-1DA2-406F-A8CC-BE0BFEB5D8EA}"/>
                  </a:ext>
                </a:extLst>
              </p14:cNvPr>
              <p14:cNvContentPartPr/>
              <p14:nvPr/>
            </p14:nvContentPartPr>
            <p14:xfrm>
              <a:off x="1537565" y="2519197"/>
              <a:ext cx="705960" cy="27720"/>
            </p14:xfrm>
          </p:contentPart>
        </mc:Choice>
        <mc:Fallback xmlns="">
          <p:pic>
            <p:nvPicPr>
              <p:cNvPr id="11" name="Ink 10">
                <a:extLst>
                  <a:ext uri="{FF2B5EF4-FFF2-40B4-BE49-F238E27FC236}">
                    <a16:creationId xmlns:a16="http://schemas.microsoft.com/office/drawing/2014/main" id="{6DF4686F-1DA2-406F-A8CC-BE0BFEB5D8EA}"/>
                  </a:ext>
                </a:extLst>
              </p:cNvPr>
              <p:cNvPicPr/>
              <p:nvPr/>
            </p:nvPicPr>
            <p:blipFill>
              <a:blip r:embed="rId13"/>
              <a:stretch>
                <a:fillRect/>
              </a:stretch>
            </p:blipFill>
            <p:spPr>
              <a:xfrm>
                <a:off x="1519565" y="2501557"/>
                <a:ext cx="741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3E81976-84F1-44DB-9623-3DF59EEE323D}"/>
                  </a:ext>
                </a:extLst>
              </p14:cNvPr>
              <p14:cNvContentPartPr/>
              <p14:nvPr/>
            </p14:nvContentPartPr>
            <p14:xfrm>
              <a:off x="3306245" y="2753197"/>
              <a:ext cx="498240" cy="57960"/>
            </p14:xfrm>
          </p:contentPart>
        </mc:Choice>
        <mc:Fallback xmlns="">
          <p:pic>
            <p:nvPicPr>
              <p:cNvPr id="12" name="Ink 11">
                <a:extLst>
                  <a:ext uri="{FF2B5EF4-FFF2-40B4-BE49-F238E27FC236}">
                    <a16:creationId xmlns:a16="http://schemas.microsoft.com/office/drawing/2014/main" id="{E3E81976-84F1-44DB-9623-3DF59EEE323D}"/>
                  </a:ext>
                </a:extLst>
              </p:cNvPr>
              <p:cNvPicPr/>
              <p:nvPr/>
            </p:nvPicPr>
            <p:blipFill>
              <a:blip r:embed="rId15"/>
              <a:stretch>
                <a:fillRect/>
              </a:stretch>
            </p:blipFill>
            <p:spPr>
              <a:xfrm>
                <a:off x="3288245" y="2735197"/>
                <a:ext cx="533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6EB5A83-8E5C-404D-8150-4C032E8603EA}"/>
                  </a:ext>
                </a:extLst>
              </p14:cNvPr>
              <p14:cNvContentPartPr/>
              <p14:nvPr/>
            </p14:nvContentPartPr>
            <p14:xfrm>
              <a:off x="3547445" y="3240997"/>
              <a:ext cx="5271480" cy="87480"/>
            </p14:xfrm>
          </p:contentPart>
        </mc:Choice>
        <mc:Fallback xmlns="">
          <p:pic>
            <p:nvPicPr>
              <p:cNvPr id="13" name="Ink 12">
                <a:extLst>
                  <a:ext uri="{FF2B5EF4-FFF2-40B4-BE49-F238E27FC236}">
                    <a16:creationId xmlns:a16="http://schemas.microsoft.com/office/drawing/2014/main" id="{F6EB5A83-8E5C-404D-8150-4C032E8603EA}"/>
                  </a:ext>
                </a:extLst>
              </p:cNvPr>
              <p:cNvPicPr/>
              <p:nvPr/>
            </p:nvPicPr>
            <p:blipFill>
              <a:blip r:embed="rId17"/>
              <a:stretch>
                <a:fillRect/>
              </a:stretch>
            </p:blipFill>
            <p:spPr>
              <a:xfrm>
                <a:off x="3529805" y="3223357"/>
                <a:ext cx="5307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99D4663-B8F5-4A28-9985-078AE32E1C0B}"/>
                  </a:ext>
                </a:extLst>
              </p14:cNvPr>
              <p14:cNvContentPartPr/>
              <p14:nvPr/>
            </p14:nvContentPartPr>
            <p14:xfrm>
              <a:off x="6890405" y="4474357"/>
              <a:ext cx="356040" cy="57600"/>
            </p14:xfrm>
          </p:contentPart>
        </mc:Choice>
        <mc:Fallback xmlns="">
          <p:pic>
            <p:nvPicPr>
              <p:cNvPr id="14" name="Ink 13">
                <a:extLst>
                  <a:ext uri="{FF2B5EF4-FFF2-40B4-BE49-F238E27FC236}">
                    <a16:creationId xmlns:a16="http://schemas.microsoft.com/office/drawing/2014/main" id="{599D4663-B8F5-4A28-9985-078AE32E1C0B}"/>
                  </a:ext>
                </a:extLst>
              </p:cNvPr>
              <p:cNvPicPr/>
              <p:nvPr/>
            </p:nvPicPr>
            <p:blipFill>
              <a:blip r:embed="rId19"/>
              <a:stretch>
                <a:fillRect/>
              </a:stretch>
            </p:blipFill>
            <p:spPr>
              <a:xfrm>
                <a:off x="6872405" y="4456357"/>
                <a:ext cx="391680" cy="93240"/>
              </a:xfrm>
              <a:prstGeom prst="rect">
                <a:avLst/>
              </a:prstGeom>
            </p:spPr>
          </p:pic>
        </mc:Fallback>
      </mc:AlternateContent>
    </p:spTree>
    <p:extLst>
      <p:ext uri="{BB962C8B-B14F-4D97-AF65-F5344CB8AC3E}">
        <p14:creationId xmlns:p14="http://schemas.microsoft.com/office/powerpoint/2010/main" val="399960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80038" cy="64008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5036" y="261384"/>
            <a:ext cx="10054056" cy="5863144"/>
          </a:xfrm>
          <a:prstGeom prst="rect">
            <a:avLst/>
          </a:prstGeom>
          <a:noFill/>
        </p:spPr>
        <p:txBody>
          <a:bodyPr wrap="square" rtlCol="0">
            <a:spAutoFit/>
          </a:bodyPr>
          <a:lstStyle/>
          <a:p>
            <a:r>
              <a:rPr lang="en-US" sz="2100" b="1">
                <a:solidFill>
                  <a:schemeClr val="bg1"/>
                </a:solidFill>
                <a:cs typeface="+mj-cs"/>
              </a:rPr>
              <a:t>Rashi on Isaiah 8:20 Part 1</a:t>
            </a:r>
          </a:p>
          <a:p>
            <a:pPr algn="r"/>
            <a:r>
              <a:rPr lang="he-IL" sz="2400">
                <a:solidFill>
                  <a:srgbClr val="FFFF00"/>
                </a:solidFill>
                <a:cs typeface="+mj-cs"/>
              </a:rPr>
              <a:t>לתורה ולתעודה. מחובר למעלה הימנו שמא נדרוש אל המתים לתורה ולתעודה בעד החיים להורות לנו מה נעשה כל זה לפי המדרש, ולפי פשוטו יש לפתור וכי יאמרו אליכם וגו', גמר נבואתו הוא שאמר ויסרני מלכת בדרך העם הזה והוכיחו הקב"ה לנביא ולסיעתו של חזקיה כשיאמרו אליכם שבנא וסיעתו שיראו את חזקיה מבעט בעבודת כוכבים דרשו אל האבות ואל הידעונים ובררו בעבודת כוכבים באשר עשו אבות הראשונים והשיבו את המלוכה אל סנחרב הלא (כל) עם אל אלהיו ידרוש. עובדים עבודת כוכבים ודורשי' בעד החיים אל המתים אף אתם יש לכם לעשות כן:</a:t>
            </a:r>
          </a:p>
          <a:p>
            <a:r>
              <a:rPr lang="en-US" sz="2100">
                <a:solidFill>
                  <a:schemeClr val="bg1"/>
                </a:solidFill>
                <a:cs typeface="+mj-cs"/>
              </a:rPr>
              <a:t>For the Torah and the warning This is related to the above: Shall we inquire of the dead for the Torah and for the warning for the living, to instruct us what to do? All this is according to the Midrash. According to the simple meaning, however, we can interpret: And when they say to you...This is the end of his prophecy, for he said (v. 11), “and admonished me from going in the way of this people,” and the Holy One, blessed be He, admonished the prophet and Hezekiah’s company, that when Shebna and his company, who will see Hezekiah condemning idolatry, say to you, Inquire of the necromancers and those who divine by the Jidoa bone, and select idolatry as the early forefathers did, and switch the kingdom over to Sennacherib. Does not every people inquire of its god, they worship idols and inquire for the living of the dead? You too should do this.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662AFD1-A2EE-4F1F-9B59-90DC78AA3F5C}"/>
                  </a:ext>
                </a:extLst>
              </p14:cNvPr>
              <p14:cNvContentPartPr/>
              <p14:nvPr/>
            </p14:nvContentPartPr>
            <p14:xfrm>
              <a:off x="8643245" y="610117"/>
              <a:ext cx="1814760" cy="406440"/>
            </p14:xfrm>
          </p:contentPart>
        </mc:Choice>
        <mc:Fallback xmlns="">
          <p:pic>
            <p:nvPicPr>
              <p:cNvPr id="4" name="Ink 3">
                <a:extLst>
                  <a:ext uri="{FF2B5EF4-FFF2-40B4-BE49-F238E27FC236}">
                    <a16:creationId xmlns:a16="http://schemas.microsoft.com/office/drawing/2014/main" id="{1662AFD1-A2EE-4F1F-9B59-90DC78AA3F5C}"/>
                  </a:ext>
                </a:extLst>
              </p:cNvPr>
              <p:cNvPicPr/>
              <p:nvPr/>
            </p:nvPicPr>
            <p:blipFill>
              <a:blip r:embed="rId5"/>
              <a:stretch>
                <a:fillRect/>
              </a:stretch>
            </p:blipFill>
            <p:spPr>
              <a:xfrm>
                <a:off x="8625245" y="592477"/>
                <a:ext cx="18504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3CE39B3-65C8-4EF7-AD98-EE352597D5C9}"/>
                  </a:ext>
                </a:extLst>
              </p14:cNvPr>
              <p14:cNvContentPartPr/>
              <p14:nvPr/>
            </p14:nvContentPartPr>
            <p14:xfrm>
              <a:off x="532805" y="3065317"/>
              <a:ext cx="3211200" cy="105840"/>
            </p14:xfrm>
          </p:contentPart>
        </mc:Choice>
        <mc:Fallback xmlns="">
          <p:pic>
            <p:nvPicPr>
              <p:cNvPr id="5" name="Ink 4">
                <a:extLst>
                  <a:ext uri="{FF2B5EF4-FFF2-40B4-BE49-F238E27FC236}">
                    <a16:creationId xmlns:a16="http://schemas.microsoft.com/office/drawing/2014/main" id="{C3CE39B3-65C8-4EF7-AD98-EE352597D5C9}"/>
                  </a:ext>
                </a:extLst>
              </p:cNvPr>
              <p:cNvPicPr/>
              <p:nvPr/>
            </p:nvPicPr>
            <p:blipFill>
              <a:blip r:embed="rId7"/>
              <a:stretch>
                <a:fillRect/>
              </a:stretch>
            </p:blipFill>
            <p:spPr>
              <a:xfrm>
                <a:off x="515165" y="3047677"/>
                <a:ext cx="3246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815CE57-E17D-4537-AAF6-81719EE0373C}"/>
                  </a:ext>
                </a:extLst>
              </p14:cNvPr>
              <p14:cNvContentPartPr/>
              <p14:nvPr/>
            </p14:nvContentPartPr>
            <p14:xfrm>
              <a:off x="6394685" y="5403157"/>
              <a:ext cx="51480" cy="30960"/>
            </p14:xfrm>
          </p:contentPart>
        </mc:Choice>
        <mc:Fallback xmlns="">
          <p:pic>
            <p:nvPicPr>
              <p:cNvPr id="7" name="Ink 6">
                <a:extLst>
                  <a:ext uri="{FF2B5EF4-FFF2-40B4-BE49-F238E27FC236}">
                    <a16:creationId xmlns:a16="http://schemas.microsoft.com/office/drawing/2014/main" id="{2815CE57-E17D-4537-AAF6-81719EE0373C}"/>
                  </a:ext>
                </a:extLst>
              </p:cNvPr>
              <p:cNvPicPr/>
              <p:nvPr/>
            </p:nvPicPr>
            <p:blipFill>
              <a:blip r:embed="rId9"/>
              <a:stretch>
                <a:fillRect/>
              </a:stretch>
            </p:blipFill>
            <p:spPr>
              <a:xfrm>
                <a:off x="6376685" y="5385157"/>
                <a:ext cx="87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2582B9A-2D5B-466A-8D4B-C3655464C2B7}"/>
                  </a:ext>
                </a:extLst>
              </p14:cNvPr>
              <p14:cNvContentPartPr/>
              <p14:nvPr/>
            </p14:nvContentPartPr>
            <p14:xfrm>
              <a:off x="7980845" y="5363197"/>
              <a:ext cx="12240" cy="9000"/>
            </p14:xfrm>
          </p:contentPart>
        </mc:Choice>
        <mc:Fallback xmlns="">
          <p:pic>
            <p:nvPicPr>
              <p:cNvPr id="9" name="Ink 8">
                <a:extLst>
                  <a:ext uri="{FF2B5EF4-FFF2-40B4-BE49-F238E27FC236}">
                    <a16:creationId xmlns:a16="http://schemas.microsoft.com/office/drawing/2014/main" id="{A2582B9A-2D5B-466A-8D4B-C3655464C2B7}"/>
                  </a:ext>
                </a:extLst>
              </p:cNvPr>
              <p:cNvPicPr/>
              <p:nvPr/>
            </p:nvPicPr>
            <p:blipFill>
              <a:blip r:embed="rId11"/>
              <a:stretch>
                <a:fillRect/>
              </a:stretch>
            </p:blipFill>
            <p:spPr>
              <a:xfrm>
                <a:off x="7962845" y="5345557"/>
                <a:ext cx="47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156B9D3-E2BB-460A-864E-FB4F1D89538C}"/>
                  </a:ext>
                </a:extLst>
              </p14:cNvPr>
              <p14:cNvContentPartPr/>
              <p14:nvPr/>
            </p14:nvContentPartPr>
            <p14:xfrm>
              <a:off x="9176405" y="5427277"/>
              <a:ext cx="4320" cy="1800"/>
            </p14:xfrm>
          </p:contentPart>
        </mc:Choice>
        <mc:Fallback xmlns="">
          <p:pic>
            <p:nvPicPr>
              <p:cNvPr id="11" name="Ink 10">
                <a:extLst>
                  <a:ext uri="{FF2B5EF4-FFF2-40B4-BE49-F238E27FC236}">
                    <a16:creationId xmlns:a16="http://schemas.microsoft.com/office/drawing/2014/main" id="{4156B9D3-E2BB-460A-864E-FB4F1D89538C}"/>
                  </a:ext>
                </a:extLst>
              </p:cNvPr>
              <p:cNvPicPr/>
              <p:nvPr/>
            </p:nvPicPr>
            <p:blipFill>
              <a:blip r:embed="rId13"/>
              <a:stretch>
                <a:fillRect/>
              </a:stretch>
            </p:blipFill>
            <p:spPr>
              <a:xfrm>
                <a:off x="9158405" y="5409637"/>
                <a:ext cx="3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3C38DF7-BEF8-429F-AA85-9CD749DD435E}"/>
                  </a:ext>
                </a:extLst>
              </p14:cNvPr>
              <p14:cNvContentPartPr/>
              <p14:nvPr/>
            </p14:nvContentPartPr>
            <p14:xfrm>
              <a:off x="1597685" y="5696917"/>
              <a:ext cx="31680" cy="24480"/>
            </p14:xfrm>
          </p:contentPart>
        </mc:Choice>
        <mc:Fallback xmlns="">
          <p:pic>
            <p:nvPicPr>
              <p:cNvPr id="12" name="Ink 11">
                <a:extLst>
                  <a:ext uri="{FF2B5EF4-FFF2-40B4-BE49-F238E27FC236}">
                    <a16:creationId xmlns:a16="http://schemas.microsoft.com/office/drawing/2014/main" id="{93C38DF7-BEF8-429F-AA85-9CD749DD435E}"/>
                  </a:ext>
                </a:extLst>
              </p:cNvPr>
              <p:cNvPicPr/>
              <p:nvPr/>
            </p:nvPicPr>
            <p:blipFill>
              <a:blip r:embed="rId15"/>
              <a:stretch>
                <a:fillRect/>
              </a:stretch>
            </p:blipFill>
            <p:spPr>
              <a:xfrm>
                <a:off x="1579685" y="5678917"/>
                <a:ext cx="673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316077B-6908-4428-9A5A-F265B3B8FF64}"/>
                  </a:ext>
                </a:extLst>
              </p14:cNvPr>
              <p14:cNvContentPartPr/>
              <p14:nvPr/>
            </p14:nvContentPartPr>
            <p14:xfrm>
              <a:off x="3217325" y="5618797"/>
              <a:ext cx="30960" cy="16200"/>
            </p14:xfrm>
          </p:contentPart>
        </mc:Choice>
        <mc:Fallback xmlns="">
          <p:pic>
            <p:nvPicPr>
              <p:cNvPr id="13" name="Ink 12">
                <a:extLst>
                  <a:ext uri="{FF2B5EF4-FFF2-40B4-BE49-F238E27FC236}">
                    <a16:creationId xmlns:a16="http://schemas.microsoft.com/office/drawing/2014/main" id="{D316077B-6908-4428-9A5A-F265B3B8FF64}"/>
                  </a:ext>
                </a:extLst>
              </p:cNvPr>
              <p:cNvPicPr/>
              <p:nvPr/>
            </p:nvPicPr>
            <p:blipFill>
              <a:blip r:embed="rId17"/>
              <a:stretch>
                <a:fillRect/>
              </a:stretch>
            </p:blipFill>
            <p:spPr>
              <a:xfrm>
                <a:off x="3199325" y="5601157"/>
                <a:ext cx="66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EB8B6FF-F3E5-44BD-B7E0-E6B254770EFB}"/>
                  </a:ext>
                </a:extLst>
              </p14:cNvPr>
              <p14:cNvContentPartPr/>
              <p14:nvPr/>
            </p14:nvContentPartPr>
            <p14:xfrm>
              <a:off x="3961445" y="6043957"/>
              <a:ext cx="4320" cy="10800"/>
            </p14:xfrm>
          </p:contentPart>
        </mc:Choice>
        <mc:Fallback xmlns="">
          <p:pic>
            <p:nvPicPr>
              <p:cNvPr id="14" name="Ink 13">
                <a:extLst>
                  <a:ext uri="{FF2B5EF4-FFF2-40B4-BE49-F238E27FC236}">
                    <a16:creationId xmlns:a16="http://schemas.microsoft.com/office/drawing/2014/main" id="{DEB8B6FF-F3E5-44BD-B7E0-E6B254770EFB}"/>
                  </a:ext>
                </a:extLst>
              </p:cNvPr>
              <p:cNvPicPr/>
              <p:nvPr/>
            </p:nvPicPr>
            <p:blipFill>
              <a:blip r:embed="rId19"/>
              <a:stretch>
                <a:fillRect/>
              </a:stretch>
            </p:blipFill>
            <p:spPr>
              <a:xfrm>
                <a:off x="3943805" y="6026317"/>
                <a:ext cx="39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9F594E4-2357-4505-B710-5217E7D490F0}"/>
                  </a:ext>
                </a:extLst>
              </p14:cNvPr>
              <p14:cNvContentPartPr/>
              <p14:nvPr/>
            </p14:nvContentPartPr>
            <p14:xfrm>
              <a:off x="4725725" y="6006157"/>
              <a:ext cx="2345400" cy="171000"/>
            </p14:xfrm>
          </p:contentPart>
        </mc:Choice>
        <mc:Fallback xmlns="">
          <p:pic>
            <p:nvPicPr>
              <p:cNvPr id="15" name="Ink 14">
                <a:extLst>
                  <a:ext uri="{FF2B5EF4-FFF2-40B4-BE49-F238E27FC236}">
                    <a16:creationId xmlns:a16="http://schemas.microsoft.com/office/drawing/2014/main" id="{29F594E4-2357-4505-B710-5217E7D490F0}"/>
                  </a:ext>
                </a:extLst>
              </p:cNvPr>
              <p:cNvPicPr/>
              <p:nvPr/>
            </p:nvPicPr>
            <p:blipFill>
              <a:blip r:embed="rId21"/>
              <a:stretch>
                <a:fillRect/>
              </a:stretch>
            </p:blipFill>
            <p:spPr>
              <a:xfrm>
                <a:off x="4708085" y="5988157"/>
                <a:ext cx="2381040" cy="206640"/>
              </a:xfrm>
              <a:prstGeom prst="rect">
                <a:avLst/>
              </a:prstGeom>
            </p:spPr>
          </p:pic>
        </mc:Fallback>
      </mc:AlternateContent>
    </p:spTree>
    <p:extLst>
      <p:ext uri="{BB962C8B-B14F-4D97-AF65-F5344CB8AC3E}">
        <p14:creationId xmlns:p14="http://schemas.microsoft.com/office/powerpoint/2010/main" val="42045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186309"/>
          </a:xfrm>
          <a:prstGeom prst="rect">
            <a:avLst/>
          </a:prstGeom>
          <a:noFill/>
        </p:spPr>
        <p:txBody>
          <a:bodyPr wrap="square" rtlCol="0">
            <a:spAutoFit/>
          </a:bodyPr>
          <a:lstStyle/>
          <a:p>
            <a:pPr algn="r"/>
            <a:r>
              <a:rPr lang="he-IL" sz="3200" b="1">
                <a:solidFill>
                  <a:schemeClr val="bg1"/>
                </a:solidFill>
                <a:cs typeface="+mj-cs"/>
              </a:rPr>
              <a:t>﻿</a:t>
            </a:r>
            <a:r>
              <a:rPr lang="he-IL" sz="3200" b="1">
                <a:solidFill>
                  <a:srgbClr val="FFC000"/>
                </a:solidFill>
                <a:cs typeface="+mj-cs"/>
              </a:rPr>
              <a:t>ספר ישעיה פרק ח</a:t>
            </a:r>
          </a:p>
          <a:p>
            <a:pPr algn="r"/>
            <a:r>
              <a:rPr lang="he-IL" sz="2800">
                <a:solidFill>
                  <a:schemeClr val="bg1"/>
                </a:solidFill>
                <a:cs typeface="+mj-cs"/>
              </a:rPr>
              <a:t>﻿</a:t>
            </a:r>
            <a:r>
              <a:rPr lang="he-IL" sz="2800">
                <a:solidFill>
                  <a:srgbClr val="FFC000"/>
                </a:solidFill>
                <a:cs typeface="+mj-cs"/>
              </a:rPr>
              <a:t>יא   כִּי כֹה אָמַר יְהֹוָה אֵלַי בְּחֶזְקַת הַיָּד וְיִסְּרֵנִי מִלֶּכֶת בְּדֶרֶךְ הָעָם-הַזֶּה לֵאמֹר: יב   לֹא-תֹאמְרוּן קֶשֶׁר לְכֹל אֲשֶׁר-יֹאמַר הָעָם הַזֶּה קָשֶׁר וְאֶת-מוֹרָאוֹ לֹא-תִירְאוּ וְלֹא תַעֲרִיצוּ: יג   אֶת-יְהֹוָה צְבָאוֹת אֹתוֹ תַקְדִּישׁוּ וְהוּא מוֹרַאֲכֶם וְהוּא מַעֲרִצְכֶם: יד   וְהָיָה לְמִקְדָּשׁ וּלְאֶבֶן נֶגֶף וּלְצוּר מִכְשׁוֹל לִשְׁנֵי בָתֵּי יִשְֹרָאֵל לְפַח וּלְמוֹקֵשׁ לְיוֹשֵׁב יְרוּשָׁלָם: טו   וְכָשְׁלוּ בָם רַבִּים וְנָפְלוּ וְנִשְׁבָּרוּ וְנוֹקְשׁוּ וְנִלְכָּדוּ:     </a:t>
            </a:r>
            <a:r>
              <a:rPr lang="he-IL" sz="2800">
                <a:solidFill>
                  <a:srgbClr val="FFFF00"/>
                </a:solidFill>
                <a:cs typeface="+mj-cs"/>
              </a:rPr>
              <a:t>  </a:t>
            </a:r>
            <a:r>
              <a:rPr lang="he-IL" sz="2800">
                <a:solidFill>
                  <a:srgbClr val="92D050"/>
                </a:solidFill>
                <a:cs typeface="+mj-cs"/>
              </a:rPr>
              <a:t>טז   צוֹר תְּעוּדָה חֲתוֹם תּוֹרָה בְּלִמֻּדָי: יז   וְחִכִּיתִי לַיהֹוָה הַמַּסְתִּיר פָּנָיו מִבֵּית יַעֲקֹב וְקִוֵּיתִי-לוֹ: יח   הִנֵּה אָנֹכִי וְהַיְלָדִים אֲשֶׁר נָתַן-לִי יְהֹוָה לְאֹתוֹת וּלְמוֹפְתִים בְּיִשְֹרָאֵל מֵעִם יְהֹוָה צְבָאוֹת הַשֹּׁכֵן בְּהַר צִיּוֹן:       </a:t>
            </a:r>
            <a:r>
              <a:rPr lang="he-IL" sz="2800">
                <a:solidFill>
                  <a:srgbClr val="00B0F0"/>
                </a:solidFill>
                <a:cs typeface="+mj-cs"/>
              </a:rPr>
              <a:t>יט   וְכִי-יֹאמְרוּ אֲלֵיכֶם דִּרְשׁוּ אֶל-הָאֹבוֹת וְאֶל-הַיִּדְּעֹנִים הַמְצַפְצְפִים וְהַמַּהְגִּים הֲלוֹא-עַם אֶל-אֱלֹהָיו יִדְרֹשׁ בְּעַד הַחַיִּים אֶל-הַמֵּתִים: כ   לְתוֹרָה וְלִתְעוּדָה אִם-לֹא יֹאמְרוּ כַּדָּבָר הַזֶּה אֲשֶׁר אֵין-לוֹ שָׁחַר: כא   וְעָבַר בָּהּ נִקְשֶׁה וְרָעֵב וְהָיָה כִי-יִרְעַב וְהִתְקַצַּף וְקִלֵּל בְּמַלְכּוֹ וּבֵאלֹהָיו וּפָנָה לְמָעְלָה: כב   וְאֶל-אֶרֶץ יַבִּיט וְהִנֵּה צָרָה וַחֲשֵׁכָה מְעוּף צוּקָה וַאֲפֵלָה מְנֻדָּח: כג   כִּי לֹא מוּעָף לַאֲשֶׁר מוּצָק לָהּ כָּעֵת הָרִאשׁוֹן הֵקַל אַרְצָה זְבֻלוּן וְאַרְצָה נַפְתָּלִי וְהָאַחֲרוֹן הִכְבִּיד דֶּרֶךְ הַיָּם עֵבֶר הַיַּרְדֵּן גְּלִיל הַגּוֹיִם:</a:t>
            </a:r>
            <a:r>
              <a:rPr lang="he-IL" sz="2800">
                <a:solidFill>
                  <a:schemeClr val="bg1"/>
                </a:solidFill>
                <a:cs typeface="+mj-cs"/>
              </a:rPr>
              <a:t>  </a:t>
            </a:r>
            <a:endParaRPr lang="en-US"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20" name="Group 19">
            <a:extLst>
              <a:ext uri="{FF2B5EF4-FFF2-40B4-BE49-F238E27FC236}">
                <a16:creationId xmlns:a16="http://schemas.microsoft.com/office/drawing/2014/main" id="{874DC1F7-3DB4-4D40-996B-44F5C7B113C0}"/>
              </a:ext>
            </a:extLst>
          </p:cNvPr>
          <p:cNvGrpSpPr/>
          <p:nvPr/>
        </p:nvGrpSpPr>
        <p:grpSpPr>
          <a:xfrm>
            <a:off x="1665725" y="901776"/>
            <a:ext cx="7994880" cy="229680"/>
            <a:chOff x="1665725" y="901776"/>
            <a:chExt cx="7994880" cy="22968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75FA398-FB87-45EC-81A2-25D69CC4BC24}"/>
                    </a:ext>
                  </a:extLst>
                </p14:cNvPr>
                <p14:cNvContentPartPr/>
                <p14:nvPr/>
              </p14:nvContentPartPr>
              <p14:xfrm>
                <a:off x="7286765" y="901776"/>
                <a:ext cx="2373840" cy="86760"/>
              </p14:xfrm>
            </p:contentPart>
          </mc:Choice>
          <mc:Fallback xmlns="">
            <p:pic>
              <p:nvPicPr>
                <p:cNvPr id="7" name="Ink 6">
                  <a:extLst>
                    <a:ext uri="{FF2B5EF4-FFF2-40B4-BE49-F238E27FC236}">
                      <a16:creationId xmlns:a16="http://schemas.microsoft.com/office/drawing/2014/main" id="{A75FA398-FB87-45EC-81A2-25D69CC4BC24}"/>
                    </a:ext>
                  </a:extLst>
                </p:cNvPr>
                <p:cNvPicPr/>
                <p:nvPr/>
              </p:nvPicPr>
              <p:blipFill>
                <a:blip r:embed="rId5"/>
                <a:stretch>
                  <a:fillRect/>
                </a:stretch>
              </p:blipFill>
              <p:spPr>
                <a:xfrm>
                  <a:off x="7269125" y="884136"/>
                  <a:ext cx="2409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6A835E0-BA5F-4D5C-A2B7-06CAED470D49}"/>
                    </a:ext>
                  </a:extLst>
                </p14:cNvPr>
                <p14:cNvContentPartPr/>
                <p14:nvPr/>
              </p14:nvContentPartPr>
              <p14:xfrm>
                <a:off x="6711845" y="968376"/>
                <a:ext cx="491400" cy="100800"/>
              </p14:xfrm>
            </p:contentPart>
          </mc:Choice>
          <mc:Fallback xmlns="">
            <p:pic>
              <p:nvPicPr>
                <p:cNvPr id="9" name="Ink 8">
                  <a:extLst>
                    <a:ext uri="{FF2B5EF4-FFF2-40B4-BE49-F238E27FC236}">
                      <a16:creationId xmlns:a16="http://schemas.microsoft.com/office/drawing/2014/main" id="{86A835E0-BA5F-4D5C-A2B7-06CAED470D49}"/>
                    </a:ext>
                  </a:extLst>
                </p:cNvPr>
                <p:cNvPicPr/>
                <p:nvPr/>
              </p:nvPicPr>
              <p:blipFill>
                <a:blip r:embed="rId7"/>
                <a:stretch>
                  <a:fillRect/>
                </a:stretch>
              </p:blipFill>
              <p:spPr>
                <a:xfrm>
                  <a:off x="6693845" y="950376"/>
                  <a:ext cx="527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57D8B54B-D595-4EFE-89E8-DC8EA3B27197}"/>
                    </a:ext>
                  </a:extLst>
                </p14:cNvPr>
                <p14:cNvContentPartPr/>
                <p14:nvPr/>
              </p14:nvContentPartPr>
              <p14:xfrm>
                <a:off x="6456605" y="973416"/>
                <a:ext cx="447840" cy="76680"/>
              </p14:xfrm>
            </p:contentPart>
          </mc:Choice>
          <mc:Fallback xmlns="">
            <p:pic>
              <p:nvPicPr>
                <p:cNvPr id="12" name="Ink 11">
                  <a:extLst>
                    <a:ext uri="{FF2B5EF4-FFF2-40B4-BE49-F238E27FC236}">
                      <a16:creationId xmlns:a16="http://schemas.microsoft.com/office/drawing/2014/main" id="{57D8B54B-D595-4EFE-89E8-DC8EA3B27197}"/>
                    </a:ext>
                  </a:extLst>
                </p:cNvPr>
                <p:cNvPicPr/>
                <p:nvPr/>
              </p:nvPicPr>
              <p:blipFill>
                <a:blip r:embed="rId9"/>
                <a:stretch>
                  <a:fillRect/>
                </a:stretch>
              </p:blipFill>
              <p:spPr>
                <a:xfrm>
                  <a:off x="6438605" y="955416"/>
                  <a:ext cx="48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E0995199-1CEF-4A98-8847-06181FD37D8C}"/>
                    </a:ext>
                  </a:extLst>
                </p14:cNvPr>
                <p14:cNvContentPartPr/>
                <p14:nvPr/>
              </p14:nvContentPartPr>
              <p14:xfrm>
                <a:off x="5858285" y="1011216"/>
                <a:ext cx="472680" cy="20880"/>
              </p14:xfrm>
            </p:contentPart>
          </mc:Choice>
          <mc:Fallback xmlns="">
            <p:pic>
              <p:nvPicPr>
                <p:cNvPr id="13" name="Ink 12">
                  <a:extLst>
                    <a:ext uri="{FF2B5EF4-FFF2-40B4-BE49-F238E27FC236}">
                      <a16:creationId xmlns:a16="http://schemas.microsoft.com/office/drawing/2014/main" id="{E0995199-1CEF-4A98-8847-06181FD37D8C}"/>
                    </a:ext>
                  </a:extLst>
                </p:cNvPr>
                <p:cNvPicPr/>
                <p:nvPr/>
              </p:nvPicPr>
              <p:blipFill>
                <a:blip r:embed="rId11"/>
                <a:stretch>
                  <a:fillRect/>
                </a:stretch>
              </p:blipFill>
              <p:spPr>
                <a:xfrm>
                  <a:off x="5840285" y="993216"/>
                  <a:ext cx="508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4C20A7C5-9151-4480-9F1A-11FDD52E7C17}"/>
                    </a:ext>
                  </a:extLst>
                </p14:cNvPr>
                <p14:cNvContentPartPr/>
                <p14:nvPr/>
              </p14:nvContentPartPr>
              <p14:xfrm>
                <a:off x="5834885" y="1122816"/>
                <a:ext cx="360" cy="2160"/>
              </p14:xfrm>
            </p:contentPart>
          </mc:Choice>
          <mc:Fallback xmlns="">
            <p:pic>
              <p:nvPicPr>
                <p:cNvPr id="15" name="Ink 14">
                  <a:extLst>
                    <a:ext uri="{FF2B5EF4-FFF2-40B4-BE49-F238E27FC236}">
                      <a16:creationId xmlns:a16="http://schemas.microsoft.com/office/drawing/2014/main" id="{4C20A7C5-9151-4480-9F1A-11FDD52E7C17}"/>
                    </a:ext>
                  </a:extLst>
                </p:cNvPr>
                <p:cNvPicPr/>
                <p:nvPr/>
              </p:nvPicPr>
              <p:blipFill>
                <a:blip r:embed="rId13"/>
                <a:stretch>
                  <a:fillRect/>
                </a:stretch>
              </p:blipFill>
              <p:spPr>
                <a:xfrm>
                  <a:off x="5816885" y="1105176"/>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E3978331-808D-47F1-B513-EB4F40EE7A2F}"/>
                    </a:ext>
                  </a:extLst>
                </p14:cNvPr>
                <p14:cNvContentPartPr/>
                <p14:nvPr/>
              </p14:nvContentPartPr>
              <p14:xfrm>
                <a:off x="4338365" y="1071336"/>
                <a:ext cx="1491120" cy="60120"/>
              </p14:xfrm>
            </p:contentPart>
          </mc:Choice>
          <mc:Fallback xmlns="">
            <p:pic>
              <p:nvPicPr>
                <p:cNvPr id="16" name="Ink 15">
                  <a:extLst>
                    <a:ext uri="{FF2B5EF4-FFF2-40B4-BE49-F238E27FC236}">
                      <a16:creationId xmlns:a16="http://schemas.microsoft.com/office/drawing/2014/main" id="{E3978331-808D-47F1-B513-EB4F40EE7A2F}"/>
                    </a:ext>
                  </a:extLst>
                </p:cNvPr>
                <p:cNvPicPr/>
                <p:nvPr/>
              </p:nvPicPr>
              <p:blipFill>
                <a:blip r:embed="rId15"/>
                <a:stretch>
                  <a:fillRect/>
                </a:stretch>
              </p:blipFill>
              <p:spPr>
                <a:xfrm>
                  <a:off x="4320365" y="1053336"/>
                  <a:ext cx="1526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8D2BF070-2F0C-4CF0-B19E-15FD195B3059}"/>
                    </a:ext>
                  </a:extLst>
                </p14:cNvPr>
                <p14:cNvContentPartPr/>
                <p14:nvPr/>
              </p14:nvContentPartPr>
              <p14:xfrm>
                <a:off x="3790085" y="1030656"/>
                <a:ext cx="498240" cy="54360"/>
              </p14:xfrm>
            </p:contentPart>
          </mc:Choice>
          <mc:Fallback xmlns="">
            <p:pic>
              <p:nvPicPr>
                <p:cNvPr id="17" name="Ink 16">
                  <a:extLst>
                    <a:ext uri="{FF2B5EF4-FFF2-40B4-BE49-F238E27FC236}">
                      <a16:creationId xmlns:a16="http://schemas.microsoft.com/office/drawing/2014/main" id="{8D2BF070-2F0C-4CF0-B19E-15FD195B3059}"/>
                    </a:ext>
                  </a:extLst>
                </p:cNvPr>
                <p:cNvPicPr/>
                <p:nvPr/>
              </p:nvPicPr>
              <p:blipFill>
                <a:blip r:embed="rId17"/>
                <a:stretch>
                  <a:fillRect/>
                </a:stretch>
              </p:blipFill>
              <p:spPr>
                <a:xfrm>
                  <a:off x="3772445" y="1012656"/>
                  <a:ext cx="533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C05F5153-966B-437B-AE05-C023377426EC}"/>
                    </a:ext>
                  </a:extLst>
                </p14:cNvPr>
                <p14:cNvContentPartPr/>
                <p14:nvPr/>
              </p14:nvContentPartPr>
              <p14:xfrm>
                <a:off x="2476085" y="1005816"/>
                <a:ext cx="1122120" cy="71280"/>
              </p14:xfrm>
            </p:contentPart>
          </mc:Choice>
          <mc:Fallback xmlns="">
            <p:pic>
              <p:nvPicPr>
                <p:cNvPr id="18" name="Ink 17">
                  <a:extLst>
                    <a:ext uri="{FF2B5EF4-FFF2-40B4-BE49-F238E27FC236}">
                      <a16:creationId xmlns:a16="http://schemas.microsoft.com/office/drawing/2014/main" id="{C05F5153-966B-437B-AE05-C023377426EC}"/>
                    </a:ext>
                  </a:extLst>
                </p:cNvPr>
                <p:cNvPicPr/>
                <p:nvPr/>
              </p:nvPicPr>
              <p:blipFill>
                <a:blip r:embed="rId19"/>
                <a:stretch>
                  <a:fillRect/>
                </a:stretch>
              </p:blipFill>
              <p:spPr>
                <a:xfrm>
                  <a:off x="2458445" y="987816"/>
                  <a:ext cx="1157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1A55EF0-AD8A-4BB0-8E4E-C2ECEFE08E20}"/>
                    </a:ext>
                  </a:extLst>
                </p14:cNvPr>
                <p14:cNvContentPartPr/>
                <p14:nvPr/>
              </p14:nvContentPartPr>
              <p14:xfrm>
                <a:off x="1665725" y="931656"/>
                <a:ext cx="593280" cy="117720"/>
              </p14:xfrm>
            </p:contentPart>
          </mc:Choice>
          <mc:Fallback xmlns="">
            <p:pic>
              <p:nvPicPr>
                <p:cNvPr id="19" name="Ink 18">
                  <a:extLst>
                    <a:ext uri="{FF2B5EF4-FFF2-40B4-BE49-F238E27FC236}">
                      <a16:creationId xmlns:a16="http://schemas.microsoft.com/office/drawing/2014/main" id="{11A55EF0-AD8A-4BB0-8E4E-C2ECEFE08E20}"/>
                    </a:ext>
                  </a:extLst>
                </p:cNvPr>
                <p:cNvPicPr/>
                <p:nvPr/>
              </p:nvPicPr>
              <p:blipFill>
                <a:blip r:embed="rId21"/>
                <a:stretch>
                  <a:fillRect/>
                </a:stretch>
              </p:blipFill>
              <p:spPr>
                <a:xfrm>
                  <a:off x="1647725" y="913656"/>
                  <a:ext cx="628920" cy="15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57B3E140-E7CD-4B50-BA48-845B967B35EC}"/>
                  </a:ext>
                </a:extLst>
              </p14:cNvPr>
              <p14:cNvContentPartPr/>
              <p14:nvPr/>
            </p14:nvContentPartPr>
            <p14:xfrm>
              <a:off x="6594845" y="543216"/>
              <a:ext cx="3291120" cy="404280"/>
            </p14:xfrm>
          </p:contentPart>
        </mc:Choice>
        <mc:Fallback xmlns="">
          <p:pic>
            <p:nvPicPr>
              <p:cNvPr id="21" name="Ink 20">
                <a:extLst>
                  <a:ext uri="{FF2B5EF4-FFF2-40B4-BE49-F238E27FC236}">
                    <a16:creationId xmlns:a16="http://schemas.microsoft.com/office/drawing/2014/main" id="{57B3E140-E7CD-4B50-BA48-845B967B35EC}"/>
                  </a:ext>
                </a:extLst>
              </p:cNvPr>
              <p:cNvPicPr/>
              <p:nvPr/>
            </p:nvPicPr>
            <p:blipFill>
              <a:blip r:embed="rId23"/>
              <a:stretch>
                <a:fillRect/>
              </a:stretch>
            </p:blipFill>
            <p:spPr>
              <a:xfrm>
                <a:off x="6576845" y="525576"/>
                <a:ext cx="332676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23608E5A-9DE7-4223-918D-54B31CEEC7A4}"/>
                  </a:ext>
                </a:extLst>
              </p14:cNvPr>
              <p14:cNvContentPartPr/>
              <p14:nvPr/>
            </p14:nvContentPartPr>
            <p14:xfrm>
              <a:off x="5844245" y="529896"/>
              <a:ext cx="3936600" cy="532080"/>
            </p14:xfrm>
          </p:contentPart>
        </mc:Choice>
        <mc:Fallback xmlns="">
          <p:pic>
            <p:nvPicPr>
              <p:cNvPr id="22" name="Ink 21">
                <a:extLst>
                  <a:ext uri="{FF2B5EF4-FFF2-40B4-BE49-F238E27FC236}">
                    <a16:creationId xmlns:a16="http://schemas.microsoft.com/office/drawing/2014/main" id="{23608E5A-9DE7-4223-918D-54B31CEEC7A4}"/>
                  </a:ext>
                </a:extLst>
              </p:cNvPr>
              <p:cNvPicPr/>
              <p:nvPr/>
            </p:nvPicPr>
            <p:blipFill>
              <a:blip r:embed="rId25"/>
              <a:stretch>
                <a:fillRect/>
              </a:stretch>
            </p:blipFill>
            <p:spPr>
              <a:xfrm>
                <a:off x="5826605" y="512256"/>
                <a:ext cx="397224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FC120B29-3EB0-4D25-985B-012F0B7AED3E}"/>
                  </a:ext>
                </a:extLst>
              </p14:cNvPr>
              <p14:cNvContentPartPr/>
              <p14:nvPr/>
            </p14:nvContentPartPr>
            <p14:xfrm>
              <a:off x="1515245" y="553656"/>
              <a:ext cx="4416120" cy="563040"/>
            </p14:xfrm>
          </p:contentPart>
        </mc:Choice>
        <mc:Fallback xmlns="">
          <p:pic>
            <p:nvPicPr>
              <p:cNvPr id="23" name="Ink 22">
                <a:extLst>
                  <a:ext uri="{FF2B5EF4-FFF2-40B4-BE49-F238E27FC236}">
                    <a16:creationId xmlns:a16="http://schemas.microsoft.com/office/drawing/2014/main" id="{FC120B29-3EB0-4D25-985B-012F0B7AED3E}"/>
                  </a:ext>
                </a:extLst>
              </p:cNvPr>
              <p:cNvPicPr/>
              <p:nvPr/>
            </p:nvPicPr>
            <p:blipFill>
              <a:blip r:embed="rId27"/>
              <a:stretch>
                <a:fillRect/>
              </a:stretch>
            </p:blipFill>
            <p:spPr>
              <a:xfrm>
                <a:off x="1497605" y="535656"/>
                <a:ext cx="4451760" cy="598680"/>
              </a:xfrm>
              <a:prstGeom prst="rect">
                <a:avLst/>
              </a:prstGeom>
            </p:spPr>
          </p:pic>
        </mc:Fallback>
      </mc:AlternateContent>
      <p:grpSp>
        <p:nvGrpSpPr>
          <p:cNvPr id="26" name="Group 25">
            <a:extLst>
              <a:ext uri="{FF2B5EF4-FFF2-40B4-BE49-F238E27FC236}">
                <a16:creationId xmlns:a16="http://schemas.microsoft.com/office/drawing/2014/main" id="{8920FA09-A3E2-48A3-8F77-F88EB7E2C89A}"/>
              </a:ext>
            </a:extLst>
          </p:cNvPr>
          <p:cNvGrpSpPr/>
          <p:nvPr/>
        </p:nvGrpSpPr>
        <p:grpSpPr>
          <a:xfrm>
            <a:off x="591125" y="961176"/>
            <a:ext cx="410400" cy="48600"/>
            <a:chOff x="591125" y="961176"/>
            <a:chExt cx="410400" cy="48600"/>
          </a:xfrm>
        </p:grpSpPr>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D4682D71-F8FA-4F01-A5B1-EBDD73ADE344}"/>
                    </a:ext>
                  </a:extLst>
                </p14:cNvPr>
                <p14:cNvContentPartPr/>
                <p14:nvPr/>
              </p14:nvContentPartPr>
              <p14:xfrm>
                <a:off x="993245" y="1004016"/>
                <a:ext cx="8280" cy="5760"/>
              </p14:xfrm>
            </p:contentPart>
          </mc:Choice>
          <mc:Fallback xmlns="">
            <p:pic>
              <p:nvPicPr>
                <p:cNvPr id="24" name="Ink 23">
                  <a:extLst>
                    <a:ext uri="{FF2B5EF4-FFF2-40B4-BE49-F238E27FC236}">
                      <a16:creationId xmlns:a16="http://schemas.microsoft.com/office/drawing/2014/main" id="{D4682D71-F8FA-4F01-A5B1-EBDD73ADE344}"/>
                    </a:ext>
                  </a:extLst>
                </p:cNvPr>
                <p:cNvPicPr/>
                <p:nvPr/>
              </p:nvPicPr>
              <p:blipFill>
                <a:blip r:embed="rId29"/>
                <a:stretch>
                  <a:fillRect/>
                </a:stretch>
              </p:blipFill>
              <p:spPr>
                <a:xfrm>
                  <a:off x="975605" y="986016"/>
                  <a:ext cx="43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6D3D1E4A-9B72-4216-B67E-AE1FD69BB0D6}"/>
                    </a:ext>
                  </a:extLst>
                </p14:cNvPr>
                <p14:cNvContentPartPr/>
                <p14:nvPr/>
              </p14:nvContentPartPr>
              <p14:xfrm>
                <a:off x="591125" y="961176"/>
                <a:ext cx="404640" cy="41040"/>
              </p14:xfrm>
            </p:contentPart>
          </mc:Choice>
          <mc:Fallback xmlns="">
            <p:pic>
              <p:nvPicPr>
                <p:cNvPr id="25" name="Ink 24">
                  <a:extLst>
                    <a:ext uri="{FF2B5EF4-FFF2-40B4-BE49-F238E27FC236}">
                      <a16:creationId xmlns:a16="http://schemas.microsoft.com/office/drawing/2014/main" id="{6D3D1E4A-9B72-4216-B67E-AE1FD69BB0D6}"/>
                    </a:ext>
                  </a:extLst>
                </p:cNvPr>
                <p:cNvPicPr/>
                <p:nvPr/>
              </p:nvPicPr>
              <p:blipFill>
                <a:blip r:embed="rId31"/>
                <a:stretch>
                  <a:fillRect/>
                </a:stretch>
              </p:blipFill>
              <p:spPr>
                <a:xfrm>
                  <a:off x="573125" y="943536"/>
                  <a:ext cx="44028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81F42016-8C92-4447-A149-541EDCF8B687}"/>
                  </a:ext>
                </a:extLst>
              </p14:cNvPr>
              <p14:cNvContentPartPr/>
              <p14:nvPr/>
            </p14:nvContentPartPr>
            <p14:xfrm>
              <a:off x="9380525" y="1438896"/>
              <a:ext cx="834120" cy="92520"/>
            </p14:xfrm>
          </p:contentPart>
        </mc:Choice>
        <mc:Fallback xmlns="">
          <p:pic>
            <p:nvPicPr>
              <p:cNvPr id="27" name="Ink 26">
                <a:extLst>
                  <a:ext uri="{FF2B5EF4-FFF2-40B4-BE49-F238E27FC236}">
                    <a16:creationId xmlns:a16="http://schemas.microsoft.com/office/drawing/2014/main" id="{81F42016-8C92-4447-A149-541EDCF8B687}"/>
                  </a:ext>
                </a:extLst>
              </p:cNvPr>
              <p:cNvPicPr/>
              <p:nvPr/>
            </p:nvPicPr>
            <p:blipFill>
              <a:blip r:embed="rId33"/>
              <a:stretch>
                <a:fillRect/>
              </a:stretch>
            </p:blipFill>
            <p:spPr>
              <a:xfrm>
                <a:off x="9362525" y="1421256"/>
                <a:ext cx="869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BC406D32-E86C-4EDD-9FC1-AD72E1742C60}"/>
                  </a:ext>
                </a:extLst>
              </p14:cNvPr>
              <p14:cNvContentPartPr/>
              <p14:nvPr/>
            </p14:nvContentPartPr>
            <p14:xfrm>
              <a:off x="5574245" y="1423776"/>
              <a:ext cx="3654360" cy="55440"/>
            </p14:xfrm>
          </p:contentPart>
        </mc:Choice>
        <mc:Fallback xmlns="">
          <p:pic>
            <p:nvPicPr>
              <p:cNvPr id="28" name="Ink 27">
                <a:extLst>
                  <a:ext uri="{FF2B5EF4-FFF2-40B4-BE49-F238E27FC236}">
                    <a16:creationId xmlns:a16="http://schemas.microsoft.com/office/drawing/2014/main" id="{BC406D32-E86C-4EDD-9FC1-AD72E1742C60}"/>
                  </a:ext>
                </a:extLst>
              </p:cNvPr>
              <p:cNvPicPr/>
              <p:nvPr/>
            </p:nvPicPr>
            <p:blipFill>
              <a:blip r:embed="rId35"/>
              <a:stretch>
                <a:fillRect/>
              </a:stretch>
            </p:blipFill>
            <p:spPr>
              <a:xfrm>
                <a:off x="5556605" y="1406136"/>
                <a:ext cx="36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52C55A31-9FAA-491C-BC19-2C4F3E83044C}"/>
                  </a:ext>
                </a:extLst>
              </p14:cNvPr>
              <p14:cNvContentPartPr/>
              <p14:nvPr/>
            </p14:nvContentPartPr>
            <p14:xfrm>
              <a:off x="5102285" y="1383456"/>
              <a:ext cx="408600" cy="56160"/>
            </p14:xfrm>
          </p:contentPart>
        </mc:Choice>
        <mc:Fallback xmlns="">
          <p:pic>
            <p:nvPicPr>
              <p:cNvPr id="29" name="Ink 28">
                <a:extLst>
                  <a:ext uri="{FF2B5EF4-FFF2-40B4-BE49-F238E27FC236}">
                    <a16:creationId xmlns:a16="http://schemas.microsoft.com/office/drawing/2014/main" id="{52C55A31-9FAA-491C-BC19-2C4F3E83044C}"/>
                  </a:ext>
                </a:extLst>
              </p:cNvPr>
              <p:cNvPicPr/>
              <p:nvPr/>
            </p:nvPicPr>
            <p:blipFill>
              <a:blip r:embed="rId37"/>
              <a:stretch>
                <a:fillRect/>
              </a:stretch>
            </p:blipFill>
            <p:spPr>
              <a:xfrm>
                <a:off x="5084285" y="1365816"/>
                <a:ext cx="44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DDEFCD66-87D2-4FC6-BACE-924C193F31AB}"/>
                  </a:ext>
                </a:extLst>
              </p14:cNvPr>
              <p14:cNvContentPartPr/>
              <p14:nvPr/>
            </p14:nvContentPartPr>
            <p14:xfrm>
              <a:off x="8326805" y="1817616"/>
              <a:ext cx="1837080" cy="133920"/>
            </p14:xfrm>
          </p:contentPart>
        </mc:Choice>
        <mc:Fallback xmlns="">
          <p:pic>
            <p:nvPicPr>
              <p:cNvPr id="34" name="Ink 33">
                <a:extLst>
                  <a:ext uri="{FF2B5EF4-FFF2-40B4-BE49-F238E27FC236}">
                    <a16:creationId xmlns:a16="http://schemas.microsoft.com/office/drawing/2014/main" id="{DDEFCD66-87D2-4FC6-BACE-924C193F31AB}"/>
                  </a:ext>
                </a:extLst>
              </p:cNvPr>
              <p:cNvPicPr/>
              <p:nvPr/>
            </p:nvPicPr>
            <p:blipFill>
              <a:blip r:embed="rId39"/>
              <a:stretch>
                <a:fillRect/>
              </a:stretch>
            </p:blipFill>
            <p:spPr>
              <a:xfrm>
                <a:off x="8308805" y="1799616"/>
                <a:ext cx="1872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72136B4B-CEF9-4B1E-B984-F56D0A76F00C}"/>
                  </a:ext>
                </a:extLst>
              </p14:cNvPr>
              <p14:cNvContentPartPr/>
              <p14:nvPr/>
            </p14:nvContentPartPr>
            <p14:xfrm>
              <a:off x="5156645" y="1739496"/>
              <a:ext cx="1612080" cy="117000"/>
            </p14:xfrm>
          </p:contentPart>
        </mc:Choice>
        <mc:Fallback xmlns="">
          <p:pic>
            <p:nvPicPr>
              <p:cNvPr id="38" name="Ink 37">
                <a:extLst>
                  <a:ext uri="{FF2B5EF4-FFF2-40B4-BE49-F238E27FC236}">
                    <a16:creationId xmlns:a16="http://schemas.microsoft.com/office/drawing/2014/main" id="{72136B4B-CEF9-4B1E-B984-F56D0A76F00C}"/>
                  </a:ext>
                </a:extLst>
              </p:cNvPr>
              <p:cNvPicPr/>
              <p:nvPr/>
            </p:nvPicPr>
            <p:blipFill>
              <a:blip r:embed="rId41"/>
              <a:stretch>
                <a:fillRect/>
              </a:stretch>
            </p:blipFill>
            <p:spPr>
              <a:xfrm>
                <a:off x="5138645" y="1721496"/>
                <a:ext cx="164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313EAFEE-92B0-4479-B7EA-1A823582FE6E}"/>
                  </a:ext>
                </a:extLst>
              </p14:cNvPr>
              <p14:cNvContentPartPr/>
              <p14:nvPr/>
            </p14:nvContentPartPr>
            <p14:xfrm>
              <a:off x="3415325" y="1876296"/>
              <a:ext cx="1687320" cy="119880"/>
            </p14:xfrm>
          </p:contentPart>
        </mc:Choice>
        <mc:Fallback xmlns="">
          <p:pic>
            <p:nvPicPr>
              <p:cNvPr id="40" name="Ink 39">
                <a:extLst>
                  <a:ext uri="{FF2B5EF4-FFF2-40B4-BE49-F238E27FC236}">
                    <a16:creationId xmlns:a16="http://schemas.microsoft.com/office/drawing/2014/main" id="{313EAFEE-92B0-4479-B7EA-1A823582FE6E}"/>
                  </a:ext>
                </a:extLst>
              </p:cNvPr>
              <p:cNvPicPr/>
              <p:nvPr/>
            </p:nvPicPr>
            <p:blipFill>
              <a:blip r:embed="rId43"/>
              <a:stretch>
                <a:fillRect/>
              </a:stretch>
            </p:blipFill>
            <p:spPr>
              <a:xfrm>
                <a:off x="3397685" y="1858656"/>
                <a:ext cx="172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F2F2EFFD-4323-416E-A85D-DF237728355C}"/>
                  </a:ext>
                </a:extLst>
              </p14:cNvPr>
              <p14:cNvContentPartPr/>
              <p14:nvPr/>
            </p14:nvContentPartPr>
            <p14:xfrm>
              <a:off x="8656925" y="998256"/>
              <a:ext cx="692280" cy="474840"/>
            </p14:xfrm>
          </p:contentPart>
        </mc:Choice>
        <mc:Fallback xmlns="">
          <p:pic>
            <p:nvPicPr>
              <p:cNvPr id="41" name="Ink 40">
                <a:extLst>
                  <a:ext uri="{FF2B5EF4-FFF2-40B4-BE49-F238E27FC236}">
                    <a16:creationId xmlns:a16="http://schemas.microsoft.com/office/drawing/2014/main" id="{F2F2EFFD-4323-416E-A85D-DF237728355C}"/>
                  </a:ext>
                </a:extLst>
              </p:cNvPr>
              <p:cNvPicPr/>
              <p:nvPr/>
            </p:nvPicPr>
            <p:blipFill>
              <a:blip r:embed="rId45"/>
              <a:stretch>
                <a:fillRect/>
              </a:stretch>
            </p:blipFill>
            <p:spPr>
              <a:xfrm>
                <a:off x="8639285" y="980256"/>
                <a:ext cx="7279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Ink 41">
                <a:extLst>
                  <a:ext uri="{FF2B5EF4-FFF2-40B4-BE49-F238E27FC236}">
                    <a16:creationId xmlns:a16="http://schemas.microsoft.com/office/drawing/2014/main" id="{3BD5E00E-4ADA-4399-AA3A-B24CBB27A444}"/>
                  </a:ext>
                </a:extLst>
              </p14:cNvPr>
              <p14:cNvContentPartPr/>
              <p14:nvPr/>
            </p14:nvContentPartPr>
            <p14:xfrm>
              <a:off x="4925165" y="1029936"/>
              <a:ext cx="779760" cy="404640"/>
            </p14:xfrm>
          </p:contentPart>
        </mc:Choice>
        <mc:Fallback xmlns="">
          <p:pic>
            <p:nvPicPr>
              <p:cNvPr id="42" name="Ink 41">
                <a:extLst>
                  <a:ext uri="{FF2B5EF4-FFF2-40B4-BE49-F238E27FC236}">
                    <a16:creationId xmlns:a16="http://schemas.microsoft.com/office/drawing/2014/main" id="{3BD5E00E-4ADA-4399-AA3A-B24CBB27A444}"/>
                  </a:ext>
                </a:extLst>
              </p:cNvPr>
              <p:cNvPicPr/>
              <p:nvPr/>
            </p:nvPicPr>
            <p:blipFill>
              <a:blip r:embed="rId47"/>
              <a:stretch>
                <a:fillRect/>
              </a:stretch>
            </p:blipFill>
            <p:spPr>
              <a:xfrm>
                <a:off x="4907165" y="1012296"/>
                <a:ext cx="8154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1930697B-ED18-44CE-8566-C3276166279E}"/>
                  </a:ext>
                </a:extLst>
              </p14:cNvPr>
              <p14:cNvContentPartPr/>
              <p14:nvPr/>
            </p14:nvContentPartPr>
            <p14:xfrm>
              <a:off x="10212485" y="1847136"/>
              <a:ext cx="2160" cy="2160"/>
            </p14:xfrm>
          </p:contentPart>
        </mc:Choice>
        <mc:Fallback xmlns="">
          <p:pic>
            <p:nvPicPr>
              <p:cNvPr id="43" name="Ink 42">
                <a:extLst>
                  <a:ext uri="{FF2B5EF4-FFF2-40B4-BE49-F238E27FC236}">
                    <a16:creationId xmlns:a16="http://schemas.microsoft.com/office/drawing/2014/main" id="{1930697B-ED18-44CE-8566-C3276166279E}"/>
                  </a:ext>
                </a:extLst>
              </p:cNvPr>
              <p:cNvPicPr/>
              <p:nvPr/>
            </p:nvPicPr>
            <p:blipFill>
              <a:blip r:embed="rId49"/>
              <a:stretch>
                <a:fillRect/>
              </a:stretch>
            </p:blipFill>
            <p:spPr>
              <a:xfrm>
                <a:off x="10194485" y="1829136"/>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26485668-0295-4F7B-9159-CC467639DB39}"/>
                  </a:ext>
                </a:extLst>
              </p14:cNvPr>
              <p14:cNvContentPartPr/>
              <p14:nvPr/>
            </p14:nvContentPartPr>
            <p14:xfrm>
              <a:off x="6750005" y="1374096"/>
              <a:ext cx="3620160" cy="567000"/>
            </p14:xfrm>
          </p:contentPart>
        </mc:Choice>
        <mc:Fallback xmlns="">
          <p:pic>
            <p:nvPicPr>
              <p:cNvPr id="44" name="Ink 43">
                <a:extLst>
                  <a:ext uri="{FF2B5EF4-FFF2-40B4-BE49-F238E27FC236}">
                    <a16:creationId xmlns:a16="http://schemas.microsoft.com/office/drawing/2014/main" id="{26485668-0295-4F7B-9159-CC467639DB39}"/>
                  </a:ext>
                </a:extLst>
              </p:cNvPr>
              <p:cNvPicPr/>
              <p:nvPr/>
            </p:nvPicPr>
            <p:blipFill>
              <a:blip r:embed="rId51"/>
              <a:stretch>
                <a:fillRect/>
              </a:stretch>
            </p:blipFill>
            <p:spPr>
              <a:xfrm>
                <a:off x="6732365" y="1356096"/>
                <a:ext cx="365580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A7F48DF7-3E1D-45F4-AE9F-C0E99FC941DC}"/>
                  </a:ext>
                </a:extLst>
              </p14:cNvPr>
              <p14:cNvContentPartPr/>
              <p14:nvPr/>
            </p14:nvContentPartPr>
            <p14:xfrm>
              <a:off x="3335045" y="1446456"/>
              <a:ext cx="3471840" cy="478800"/>
            </p14:xfrm>
          </p:contentPart>
        </mc:Choice>
        <mc:Fallback xmlns="">
          <p:pic>
            <p:nvPicPr>
              <p:cNvPr id="45" name="Ink 44">
                <a:extLst>
                  <a:ext uri="{FF2B5EF4-FFF2-40B4-BE49-F238E27FC236}">
                    <a16:creationId xmlns:a16="http://schemas.microsoft.com/office/drawing/2014/main" id="{A7F48DF7-3E1D-45F4-AE9F-C0E99FC941DC}"/>
                  </a:ext>
                </a:extLst>
              </p:cNvPr>
              <p:cNvPicPr/>
              <p:nvPr/>
            </p:nvPicPr>
            <p:blipFill>
              <a:blip r:embed="rId53"/>
              <a:stretch>
                <a:fillRect/>
              </a:stretch>
            </p:blipFill>
            <p:spPr>
              <a:xfrm>
                <a:off x="3317405" y="1428456"/>
                <a:ext cx="350748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40CDC511-12CA-46FD-B473-ED8EFBE4C37C}"/>
                  </a:ext>
                </a:extLst>
              </p14:cNvPr>
              <p14:cNvContentPartPr/>
              <p14:nvPr/>
            </p14:nvContentPartPr>
            <p14:xfrm>
              <a:off x="1328045" y="1828056"/>
              <a:ext cx="1500120" cy="118440"/>
            </p14:xfrm>
          </p:contentPart>
        </mc:Choice>
        <mc:Fallback xmlns="">
          <p:pic>
            <p:nvPicPr>
              <p:cNvPr id="47" name="Ink 46">
                <a:extLst>
                  <a:ext uri="{FF2B5EF4-FFF2-40B4-BE49-F238E27FC236}">
                    <a16:creationId xmlns:a16="http://schemas.microsoft.com/office/drawing/2014/main" id="{40CDC511-12CA-46FD-B473-ED8EFBE4C37C}"/>
                  </a:ext>
                </a:extLst>
              </p:cNvPr>
              <p:cNvPicPr/>
              <p:nvPr/>
            </p:nvPicPr>
            <p:blipFill>
              <a:blip r:embed="rId55"/>
              <a:stretch>
                <a:fillRect/>
              </a:stretch>
            </p:blipFill>
            <p:spPr>
              <a:xfrm>
                <a:off x="1310405" y="1810056"/>
                <a:ext cx="1535760" cy="154080"/>
              </a:xfrm>
              <a:prstGeom prst="rect">
                <a:avLst/>
              </a:prstGeom>
            </p:spPr>
          </p:pic>
        </mc:Fallback>
      </mc:AlternateContent>
      <p:grpSp>
        <p:nvGrpSpPr>
          <p:cNvPr id="57" name="Group 56">
            <a:extLst>
              <a:ext uri="{FF2B5EF4-FFF2-40B4-BE49-F238E27FC236}">
                <a16:creationId xmlns:a16="http://schemas.microsoft.com/office/drawing/2014/main" id="{F4D51F62-E133-45CE-9400-78A7AE6EB03F}"/>
              </a:ext>
            </a:extLst>
          </p:cNvPr>
          <p:cNvGrpSpPr/>
          <p:nvPr/>
        </p:nvGrpSpPr>
        <p:grpSpPr>
          <a:xfrm>
            <a:off x="366845" y="1414776"/>
            <a:ext cx="864360" cy="489600"/>
            <a:chOff x="366845" y="1414776"/>
            <a:chExt cx="864360" cy="489600"/>
          </a:xfrm>
        </p:grpSpPr>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FE30CDE8-5528-4C00-B777-91811D956D97}"/>
                    </a:ext>
                  </a:extLst>
                </p14:cNvPr>
                <p14:cNvContentPartPr/>
                <p14:nvPr/>
              </p14:nvContentPartPr>
              <p14:xfrm>
                <a:off x="1230845" y="1828056"/>
                <a:ext cx="360" cy="360"/>
              </p14:xfrm>
            </p:contentPart>
          </mc:Choice>
          <mc:Fallback xmlns="">
            <p:pic>
              <p:nvPicPr>
                <p:cNvPr id="48" name="Ink 47">
                  <a:extLst>
                    <a:ext uri="{FF2B5EF4-FFF2-40B4-BE49-F238E27FC236}">
                      <a16:creationId xmlns:a16="http://schemas.microsoft.com/office/drawing/2014/main" id="{FE30CDE8-5528-4C00-B777-91811D956D97}"/>
                    </a:ext>
                  </a:extLst>
                </p:cNvPr>
                <p:cNvPicPr/>
                <p:nvPr/>
              </p:nvPicPr>
              <p:blipFill>
                <a:blip r:embed="rId57"/>
                <a:stretch>
                  <a:fillRect/>
                </a:stretch>
              </p:blipFill>
              <p:spPr>
                <a:xfrm>
                  <a:off x="1212845" y="18100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9E8D4672-A138-4F6B-A4CE-396E4DDE0CF6}"/>
                    </a:ext>
                  </a:extLst>
                </p14:cNvPr>
                <p14:cNvContentPartPr/>
                <p14:nvPr/>
              </p14:nvContentPartPr>
              <p14:xfrm>
                <a:off x="476645" y="1814376"/>
                <a:ext cx="754560" cy="90000"/>
              </p14:xfrm>
            </p:contentPart>
          </mc:Choice>
          <mc:Fallback xmlns="">
            <p:pic>
              <p:nvPicPr>
                <p:cNvPr id="49" name="Ink 48">
                  <a:extLst>
                    <a:ext uri="{FF2B5EF4-FFF2-40B4-BE49-F238E27FC236}">
                      <a16:creationId xmlns:a16="http://schemas.microsoft.com/office/drawing/2014/main" id="{9E8D4672-A138-4F6B-A4CE-396E4DDE0CF6}"/>
                    </a:ext>
                  </a:extLst>
                </p:cNvPr>
                <p:cNvPicPr/>
                <p:nvPr/>
              </p:nvPicPr>
              <p:blipFill>
                <a:blip r:embed="rId59"/>
                <a:stretch>
                  <a:fillRect/>
                </a:stretch>
              </p:blipFill>
              <p:spPr>
                <a:xfrm>
                  <a:off x="458645" y="1796376"/>
                  <a:ext cx="790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Ink 55">
                  <a:extLst>
                    <a:ext uri="{FF2B5EF4-FFF2-40B4-BE49-F238E27FC236}">
                      <a16:creationId xmlns:a16="http://schemas.microsoft.com/office/drawing/2014/main" id="{677A1B09-72F9-4EBB-B494-F3E73CF95E8A}"/>
                    </a:ext>
                  </a:extLst>
                </p14:cNvPr>
                <p14:cNvContentPartPr/>
                <p14:nvPr/>
              </p14:nvContentPartPr>
              <p14:xfrm>
                <a:off x="366845" y="1414776"/>
                <a:ext cx="861120" cy="466920"/>
              </p14:xfrm>
            </p:contentPart>
          </mc:Choice>
          <mc:Fallback xmlns="">
            <p:pic>
              <p:nvPicPr>
                <p:cNvPr id="56" name="Ink 55">
                  <a:extLst>
                    <a:ext uri="{FF2B5EF4-FFF2-40B4-BE49-F238E27FC236}">
                      <a16:creationId xmlns:a16="http://schemas.microsoft.com/office/drawing/2014/main" id="{677A1B09-72F9-4EBB-B494-F3E73CF95E8A}"/>
                    </a:ext>
                  </a:extLst>
                </p:cNvPr>
                <p:cNvPicPr/>
                <p:nvPr/>
              </p:nvPicPr>
              <p:blipFill>
                <a:blip r:embed="rId61"/>
                <a:stretch>
                  <a:fillRect/>
                </a:stretch>
              </p:blipFill>
              <p:spPr>
                <a:xfrm>
                  <a:off x="348845" y="1397136"/>
                  <a:ext cx="896760" cy="50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58" name="Ink 57">
                <a:extLst>
                  <a:ext uri="{FF2B5EF4-FFF2-40B4-BE49-F238E27FC236}">
                    <a16:creationId xmlns:a16="http://schemas.microsoft.com/office/drawing/2014/main" id="{84B3E9E9-62D7-4712-90AA-1AAE5803B594}"/>
                  </a:ext>
                </a:extLst>
              </p14:cNvPr>
              <p14:cNvContentPartPr/>
              <p14:nvPr/>
            </p14:nvContentPartPr>
            <p14:xfrm>
              <a:off x="8100005" y="1860816"/>
              <a:ext cx="2314800" cy="509760"/>
            </p14:xfrm>
          </p:contentPart>
        </mc:Choice>
        <mc:Fallback xmlns="">
          <p:pic>
            <p:nvPicPr>
              <p:cNvPr id="58" name="Ink 57">
                <a:extLst>
                  <a:ext uri="{FF2B5EF4-FFF2-40B4-BE49-F238E27FC236}">
                    <a16:creationId xmlns:a16="http://schemas.microsoft.com/office/drawing/2014/main" id="{84B3E9E9-62D7-4712-90AA-1AAE5803B594}"/>
                  </a:ext>
                </a:extLst>
              </p:cNvPr>
              <p:cNvPicPr/>
              <p:nvPr/>
            </p:nvPicPr>
            <p:blipFill>
              <a:blip r:embed="rId63"/>
              <a:stretch>
                <a:fillRect/>
              </a:stretch>
            </p:blipFill>
            <p:spPr>
              <a:xfrm>
                <a:off x="8082365" y="1842816"/>
                <a:ext cx="235044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0" name="Ink 79">
                <a:extLst>
                  <a:ext uri="{FF2B5EF4-FFF2-40B4-BE49-F238E27FC236}">
                    <a16:creationId xmlns:a16="http://schemas.microsoft.com/office/drawing/2014/main" id="{6286C2ED-7CD9-4583-9514-A76173E8B2F1}"/>
                  </a:ext>
                </a:extLst>
              </p14:cNvPr>
              <p14:cNvContentPartPr/>
              <p14:nvPr/>
            </p14:nvContentPartPr>
            <p14:xfrm>
              <a:off x="6904085" y="2689896"/>
              <a:ext cx="711360" cy="55800"/>
            </p14:xfrm>
          </p:contentPart>
        </mc:Choice>
        <mc:Fallback xmlns="">
          <p:pic>
            <p:nvPicPr>
              <p:cNvPr id="80" name="Ink 79">
                <a:extLst>
                  <a:ext uri="{FF2B5EF4-FFF2-40B4-BE49-F238E27FC236}">
                    <a16:creationId xmlns:a16="http://schemas.microsoft.com/office/drawing/2014/main" id="{6286C2ED-7CD9-4583-9514-A76173E8B2F1}"/>
                  </a:ext>
                </a:extLst>
              </p:cNvPr>
              <p:cNvPicPr/>
              <p:nvPr/>
            </p:nvPicPr>
            <p:blipFill>
              <a:blip r:embed="rId65"/>
              <a:stretch>
                <a:fillRect/>
              </a:stretch>
            </p:blipFill>
            <p:spPr>
              <a:xfrm>
                <a:off x="6886445" y="2672256"/>
                <a:ext cx="74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86AE334A-D992-4B76-B9DD-D67AD2D174DB}"/>
                  </a:ext>
                </a:extLst>
              </p14:cNvPr>
              <p14:cNvContentPartPr/>
              <p14:nvPr/>
            </p14:nvContentPartPr>
            <p14:xfrm>
              <a:off x="9922325" y="2282736"/>
              <a:ext cx="265320" cy="44280"/>
            </p14:xfrm>
          </p:contentPart>
        </mc:Choice>
        <mc:Fallback xmlns="">
          <p:pic>
            <p:nvPicPr>
              <p:cNvPr id="51" name="Ink 50">
                <a:extLst>
                  <a:ext uri="{FF2B5EF4-FFF2-40B4-BE49-F238E27FC236}">
                    <a16:creationId xmlns:a16="http://schemas.microsoft.com/office/drawing/2014/main" id="{86AE334A-D992-4B76-B9DD-D67AD2D174DB}"/>
                  </a:ext>
                </a:extLst>
              </p:cNvPr>
              <p:cNvPicPr/>
              <p:nvPr/>
            </p:nvPicPr>
            <p:blipFill>
              <a:blip r:embed="rId67"/>
              <a:stretch>
                <a:fillRect/>
              </a:stretch>
            </p:blipFill>
            <p:spPr>
              <a:xfrm>
                <a:off x="9904685" y="2264736"/>
                <a:ext cx="300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37E65C0A-E1D4-46AC-B651-0AB9B097DBD4}"/>
                  </a:ext>
                </a:extLst>
              </p14:cNvPr>
              <p14:cNvContentPartPr/>
              <p14:nvPr/>
            </p14:nvContentPartPr>
            <p14:xfrm>
              <a:off x="9183245" y="2253216"/>
              <a:ext cx="642240" cy="38520"/>
            </p14:xfrm>
          </p:contentPart>
        </mc:Choice>
        <mc:Fallback xmlns="">
          <p:pic>
            <p:nvPicPr>
              <p:cNvPr id="52" name="Ink 51">
                <a:extLst>
                  <a:ext uri="{FF2B5EF4-FFF2-40B4-BE49-F238E27FC236}">
                    <a16:creationId xmlns:a16="http://schemas.microsoft.com/office/drawing/2014/main" id="{37E65C0A-E1D4-46AC-B651-0AB9B097DBD4}"/>
                  </a:ext>
                </a:extLst>
              </p:cNvPr>
              <p:cNvPicPr/>
              <p:nvPr/>
            </p:nvPicPr>
            <p:blipFill>
              <a:blip r:embed="rId69"/>
              <a:stretch>
                <a:fillRect/>
              </a:stretch>
            </p:blipFill>
            <p:spPr>
              <a:xfrm>
                <a:off x="9165605" y="2235216"/>
                <a:ext cx="677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1A92CB2B-59C5-4487-9EF7-A48093F00DFE}"/>
                  </a:ext>
                </a:extLst>
              </p14:cNvPr>
              <p14:cNvContentPartPr/>
              <p14:nvPr/>
            </p14:nvContentPartPr>
            <p14:xfrm>
              <a:off x="8128445" y="2210016"/>
              <a:ext cx="832320" cy="136440"/>
            </p14:xfrm>
          </p:contentPart>
        </mc:Choice>
        <mc:Fallback xmlns="">
          <p:pic>
            <p:nvPicPr>
              <p:cNvPr id="54" name="Ink 53">
                <a:extLst>
                  <a:ext uri="{FF2B5EF4-FFF2-40B4-BE49-F238E27FC236}">
                    <a16:creationId xmlns:a16="http://schemas.microsoft.com/office/drawing/2014/main" id="{1A92CB2B-59C5-4487-9EF7-A48093F00DFE}"/>
                  </a:ext>
                </a:extLst>
              </p:cNvPr>
              <p:cNvPicPr/>
              <p:nvPr/>
            </p:nvPicPr>
            <p:blipFill>
              <a:blip r:embed="rId71"/>
              <a:stretch>
                <a:fillRect/>
              </a:stretch>
            </p:blipFill>
            <p:spPr>
              <a:xfrm>
                <a:off x="8110805" y="2192016"/>
                <a:ext cx="867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Ink 59">
                <a:extLst>
                  <a:ext uri="{FF2B5EF4-FFF2-40B4-BE49-F238E27FC236}">
                    <a16:creationId xmlns:a16="http://schemas.microsoft.com/office/drawing/2014/main" id="{9D24656C-DECF-414A-8517-7AEFE0F30617}"/>
                  </a:ext>
                </a:extLst>
              </p14:cNvPr>
              <p14:cNvContentPartPr/>
              <p14:nvPr/>
            </p14:nvContentPartPr>
            <p14:xfrm>
              <a:off x="6991925" y="2211456"/>
              <a:ext cx="1049400" cy="77040"/>
            </p14:xfrm>
          </p:contentPart>
        </mc:Choice>
        <mc:Fallback xmlns="">
          <p:pic>
            <p:nvPicPr>
              <p:cNvPr id="60" name="Ink 59">
                <a:extLst>
                  <a:ext uri="{FF2B5EF4-FFF2-40B4-BE49-F238E27FC236}">
                    <a16:creationId xmlns:a16="http://schemas.microsoft.com/office/drawing/2014/main" id="{9D24656C-DECF-414A-8517-7AEFE0F30617}"/>
                  </a:ext>
                </a:extLst>
              </p:cNvPr>
              <p:cNvPicPr/>
              <p:nvPr/>
            </p:nvPicPr>
            <p:blipFill>
              <a:blip r:embed="rId73"/>
              <a:stretch>
                <a:fillRect/>
              </a:stretch>
            </p:blipFill>
            <p:spPr>
              <a:xfrm>
                <a:off x="6973925" y="2193456"/>
                <a:ext cx="1085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FF77EBBD-571E-4B4F-B664-7602D76F75E8}"/>
                  </a:ext>
                </a:extLst>
              </p14:cNvPr>
              <p14:cNvContentPartPr/>
              <p14:nvPr/>
            </p14:nvContentPartPr>
            <p14:xfrm>
              <a:off x="6272285" y="2207856"/>
              <a:ext cx="698400" cy="29880"/>
            </p14:xfrm>
          </p:contentPart>
        </mc:Choice>
        <mc:Fallback xmlns="">
          <p:pic>
            <p:nvPicPr>
              <p:cNvPr id="61" name="Ink 60">
                <a:extLst>
                  <a:ext uri="{FF2B5EF4-FFF2-40B4-BE49-F238E27FC236}">
                    <a16:creationId xmlns:a16="http://schemas.microsoft.com/office/drawing/2014/main" id="{FF77EBBD-571E-4B4F-B664-7602D76F75E8}"/>
                  </a:ext>
                </a:extLst>
              </p:cNvPr>
              <p:cNvPicPr/>
              <p:nvPr/>
            </p:nvPicPr>
            <p:blipFill>
              <a:blip r:embed="rId75"/>
              <a:stretch>
                <a:fillRect/>
              </a:stretch>
            </p:blipFill>
            <p:spPr>
              <a:xfrm>
                <a:off x="6254645" y="2190216"/>
                <a:ext cx="734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FF299290-C0A1-41A2-BAA4-C9AFE35394FF}"/>
                  </a:ext>
                </a:extLst>
              </p14:cNvPr>
              <p14:cNvContentPartPr/>
              <p14:nvPr/>
            </p14:nvContentPartPr>
            <p14:xfrm>
              <a:off x="5564525" y="2205696"/>
              <a:ext cx="568440" cy="47880"/>
            </p14:xfrm>
          </p:contentPart>
        </mc:Choice>
        <mc:Fallback xmlns="">
          <p:pic>
            <p:nvPicPr>
              <p:cNvPr id="62" name="Ink 61">
                <a:extLst>
                  <a:ext uri="{FF2B5EF4-FFF2-40B4-BE49-F238E27FC236}">
                    <a16:creationId xmlns:a16="http://schemas.microsoft.com/office/drawing/2014/main" id="{FF299290-C0A1-41A2-BAA4-C9AFE35394FF}"/>
                  </a:ext>
                </a:extLst>
              </p:cNvPr>
              <p:cNvPicPr/>
              <p:nvPr/>
            </p:nvPicPr>
            <p:blipFill>
              <a:blip r:embed="rId77"/>
              <a:stretch>
                <a:fillRect/>
              </a:stretch>
            </p:blipFill>
            <p:spPr>
              <a:xfrm>
                <a:off x="5546885" y="2188056"/>
                <a:ext cx="604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Ink 63">
                <a:extLst>
                  <a:ext uri="{FF2B5EF4-FFF2-40B4-BE49-F238E27FC236}">
                    <a16:creationId xmlns:a16="http://schemas.microsoft.com/office/drawing/2014/main" id="{306C5FBC-7380-411D-8218-0537265331C2}"/>
                  </a:ext>
                </a:extLst>
              </p14:cNvPr>
              <p14:cNvContentPartPr/>
              <p14:nvPr/>
            </p14:nvContentPartPr>
            <p14:xfrm>
              <a:off x="4503605" y="2261496"/>
              <a:ext cx="942840" cy="33120"/>
            </p14:xfrm>
          </p:contentPart>
        </mc:Choice>
        <mc:Fallback xmlns="">
          <p:pic>
            <p:nvPicPr>
              <p:cNvPr id="64" name="Ink 63">
                <a:extLst>
                  <a:ext uri="{FF2B5EF4-FFF2-40B4-BE49-F238E27FC236}">
                    <a16:creationId xmlns:a16="http://schemas.microsoft.com/office/drawing/2014/main" id="{306C5FBC-7380-411D-8218-0537265331C2}"/>
                  </a:ext>
                </a:extLst>
              </p:cNvPr>
              <p:cNvPicPr/>
              <p:nvPr/>
            </p:nvPicPr>
            <p:blipFill>
              <a:blip r:embed="rId79"/>
              <a:stretch>
                <a:fillRect/>
              </a:stretch>
            </p:blipFill>
            <p:spPr>
              <a:xfrm>
                <a:off x="4485965" y="2243856"/>
                <a:ext cx="978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7F333E7A-ED7D-4977-BF78-61A4D7F22B4B}"/>
                  </a:ext>
                </a:extLst>
              </p14:cNvPr>
              <p14:cNvContentPartPr/>
              <p14:nvPr/>
            </p14:nvContentPartPr>
            <p14:xfrm>
              <a:off x="3652205" y="2240616"/>
              <a:ext cx="762480" cy="48600"/>
            </p14:xfrm>
          </p:contentPart>
        </mc:Choice>
        <mc:Fallback xmlns="">
          <p:pic>
            <p:nvPicPr>
              <p:cNvPr id="66" name="Ink 65">
                <a:extLst>
                  <a:ext uri="{FF2B5EF4-FFF2-40B4-BE49-F238E27FC236}">
                    <a16:creationId xmlns:a16="http://schemas.microsoft.com/office/drawing/2014/main" id="{7F333E7A-ED7D-4977-BF78-61A4D7F22B4B}"/>
                  </a:ext>
                </a:extLst>
              </p:cNvPr>
              <p:cNvPicPr/>
              <p:nvPr/>
            </p:nvPicPr>
            <p:blipFill>
              <a:blip r:embed="rId81"/>
              <a:stretch>
                <a:fillRect/>
              </a:stretch>
            </p:blipFill>
            <p:spPr>
              <a:xfrm>
                <a:off x="3634205" y="2222976"/>
                <a:ext cx="798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B3FD247D-72B8-41FD-AA01-C497FD5D523D}"/>
                  </a:ext>
                </a:extLst>
              </p14:cNvPr>
              <p14:cNvContentPartPr/>
              <p14:nvPr/>
            </p14:nvContentPartPr>
            <p14:xfrm>
              <a:off x="2577605" y="2234136"/>
              <a:ext cx="945000" cy="36360"/>
            </p14:xfrm>
          </p:contentPart>
        </mc:Choice>
        <mc:Fallback xmlns="">
          <p:pic>
            <p:nvPicPr>
              <p:cNvPr id="67" name="Ink 66">
                <a:extLst>
                  <a:ext uri="{FF2B5EF4-FFF2-40B4-BE49-F238E27FC236}">
                    <a16:creationId xmlns:a16="http://schemas.microsoft.com/office/drawing/2014/main" id="{B3FD247D-72B8-41FD-AA01-C497FD5D523D}"/>
                  </a:ext>
                </a:extLst>
              </p:cNvPr>
              <p:cNvPicPr/>
              <p:nvPr/>
            </p:nvPicPr>
            <p:blipFill>
              <a:blip r:embed="rId83"/>
              <a:stretch>
                <a:fillRect/>
              </a:stretch>
            </p:blipFill>
            <p:spPr>
              <a:xfrm>
                <a:off x="2559605" y="2216496"/>
                <a:ext cx="980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 name="Ink 81">
                <a:extLst>
                  <a:ext uri="{FF2B5EF4-FFF2-40B4-BE49-F238E27FC236}">
                    <a16:creationId xmlns:a16="http://schemas.microsoft.com/office/drawing/2014/main" id="{F973D6C5-34FF-451C-A493-89B8DE6658C6}"/>
                  </a:ext>
                </a:extLst>
              </p14:cNvPr>
              <p14:cNvContentPartPr/>
              <p14:nvPr/>
            </p14:nvContentPartPr>
            <p14:xfrm>
              <a:off x="6761165" y="2276256"/>
              <a:ext cx="977400" cy="460800"/>
            </p14:xfrm>
          </p:contentPart>
        </mc:Choice>
        <mc:Fallback xmlns="">
          <p:pic>
            <p:nvPicPr>
              <p:cNvPr id="82" name="Ink 81">
                <a:extLst>
                  <a:ext uri="{FF2B5EF4-FFF2-40B4-BE49-F238E27FC236}">
                    <a16:creationId xmlns:a16="http://schemas.microsoft.com/office/drawing/2014/main" id="{F973D6C5-34FF-451C-A493-89B8DE6658C6}"/>
                  </a:ext>
                </a:extLst>
              </p:cNvPr>
              <p:cNvPicPr/>
              <p:nvPr/>
            </p:nvPicPr>
            <p:blipFill>
              <a:blip r:embed="rId85"/>
              <a:stretch>
                <a:fillRect/>
              </a:stretch>
            </p:blipFill>
            <p:spPr>
              <a:xfrm>
                <a:off x="6743165" y="2258256"/>
                <a:ext cx="1013040" cy="496440"/>
              </a:xfrm>
              <a:prstGeom prst="rect">
                <a:avLst/>
              </a:prstGeom>
            </p:spPr>
          </p:pic>
        </mc:Fallback>
      </mc:AlternateContent>
      <p:grpSp>
        <p:nvGrpSpPr>
          <p:cNvPr id="85" name="Group 84">
            <a:extLst>
              <a:ext uri="{FF2B5EF4-FFF2-40B4-BE49-F238E27FC236}">
                <a16:creationId xmlns:a16="http://schemas.microsoft.com/office/drawing/2014/main" id="{8F60B92D-0817-46F4-98F6-8BDAE2ADA225}"/>
              </a:ext>
            </a:extLst>
          </p:cNvPr>
          <p:cNvGrpSpPr/>
          <p:nvPr/>
        </p:nvGrpSpPr>
        <p:grpSpPr>
          <a:xfrm>
            <a:off x="631445" y="1411536"/>
            <a:ext cx="4329000" cy="494280"/>
            <a:chOff x="631445" y="1411536"/>
            <a:chExt cx="4329000" cy="494280"/>
          </a:xfrm>
        </p:grpSpPr>
        <mc:AlternateContent xmlns:mc="http://schemas.openxmlformats.org/markup-compatibility/2006" xmlns:p14="http://schemas.microsoft.com/office/powerpoint/2010/main">
          <mc:Choice Requires="p14">
            <p:contentPart p14:bwMode="auto" r:id="rId86">
              <p14:nvContentPartPr>
                <p14:cNvPr id="30" name="Ink 29">
                  <a:extLst>
                    <a:ext uri="{FF2B5EF4-FFF2-40B4-BE49-F238E27FC236}">
                      <a16:creationId xmlns:a16="http://schemas.microsoft.com/office/drawing/2014/main" id="{F5C12BEA-B36B-4B88-B9E9-6D87EB4378AC}"/>
                    </a:ext>
                  </a:extLst>
                </p14:cNvPr>
                <p14:cNvContentPartPr/>
                <p14:nvPr/>
              </p14:nvContentPartPr>
              <p14:xfrm>
                <a:off x="3467525" y="1431336"/>
                <a:ext cx="1492920" cy="68760"/>
              </p14:xfrm>
            </p:contentPart>
          </mc:Choice>
          <mc:Fallback xmlns="">
            <p:pic>
              <p:nvPicPr>
                <p:cNvPr id="30" name="Ink 29">
                  <a:extLst>
                    <a:ext uri="{FF2B5EF4-FFF2-40B4-BE49-F238E27FC236}">
                      <a16:creationId xmlns:a16="http://schemas.microsoft.com/office/drawing/2014/main" id="{F5C12BEA-B36B-4B88-B9E9-6D87EB4378AC}"/>
                    </a:ext>
                  </a:extLst>
                </p:cNvPr>
                <p:cNvPicPr/>
                <p:nvPr/>
              </p:nvPicPr>
              <p:blipFill>
                <a:blip r:embed="rId87"/>
                <a:stretch>
                  <a:fillRect/>
                </a:stretch>
              </p:blipFill>
              <p:spPr>
                <a:xfrm>
                  <a:off x="3449885" y="1413696"/>
                  <a:ext cx="1528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1" name="Ink 30">
                  <a:extLst>
                    <a:ext uri="{FF2B5EF4-FFF2-40B4-BE49-F238E27FC236}">
                      <a16:creationId xmlns:a16="http://schemas.microsoft.com/office/drawing/2014/main" id="{D02ACE1B-F52F-43EB-8715-4581BCD81AA0}"/>
                    </a:ext>
                  </a:extLst>
                </p14:cNvPr>
                <p14:cNvContentPartPr/>
                <p14:nvPr/>
              </p14:nvContentPartPr>
              <p14:xfrm>
                <a:off x="2476085" y="1415136"/>
                <a:ext cx="1069920" cy="28800"/>
              </p14:xfrm>
            </p:contentPart>
          </mc:Choice>
          <mc:Fallback xmlns="">
            <p:pic>
              <p:nvPicPr>
                <p:cNvPr id="31" name="Ink 30">
                  <a:extLst>
                    <a:ext uri="{FF2B5EF4-FFF2-40B4-BE49-F238E27FC236}">
                      <a16:creationId xmlns:a16="http://schemas.microsoft.com/office/drawing/2014/main" id="{D02ACE1B-F52F-43EB-8715-4581BCD81AA0}"/>
                    </a:ext>
                  </a:extLst>
                </p:cNvPr>
                <p:cNvPicPr/>
                <p:nvPr/>
              </p:nvPicPr>
              <p:blipFill>
                <a:blip r:embed="rId89"/>
                <a:stretch>
                  <a:fillRect/>
                </a:stretch>
              </p:blipFill>
              <p:spPr>
                <a:xfrm>
                  <a:off x="2458445" y="1397496"/>
                  <a:ext cx="110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2" name="Ink 31">
                  <a:extLst>
                    <a:ext uri="{FF2B5EF4-FFF2-40B4-BE49-F238E27FC236}">
                      <a16:creationId xmlns:a16="http://schemas.microsoft.com/office/drawing/2014/main" id="{C48F4F47-8275-45A2-978E-1C7AF97FBB19}"/>
                    </a:ext>
                  </a:extLst>
                </p14:cNvPr>
                <p14:cNvContentPartPr/>
                <p14:nvPr/>
              </p14:nvContentPartPr>
              <p14:xfrm>
                <a:off x="631445" y="1411536"/>
                <a:ext cx="1774800" cy="59400"/>
              </p14:xfrm>
            </p:contentPart>
          </mc:Choice>
          <mc:Fallback xmlns="">
            <p:pic>
              <p:nvPicPr>
                <p:cNvPr id="32" name="Ink 31">
                  <a:extLst>
                    <a:ext uri="{FF2B5EF4-FFF2-40B4-BE49-F238E27FC236}">
                      <a16:creationId xmlns:a16="http://schemas.microsoft.com/office/drawing/2014/main" id="{C48F4F47-8275-45A2-978E-1C7AF97FBB19}"/>
                    </a:ext>
                  </a:extLst>
                </p:cNvPr>
                <p:cNvPicPr/>
                <p:nvPr/>
              </p:nvPicPr>
              <p:blipFill>
                <a:blip r:embed="rId91"/>
                <a:stretch>
                  <a:fillRect/>
                </a:stretch>
              </p:blipFill>
              <p:spPr>
                <a:xfrm>
                  <a:off x="613805" y="1393536"/>
                  <a:ext cx="1810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4" name="Ink 83">
                  <a:extLst>
                    <a:ext uri="{FF2B5EF4-FFF2-40B4-BE49-F238E27FC236}">
                      <a16:creationId xmlns:a16="http://schemas.microsoft.com/office/drawing/2014/main" id="{61A7933F-1D50-41D5-A72C-49CFA123D25D}"/>
                    </a:ext>
                  </a:extLst>
                </p14:cNvPr>
                <p14:cNvContentPartPr/>
                <p14:nvPr/>
              </p14:nvContentPartPr>
              <p14:xfrm>
                <a:off x="1262885" y="1415136"/>
                <a:ext cx="1580040" cy="490680"/>
              </p14:xfrm>
            </p:contentPart>
          </mc:Choice>
          <mc:Fallback xmlns="">
            <p:pic>
              <p:nvPicPr>
                <p:cNvPr id="84" name="Ink 83">
                  <a:extLst>
                    <a:ext uri="{FF2B5EF4-FFF2-40B4-BE49-F238E27FC236}">
                      <a16:creationId xmlns:a16="http://schemas.microsoft.com/office/drawing/2014/main" id="{61A7933F-1D50-41D5-A72C-49CFA123D25D}"/>
                    </a:ext>
                  </a:extLst>
                </p:cNvPr>
                <p:cNvPicPr/>
                <p:nvPr/>
              </p:nvPicPr>
              <p:blipFill>
                <a:blip r:embed="rId93"/>
                <a:stretch>
                  <a:fillRect/>
                </a:stretch>
              </p:blipFill>
              <p:spPr>
                <a:xfrm>
                  <a:off x="1244885" y="1397136"/>
                  <a:ext cx="1615680" cy="52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86" name="Ink 85">
                <a:extLst>
                  <a:ext uri="{FF2B5EF4-FFF2-40B4-BE49-F238E27FC236}">
                    <a16:creationId xmlns:a16="http://schemas.microsoft.com/office/drawing/2014/main" id="{A47A9BA7-5AA4-478A-B152-AC00A10B67C9}"/>
                  </a:ext>
                </a:extLst>
              </p14:cNvPr>
              <p14:cNvContentPartPr/>
              <p14:nvPr/>
            </p14:nvContentPartPr>
            <p14:xfrm>
              <a:off x="9864365" y="2253216"/>
              <a:ext cx="8280" cy="17280"/>
            </p14:xfrm>
          </p:contentPart>
        </mc:Choice>
        <mc:Fallback xmlns="">
          <p:pic>
            <p:nvPicPr>
              <p:cNvPr id="86" name="Ink 85">
                <a:extLst>
                  <a:ext uri="{FF2B5EF4-FFF2-40B4-BE49-F238E27FC236}">
                    <a16:creationId xmlns:a16="http://schemas.microsoft.com/office/drawing/2014/main" id="{A47A9BA7-5AA4-478A-B152-AC00A10B67C9}"/>
                  </a:ext>
                </a:extLst>
              </p:cNvPr>
              <p:cNvPicPr/>
              <p:nvPr/>
            </p:nvPicPr>
            <p:blipFill>
              <a:blip r:embed="rId95"/>
              <a:stretch>
                <a:fillRect/>
              </a:stretch>
            </p:blipFill>
            <p:spPr>
              <a:xfrm>
                <a:off x="9846725" y="2235216"/>
                <a:ext cx="43920" cy="52920"/>
              </a:xfrm>
              <a:prstGeom prst="rect">
                <a:avLst/>
              </a:prstGeom>
            </p:spPr>
          </p:pic>
        </mc:Fallback>
      </mc:AlternateContent>
      <p:grpSp>
        <p:nvGrpSpPr>
          <p:cNvPr id="88" name="Group 87">
            <a:extLst>
              <a:ext uri="{FF2B5EF4-FFF2-40B4-BE49-F238E27FC236}">
                <a16:creationId xmlns:a16="http://schemas.microsoft.com/office/drawing/2014/main" id="{9C09BC7B-8B83-4586-BC7F-2D96D570F401}"/>
              </a:ext>
            </a:extLst>
          </p:cNvPr>
          <p:cNvGrpSpPr/>
          <p:nvPr/>
        </p:nvGrpSpPr>
        <p:grpSpPr>
          <a:xfrm>
            <a:off x="6764045" y="1775496"/>
            <a:ext cx="3083400" cy="519480"/>
            <a:chOff x="6764045" y="1775496"/>
            <a:chExt cx="3083400" cy="519480"/>
          </a:xfrm>
        </p:grpSpPr>
        <mc:AlternateContent xmlns:mc="http://schemas.openxmlformats.org/markup-compatibility/2006" xmlns:p14="http://schemas.microsoft.com/office/powerpoint/2010/main">
          <mc:Choice Requires="p14">
            <p:contentPart p14:bwMode="auto" r:id="rId96">
              <p14:nvContentPartPr>
                <p14:cNvPr id="35" name="Ink 34">
                  <a:extLst>
                    <a:ext uri="{FF2B5EF4-FFF2-40B4-BE49-F238E27FC236}">
                      <a16:creationId xmlns:a16="http://schemas.microsoft.com/office/drawing/2014/main" id="{BBE333F4-B724-4755-B490-CBE27972C4DF}"/>
                    </a:ext>
                  </a:extLst>
                </p14:cNvPr>
                <p14:cNvContentPartPr/>
                <p14:nvPr/>
              </p14:nvContentPartPr>
              <p14:xfrm>
                <a:off x="7819205" y="1775496"/>
                <a:ext cx="564120" cy="46800"/>
              </p14:xfrm>
            </p:contentPart>
          </mc:Choice>
          <mc:Fallback xmlns="">
            <p:pic>
              <p:nvPicPr>
                <p:cNvPr id="35" name="Ink 34">
                  <a:extLst>
                    <a:ext uri="{FF2B5EF4-FFF2-40B4-BE49-F238E27FC236}">
                      <a16:creationId xmlns:a16="http://schemas.microsoft.com/office/drawing/2014/main" id="{BBE333F4-B724-4755-B490-CBE27972C4DF}"/>
                    </a:ext>
                  </a:extLst>
                </p:cNvPr>
                <p:cNvPicPr/>
                <p:nvPr/>
              </p:nvPicPr>
              <p:blipFill>
                <a:blip r:embed="rId97"/>
                <a:stretch>
                  <a:fillRect/>
                </a:stretch>
              </p:blipFill>
              <p:spPr>
                <a:xfrm>
                  <a:off x="7801205" y="1757856"/>
                  <a:ext cx="599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 name="Ink 35">
                  <a:extLst>
                    <a:ext uri="{FF2B5EF4-FFF2-40B4-BE49-F238E27FC236}">
                      <a16:creationId xmlns:a16="http://schemas.microsoft.com/office/drawing/2014/main" id="{1CF48497-F226-4689-B334-B165080BCB23}"/>
                    </a:ext>
                  </a:extLst>
                </p14:cNvPr>
                <p14:cNvContentPartPr/>
                <p14:nvPr/>
              </p14:nvContentPartPr>
              <p14:xfrm>
                <a:off x="6764045" y="1854336"/>
                <a:ext cx="987480" cy="34920"/>
              </p14:xfrm>
            </p:contentPart>
          </mc:Choice>
          <mc:Fallback xmlns="">
            <p:pic>
              <p:nvPicPr>
                <p:cNvPr id="36" name="Ink 35">
                  <a:extLst>
                    <a:ext uri="{FF2B5EF4-FFF2-40B4-BE49-F238E27FC236}">
                      <a16:creationId xmlns:a16="http://schemas.microsoft.com/office/drawing/2014/main" id="{1CF48497-F226-4689-B334-B165080BCB23}"/>
                    </a:ext>
                  </a:extLst>
                </p:cNvPr>
                <p:cNvPicPr/>
                <p:nvPr/>
              </p:nvPicPr>
              <p:blipFill>
                <a:blip r:embed="rId99"/>
                <a:stretch>
                  <a:fillRect/>
                </a:stretch>
              </p:blipFill>
              <p:spPr>
                <a:xfrm>
                  <a:off x="6746405" y="1836336"/>
                  <a:ext cx="1023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8007788F-001D-49AC-9830-B4AFBA21EE14}"/>
                    </a:ext>
                  </a:extLst>
                </p14:cNvPr>
                <p14:cNvContentPartPr/>
                <p14:nvPr/>
              </p14:nvContentPartPr>
              <p14:xfrm>
                <a:off x="8088125" y="1847136"/>
                <a:ext cx="1759320" cy="447840"/>
              </p14:xfrm>
            </p:contentPart>
          </mc:Choice>
          <mc:Fallback xmlns="">
            <p:pic>
              <p:nvPicPr>
                <p:cNvPr id="87" name="Ink 86">
                  <a:extLst>
                    <a:ext uri="{FF2B5EF4-FFF2-40B4-BE49-F238E27FC236}">
                      <a16:creationId xmlns:a16="http://schemas.microsoft.com/office/drawing/2014/main" id="{8007788F-001D-49AC-9830-B4AFBA21EE14}"/>
                    </a:ext>
                  </a:extLst>
                </p:cNvPr>
                <p:cNvPicPr/>
                <p:nvPr/>
              </p:nvPicPr>
              <p:blipFill>
                <a:blip r:embed="rId101"/>
                <a:stretch>
                  <a:fillRect/>
                </a:stretch>
              </p:blipFill>
              <p:spPr>
                <a:xfrm>
                  <a:off x="8070125" y="1829136"/>
                  <a:ext cx="1794960" cy="48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89" name="Ink 88">
                <a:extLst>
                  <a:ext uri="{FF2B5EF4-FFF2-40B4-BE49-F238E27FC236}">
                    <a16:creationId xmlns:a16="http://schemas.microsoft.com/office/drawing/2014/main" id="{A06BDE54-7B41-4C2E-89C9-11F3093A2225}"/>
                  </a:ext>
                </a:extLst>
              </p14:cNvPr>
              <p14:cNvContentPartPr/>
              <p14:nvPr/>
            </p14:nvContentPartPr>
            <p14:xfrm>
              <a:off x="4277885" y="2686296"/>
              <a:ext cx="1448640" cy="65520"/>
            </p14:xfrm>
          </p:contentPart>
        </mc:Choice>
        <mc:Fallback xmlns="">
          <p:pic>
            <p:nvPicPr>
              <p:cNvPr id="89" name="Ink 88">
                <a:extLst>
                  <a:ext uri="{FF2B5EF4-FFF2-40B4-BE49-F238E27FC236}">
                    <a16:creationId xmlns:a16="http://schemas.microsoft.com/office/drawing/2014/main" id="{A06BDE54-7B41-4C2E-89C9-11F3093A2225}"/>
                  </a:ext>
                </a:extLst>
              </p:cNvPr>
              <p:cNvPicPr/>
              <p:nvPr/>
            </p:nvPicPr>
            <p:blipFill>
              <a:blip r:embed="rId103"/>
              <a:stretch>
                <a:fillRect/>
              </a:stretch>
            </p:blipFill>
            <p:spPr>
              <a:xfrm>
                <a:off x="4260245" y="2668296"/>
                <a:ext cx="148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0" name="Ink 89">
                <a:extLst>
                  <a:ext uri="{FF2B5EF4-FFF2-40B4-BE49-F238E27FC236}">
                    <a16:creationId xmlns:a16="http://schemas.microsoft.com/office/drawing/2014/main" id="{F6069881-3669-4701-8B33-A784B76C9C27}"/>
                  </a:ext>
                </a:extLst>
              </p14:cNvPr>
              <p14:cNvContentPartPr/>
              <p14:nvPr/>
            </p14:nvContentPartPr>
            <p14:xfrm>
              <a:off x="2005925" y="2635176"/>
              <a:ext cx="2352240" cy="114120"/>
            </p14:xfrm>
          </p:contentPart>
        </mc:Choice>
        <mc:Fallback xmlns="">
          <p:pic>
            <p:nvPicPr>
              <p:cNvPr id="90" name="Ink 89">
                <a:extLst>
                  <a:ext uri="{FF2B5EF4-FFF2-40B4-BE49-F238E27FC236}">
                    <a16:creationId xmlns:a16="http://schemas.microsoft.com/office/drawing/2014/main" id="{F6069881-3669-4701-8B33-A784B76C9C27}"/>
                  </a:ext>
                </a:extLst>
              </p:cNvPr>
              <p:cNvPicPr/>
              <p:nvPr/>
            </p:nvPicPr>
            <p:blipFill>
              <a:blip r:embed="rId105"/>
              <a:stretch>
                <a:fillRect/>
              </a:stretch>
            </p:blipFill>
            <p:spPr>
              <a:xfrm>
                <a:off x="1987925" y="2617176"/>
                <a:ext cx="2387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 name="Ink 90">
                <a:extLst>
                  <a:ext uri="{FF2B5EF4-FFF2-40B4-BE49-F238E27FC236}">
                    <a16:creationId xmlns:a16="http://schemas.microsoft.com/office/drawing/2014/main" id="{40C902DA-A479-4C34-B2E6-6DBADB7AC1E5}"/>
                  </a:ext>
                </a:extLst>
              </p14:cNvPr>
              <p14:cNvContentPartPr/>
              <p14:nvPr/>
            </p14:nvContentPartPr>
            <p14:xfrm>
              <a:off x="2009885" y="2294256"/>
              <a:ext cx="939240" cy="503280"/>
            </p14:xfrm>
          </p:contentPart>
        </mc:Choice>
        <mc:Fallback xmlns="">
          <p:pic>
            <p:nvPicPr>
              <p:cNvPr id="91" name="Ink 90">
                <a:extLst>
                  <a:ext uri="{FF2B5EF4-FFF2-40B4-BE49-F238E27FC236}">
                    <a16:creationId xmlns:a16="http://schemas.microsoft.com/office/drawing/2014/main" id="{40C902DA-A479-4C34-B2E6-6DBADB7AC1E5}"/>
                  </a:ext>
                </a:extLst>
              </p:cNvPr>
              <p:cNvPicPr/>
              <p:nvPr/>
            </p:nvPicPr>
            <p:blipFill>
              <a:blip r:embed="rId107"/>
              <a:stretch>
                <a:fillRect/>
              </a:stretch>
            </p:blipFill>
            <p:spPr>
              <a:xfrm>
                <a:off x="1991885" y="2276616"/>
                <a:ext cx="974880" cy="538920"/>
              </a:xfrm>
              <a:prstGeom prst="rect">
                <a:avLst/>
              </a:prstGeom>
            </p:spPr>
          </p:pic>
        </mc:Fallback>
      </mc:AlternateContent>
      <p:grpSp>
        <p:nvGrpSpPr>
          <p:cNvPr id="94" name="Group 93">
            <a:extLst>
              <a:ext uri="{FF2B5EF4-FFF2-40B4-BE49-F238E27FC236}">
                <a16:creationId xmlns:a16="http://schemas.microsoft.com/office/drawing/2014/main" id="{EEAA5101-E2BC-4415-BD3A-47C97313DF82}"/>
              </a:ext>
            </a:extLst>
          </p:cNvPr>
          <p:cNvGrpSpPr/>
          <p:nvPr/>
        </p:nvGrpSpPr>
        <p:grpSpPr>
          <a:xfrm>
            <a:off x="657005" y="2665416"/>
            <a:ext cx="896400" cy="130320"/>
            <a:chOff x="657005" y="2665416"/>
            <a:chExt cx="896400" cy="130320"/>
          </a:xfrm>
        </p:grpSpPr>
        <mc:AlternateContent xmlns:mc="http://schemas.openxmlformats.org/markup-compatibility/2006" xmlns:p14="http://schemas.microsoft.com/office/powerpoint/2010/main">
          <mc:Choice Requires="p14">
            <p:contentPart p14:bwMode="auto" r:id="rId108">
              <p14:nvContentPartPr>
                <p14:cNvPr id="92" name="Ink 91">
                  <a:extLst>
                    <a:ext uri="{FF2B5EF4-FFF2-40B4-BE49-F238E27FC236}">
                      <a16:creationId xmlns:a16="http://schemas.microsoft.com/office/drawing/2014/main" id="{5A315A1D-8937-4043-982A-A1A7E7671018}"/>
                    </a:ext>
                  </a:extLst>
                </p14:cNvPr>
                <p14:cNvContentPartPr/>
                <p14:nvPr/>
              </p14:nvContentPartPr>
              <p14:xfrm>
                <a:off x="1551245" y="2717616"/>
                <a:ext cx="2160" cy="360"/>
              </p14:xfrm>
            </p:contentPart>
          </mc:Choice>
          <mc:Fallback xmlns="">
            <p:pic>
              <p:nvPicPr>
                <p:cNvPr id="92" name="Ink 91">
                  <a:extLst>
                    <a:ext uri="{FF2B5EF4-FFF2-40B4-BE49-F238E27FC236}">
                      <a16:creationId xmlns:a16="http://schemas.microsoft.com/office/drawing/2014/main" id="{5A315A1D-8937-4043-982A-A1A7E7671018}"/>
                    </a:ext>
                  </a:extLst>
                </p:cNvPr>
                <p:cNvPicPr/>
                <p:nvPr/>
              </p:nvPicPr>
              <p:blipFill>
                <a:blip r:embed="rId109"/>
                <a:stretch>
                  <a:fillRect/>
                </a:stretch>
              </p:blipFill>
              <p:spPr>
                <a:xfrm>
                  <a:off x="1533605" y="269961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3" name="Ink 92">
                  <a:extLst>
                    <a:ext uri="{FF2B5EF4-FFF2-40B4-BE49-F238E27FC236}">
                      <a16:creationId xmlns:a16="http://schemas.microsoft.com/office/drawing/2014/main" id="{CDA1CDC0-48A7-4B94-B086-9F620E8D42A1}"/>
                    </a:ext>
                  </a:extLst>
                </p14:cNvPr>
                <p14:cNvContentPartPr/>
                <p14:nvPr/>
              </p14:nvContentPartPr>
              <p14:xfrm>
                <a:off x="657005" y="2665416"/>
                <a:ext cx="892080" cy="130320"/>
              </p14:xfrm>
            </p:contentPart>
          </mc:Choice>
          <mc:Fallback xmlns="">
            <p:pic>
              <p:nvPicPr>
                <p:cNvPr id="93" name="Ink 92">
                  <a:extLst>
                    <a:ext uri="{FF2B5EF4-FFF2-40B4-BE49-F238E27FC236}">
                      <a16:creationId xmlns:a16="http://schemas.microsoft.com/office/drawing/2014/main" id="{CDA1CDC0-48A7-4B94-B086-9F620E8D42A1}"/>
                    </a:ext>
                  </a:extLst>
                </p:cNvPr>
                <p:cNvPicPr/>
                <p:nvPr/>
              </p:nvPicPr>
              <p:blipFill>
                <a:blip r:embed="rId111"/>
                <a:stretch>
                  <a:fillRect/>
                </a:stretch>
              </p:blipFill>
              <p:spPr>
                <a:xfrm>
                  <a:off x="639365" y="2647776"/>
                  <a:ext cx="92772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95" name="Ink 94">
                <a:extLst>
                  <a:ext uri="{FF2B5EF4-FFF2-40B4-BE49-F238E27FC236}">
                    <a16:creationId xmlns:a16="http://schemas.microsoft.com/office/drawing/2014/main" id="{F131ACDE-C760-4A47-8A24-27C7755A9EA8}"/>
                  </a:ext>
                </a:extLst>
              </p14:cNvPr>
              <p14:cNvContentPartPr/>
              <p14:nvPr/>
            </p14:nvContentPartPr>
            <p14:xfrm>
              <a:off x="9567005" y="3056376"/>
              <a:ext cx="616320" cy="71280"/>
            </p14:xfrm>
          </p:contentPart>
        </mc:Choice>
        <mc:Fallback xmlns="">
          <p:pic>
            <p:nvPicPr>
              <p:cNvPr id="95" name="Ink 94">
                <a:extLst>
                  <a:ext uri="{FF2B5EF4-FFF2-40B4-BE49-F238E27FC236}">
                    <a16:creationId xmlns:a16="http://schemas.microsoft.com/office/drawing/2014/main" id="{F131ACDE-C760-4A47-8A24-27C7755A9EA8}"/>
                  </a:ext>
                </a:extLst>
              </p:cNvPr>
              <p:cNvPicPr/>
              <p:nvPr/>
            </p:nvPicPr>
            <p:blipFill>
              <a:blip r:embed="rId113"/>
              <a:stretch>
                <a:fillRect/>
              </a:stretch>
            </p:blipFill>
            <p:spPr>
              <a:xfrm>
                <a:off x="9549005" y="3038376"/>
                <a:ext cx="651960" cy="106920"/>
              </a:xfrm>
              <a:prstGeom prst="rect">
                <a:avLst/>
              </a:prstGeom>
            </p:spPr>
          </p:pic>
        </mc:Fallback>
      </mc:AlternateContent>
      <p:grpSp>
        <p:nvGrpSpPr>
          <p:cNvPr id="105" name="Group 104">
            <a:extLst>
              <a:ext uri="{FF2B5EF4-FFF2-40B4-BE49-F238E27FC236}">
                <a16:creationId xmlns:a16="http://schemas.microsoft.com/office/drawing/2014/main" id="{53DABE62-E464-4437-ACEF-ED4ABC93F6D8}"/>
              </a:ext>
            </a:extLst>
          </p:cNvPr>
          <p:cNvGrpSpPr/>
          <p:nvPr/>
        </p:nvGrpSpPr>
        <p:grpSpPr>
          <a:xfrm>
            <a:off x="5364365" y="3078696"/>
            <a:ext cx="4062960" cy="169560"/>
            <a:chOff x="5364365" y="3078696"/>
            <a:chExt cx="4062960" cy="169560"/>
          </a:xfrm>
        </p:grpSpPr>
        <mc:AlternateContent xmlns:mc="http://schemas.openxmlformats.org/markup-compatibility/2006" xmlns:p14="http://schemas.microsoft.com/office/powerpoint/2010/main">
          <mc:Choice Requires="p14">
            <p:contentPart p14:bwMode="auto" r:id="rId114">
              <p14:nvContentPartPr>
                <p14:cNvPr id="96" name="Ink 95">
                  <a:extLst>
                    <a:ext uri="{FF2B5EF4-FFF2-40B4-BE49-F238E27FC236}">
                      <a16:creationId xmlns:a16="http://schemas.microsoft.com/office/drawing/2014/main" id="{34D63A8F-13C2-4412-9AEC-030C3235225D}"/>
                    </a:ext>
                  </a:extLst>
                </p14:cNvPr>
                <p14:cNvContentPartPr/>
                <p14:nvPr/>
              </p14:nvContentPartPr>
              <p14:xfrm>
                <a:off x="9397445" y="3078696"/>
                <a:ext cx="4320" cy="7560"/>
              </p14:xfrm>
            </p:contentPart>
          </mc:Choice>
          <mc:Fallback xmlns="">
            <p:pic>
              <p:nvPicPr>
                <p:cNvPr id="96" name="Ink 95">
                  <a:extLst>
                    <a:ext uri="{FF2B5EF4-FFF2-40B4-BE49-F238E27FC236}">
                      <a16:creationId xmlns:a16="http://schemas.microsoft.com/office/drawing/2014/main" id="{34D63A8F-13C2-4412-9AEC-030C3235225D}"/>
                    </a:ext>
                  </a:extLst>
                </p:cNvPr>
                <p:cNvPicPr/>
                <p:nvPr/>
              </p:nvPicPr>
              <p:blipFill>
                <a:blip r:embed="rId115"/>
                <a:stretch>
                  <a:fillRect/>
                </a:stretch>
              </p:blipFill>
              <p:spPr>
                <a:xfrm>
                  <a:off x="9379805" y="3060696"/>
                  <a:ext cx="39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7" name="Ink 96">
                  <a:extLst>
                    <a:ext uri="{FF2B5EF4-FFF2-40B4-BE49-F238E27FC236}">
                      <a16:creationId xmlns:a16="http://schemas.microsoft.com/office/drawing/2014/main" id="{76B1F1C2-51F5-4074-9453-15EBB9C303D8}"/>
                    </a:ext>
                  </a:extLst>
                </p14:cNvPr>
                <p14:cNvContentPartPr/>
                <p14:nvPr/>
              </p14:nvContentPartPr>
              <p14:xfrm>
                <a:off x="9315725" y="3082656"/>
                <a:ext cx="70920" cy="59040"/>
              </p14:xfrm>
            </p:contentPart>
          </mc:Choice>
          <mc:Fallback xmlns="">
            <p:pic>
              <p:nvPicPr>
                <p:cNvPr id="97" name="Ink 96">
                  <a:extLst>
                    <a:ext uri="{FF2B5EF4-FFF2-40B4-BE49-F238E27FC236}">
                      <a16:creationId xmlns:a16="http://schemas.microsoft.com/office/drawing/2014/main" id="{76B1F1C2-51F5-4074-9453-15EBB9C303D8}"/>
                    </a:ext>
                  </a:extLst>
                </p:cNvPr>
                <p:cNvPicPr/>
                <p:nvPr/>
              </p:nvPicPr>
              <p:blipFill>
                <a:blip r:embed="rId117"/>
                <a:stretch>
                  <a:fillRect/>
                </a:stretch>
              </p:blipFill>
              <p:spPr>
                <a:xfrm>
                  <a:off x="9298085" y="3064656"/>
                  <a:ext cx="106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Ink 97">
                  <a:extLst>
                    <a:ext uri="{FF2B5EF4-FFF2-40B4-BE49-F238E27FC236}">
                      <a16:creationId xmlns:a16="http://schemas.microsoft.com/office/drawing/2014/main" id="{BC2238A0-CFAC-4D86-9E91-19FA16C53D49}"/>
                    </a:ext>
                  </a:extLst>
                </p14:cNvPr>
                <p14:cNvContentPartPr/>
                <p14:nvPr/>
              </p14:nvContentPartPr>
              <p14:xfrm>
                <a:off x="8554325" y="3084816"/>
                <a:ext cx="873000" cy="115560"/>
              </p14:xfrm>
            </p:contentPart>
          </mc:Choice>
          <mc:Fallback xmlns="">
            <p:pic>
              <p:nvPicPr>
                <p:cNvPr id="98" name="Ink 97">
                  <a:extLst>
                    <a:ext uri="{FF2B5EF4-FFF2-40B4-BE49-F238E27FC236}">
                      <a16:creationId xmlns:a16="http://schemas.microsoft.com/office/drawing/2014/main" id="{BC2238A0-CFAC-4D86-9E91-19FA16C53D49}"/>
                    </a:ext>
                  </a:extLst>
                </p:cNvPr>
                <p:cNvPicPr/>
                <p:nvPr/>
              </p:nvPicPr>
              <p:blipFill>
                <a:blip r:embed="rId119"/>
                <a:stretch>
                  <a:fillRect/>
                </a:stretch>
              </p:blipFill>
              <p:spPr>
                <a:xfrm>
                  <a:off x="8536685" y="3067176"/>
                  <a:ext cx="908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Ink 98">
                  <a:extLst>
                    <a:ext uri="{FF2B5EF4-FFF2-40B4-BE49-F238E27FC236}">
                      <a16:creationId xmlns:a16="http://schemas.microsoft.com/office/drawing/2014/main" id="{F65DFF32-853D-4D34-A13E-6F09B56A40A2}"/>
                    </a:ext>
                  </a:extLst>
                </p14:cNvPr>
                <p14:cNvContentPartPr/>
                <p14:nvPr/>
              </p14:nvContentPartPr>
              <p14:xfrm>
                <a:off x="8035205" y="3199656"/>
                <a:ext cx="352080" cy="48600"/>
              </p14:xfrm>
            </p:contentPart>
          </mc:Choice>
          <mc:Fallback xmlns="">
            <p:pic>
              <p:nvPicPr>
                <p:cNvPr id="99" name="Ink 98">
                  <a:extLst>
                    <a:ext uri="{FF2B5EF4-FFF2-40B4-BE49-F238E27FC236}">
                      <a16:creationId xmlns:a16="http://schemas.microsoft.com/office/drawing/2014/main" id="{F65DFF32-853D-4D34-A13E-6F09B56A40A2}"/>
                    </a:ext>
                  </a:extLst>
                </p:cNvPr>
                <p:cNvPicPr/>
                <p:nvPr/>
              </p:nvPicPr>
              <p:blipFill>
                <a:blip r:embed="rId121"/>
                <a:stretch>
                  <a:fillRect/>
                </a:stretch>
              </p:blipFill>
              <p:spPr>
                <a:xfrm>
                  <a:off x="8017205" y="3181656"/>
                  <a:ext cx="38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Ink 99">
                  <a:extLst>
                    <a:ext uri="{FF2B5EF4-FFF2-40B4-BE49-F238E27FC236}">
                      <a16:creationId xmlns:a16="http://schemas.microsoft.com/office/drawing/2014/main" id="{C33A1BC9-141B-49D4-8116-857131E2D4DF}"/>
                    </a:ext>
                  </a:extLst>
                </p14:cNvPr>
                <p14:cNvContentPartPr/>
                <p14:nvPr/>
              </p14:nvContentPartPr>
              <p14:xfrm>
                <a:off x="7278845" y="3145656"/>
                <a:ext cx="622440" cy="47160"/>
              </p14:xfrm>
            </p:contentPart>
          </mc:Choice>
          <mc:Fallback xmlns="">
            <p:pic>
              <p:nvPicPr>
                <p:cNvPr id="100" name="Ink 99">
                  <a:extLst>
                    <a:ext uri="{FF2B5EF4-FFF2-40B4-BE49-F238E27FC236}">
                      <a16:creationId xmlns:a16="http://schemas.microsoft.com/office/drawing/2014/main" id="{C33A1BC9-141B-49D4-8116-857131E2D4DF}"/>
                    </a:ext>
                  </a:extLst>
                </p:cNvPr>
                <p:cNvPicPr/>
                <p:nvPr/>
              </p:nvPicPr>
              <p:blipFill>
                <a:blip r:embed="rId123"/>
                <a:stretch>
                  <a:fillRect/>
                </a:stretch>
              </p:blipFill>
              <p:spPr>
                <a:xfrm>
                  <a:off x="7261205" y="3128016"/>
                  <a:ext cx="65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Ink 100">
                  <a:extLst>
                    <a:ext uri="{FF2B5EF4-FFF2-40B4-BE49-F238E27FC236}">
                      <a16:creationId xmlns:a16="http://schemas.microsoft.com/office/drawing/2014/main" id="{5E4E7880-5C7F-424B-9211-F59DB734A554}"/>
                    </a:ext>
                  </a:extLst>
                </p14:cNvPr>
                <p14:cNvContentPartPr/>
                <p14:nvPr/>
              </p14:nvContentPartPr>
              <p14:xfrm>
                <a:off x="6676565" y="3109656"/>
                <a:ext cx="528840" cy="29520"/>
              </p14:xfrm>
            </p:contentPart>
          </mc:Choice>
          <mc:Fallback xmlns="">
            <p:pic>
              <p:nvPicPr>
                <p:cNvPr id="101" name="Ink 100">
                  <a:extLst>
                    <a:ext uri="{FF2B5EF4-FFF2-40B4-BE49-F238E27FC236}">
                      <a16:creationId xmlns:a16="http://schemas.microsoft.com/office/drawing/2014/main" id="{5E4E7880-5C7F-424B-9211-F59DB734A554}"/>
                    </a:ext>
                  </a:extLst>
                </p:cNvPr>
                <p:cNvPicPr/>
                <p:nvPr/>
              </p:nvPicPr>
              <p:blipFill>
                <a:blip r:embed="rId125"/>
                <a:stretch>
                  <a:fillRect/>
                </a:stretch>
              </p:blipFill>
              <p:spPr>
                <a:xfrm>
                  <a:off x="6658565" y="3092016"/>
                  <a:ext cx="564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3" name="Ink 102">
                  <a:extLst>
                    <a:ext uri="{FF2B5EF4-FFF2-40B4-BE49-F238E27FC236}">
                      <a16:creationId xmlns:a16="http://schemas.microsoft.com/office/drawing/2014/main" id="{038DEA69-246F-42AA-A8F1-DABD74DAE080}"/>
                    </a:ext>
                  </a:extLst>
                </p14:cNvPr>
                <p14:cNvContentPartPr/>
                <p14:nvPr/>
              </p14:nvContentPartPr>
              <p14:xfrm>
                <a:off x="5642285" y="3137376"/>
                <a:ext cx="866520" cy="61200"/>
              </p14:xfrm>
            </p:contentPart>
          </mc:Choice>
          <mc:Fallback xmlns="">
            <p:pic>
              <p:nvPicPr>
                <p:cNvPr id="103" name="Ink 102">
                  <a:extLst>
                    <a:ext uri="{FF2B5EF4-FFF2-40B4-BE49-F238E27FC236}">
                      <a16:creationId xmlns:a16="http://schemas.microsoft.com/office/drawing/2014/main" id="{038DEA69-246F-42AA-A8F1-DABD74DAE080}"/>
                    </a:ext>
                  </a:extLst>
                </p:cNvPr>
                <p:cNvPicPr/>
                <p:nvPr/>
              </p:nvPicPr>
              <p:blipFill>
                <a:blip r:embed="rId127"/>
                <a:stretch>
                  <a:fillRect/>
                </a:stretch>
              </p:blipFill>
              <p:spPr>
                <a:xfrm>
                  <a:off x="5624645" y="3119736"/>
                  <a:ext cx="902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 name="Ink 103">
                  <a:extLst>
                    <a:ext uri="{FF2B5EF4-FFF2-40B4-BE49-F238E27FC236}">
                      <a16:creationId xmlns:a16="http://schemas.microsoft.com/office/drawing/2014/main" id="{007E7B9C-9540-45BA-A966-0CD8EFB4B468}"/>
                    </a:ext>
                  </a:extLst>
                </p14:cNvPr>
                <p14:cNvContentPartPr/>
                <p14:nvPr/>
              </p14:nvContentPartPr>
              <p14:xfrm>
                <a:off x="5364365" y="3102096"/>
                <a:ext cx="225720" cy="62280"/>
              </p14:xfrm>
            </p:contentPart>
          </mc:Choice>
          <mc:Fallback xmlns="">
            <p:pic>
              <p:nvPicPr>
                <p:cNvPr id="104" name="Ink 103">
                  <a:extLst>
                    <a:ext uri="{FF2B5EF4-FFF2-40B4-BE49-F238E27FC236}">
                      <a16:creationId xmlns:a16="http://schemas.microsoft.com/office/drawing/2014/main" id="{007E7B9C-9540-45BA-A966-0CD8EFB4B468}"/>
                    </a:ext>
                  </a:extLst>
                </p:cNvPr>
                <p:cNvPicPr/>
                <p:nvPr/>
              </p:nvPicPr>
              <p:blipFill>
                <a:blip r:embed="rId129"/>
                <a:stretch>
                  <a:fillRect/>
                </a:stretch>
              </p:blipFill>
              <p:spPr>
                <a:xfrm>
                  <a:off x="5346725" y="3084456"/>
                  <a:ext cx="261360" cy="97920"/>
                </a:xfrm>
                <a:prstGeom prst="rect">
                  <a:avLst/>
                </a:prstGeom>
              </p:spPr>
            </p:pic>
          </mc:Fallback>
        </mc:AlternateContent>
      </p:grpSp>
      <p:grpSp>
        <p:nvGrpSpPr>
          <p:cNvPr id="108" name="Group 107">
            <a:extLst>
              <a:ext uri="{FF2B5EF4-FFF2-40B4-BE49-F238E27FC236}">
                <a16:creationId xmlns:a16="http://schemas.microsoft.com/office/drawing/2014/main" id="{4563D7D5-E4C7-4A15-9156-BE5719FA24B2}"/>
              </a:ext>
            </a:extLst>
          </p:cNvPr>
          <p:cNvGrpSpPr/>
          <p:nvPr/>
        </p:nvGrpSpPr>
        <p:grpSpPr>
          <a:xfrm>
            <a:off x="254885" y="2231256"/>
            <a:ext cx="1924920" cy="540360"/>
            <a:chOff x="254885" y="2231256"/>
            <a:chExt cx="1924920" cy="540360"/>
          </a:xfrm>
        </p:grpSpPr>
        <mc:AlternateContent xmlns:mc="http://schemas.openxmlformats.org/markup-compatibility/2006" xmlns:p14="http://schemas.microsoft.com/office/powerpoint/2010/main">
          <mc:Choice Requires="p14">
            <p:contentPart p14:bwMode="auto" r:id="rId130">
              <p14:nvContentPartPr>
                <p14:cNvPr id="69" name="Ink 68">
                  <a:extLst>
                    <a:ext uri="{FF2B5EF4-FFF2-40B4-BE49-F238E27FC236}">
                      <a16:creationId xmlns:a16="http://schemas.microsoft.com/office/drawing/2014/main" id="{3B13F926-D9A1-4531-905B-75B249694798}"/>
                    </a:ext>
                  </a:extLst>
                </p14:cNvPr>
                <p14:cNvContentPartPr/>
                <p14:nvPr/>
              </p14:nvContentPartPr>
              <p14:xfrm>
                <a:off x="2157485" y="2287776"/>
                <a:ext cx="2160" cy="3600"/>
              </p14:xfrm>
            </p:contentPart>
          </mc:Choice>
          <mc:Fallback xmlns="">
            <p:pic>
              <p:nvPicPr>
                <p:cNvPr id="69" name="Ink 68">
                  <a:extLst>
                    <a:ext uri="{FF2B5EF4-FFF2-40B4-BE49-F238E27FC236}">
                      <a16:creationId xmlns:a16="http://schemas.microsoft.com/office/drawing/2014/main" id="{3B13F926-D9A1-4531-905B-75B249694798}"/>
                    </a:ext>
                  </a:extLst>
                </p:cNvPr>
                <p:cNvPicPr/>
                <p:nvPr/>
              </p:nvPicPr>
              <p:blipFill>
                <a:blip r:embed="rId131"/>
                <a:stretch>
                  <a:fillRect/>
                </a:stretch>
              </p:blipFill>
              <p:spPr>
                <a:xfrm>
                  <a:off x="2139845" y="2270136"/>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 name="Ink 69">
                  <a:extLst>
                    <a:ext uri="{FF2B5EF4-FFF2-40B4-BE49-F238E27FC236}">
                      <a16:creationId xmlns:a16="http://schemas.microsoft.com/office/drawing/2014/main" id="{78F77D49-15FC-4C1C-AEA1-98A2DA884086}"/>
                    </a:ext>
                  </a:extLst>
                </p14:cNvPr>
                <p14:cNvContentPartPr/>
                <p14:nvPr/>
              </p14:nvContentPartPr>
              <p14:xfrm>
                <a:off x="1463765" y="2253216"/>
                <a:ext cx="716040" cy="65880"/>
              </p14:xfrm>
            </p:contentPart>
          </mc:Choice>
          <mc:Fallback xmlns="">
            <p:pic>
              <p:nvPicPr>
                <p:cNvPr id="70" name="Ink 69">
                  <a:extLst>
                    <a:ext uri="{FF2B5EF4-FFF2-40B4-BE49-F238E27FC236}">
                      <a16:creationId xmlns:a16="http://schemas.microsoft.com/office/drawing/2014/main" id="{78F77D49-15FC-4C1C-AEA1-98A2DA884086}"/>
                    </a:ext>
                  </a:extLst>
                </p:cNvPr>
                <p:cNvPicPr/>
                <p:nvPr/>
              </p:nvPicPr>
              <p:blipFill>
                <a:blip r:embed="rId133"/>
                <a:stretch>
                  <a:fillRect/>
                </a:stretch>
              </p:blipFill>
              <p:spPr>
                <a:xfrm>
                  <a:off x="1445765" y="2235216"/>
                  <a:ext cx="751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 name="Ink 71">
                  <a:extLst>
                    <a:ext uri="{FF2B5EF4-FFF2-40B4-BE49-F238E27FC236}">
                      <a16:creationId xmlns:a16="http://schemas.microsoft.com/office/drawing/2014/main" id="{4A1B0AEC-8E30-4B57-A333-25A60A0E0D86}"/>
                    </a:ext>
                  </a:extLst>
                </p14:cNvPr>
                <p14:cNvContentPartPr/>
                <p14:nvPr/>
              </p14:nvContentPartPr>
              <p14:xfrm>
                <a:off x="905765" y="2249976"/>
                <a:ext cx="338760" cy="124560"/>
              </p14:xfrm>
            </p:contentPart>
          </mc:Choice>
          <mc:Fallback xmlns="">
            <p:pic>
              <p:nvPicPr>
                <p:cNvPr id="72" name="Ink 71">
                  <a:extLst>
                    <a:ext uri="{FF2B5EF4-FFF2-40B4-BE49-F238E27FC236}">
                      <a16:creationId xmlns:a16="http://schemas.microsoft.com/office/drawing/2014/main" id="{4A1B0AEC-8E30-4B57-A333-25A60A0E0D86}"/>
                    </a:ext>
                  </a:extLst>
                </p:cNvPr>
                <p:cNvPicPr/>
                <p:nvPr/>
              </p:nvPicPr>
              <p:blipFill>
                <a:blip r:embed="rId135"/>
                <a:stretch>
                  <a:fillRect/>
                </a:stretch>
              </p:blipFill>
              <p:spPr>
                <a:xfrm>
                  <a:off x="887765" y="2232336"/>
                  <a:ext cx="374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 name="Ink 72">
                  <a:extLst>
                    <a:ext uri="{FF2B5EF4-FFF2-40B4-BE49-F238E27FC236}">
                      <a16:creationId xmlns:a16="http://schemas.microsoft.com/office/drawing/2014/main" id="{4FD931A2-1803-4304-BB9D-6194E4DFF870}"/>
                    </a:ext>
                  </a:extLst>
                </p14:cNvPr>
                <p14:cNvContentPartPr/>
                <p14:nvPr/>
              </p14:nvContentPartPr>
              <p14:xfrm>
                <a:off x="254885" y="2231256"/>
                <a:ext cx="577080" cy="20160"/>
              </p14:xfrm>
            </p:contentPart>
          </mc:Choice>
          <mc:Fallback xmlns="">
            <p:pic>
              <p:nvPicPr>
                <p:cNvPr id="73" name="Ink 72">
                  <a:extLst>
                    <a:ext uri="{FF2B5EF4-FFF2-40B4-BE49-F238E27FC236}">
                      <a16:creationId xmlns:a16="http://schemas.microsoft.com/office/drawing/2014/main" id="{4FD931A2-1803-4304-BB9D-6194E4DFF870}"/>
                    </a:ext>
                  </a:extLst>
                </p:cNvPr>
                <p:cNvPicPr/>
                <p:nvPr/>
              </p:nvPicPr>
              <p:blipFill>
                <a:blip r:embed="rId137"/>
                <a:stretch>
                  <a:fillRect/>
                </a:stretch>
              </p:blipFill>
              <p:spPr>
                <a:xfrm>
                  <a:off x="236885" y="2213616"/>
                  <a:ext cx="612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Ink 105">
                  <a:extLst>
                    <a:ext uri="{FF2B5EF4-FFF2-40B4-BE49-F238E27FC236}">
                      <a16:creationId xmlns:a16="http://schemas.microsoft.com/office/drawing/2014/main" id="{9A010FB3-D02F-4130-A574-7E1F00744EB0}"/>
                    </a:ext>
                  </a:extLst>
                </p14:cNvPr>
                <p14:cNvContentPartPr/>
                <p14:nvPr/>
              </p14:nvContentPartPr>
              <p14:xfrm>
                <a:off x="1510205" y="2769816"/>
                <a:ext cx="10080" cy="1800"/>
              </p14:xfrm>
            </p:contentPart>
          </mc:Choice>
          <mc:Fallback xmlns="">
            <p:pic>
              <p:nvPicPr>
                <p:cNvPr id="106" name="Ink 105">
                  <a:extLst>
                    <a:ext uri="{FF2B5EF4-FFF2-40B4-BE49-F238E27FC236}">
                      <a16:creationId xmlns:a16="http://schemas.microsoft.com/office/drawing/2014/main" id="{9A010FB3-D02F-4130-A574-7E1F00744EB0}"/>
                    </a:ext>
                  </a:extLst>
                </p:cNvPr>
                <p:cNvPicPr/>
                <p:nvPr/>
              </p:nvPicPr>
              <p:blipFill>
                <a:blip r:embed="rId139"/>
                <a:stretch>
                  <a:fillRect/>
                </a:stretch>
              </p:blipFill>
              <p:spPr>
                <a:xfrm>
                  <a:off x="1492205" y="2752176"/>
                  <a:ext cx="45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Ink 106">
                  <a:extLst>
                    <a:ext uri="{FF2B5EF4-FFF2-40B4-BE49-F238E27FC236}">
                      <a16:creationId xmlns:a16="http://schemas.microsoft.com/office/drawing/2014/main" id="{E2CBC7A9-B28C-46A2-B37A-72322F88272C}"/>
                    </a:ext>
                  </a:extLst>
                </p14:cNvPr>
                <p14:cNvContentPartPr/>
                <p14:nvPr/>
              </p14:nvContentPartPr>
              <p14:xfrm>
                <a:off x="591485" y="2273736"/>
                <a:ext cx="1045800" cy="486000"/>
              </p14:xfrm>
            </p:contentPart>
          </mc:Choice>
          <mc:Fallback xmlns="">
            <p:pic>
              <p:nvPicPr>
                <p:cNvPr id="107" name="Ink 106">
                  <a:extLst>
                    <a:ext uri="{FF2B5EF4-FFF2-40B4-BE49-F238E27FC236}">
                      <a16:creationId xmlns:a16="http://schemas.microsoft.com/office/drawing/2014/main" id="{E2CBC7A9-B28C-46A2-B37A-72322F88272C}"/>
                    </a:ext>
                  </a:extLst>
                </p:cNvPr>
                <p:cNvPicPr/>
                <p:nvPr/>
              </p:nvPicPr>
              <p:blipFill>
                <a:blip r:embed="rId141"/>
                <a:stretch>
                  <a:fillRect/>
                </a:stretch>
              </p:blipFill>
              <p:spPr>
                <a:xfrm>
                  <a:off x="573485" y="2256096"/>
                  <a:ext cx="1081440" cy="52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09" name="Ink 108">
                <a:extLst>
                  <a:ext uri="{FF2B5EF4-FFF2-40B4-BE49-F238E27FC236}">
                    <a16:creationId xmlns:a16="http://schemas.microsoft.com/office/drawing/2014/main" id="{50AFFCC4-2814-4BB0-B75D-1A4FA919C171}"/>
                  </a:ext>
                </a:extLst>
              </p14:cNvPr>
              <p14:cNvContentPartPr/>
              <p14:nvPr/>
            </p14:nvContentPartPr>
            <p14:xfrm>
              <a:off x="10190885" y="3548136"/>
              <a:ext cx="10080" cy="3240"/>
            </p14:xfrm>
          </p:contentPart>
        </mc:Choice>
        <mc:Fallback xmlns="">
          <p:pic>
            <p:nvPicPr>
              <p:cNvPr id="109" name="Ink 108">
                <a:extLst>
                  <a:ext uri="{FF2B5EF4-FFF2-40B4-BE49-F238E27FC236}">
                    <a16:creationId xmlns:a16="http://schemas.microsoft.com/office/drawing/2014/main" id="{50AFFCC4-2814-4BB0-B75D-1A4FA919C171}"/>
                  </a:ext>
                </a:extLst>
              </p:cNvPr>
              <p:cNvPicPr/>
              <p:nvPr/>
            </p:nvPicPr>
            <p:blipFill>
              <a:blip r:embed="rId143"/>
              <a:stretch>
                <a:fillRect/>
              </a:stretch>
            </p:blipFill>
            <p:spPr>
              <a:xfrm>
                <a:off x="10172885" y="3530496"/>
                <a:ext cx="45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0" name="Ink 109">
                <a:extLst>
                  <a:ext uri="{FF2B5EF4-FFF2-40B4-BE49-F238E27FC236}">
                    <a16:creationId xmlns:a16="http://schemas.microsoft.com/office/drawing/2014/main" id="{3F078911-0598-45CB-B68F-78598160FA18}"/>
                  </a:ext>
                </a:extLst>
              </p14:cNvPr>
              <p14:cNvContentPartPr/>
              <p14:nvPr/>
            </p14:nvContentPartPr>
            <p14:xfrm>
              <a:off x="9417245" y="2734896"/>
              <a:ext cx="880560" cy="468720"/>
            </p14:xfrm>
          </p:contentPart>
        </mc:Choice>
        <mc:Fallback xmlns="">
          <p:pic>
            <p:nvPicPr>
              <p:cNvPr id="110" name="Ink 109">
                <a:extLst>
                  <a:ext uri="{FF2B5EF4-FFF2-40B4-BE49-F238E27FC236}">
                    <a16:creationId xmlns:a16="http://schemas.microsoft.com/office/drawing/2014/main" id="{3F078911-0598-45CB-B68F-78598160FA18}"/>
                  </a:ext>
                </a:extLst>
              </p:cNvPr>
              <p:cNvPicPr/>
              <p:nvPr/>
            </p:nvPicPr>
            <p:blipFill>
              <a:blip r:embed="rId145"/>
              <a:stretch>
                <a:fillRect/>
              </a:stretch>
            </p:blipFill>
            <p:spPr>
              <a:xfrm>
                <a:off x="9399245" y="2716896"/>
                <a:ext cx="916200" cy="504360"/>
              </a:xfrm>
              <a:prstGeom prst="rect">
                <a:avLst/>
              </a:prstGeom>
            </p:spPr>
          </p:pic>
        </mc:Fallback>
      </mc:AlternateContent>
      <p:grpSp>
        <p:nvGrpSpPr>
          <p:cNvPr id="113" name="Group 112">
            <a:extLst>
              <a:ext uri="{FF2B5EF4-FFF2-40B4-BE49-F238E27FC236}">
                <a16:creationId xmlns:a16="http://schemas.microsoft.com/office/drawing/2014/main" id="{19C53269-F3BD-4ABD-8997-4DA7B4F894F4}"/>
              </a:ext>
            </a:extLst>
          </p:cNvPr>
          <p:cNvGrpSpPr/>
          <p:nvPr/>
        </p:nvGrpSpPr>
        <p:grpSpPr>
          <a:xfrm>
            <a:off x="6498005" y="2692416"/>
            <a:ext cx="3723840" cy="509040"/>
            <a:chOff x="6498005" y="2692416"/>
            <a:chExt cx="3723840" cy="509040"/>
          </a:xfrm>
        </p:grpSpPr>
        <mc:AlternateContent xmlns:mc="http://schemas.openxmlformats.org/markup-compatibility/2006" xmlns:p14="http://schemas.microsoft.com/office/powerpoint/2010/main">
          <mc:Choice Requires="p14">
            <p:contentPart p14:bwMode="auto" r:id="rId146">
              <p14:nvContentPartPr>
                <p14:cNvPr id="75" name="Ink 74">
                  <a:extLst>
                    <a:ext uri="{FF2B5EF4-FFF2-40B4-BE49-F238E27FC236}">
                      <a16:creationId xmlns:a16="http://schemas.microsoft.com/office/drawing/2014/main" id="{FCFA4363-D9FA-4A03-90FF-C5141C25F904}"/>
                    </a:ext>
                  </a:extLst>
                </p14:cNvPr>
                <p14:cNvContentPartPr/>
                <p14:nvPr/>
              </p14:nvContentPartPr>
              <p14:xfrm>
                <a:off x="9543245" y="2728056"/>
                <a:ext cx="678600" cy="26640"/>
              </p14:xfrm>
            </p:contentPart>
          </mc:Choice>
          <mc:Fallback xmlns="">
            <p:pic>
              <p:nvPicPr>
                <p:cNvPr id="75" name="Ink 74">
                  <a:extLst>
                    <a:ext uri="{FF2B5EF4-FFF2-40B4-BE49-F238E27FC236}">
                      <a16:creationId xmlns:a16="http://schemas.microsoft.com/office/drawing/2014/main" id="{FCFA4363-D9FA-4A03-90FF-C5141C25F904}"/>
                    </a:ext>
                  </a:extLst>
                </p:cNvPr>
                <p:cNvPicPr/>
                <p:nvPr/>
              </p:nvPicPr>
              <p:blipFill>
                <a:blip r:embed="rId147"/>
                <a:stretch>
                  <a:fillRect/>
                </a:stretch>
              </p:blipFill>
              <p:spPr>
                <a:xfrm>
                  <a:off x="9525605" y="2710056"/>
                  <a:ext cx="714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6" name="Ink 75">
                  <a:extLst>
                    <a:ext uri="{FF2B5EF4-FFF2-40B4-BE49-F238E27FC236}">
                      <a16:creationId xmlns:a16="http://schemas.microsoft.com/office/drawing/2014/main" id="{F67AD3F2-7D7A-43D2-AB86-885D54C68F12}"/>
                    </a:ext>
                  </a:extLst>
                </p14:cNvPr>
                <p14:cNvContentPartPr/>
                <p14:nvPr/>
              </p14:nvContentPartPr>
              <p14:xfrm>
                <a:off x="8708045" y="2692416"/>
                <a:ext cx="742680" cy="55080"/>
              </p14:xfrm>
            </p:contentPart>
          </mc:Choice>
          <mc:Fallback xmlns="">
            <p:pic>
              <p:nvPicPr>
                <p:cNvPr id="76" name="Ink 75">
                  <a:extLst>
                    <a:ext uri="{FF2B5EF4-FFF2-40B4-BE49-F238E27FC236}">
                      <a16:creationId xmlns:a16="http://schemas.microsoft.com/office/drawing/2014/main" id="{F67AD3F2-7D7A-43D2-AB86-885D54C68F12}"/>
                    </a:ext>
                  </a:extLst>
                </p:cNvPr>
                <p:cNvPicPr/>
                <p:nvPr/>
              </p:nvPicPr>
              <p:blipFill>
                <a:blip r:embed="rId149"/>
                <a:stretch>
                  <a:fillRect/>
                </a:stretch>
              </p:blipFill>
              <p:spPr>
                <a:xfrm>
                  <a:off x="8690405" y="2674416"/>
                  <a:ext cx="77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8" name="Ink 77">
                  <a:extLst>
                    <a:ext uri="{FF2B5EF4-FFF2-40B4-BE49-F238E27FC236}">
                      <a16:creationId xmlns:a16="http://schemas.microsoft.com/office/drawing/2014/main" id="{D6A929EE-AC50-4AE6-91C6-ABB5527E2E4F}"/>
                    </a:ext>
                  </a:extLst>
                </p14:cNvPr>
                <p14:cNvContentPartPr/>
                <p14:nvPr/>
              </p14:nvContentPartPr>
              <p14:xfrm>
                <a:off x="7900925" y="2753976"/>
                <a:ext cx="721800" cy="30240"/>
              </p14:xfrm>
            </p:contentPart>
          </mc:Choice>
          <mc:Fallback xmlns="">
            <p:pic>
              <p:nvPicPr>
                <p:cNvPr id="78" name="Ink 77">
                  <a:extLst>
                    <a:ext uri="{FF2B5EF4-FFF2-40B4-BE49-F238E27FC236}">
                      <a16:creationId xmlns:a16="http://schemas.microsoft.com/office/drawing/2014/main" id="{D6A929EE-AC50-4AE6-91C6-ABB5527E2E4F}"/>
                    </a:ext>
                  </a:extLst>
                </p:cNvPr>
                <p:cNvPicPr/>
                <p:nvPr/>
              </p:nvPicPr>
              <p:blipFill>
                <a:blip r:embed="rId151"/>
                <a:stretch>
                  <a:fillRect/>
                </a:stretch>
              </p:blipFill>
              <p:spPr>
                <a:xfrm>
                  <a:off x="7883285" y="2735976"/>
                  <a:ext cx="757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Ink 111">
                  <a:extLst>
                    <a:ext uri="{FF2B5EF4-FFF2-40B4-BE49-F238E27FC236}">
                      <a16:creationId xmlns:a16="http://schemas.microsoft.com/office/drawing/2014/main" id="{DE2EBBB5-E456-4A52-990F-3FDDB44E3596}"/>
                    </a:ext>
                  </a:extLst>
                </p14:cNvPr>
                <p14:cNvContentPartPr/>
                <p14:nvPr/>
              </p14:nvContentPartPr>
              <p14:xfrm>
                <a:off x="6498005" y="2714016"/>
                <a:ext cx="3013920" cy="487440"/>
              </p14:xfrm>
            </p:contentPart>
          </mc:Choice>
          <mc:Fallback xmlns="">
            <p:pic>
              <p:nvPicPr>
                <p:cNvPr id="112" name="Ink 111">
                  <a:extLst>
                    <a:ext uri="{FF2B5EF4-FFF2-40B4-BE49-F238E27FC236}">
                      <a16:creationId xmlns:a16="http://schemas.microsoft.com/office/drawing/2014/main" id="{DE2EBBB5-E456-4A52-990F-3FDDB44E3596}"/>
                    </a:ext>
                  </a:extLst>
                </p:cNvPr>
                <p:cNvPicPr/>
                <p:nvPr/>
              </p:nvPicPr>
              <p:blipFill>
                <a:blip r:embed="rId153"/>
                <a:stretch>
                  <a:fillRect/>
                </a:stretch>
              </p:blipFill>
              <p:spPr>
                <a:xfrm>
                  <a:off x="6480005" y="2696376"/>
                  <a:ext cx="3049560" cy="52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17" name="Ink 116">
                <a:extLst>
                  <a:ext uri="{FF2B5EF4-FFF2-40B4-BE49-F238E27FC236}">
                    <a16:creationId xmlns:a16="http://schemas.microsoft.com/office/drawing/2014/main" id="{96321119-EF95-4046-9912-1F728E9A113A}"/>
                  </a:ext>
                </a:extLst>
              </p14:cNvPr>
              <p14:cNvContentPartPr/>
              <p14:nvPr/>
            </p14:nvContentPartPr>
            <p14:xfrm>
              <a:off x="1004405" y="3056376"/>
              <a:ext cx="1522800" cy="97200"/>
            </p14:xfrm>
          </p:contentPart>
        </mc:Choice>
        <mc:Fallback xmlns="">
          <p:pic>
            <p:nvPicPr>
              <p:cNvPr id="117" name="Ink 116">
                <a:extLst>
                  <a:ext uri="{FF2B5EF4-FFF2-40B4-BE49-F238E27FC236}">
                    <a16:creationId xmlns:a16="http://schemas.microsoft.com/office/drawing/2014/main" id="{96321119-EF95-4046-9912-1F728E9A113A}"/>
                  </a:ext>
                </a:extLst>
              </p:cNvPr>
              <p:cNvPicPr/>
              <p:nvPr/>
            </p:nvPicPr>
            <p:blipFill>
              <a:blip r:embed="rId155"/>
              <a:stretch>
                <a:fillRect/>
              </a:stretch>
            </p:blipFill>
            <p:spPr>
              <a:xfrm>
                <a:off x="986765" y="3038376"/>
                <a:ext cx="155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8" name="Ink 117">
                <a:extLst>
                  <a:ext uri="{FF2B5EF4-FFF2-40B4-BE49-F238E27FC236}">
                    <a16:creationId xmlns:a16="http://schemas.microsoft.com/office/drawing/2014/main" id="{44C9F918-3E79-42DF-AEFF-5FE2364E2D06}"/>
                  </a:ext>
                </a:extLst>
              </p14:cNvPr>
              <p14:cNvContentPartPr/>
              <p14:nvPr/>
            </p14:nvContentPartPr>
            <p14:xfrm>
              <a:off x="322925" y="3101016"/>
              <a:ext cx="713160" cy="114480"/>
            </p14:xfrm>
          </p:contentPart>
        </mc:Choice>
        <mc:Fallback xmlns="">
          <p:pic>
            <p:nvPicPr>
              <p:cNvPr id="118" name="Ink 117">
                <a:extLst>
                  <a:ext uri="{FF2B5EF4-FFF2-40B4-BE49-F238E27FC236}">
                    <a16:creationId xmlns:a16="http://schemas.microsoft.com/office/drawing/2014/main" id="{44C9F918-3E79-42DF-AEFF-5FE2364E2D06}"/>
                  </a:ext>
                </a:extLst>
              </p:cNvPr>
              <p:cNvPicPr/>
              <p:nvPr/>
            </p:nvPicPr>
            <p:blipFill>
              <a:blip r:embed="rId157"/>
              <a:stretch>
                <a:fillRect/>
              </a:stretch>
            </p:blipFill>
            <p:spPr>
              <a:xfrm>
                <a:off x="304925" y="3083376"/>
                <a:ext cx="748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0" name="Ink 129">
                <a:extLst>
                  <a:ext uri="{FF2B5EF4-FFF2-40B4-BE49-F238E27FC236}">
                    <a16:creationId xmlns:a16="http://schemas.microsoft.com/office/drawing/2014/main" id="{9168F6A7-177F-43EA-AD45-0EA7560B11E2}"/>
                  </a:ext>
                </a:extLst>
              </p14:cNvPr>
              <p14:cNvContentPartPr/>
              <p14:nvPr/>
            </p14:nvContentPartPr>
            <p14:xfrm>
              <a:off x="359285" y="2696376"/>
              <a:ext cx="3275640" cy="498600"/>
            </p14:xfrm>
          </p:contentPart>
        </mc:Choice>
        <mc:Fallback xmlns="">
          <p:pic>
            <p:nvPicPr>
              <p:cNvPr id="130" name="Ink 129">
                <a:extLst>
                  <a:ext uri="{FF2B5EF4-FFF2-40B4-BE49-F238E27FC236}">
                    <a16:creationId xmlns:a16="http://schemas.microsoft.com/office/drawing/2014/main" id="{9168F6A7-177F-43EA-AD45-0EA7560B11E2}"/>
                  </a:ext>
                </a:extLst>
              </p:cNvPr>
              <p:cNvPicPr/>
              <p:nvPr/>
            </p:nvPicPr>
            <p:blipFill>
              <a:blip r:embed="rId159"/>
              <a:stretch>
                <a:fillRect/>
              </a:stretch>
            </p:blipFill>
            <p:spPr>
              <a:xfrm>
                <a:off x="341285" y="2678376"/>
                <a:ext cx="33112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4744103B-E471-47A7-A76B-19F34D131A00}"/>
                  </a:ext>
                </a:extLst>
              </p14:cNvPr>
              <p14:cNvContentPartPr/>
              <p14:nvPr/>
            </p14:nvContentPartPr>
            <p14:xfrm>
              <a:off x="3815645" y="3096336"/>
              <a:ext cx="868680" cy="41400"/>
            </p14:xfrm>
          </p:contentPart>
        </mc:Choice>
        <mc:Fallback xmlns="">
          <p:pic>
            <p:nvPicPr>
              <p:cNvPr id="114" name="Ink 113">
                <a:extLst>
                  <a:ext uri="{FF2B5EF4-FFF2-40B4-BE49-F238E27FC236}">
                    <a16:creationId xmlns:a16="http://schemas.microsoft.com/office/drawing/2014/main" id="{4744103B-E471-47A7-A76B-19F34D131A00}"/>
                  </a:ext>
                </a:extLst>
              </p:cNvPr>
              <p:cNvPicPr/>
              <p:nvPr/>
            </p:nvPicPr>
            <p:blipFill>
              <a:blip r:embed="rId161"/>
              <a:stretch>
                <a:fillRect/>
              </a:stretch>
            </p:blipFill>
            <p:spPr>
              <a:xfrm>
                <a:off x="3797645" y="3078336"/>
                <a:ext cx="904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760450A1-E9BA-4C35-B227-C87585314BA0}"/>
                  </a:ext>
                </a:extLst>
              </p14:cNvPr>
              <p14:cNvContentPartPr/>
              <p14:nvPr/>
            </p14:nvContentPartPr>
            <p14:xfrm>
              <a:off x="2460965" y="3151056"/>
              <a:ext cx="1117440" cy="99360"/>
            </p14:xfrm>
          </p:contentPart>
        </mc:Choice>
        <mc:Fallback xmlns="">
          <p:pic>
            <p:nvPicPr>
              <p:cNvPr id="115" name="Ink 114">
                <a:extLst>
                  <a:ext uri="{FF2B5EF4-FFF2-40B4-BE49-F238E27FC236}">
                    <a16:creationId xmlns:a16="http://schemas.microsoft.com/office/drawing/2014/main" id="{760450A1-E9BA-4C35-B227-C87585314BA0}"/>
                  </a:ext>
                </a:extLst>
              </p:cNvPr>
              <p:cNvPicPr/>
              <p:nvPr/>
            </p:nvPicPr>
            <p:blipFill>
              <a:blip r:embed="rId163"/>
              <a:stretch>
                <a:fillRect/>
              </a:stretch>
            </p:blipFill>
            <p:spPr>
              <a:xfrm>
                <a:off x="2443325" y="3133416"/>
                <a:ext cx="115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 name="Ink 131">
                <a:extLst>
                  <a:ext uri="{FF2B5EF4-FFF2-40B4-BE49-F238E27FC236}">
                    <a16:creationId xmlns:a16="http://schemas.microsoft.com/office/drawing/2014/main" id="{340288A1-F204-4DDA-B54F-BE125029785E}"/>
                  </a:ext>
                </a:extLst>
              </p14:cNvPr>
              <p14:cNvContentPartPr/>
              <p14:nvPr/>
            </p14:nvContentPartPr>
            <p14:xfrm>
              <a:off x="8048165" y="3047736"/>
              <a:ext cx="2338920" cy="553320"/>
            </p14:xfrm>
          </p:contentPart>
        </mc:Choice>
        <mc:Fallback xmlns="">
          <p:pic>
            <p:nvPicPr>
              <p:cNvPr id="132" name="Ink 131">
                <a:extLst>
                  <a:ext uri="{FF2B5EF4-FFF2-40B4-BE49-F238E27FC236}">
                    <a16:creationId xmlns:a16="http://schemas.microsoft.com/office/drawing/2014/main" id="{340288A1-F204-4DDA-B54F-BE125029785E}"/>
                  </a:ext>
                </a:extLst>
              </p:cNvPr>
              <p:cNvPicPr/>
              <p:nvPr/>
            </p:nvPicPr>
            <p:blipFill>
              <a:blip r:embed="rId165"/>
              <a:stretch>
                <a:fillRect/>
              </a:stretch>
            </p:blipFill>
            <p:spPr>
              <a:xfrm>
                <a:off x="8030525" y="3029736"/>
                <a:ext cx="237456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0" name="Ink 149">
                <a:extLst>
                  <a:ext uri="{FF2B5EF4-FFF2-40B4-BE49-F238E27FC236}">
                    <a16:creationId xmlns:a16="http://schemas.microsoft.com/office/drawing/2014/main" id="{D48C8C17-D947-4733-9861-6CCDFF1685E5}"/>
                  </a:ext>
                </a:extLst>
              </p14:cNvPr>
              <p14:cNvContentPartPr/>
              <p14:nvPr/>
            </p14:nvContentPartPr>
            <p14:xfrm>
              <a:off x="1023125" y="3965016"/>
              <a:ext cx="2348640" cy="57600"/>
            </p14:xfrm>
          </p:contentPart>
        </mc:Choice>
        <mc:Fallback xmlns="">
          <p:pic>
            <p:nvPicPr>
              <p:cNvPr id="150" name="Ink 149">
                <a:extLst>
                  <a:ext uri="{FF2B5EF4-FFF2-40B4-BE49-F238E27FC236}">
                    <a16:creationId xmlns:a16="http://schemas.microsoft.com/office/drawing/2014/main" id="{D48C8C17-D947-4733-9861-6CCDFF1685E5}"/>
                  </a:ext>
                </a:extLst>
              </p:cNvPr>
              <p:cNvPicPr/>
              <p:nvPr/>
            </p:nvPicPr>
            <p:blipFill>
              <a:blip r:embed="rId167"/>
              <a:stretch>
                <a:fillRect/>
              </a:stretch>
            </p:blipFill>
            <p:spPr>
              <a:xfrm>
                <a:off x="1005485" y="3947016"/>
                <a:ext cx="2384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5" name="Ink 154">
                <a:extLst>
                  <a:ext uri="{FF2B5EF4-FFF2-40B4-BE49-F238E27FC236}">
                    <a16:creationId xmlns:a16="http://schemas.microsoft.com/office/drawing/2014/main" id="{89B11241-16B1-43F1-98CD-0BBFD490F66C}"/>
                  </a:ext>
                </a:extLst>
              </p14:cNvPr>
              <p14:cNvContentPartPr/>
              <p14:nvPr/>
            </p14:nvContentPartPr>
            <p14:xfrm>
              <a:off x="313205" y="3536256"/>
              <a:ext cx="1927440" cy="526320"/>
            </p14:xfrm>
          </p:contentPart>
        </mc:Choice>
        <mc:Fallback xmlns="">
          <p:pic>
            <p:nvPicPr>
              <p:cNvPr id="155" name="Ink 154">
                <a:extLst>
                  <a:ext uri="{FF2B5EF4-FFF2-40B4-BE49-F238E27FC236}">
                    <a16:creationId xmlns:a16="http://schemas.microsoft.com/office/drawing/2014/main" id="{89B11241-16B1-43F1-98CD-0BBFD490F66C}"/>
                  </a:ext>
                </a:extLst>
              </p:cNvPr>
              <p:cNvPicPr/>
              <p:nvPr/>
            </p:nvPicPr>
            <p:blipFill>
              <a:blip r:embed="rId169"/>
              <a:stretch>
                <a:fillRect/>
              </a:stretch>
            </p:blipFill>
            <p:spPr>
              <a:xfrm>
                <a:off x="295205" y="3518256"/>
                <a:ext cx="19630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0" name="Ink 159">
                <a:extLst>
                  <a:ext uri="{FF2B5EF4-FFF2-40B4-BE49-F238E27FC236}">
                    <a16:creationId xmlns:a16="http://schemas.microsoft.com/office/drawing/2014/main" id="{2A064810-636F-40F1-B88B-C35BE833E77D}"/>
                  </a:ext>
                </a:extLst>
              </p14:cNvPr>
              <p14:cNvContentPartPr/>
              <p14:nvPr/>
            </p14:nvContentPartPr>
            <p14:xfrm>
              <a:off x="232925" y="3513576"/>
              <a:ext cx="3144240" cy="553680"/>
            </p14:xfrm>
          </p:contentPart>
        </mc:Choice>
        <mc:Fallback xmlns="">
          <p:pic>
            <p:nvPicPr>
              <p:cNvPr id="160" name="Ink 159">
                <a:extLst>
                  <a:ext uri="{FF2B5EF4-FFF2-40B4-BE49-F238E27FC236}">
                    <a16:creationId xmlns:a16="http://schemas.microsoft.com/office/drawing/2014/main" id="{2A064810-636F-40F1-B88B-C35BE833E77D}"/>
                  </a:ext>
                </a:extLst>
              </p:cNvPr>
              <p:cNvPicPr/>
              <p:nvPr/>
            </p:nvPicPr>
            <p:blipFill>
              <a:blip r:embed="rId171"/>
              <a:stretch>
                <a:fillRect/>
              </a:stretch>
            </p:blipFill>
            <p:spPr>
              <a:xfrm>
                <a:off x="215285" y="3495936"/>
                <a:ext cx="317988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1" name="Ink 160">
                <a:extLst>
                  <a:ext uri="{FF2B5EF4-FFF2-40B4-BE49-F238E27FC236}">
                    <a16:creationId xmlns:a16="http://schemas.microsoft.com/office/drawing/2014/main" id="{88A655E4-5BB1-41CB-A4E7-D281979A0CA2}"/>
                  </a:ext>
                </a:extLst>
              </p14:cNvPr>
              <p14:cNvContentPartPr/>
              <p14:nvPr/>
            </p14:nvContentPartPr>
            <p14:xfrm>
              <a:off x="7448045" y="3914976"/>
              <a:ext cx="2929680" cy="570240"/>
            </p14:xfrm>
          </p:contentPart>
        </mc:Choice>
        <mc:Fallback xmlns="">
          <p:pic>
            <p:nvPicPr>
              <p:cNvPr id="161" name="Ink 160">
                <a:extLst>
                  <a:ext uri="{FF2B5EF4-FFF2-40B4-BE49-F238E27FC236}">
                    <a16:creationId xmlns:a16="http://schemas.microsoft.com/office/drawing/2014/main" id="{88A655E4-5BB1-41CB-A4E7-D281979A0CA2}"/>
                  </a:ext>
                </a:extLst>
              </p:cNvPr>
              <p:cNvPicPr/>
              <p:nvPr/>
            </p:nvPicPr>
            <p:blipFill>
              <a:blip r:embed="rId173"/>
              <a:stretch>
                <a:fillRect/>
              </a:stretch>
            </p:blipFill>
            <p:spPr>
              <a:xfrm>
                <a:off x="7430405" y="3897336"/>
                <a:ext cx="2965320" cy="605880"/>
              </a:xfrm>
              <a:prstGeom prst="rect">
                <a:avLst/>
              </a:prstGeom>
            </p:spPr>
          </p:pic>
        </mc:Fallback>
      </mc:AlternateContent>
      <p:grpSp>
        <p:nvGrpSpPr>
          <p:cNvPr id="174" name="Group 173">
            <a:extLst>
              <a:ext uri="{FF2B5EF4-FFF2-40B4-BE49-F238E27FC236}">
                <a16:creationId xmlns:a16="http://schemas.microsoft.com/office/drawing/2014/main" id="{F10CDF4B-67F1-4204-BCEB-602FA5F80161}"/>
              </a:ext>
            </a:extLst>
          </p:cNvPr>
          <p:cNvGrpSpPr/>
          <p:nvPr/>
        </p:nvGrpSpPr>
        <p:grpSpPr>
          <a:xfrm>
            <a:off x="387005" y="3476136"/>
            <a:ext cx="9895680" cy="1072800"/>
            <a:chOff x="387005" y="3476136"/>
            <a:chExt cx="9895680" cy="1072800"/>
          </a:xfrm>
        </p:grpSpPr>
        <mc:AlternateContent xmlns:mc="http://schemas.openxmlformats.org/markup-compatibility/2006" xmlns:p14="http://schemas.microsoft.com/office/powerpoint/2010/main">
          <mc:Choice Requires="p14">
            <p:contentPart p14:bwMode="auto" r:id="rId174">
              <p14:nvContentPartPr>
                <p14:cNvPr id="151" name="Ink 150">
                  <a:extLst>
                    <a:ext uri="{FF2B5EF4-FFF2-40B4-BE49-F238E27FC236}">
                      <a16:creationId xmlns:a16="http://schemas.microsoft.com/office/drawing/2014/main" id="{FDC600A6-D9B5-4D8B-932C-32DFD448011B}"/>
                    </a:ext>
                  </a:extLst>
                </p14:cNvPr>
                <p14:cNvContentPartPr/>
                <p14:nvPr/>
              </p14:nvContentPartPr>
              <p14:xfrm>
                <a:off x="387005" y="3943776"/>
                <a:ext cx="657000" cy="50760"/>
              </p14:xfrm>
            </p:contentPart>
          </mc:Choice>
          <mc:Fallback xmlns="">
            <p:pic>
              <p:nvPicPr>
                <p:cNvPr id="151" name="Ink 150">
                  <a:extLst>
                    <a:ext uri="{FF2B5EF4-FFF2-40B4-BE49-F238E27FC236}">
                      <a16:creationId xmlns:a16="http://schemas.microsoft.com/office/drawing/2014/main" id="{FDC600A6-D9B5-4D8B-932C-32DFD448011B}"/>
                    </a:ext>
                  </a:extLst>
                </p:cNvPr>
                <p:cNvPicPr/>
                <p:nvPr/>
              </p:nvPicPr>
              <p:blipFill>
                <a:blip r:embed="rId175"/>
                <a:stretch>
                  <a:fillRect/>
                </a:stretch>
              </p:blipFill>
              <p:spPr>
                <a:xfrm>
                  <a:off x="369005" y="3926136"/>
                  <a:ext cx="692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2" name="Ink 151">
                  <a:extLst>
                    <a:ext uri="{FF2B5EF4-FFF2-40B4-BE49-F238E27FC236}">
                      <a16:creationId xmlns:a16="http://schemas.microsoft.com/office/drawing/2014/main" id="{47F7002A-E8B0-48F3-8671-33F3A8572A3E}"/>
                    </a:ext>
                  </a:extLst>
                </p14:cNvPr>
                <p14:cNvContentPartPr/>
                <p14:nvPr/>
              </p14:nvContentPartPr>
              <p14:xfrm>
                <a:off x="9831245" y="4391616"/>
                <a:ext cx="383760" cy="63000"/>
              </p14:xfrm>
            </p:contentPart>
          </mc:Choice>
          <mc:Fallback xmlns="">
            <p:pic>
              <p:nvPicPr>
                <p:cNvPr id="152" name="Ink 151">
                  <a:extLst>
                    <a:ext uri="{FF2B5EF4-FFF2-40B4-BE49-F238E27FC236}">
                      <a16:creationId xmlns:a16="http://schemas.microsoft.com/office/drawing/2014/main" id="{47F7002A-E8B0-48F3-8671-33F3A8572A3E}"/>
                    </a:ext>
                  </a:extLst>
                </p:cNvPr>
                <p:cNvPicPr/>
                <p:nvPr/>
              </p:nvPicPr>
              <p:blipFill>
                <a:blip r:embed="rId177"/>
                <a:stretch>
                  <a:fillRect/>
                </a:stretch>
              </p:blipFill>
              <p:spPr>
                <a:xfrm>
                  <a:off x="9813245" y="4373616"/>
                  <a:ext cx="419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3" name="Ink 152">
                  <a:extLst>
                    <a:ext uri="{FF2B5EF4-FFF2-40B4-BE49-F238E27FC236}">
                      <a16:creationId xmlns:a16="http://schemas.microsoft.com/office/drawing/2014/main" id="{8F81CCAE-36B1-4A7A-B498-4104057D16B8}"/>
                    </a:ext>
                  </a:extLst>
                </p14:cNvPr>
                <p14:cNvContentPartPr/>
                <p14:nvPr/>
              </p14:nvContentPartPr>
              <p14:xfrm>
                <a:off x="7564685" y="4407456"/>
                <a:ext cx="2107080" cy="55080"/>
              </p14:xfrm>
            </p:contentPart>
          </mc:Choice>
          <mc:Fallback xmlns="">
            <p:pic>
              <p:nvPicPr>
                <p:cNvPr id="153" name="Ink 152">
                  <a:extLst>
                    <a:ext uri="{FF2B5EF4-FFF2-40B4-BE49-F238E27FC236}">
                      <a16:creationId xmlns:a16="http://schemas.microsoft.com/office/drawing/2014/main" id="{8F81CCAE-36B1-4A7A-B498-4104057D16B8}"/>
                    </a:ext>
                  </a:extLst>
                </p:cNvPr>
                <p:cNvPicPr/>
                <p:nvPr/>
              </p:nvPicPr>
              <p:blipFill>
                <a:blip r:embed="rId179"/>
                <a:stretch>
                  <a:fillRect/>
                </a:stretch>
              </p:blipFill>
              <p:spPr>
                <a:xfrm>
                  <a:off x="7547045" y="4389456"/>
                  <a:ext cx="214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9786FAB6-803C-4BFF-9012-F9A1E5445AA6}"/>
                    </a:ext>
                  </a:extLst>
                </p14:cNvPr>
                <p14:cNvContentPartPr/>
                <p14:nvPr/>
              </p14:nvContentPartPr>
              <p14:xfrm>
                <a:off x="9556925" y="3576216"/>
                <a:ext cx="643320" cy="30600"/>
              </p14:xfrm>
            </p:contentPart>
          </mc:Choice>
          <mc:Fallback xmlns="">
            <p:pic>
              <p:nvPicPr>
                <p:cNvPr id="119" name="Ink 118">
                  <a:extLst>
                    <a:ext uri="{FF2B5EF4-FFF2-40B4-BE49-F238E27FC236}">
                      <a16:creationId xmlns:a16="http://schemas.microsoft.com/office/drawing/2014/main" id="{9786FAB6-803C-4BFF-9012-F9A1E5445AA6}"/>
                    </a:ext>
                  </a:extLst>
                </p:cNvPr>
                <p:cNvPicPr/>
                <p:nvPr/>
              </p:nvPicPr>
              <p:blipFill>
                <a:blip r:embed="rId181"/>
                <a:stretch>
                  <a:fillRect/>
                </a:stretch>
              </p:blipFill>
              <p:spPr>
                <a:xfrm>
                  <a:off x="9539285" y="3558216"/>
                  <a:ext cx="678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0F9378D8-E7BF-414F-AC6E-667D3E846ABD}"/>
                    </a:ext>
                  </a:extLst>
                </p14:cNvPr>
                <p14:cNvContentPartPr/>
                <p14:nvPr/>
              </p14:nvContentPartPr>
              <p14:xfrm>
                <a:off x="8326805" y="3567936"/>
                <a:ext cx="1071000" cy="34920"/>
              </p14:xfrm>
            </p:contentPart>
          </mc:Choice>
          <mc:Fallback xmlns="">
            <p:pic>
              <p:nvPicPr>
                <p:cNvPr id="120" name="Ink 119">
                  <a:extLst>
                    <a:ext uri="{FF2B5EF4-FFF2-40B4-BE49-F238E27FC236}">
                      <a16:creationId xmlns:a16="http://schemas.microsoft.com/office/drawing/2014/main" id="{0F9378D8-E7BF-414F-AC6E-667D3E846ABD}"/>
                    </a:ext>
                  </a:extLst>
                </p:cNvPr>
                <p:cNvPicPr/>
                <p:nvPr/>
              </p:nvPicPr>
              <p:blipFill>
                <a:blip r:embed="rId183"/>
                <a:stretch>
                  <a:fillRect/>
                </a:stretch>
              </p:blipFill>
              <p:spPr>
                <a:xfrm>
                  <a:off x="8308805" y="3549936"/>
                  <a:ext cx="1106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C9454E7F-8D2A-4992-8745-E01809127CF4}"/>
                    </a:ext>
                  </a:extLst>
                </p14:cNvPr>
                <p14:cNvContentPartPr/>
                <p14:nvPr/>
              </p14:nvContentPartPr>
              <p14:xfrm>
                <a:off x="7403765" y="3553896"/>
                <a:ext cx="649080" cy="28080"/>
              </p14:xfrm>
            </p:contentPart>
          </mc:Choice>
          <mc:Fallback xmlns="">
            <p:pic>
              <p:nvPicPr>
                <p:cNvPr id="121" name="Ink 120">
                  <a:extLst>
                    <a:ext uri="{FF2B5EF4-FFF2-40B4-BE49-F238E27FC236}">
                      <a16:creationId xmlns:a16="http://schemas.microsoft.com/office/drawing/2014/main" id="{C9454E7F-8D2A-4992-8745-E01809127CF4}"/>
                    </a:ext>
                  </a:extLst>
                </p:cNvPr>
                <p:cNvPicPr/>
                <p:nvPr/>
              </p:nvPicPr>
              <p:blipFill>
                <a:blip r:embed="rId185"/>
                <a:stretch>
                  <a:fillRect/>
                </a:stretch>
              </p:blipFill>
              <p:spPr>
                <a:xfrm>
                  <a:off x="7386125" y="3536256"/>
                  <a:ext cx="684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2265FC2F-1EB9-4CCB-8594-B0AE084FE6A4}"/>
                    </a:ext>
                  </a:extLst>
                </p14:cNvPr>
                <p14:cNvContentPartPr/>
                <p14:nvPr/>
              </p14:nvContentPartPr>
              <p14:xfrm>
                <a:off x="6779885" y="3544896"/>
                <a:ext cx="348480" cy="12960"/>
              </p14:xfrm>
            </p:contentPart>
          </mc:Choice>
          <mc:Fallback xmlns="">
            <p:pic>
              <p:nvPicPr>
                <p:cNvPr id="122" name="Ink 121">
                  <a:extLst>
                    <a:ext uri="{FF2B5EF4-FFF2-40B4-BE49-F238E27FC236}">
                      <a16:creationId xmlns:a16="http://schemas.microsoft.com/office/drawing/2014/main" id="{2265FC2F-1EB9-4CCB-8594-B0AE084FE6A4}"/>
                    </a:ext>
                  </a:extLst>
                </p:cNvPr>
                <p:cNvPicPr/>
                <p:nvPr/>
              </p:nvPicPr>
              <p:blipFill>
                <a:blip r:embed="rId187"/>
                <a:stretch>
                  <a:fillRect/>
                </a:stretch>
              </p:blipFill>
              <p:spPr>
                <a:xfrm>
                  <a:off x="6761885" y="3526896"/>
                  <a:ext cx="384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FD1586AD-BC77-4923-9A7E-64FC8BC1F0D5}"/>
                    </a:ext>
                  </a:extLst>
                </p14:cNvPr>
                <p14:cNvContentPartPr/>
                <p14:nvPr/>
              </p14:nvContentPartPr>
              <p14:xfrm>
                <a:off x="6690245" y="3538416"/>
                <a:ext cx="318960" cy="13680"/>
              </p14:xfrm>
            </p:contentPart>
          </mc:Choice>
          <mc:Fallback xmlns="">
            <p:pic>
              <p:nvPicPr>
                <p:cNvPr id="124" name="Ink 123">
                  <a:extLst>
                    <a:ext uri="{FF2B5EF4-FFF2-40B4-BE49-F238E27FC236}">
                      <a16:creationId xmlns:a16="http://schemas.microsoft.com/office/drawing/2014/main" id="{FD1586AD-BC77-4923-9A7E-64FC8BC1F0D5}"/>
                    </a:ext>
                  </a:extLst>
                </p:cNvPr>
                <p:cNvPicPr/>
                <p:nvPr/>
              </p:nvPicPr>
              <p:blipFill>
                <a:blip r:embed="rId189"/>
                <a:stretch>
                  <a:fillRect/>
                </a:stretch>
              </p:blipFill>
              <p:spPr>
                <a:xfrm>
                  <a:off x="6672605" y="3520416"/>
                  <a:ext cx="354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EB4E3717-4AAF-4416-8A72-9538207DD117}"/>
                    </a:ext>
                  </a:extLst>
                </p14:cNvPr>
                <p14:cNvContentPartPr/>
                <p14:nvPr/>
              </p14:nvContentPartPr>
              <p14:xfrm>
                <a:off x="4997525" y="3502416"/>
                <a:ext cx="1461600" cy="57960"/>
              </p14:xfrm>
            </p:contentPart>
          </mc:Choice>
          <mc:Fallback xmlns="">
            <p:pic>
              <p:nvPicPr>
                <p:cNvPr id="125" name="Ink 124">
                  <a:extLst>
                    <a:ext uri="{FF2B5EF4-FFF2-40B4-BE49-F238E27FC236}">
                      <a16:creationId xmlns:a16="http://schemas.microsoft.com/office/drawing/2014/main" id="{EB4E3717-4AAF-4416-8A72-9538207DD117}"/>
                    </a:ext>
                  </a:extLst>
                </p:cNvPr>
                <p:cNvPicPr/>
                <p:nvPr/>
              </p:nvPicPr>
              <p:blipFill>
                <a:blip r:embed="rId191"/>
                <a:stretch>
                  <a:fillRect/>
                </a:stretch>
              </p:blipFill>
              <p:spPr>
                <a:xfrm>
                  <a:off x="4979885" y="3484416"/>
                  <a:ext cx="1497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041041B5-9A02-4238-B05C-6E4EF67C3DCE}"/>
                    </a:ext>
                  </a:extLst>
                </p14:cNvPr>
                <p14:cNvContentPartPr/>
                <p14:nvPr/>
              </p14:nvContentPartPr>
              <p14:xfrm>
                <a:off x="4519445" y="3567936"/>
                <a:ext cx="433440" cy="24120"/>
              </p14:xfrm>
            </p:contentPart>
          </mc:Choice>
          <mc:Fallback xmlns="">
            <p:pic>
              <p:nvPicPr>
                <p:cNvPr id="126" name="Ink 125">
                  <a:extLst>
                    <a:ext uri="{FF2B5EF4-FFF2-40B4-BE49-F238E27FC236}">
                      <a16:creationId xmlns:a16="http://schemas.microsoft.com/office/drawing/2014/main" id="{041041B5-9A02-4238-B05C-6E4EF67C3DCE}"/>
                    </a:ext>
                  </a:extLst>
                </p:cNvPr>
                <p:cNvPicPr/>
                <p:nvPr/>
              </p:nvPicPr>
              <p:blipFill>
                <a:blip r:embed="rId193"/>
                <a:stretch>
                  <a:fillRect/>
                </a:stretch>
              </p:blipFill>
              <p:spPr>
                <a:xfrm>
                  <a:off x="4501445" y="3549936"/>
                  <a:ext cx="469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6DE03AAE-8836-48E0-A931-0C1EEA541460}"/>
                    </a:ext>
                  </a:extLst>
                </p14:cNvPr>
                <p14:cNvContentPartPr/>
                <p14:nvPr/>
              </p14:nvContentPartPr>
              <p14:xfrm>
                <a:off x="3927965" y="3581976"/>
                <a:ext cx="356040" cy="45000"/>
              </p14:xfrm>
            </p:contentPart>
          </mc:Choice>
          <mc:Fallback xmlns="">
            <p:pic>
              <p:nvPicPr>
                <p:cNvPr id="127" name="Ink 126">
                  <a:extLst>
                    <a:ext uri="{FF2B5EF4-FFF2-40B4-BE49-F238E27FC236}">
                      <a16:creationId xmlns:a16="http://schemas.microsoft.com/office/drawing/2014/main" id="{6DE03AAE-8836-48E0-A931-0C1EEA541460}"/>
                    </a:ext>
                  </a:extLst>
                </p:cNvPr>
                <p:cNvPicPr/>
                <p:nvPr/>
              </p:nvPicPr>
              <p:blipFill>
                <a:blip r:embed="rId195"/>
                <a:stretch>
                  <a:fillRect/>
                </a:stretch>
              </p:blipFill>
              <p:spPr>
                <a:xfrm>
                  <a:off x="3910325" y="3563976"/>
                  <a:ext cx="391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Ink 127">
                  <a:extLst>
                    <a:ext uri="{FF2B5EF4-FFF2-40B4-BE49-F238E27FC236}">
                      <a16:creationId xmlns:a16="http://schemas.microsoft.com/office/drawing/2014/main" id="{833E6BF3-FF2A-459F-8643-1ACA343404EF}"/>
                    </a:ext>
                  </a:extLst>
                </p14:cNvPr>
                <p14:cNvContentPartPr/>
                <p14:nvPr/>
              </p14:nvContentPartPr>
              <p14:xfrm>
                <a:off x="3141365" y="3557136"/>
                <a:ext cx="575280" cy="10800"/>
              </p14:xfrm>
            </p:contentPart>
          </mc:Choice>
          <mc:Fallback xmlns="">
            <p:pic>
              <p:nvPicPr>
                <p:cNvPr id="128" name="Ink 127">
                  <a:extLst>
                    <a:ext uri="{FF2B5EF4-FFF2-40B4-BE49-F238E27FC236}">
                      <a16:creationId xmlns:a16="http://schemas.microsoft.com/office/drawing/2014/main" id="{833E6BF3-FF2A-459F-8643-1ACA343404EF}"/>
                    </a:ext>
                  </a:extLst>
                </p:cNvPr>
                <p:cNvPicPr/>
                <p:nvPr/>
              </p:nvPicPr>
              <p:blipFill>
                <a:blip r:embed="rId197"/>
                <a:stretch>
                  <a:fillRect/>
                </a:stretch>
              </p:blipFill>
              <p:spPr>
                <a:xfrm>
                  <a:off x="3123365" y="3539496"/>
                  <a:ext cx="610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94CEEA81-0577-4C8A-AB24-4F5341894E68}"/>
                    </a:ext>
                  </a:extLst>
                </p14:cNvPr>
                <p14:cNvContentPartPr/>
                <p14:nvPr/>
              </p14:nvContentPartPr>
              <p14:xfrm>
                <a:off x="713525" y="3476136"/>
                <a:ext cx="1324080" cy="78120"/>
              </p14:xfrm>
            </p:contentPart>
          </mc:Choice>
          <mc:Fallback xmlns="">
            <p:pic>
              <p:nvPicPr>
                <p:cNvPr id="134" name="Ink 133">
                  <a:extLst>
                    <a:ext uri="{FF2B5EF4-FFF2-40B4-BE49-F238E27FC236}">
                      <a16:creationId xmlns:a16="http://schemas.microsoft.com/office/drawing/2014/main" id="{94CEEA81-0577-4C8A-AB24-4F5341894E68}"/>
                    </a:ext>
                  </a:extLst>
                </p:cNvPr>
                <p:cNvPicPr/>
                <p:nvPr/>
              </p:nvPicPr>
              <p:blipFill>
                <a:blip r:embed="rId199"/>
                <a:stretch>
                  <a:fillRect/>
                </a:stretch>
              </p:blipFill>
              <p:spPr>
                <a:xfrm>
                  <a:off x="695525" y="3458496"/>
                  <a:ext cx="135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Ink 134">
                  <a:extLst>
                    <a:ext uri="{FF2B5EF4-FFF2-40B4-BE49-F238E27FC236}">
                      <a16:creationId xmlns:a16="http://schemas.microsoft.com/office/drawing/2014/main" id="{701F3D67-9958-4C61-8821-DB7BAFACF8F6}"/>
                    </a:ext>
                  </a:extLst>
                </p14:cNvPr>
                <p14:cNvContentPartPr/>
                <p14:nvPr/>
              </p14:nvContentPartPr>
              <p14:xfrm>
                <a:off x="9496805" y="3903816"/>
                <a:ext cx="785880" cy="100080"/>
              </p14:xfrm>
            </p:contentPart>
          </mc:Choice>
          <mc:Fallback xmlns="">
            <p:pic>
              <p:nvPicPr>
                <p:cNvPr id="135" name="Ink 134">
                  <a:extLst>
                    <a:ext uri="{FF2B5EF4-FFF2-40B4-BE49-F238E27FC236}">
                      <a16:creationId xmlns:a16="http://schemas.microsoft.com/office/drawing/2014/main" id="{701F3D67-9958-4C61-8821-DB7BAFACF8F6}"/>
                    </a:ext>
                  </a:extLst>
                </p:cNvPr>
                <p:cNvPicPr/>
                <p:nvPr/>
              </p:nvPicPr>
              <p:blipFill>
                <a:blip r:embed="rId201"/>
                <a:stretch>
                  <a:fillRect/>
                </a:stretch>
              </p:blipFill>
              <p:spPr>
                <a:xfrm>
                  <a:off x="9479165" y="3885816"/>
                  <a:ext cx="821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Ink 135">
                  <a:extLst>
                    <a:ext uri="{FF2B5EF4-FFF2-40B4-BE49-F238E27FC236}">
                      <a16:creationId xmlns:a16="http://schemas.microsoft.com/office/drawing/2014/main" id="{CB6C1150-17E3-4CB2-B052-5D4A64C51FC5}"/>
                    </a:ext>
                  </a:extLst>
                </p14:cNvPr>
                <p14:cNvContentPartPr/>
                <p14:nvPr/>
              </p14:nvContentPartPr>
              <p14:xfrm>
                <a:off x="8826485" y="3984456"/>
                <a:ext cx="552240" cy="60120"/>
              </p14:xfrm>
            </p:contentPart>
          </mc:Choice>
          <mc:Fallback xmlns="">
            <p:pic>
              <p:nvPicPr>
                <p:cNvPr id="136" name="Ink 135">
                  <a:extLst>
                    <a:ext uri="{FF2B5EF4-FFF2-40B4-BE49-F238E27FC236}">
                      <a16:creationId xmlns:a16="http://schemas.microsoft.com/office/drawing/2014/main" id="{CB6C1150-17E3-4CB2-B052-5D4A64C51FC5}"/>
                    </a:ext>
                  </a:extLst>
                </p:cNvPr>
                <p:cNvPicPr/>
                <p:nvPr/>
              </p:nvPicPr>
              <p:blipFill>
                <a:blip r:embed="rId203"/>
                <a:stretch>
                  <a:fillRect/>
                </a:stretch>
              </p:blipFill>
              <p:spPr>
                <a:xfrm>
                  <a:off x="8808485" y="3966456"/>
                  <a:ext cx="587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7" name="Ink 136">
                  <a:extLst>
                    <a:ext uri="{FF2B5EF4-FFF2-40B4-BE49-F238E27FC236}">
                      <a16:creationId xmlns:a16="http://schemas.microsoft.com/office/drawing/2014/main" id="{E6C6E992-F510-43D4-89F3-84530D72F3EC}"/>
                    </a:ext>
                  </a:extLst>
                </p14:cNvPr>
                <p14:cNvContentPartPr/>
                <p14:nvPr/>
              </p14:nvContentPartPr>
              <p14:xfrm>
                <a:off x="8354165" y="3980496"/>
                <a:ext cx="254880" cy="33120"/>
              </p14:xfrm>
            </p:contentPart>
          </mc:Choice>
          <mc:Fallback xmlns="">
            <p:pic>
              <p:nvPicPr>
                <p:cNvPr id="137" name="Ink 136">
                  <a:extLst>
                    <a:ext uri="{FF2B5EF4-FFF2-40B4-BE49-F238E27FC236}">
                      <a16:creationId xmlns:a16="http://schemas.microsoft.com/office/drawing/2014/main" id="{E6C6E992-F510-43D4-89F3-84530D72F3EC}"/>
                    </a:ext>
                  </a:extLst>
                </p:cNvPr>
                <p:cNvPicPr/>
                <p:nvPr/>
              </p:nvPicPr>
              <p:blipFill>
                <a:blip r:embed="rId205"/>
                <a:stretch>
                  <a:fillRect/>
                </a:stretch>
              </p:blipFill>
              <p:spPr>
                <a:xfrm>
                  <a:off x="8336525" y="3962496"/>
                  <a:ext cx="290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Ink 138">
                  <a:extLst>
                    <a:ext uri="{FF2B5EF4-FFF2-40B4-BE49-F238E27FC236}">
                      <a16:creationId xmlns:a16="http://schemas.microsoft.com/office/drawing/2014/main" id="{01EF80FC-6BAA-4475-921B-57BBC2CCFA89}"/>
                    </a:ext>
                  </a:extLst>
                </p14:cNvPr>
                <p14:cNvContentPartPr/>
                <p14:nvPr/>
              </p14:nvContentPartPr>
              <p14:xfrm>
                <a:off x="7502765" y="4030896"/>
                <a:ext cx="591120" cy="21240"/>
              </p14:xfrm>
            </p:contentPart>
          </mc:Choice>
          <mc:Fallback xmlns="">
            <p:pic>
              <p:nvPicPr>
                <p:cNvPr id="139" name="Ink 138">
                  <a:extLst>
                    <a:ext uri="{FF2B5EF4-FFF2-40B4-BE49-F238E27FC236}">
                      <a16:creationId xmlns:a16="http://schemas.microsoft.com/office/drawing/2014/main" id="{01EF80FC-6BAA-4475-921B-57BBC2CCFA89}"/>
                    </a:ext>
                  </a:extLst>
                </p:cNvPr>
                <p:cNvPicPr/>
                <p:nvPr/>
              </p:nvPicPr>
              <p:blipFill>
                <a:blip r:embed="rId207"/>
                <a:stretch>
                  <a:fillRect/>
                </a:stretch>
              </p:blipFill>
              <p:spPr>
                <a:xfrm>
                  <a:off x="7484765" y="4012896"/>
                  <a:ext cx="626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C3125EE6-0E43-4C2C-A3E8-236A55A74092}"/>
                    </a:ext>
                  </a:extLst>
                </p14:cNvPr>
                <p14:cNvContentPartPr/>
                <p14:nvPr/>
              </p14:nvContentPartPr>
              <p14:xfrm>
                <a:off x="6882485" y="3880416"/>
                <a:ext cx="416520" cy="86760"/>
              </p14:xfrm>
            </p:contentPart>
          </mc:Choice>
          <mc:Fallback xmlns="">
            <p:pic>
              <p:nvPicPr>
                <p:cNvPr id="141" name="Ink 140">
                  <a:extLst>
                    <a:ext uri="{FF2B5EF4-FFF2-40B4-BE49-F238E27FC236}">
                      <a16:creationId xmlns:a16="http://schemas.microsoft.com/office/drawing/2014/main" id="{C3125EE6-0E43-4C2C-A3E8-236A55A74092}"/>
                    </a:ext>
                  </a:extLst>
                </p:cNvPr>
                <p:cNvPicPr/>
                <p:nvPr/>
              </p:nvPicPr>
              <p:blipFill>
                <a:blip r:embed="rId209"/>
                <a:stretch>
                  <a:fillRect/>
                </a:stretch>
              </p:blipFill>
              <p:spPr>
                <a:xfrm>
                  <a:off x="6864845" y="3862776"/>
                  <a:ext cx="452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F5DDC013-3AAB-47DD-8FB9-2DBFA2A390BC}"/>
                    </a:ext>
                  </a:extLst>
                </p14:cNvPr>
                <p14:cNvContentPartPr/>
                <p14:nvPr/>
              </p14:nvContentPartPr>
              <p14:xfrm>
                <a:off x="5784485" y="4006776"/>
                <a:ext cx="1096560" cy="81360"/>
              </p14:xfrm>
            </p:contentPart>
          </mc:Choice>
          <mc:Fallback xmlns="">
            <p:pic>
              <p:nvPicPr>
                <p:cNvPr id="143" name="Ink 142">
                  <a:extLst>
                    <a:ext uri="{FF2B5EF4-FFF2-40B4-BE49-F238E27FC236}">
                      <a16:creationId xmlns:a16="http://schemas.microsoft.com/office/drawing/2014/main" id="{F5DDC013-3AAB-47DD-8FB9-2DBFA2A390BC}"/>
                    </a:ext>
                  </a:extLst>
                </p:cNvPr>
                <p:cNvPicPr/>
                <p:nvPr/>
              </p:nvPicPr>
              <p:blipFill>
                <a:blip r:embed="rId211"/>
                <a:stretch>
                  <a:fillRect/>
                </a:stretch>
              </p:blipFill>
              <p:spPr>
                <a:xfrm>
                  <a:off x="5766485" y="3988776"/>
                  <a:ext cx="1132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C87918B0-B7CC-4A3C-9F00-1C18D917E4BF}"/>
                    </a:ext>
                  </a:extLst>
                </p14:cNvPr>
                <p14:cNvContentPartPr/>
                <p14:nvPr/>
              </p14:nvContentPartPr>
              <p14:xfrm>
                <a:off x="5074565" y="3972216"/>
                <a:ext cx="678240" cy="67680"/>
              </p14:xfrm>
            </p:contentPart>
          </mc:Choice>
          <mc:Fallback xmlns="">
            <p:pic>
              <p:nvPicPr>
                <p:cNvPr id="145" name="Ink 144">
                  <a:extLst>
                    <a:ext uri="{FF2B5EF4-FFF2-40B4-BE49-F238E27FC236}">
                      <a16:creationId xmlns:a16="http://schemas.microsoft.com/office/drawing/2014/main" id="{C87918B0-B7CC-4A3C-9F00-1C18D917E4BF}"/>
                    </a:ext>
                  </a:extLst>
                </p:cNvPr>
                <p:cNvPicPr/>
                <p:nvPr/>
              </p:nvPicPr>
              <p:blipFill>
                <a:blip r:embed="rId213"/>
                <a:stretch>
                  <a:fillRect/>
                </a:stretch>
              </p:blipFill>
              <p:spPr>
                <a:xfrm>
                  <a:off x="5056925" y="3954216"/>
                  <a:ext cx="713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D59845CD-07D3-44E7-8DFF-DE97E1DFB350}"/>
                    </a:ext>
                  </a:extLst>
                </p14:cNvPr>
                <p14:cNvContentPartPr/>
                <p14:nvPr/>
              </p14:nvContentPartPr>
              <p14:xfrm>
                <a:off x="4560125" y="3949176"/>
                <a:ext cx="451080" cy="73440"/>
              </p14:xfrm>
            </p:contentPart>
          </mc:Choice>
          <mc:Fallback xmlns="">
            <p:pic>
              <p:nvPicPr>
                <p:cNvPr id="146" name="Ink 145">
                  <a:extLst>
                    <a:ext uri="{FF2B5EF4-FFF2-40B4-BE49-F238E27FC236}">
                      <a16:creationId xmlns:a16="http://schemas.microsoft.com/office/drawing/2014/main" id="{D59845CD-07D3-44E7-8DFF-DE97E1DFB350}"/>
                    </a:ext>
                  </a:extLst>
                </p:cNvPr>
                <p:cNvPicPr/>
                <p:nvPr/>
              </p:nvPicPr>
              <p:blipFill>
                <a:blip r:embed="rId215"/>
                <a:stretch>
                  <a:fillRect/>
                </a:stretch>
              </p:blipFill>
              <p:spPr>
                <a:xfrm>
                  <a:off x="4542125" y="3931536"/>
                  <a:ext cx="486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BCC83CF8-06DF-4AF7-A074-2AE666030C1C}"/>
                    </a:ext>
                  </a:extLst>
                </p14:cNvPr>
                <p14:cNvContentPartPr/>
                <p14:nvPr/>
              </p14:nvContentPartPr>
              <p14:xfrm>
                <a:off x="3561125" y="3979056"/>
                <a:ext cx="827640" cy="38880"/>
              </p14:xfrm>
            </p:contentPart>
          </mc:Choice>
          <mc:Fallback xmlns="">
            <p:pic>
              <p:nvPicPr>
                <p:cNvPr id="148" name="Ink 147">
                  <a:extLst>
                    <a:ext uri="{FF2B5EF4-FFF2-40B4-BE49-F238E27FC236}">
                      <a16:creationId xmlns:a16="http://schemas.microsoft.com/office/drawing/2014/main" id="{BCC83CF8-06DF-4AF7-A074-2AE666030C1C}"/>
                    </a:ext>
                  </a:extLst>
                </p:cNvPr>
                <p:cNvPicPr/>
                <p:nvPr/>
              </p:nvPicPr>
              <p:blipFill>
                <a:blip r:embed="rId217"/>
                <a:stretch>
                  <a:fillRect/>
                </a:stretch>
              </p:blipFill>
              <p:spPr>
                <a:xfrm>
                  <a:off x="3543485" y="3961416"/>
                  <a:ext cx="863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6" name="Ink 155">
                  <a:extLst>
                    <a:ext uri="{FF2B5EF4-FFF2-40B4-BE49-F238E27FC236}">
                      <a16:creationId xmlns:a16="http://schemas.microsoft.com/office/drawing/2014/main" id="{97701202-CFC1-4C66-ABA6-77C9589B84BF}"/>
                    </a:ext>
                  </a:extLst>
                </p14:cNvPr>
                <p14:cNvContentPartPr/>
                <p14:nvPr/>
              </p14:nvContentPartPr>
              <p14:xfrm>
                <a:off x="2103125" y="3557496"/>
                <a:ext cx="1288800" cy="460800"/>
              </p14:xfrm>
            </p:contentPart>
          </mc:Choice>
          <mc:Fallback xmlns="">
            <p:pic>
              <p:nvPicPr>
                <p:cNvPr id="156" name="Ink 155">
                  <a:extLst>
                    <a:ext uri="{FF2B5EF4-FFF2-40B4-BE49-F238E27FC236}">
                      <a16:creationId xmlns:a16="http://schemas.microsoft.com/office/drawing/2014/main" id="{97701202-CFC1-4C66-ABA6-77C9589B84BF}"/>
                    </a:ext>
                  </a:extLst>
                </p:cNvPr>
                <p:cNvPicPr/>
                <p:nvPr/>
              </p:nvPicPr>
              <p:blipFill>
                <a:blip r:embed="rId219"/>
                <a:stretch>
                  <a:fillRect/>
                </a:stretch>
              </p:blipFill>
              <p:spPr>
                <a:xfrm>
                  <a:off x="2085485" y="3539496"/>
                  <a:ext cx="132444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7" name="Ink 156">
                  <a:extLst>
                    <a:ext uri="{FF2B5EF4-FFF2-40B4-BE49-F238E27FC236}">
                      <a16:creationId xmlns:a16="http://schemas.microsoft.com/office/drawing/2014/main" id="{5A3666C1-59A2-4836-921C-8E21BAA810F5}"/>
                    </a:ext>
                  </a:extLst>
                </p14:cNvPr>
                <p14:cNvContentPartPr/>
                <p14:nvPr/>
              </p14:nvContentPartPr>
              <p14:xfrm>
                <a:off x="3265565" y="4034136"/>
                <a:ext cx="18000" cy="12960"/>
              </p14:xfrm>
            </p:contentPart>
          </mc:Choice>
          <mc:Fallback xmlns="">
            <p:pic>
              <p:nvPicPr>
                <p:cNvPr id="157" name="Ink 156">
                  <a:extLst>
                    <a:ext uri="{FF2B5EF4-FFF2-40B4-BE49-F238E27FC236}">
                      <a16:creationId xmlns:a16="http://schemas.microsoft.com/office/drawing/2014/main" id="{5A3666C1-59A2-4836-921C-8E21BAA810F5}"/>
                    </a:ext>
                  </a:extLst>
                </p:cNvPr>
                <p:cNvPicPr/>
                <p:nvPr/>
              </p:nvPicPr>
              <p:blipFill>
                <a:blip r:embed="rId221"/>
                <a:stretch>
                  <a:fillRect/>
                </a:stretch>
              </p:blipFill>
              <p:spPr>
                <a:xfrm>
                  <a:off x="3247565" y="4016496"/>
                  <a:ext cx="53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8" name="Ink 157">
                  <a:extLst>
                    <a:ext uri="{FF2B5EF4-FFF2-40B4-BE49-F238E27FC236}">
                      <a16:creationId xmlns:a16="http://schemas.microsoft.com/office/drawing/2014/main" id="{E59FB77C-5C13-45C1-9079-4F0FFC4A08B3}"/>
                    </a:ext>
                  </a:extLst>
                </p14:cNvPr>
                <p14:cNvContentPartPr/>
                <p14:nvPr/>
              </p14:nvContentPartPr>
              <p14:xfrm>
                <a:off x="2235245" y="3941256"/>
                <a:ext cx="1090800" cy="114120"/>
              </p14:xfrm>
            </p:contentPart>
          </mc:Choice>
          <mc:Fallback xmlns="">
            <p:pic>
              <p:nvPicPr>
                <p:cNvPr id="158" name="Ink 157">
                  <a:extLst>
                    <a:ext uri="{FF2B5EF4-FFF2-40B4-BE49-F238E27FC236}">
                      <a16:creationId xmlns:a16="http://schemas.microsoft.com/office/drawing/2014/main" id="{E59FB77C-5C13-45C1-9079-4F0FFC4A08B3}"/>
                    </a:ext>
                  </a:extLst>
                </p:cNvPr>
                <p:cNvPicPr/>
                <p:nvPr/>
              </p:nvPicPr>
              <p:blipFill>
                <a:blip r:embed="rId223"/>
                <a:stretch>
                  <a:fillRect/>
                </a:stretch>
              </p:blipFill>
              <p:spPr>
                <a:xfrm>
                  <a:off x="2217605" y="3923616"/>
                  <a:ext cx="112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Ink 172">
                  <a:extLst>
                    <a:ext uri="{FF2B5EF4-FFF2-40B4-BE49-F238E27FC236}">
                      <a16:creationId xmlns:a16="http://schemas.microsoft.com/office/drawing/2014/main" id="{8BC25C4D-3005-4E3F-930B-8A69B6DAEB6A}"/>
                    </a:ext>
                  </a:extLst>
                </p14:cNvPr>
                <p14:cNvContentPartPr/>
                <p14:nvPr/>
              </p14:nvContentPartPr>
              <p14:xfrm>
                <a:off x="5030285" y="3987696"/>
                <a:ext cx="2084400" cy="561240"/>
              </p14:xfrm>
            </p:contentPart>
          </mc:Choice>
          <mc:Fallback xmlns="">
            <p:pic>
              <p:nvPicPr>
                <p:cNvPr id="173" name="Ink 172">
                  <a:extLst>
                    <a:ext uri="{FF2B5EF4-FFF2-40B4-BE49-F238E27FC236}">
                      <a16:creationId xmlns:a16="http://schemas.microsoft.com/office/drawing/2014/main" id="{8BC25C4D-3005-4E3F-930B-8A69B6DAEB6A}"/>
                    </a:ext>
                  </a:extLst>
                </p:cNvPr>
                <p:cNvPicPr/>
                <p:nvPr/>
              </p:nvPicPr>
              <p:blipFill>
                <a:blip r:embed="rId225"/>
                <a:stretch>
                  <a:fillRect/>
                </a:stretch>
              </p:blipFill>
              <p:spPr>
                <a:xfrm>
                  <a:off x="5012285" y="3970056"/>
                  <a:ext cx="2120040" cy="59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6">
            <p14:nvContentPartPr>
              <p14:cNvPr id="175" name="Ink 174">
                <a:extLst>
                  <a:ext uri="{FF2B5EF4-FFF2-40B4-BE49-F238E27FC236}">
                    <a16:creationId xmlns:a16="http://schemas.microsoft.com/office/drawing/2014/main" id="{EAF722E6-484A-495C-8627-DEB06D73AE0B}"/>
                  </a:ext>
                </a:extLst>
              </p14:cNvPr>
              <p14:cNvContentPartPr/>
              <p14:nvPr/>
            </p14:nvContentPartPr>
            <p14:xfrm>
              <a:off x="2260805" y="4355256"/>
              <a:ext cx="2653920" cy="114480"/>
            </p14:xfrm>
          </p:contentPart>
        </mc:Choice>
        <mc:Fallback xmlns="">
          <p:pic>
            <p:nvPicPr>
              <p:cNvPr id="175" name="Ink 174">
                <a:extLst>
                  <a:ext uri="{FF2B5EF4-FFF2-40B4-BE49-F238E27FC236}">
                    <a16:creationId xmlns:a16="http://schemas.microsoft.com/office/drawing/2014/main" id="{EAF722E6-484A-495C-8627-DEB06D73AE0B}"/>
                  </a:ext>
                </a:extLst>
              </p:cNvPr>
              <p:cNvPicPr/>
              <p:nvPr/>
            </p:nvPicPr>
            <p:blipFill>
              <a:blip r:embed="rId227"/>
              <a:stretch>
                <a:fillRect/>
              </a:stretch>
            </p:blipFill>
            <p:spPr>
              <a:xfrm>
                <a:off x="2243165" y="4337616"/>
                <a:ext cx="268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6" name="Ink 175">
                <a:extLst>
                  <a:ext uri="{FF2B5EF4-FFF2-40B4-BE49-F238E27FC236}">
                    <a16:creationId xmlns:a16="http://schemas.microsoft.com/office/drawing/2014/main" id="{B0958BA7-BDBD-41E6-A5F6-84C769321911}"/>
                  </a:ext>
                </a:extLst>
              </p14:cNvPr>
              <p14:cNvContentPartPr/>
              <p14:nvPr/>
            </p14:nvContentPartPr>
            <p14:xfrm>
              <a:off x="719285" y="4336176"/>
              <a:ext cx="1390320" cy="57960"/>
            </p14:xfrm>
          </p:contentPart>
        </mc:Choice>
        <mc:Fallback xmlns="">
          <p:pic>
            <p:nvPicPr>
              <p:cNvPr id="176" name="Ink 175">
                <a:extLst>
                  <a:ext uri="{FF2B5EF4-FFF2-40B4-BE49-F238E27FC236}">
                    <a16:creationId xmlns:a16="http://schemas.microsoft.com/office/drawing/2014/main" id="{B0958BA7-BDBD-41E6-A5F6-84C769321911}"/>
                  </a:ext>
                </a:extLst>
              </p:cNvPr>
              <p:cNvPicPr/>
              <p:nvPr/>
            </p:nvPicPr>
            <p:blipFill>
              <a:blip r:embed="rId229"/>
              <a:stretch>
                <a:fillRect/>
              </a:stretch>
            </p:blipFill>
            <p:spPr>
              <a:xfrm>
                <a:off x="701285" y="4318536"/>
                <a:ext cx="1425960" cy="93600"/>
              </a:xfrm>
              <a:prstGeom prst="rect">
                <a:avLst/>
              </a:prstGeom>
            </p:spPr>
          </p:pic>
        </mc:Fallback>
      </mc:AlternateContent>
      <p:grpSp>
        <p:nvGrpSpPr>
          <p:cNvPr id="179" name="Group 178">
            <a:extLst>
              <a:ext uri="{FF2B5EF4-FFF2-40B4-BE49-F238E27FC236}">
                <a16:creationId xmlns:a16="http://schemas.microsoft.com/office/drawing/2014/main" id="{EFA2C613-2A50-417E-AB92-6FE02A02A71B}"/>
              </a:ext>
            </a:extLst>
          </p:cNvPr>
          <p:cNvGrpSpPr/>
          <p:nvPr/>
        </p:nvGrpSpPr>
        <p:grpSpPr>
          <a:xfrm>
            <a:off x="9823325" y="4837296"/>
            <a:ext cx="381600" cy="40320"/>
            <a:chOff x="9823325" y="4837296"/>
            <a:chExt cx="381600" cy="40320"/>
          </a:xfrm>
        </p:grpSpPr>
        <mc:AlternateContent xmlns:mc="http://schemas.openxmlformats.org/markup-compatibility/2006" xmlns:p14="http://schemas.microsoft.com/office/powerpoint/2010/main">
          <mc:Choice Requires="p14">
            <p:contentPart p14:bwMode="auto" r:id="rId230">
              <p14:nvContentPartPr>
                <p14:cNvPr id="177" name="Ink 176">
                  <a:extLst>
                    <a:ext uri="{FF2B5EF4-FFF2-40B4-BE49-F238E27FC236}">
                      <a16:creationId xmlns:a16="http://schemas.microsoft.com/office/drawing/2014/main" id="{2A79319A-8AC4-49C1-B012-BC60443B3C86}"/>
                    </a:ext>
                  </a:extLst>
                </p14:cNvPr>
                <p14:cNvContentPartPr/>
                <p14:nvPr/>
              </p14:nvContentPartPr>
              <p14:xfrm>
                <a:off x="10163525" y="4871856"/>
                <a:ext cx="10080" cy="5760"/>
              </p14:xfrm>
            </p:contentPart>
          </mc:Choice>
          <mc:Fallback xmlns="">
            <p:pic>
              <p:nvPicPr>
                <p:cNvPr id="177" name="Ink 176">
                  <a:extLst>
                    <a:ext uri="{FF2B5EF4-FFF2-40B4-BE49-F238E27FC236}">
                      <a16:creationId xmlns:a16="http://schemas.microsoft.com/office/drawing/2014/main" id="{2A79319A-8AC4-49C1-B012-BC60443B3C86}"/>
                    </a:ext>
                  </a:extLst>
                </p:cNvPr>
                <p:cNvPicPr/>
                <p:nvPr/>
              </p:nvPicPr>
              <p:blipFill>
                <a:blip r:embed="rId231"/>
                <a:stretch>
                  <a:fillRect/>
                </a:stretch>
              </p:blipFill>
              <p:spPr>
                <a:xfrm>
                  <a:off x="10145525" y="4854216"/>
                  <a:ext cx="45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Ink 177">
                  <a:extLst>
                    <a:ext uri="{FF2B5EF4-FFF2-40B4-BE49-F238E27FC236}">
                      <a16:creationId xmlns:a16="http://schemas.microsoft.com/office/drawing/2014/main" id="{73F6E015-CA1A-4434-993F-52B33598FD69}"/>
                    </a:ext>
                  </a:extLst>
                </p14:cNvPr>
                <p14:cNvContentPartPr/>
                <p14:nvPr/>
              </p14:nvContentPartPr>
              <p14:xfrm>
                <a:off x="9823325" y="4837296"/>
                <a:ext cx="381600" cy="29160"/>
              </p14:xfrm>
            </p:contentPart>
          </mc:Choice>
          <mc:Fallback xmlns="">
            <p:pic>
              <p:nvPicPr>
                <p:cNvPr id="178" name="Ink 177">
                  <a:extLst>
                    <a:ext uri="{FF2B5EF4-FFF2-40B4-BE49-F238E27FC236}">
                      <a16:creationId xmlns:a16="http://schemas.microsoft.com/office/drawing/2014/main" id="{73F6E015-CA1A-4434-993F-52B33598FD69}"/>
                    </a:ext>
                  </a:extLst>
                </p:cNvPr>
                <p:cNvPicPr/>
                <p:nvPr/>
              </p:nvPicPr>
              <p:blipFill>
                <a:blip r:embed="rId233"/>
                <a:stretch>
                  <a:fillRect/>
                </a:stretch>
              </p:blipFill>
              <p:spPr>
                <a:xfrm>
                  <a:off x="9805325" y="4819656"/>
                  <a:ext cx="417240" cy="64800"/>
                </a:xfrm>
                <a:prstGeom prst="rect">
                  <a:avLst/>
                </a:prstGeom>
              </p:spPr>
            </p:pic>
          </mc:Fallback>
        </mc:AlternateContent>
      </p:grpSp>
      <p:grpSp>
        <p:nvGrpSpPr>
          <p:cNvPr id="196" name="Group 195">
            <a:extLst>
              <a:ext uri="{FF2B5EF4-FFF2-40B4-BE49-F238E27FC236}">
                <a16:creationId xmlns:a16="http://schemas.microsoft.com/office/drawing/2014/main" id="{E97F11F4-E7F2-4829-B829-3D671BB3FAF8}"/>
              </a:ext>
            </a:extLst>
          </p:cNvPr>
          <p:cNvGrpSpPr/>
          <p:nvPr/>
        </p:nvGrpSpPr>
        <p:grpSpPr>
          <a:xfrm>
            <a:off x="9345245" y="5251296"/>
            <a:ext cx="884520" cy="46080"/>
            <a:chOff x="9345245" y="5251296"/>
            <a:chExt cx="884520" cy="46080"/>
          </a:xfrm>
        </p:grpSpPr>
        <mc:AlternateContent xmlns:mc="http://schemas.openxmlformats.org/markup-compatibility/2006" xmlns:p14="http://schemas.microsoft.com/office/powerpoint/2010/main">
          <mc:Choice Requires="p14">
            <p:contentPart p14:bwMode="auto" r:id="rId234">
              <p14:nvContentPartPr>
                <p14:cNvPr id="194" name="Ink 193">
                  <a:extLst>
                    <a:ext uri="{FF2B5EF4-FFF2-40B4-BE49-F238E27FC236}">
                      <a16:creationId xmlns:a16="http://schemas.microsoft.com/office/drawing/2014/main" id="{D6F1A09E-3D8F-4A04-8A74-D0B439BBFB57}"/>
                    </a:ext>
                  </a:extLst>
                </p14:cNvPr>
                <p14:cNvContentPartPr/>
                <p14:nvPr/>
              </p14:nvContentPartPr>
              <p14:xfrm>
                <a:off x="10214285" y="5293776"/>
                <a:ext cx="15480" cy="3600"/>
              </p14:xfrm>
            </p:contentPart>
          </mc:Choice>
          <mc:Fallback xmlns="">
            <p:pic>
              <p:nvPicPr>
                <p:cNvPr id="194" name="Ink 193">
                  <a:extLst>
                    <a:ext uri="{FF2B5EF4-FFF2-40B4-BE49-F238E27FC236}">
                      <a16:creationId xmlns:a16="http://schemas.microsoft.com/office/drawing/2014/main" id="{D6F1A09E-3D8F-4A04-8A74-D0B439BBFB57}"/>
                    </a:ext>
                  </a:extLst>
                </p:cNvPr>
                <p:cNvPicPr/>
                <p:nvPr/>
              </p:nvPicPr>
              <p:blipFill>
                <a:blip r:embed="rId235"/>
                <a:stretch>
                  <a:fillRect/>
                </a:stretch>
              </p:blipFill>
              <p:spPr>
                <a:xfrm>
                  <a:off x="10196645" y="5276136"/>
                  <a:ext cx="51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5" name="Ink 194">
                  <a:extLst>
                    <a:ext uri="{FF2B5EF4-FFF2-40B4-BE49-F238E27FC236}">
                      <a16:creationId xmlns:a16="http://schemas.microsoft.com/office/drawing/2014/main" id="{FAAB394D-9487-4540-91B2-D9BEAB3EBDF8}"/>
                    </a:ext>
                  </a:extLst>
                </p14:cNvPr>
                <p14:cNvContentPartPr/>
                <p14:nvPr/>
              </p14:nvContentPartPr>
              <p14:xfrm>
                <a:off x="9345245" y="5251296"/>
                <a:ext cx="826560" cy="42840"/>
              </p14:xfrm>
            </p:contentPart>
          </mc:Choice>
          <mc:Fallback xmlns="">
            <p:pic>
              <p:nvPicPr>
                <p:cNvPr id="195" name="Ink 194">
                  <a:extLst>
                    <a:ext uri="{FF2B5EF4-FFF2-40B4-BE49-F238E27FC236}">
                      <a16:creationId xmlns:a16="http://schemas.microsoft.com/office/drawing/2014/main" id="{FAAB394D-9487-4540-91B2-D9BEAB3EBDF8}"/>
                    </a:ext>
                  </a:extLst>
                </p:cNvPr>
                <p:cNvPicPr/>
                <p:nvPr/>
              </p:nvPicPr>
              <p:blipFill>
                <a:blip r:embed="rId237"/>
                <a:stretch>
                  <a:fillRect/>
                </a:stretch>
              </p:blipFill>
              <p:spPr>
                <a:xfrm>
                  <a:off x="9327245" y="5233296"/>
                  <a:ext cx="86220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8">
            <p14:nvContentPartPr>
              <p14:cNvPr id="197" name="Ink 196">
                <a:extLst>
                  <a:ext uri="{FF2B5EF4-FFF2-40B4-BE49-F238E27FC236}">
                    <a16:creationId xmlns:a16="http://schemas.microsoft.com/office/drawing/2014/main" id="{EF6B605C-D20D-45A5-9112-1C863C43C2C9}"/>
                  </a:ext>
                </a:extLst>
              </p14:cNvPr>
              <p14:cNvContentPartPr/>
              <p14:nvPr/>
            </p14:nvContentPartPr>
            <p14:xfrm>
              <a:off x="6912005" y="5236896"/>
              <a:ext cx="1745640" cy="111960"/>
            </p14:xfrm>
          </p:contentPart>
        </mc:Choice>
        <mc:Fallback xmlns="">
          <p:pic>
            <p:nvPicPr>
              <p:cNvPr id="197" name="Ink 196">
                <a:extLst>
                  <a:ext uri="{FF2B5EF4-FFF2-40B4-BE49-F238E27FC236}">
                    <a16:creationId xmlns:a16="http://schemas.microsoft.com/office/drawing/2014/main" id="{EF6B605C-D20D-45A5-9112-1C863C43C2C9}"/>
                  </a:ext>
                </a:extLst>
              </p:cNvPr>
              <p:cNvPicPr/>
              <p:nvPr/>
            </p:nvPicPr>
            <p:blipFill>
              <a:blip r:embed="rId239"/>
              <a:stretch>
                <a:fillRect/>
              </a:stretch>
            </p:blipFill>
            <p:spPr>
              <a:xfrm>
                <a:off x="6894005" y="5218896"/>
                <a:ext cx="1781280" cy="147600"/>
              </a:xfrm>
              <a:prstGeom prst="rect">
                <a:avLst/>
              </a:prstGeom>
            </p:spPr>
          </p:pic>
        </mc:Fallback>
      </mc:AlternateContent>
      <p:grpSp>
        <p:nvGrpSpPr>
          <p:cNvPr id="211" name="Group 210">
            <a:extLst>
              <a:ext uri="{FF2B5EF4-FFF2-40B4-BE49-F238E27FC236}">
                <a16:creationId xmlns:a16="http://schemas.microsoft.com/office/drawing/2014/main" id="{27A4893A-8130-41C6-BBA8-1015FA83ED6D}"/>
              </a:ext>
            </a:extLst>
          </p:cNvPr>
          <p:cNvGrpSpPr/>
          <p:nvPr/>
        </p:nvGrpSpPr>
        <p:grpSpPr>
          <a:xfrm>
            <a:off x="667085" y="4331496"/>
            <a:ext cx="9528120" cy="567000"/>
            <a:chOff x="667085" y="4331496"/>
            <a:chExt cx="9528120" cy="567000"/>
          </a:xfrm>
        </p:grpSpPr>
        <mc:AlternateContent xmlns:mc="http://schemas.openxmlformats.org/markup-compatibility/2006" xmlns:p14="http://schemas.microsoft.com/office/powerpoint/2010/main">
          <mc:Choice Requires="p14">
            <p:contentPart p14:bwMode="auto" r:id="rId240">
              <p14:nvContentPartPr>
                <p14:cNvPr id="162" name="Ink 161">
                  <a:extLst>
                    <a:ext uri="{FF2B5EF4-FFF2-40B4-BE49-F238E27FC236}">
                      <a16:creationId xmlns:a16="http://schemas.microsoft.com/office/drawing/2014/main" id="{8CD9E50B-3648-44F0-B855-9F35EEFA4EC9}"/>
                    </a:ext>
                  </a:extLst>
                </p14:cNvPr>
                <p14:cNvContentPartPr/>
                <p14:nvPr/>
              </p14:nvContentPartPr>
              <p14:xfrm>
                <a:off x="6919925" y="4378296"/>
                <a:ext cx="2160" cy="360"/>
              </p14:xfrm>
            </p:contentPart>
          </mc:Choice>
          <mc:Fallback xmlns="">
            <p:pic>
              <p:nvPicPr>
                <p:cNvPr id="162" name="Ink 161">
                  <a:extLst>
                    <a:ext uri="{FF2B5EF4-FFF2-40B4-BE49-F238E27FC236}">
                      <a16:creationId xmlns:a16="http://schemas.microsoft.com/office/drawing/2014/main" id="{8CD9E50B-3648-44F0-B855-9F35EEFA4EC9}"/>
                    </a:ext>
                  </a:extLst>
                </p:cNvPr>
                <p:cNvPicPr/>
                <p:nvPr/>
              </p:nvPicPr>
              <p:blipFill>
                <a:blip r:embed="rId241"/>
                <a:stretch>
                  <a:fillRect/>
                </a:stretch>
              </p:blipFill>
              <p:spPr>
                <a:xfrm>
                  <a:off x="6901925" y="436029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389A00CC-2F11-4997-94DC-776A988A8C15}"/>
                    </a:ext>
                  </a:extLst>
                </p14:cNvPr>
                <p14:cNvContentPartPr/>
                <p14:nvPr/>
              </p14:nvContentPartPr>
              <p14:xfrm>
                <a:off x="5030285" y="4369296"/>
                <a:ext cx="1966680" cy="109440"/>
              </p14:xfrm>
            </p:contentPart>
          </mc:Choice>
          <mc:Fallback xmlns="">
            <p:pic>
              <p:nvPicPr>
                <p:cNvPr id="163" name="Ink 162">
                  <a:extLst>
                    <a:ext uri="{FF2B5EF4-FFF2-40B4-BE49-F238E27FC236}">
                      <a16:creationId xmlns:a16="http://schemas.microsoft.com/office/drawing/2014/main" id="{389A00CC-2F11-4997-94DC-776A988A8C15}"/>
                    </a:ext>
                  </a:extLst>
                </p:cNvPr>
                <p:cNvPicPr/>
                <p:nvPr/>
              </p:nvPicPr>
              <p:blipFill>
                <a:blip r:embed="rId243"/>
                <a:stretch>
                  <a:fillRect/>
                </a:stretch>
              </p:blipFill>
              <p:spPr>
                <a:xfrm>
                  <a:off x="5012285" y="4351296"/>
                  <a:ext cx="2002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5" name="Ink 164">
                  <a:extLst>
                    <a:ext uri="{FF2B5EF4-FFF2-40B4-BE49-F238E27FC236}">
                      <a16:creationId xmlns:a16="http://schemas.microsoft.com/office/drawing/2014/main" id="{2ACD4F1B-598E-40D3-9D2C-23D719080950}"/>
                    </a:ext>
                  </a:extLst>
                </p14:cNvPr>
                <p14:cNvContentPartPr/>
                <p14:nvPr/>
              </p14:nvContentPartPr>
              <p14:xfrm>
                <a:off x="5018405" y="4391976"/>
                <a:ext cx="6120" cy="7560"/>
              </p14:xfrm>
            </p:contentPart>
          </mc:Choice>
          <mc:Fallback xmlns="">
            <p:pic>
              <p:nvPicPr>
                <p:cNvPr id="165" name="Ink 164">
                  <a:extLst>
                    <a:ext uri="{FF2B5EF4-FFF2-40B4-BE49-F238E27FC236}">
                      <a16:creationId xmlns:a16="http://schemas.microsoft.com/office/drawing/2014/main" id="{2ACD4F1B-598E-40D3-9D2C-23D719080950}"/>
                    </a:ext>
                  </a:extLst>
                </p:cNvPr>
                <p:cNvPicPr/>
                <p:nvPr/>
              </p:nvPicPr>
              <p:blipFill>
                <a:blip r:embed="rId245"/>
                <a:stretch>
                  <a:fillRect/>
                </a:stretch>
              </p:blipFill>
              <p:spPr>
                <a:xfrm>
                  <a:off x="5000765" y="4373976"/>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BDDD5602-46D9-4E94-930A-68D8D52550E0}"/>
                    </a:ext>
                  </a:extLst>
                </p14:cNvPr>
                <p14:cNvContentPartPr/>
                <p14:nvPr/>
              </p14:nvContentPartPr>
              <p14:xfrm>
                <a:off x="5036045" y="4331496"/>
                <a:ext cx="33840" cy="29520"/>
              </p14:xfrm>
            </p:contentPart>
          </mc:Choice>
          <mc:Fallback xmlns="">
            <p:pic>
              <p:nvPicPr>
                <p:cNvPr id="166" name="Ink 165">
                  <a:extLst>
                    <a:ext uri="{FF2B5EF4-FFF2-40B4-BE49-F238E27FC236}">
                      <a16:creationId xmlns:a16="http://schemas.microsoft.com/office/drawing/2014/main" id="{BDDD5602-46D9-4E94-930A-68D8D52550E0}"/>
                    </a:ext>
                  </a:extLst>
                </p:cNvPr>
                <p:cNvPicPr/>
                <p:nvPr/>
              </p:nvPicPr>
              <p:blipFill>
                <a:blip r:embed="rId247"/>
                <a:stretch>
                  <a:fillRect/>
                </a:stretch>
              </p:blipFill>
              <p:spPr>
                <a:xfrm>
                  <a:off x="5018405" y="4313496"/>
                  <a:ext cx="69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D1BE263F-F699-47C1-AB1C-CC67E6627FCA}"/>
                    </a:ext>
                  </a:extLst>
                </p14:cNvPr>
                <p14:cNvContentPartPr/>
                <p14:nvPr/>
              </p14:nvContentPartPr>
              <p14:xfrm>
                <a:off x="3399485" y="4346616"/>
                <a:ext cx="1685160" cy="88560"/>
              </p14:xfrm>
            </p:contentPart>
          </mc:Choice>
          <mc:Fallback xmlns="">
            <p:pic>
              <p:nvPicPr>
                <p:cNvPr id="167" name="Ink 166">
                  <a:extLst>
                    <a:ext uri="{FF2B5EF4-FFF2-40B4-BE49-F238E27FC236}">
                      <a16:creationId xmlns:a16="http://schemas.microsoft.com/office/drawing/2014/main" id="{D1BE263F-F699-47C1-AB1C-CC67E6627FCA}"/>
                    </a:ext>
                  </a:extLst>
                </p:cNvPr>
                <p:cNvPicPr/>
                <p:nvPr/>
              </p:nvPicPr>
              <p:blipFill>
                <a:blip r:embed="rId249"/>
                <a:stretch>
                  <a:fillRect/>
                </a:stretch>
              </p:blipFill>
              <p:spPr>
                <a:xfrm>
                  <a:off x="3381845" y="4328976"/>
                  <a:ext cx="1720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Ink 167">
                  <a:extLst>
                    <a:ext uri="{FF2B5EF4-FFF2-40B4-BE49-F238E27FC236}">
                      <a16:creationId xmlns:a16="http://schemas.microsoft.com/office/drawing/2014/main" id="{2BF614F1-CEC5-4A7B-8C90-94152CE90CC8}"/>
                    </a:ext>
                  </a:extLst>
                </p14:cNvPr>
                <p14:cNvContentPartPr/>
                <p14:nvPr/>
              </p14:nvContentPartPr>
              <p14:xfrm>
                <a:off x="2723405" y="4395936"/>
                <a:ext cx="668880" cy="53280"/>
              </p14:xfrm>
            </p:contentPart>
          </mc:Choice>
          <mc:Fallback xmlns="">
            <p:pic>
              <p:nvPicPr>
                <p:cNvPr id="168" name="Ink 167">
                  <a:extLst>
                    <a:ext uri="{FF2B5EF4-FFF2-40B4-BE49-F238E27FC236}">
                      <a16:creationId xmlns:a16="http://schemas.microsoft.com/office/drawing/2014/main" id="{2BF614F1-CEC5-4A7B-8C90-94152CE90CC8}"/>
                    </a:ext>
                  </a:extLst>
                </p:cNvPr>
                <p:cNvPicPr/>
                <p:nvPr/>
              </p:nvPicPr>
              <p:blipFill>
                <a:blip r:embed="rId251"/>
                <a:stretch>
                  <a:fillRect/>
                </a:stretch>
              </p:blipFill>
              <p:spPr>
                <a:xfrm>
                  <a:off x="2705405" y="4378296"/>
                  <a:ext cx="704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 name="Ink 168">
                  <a:extLst>
                    <a:ext uri="{FF2B5EF4-FFF2-40B4-BE49-F238E27FC236}">
                      <a16:creationId xmlns:a16="http://schemas.microsoft.com/office/drawing/2014/main" id="{ADCBEA25-8F56-4635-8B3A-C3E34A4DABF8}"/>
                    </a:ext>
                  </a:extLst>
                </p14:cNvPr>
                <p14:cNvContentPartPr/>
                <p14:nvPr/>
              </p14:nvContentPartPr>
              <p14:xfrm>
                <a:off x="2419925" y="4370016"/>
                <a:ext cx="298800" cy="68760"/>
              </p14:xfrm>
            </p:contentPart>
          </mc:Choice>
          <mc:Fallback xmlns="">
            <p:pic>
              <p:nvPicPr>
                <p:cNvPr id="169" name="Ink 168">
                  <a:extLst>
                    <a:ext uri="{FF2B5EF4-FFF2-40B4-BE49-F238E27FC236}">
                      <a16:creationId xmlns:a16="http://schemas.microsoft.com/office/drawing/2014/main" id="{ADCBEA25-8F56-4635-8B3A-C3E34A4DABF8}"/>
                    </a:ext>
                  </a:extLst>
                </p:cNvPr>
                <p:cNvPicPr/>
                <p:nvPr/>
              </p:nvPicPr>
              <p:blipFill>
                <a:blip r:embed="rId253"/>
                <a:stretch>
                  <a:fillRect/>
                </a:stretch>
              </p:blipFill>
              <p:spPr>
                <a:xfrm>
                  <a:off x="2401925" y="4352016"/>
                  <a:ext cx="334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Ink 169">
                  <a:extLst>
                    <a:ext uri="{FF2B5EF4-FFF2-40B4-BE49-F238E27FC236}">
                      <a16:creationId xmlns:a16="http://schemas.microsoft.com/office/drawing/2014/main" id="{5902EE6D-3296-4094-AA0A-9D2C55CC934E}"/>
                    </a:ext>
                  </a:extLst>
                </p14:cNvPr>
                <p14:cNvContentPartPr/>
                <p14:nvPr/>
              </p14:nvContentPartPr>
              <p14:xfrm>
                <a:off x="667085" y="4380096"/>
                <a:ext cx="1518480" cy="70920"/>
              </p14:xfrm>
            </p:contentPart>
          </mc:Choice>
          <mc:Fallback xmlns="">
            <p:pic>
              <p:nvPicPr>
                <p:cNvPr id="170" name="Ink 169">
                  <a:extLst>
                    <a:ext uri="{FF2B5EF4-FFF2-40B4-BE49-F238E27FC236}">
                      <a16:creationId xmlns:a16="http://schemas.microsoft.com/office/drawing/2014/main" id="{5902EE6D-3296-4094-AA0A-9D2C55CC934E}"/>
                    </a:ext>
                  </a:extLst>
                </p:cNvPr>
                <p:cNvPicPr/>
                <p:nvPr/>
              </p:nvPicPr>
              <p:blipFill>
                <a:blip r:embed="rId255"/>
                <a:stretch>
                  <a:fillRect/>
                </a:stretch>
              </p:blipFill>
              <p:spPr>
                <a:xfrm>
                  <a:off x="649085" y="4362456"/>
                  <a:ext cx="1554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Ink 171">
                  <a:extLst>
                    <a:ext uri="{FF2B5EF4-FFF2-40B4-BE49-F238E27FC236}">
                      <a16:creationId xmlns:a16="http://schemas.microsoft.com/office/drawing/2014/main" id="{4D3DEDE0-1FAB-4E20-9D72-5D93F4FF6638}"/>
                    </a:ext>
                  </a:extLst>
                </p14:cNvPr>
                <p14:cNvContentPartPr/>
                <p14:nvPr/>
              </p14:nvContentPartPr>
              <p14:xfrm>
                <a:off x="9738365" y="4832976"/>
                <a:ext cx="456840" cy="52920"/>
              </p14:xfrm>
            </p:contentPart>
          </mc:Choice>
          <mc:Fallback xmlns="">
            <p:pic>
              <p:nvPicPr>
                <p:cNvPr id="172" name="Ink 171">
                  <a:extLst>
                    <a:ext uri="{FF2B5EF4-FFF2-40B4-BE49-F238E27FC236}">
                      <a16:creationId xmlns:a16="http://schemas.microsoft.com/office/drawing/2014/main" id="{4D3DEDE0-1FAB-4E20-9D72-5D93F4FF6638}"/>
                    </a:ext>
                  </a:extLst>
                </p:cNvPr>
                <p:cNvPicPr/>
                <p:nvPr/>
              </p:nvPicPr>
              <p:blipFill>
                <a:blip r:embed="rId257"/>
                <a:stretch>
                  <a:fillRect/>
                </a:stretch>
              </p:blipFill>
              <p:spPr>
                <a:xfrm>
                  <a:off x="9720365" y="4815336"/>
                  <a:ext cx="492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0" name="Ink 179">
                  <a:extLst>
                    <a:ext uri="{FF2B5EF4-FFF2-40B4-BE49-F238E27FC236}">
                      <a16:creationId xmlns:a16="http://schemas.microsoft.com/office/drawing/2014/main" id="{A4B48618-80FE-4527-A5FA-032FC2988076}"/>
                    </a:ext>
                  </a:extLst>
                </p14:cNvPr>
                <p14:cNvContentPartPr/>
                <p14:nvPr/>
              </p14:nvContentPartPr>
              <p14:xfrm>
                <a:off x="7202885" y="4795896"/>
                <a:ext cx="1680120" cy="81360"/>
              </p14:xfrm>
            </p:contentPart>
          </mc:Choice>
          <mc:Fallback xmlns="">
            <p:pic>
              <p:nvPicPr>
                <p:cNvPr id="180" name="Ink 179">
                  <a:extLst>
                    <a:ext uri="{FF2B5EF4-FFF2-40B4-BE49-F238E27FC236}">
                      <a16:creationId xmlns:a16="http://schemas.microsoft.com/office/drawing/2014/main" id="{A4B48618-80FE-4527-A5FA-032FC2988076}"/>
                    </a:ext>
                  </a:extLst>
                </p:cNvPr>
                <p:cNvPicPr/>
                <p:nvPr/>
              </p:nvPicPr>
              <p:blipFill>
                <a:blip r:embed="rId259"/>
                <a:stretch>
                  <a:fillRect/>
                </a:stretch>
              </p:blipFill>
              <p:spPr>
                <a:xfrm>
                  <a:off x="7185245" y="4778256"/>
                  <a:ext cx="1715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1" name="Ink 180">
                  <a:extLst>
                    <a:ext uri="{FF2B5EF4-FFF2-40B4-BE49-F238E27FC236}">
                      <a16:creationId xmlns:a16="http://schemas.microsoft.com/office/drawing/2014/main" id="{263E2E17-5CFB-40BE-A950-45BFE988EC55}"/>
                    </a:ext>
                  </a:extLst>
                </p14:cNvPr>
                <p14:cNvContentPartPr/>
                <p14:nvPr/>
              </p14:nvContentPartPr>
              <p14:xfrm>
                <a:off x="6410165" y="4851336"/>
                <a:ext cx="694440" cy="47160"/>
              </p14:xfrm>
            </p:contentPart>
          </mc:Choice>
          <mc:Fallback xmlns="">
            <p:pic>
              <p:nvPicPr>
                <p:cNvPr id="181" name="Ink 180">
                  <a:extLst>
                    <a:ext uri="{FF2B5EF4-FFF2-40B4-BE49-F238E27FC236}">
                      <a16:creationId xmlns:a16="http://schemas.microsoft.com/office/drawing/2014/main" id="{263E2E17-5CFB-40BE-A950-45BFE988EC55}"/>
                    </a:ext>
                  </a:extLst>
                </p:cNvPr>
                <p:cNvPicPr/>
                <p:nvPr/>
              </p:nvPicPr>
              <p:blipFill>
                <a:blip r:embed="rId261"/>
                <a:stretch>
                  <a:fillRect/>
                </a:stretch>
              </p:blipFill>
              <p:spPr>
                <a:xfrm>
                  <a:off x="6392525" y="4833696"/>
                  <a:ext cx="730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3" name="Ink 182">
                  <a:extLst>
                    <a:ext uri="{FF2B5EF4-FFF2-40B4-BE49-F238E27FC236}">
                      <a16:creationId xmlns:a16="http://schemas.microsoft.com/office/drawing/2014/main" id="{F0E525A5-0051-439B-B272-C5BD591B4B73}"/>
                    </a:ext>
                  </a:extLst>
                </p14:cNvPr>
                <p14:cNvContentPartPr/>
                <p14:nvPr/>
              </p14:nvContentPartPr>
              <p14:xfrm>
                <a:off x="4763885" y="4816056"/>
                <a:ext cx="1630800" cy="73800"/>
              </p14:xfrm>
            </p:contentPart>
          </mc:Choice>
          <mc:Fallback xmlns="">
            <p:pic>
              <p:nvPicPr>
                <p:cNvPr id="183" name="Ink 182">
                  <a:extLst>
                    <a:ext uri="{FF2B5EF4-FFF2-40B4-BE49-F238E27FC236}">
                      <a16:creationId xmlns:a16="http://schemas.microsoft.com/office/drawing/2014/main" id="{F0E525A5-0051-439B-B272-C5BD591B4B73}"/>
                    </a:ext>
                  </a:extLst>
                </p:cNvPr>
                <p:cNvPicPr/>
                <p:nvPr/>
              </p:nvPicPr>
              <p:blipFill>
                <a:blip r:embed="rId263"/>
                <a:stretch>
                  <a:fillRect/>
                </a:stretch>
              </p:blipFill>
              <p:spPr>
                <a:xfrm>
                  <a:off x="4746245" y="4798416"/>
                  <a:ext cx="1666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Ink 184">
                  <a:extLst>
                    <a:ext uri="{FF2B5EF4-FFF2-40B4-BE49-F238E27FC236}">
                      <a16:creationId xmlns:a16="http://schemas.microsoft.com/office/drawing/2014/main" id="{A3CBD557-90A1-4B8A-BA7B-D406D926BF7B}"/>
                    </a:ext>
                  </a:extLst>
                </p14:cNvPr>
                <p14:cNvContentPartPr/>
                <p14:nvPr/>
              </p14:nvContentPartPr>
              <p14:xfrm>
                <a:off x="3665885" y="4799136"/>
                <a:ext cx="1052280" cy="69840"/>
              </p14:xfrm>
            </p:contentPart>
          </mc:Choice>
          <mc:Fallback xmlns="">
            <p:pic>
              <p:nvPicPr>
                <p:cNvPr id="185" name="Ink 184">
                  <a:extLst>
                    <a:ext uri="{FF2B5EF4-FFF2-40B4-BE49-F238E27FC236}">
                      <a16:creationId xmlns:a16="http://schemas.microsoft.com/office/drawing/2014/main" id="{A3CBD557-90A1-4B8A-BA7B-D406D926BF7B}"/>
                    </a:ext>
                  </a:extLst>
                </p:cNvPr>
                <p:cNvPicPr/>
                <p:nvPr/>
              </p:nvPicPr>
              <p:blipFill>
                <a:blip r:embed="rId265"/>
                <a:stretch>
                  <a:fillRect/>
                </a:stretch>
              </p:blipFill>
              <p:spPr>
                <a:xfrm>
                  <a:off x="3647885" y="4781496"/>
                  <a:ext cx="1087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7" name="Ink 186">
                  <a:extLst>
                    <a:ext uri="{FF2B5EF4-FFF2-40B4-BE49-F238E27FC236}">
                      <a16:creationId xmlns:a16="http://schemas.microsoft.com/office/drawing/2014/main" id="{5CBB3350-4C9D-4040-BB06-3A2F4FA61862}"/>
                    </a:ext>
                  </a:extLst>
                </p14:cNvPr>
                <p14:cNvContentPartPr/>
                <p14:nvPr/>
              </p14:nvContentPartPr>
              <p14:xfrm>
                <a:off x="3088445" y="4813176"/>
                <a:ext cx="519840" cy="42120"/>
              </p14:xfrm>
            </p:contentPart>
          </mc:Choice>
          <mc:Fallback xmlns="">
            <p:pic>
              <p:nvPicPr>
                <p:cNvPr id="187" name="Ink 186">
                  <a:extLst>
                    <a:ext uri="{FF2B5EF4-FFF2-40B4-BE49-F238E27FC236}">
                      <a16:creationId xmlns:a16="http://schemas.microsoft.com/office/drawing/2014/main" id="{5CBB3350-4C9D-4040-BB06-3A2F4FA61862}"/>
                    </a:ext>
                  </a:extLst>
                </p:cNvPr>
                <p:cNvPicPr/>
                <p:nvPr/>
              </p:nvPicPr>
              <p:blipFill>
                <a:blip r:embed="rId267"/>
                <a:stretch>
                  <a:fillRect/>
                </a:stretch>
              </p:blipFill>
              <p:spPr>
                <a:xfrm>
                  <a:off x="3070445" y="4795176"/>
                  <a:ext cx="55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8" name="Ink 187">
                  <a:extLst>
                    <a:ext uri="{FF2B5EF4-FFF2-40B4-BE49-F238E27FC236}">
                      <a16:creationId xmlns:a16="http://schemas.microsoft.com/office/drawing/2014/main" id="{72E36019-65B6-47E6-93E4-6365726EB346}"/>
                    </a:ext>
                  </a:extLst>
                </p14:cNvPr>
                <p14:cNvContentPartPr/>
                <p14:nvPr/>
              </p14:nvContentPartPr>
              <p14:xfrm>
                <a:off x="2385005" y="4845576"/>
                <a:ext cx="674640" cy="26640"/>
              </p14:xfrm>
            </p:contentPart>
          </mc:Choice>
          <mc:Fallback xmlns="">
            <p:pic>
              <p:nvPicPr>
                <p:cNvPr id="188" name="Ink 187">
                  <a:extLst>
                    <a:ext uri="{FF2B5EF4-FFF2-40B4-BE49-F238E27FC236}">
                      <a16:creationId xmlns:a16="http://schemas.microsoft.com/office/drawing/2014/main" id="{72E36019-65B6-47E6-93E4-6365726EB346}"/>
                    </a:ext>
                  </a:extLst>
                </p:cNvPr>
                <p:cNvPicPr/>
                <p:nvPr/>
              </p:nvPicPr>
              <p:blipFill>
                <a:blip r:embed="rId269"/>
                <a:stretch>
                  <a:fillRect/>
                </a:stretch>
              </p:blipFill>
              <p:spPr>
                <a:xfrm>
                  <a:off x="2367365" y="4827576"/>
                  <a:ext cx="710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Ink 189">
                  <a:extLst>
                    <a:ext uri="{FF2B5EF4-FFF2-40B4-BE49-F238E27FC236}">
                      <a16:creationId xmlns:a16="http://schemas.microsoft.com/office/drawing/2014/main" id="{361C85BD-E088-4587-B6FE-C81EC15FEF9A}"/>
                    </a:ext>
                  </a:extLst>
                </p14:cNvPr>
                <p14:cNvContentPartPr/>
                <p14:nvPr/>
              </p14:nvContentPartPr>
              <p14:xfrm>
                <a:off x="1313645" y="4835856"/>
                <a:ext cx="896400" cy="55080"/>
              </p14:xfrm>
            </p:contentPart>
          </mc:Choice>
          <mc:Fallback xmlns="">
            <p:pic>
              <p:nvPicPr>
                <p:cNvPr id="190" name="Ink 189">
                  <a:extLst>
                    <a:ext uri="{FF2B5EF4-FFF2-40B4-BE49-F238E27FC236}">
                      <a16:creationId xmlns:a16="http://schemas.microsoft.com/office/drawing/2014/main" id="{361C85BD-E088-4587-B6FE-C81EC15FEF9A}"/>
                    </a:ext>
                  </a:extLst>
                </p:cNvPr>
                <p:cNvPicPr/>
                <p:nvPr/>
              </p:nvPicPr>
              <p:blipFill>
                <a:blip r:embed="rId271"/>
                <a:stretch>
                  <a:fillRect/>
                </a:stretch>
              </p:blipFill>
              <p:spPr>
                <a:xfrm>
                  <a:off x="1296005" y="4817856"/>
                  <a:ext cx="932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2" name="Ink 191">
                  <a:extLst>
                    <a:ext uri="{FF2B5EF4-FFF2-40B4-BE49-F238E27FC236}">
                      <a16:creationId xmlns:a16="http://schemas.microsoft.com/office/drawing/2014/main" id="{34030908-3B85-47A6-BD8F-3769A5DAC938}"/>
                    </a:ext>
                  </a:extLst>
                </p14:cNvPr>
                <p14:cNvContentPartPr/>
                <p14:nvPr/>
              </p14:nvContentPartPr>
              <p14:xfrm>
                <a:off x="672845" y="4801296"/>
                <a:ext cx="532800" cy="84600"/>
              </p14:xfrm>
            </p:contentPart>
          </mc:Choice>
          <mc:Fallback xmlns="">
            <p:pic>
              <p:nvPicPr>
                <p:cNvPr id="192" name="Ink 191">
                  <a:extLst>
                    <a:ext uri="{FF2B5EF4-FFF2-40B4-BE49-F238E27FC236}">
                      <a16:creationId xmlns:a16="http://schemas.microsoft.com/office/drawing/2014/main" id="{34030908-3B85-47A6-BD8F-3769A5DAC938}"/>
                    </a:ext>
                  </a:extLst>
                </p:cNvPr>
                <p:cNvPicPr/>
                <p:nvPr/>
              </p:nvPicPr>
              <p:blipFill>
                <a:blip r:embed="rId273"/>
                <a:stretch>
                  <a:fillRect/>
                </a:stretch>
              </p:blipFill>
              <p:spPr>
                <a:xfrm>
                  <a:off x="654845" y="4783656"/>
                  <a:ext cx="56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0" name="Ink 209">
                  <a:extLst>
                    <a:ext uri="{FF2B5EF4-FFF2-40B4-BE49-F238E27FC236}">
                      <a16:creationId xmlns:a16="http://schemas.microsoft.com/office/drawing/2014/main" id="{960C30C7-BA37-43BC-A1BA-4A616F9DF6F0}"/>
                    </a:ext>
                  </a:extLst>
                </p14:cNvPr>
                <p14:cNvContentPartPr/>
                <p14:nvPr/>
              </p14:nvContentPartPr>
              <p14:xfrm>
                <a:off x="1156685" y="4416096"/>
                <a:ext cx="2686320" cy="474120"/>
              </p14:xfrm>
            </p:contentPart>
          </mc:Choice>
          <mc:Fallback xmlns="">
            <p:pic>
              <p:nvPicPr>
                <p:cNvPr id="210" name="Ink 209">
                  <a:extLst>
                    <a:ext uri="{FF2B5EF4-FFF2-40B4-BE49-F238E27FC236}">
                      <a16:creationId xmlns:a16="http://schemas.microsoft.com/office/drawing/2014/main" id="{960C30C7-BA37-43BC-A1BA-4A616F9DF6F0}"/>
                    </a:ext>
                  </a:extLst>
                </p:cNvPr>
                <p:cNvPicPr/>
                <p:nvPr/>
              </p:nvPicPr>
              <p:blipFill>
                <a:blip r:embed="rId275"/>
                <a:stretch>
                  <a:fillRect/>
                </a:stretch>
              </p:blipFill>
              <p:spPr>
                <a:xfrm>
                  <a:off x="1139045" y="4398096"/>
                  <a:ext cx="2721960" cy="509760"/>
                </a:xfrm>
                <a:prstGeom prst="rect">
                  <a:avLst/>
                </a:prstGeom>
              </p:spPr>
            </p:pic>
          </mc:Fallback>
        </mc:AlternateContent>
      </p:grpSp>
      <p:grpSp>
        <p:nvGrpSpPr>
          <p:cNvPr id="213" name="Group 212">
            <a:extLst>
              <a:ext uri="{FF2B5EF4-FFF2-40B4-BE49-F238E27FC236}">
                <a16:creationId xmlns:a16="http://schemas.microsoft.com/office/drawing/2014/main" id="{5E29BFEA-2B1D-4472-BBE5-F335B6999D84}"/>
              </a:ext>
            </a:extLst>
          </p:cNvPr>
          <p:cNvGrpSpPr/>
          <p:nvPr/>
        </p:nvGrpSpPr>
        <p:grpSpPr>
          <a:xfrm>
            <a:off x="478085" y="5167776"/>
            <a:ext cx="6270480" cy="204840"/>
            <a:chOff x="478085" y="5167776"/>
            <a:chExt cx="6270480" cy="204840"/>
          </a:xfrm>
        </p:grpSpPr>
        <mc:AlternateContent xmlns:mc="http://schemas.openxmlformats.org/markup-compatibility/2006" xmlns:p14="http://schemas.microsoft.com/office/powerpoint/2010/main">
          <mc:Choice Requires="p14">
            <p:contentPart p14:bwMode="auto" r:id="rId276">
              <p14:nvContentPartPr>
                <p14:cNvPr id="198" name="Ink 197">
                  <a:extLst>
                    <a:ext uri="{FF2B5EF4-FFF2-40B4-BE49-F238E27FC236}">
                      <a16:creationId xmlns:a16="http://schemas.microsoft.com/office/drawing/2014/main" id="{8EC59458-8268-4063-BB81-4EA3F917E207}"/>
                    </a:ext>
                  </a:extLst>
                </p14:cNvPr>
                <p14:cNvContentPartPr/>
                <p14:nvPr/>
              </p14:nvContentPartPr>
              <p14:xfrm>
                <a:off x="5760725" y="5167776"/>
                <a:ext cx="987840" cy="129960"/>
              </p14:xfrm>
            </p:contentPart>
          </mc:Choice>
          <mc:Fallback xmlns="">
            <p:pic>
              <p:nvPicPr>
                <p:cNvPr id="198" name="Ink 197">
                  <a:extLst>
                    <a:ext uri="{FF2B5EF4-FFF2-40B4-BE49-F238E27FC236}">
                      <a16:creationId xmlns:a16="http://schemas.microsoft.com/office/drawing/2014/main" id="{8EC59458-8268-4063-BB81-4EA3F917E207}"/>
                    </a:ext>
                  </a:extLst>
                </p:cNvPr>
                <p:cNvPicPr/>
                <p:nvPr/>
              </p:nvPicPr>
              <p:blipFill>
                <a:blip r:embed="rId277"/>
                <a:stretch>
                  <a:fillRect/>
                </a:stretch>
              </p:blipFill>
              <p:spPr>
                <a:xfrm>
                  <a:off x="5743085" y="5149776"/>
                  <a:ext cx="1023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9" name="Ink 198">
                  <a:extLst>
                    <a:ext uri="{FF2B5EF4-FFF2-40B4-BE49-F238E27FC236}">
                      <a16:creationId xmlns:a16="http://schemas.microsoft.com/office/drawing/2014/main" id="{F96758A5-25F6-4D63-8317-E917256612BE}"/>
                    </a:ext>
                  </a:extLst>
                </p14:cNvPr>
                <p14:cNvContentPartPr/>
                <p14:nvPr/>
              </p14:nvContentPartPr>
              <p14:xfrm>
                <a:off x="4903925" y="5242296"/>
                <a:ext cx="705960" cy="86400"/>
              </p14:xfrm>
            </p:contentPart>
          </mc:Choice>
          <mc:Fallback xmlns="">
            <p:pic>
              <p:nvPicPr>
                <p:cNvPr id="199" name="Ink 198">
                  <a:extLst>
                    <a:ext uri="{FF2B5EF4-FFF2-40B4-BE49-F238E27FC236}">
                      <a16:creationId xmlns:a16="http://schemas.microsoft.com/office/drawing/2014/main" id="{F96758A5-25F6-4D63-8317-E917256612BE}"/>
                    </a:ext>
                  </a:extLst>
                </p:cNvPr>
                <p:cNvPicPr/>
                <p:nvPr/>
              </p:nvPicPr>
              <p:blipFill>
                <a:blip r:embed="rId279"/>
                <a:stretch>
                  <a:fillRect/>
                </a:stretch>
              </p:blipFill>
              <p:spPr>
                <a:xfrm>
                  <a:off x="4886285" y="5224656"/>
                  <a:ext cx="741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0" name="Ink 199">
                  <a:extLst>
                    <a:ext uri="{FF2B5EF4-FFF2-40B4-BE49-F238E27FC236}">
                      <a16:creationId xmlns:a16="http://schemas.microsoft.com/office/drawing/2014/main" id="{45BBCA4B-9A83-463F-B41C-06DCF7D291CC}"/>
                    </a:ext>
                  </a:extLst>
                </p14:cNvPr>
                <p14:cNvContentPartPr/>
                <p14:nvPr/>
              </p14:nvContentPartPr>
              <p14:xfrm>
                <a:off x="4307405" y="5226096"/>
                <a:ext cx="544680" cy="83880"/>
              </p14:xfrm>
            </p:contentPart>
          </mc:Choice>
          <mc:Fallback xmlns="">
            <p:pic>
              <p:nvPicPr>
                <p:cNvPr id="200" name="Ink 199">
                  <a:extLst>
                    <a:ext uri="{FF2B5EF4-FFF2-40B4-BE49-F238E27FC236}">
                      <a16:creationId xmlns:a16="http://schemas.microsoft.com/office/drawing/2014/main" id="{45BBCA4B-9A83-463F-B41C-06DCF7D291CC}"/>
                    </a:ext>
                  </a:extLst>
                </p:cNvPr>
                <p:cNvPicPr/>
                <p:nvPr/>
              </p:nvPicPr>
              <p:blipFill>
                <a:blip r:embed="rId281"/>
                <a:stretch>
                  <a:fillRect/>
                </a:stretch>
              </p:blipFill>
              <p:spPr>
                <a:xfrm>
                  <a:off x="4289765" y="5208096"/>
                  <a:ext cx="580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1" name="Ink 200">
                  <a:extLst>
                    <a:ext uri="{FF2B5EF4-FFF2-40B4-BE49-F238E27FC236}">
                      <a16:creationId xmlns:a16="http://schemas.microsoft.com/office/drawing/2014/main" id="{553F22A4-5E42-4EB6-812D-A669BF5A711F}"/>
                    </a:ext>
                  </a:extLst>
                </p14:cNvPr>
                <p14:cNvContentPartPr/>
                <p14:nvPr/>
              </p14:nvContentPartPr>
              <p14:xfrm>
                <a:off x="3561125" y="5248776"/>
                <a:ext cx="561600" cy="78480"/>
              </p14:xfrm>
            </p:contentPart>
          </mc:Choice>
          <mc:Fallback xmlns="">
            <p:pic>
              <p:nvPicPr>
                <p:cNvPr id="201" name="Ink 200">
                  <a:extLst>
                    <a:ext uri="{FF2B5EF4-FFF2-40B4-BE49-F238E27FC236}">
                      <a16:creationId xmlns:a16="http://schemas.microsoft.com/office/drawing/2014/main" id="{553F22A4-5E42-4EB6-812D-A669BF5A711F}"/>
                    </a:ext>
                  </a:extLst>
                </p:cNvPr>
                <p:cNvPicPr/>
                <p:nvPr/>
              </p:nvPicPr>
              <p:blipFill>
                <a:blip r:embed="rId283"/>
                <a:stretch>
                  <a:fillRect/>
                </a:stretch>
              </p:blipFill>
              <p:spPr>
                <a:xfrm>
                  <a:off x="3543485" y="5230776"/>
                  <a:ext cx="597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3" name="Ink 202">
                  <a:extLst>
                    <a:ext uri="{FF2B5EF4-FFF2-40B4-BE49-F238E27FC236}">
                      <a16:creationId xmlns:a16="http://schemas.microsoft.com/office/drawing/2014/main" id="{8CB31634-3267-4A1A-9EED-7FE13105138D}"/>
                    </a:ext>
                  </a:extLst>
                </p14:cNvPr>
                <p14:cNvContentPartPr/>
                <p14:nvPr/>
              </p14:nvContentPartPr>
              <p14:xfrm>
                <a:off x="3423245" y="5339856"/>
                <a:ext cx="54720" cy="19800"/>
              </p14:xfrm>
            </p:contentPart>
          </mc:Choice>
          <mc:Fallback xmlns="">
            <p:pic>
              <p:nvPicPr>
                <p:cNvPr id="203" name="Ink 202">
                  <a:extLst>
                    <a:ext uri="{FF2B5EF4-FFF2-40B4-BE49-F238E27FC236}">
                      <a16:creationId xmlns:a16="http://schemas.microsoft.com/office/drawing/2014/main" id="{8CB31634-3267-4A1A-9EED-7FE13105138D}"/>
                    </a:ext>
                  </a:extLst>
                </p:cNvPr>
                <p:cNvPicPr/>
                <p:nvPr/>
              </p:nvPicPr>
              <p:blipFill>
                <a:blip r:embed="rId285"/>
                <a:stretch>
                  <a:fillRect/>
                </a:stretch>
              </p:blipFill>
              <p:spPr>
                <a:xfrm>
                  <a:off x="3405245" y="5322216"/>
                  <a:ext cx="90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4" name="Ink 203">
                  <a:extLst>
                    <a:ext uri="{FF2B5EF4-FFF2-40B4-BE49-F238E27FC236}">
                      <a16:creationId xmlns:a16="http://schemas.microsoft.com/office/drawing/2014/main" id="{98AE11CF-B379-43EC-B67A-EB7ED412D4D7}"/>
                    </a:ext>
                  </a:extLst>
                </p14:cNvPr>
                <p14:cNvContentPartPr/>
                <p14:nvPr/>
              </p14:nvContentPartPr>
              <p14:xfrm>
                <a:off x="2711525" y="5304576"/>
                <a:ext cx="698400" cy="39240"/>
              </p14:xfrm>
            </p:contentPart>
          </mc:Choice>
          <mc:Fallback xmlns="">
            <p:pic>
              <p:nvPicPr>
                <p:cNvPr id="204" name="Ink 203">
                  <a:extLst>
                    <a:ext uri="{FF2B5EF4-FFF2-40B4-BE49-F238E27FC236}">
                      <a16:creationId xmlns:a16="http://schemas.microsoft.com/office/drawing/2014/main" id="{98AE11CF-B379-43EC-B67A-EB7ED412D4D7}"/>
                    </a:ext>
                  </a:extLst>
                </p:cNvPr>
                <p:cNvPicPr/>
                <p:nvPr/>
              </p:nvPicPr>
              <p:blipFill>
                <a:blip r:embed="rId287"/>
                <a:stretch>
                  <a:fillRect/>
                </a:stretch>
              </p:blipFill>
              <p:spPr>
                <a:xfrm>
                  <a:off x="2693885" y="5286936"/>
                  <a:ext cx="734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6" name="Ink 205">
                  <a:extLst>
                    <a:ext uri="{FF2B5EF4-FFF2-40B4-BE49-F238E27FC236}">
                      <a16:creationId xmlns:a16="http://schemas.microsoft.com/office/drawing/2014/main" id="{484B4764-C9EE-4DF0-86A6-B57B4874635C}"/>
                    </a:ext>
                  </a:extLst>
                </p14:cNvPr>
                <p14:cNvContentPartPr/>
                <p14:nvPr/>
              </p14:nvContentPartPr>
              <p14:xfrm>
                <a:off x="2117525" y="5288736"/>
                <a:ext cx="462240" cy="83880"/>
              </p14:xfrm>
            </p:contentPart>
          </mc:Choice>
          <mc:Fallback xmlns="">
            <p:pic>
              <p:nvPicPr>
                <p:cNvPr id="206" name="Ink 205">
                  <a:extLst>
                    <a:ext uri="{FF2B5EF4-FFF2-40B4-BE49-F238E27FC236}">
                      <a16:creationId xmlns:a16="http://schemas.microsoft.com/office/drawing/2014/main" id="{484B4764-C9EE-4DF0-86A6-B57B4874635C}"/>
                    </a:ext>
                  </a:extLst>
                </p:cNvPr>
                <p:cNvPicPr/>
                <p:nvPr/>
              </p:nvPicPr>
              <p:blipFill>
                <a:blip r:embed="rId289"/>
                <a:stretch>
                  <a:fillRect/>
                </a:stretch>
              </p:blipFill>
              <p:spPr>
                <a:xfrm>
                  <a:off x="2099885" y="5270736"/>
                  <a:ext cx="49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8" name="Ink 207">
                  <a:extLst>
                    <a:ext uri="{FF2B5EF4-FFF2-40B4-BE49-F238E27FC236}">
                      <a16:creationId xmlns:a16="http://schemas.microsoft.com/office/drawing/2014/main" id="{BCD12282-A317-4E5D-AB88-F112D24DEDE0}"/>
                    </a:ext>
                  </a:extLst>
                </p14:cNvPr>
                <p14:cNvContentPartPr/>
                <p14:nvPr/>
              </p14:nvContentPartPr>
              <p14:xfrm>
                <a:off x="1941845" y="5295216"/>
                <a:ext cx="317520" cy="66600"/>
              </p14:xfrm>
            </p:contentPart>
          </mc:Choice>
          <mc:Fallback xmlns="">
            <p:pic>
              <p:nvPicPr>
                <p:cNvPr id="208" name="Ink 207">
                  <a:extLst>
                    <a:ext uri="{FF2B5EF4-FFF2-40B4-BE49-F238E27FC236}">
                      <a16:creationId xmlns:a16="http://schemas.microsoft.com/office/drawing/2014/main" id="{BCD12282-A317-4E5D-AB88-F112D24DEDE0}"/>
                    </a:ext>
                  </a:extLst>
                </p:cNvPr>
                <p:cNvPicPr/>
                <p:nvPr/>
              </p:nvPicPr>
              <p:blipFill>
                <a:blip r:embed="rId291"/>
                <a:stretch>
                  <a:fillRect/>
                </a:stretch>
              </p:blipFill>
              <p:spPr>
                <a:xfrm>
                  <a:off x="1923845" y="5277216"/>
                  <a:ext cx="35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2" name="Ink 211">
                  <a:extLst>
                    <a:ext uri="{FF2B5EF4-FFF2-40B4-BE49-F238E27FC236}">
                      <a16:creationId xmlns:a16="http://schemas.microsoft.com/office/drawing/2014/main" id="{A26D2510-B7B0-44E9-A9C6-8C9C4E9FC95D}"/>
                    </a:ext>
                  </a:extLst>
                </p14:cNvPr>
                <p14:cNvContentPartPr/>
                <p14:nvPr/>
              </p14:nvContentPartPr>
              <p14:xfrm>
                <a:off x="478085" y="5167776"/>
                <a:ext cx="756360" cy="55440"/>
              </p14:xfrm>
            </p:contentPart>
          </mc:Choice>
          <mc:Fallback xmlns="">
            <p:pic>
              <p:nvPicPr>
                <p:cNvPr id="212" name="Ink 211">
                  <a:extLst>
                    <a:ext uri="{FF2B5EF4-FFF2-40B4-BE49-F238E27FC236}">
                      <a16:creationId xmlns:a16="http://schemas.microsoft.com/office/drawing/2014/main" id="{A26D2510-B7B0-44E9-A9C6-8C9C4E9FC95D}"/>
                    </a:ext>
                  </a:extLst>
                </p:cNvPr>
                <p:cNvPicPr/>
                <p:nvPr/>
              </p:nvPicPr>
              <p:blipFill>
                <a:blip r:embed="rId293"/>
                <a:stretch>
                  <a:fillRect/>
                </a:stretch>
              </p:blipFill>
              <p:spPr>
                <a:xfrm>
                  <a:off x="460085" y="5149776"/>
                  <a:ext cx="792000" cy="91080"/>
                </a:xfrm>
                <a:prstGeom prst="rect">
                  <a:avLst/>
                </a:prstGeom>
              </p:spPr>
            </p:pic>
          </mc:Fallback>
        </mc:AlternateContent>
      </p:grpSp>
      <p:grpSp>
        <p:nvGrpSpPr>
          <p:cNvPr id="228" name="Group 227">
            <a:extLst>
              <a:ext uri="{FF2B5EF4-FFF2-40B4-BE49-F238E27FC236}">
                <a16:creationId xmlns:a16="http://schemas.microsoft.com/office/drawing/2014/main" id="{790815AF-19C1-4B21-AD66-5F678040ABAE}"/>
              </a:ext>
            </a:extLst>
          </p:cNvPr>
          <p:cNvGrpSpPr/>
          <p:nvPr/>
        </p:nvGrpSpPr>
        <p:grpSpPr>
          <a:xfrm>
            <a:off x="2553845" y="5622096"/>
            <a:ext cx="7634160" cy="178560"/>
            <a:chOff x="2553845" y="5622096"/>
            <a:chExt cx="7634160" cy="178560"/>
          </a:xfrm>
        </p:grpSpPr>
        <mc:AlternateContent xmlns:mc="http://schemas.openxmlformats.org/markup-compatibility/2006" xmlns:p14="http://schemas.microsoft.com/office/powerpoint/2010/main">
          <mc:Choice Requires="p14">
            <p:contentPart p14:bwMode="auto" r:id="rId294">
              <p14:nvContentPartPr>
                <p14:cNvPr id="214" name="Ink 213">
                  <a:extLst>
                    <a:ext uri="{FF2B5EF4-FFF2-40B4-BE49-F238E27FC236}">
                      <a16:creationId xmlns:a16="http://schemas.microsoft.com/office/drawing/2014/main" id="{24F304A6-063C-4DEF-83E3-27D0EB5486C9}"/>
                    </a:ext>
                  </a:extLst>
                </p14:cNvPr>
                <p14:cNvContentPartPr/>
                <p14:nvPr/>
              </p14:nvContentPartPr>
              <p14:xfrm>
                <a:off x="9650525" y="5691936"/>
                <a:ext cx="537480" cy="65160"/>
              </p14:xfrm>
            </p:contentPart>
          </mc:Choice>
          <mc:Fallback xmlns="">
            <p:pic>
              <p:nvPicPr>
                <p:cNvPr id="214" name="Ink 213">
                  <a:extLst>
                    <a:ext uri="{FF2B5EF4-FFF2-40B4-BE49-F238E27FC236}">
                      <a16:creationId xmlns:a16="http://schemas.microsoft.com/office/drawing/2014/main" id="{24F304A6-063C-4DEF-83E3-27D0EB5486C9}"/>
                    </a:ext>
                  </a:extLst>
                </p:cNvPr>
                <p:cNvPicPr/>
                <p:nvPr/>
              </p:nvPicPr>
              <p:blipFill>
                <a:blip r:embed="rId295"/>
                <a:stretch>
                  <a:fillRect/>
                </a:stretch>
              </p:blipFill>
              <p:spPr>
                <a:xfrm>
                  <a:off x="9632885" y="5674296"/>
                  <a:ext cx="57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5" name="Ink 214">
                  <a:extLst>
                    <a:ext uri="{FF2B5EF4-FFF2-40B4-BE49-F238E27FC236}">
                      <a16:creationId xmlns:a16="http://schemas.microsoft.com/office/drawing/2014/main" id="{AD1BC0DA-C53C-45AB-B872-E1DA77C040F6}"/>
                    </a:ext>
                  </a:extLst>
                </p14:cNvPr>
                <p14:cNvContentPartPr/>
                <p14:nvPr/>
              </p14:nvContentPartPr>
              <p14:xfrm>
                <a:off x="9096485" y="5662776"/>
                <a:ext cx="507240" cy="25200"/>
              </p14:xfrm>
            </p:contentPart>
          </mc:Choice>
          <mc:Fallback xmlns="">
            <p:pic>
              <p:nvPicPr>
                <p:cNvPr id="215" name="Ink 214">
                  <a:extLst>
                    <a:ext uri="{FF2B5EF4-FFF2-40B4-BE49-F238E27FC236}">
                      <a16:creationId xmlns:a16="http://schemas.microsoft.com/office/drawing/2014/main" id="{AD1BC0DA-C53C-45AB-B872-E1DA77C040F6}"/>
                    </a:ext>
                  </a:extLst>
                </p:cNvPr>
                <p:cNvPicPr/>
                <p:nvPr/>
              </p:nvPicPr>
              <p:blipFill>
                <a:blip r:embed="rId297"/>
                <a:stretch>
                  <a:fillRect/>
                </a:stretch>
              </p:blipFill>
              <p:spPr>
                <a:xfrm>
                  <a:off x="9078845" y="5645136"/>
                  <a:ext cx="542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6" name="Ink 215">
                  <a:extLst>
                    <a:ext uri="{FF2B5EF4-FFF2-40B4-BE49-F238E27FC236}">
                      <a16:creationId xmlns:a16="http://schemas.microsoft.com/office/drawing/2014/main" id="{EA7925EB-51CA-4DD2-96B0-F64B50C2200D}"/>
                    </a:ext>
                  </a:extLst>
                </p14:cNvPr>
                <p14:cNvContentPartPr/>
                <p14:nvPr/>
              </p14:nvContentPartPr>
              <p14:xfrm>
                <a:off x="8120885" y="5660976"/>
                <a:ext cx="678600" cy="40680"/>
              </p14:xfrm>
            </p:contentPart>
          </mc:Choice>
          <mc:Fallback xmlns="">
            <p:pic>
              <p:nvPicPr>
                <p:cNvPr id="216" name="Ink 215">
                  <a:extLst>
                    <a:ext uri="{FF2B5EF4-FFF2-40B4-BE49-F238E27FC236}">
                      <a16:creationId xmlns:a16="http://schemas.microsoft.com/office/drawing/2014/main" id="{EA7925EB-51CA-4DD2-96B0-F64B50C2200D}"/>
                    </a:ext>
                  </a:extLst>
                </p:cNvPr>
                <p:cNvPicPr/>
                <p:nvPr/>
              </p:nvPicPr>
              <p:blipFill>
                <a:blip r:embed="rId299"/>
                <a:stretch>
                  <a:fillRect/>
                </a:stretch>
              </p:blipFill>
              <p:spPr>
                <a:xfrm>
                  <a:off x="8102885" y="5642976"/>
                  <a:ext cx="714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8" name="Ink 217">
                  <a:extLst>
                    <a:ext uri="{FF2B5EF4-FFF2-40B4-BE49-F238E27FC236}">
                      <a16:creationId xmlns:a16="http://schemas.microsoft.com/office/drawing/2014/main" id="{A1446CBA-5EFB-4FB4-B738-7A58EEB5E118}"/>
                    </a:ext>
                  </a:extLst>
                </p14:cNvPr>
                <p14:cNvContentPartPr/>
                <p14:nvPr/>
              </p14:nvContentPartPr>
              <p14:xfrm>
                <a:off x="7786445" y="5622096"/>
                <a:ext cx="286200" cy="48960"/>
              </p14:xfrm>
            </p:contentPart>
          </mc:Choice>
          <mc:Fallback xmlns="">
            <p:pic>
              <p:nvPicPr>
                <p:cNvPr id="218" name="Ink 217">
                  <a:extLst>
                    <a:ext uri="{FF2B5EF4-FFF2-40B4-BE49-F238E27FC236}">
                      <a16:creationId xmlns:a16="http://schemas.microsoft.com/office/drawing/2014/main" id="{A1446CBA-5EFB-4FB4-B738-7A58EEB5E118}"/>
                    </a:ext>
                  </a:extLst>
                </p:cNvPr>
                <p:cNvPicPr/>
                <p:nvPr/>
              </p:nvPicPr>
              <p:blipFill>
                <a:blip r:embed="rId301"/>
                <a:stretch>
                  <a:fillRect/>
                </a:stretch>
              </p:blipFill>
              <p:spPr>
                <a:xfrm>
                  <a:off x="7768805" y="5604096"/>
                  <a:ext cx="321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0" name="Ink 219">
                  <a:extLst>
                    <a:ext uri="{FF2B5EF4-FFF2-40B4-BE49-F238E27FC236}">
                      <a16:creationId xmlns:a16="http://schemas.microsoft.com/office/drawing/2014/main" id="{9B6AC969-BD0E-4196-B1B8-472449988B3A}"/>
                    </a:ext>
                  </a:extLst>
                </p14:cNvPr>
                <p14:cNvContentPartPr/>
                <p14:nvPr/>
              </p14:nvContentPartPr>
              <p14:xfrm>
                <a:off x="7148885" y="5646216"/>
                <a:ext cx="513720" cy="36360"/>
              </p14:xfrm>
            </p:contentPart>
          </mc:Choice>
          <mc:Fallback xmlns="">
            <p:pic>
              <p:nvPicPr>
                <p:cNvPr id="220" name="Ink 219">
                  <a:extLst>
                    <a:ext uri="{FF2B5EF4-FFF2-40B4-BE49-F238E27FC236}">
                      <a16:creationId xmlns:a16="http://schemas.microsoft.com/office/drawing/2014/main" id="{9B6AC969-BD0E-4196-B1B8-472449988B3A}"/>
                    </a:ext>
                  </a:extLst>
                </p:cNvPr>
                <p:cNvPicPr/>
                <p:nvPr/>
              </p:nvPicPr>
              <p:blipFill>
                <a:blip r:embed="rId303"/>
                <a:stretch>
                  <a:fillRect/>
                </a:stretch>
              </p:blipFill>
              <p:spPr>
                <a:xfrm>
                  <a:off x="7130885" y="5628576"/>
                  <a:ext cx="549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 name="Ink 220">
                  <a:extLst>
                    <a:ext uri="{FF2B5EF4-FFF2-40B4-BE49-F238E27FC236}">
                      <a16:creationId xmlns:a16="http://schemas.microsoft.com/office/drawing/2014/main" id="{519A2A5C-08B6-4E50-A376-100F89A733D3}"/>
                    </a:ext>
                  </a:extLst>
                </p14:cNvPr>
                <p14:cNvContentPartPr/>
                <p14:nvPr/>
              </p14:nvContentPartPr>
              <p14:xfrm>
                <a:off x="6305765" y="5653056"/>
                <a:ext cx="699840" cy="54360"/>
              </p14:xfrm>
            </p:contentPart>
          </mc:Choice>
          <mc:Fallback xmlns="">
            <p:pic>
              <p:nvPicPr>
                <p:cNvPr id="221" name="Ink 220">
                  <a:extLst>
                    <a:ext uri="{FF2B5EF4-FFF2-40B4-BE49-F238E27FC236}">
                      <a16:creationId xmlns:a16="http://schemas.microsoft.com/office/drawing/2014/main" id="{519A2A5C-08B6-4E50-A376-100F89A733D3}"/>
                    </a:ext>
                  </a:extLst>
                </p:cNvPr>
                <p:cNvPicPr/>
                <p:nvPr/>
              </p:nvPicPr>
              <p:blipFill>
                <a:blip r:embed="rId305"/>
                <a:stretch>
                  <a:fillRect/>
                </a:stretch>
              </p:blipFill>
              <p:spPr>
                <a:xfrm>
                  <a:off x="6287765" y="5635056"/>
                  <a:ext cx="735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2" name="Ink 221">
                  <a:extLst>
                    <a:ext uri="{FF2B5EF4-FFF2-40B4-BE49-F238E27FC236}">
                      <a16:creationId xmlns:a16="http://schemas.microsoft.com/office/drawing/2014/main" id="{3945F5DE-ECF8-4FBE-8669-41353AFB8BE4}"/>
                    </a:ext>
                  </a:extLst>
                </p14:cNvPr>
                <p14:cNvContentPartPr/>
                <p14:nvPr/>
              </p14:nvContentPartPr>
              <p14:xfrm>
                <a:off x="5619605" y="5666016"/>
                <a:ext cx="482400" cy="30600"/>
              </p14:xfrm>
            </p:contentPart>
          </mc:Choice>
          <mc:Fallback xmlns="">
            <p:pic>
              <p:nvPicPr>
                <p:cNvPr id="222" name="Ink 221">
                  <a:extLst>
                    <a:ext uri="{FF2B5EF4-FFF2-40B4-BE49-F238E27FC236}">
                      <a16:creationId xmlns:a16="http://schemas.microsoft.com/office/drawing/2014/main" id="{3945F5DE-ECF8-4FBE-8669-41353AFB8BE4}"/>
                    </a:ext>
                  </a:extLst>
                </p:cNvPr>
                <p:cNvPicPr/>
                <p:nvPr/>
              </p:nvPicPr>
              <p:blipFill>
                <a:blip r:embed="rId307"/>
                <a:stretch>
                  <a:fillRect/>
                </a:stretch>
              </p:blipFill>
              <p:spPr>
                <a:xfrm>
                  <a:off x="5601605" y="5648016"/>
                  <a:ext cx="518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4" name="Ink 223">
                  <a:extLst>
                    <a:ext uri="{FF2B5EF4-FFF2-40B4-BE49-F238E27FC236}">
                      <a16:creationId xmlns:a16="http://schemas.microsoft.com/office/drawing/2014/main" id="{6344E977-D92B-46D4-8CB7-33B699A6A828}"/>
                    </a:ext>
                  </a:extLst>
                </p14:cNvPr>
                <p14:cNvContentPartPr/>
                <p14:nvPr/>
              </p14:nvContentPartPr>
              <p14:xfrm>
                <a:off x="4888445" y="5713536"/>
                <a:ext cx="564120" cy="69480"/>
              </p14:xfrm>
            </p:contentPart>
          </mc:Choice>
          <mc:Fallback xmlns="">
            <p:pic>
              <p:nvPicPr>
                <p:cNvPr id="224" name="Ink 223">
                  <a:extLst>
                    <a:ext uri="{FF2B5EF4-FFF2-40B4-BE49-F238E27FC236}">
                      <a16:creationId xmlns:a16="http://schemas.microsoft.com/office/drawing/2014/main" id="{6344E977-D92B-46D4-8CB7-33B699A6A828}"/>
                    </a:ext>
                  </a:extLst>
                </p:cNvPr>
                <p:cNvPicPr/>
                <p:nvPr/>
              </p:nvPicPr>
              <p:blipFill>
                <a:blip r:embed="rId309"/>
                <a:stretch>
                  <a:fillRect/>
                </a:stretch>
              </p:blipFill>
              <p:spPr>
                <a:xfrm>
                  <a:off x="4870445" y="5695536"/>
                  <a:ext cx="599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5" name="Ink 224">
                  <a:extLst>
                    <a:ext uri="{FF2B5EF4-FFF2-40B4-BE49-F238E27FC236}">
                      <a16:creationId xmlns:a16="http://schemas.microsoft.com/office/drawing/2014/main" id="{7D195EBC-8848-4CC7-BCEE-B29356A0BC7A}"/>
                    </a:ext>
                  </a:extLst>
                </p14:cNvPr>
                <p14:cNvContentPartPr/>
                <p14:nvPr/>
              </p14:nvContentPartPr>
              <p14:xfrm>
                <a:off x="4250525" y="5718576"/>
                <a:ext cx="473400" cy="82080"/>
              </p14:xfrm>
            </p:contentPart>
          </mc:Choice>
          <mc:Fallback xmlns="">
            <p:pic>
              <p:nvPicPr>
                <p:cNvPr id="225" name="Ink 224">
                  <a:extLst>
                    <a:ext uri="{FF2B5EF4-FFF2-40B4-BE49-F238E27FC236}">
                      <a16:creationId xmlns:a16="http://schemas.microsoft.com/office/drawing/2014/main" id="{7D195EBC-8848-4CC7-BCEE-B29356A0BC7A}"/>
                    </a:ext>
                  </a:extLst>
                </p:cNvPr>
                <p:cNvPicPr/>
                <p:nvPr/>
              </p:nvPicPr>
              <p:blipFill>
                <a:blip r:embed="rId311"/>
                <a:stretch>
                  <a:fillRect/>
                </a:stretch>
              </p:blipFill>
              <p:spPr>
                <a:xfrm>
                  <a:off x="4232885" y="5700936"/>
                  <a:ext cx="509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6" name="Ink 225">
                  <a:extLst>
                    <a:ext uri="{FF2B5EF4-FFF2-40B4-BE49-F238E27FC236}">
                      <a16:creationId xmlns:a16="http://schemas.microsoft.com/office/drawing/2014/main" id="{17F3258A-35A9-4775-AF04-B0A7AAA12C31}"/>
                    </a:ext>
                  </a:extLst>
                </p14:cNvPr>
                <p14:cNvContentPartPr/>
                <p14:nvPr/>
              </p14:nvContentPartPr>
              <p14:xfrm>
                <a:off x="3317765" y="5727216"/>
                <a:ext cx="716040" cy="40320"/>
              </p14:xfrm>
            </p:contentPart>
          </mc:Choice>
          <mc:Fallback xmlns="">
            <p:pic>
              <p:nvPicPr>
                <p:cNvPr id="226" name="Ink 225">
                  <a:extLst>
                    <a:ext uri="{FF2B5EF4-FFF2-40B4-BE49-F238E27FC236}">
                      <a16:creationId xmlns:a16="http://schemas.microsoft.com/office/drawing/2014/main" id="{17F3258A-35A9-4775-AF04-B0A7AAA12C31}"/>
                    </a:ext>
                  </a:extLst>
                </p:cNvPr>
                <p:cNvPicPr/>
                <p:nvPr/>
              </p:nvPicPr>
              <p:blipFill>
                <a:blip r:embed="rId313"/>
                <a:stretch>
                  <a:fillRect/>
                </a:stretch>
              </p:blipFill>
              <p:spPr>
                <a:xfrm>
                  <a:off x="3300125" y="5709216"/>
                  <a:ext cx="75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7" name="Ink 226">
                  <a:extLst>
                    <a:ext uri="{FF2B5EF4-FFF2-40B4-BE49-F238E27FC236}">
                      <a16:creationId xmlns:a16="http://schemas.microsoft.com/office/drawing/2014/main" id="{FD496062-03C2-4AAB-A888-1105811CEAAB}"/>
                    </a:ext>
                  </a:extLst>
                </p14:cNvPr>
                <p14:cNvContentPartPr/>
                <p14:nvPr/>
              </p14:nvContentPartPr>
              <p14:xfrm>
                <a:off x="2553845" y="5690856"/>
                <a:ext cx="587880" cy="35280"/>
              </p14:xfrm>
            </p:contentPart>
          </mc:Choice>
          <mc:Fallback xmlns="">
            <p:pic>
              <p:nvPicPr>
                <p:cNvPr id="227" name="Ink 226">
                  <a:extLst>
                    <a:ext uri="{FF2B5EF4-FFF2-40B4-BE49-F238E27FC236}">
                      <a16:creationId xmlns:a16="http://schemas.microsoft.com/office/drawing/2014/main" id="{FD496062-03C2-4AAB-A888-1105811CEAAB}"/>
                    </a:ext>
                  </a:extLst>
                </p:cNvPr>
                <p:cNvPicPr/>
                <p:nvPr/>
              </p:nvPicPr>
              <p:blipFill>
                <a:blip r:embed="rId315"/>
                <a:stretch>
                  <a:fillRect/>
                </a:stretch>
              </p:blipFill>
              <p:spPr>
                <a:xfrm>
                  <a:off x="2536205" y="5672856"/>
                  <a:ext cx="62352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6">
            <p14:nvContentPartPr>
              <p14:cNvPr id="229" name="Ink 228">
                <a:extLst>
                  <a:ext uri="{FF2B5EF4-FFF2-40B4-BE49-F238E27FC236}">
                    <a16:creationId xmlns:a16="http://schemas.microsoft.com/office/drawing/2014/main" id="{218DAF6D-B7F1-429D-9C3A-73712EA279EC}"/>
                  </a:ext>
                </a:extLst>
              </p14:cNvPr>
              <p14:cNvContentPartPr/>
              <p14:nvPr/>
            </p14:nvContentPartPr>
            <p14:xfrm>
              <a:off x="1500845" y="5660616"/>
              <a:ext cx="812880" cy="43920"/>
            </p14:xfrm>
          </p:contentPart>
        </mc:Choice>
        <mc:Fallback xmlns="">
          <p:pic>
            <p:nvPicPr>
              <p:cNvPr id="229" name="Ink 228">
                <a:extLst>
                  <a:ext uri="{FF2B5EF4-FFF2-40B4-BE49-F238E27FC236}">
                    <a16:creationId xmlns:a16="http://schemas.microsoft.com/office/drawing/2014/main" id="{218DAF6D-B7F1-429D-9C3A-73712EA279EC}"/>
                  </a:ext>
                </a:extLst>
              </p:cNvPr>
              <p:cNvPicPr/>
              <p:nvPr/>
            </p:nvPicPr>
            <p:blipFill>
              <a:blip r:embed="rId317"/>
              <a:stretch>
                <a:fillRect/>
              </a:stretch>
            </p:blipFill>
            <p:spPr>
              <a:xfrm>
                <a:off x="1483205" y="5642976"/>
                <a:ext cx="848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0" name="Ink 229">
                <a:extLst>
                  <a:ext uri="{FF2B5EF4-FFF2-40B4-BE49-F238E27FC236}">
                    <a16:creationId xmlns:a16="http://schemas.microsoft.com/office/drawing/2014/main" id="{32E41462-9DE3-49BA-9718-B0C49614C657}"/>
                  </a:ext>
                </a:extLst>
              </p14:cNvPr>
              <p14:cNvContentPartPr/>
              <p14:nvPr/>
            </p14:nvContentPartPr>
            <p14:xfrm>
              <a:off x="639365" y="5707776"/>
              <a:ext cx="682560" cy="39240"/>
            </p14:xfrm>
          </p:contentPart>
        </mc:Choice>
        <mc:Fallback xmlns="">
          <p:pic>
            <p:nvPicPr>
              <p:cNvPr id="230" name="Ink 229">
                <a:extLst>
                  <a:ext uri="{FF2B5EF4-FFF2-40B4-BE49-F238E27FC236}">
                    <a16:creationId xmlns:a16="http://schemas.microsoft.com/office/drawing/2014/main" id="{32E41462-9DE3-49BA-9718-B0C49614C657}"/>
                  </a:ext>
                </a:extLst>
              </p:cNvPr>
              <p:cNvPicPr/>
              <p:nvPr/>
            </p:nvPicPr>
            <p:blipFill>
              <a:blip r:embed="rId319"/>
              <a:stretch>
                <a:fillRect/>
              </a:stretch>
            </p:blipFill>
            <p:spPr>
              <a:xfrm>
                <a:off x="621725" y="5689776"/>
                <a:ext cx="718200" cy="74880"/>
              </a:xfrm>
              <a:prstGeom prst="rect">
                <a:avLst/>
              </a:prstGeom>
            </p:spPr>
          </p:pic>
        </mc:Fallback>
      </mc:AlternateContent>
      <p:grpSp>
        <p:nvGrpSpPr>
          <p:cNvPr id="239" name="Group 238">
            <a:extLst>
              <a:ext uri="{FF2B5EF4-FFF2-40B4-BE49-F238E27FC236}">
                <a16:creationId xmlns:a16="http://schemas.microsoft.com/office/drawing/2014/main" id="{71E33063-ED0F-4EA1-BBBC-473CC5C85C84}"/>
              </a:ext>
            </a:extLst>
          </p:cNvPr>
          <p:cNvGrpSpPr/>
          <p:nvPr/>
        </p:nvGrpSpPr>
        <p:grpSpPr>
          <a:xfrm>
            <a:off x="6505925" y="6131856"/>
            <a:ext cx="3659760" cy="114120"/>
            <a:chOff x="6505925" y="6131856"/>
            <a:chExt cx="3659760" cy="114120"/>
          </a:xfrm>
        </p:grpSpPr>
        <mc:AlternateContent xmlns:mc="http://schemas.openxmlformats.org/markup-compatibility/2006" xmlns:p14="http://schemas.microsoft.com/office/powerpoint/2010/main">
          <mc:Choice Requires="p14">
            <p:contentPart p14:bwMode="auto" r:id="rId320">
              <p14:nvContentPartPr>
                <p14:cNvPr id="231" name="Ink 230">
                  <a:extLst>
                    <a:ext uri="{FF2B5EF4-FFF2-40B4-BE49-F238E27FC236}">
                      <a16:creationId xmlns:a16="http://schemas.microsoft.com/office/drawing/2014/main" id="{44287752-705D-4943-8E19-FFF22C17C99B}"/>
                    </a:ext>
                  </a:extLst>
                </p14:cNvPr>
                <p14:cNvContentPartPr/>
                <p14:nvPr/>
              </p14:nvContentPartPr>
              <p14:xfrm>
                <a:off x="9870485" y="6216096"/>
                <a:ext cx="295200" cy="21240"/>
              </p14:xfrm>
            </p:contentPart>
          </mc:Choice>
          <mc:Fallback xmlns="">
            <p:pic>
              <p:nvPicPr>
                <p:cNvPr id="231" name="Ink 230">
                  <a:extLst>
                    <a:ext uri="{FF2B5EF4-FFF2-40B4-BE49-F238E27FC236}">
                      <a16:creationId xmlns:a16="http://schemas.microsoft.com/office/drawing/2014/main" id="{44287752-705D-4943-8E19-FFF22C17C99B}"/>
                    </a:ext>
                  </a:extLst>
                </p:cNvPr>
                <p:cNvPicPr/>
                <p:nvPr/>
              </p:nvPicPr>
              <p:blipFill>
                <a:blip r:embed="rId321"/>
                <a:stretch>
                  <a:fillRect/>
                </a:stretch>
              </p:blipFill>
              <p:spPr>
                <a:xfrm>
                  <a:off x="9852485" y="6198456"/>
                  <a:ext cx="330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2" name="Ink 231">
                  <a:extLst>
                    <a:ext uri="{FF2B5EF4-FFF2-40B4-BE49-F238E27FC236}">
                      <a16:creationId xmlns:a16="http://schemas.microsoft.com/office/drawing/2014/main" id="{CD395AC3-4128-4235-A569-D961555EAB79}"/>
                    </a:ext>
                  </a:extLst>
                </p14:cNvPr>
                <p14:cNvContentPartPr/>
                <p14:nvPr/>
              </p14:nvContentPartPr>
              <p14:xfrm>
                <a:off x="9214925" y="6200976"/>
                <a:ext cx="340560" cy="45000"/>
              </p14:xfrm>
            </p:contentPart>
          </mc:Choice>
          <mc:Fallback xmlns="">
            <p:pic>
              <p:nvPicPr>
                <p:cNvPr id="232" name="Ink 231">
                  <a:extLst>
                    <a:ext uri="{FF2B5EF4-FFF2-40B4-BE49-F238E27FC236}">
                      <a16:creationId xmlns:a16="http://schemas.microsoft.com/office/drawing/2014/main" id="{CD395AC3-4128-4235-A569-D961555EAB79}"/>
                    </a:ext>
                  </a:extLst>
                </p:cNvPr>
                <p:cNvPicPr/>
                <p:nvPr/>
              </p:nvPicPr>
              <p:blipFill>
                <a:blip r:embed="rId323"/>
                <a:stretch>
                  <a:fillRect/>
                </a:stretch>
              </p:blipFill>
              <p:spPr>
                <a:xfrm>
                  <a:off x="9197285" y="6182976"/>
                  <a:ext cx="376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3" name="Ink 232">
                  <a:extLst>
                    <a:ext uri="{FF2B5EF4-FFF2-40B4-BE49-F238E27FC236}">
                      <a16:creationId xmlns:a16="http://schemas.microsoft.com/office/drawing/2014/main" id="{09CB5F84-EB5A-4973-B404-CABC17C50324}"/>
                    </a:ext>
                  </a:extLst>
                </p14:cNvPr>
                <p14:cNvContentPartPr/>
                <p14:nvPr/>
              </p14:nvContentPartPr>
              <p14:xfrm>
                <a:off x="8698325" y="6159576"/>
                <a:ext cx="357480" cy="28800"/>
              </p14:xfrm>
            </p:contentPart>
          </mc:Choice>
          <mc:Fallback xmlns="">
            <p:pic>
              <p:nvPicPr>
                <p:cNvPr id="233" name="Ink 232">
                  <a:extLst>
                    <a:ext uri="{FF2B5EF4-FFF2-40B4-BE49-F238E27FC236}">
                      <a16:creationId xmlns:a16="http://schemas.microsoft.com/office/drawing/2014/main" id="{09CB5F84-EB5A-4973-B404-CABC17C50324}"/>
                    </a:ext>
                  </a:extLst>
                </p:cNvPr>
                <p:cNvPicPr/>
                <p:nvPr/>
              </p:nvPicPr>
              <p:blipFill>
                <a:blip r:embed="rId325"/>
                <a:stretch>
                  <a:fillRect/>
                </a:stretch>
              </p:blipFill>
              <p:spPr>
                <a:xfrm>
                  <a:off x="8680325" y="6141936"/>
                  <a:ext cx="393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4" name="Ink 233">
                  <a:extLst>
                    <a:ext uri="{FF2B5EF4-FFF2-40B4-BE49-F238E27FC236}">
                      <a16:creationId xmlns:a16="http://schemas.microsoft.com/office/drawing/2014/main" id="{E652D6C3-38D6-477E-8B37-0EFD2B91B6F9}"/>
                    </a:ext>
                  </a:extLst>
                </p14:cNvPr>
                <p14:cNvContentPartPr/>
                <p14:nvPr/>
              </p14:nvContentPartPr>
              <p14:xfrm>
                <a:off x="8025125" y="6200616"/>
                <a:ext cx="495720" cy="42120"/>
              </p14:xfrm>
            </p:contentPart>
          </mc:Choice>
          <mc:Fallback xmlns="">
            <p:pic>
              <p:nvPicPr>
                <p:cNvPr id="234" name="Ink 233">
                  <a:extLst>
                    <a:ext uri="{FF2B5EF4-FFF2-40B4-BE49-F238E27FC236}">
                      <a16:creationId xmlns:a16="http://schemas.microsoft.com/office/drawing/2014/main" id="{E652D6C3-38D6-477E-8B37-0EFD2B91B6F9}"/>
                    </a:ext>
                  </a:extLst>
                </p:cNvPr>
                <p:cNvPicPr/>
                <p:nvPr/>
              </p:nvPicPr>
              <p:blipFill>
                <a:blip r:embed="rId327"/>
                <a:stretch>
                  <a:fillRect/>
                </a:stretch>
              </p:blipFill>
              <p:spPr>
                <a:xfrm>
                  <a:off x="8007485" y="6182616"/>
                  <a:ext cx="531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Ink 235">
                  <a:extLst>
                    <a:ext uri="{FF2B5EF4-FFF2-40B4-BE49-F238E27FC236}">
                      <a16:creationId xmlns:a16="http://schemas.microsoft.com/office/drawing/2014/main" id="{64EF51D7-FECF-458B-88D5-505015C738F3}"/>
                    </a:ext>
                  </a:extLst>
                </p14:cNvPr>
                <p14:cNvContentPartPr/>
                <p14:nvPr/>
              </p14:nvContentPartPr>
              <p14:xfrm>
                <a:off x="7252205" y="6145536"/>
                <a:ext cx="478440" cy="51840"/>
              </p14:xfrm>
            </p:contentPart>
          </mc:Choice>
          <mc:Fallback xmlns="">
            <p:pic>
              <p:nvPicPr>
                <p:cNvPr id="236" name="Ink 235">
                  <a:extLst>
                    <a:ext uri="{FF2B5EF4-FFF2-40B4-BE49-F238E27FC236}">
                      <a16:creationId xmlns:a16="http://schemas.microsoft.com/office/drawing/2014/main" id="{64EF51D7-FECF-458B-88D5-505015C738F3}"/>
                    </a:ext>
                  </a:extLst>
                </p:cNvPr>
                <p:cNvPicPr/>
                <p:nvPr/>
              </p:nvPicPr>
              <p:blipFill>
                <a:blip r:embed="rId329"/>
                <a:stretch>
                  <a:fillRect/>
                </a:stretch>
              </p:blipFill>
              <p:spPr>
                <a:xfrm>
                  <a:off x="7234205" y="6127536"/>
                  <a:ext cx="51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8" name="Ink 237">
                  <a:extLst>
                    <a:ext uri="{FF2B5EF4-FFF2-40B4-BE49-F238E27FC236}">
                      <a16:creationId xmlns:a16="http://schemas.microsoft.com/office/drawing/2014/main" id="{2ECA6DEF-65C9-4D4C-A773-9A044D5AA68F}"/>
                    </a:ext>
                  </a:extLst>
                </p14:cNvPr>
                <p14:cNvContentPartPr/>
                <p14:nvPr/>
              </p14:nvContentPartPr>
              <p14:xfrm>
                <a:off x="6505925" y="6131856"/>
                <a:ext cx="588960" cy="40320"/>
              </p14:xfrm>
            </p:contentPart>
          </mc:Choice>
          <mc:Fallback xmlns="">
            <p:pic>
              <p:nvPicPr>
                <p:cNvPr id="238" name="Ink 237">
                  <a:extLst>
                    <a:ext uri="{FF2B5EF4-FFF2-40B4-BE49-F238E27FC236}">
                      <a16:creationId xmlns:a16="http://schemas.microsoft.com/office/drawing/2014/main" id="{2ECA6DEF-65C9-4D4C-A773-9A044D5AA68F}"/>
                    </a:ext>
                  </a:extLst>
                </p:cNvPr>
                <p:cNvPicPr/>
                <p:nvPr/>
              </p:nvPicPr>
              <p:blipFill>
                <a:blip r:embed="rId331"/>
                <a:stretch>
                  <a:fillRect/>
                </a:stretch>
              </p:blipFill>
              <p:spPr>
                <a:xfrm>
                  <a:off x="6487925" y="6113856"/>
                  <a:ext cx="624600" cy="75960"/>
                </a:xfrm>
                <a:prstGeom prst="rect">
                  <a:avLst/>
                </a:prstGeom>
              </p:spPr>
            </p:pic>
          </mc:Fallback>
        </mc:AlternateContent>
      </p:grpSp>
    </p:spTree>
    <p:extLst>
      <p:ext uri="{BB962C8B-B14F-4D97-AF65-F5344CB8AC3E}">
        <p14:creationId xmlns:p14="http://schemas.microsoft.com/office/powerpoint/2010/main" val="271782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66405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9719" y="194902"/>
            <a:ext cx="9666515" cy="4031873"/>
          </a:xfrm>
          <a:prstGeom prst="rect">
            <a:avLst/>
          </a:prstGeom>
          <a:noFill/>
        </p:spPr>
        <p:txBody>
          <a:bodyPr wrap="square" rtlCol="0">
            <a:spAutoFit/>
          </a:bodyPr>
          <a:lstStyle/>
          <a:p>
            <a:pPr algn="r"/>
            <a:r>
              <a:rPr lang="he-IL" sz="3200" b="1">
                <a:solidFill>
                  <a:srgbClr val="FFFF00"/>
                </a:solidFill>
                <a:cs typeface="+mj-cs"/>
              </a:rPr>
              <a:t>ספר דברים פרק כו</a:t>
            </a:r>
          </a:p>
          <a:p>
            <a:pPr algn="r"/>
            <a:r>
              <a:rPr lang="he-IL" sz="3200">
                <a:solidFill>
                  <a:srgbClr val="FFFF00"/>
                </a:solidFill>
                <a:cs typeface="+mj-cs"/>
              </a:rPr>
              <a:t> כו  וַיּוֹצִאֵ֤נוּ יְהוָה֙ מִמִּצְרַ֔יִם בְּיָ֤ד חֲזָקָה֙ וּבִזְרֹ֣עַ נְטוּיָ֔ה וּבְמֹרָ֖א גָּדֹ֑ל וּבְאֹת֖וֹת וּבְמֹפְתִֽים׃</a:t>
            </a:r>
          </a:p>
          <a:p>
            <a:pPr algn="r"/>
            <a:endParaRPr lang="he-IL" sz="3200" b="1">
              <a:solidFill>
                <a:schemeClr val="bg1"/>
              </a:solidFill>
              <a:cs typeface="+mj-cs"/>
            </a:endParaRPr>
          </a:p>
          <a:p>
            <a:r>
              <a:rPr lang="en-US" sz="3200" b="1">
                <a:solidFill>
                  <a:schemeClr val="bg1"/>
                </a:solidFill>
                <a:cs typeface="+mj-cs"/>
              </a:rPr>
              <a:t>Devarim / Deuteronomy 28:6</a:t>
            </a:r>
          </a:p>
          <a:p>
            <a:r>
              <a:rPr lang="en-US" sz="3200">
                <a:solidFill>
                  <a:schemeClr val="bg1"/>
                </a:solidFill>
                <a:cs typeface="+mj-cs"/>
              </a:rPr>
              <a:t>So the LORD brought us out of Egypt with a strong hand and powerful arm, with overwhelming terror, and with miraculous signs and wonders.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1323859-41C5-49A4-BCB7-CA72679CF9C6}"/>
                  </a:ext>
                </a:extLst>
              </p14:cNvPr>
              <p14:cNvContentPartPr/>
              <p14:nvPr/>
            </p14:nvContentPartPr>
            <p14:xfrm>
              <a:off x="7316285" y="286896"/>
              <a:ext cx="448920" cy="455760"/>
            </p14:xfrm>
          </p:contentPart>
        </mc:Choice>
        <mc:Fallback xmlns="">
          <p:pic>
            <p:nvPicPr>
              <p:cNvPr id="4" name="Ink 3">
                <a:extLst>
                  <a:ext uri="{FF2B5EF4-FFF2-40B4-BE49-F238E27FC236}">
                    <a16:creationId xmlns:a16="http://schemas.microsoft.com/office/drawing/2014/main" id="{B1323859-41C5-49A4-BCB7-CA72679CF9C6}"/>
                  </a:ext>
                </a:extLst>
              </p:cNvPr>
              <p:cNvPicPr/>
              <p:nvPr/>
            </p:nvPicPr>
            <p:blipFill>
              <a:blip r:embed="rId5"/>
              <a:stretch>
                <a:fillRect/>
              </a:stretch>
            </p:blipFill>
            <p:spPr>
              <a:xfrm>
                <a:off x="7298285" y="269256"/>
                <a:ext cx="4845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D314CD0-7881-42F5-9501-4DA4FB5597CC}"/>
                  </a:ext>
                </a:extLst>
              </p14:cNvPr>
              <p14:cNvContentPartPr/>
              <p14:nvPr/>
            </p14:nvContentPartPr>
            <p14:xfrm>
              <a:off x="9839165" y="880896"/>
              <a:ext cx="106560" cy="291600"/>
            </p14:xfrm>
          </p:contentPart>
        </mc:Choice>
        <mc:Fallback xmlns="">
          <p:pic>
            <p:nvPicPr>
              <p:cNvPr id="7" name="Ink 6">
                <a:extLst>
                  <a:ext uri="{FF2B5EF4-FFF2-40B4-BE49-F238E27FC236}">
                    <a16:creationId xmlns:a16="http://schemas.microsoft.com/office/drawing/2014/main" id="{BD314CD0-7881-42F5-9501-4DA4FB5597CC}"/>
                  </a:ext>
                </a:extLst>
              </p:cNvPr>
              <p:cNvPicPr/>
              <p:nvPr/>
            </p:nvPicPr>
            <p:blipFill>
              <a:blip r:embed="rId7"/>
              <a:stretch>
                <a:fillRect/>
              </a:stretch>
            </p:blipFill>
            <p:spPr>
              <a:xfrm>
                <a:off x="9821525" y="863256"/>
                <a:ext cx="142200" cy="327240"/>
              </a:xfrm>
              <a:prstGeom prst="rect">
                <a:avLst/>
              </a:prstGeom>
            </p:spPr>
          </p:pic>
        </mc:Fallback>
      </mc:AlternateContent>
      <p:grpSp>
        <p:nvGrpSpPr>
          <p:cNvPr id="13" name="Group 12">
            <a:extLst>
              <a:ext uri="{FF2B5EF4-FFF2-40B4-BE49-F238E27FC236}">
                <a16:creationId xmlns:a16="http://schemas.microsoft.com/office/drawing/2014/main" id="{FD786704-DFE7-4007-89E9-B39B596C103A}"/>
              </a:ext>
            </a:extLst>
          </p:cNvPr>
          <p:cNvGrpSpPr/>
          <p:nvPr/>
        </p:nvGrpSpPr>
        <p:grpSpPr>
          <a:xfrm>
            <a:off x="6686285" y="339096"/>
            <a:ext cx="443520" cy="268200"/>
            <a:chOff x="6686285" y="339096"/>
            <a:chExt cx="443520" cy="26820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4F92D07-0887-462B-A200-3BCC02D3B1BD}"/>
                    </a:ext>
                  </a:extLst>
                </p14:cNvPr>
                <p14:cNvContentPartPr/>
                <p14:nvPr/>
              </p14:nvContentPartPr>
              <p14:xfrm>
                <a:off x="6927125" y="373296"/>
                <a:ext cx="202680" cy="216000"/>
              </p14:xfrm>
            </p:contentPart>
          </mc:Choice>
          <mc:Fallback xmlns="">
            <p:pic>
              <p:nvPicPr>
                <p:cNvPr id="9" name="Ink 8">
                  <a:extLst>
                    <a:ext uri="{FF2B5EF4-FFF2-40B4-BE49-F238E27FC236}">
                      <a16:creationId xmlns:a16="http://schemas.microsoft.com/office/drawing/2014/main" id="{F4F92D07-0887-462B-A200-3BCC02D3B1BD}"/>
                    </a:ext>
                  </a:extLst>
                </p:cNvPr>
                <p:cNvPicPr/>
                <p:nvPr/>
              </p:nvPicPr>
              <p:blipFill>
                <a:blip r:embed="rId9"/>
                <a:stretch>
                  <a:fillRect/>
                </a:stretch>
              </p:blipFill>
              <p:spPr>
                <a:xfrm>
                  <a:off x="6909125" y="355656"/>
                  <a:ext cx="238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F44FA27-26DB-4FAF-8FE2-BF892CD5BBF0}"/>
                    </a:ext>
                  </a:extLst>
                </p14:cNvPr>
                <p14:cNvContentPartPr/>
                <p14:nvPr/>
              </p14:nvContentPartPr>
              <p14:xfrm>
                <a:off x="6715805" y="375456"/>
                <a:ext cx="104760" cy="227160"/>
              </p14:xfrm>
            </p:contentPart>
          </mc:Choice>
          <mc:Fallback xmlns="">
            <p:pic>
              <p:nvPicPr>
                <p:cNvPr id="11" name="Ink 10">
                  <a:extLst>
                    <a:ext uri="{FF2B5EF4-FFF2-40B4-BE49-F238E27FC236}">
                      <a16:creationId xmlns:a16="http://schemas.microsoft.com/office/drawing/2014/main" id="{3F44FA27-26DB-4FAF-8FE2-BF892CD5BBF0}"/>
                    </a:ext>
                  </a:extLst>
                </p:cNvPr>
                <p:cNvPicPr/>
                <p:nvPr/>
              </p:nvPicPr>
              <p:blipFill>
                <a:blip r:embed="rId11"/>
                <a:stretch>
                  <a:fillRect/>
                </a:stretch>
              </p:blipFill>
              <p:spPr>
                <a:xfrm>
                  <a:off x="6697805" y="357456"/>
                  <a:ext cx="1404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FA0FC1B-2DA6-408C-869B-40F30483EEE9}"/>
                    </a:ext>
                  </a:extLst>
                </p14:cNvPr>
                <p14:cNvContentPartPr/>
                <p14:nvPr/>
              </p14:nvContentPartPr>
              <p14:xfrm>
                <a:off x="6686285" y="339096"/>
                <a:ext cx="42840" cy="268200"/>
              </p14:xfrm>
            </p:contentPart>
          </mc:Choice>
          <mc:Fallback xmlns="">
            <p:pic>
              <p:nvPicPr>
                <p:cNvPr id="12" name="Ink 11">
                  <a:extLst>
                    <a:ext uri="{FF2B5EF4-FFF2-40B4-BE49-F238E27FC236}">
                      <a16:creationId xmlns:a16="http://schemas.microsoft.com/office/drawing/2014/main" id="{0FA0FC1B-2DA6-408C-869B-40F30483EEE9}"/>
                    </a:ext>
                  </a:extLst>
                </p:cNvPr>
                <p:cNvPicPr/>
                <p:nvPr/>
              </p:nvPicPr>
              <p:blipFill>
                <a:blip r:embed="rId13"/>
                <a:stretch>
                  <a:fillRect/>
                </a:stretch>
              </p:blipFill>
              <p:spPr>
                <a:xfrm>
                  <a:off x="6668645" y="321096"/>
                  <a:ext cx="78480" cy="303840"/>
                </a:xfrm>
                <a:prstGeom prst="rect">
                  <a:avLst/>
                </a:prstGeom>
              </p:spPr>
            </p:pic>
          </mc:Fallback>
        </mc:AlternateContent>
      </p:grpSp>
      <p:grpSp>
        <p:nvGrpSpPr>
          <p:cNvPr id="16" name="Group 15">
            <a:extLst>
              <a:ext uri="{FF2B5EF4-FFF2-40B4-BE49-F238E27FC236}">
                <a16:creationId xmlns:a16="http://schemas.microsoft.com/office/drawing/2014/main" id="{F4D186A1-2B55-4E30-9297-F001FBF582F7}"/>
              </a:ext>
            </a:extLst>
          </p:cNvPr>
          <p:cNvGrpSpPr/>
          <p:nvPr/>
        </p:nvGrpSpPr>
        <p:grpSpPr>
          <a:xfrm>
            <a:off x="7371005" y="321816"/>
            <a:ext cx="380520" cy="331920"/>
            <a:chOff x="7371005" y="321816"/>
            <a:chExt cx="380520" cy="331920"/>
          </a:xfrm>
        </p:grpSpPr>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7C62D09-C080-47B6-A957-BE0CE5D16120}"/>
                    </a:ext>
                  </a:extLst>
                </p14:cNvPr>
                <p14:cNvContentPartPr/>
                <p14:nvPr/>
              </p14:nvContentPartPr>
              <p14:xfrm>
                <a:off x="7439405" y="321816"/>
                <a:ext cx="279000" cy="293400"/>
              </p14:xfrm>
            </p:contentPart>
          </mc:Choice>
          <mc:Fallback xmlns="">
            <p:pic>
              <p:nvPicPr>
                <p:cNvPr id="14" name="Ink 13">
                  <a:extLst>
                    <a:ext uri="{FF2B5EF4-FFF2-40B4-BE49-F238E27FC236}">
                      <a16:creationId xmlns:a16="http://schemas.microsoft.com/office/drawing/2014/main" id="{D7C62D09-C080-47B6-A957-BE0CE5D16120}"/>
                    </a:ext>
                  </a:extLst>
                </p:cNvPr>
                <p:cNvPicPr/>
                <p:nvPr/>
              </p:nvPicPr>
              <p:blipFill>
                <a:blip r:embed="rId15"/>
                <a:stretch>
                  <a:fillRect/>
                </a:stretch>
              </p:blipFill>
              <p:spPr>
                <a:xfrm>
                  <a:off x="7421765" y="303816"/>
                  <a:ext cx="314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82B0E73-E985-4B20-BF01-52A48771D835}"/>
                    </a:ext>
                  </a:extLst>
                </p14:cNvPr>
                <p14:cNvContentPartPr/>
                <p14:nvPr/>
              </p14:nvContentPartPr>
              <p14:xfrm>
                <a:off x="7371005" y="336936"/>
                <a:ext cx="380520" cy="316800"/>
              </p14:xfrm>
            </p:contentPart>
          </mc:Choice>
          <mc:Fallback xmlns="">
            <p:pic>
              <p:nvPicPr>
                <p:cNvPr id="15" name="Ink 14">
                  <a:extLst>
                    <a:ext uri="{FF2B5EF4-FFF2-40B4-BE49-F238E27FC236}">
                      <a16:creationId xmlns:a16="http://schemas.microsoft.com/office/drawing/2014/main" id="{A82B0E73-E985-4B20-BF01-52A48771D835}"/>
                    </a:ext>
                  </a:extLst>
                </p:cNvPr>
                <p:cNvPicPr/>
                <p:nvPr/>
              </p:nvPicPr>
              <p:blipFill>
                <a:blip r:embed="rId17"/>
                <a:stretch>
                  <a:fillRect/>
                </a:stretch>
              </p:blipFill>
              <p:spPr>
                <a:xfrm>
                  <a:off x="7353005" y="318936"/>
                  <a:ext cx="416160" cy="3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8575570F-1151-49DF-A630-57FE211B2CAC}"/>
                  </a:ext>
                </a:extLst>
              </p14:cNvPr>
              <p14:cNvContentPartPr/>
              <p14:nvPr/>
            </p14:nvContentPartPr>
            <p14:xfrm>
              <a:off x="6050525" y="1156296"/>
              <a:ext cx="3417120" cy="191880"/>
            </p14:xfrm>
          </p:contentPart>
        </mc:Choice>
        <mc:Fallback xmlns="">
          <p:pic>
            <p:nvPicPr>
              <p:cNvPr id="17" name="Ink 16">
                <a:extLst>
                  <a:ext uri="{FF2B5EF4-FFF2-40B4-BE49-F238E27FC236}">
                    <a16:creationId xmlns:a16="http://schemas.microsoft.com/office/drawing/2014/main" id="{8575570F-1151-49DF-A630-57FE211B2CAC}"/>
                  </a:ext>
                </a:extLst>
              </p:cNvPr>
              <p:cNvPicPr/>
              <p:nvPr/>
            </p:nvPicPr>
            <p:blipFill>
              <a:blip r:embed="rId19"/>
              <a:stretch>
                <a:fillRect/>
              </a:stretch>
            </p:blipFill>
            <p:spPr>
              <a:xfrm>
                <a:off x="6032885" y="1138296"/>
                <a:ext cx="345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2A675CD5-3DD9-443C-8D88-F1A2574F4C69}"/>
                  </a:ext>
                </a:extLst>
              </p14:cNvPr>
              <p14:cNvContentPartPr/>
              <p14:nvPr/>
            </p14:nvContentPartPr>
            <p14:xfrm>
              <a:off x="5123885" y="808536"/>
              <a:ext cx="1473480" cy="549720"/>
            </p14:xfrm>
          </p:contentPart>
        </mc:Choice>
        <mc:Fallback xmlns="">
          <p:pic>
            <p:nvPicPr>
              <p:cNvPr id="18" name="Ink 17">
                <a:extLst>
                  <a:ext uri="{FF2B5EF4-FFF2-40B4-BE49-F238E27FC236}">
                    <a16:creationId xmlns:a16="http://schemas.microsoft.com/office/drawing/2014/main" id="{2A675CD5-3DD9-443C-8D88-F1A2574F4C69}"/>
                  </a:ext>
                </a:extLst>
              </p:cNvPr>
              <p:cNvPicPr/>
              <p:nvPr/>
            </p:nvPicPr>
            <p:blipFill>
              <a:blip r:embed="rId21"/>
              <a:stretch>
                <a:fillRect/>
              </a:stretch>
            </p:blipFill>
            <p:spPr>
              <a:xfrm>
                <a:off x="5105885" y="790896"/>
                <a:ext cx="15091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F8335A9E-3B56-4FAA-AE91-9636380C74F2}"/>
                  </a:ext>
                </a:extLst>
              </p14:cNvPr>
              <p14:cNvContentPartPr/>
              <p14:nvPr/>
            </p14:nvContentPartPr>
            <p14:xfrm>
              <a:off x="3660125" y="1159896"/>
              <a:ext cx="1364760" cy="232920"/>
            </p14:xfrm>
          </p:contentPart>
        </mc:Choice>
        <mc:Fallback xmlns="">
          <p:pic>
            <p:nvPicPr>
              <p:cNvPr id="19" name="Ink 18">
                <a:extLst>
                  <a:ext uri="{FF2B5EF4-FFF2-40B4-BE49-F238E27FC236}">
                    <a16:creationId xmlns:a16="http://schemas.microsoft.com/office/drawing/2014/main" id="{F8335A9E-3B56-4FAA-AE91-9636380C74F2}"/>
                  </a:ext>
                </a:extLst>
              </p:cNvPr>
              <p:cNvPicPr/>
              <p:nvPr/>
            </p:nvPicPr>
            <p:blipFill>
              <a:blip r:embed="rId23"/>
              <a:stretch>
                <a:fillRect/>
              </a:stretch>
            </p:blipFill>
            <p:spPr>
              <a:xfrm>
                <a:off x="3642125" y="1141896"/>
                <a:ext cx="1400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459906FC-E5C9-4595-A5DD-A58901FDCF6C}"/>
                  </a:ext>
                </a:extLst>
              </p14:cNvPr>
              <p14:cNvContentPartPr/>
              <p14:nvPr/>
            </p14:nvContentPartPr>
            <p14:xfrm>
              <a:off x="680765" y="1209216"/>
              <a:ext cx="2847600" cy="216720"/>
            </p14:xfrm>
          </p:contentPart>
        </mc:Choice>
        <mc:Fallback xmlns="">
          <p:pic>
            <p:nvPicPr>
              <p:cNvPr id="20" name="Ink 19">
                <a:extLst>
                  <a:ext uri="{FF2B5EF4-FFF2-40B4-BE49-F238E27FC236}">
                    <a16:creationId xmlns:a16="http://schemas.microsoft.com/office/drawing/2014/main" id="{459906FC-E5C9-4595-A5DD-A58901FDCF6C}"/>
                  </a:ext>
                </a:extLst>
              </p:cNvPr>
              <p:cNvPicPr/>
              <p:nvPr/>
            </p:nvPicPr>
            <p:blipFill>
              <a:blip r:embed="rId25"/>
              <a:stretch>
                <a:fillRect/>
              </a:stretch>
            </p:blipFill>
            <p:spPr>
              <a:xfrm>
                <a:off x="662765" y="1191576"/>
                <a:ext cx="2883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9C2BB96-E98C-4FB4-A5A3-00BA2C67F680}"/>
                  </a:ext>
                </a:extLst>
              </p14:cNvPr>
              <p14:cNvContentPartPr/>
              <p14:nvPr/>
            </p14:nvContentPartPr>
            <p14:xfrm>
              <a:off x="8684645" y="1731216"/>
              <a:ext cx="1284840" cy="89280"/>
            </p14:xfrm>
          </p:contentPart>
        </mc:Choice>
        <mc:Fallback xmlns="">
          <p:pic>
            <p:nvPicPr>
              <p:cNvPr id="21" name="Ink 20">
                <a:extLst>
                  <a:ext uri="{FF2B5EF4-FFF2-40B4-BE49-F238E27FC236}">
                    <a16:creationId xmlns:a16="http://schemas.microsoft.com/office/drawing/2014/main" id="{59C2BB96-E98C-4FB4-A5A3-00BA2C67F680}"/>
                  </a:ext>
                </a:extLst>
              </p:cNvPr>
              <p:cNvPicPr/>
              <p:nvPr/>
            </p:nvPicPr>
            <p:blipFill>
              <a:blip r:embed="rId27"/>
              <a:stretch>
                <a:fillRect/>
              </a:stretch>
            </p:blipFill>
            <p:spPr>
              <a:xfrm>
                <a:off x="8666645" y="1713216"/>
                <a:ext cx="1320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9E7792DB-0932-4F2F-A15E-52DA34677CE8}"/>
                  </a:ext>
                </a:extLst>
              </p14:cNvPr>
              <p14:cNvContentPartPr/>
              <p14:nvPr/>
            </p14:nvContentPartPr>
            <p14:xfrm>
              <a:off x="1840685" y="687576"/>
              <a:ext cx="1653120" cy="747000"/>
            </p14:xfrm>
          </p:contentPart>
        </mc:Choice>
        <mc:Fallback xmlns="">
          <p:pic>
            <p:nvPicPr>
              <p:cNvPr id="22" name="Ink 21">
                <a:extLst>
                  <a:ext uri="{FF2B5EF4-FFF2-40B4-BE49-F238E27FC236}">
                    <a16:creationId xmlns:a16="http://schemas.microsoft.com/office/drawing/2014/main" id="{9E7792DB-0932-4F2F-A15E-52DA34677CE8}"/>
                  </a:ext>
                </a:extLst>
              </p:cNvPr>
              <p:cNvPicPr/>
              <p:nvPr/>
            </p:nvPicPr>
            <p:blipFill>
              <a:blip r:embed="rId29"/>
              <a:stretch>
                <a:fillRect/>
              </a:stretch>
            </p:blipFill>
            <p:spPr>
              <a:xfrm>
                <a:off x="1823045" y="669576"/>
                <a:ext cx="168876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CA823FC6-1AC8-47CB-AFFA-36F4DC31D4FE}"/>
                  </a:ext>
                </a:extLst>
              </p14:cNvPr>
              <p14:cNvContentPartPr/>
              <p14:nvPr/>
            </p14:nvContentPartPr>
            <p14:xfrm>
              <a:off x="5183285" y="777936"/>
              <a:ext cx="1409760" cy="640800"/>
            </p14:xfrm>
          </p:contentPart>
        </mc:Choice>
        <mc:Fallback xmlns="">
          <p:pic>
            <p:nvPicPr>
              <p:cNvPr id="23" name="Ink 22">
                <a:extLst>
                  <a:ext uri="{FF2B5EF4-FFF2-40B4-BE49-F238E27FC236}">
                    <a16:creationId xmlns:a16="http://schemas.microsoft.com/office/drawing/2014/main" id="{CA823FC6-1AC8-47CB-AFFA-36F4DC31D4FE}"/>
                  </a:ext>
                </a:extLst>
              </p:cNvPr>
              <p:cNvPicPr/>
              <p:nvPr/>
            </p:nvPicPr>
            <p:blipFill>
              <a:blip r:embed="rId31"/>
              <a:stretch>
                <a:fillRect/>
              </a:stretch>
            </p:blipFill>
            <p:spPr>
              <a:xfrm>
                <a:off x="5165645" y="760296"/>
                <a:ext cx="1445400" cy="676440"/>
              </a:xfrm>
              <a:prstGeom prst="rect">
                <a:avLst/>
              </a:prstGeom>
            </p:spPr>
          </p:pic>
        </mc:Fallback>
      </mc:AlternateContent>
    </p:spTree>
    <p:extLst>
      <p:ext uri="{BB962C8B-B14F-4D97-AF65-F5344CB8AC3E}">
        <p14:creationId xmlns:p14="http://schemas.microsoft.com/office/powerpoint/2010/main" val="155932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7564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9719" y="194902"/>
            <a:ext cx="9666515" cy="5139869"/>
          </a:xfrm>
          <a:prstGeom prst="rect">
            <a:avLst/>
          </a:prstGeom>
          <a:noFill/>
        </p:spPr>
        <p:txBody>
          <a:bodyPr wrap="square" rtlCol="0">
            <a:spAutoFit/>
          </a:bodyPr>
          <a:lstStyle/>
          <a:p>
            <a:pPr algn="r"/>
            <a:r>
              <a:rPr lang="he-IL" sz="3200" b="1">
                <a:solidFill>
                  <a:srgbClr val="FFFF00"/>
                </a:solidFill>
                <a:cs typeface="+mj-cs"/>
              </a:rPr>
              <a:t>ספר ויקרא פרק יח</a:t>
            </a:r>
          </a:p>
          <a:p>
            <a:pPr algn="r"/>
            <a:r>
              <a:rPr lang="he-IL" sz="3200">
                <a:solidFill>
                  <a:srgbClr val="FFFF00"/>
                </a:solidFill>
                <a:cs typeface="+mj-cs"/>
              </a:rPr>
              <a:t>ב        דַּבֵּר֙ אֶל־בְּנֵ֣י יִשְׂרָאֵ֔ל וְאָמַרְתָּ֖ אֲלֵהֶ֑ם אֲנִ֖י יְהוָ֥ה אֱלֹהֵיכֶֽם׃</a:t>
            </a:r>
          </a:p>
          <a:p>
            <a:r>
              <a:rPr lang="en-US" sz="2400" b="1">
                <a:solidFill>
                  <a:schemeClr val="bg1"/>
                </a:solidFill>
                <a:cs typeface="+mj-cs"/>
              </a:rPr>
              <a:t>Vayikra / Leviticus 18:3</a:t>
            </a:r>
          </a:p>
          <a:p>
            <a:r>
              <a:rPr lang="en-US" sz="2400">
                <a:solidFill>
                  <a:schemeClr val="bg1"/>
                </a:solidFill>
                <a:cs typeface="+mj-cs"/>
              </a:rPr>
              <a:t>After the doings of the land of Egypt, wherein ye dwelt, shall ye not do: and after the doings of the land of Canaan, whither I bring you, shall ye not do: neither shall ye walk in their ordinances. (KJV)</a:t>
            </a:r>
            <a:endParaRPr lang="en-US" sz="2400" b="1">
              <a:solidFill>
                <a:srgbClr val="FFFF00"/>
              </a:solidFill>
              <a:cs typeface="+mj-cs"/>
            </a:endParaRPr>
          </a:p>
          <a:p>
            <a:pPr algn="r"/>
            <a:r>
              <a:rPr lang="en-US" sz="2400" b="1">
                <a:solidFill>
                  <a:srgbClr val="FFFF00"/>
                </a:solidFill>
                <a:cs typeface="+mj-cs"/>
              </a:rPr>
              <a:t>﻿</a:t>
            </a:r>
            <a:r>
              <a:rPr lang="he-IL" sz="3200" b="1">
                <a:solidFill>
                  <a:srgbClr val="FFFF00"/>
                </a:solidFill>
                <a:cs typeface="+mj-cs"/>
              </a:rPr>
              <a:t>ספר ויקרא פרק יח</a:t>
            </a:r>
          </a:p>
          <a:p>
            <a:pPr algn="r"/>
            <a:r>
              <a:rPr lang="he-IL" sz="3200">
                <a:solidFill>
                  <a:srgbClr val="FFFF00"/>
                </a:solidFill>
                <a:cs typeface="+mj-cs"/>
              </a:rPr>
              <a:t>כד  אַל־תִּֽטַּמְּא֖וּ בְּכָל־אֵ֑לֶּה כִּ֤י בְכָל־אֵ֙לֶּה֙ נִטְמְא֣וּ הַגּוֹיִ֔ם אֲשֶׁר־אֲנִ֥י מְשַׁלֵּ֖חַ מִפְּנֵיכֶֽם׃</a:t>
            </a:r>
          </a:p>
          <a:p>
            <a:r>
              <a:rPr lang="en-US" sz="2400" b="1">
                <a:solidFill>
                  <a:schemeClr val="bg1"/>
                </a:solidFill>
                <a:cs typeface="+mj-cs"/>
              </a:rPr>
              <a:t>Vayikra / Leviticus 18:24</a:t>
            </a:r>
          </a:p>
          <a:p>
            <a:r>
              <a:rPr lang="en-US" sz="2400">
                <a:solidFill>
                  <a:schemeClr val="bg1"/>
                </a:solidFill>
                <a:cs typeface="+mj-cs"/>
              </a:rPr>
              <a:t>Do not defile yourselves by any of these practices, for by all these things the nations I am driving out before you have defiled themselves.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1" name="Group 10">
            <a:extLst>
              <a:ext uri="{FF2B5EF4-FFF2-40B4-BE49-F238E27FC236}">
                <a16:creationId xmlns:a16="http://schemas.microsoft.com/office/drawing/2014/main" id="{44681D77-BF81-4281-BF32-67B11C32D793}"/>
              </a:ext>
            </a:extLst>
          </p:cNvPr>
          <p:cNvGrpSpPr/>
          <p:nvPr/>
        </p:nvGrpSpPr>
        <p:grpSpPr>
          <a:xfrm>
            <a:off x="2145965" y="1164936"/>
            <a:ext cx="6878880" cy="226800"/>
            <a:chOff x="2145965" y="1164936"/>
            <a:chExt cx="6878880" cy="2268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88E76D1-55BE-48C2-B0A7-014CF1CA58D7}"/>
                    </a:ext>
                  </a:extLst>
                </p14:cNvPr>
                <p14:cNvContentPartPr/>
                <p14:nvPr/>
              </p14:nvContentPartPr>
              <p14:xfrm>
                <a:off x="6692045" y="1256376"/>
                <a:ext cx="2332800" cy="100800"/>
              </p14:xfrm>
            </p:contentPart>
          </mc:Choice>
          <mc:Fallback xmlns="">
            <p:pic>
              <p:nvPicPr>
                <p:cNvPr id="4" name="Ink 3">
                  <a:extLst>
                    <a:ext uri="{FF2B5EF4-FFF2-40B4-BE49-F238E27FC236}">
                      <a16:creationId xmlns:a16="http://schemas.microsoft.com/office/drawing/2014/main" id="{C88E76D1-55BE-48C2-B0A7-014CF1CA58D7}"/>
                    </a:ext>
                  </a:extLst>
                </p:cNvPr>
                <p:cNvPicPr/>
                <p:nvPr/>
              </p:nvPicPr>
              <p:blipFill>
                <a:blip r:embed="rId5"/>
                <a:stretch>
                  <a:fillRect/>
                </a:stretch>
              </p:blipFill>
              <p:spPr>
                <a:xfrm>
                  <a:off x="6674405" y="1238376"/>
                  <a:ext cx="2368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5DE6938-982F-4BB3-A43E-88E3182D5787}"/>
                    </a:ext>
                  </a:extLst>
                </p14:cNvPr>
                <p14:cNvContentPartPr/>
                <p14:nvPr/>
              </p14:nvContentPartPr>
              <p14:xfrm>
                <a:off x="5456165" y="1311456"/>
                <a:ext cx="990000" cy="80280"/>
              </p14:xfrm>
            </p:contentPart>
          </mc:Choice>
          <mc:Fallback xmlns="">
            <p:pic>
              <p:nvPicPr>
                <p:cNvPr id="5" name="Ink 4">
                  <a:extLst>
                    <a:ext uri="{FF2B5EF4-FFF2-40B4-BE49-F238E27FC236}">
                      <a16:creationId xmlns:a16="http://schemas.microsoft.com/office/drawing/2014/main" id="{E5DE6938-982F-4BB3-A43E-88E3182D5787}"/>
                    </a:ext>
                  </a:extLst>
                </p:cNvPr>
                <p:cNvPicPr/>
                <p:nvPr/>
              </p:nvPicPr>
              <p:blipFill>
                <a:blip r:embed="rId7"/>
                <a:stretch>
                  <a:fillRect/>
                </a:stretch>
              </p:blipFill>
              <p:spPr>
                <a:xfrm>
                  <a:off x="5438165" y="1293456"/>
                  <a:ext cx="102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CF45273-6D81-4918-B254-A75A1DD8BA5F}"/>
                    </a:ext>
                  </a:extLst>
                </p14:cNvPr>
                <p14:cNvContentPartPr/>
                <p14:nvPr/>
              </p14:nvContentPartPr>
              <p14:xfrm>
                <a:off x="4766045" y="1316496"/>
                <a:ext cx="568080" cy="26640"/>
              </p14:xfrm>
            </p:contentPart>
          </mc:Choice>
          <mc:Fallback xmlns="">
            <p:pic>
              <p:nvPicPr>
                <p:cNvPr id="7" name="Ink 6">
                  <a:extLst>
                    <a:ext uri="{FF2B5EF4-FFF2-40B4-BE49-F238E27FC236}">
                      <a16:creationId xmlns:a16="http://schemas.microsoft.com/office/drawing/2014/main" id="{8CF45273-6D81-4918-B254-A75A1DD8BA5F}"/>
                    </a:ext>
                  </a:extLst>
                </p:cNvPr>
                <p:cNvPicPr/>
                <p:nvPr/>
              </p:nvPicPr>
              <p:blipFill>
                <a:blip r:embed="rId9"/>
                <a:stretch>
                  <a:fillRect/>
                </a:stretch>
              </p:blipFill>
              <p:spPr>
                <a:xfrm>
                  <a:off x="4748045" y="1298856"/>
                  <a:ext cx="603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3E56D79-1890-4645-8D01-6452D88F2F6A}"/>
                    </a:ext>
                  </a:extLst>
                </p14:cNvPr>
                <p14:cNvContentPartPr/>
                <p14:nvPr/>
              </p14:nvContentPartPr>
              <p14:xfrm>
                <a:off x="2145965" y="1164936"/>
                <a:ext cx="2451240" cy="150480"/>
              </p14:xfrm>
            </p:contentPart>
          </mc:Choice>
          <mc:Fallback xmlns="">
            <p:pic>
              <p:nvPicPr>
                <p:cNvPr id="9" name="Ink 8">
                  <a:extLst>
                    <a:ext uri="{FF2B5EF4-FFF2-40B4-BE49-F238E27FC236}">
                      <a16:creationId xmlns:a16="http://schemas.microsoft.com/office/drawing/2014/main" id="{C3E56D79-1890-4645-8D01-6452D88F2F6A}"/>
                    </a:ext>
                  </a:extLst>
                </p:cNvPr>
                <p:cNvPicPr/>
                <p:nvPr/>
              </p:nvPicPr>
              <p:blipFill>
                <a:blip r:embed="rId11"/>
                <a:stretch>
                  <a:fillRect/>
                </a:stretch>
              </p:blipFill>
              <p:spPr>
                <a:xfrm>
                  <a:off x="2127965" y="1147296"/>
                  <a:ext cx="2486880" cy="186120"/>
                </a:xfrm>
                <a:prstGeom prst="rect">
                  <a:avLst/>
                </a:prstGeom>
              </p:spPr>
            </p:pic>
          </mc:Fallback>
        </mc:AlternateContent>
      </p:grpSp>
      <p:grpSp>
        <p:nvGrpSpPr>
          <p:cNvPr id="16" name="Group 15">
            <a:extLst>
              <a:ext uri="{FF2B5EF4-FFF2-40B4-BE49-F238E27FC236}">
                <a16:creationId xmlns:a16="http://schemas.microsoft.com/office/drawing/2014/main" id="{AAAE6513-1EA6-47A4-A646-F3701C1DAEC6}"/>
              </a:ext>
            </a:extLst>
          </p:cNvPr>
          <p:cNvGrpSpPr/>
          <p:nvPr/>
        </p:nvGrpSpPr>
        <p:grpSpPr>
          <a:xfrm>
            <a:off x="10210325" y="2789976"/>
            <a:ext cx="375480" cy="466560"/>
            <a:chOff x="10210325" y="2789976"/>
            <a:chExt cx="375480" cy="46656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9079F1F-CDBE-47FF-B679-513EE72DF07F}"/>
                    </a:ext>
                  </a:extLst>
                </p14:cNvPr>
                <p14:cNvContentPartPr/>
                <p14:nvPr/>
              </p14:nvContentPartPr>
              <p14:xfrm>
                <a:off x="10305365" y="2958096"/>
                <a:ext cx="280440" cy="101160"/>
              </p14:xfrm>
            </p:contentPart>
          </mc:Choice>
          <mc:Fallback xmlns="">
            <p:pic>
              <p:nvPicPr>
                <p:cNvPr id="12" name="Ink 11">
                  <a:extLst>
                    <a:ext uri="{FF2B5EF4-FFF2-40B4-BE49-F238E27FC236}">
                      <a16:creationId xmlns:a16="http://schemas.microsoft.com/office/drawing/2014/main" id="{99079F1F-CDBE-47FF-B679-513EE72DF07F}"/>
                    </a:ext>
                  </a:extLst>
                </p:cNvPr>
                <p:cNvPicPr/>
                <p:nvPr/>
              </p:nvPicPr>
              <p:blipFill>
                <a:blip r:embed="rId13"/>
                <a:stretch>
                  <a:fillRect/>
                </a:stretch>
              </p:blipFill>
              <p:spPr>
                <a:xfrm>
                  <a:off x="10287365" y="2940456"/>
                  <a:ext cx="316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05B3EF5-A69E-4882-8950-2B6E9D3FC03F}"/>
                    </a:ext>
                  </a:extLst>
                </p14:cNvPr>
                <p14:cNvContentPartPr/>
                <p14:nvPr/>
              </p14:nvContentPartPr>
              <p14:xfrm>
                <a:off x="10358645" y="2805816"/>
                <a:ext cx="192240" cy="364680"/>
              </p14:xfrm>
            </p:contentPart>
          </mc:Choice>
          <mc:Fallback xmlns="">
            <p:pic>
              <p:nvPicPr>
                <p:cNvPr id="13" name="Ink 12">
                  <a:extLst>
                    <a:ext uri="{FF2B5EF4-FFF2-40B4-BE49-F238E27FC236}">
                      <a16:creationId xmlns:a16="http://schemas.microsoft.com/office/drawing/2014/main" id="{005B3EF5-A69E-4882-8950-2B6E9D3FC03F}"/>
                    </a:ext>
                  </a:extLst>
                </p:cNvPr>
                <p:cNvPicPr/>
                <p:nvPr/>
              </p:nvPicPr>
              <p:blipFill>
                <a:blip r:embed="rId15"/>
                <a:stretch>
                  <a:fillRect/>
                </a:stretch>
              </p:blipFill>
              <p:spPr>
                <a:xfrm>
                  <a:off x="10340645" y="2788176"/>
                  <a:ext cx="2278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B7E73AF-C336-4AF9-929E-8E4ECA6F2DFE}"/>
                    </a:ext>
                  </a:extLst>
                </p14:cNvPr>
                <p14:cNvContentPartPr/>
                <p14:nvPr/>
              </p14:nvContentPartPr>
              <p14:xfrm>
                <a:off x="10350365" y="2789976"/>
                <a:ext cx="85320" cy="466560"/>
              </p14:xfrm>
            </p:contentPart>
          </mc:Choice>
          <mc:Fallback xmlns="">
            <p:pic>
              <p:nvPicPr>
                <p:cNvPr id="14" name="Ink 13">
                  <a:extLst>
                    <a:ext uri="{FF2B5EF4-FFF2-40B4-BE49-F238E27FC236}">
                      <a16:creationId xmlns:a16="http://schemas.microsoft.com/office/drawing/2014/main" id="{BB7E73AF-C336-4AF9-929E-8E4ECA6F2DFE}"/>
                    </a:ext>
                  </a:extLst>
                </p:cNvPr>
                <p:cNvPicPr/>
                <p:nvPr/>
              </p:nvPicPr>
              <p:blipFill>
                <a:blip r:embed="rId17"/>
                <a:stretch>
                  <a:fillRect/>
                </a:stretch>
              </p:blipFill>
              <p:spPr>
                <a:xfrm>
                  <a:off x="10332725" y="2772336"/>
                  <a:ext cx="12096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02F183B-9263-4F1C-AE8C-8D2BEEB445BB}"/>
                    </a:ext>
                  </a:extLst>
                </p14:cNvPr>
                <p14:cNvContentPartPr/>
                <p14:nvPr/>
              </p14:nvContentPartPr>
              <p14:xfrm>
                <a:off x="10210325" y="3098136"/>
                <a:ext cx="248760" cy="52200"/>
              </p14:xfrm>
            </p:contentPart>
          </mc:Choice>
          <mc:Fallback xmlns="">
            <p:pic>
              <p:nvPicPr>
                <p:cNvPr id="15" name="Ink 14">
                  <a:extLst>
                    <a:ext uri="{FF2B5EF4-FFF2-40B4-BE49-F238E27FC236}">
                      <a16:creationId xmlns:a16="http://schemas.microsoft.com/office/drawing/2014/main" id="{202F183B-9263-4F1C-AE8C-8D2BEEB445BB}"/>
                    </a:ext>
                  </a:extLst>
                </p:cNvPr>
                <p:cNvPicPr/>
                <p:nvPr/>
              </p:nvPicPr>
              <p:blipFill>
                <a:blip r:embed="rId19"/>
                <a:stretch>
                  <a:fillRect/>
                </a:stretch>
              </p:blipFill>
              <p:spPr>
                <a:xfrm>
                  <a:off x="10192685" y="3080496"/>
                  <a:ext cx="28440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3E32058-BB71-4B60-A080-F0B46D1276FB}"/>
                  </a:ext>
                </a:extLst>
              </p14:cNvPr>
              <p14:cNvContentPartPr/>
              <p14:nvPr/>
            </p14:nvContentPartPr>
            <p14:xfrm>
              <a:off x="6446885" y="3643536"/>
              <a:ext cx="3063960" cy="113760"/>
            </p14:xfrm>
          </p:contentPart>
        </mc:Choice>
        <mc:Fallback xmlns="">
          <p:pic>
            <p:nvPicPr>
              <p:cNvPr id="17" name="Ink 16">
                <a:extLst>
                  <a:ext uri="{FF2B5EF4-FFF2-40B4-BE49-F238E27FC236}">
                    <a16:creationId xmlns:a16="http://schemas.microsoft.com/office/drawing/2014/main" id="{F3E32058-BB71-4B60-A080-F0B46D1276FB}"/>
                  </a:ext>
                </a:extLst>
              </p:cNvPr>
              <p:cNvPicPr/>
              <p:nvPr/>
            </p:nvPicPr>
            <p:blipFill>
              <a:blip r:embed="rId21"/>
              <a:stretch>
                <a:fillRect/>
              </a:stretch>
            </p:blipFill>
            <p:spPr>
              <a:xfrm>
                <a:off x="6429245" y="3625896"/>
                <a:ext cx="3099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2A33554-7CEE-423B-81CB-BDEF6F890A61}"/>
                  </a:ext>
                </a:extLst>
              </p14:cNvPr>
              <p14:cNvContentPartPr/>
              <p14:nvPr/>
            </p14:nvContentPartPr>
            <p14:xfrm>
              <a:off x="4143965" y="3668016"/>
              <a:ext cx="2165400" cy="118440"/>
            </p14:xfrm>
          </p:contentPart>
        </mc:Choice>
        <mc:Fallback xmlns="">
          <p:pic>
            <p:nvPicPr>
              <p:cNvPr id="18" name="Ink 17">
                <a:extLst>
                  <a:ext uri="{FF2B5EF4-FFF2-40B4-BE49-F238E27FC236}">
                    <a16:creationId xmlns:a16="http://schemas.microsoft.com/office/drawing/2014/main" id="{C2A33554-7CEE-423B-81CB-BDEF6F890A61}"/>
                  </a:ext>
                </a:extLst>
              </p:cNvPr>
              <p:cNvPicPr/>
              <p:nvPr/>
            </p:nvPicPr>
            <p:blipFill>
              <a:blip r:embed="rId23"/>
              <a:stretch>
                <a:fillRect/>
              </a:stretch>
            </p:blipFill>
            <p:spPr>
              <a:xfrm>
                <a:off x="4126325" y="3650016"/>
                <a:ext cx="2201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E80A077-A2DF-4BC4-867A-7D690AC2ED1D}"/>
                  </a:ext>
                </a:extLst>
              </p14:cNvPr>
              <p14:cNvContentPartPr/>
              <p14:nvPr/>
            </p14:nvContentPartPr>
            <p14:xfrm>
              <a:off x="663125" y="3608976"/>
              <a:ext cx="3430800" cy="158760"/>
            </p14:xfrm>
          </p:contentPart>
        </mc:Choice>
        <mc:Fallback xmlns="">
          <p:pic>
            <p:nvPicPr>
              <p:cNvPr id="19" name="Ink 18">
                <a:extLst>
                  <a:ext uri="{FF2B5EF4-FFF2-40B4-BE49-F238E27FC236}">
                    <a16:creationId xmlns:a16="http://schemas.microsoft.com/office/drawing/2014/main" id="{4E80A077-A2DF-4BC4-867A-7D690AC2ED1D}"/>
                  </a:ext>
                </a:extLst>
              </p:cNvPr>
              <p:cNvPicPr/>
              <p:nvPr/>
            </p:nvPicPr>
            <p:blipFill>
              <a:blip r:embed="rId25"/>
              <a:stretch>
                <a:fillRect/>
              </a:stretch>
            </p:blipFill>
            <p:spPr>
              <a:xfrm>
                <a:off x="645125" y="3591336"/>
                <a:ext cx="3466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AE27B28A-2527-424D-AB68-8FE5C14E8714}"/>
                  </a:ext>
                </a:extLst>
              </p14:cNvPr>
              <p14:cNvContentPartPr/>
              <p14:nvPr/>
            </p14:nvContentPartPr>
            <p14:xfrm>
              <a:off x="9084965" y="4187856"/>
              <a:ext cx="1002960" cy="96120"/>
            </p14:xfrm>
          </p:contentPart>
        </mc:Choice>
        <mc:Fallback xmlns="">
          <p:pic>
            <p:nvPicPr>
              <p:cNvPr id="20" name="Ink 19">
                <a:extLst>
                  <a:ext uri="{FF2B5EF4-FFF2-40B4-BE49-F238E27FC236}">
                    <a16:creationId xmlns:a16="http://schemas.microsoft.com/office/drawing/2014/main" id="{AE27B28A-2527-424D-AB68-8FE5C14E8714}"/>
                  </a:ext>
                </a:extLst>
              </p:cNvPr>
              <p:cNvPicPr/>
              <p:nvPr/>
            </p:nvPicPr>
            <p:blipFill>
              <a:blip r:embed="rId27"/>
              <a:stretch>
                <a:fillRect/>
              </a:stretch>
            </p:blipFill>
            <p:spPr>
              <a:xfrm>
                <a:off x="9066965" y="4169856"/>
                <a:ext cx="1038600" cy="131760"/>
              </a:xfrm>
              <a:prstGeom prst="rect">
                <a:avLst/>
              </a:prstGeom>
            </p:spPr>
          </p:pic>
        </mc:Fallback>
      </mc:AlternateContent>
    </p:spTree>
    <p:extLst>
      <p:ext uri="{BB962C8B-B14F-4D97-AF65-F5344CB8AC3E}">
        <p14:creationId xmlns:p14="http://schemas.microsoft.com/office/powerpoint/2010/main" val="58575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5099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9719" y="194902"/>
            <a:ext cx="9666515" cy="5632311"/>
          </a:xfrm>
          <a:prstGeom prst="rect">
            <a:avLst/>
          </a:prstGeom>
          <a:noFill/>
        </p:spPr>
        <p:txBody>
          <a:bodyPr wrap="square" rtlCol="0">
            <a:spAutoFit/>
          </a:bodyPr>
          <a:lstStyle/>
          <a:p>
            <a:pPr algn="r"/>
            <a:r>
              <a:rPr lang="he-IL" sz="3200" b="1">
                <a:solidFill>
                  <a:srgbClr val="FFFF00"/>
                </a:solidFill>
                <a:cs typeface="+mj-cs"/>
              </a:rPr>
              <a:t>ספר ויקרא פרק כ</a:t>
            </a:r>
          </a:p>
          <a:p>
            <a:pPr algn="r"/>
            <a:r>
              <a:rPr lang="he-IL" sz="3200">
                <a:solidFill>
                  <a:srgbClr val="FFFF00"/>
                </a:solidFill>
                <a:cs typeface="+mj-cs"/>
              </a:rPr>
              <a:t>כג  וְלֹ֤א תֵֽלְכוּ֙ בְּחֻקֹּ֣ת הַגּ֔וֹי אֲשֶׁר־אֲנִ֥י מְשַׁלֵּ֖חַ מִפְּנֵיכֶ֑ם כִּ֤י אֶת־כָּל־אֵ֙לֶּה֙ עָשׂ֔וּ וָאָקֻ֖ץ בָּֽם׃</a:t>
            </a:r>
          </a:p>
          <a:p>
            <a:r>
              <a:rPr lang="en-US" sz="2400" b="1">
                <a:solidFill>
                  <a:schemeClr val="bg1"/>
                </a:solidFill>
                <a:cs typeface="+mj-cs"/>
              </a:rPr>
              <a:t>Vayikra / Leviticus 20:23</a:t>
            </a:r>
          </a:p>
          <a:p>
            <a:r>
              <a:rPr lang="en-US" sz="2400">
                <a:solidFill>
                  <a:schemeClr val="bg1"/>
                </a:solidFill>
                <a:cs typeface="+mj-cs"/>
              </a:rPr>
              <a:t>You must not follow the statutes of the nations I am driving out before you. Because they did all these things, I abhorred them.</a:t>
            </a:r>
          </a:p>
          <a:p>
            <a:pPr algn="r"/>
            <a:r>
              <a:rPr lang="en-US" sz="3200" b="1">
                <a:solidFill>
                  <a:srgbClr val="FFFF00"/>
                </a:solidFill>
                <a:cs typeface="+mj-cs"/>
              </a:rPr>
              <a:t>﻿</a:t>
            </a:r>
            <a:r>
              <a:rPr lang="he-IL" sz="3200" b="1">
                <a:solidFill>
                  <a:srgbClr val="FFFF00"/>
                </a:solidFill>
                <a:cs typeface="+mj-cs"/>
              </a:rPr>
              <a:t>ספר ירמיה פרק י</a:t>
            </a:r>
          </a:p>
          <a:p>
            <a:pPr algn="r"/>
            <a:r>
              <a:rPr lang="he-IL" sz="3200">
                <a:solidFill>
                  <a:srgbClr val="FFFF00"/>
                </a:solidFill>
                <a:cs typeface="+mj-cs"/>
              </a:rPr>
              <a:t>﻿ב   כֹּה | אָמַר יְהֹוָה אֶל-דֶּרֶךְ הַגּוֹיִם אַל-תִּלְמָדוּ וּמֵאֹתוֹת הַשָּׁמַיִם אַל-תֵּחָתּוּ כִּי-יֵחַתּוּ הַגּוֹיִם מֵהֵמָּה:</a:t>
            </a:r>
          </a:p>
          <a:p>
            <a:r>
              <a:rPr lang="en-US" sz="2400" b="1">
                <a:solidFill>
                  <a:schemeClr val="bg1"/>
                </a:solidFill>
                <a:cs typeface="+mj-cs"/>
              </a:rPr>
              <a:t>Jeremiah 10:2</a:t>
            </a:r>
          </a:p>
          <a:p>
            <a:r>
              <a:rPr lang="en-US" sz="2400">
                <a:solidFill>
                  <a:schemeClr val="bg1"/>
                </a:solidFill>
                <a:cs typeface="+mj-cs"/>
              </a:rPr>
              <a:t>Thus says the LORD: “Do not learn the way of the Gentiles; Do not be dismayed at the signs of heaven, For the Gentiles are dismayed at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1" name="Group 10">
            <a:extLst>
              <a:ext uri="{FF2B5EF4-FFF2-40B4-BE49-F238E27FC236}">
                <a16:creationId xmlns:a16="http://schemas.microsoft.com/office/drawing/2014/main" id="{F1BC3A06-FA4B-4C26-9080-6B82DE5CEAD9}"/>
              </a:ext>
            </a:extLst>
          </p:cNvPr>
          <p:cNvGrpSpPr/>
          <p:nvPr/>
        </p:nvGrpSpPr>
        <p:grpSpPr>
          <a:xfrm>
            <a:off x="3372125" y="1182936"/>
            <a:ext cx="6212520" cy="214920"/>
            <a:chOff x="3372125" y="1182936"/>
            <a:chExt cx="6212520" cy="2149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00B5D15-BE37-4B7C-8E01-D16BB0DE4C57}"/>
                    </a:ext>
                  </a:extLst>
                </p14:cNvPr>
                <p14:cNvContentPartPr/>
                <p14:nvPr/>
              </p14:nvContentPartPr>
              <p14:xfrm>
                <a:off x="7335725" y="1182936"/>
                <a:ext cx="2248920" cy="145080"/>
              </p14:xfrm>
            </p:contentPart>
          </mc:Choice>
          <mc:Fallback xmlns="">
            <p:pic>
              <p:nvPicPr>
                <p:cNvPr id="4" name="Ink 3">
                  <a:extLst>
                    <a:ext uri="{FF2B5EF4-FFF2-40B4-BE49-F238E27FC236}">
                      <a16:creationId xmlns:a16="http://schemas.microsoft.com/office/drawing/2014/main" id="{E00B5D15-BE37-4B7C-8E01-D16BB0DE4C57}"/>
                    </a:ext>
                  </a:extLst>
                </p:cNvPr>
                <p:cNvPicPr/>
                <p:nvPr/>
              </p:nvPicPr>
              <p:blipFill>
                <a:blip r:embed="rId5"/>
                <a:stretch>
                  <a:fillRect/>
                </a:stretch>
              </p:blipFill>
              <p:spPr>
                <a:xfrm>
                  <a:off x="7318085" y="1164936"/>
                  <a:ext cx="2284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67851C8-82A4-49A5-B2A1-A510080EDA92}"/>
                    </a:ext>
                  </a:extLst>
                </p14:cNvPr>
                <p14:cNvContentPartPr/>
                <p14:nvPr/>
              </p14:nvContentPartPr>
              <p14:xfrm>
                <a:off x="6878525" y="1208136"/>
                <a:ext cx="540720" cy="91800"/>
              </p14:xfrm>
            </p:contentPart>
          </mc:Choice>
          <mc:Fallback xmlns="">
            <p:pic>
              <p:nvPicPr>
                <p:cNvPr id="5" name="Ink 4">
                  <a:extLst>
                    <a:ext uri="{FF2B5EF4-FFF2-40B4-BE49-F238E27FC236}">
                      <a16:creationId xmlns:a16="http://schemas.microsoft.com/office/drawing/2014/main" id="{967851C8-82A4-49A5-B2A1-A510080EDA92}"/>
                    </a:ext>
                  </a:extLst>
                </p:cNvPr>
                <p:cNvPicPr/>
                <p:nvPr/>
              </p:nvPicPr>
              <p:blipFill>
                <a:blip r:embed="rId7"/>
                <a:stretch>
                  <a:fillRect/>
                </a:stretch>
              </p:blipFill>
              <p:spPr>
                <a:xfrm>
                  <a:off x="6860885" y="1190136"/>
                  <a:ext cx="57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F71EE34-DB2A-4D9C-B71B-4DE271F0FD9A}"/>
                    </a:ext>
                  </a:extLst>
                </p14:cNvPr>
                <p14:cNvContentPartPr/>
                <p14:nvPr/>
              </p14:nvContentPartPr>
              <p14:xfrm>
                <a:off x="3372125" y="1276536"/>
                <a:ext cx="3152880" cy="121320"/>
              </p14:xfrm>
            </p:contentPart>
          </mc:Choice>
          <mc:Fallback xmlns="">
            <p:pic>
              <p:nvPicPr>
                <p:cNvPr id="9" name="Ink 8">
                  <a:extLst>
                    <a:ext uri="{FF2B5EF4-FFF2-40B4-BE49-F238E27FC236}">
                      <a16:creationId xmlns:a16="http://schemas.microsoft.com/office/drawing/2014/main" id="{2F71EE34-DB2A-4D9C-B71B-4DE271F0FD9A}"/>
                    </a:ext>
                  </a:extLst>
                </p:cNvPr>
                <p:cNvPicPr/>
                <p:nvPr/>
              </p:nvPicPr>
              <p:blipFill>
                <a:blip r:embed="rId9"/>
                <a:stretch>
                  <a:fillRect/>
                </a:stretch>
              </p:blipFill>
              <p:spPr>
                <a:xfrm>
                  <a:off x="3354485" y="1258896"/>
                  <a:ext cx="318852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11203C41-60EA-47FA-B792-29061C3703AC}"/>
                  </a:ext>
                </a:extLst>
              </p14:cNvPr>
              <p14:cNvContentPartPr/>
              <p14:nvPr/>
            </p14:nvContentPartPr>
            <p14:xfrm>
              <a:off x="841685" y="1205976"/>
              <a:ext cx="2234160" cy="160200"/>
            </p14:xfrm>
          </p:contentPart>
        </mc:Choice>
        <mc:Fallback xmlns="">
          <p:pic>
            <p:nvPicPr>
              <p:cNvPr id="12" name="Ink 11">
                <a:extLst>
                  <a:ext uri="{FF2B5EF4-FFF2-40B4-BE49-F238E27FC236}">
                    <a16:creationId xmlns:a16="http://schemas.microsoft.com/office/drawing/2014/main" id="{11203C41-60EA-47FA-B792-29061C3703AC}"/>
                  </a:ext>
                </a:extLst>
              </p:cNvPr>
              <p:cNvPicPr/>
              <p:nvPr/>
            </p:nvPicPr>
            <p:blipFill>
              <a:blip r:embed="rId11"/>
              <a:stretch>
                <a:fillRect/>
              </a:stretch>
            </p:blipFill>
            <p:spPr>
              <a:xfrm>
                <a:off x="823685" y="1188336"/>
                <a:ext cx="2269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80C602E-A569-4AF6-AADD-279F43D3AECA}"/>
                  </a:ext>
                </a:extLst>
              </p14:cNvPr>
              <p14:cNvContentPartPr/>
              <p14:nvPr/>
            </p14:nvContentPartPr>
            <p14:xfrm>
              <a:off x="8937005" y="1800696"/>
              <a:ext cx="1106280" cy="156240"/>
            </p14:xfrm>
          </p:contentPart>
        </mc:Choice>
        <mc:Fallback xmlns="">
          <p:pic>
            <p:nvPicPr>
              <p:cNvPr id="13" name="Ink 12">
                <a:extLst>
                  <a:ext uri="{FF2B5EF4-FFF2-40B4-BE49-F238E27FC236}">
                    <a16:creationId xmlns:a16="http://schemas.microsoft.com/office/drawing/2014/main" id="{380C602E-A569-4AF6-AADD-279F43D3AECA}"/>
                  </a:ext>
                </a:extLst>
              </p:cNvPr>
              <p:cNvPicPr/>
              <p:nvPr/>
            </p:nvPicPr>
            <p:blipFill>
              <a:blip r:embed="rId13"/>
              <a:stretch>
                <a:fillRect/>
              </a:stretch>
            </p:blipFill>
            <p:spPr>
              <a:xfrm>
                <a:off x="8919005" y="1782696"/>
                <a:ext cx="1141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5B4753A4-02A0-4FD6-96C9-A602B80BE6A8}"/>
                  </a:ext>
                </a:extLst>
              </p14:cNvPr>
              <p14:cNvContentPartPr/>
              <p14:nvPr/>
            </p14:nvContentPartPr>
            <p14:xfrm>
              <a:off x="5591165" y="3341496"/>
              <a:ext cx="1504440" cy="539280"/>
            </p14:xfrm>
          </p:contentPart>
        </mc:Choice>
        <mc:Fallback xmlns="">
          <p:pic>
            <p:nvPicPr>
              <p:cNvPr id="18" name="Ink 17">
                <a:extLst>
                  <a:ext uri="{FF2B5EF4-FFF2-40B4-BE49-F238E27FC236}">
                    <a16:creationId xmlns:a16="http://schemas.microsoft.com/office/drawing/2014/main" id="{5B4753A4-02A0-4FD6-96C9-A602B80BE6A8}"/>
                  </a:ext>
                </a:extLst>
              </p:cNvPr>
              <p:cNvPicPr/>
              <p:nvPr/>
            </p:nvPicPr>
            <p:blipFill>
              <a:blip r:embed="rId15"/>
              <a:stretch>
                <a:fillRect/>
              </a:stretch>
            </p:blipFill>
            <p:spPr>
              <a:xfrm>
                <a:off x="5573525" y="3323496"/>
                <a:ext cx="1540080" cy="574920"/>
              </a:xfrm>
              <a:prstGeom prst="rect">
                <a:avLst/>
              </a:prstGeom>
            </p:spPr>
          </p:pic>
        </mc:Fallback>
      </mc:AlternateContent>
      <p:grpSp>
        <p:nvGrpSpPr>
          <p:cNvPr id="21" name="Group 20">
            <a:extLst>
              <a:ext uri="{FF2B5EF4-FFF2-40B4-BE49-F238E27FC236}">
                <a16:creationId xmlns:a16="http://schemas.microsoft.com/office/drawing/2014/main" id="{23989CB2-BEC9-4082-A678-7AA20CFDC301}"/>
              </a:ext>
            </a:extLst>
          </p:cNvPr>
          <p:cNvGrpSpPr/>
          <p:nvPr/>
        </p:nvGrpSpPr>
        <p:grpSpPr>
          <a:xfrm>
            <a:off x="462965" y="3754056"/>
            <a:ext cx="9017280" cy="135000"/>
            <a:chOff x="462965" y="3754056"/>
            <a:chExt cx="9017280" cy="13500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AC52330-AC9A-43F8-9A60-3243A54F4E7E}"/>
                    </a:ext>
                  </a:extLst>
                </p14:cNvPr>
                <p14:cNvContentPartPr/>
                <p14:nvPr/>
              </p14:nvContentPartPr>
              <p14:xfrm>
                <a:off x="6494045" y="3754056"/>
                <a:ext cx="2986200" cy="135000"/>
              </p14:xfrm>
            </p:contentPart>
          </mc:Choice>
          <mc:Fallback xmlns="">
            <p:pic>
              <p:nvPicPr>
                <p:cNvPr id="14" name="Ink 13">
                  <a:extLst>
                    <a:ext uri="{FF2B5EF4-FFF2-40B4-BE49-F238E27FC236}">
                      <a16:creationId xmlns:a16="http://schemas.microsoft.com/office/drawing/2014/main" id="{BAC52330-AC9A-43F8-9A60-3243A54F4E7E}"/>
                    </a:ext>
                  </a:extLst>
                </p:cNvPr>
                <p:cNvPicPr/>
                <p:nvPr/>
              </p:nvPicPr>
              <p:blipFill>
                <a:blip r:embed="rId17"/>
                <a:stretch>
                  <a:fillRect/>
                </a:stretch>
              </p:blipFill>
              <p:spPr>
                <a:xfrm>
                  <a:off x="6476045" y="3736416"/>
                  <a:ext cx="3021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EA93C19E-0D30-4284-95FB-BE0D04EFB06C}"/>
                    </a:ext>
                  </a:extLst>
                </p14:cNvPr>
                <p14:cNvContentPartPr/>
                <p14:nvPr/>
              </p14:nvContentPartPr>
              <p14:xfrm>
                <a:off x="5774405" y="3794016"/>
                <a:ext cx="684360" cy="40320"/>
              </p14:xfrm>
            </p:contentPart>
          </mc:Choice>
          <mc:Fallback xmlns="">
            <p:pic>
              <p:nvPicPr>
                <p:cNvPr id="15" name="Ink 14">
                  <a:extLst>
                    <a:ext uri="{FF2B5EF4-FFF2-40B4-BE49-F238E27FC236}">
                      <a16:creationId xmlns:a16="http://schemas.microsoft.com/office/drawing/2014/main" id="{EA93C19E-0D30-4284-95FB-BE0D04EFB06C}"/>
                    </a:ext>
                  </a:extLst>
                </p:cNvPr>
                <p:cNvPicPr/>
                <p:nvPr/>
              </p:nvPicPr>
              <p:blipFill>
                <a:blip r:embed="rId19"/>
                <a:stretch>
                  <a:fillRect/>
                </a:stretch>
              </p:blipFill>
              <p:spPr>
                <a:xfrm>
                  <a:off x="5756765" y="3776376"/>
                  <a:ext cx="72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F2CD7BB-B1D7-4817-B6F5-9BA73DAD300E}"/>
                    </a:ext>
                  </a:extLst>
                </p14:cNvPr>
                <p14:cNvContentPartPr/>
                <p14:nvPr/>
              </p14:nvContentPartPr>
              <p14:xfrm>
                <a:off x="4151885" y="3814896"/>
                <a:ext cx="1520280" cy="38160"/>
              </p14:xfrm>
            </p:contentPart>
          </mc:Choice>
          <mc:Fallback xmlns="">
            <p:pic>
              <p:nvPicPr>
                <p:cNvPr id="16" name="Ink 15">
                  <a:extLst>
                    <a:ext uri="{FF2B5EF4-FFF2-40B4-BE49-F238E27FC236}">
                      <a16:creationId xmlns:a16="http://schemas.microsoft.com/office/drawing/2014/main" id="{8F2CD7BB-B1D7-4817-B6F5-9BA73DAD300E}"/>
                    </a:ext>
                  </a:extLst>
                </p:cNvPr>
                <p:cNvPicPr/>
                <p:nvPr/>
              </p:nvPicPr>
              <p:blipFill>
                <a:blip r:embed="rId21"/>
                <a:stretch>
                  <a:fillRect/>
                </a:stretch>
              </p:blipFill>
              <p:spPr>
                <a:xfrm>
                  <a:off x="4133885" y="3797256"/>
                  <a:ext cx="1555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2482D148-F406-4EE8-B99A-A6CB5D41A2FF}"/>
                    </a:ext>
                  </a:extLst>
                </p14:cNvPr>
                <p14:cNvContentPartPr/>
                <p14:nvPr/>
              </p14:nvContentPartPr>
              <p14:xfrm>
                <a:off x="462965" y="3794016"/>
                <a:ext cx="3663720" cy="86760"/>
              </p14:xfrm>
            </p:contentPart>
          </mc:Choice>
          <mc:Fallback xmlns="">
            <p:pic>
              <p:nvPicPr>
                <p:cNvPr id="20" name="Ink 19">
                  <a:extLst>
                    <a:ext uri="{FF2B5EF4-FFF2-40B4-BE49-F238E27FC236}">
                      <a16:creationId xmlns:a16="http://schemas.microsoft.com/office/drawing/2014/main" id="{2482D148-F406-4EE8-B99A-A6CB5D41A2FF}"/>
                    </a:ext>
                  </a:extLst>
                </p:cNvPr>
                <p:cNvPicPr/>
                <p:nvPr/>
              </p:nvPicPr>
              <p:blipFill>
                <a:blip r:embed="rId23"/>
                <a:stretch>
                  <a:fillRect/>
                </a:stretch>
              </p:blipFill>
              <p:spPr>
                <a:xfrm>
                  <a:off x="444965" y="3776376"/>
                  <a:ext cx="369936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A531CE7E-4383-439C-8F0E-0CE77B61EBD5}"/>
                  </a:ext>
                </a:extLst>
              </p14:cNvPr>
              <p14:cNvContentPartPr/>
              <p14:nvPr/>
            </p14:nvContentPartPr>
            <p14:xfrm>
              <a:off x="7188125" y="4268496"/>
              <a:ext cx="2975760" cy="73800"/>
            </p14:xfrm>
          </p:contentPart>
        </mc:Choice>
        <mc:Fallback xmlns="">
          <p:pic>
            <p:nvPicPr>
              <p:cNvPr id="22" name="Ink 21">
                <a:extLst>
                  <a:ext uri="{FF2B5EF4-FFF2-40B4-BE49-F238E27FC236}">
                    <a16:creationId xmlns:a16="http://schemas.microsoft.com/office/drawing/2014/main" id="{A531CE7E-4383-439C-8F0E-0CE77B61EBD5}"/>
                  </a:ext>
                </a:extLst>
              </p:cNvPr>
              <p:cNvPicPr/>
              <p:nvPr/>
            </p:nvPicPr>
            <p:blipFill>
              <a:blip r:embed="rId25"/>
              <a:stretch>
                <a:fillRect/>
              </a:stretch>
            </p:blipFill>
            <p:spPr>
              <a:xfrm>
                <a:off x="7170125" y="4250496"/>
                <a:ext cx="3011400" cy="109440"/>
              </a:xfrm>
              <a:prstGeom prst="rect">
                <a:avLst/>
              </a:prstGeom>
            </p:spPr>
          </p:pic>
        </mc:Fallback>
      </mc:AlternateContent>
    </p:spTree>
    <p:extLst>
      <p:ext uri="{BB962C8B-B14F-4D97-AF65-F5344CB8AC3E}">
        <p14:creationId xmlns:p14="http://schemas.microsoft.com/office/powerpoint/2010/main" val="238191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14273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9719" y="194902"/>
            <a:ext cx="9666515" cy="4524315"/>
          </a:xfrm>
          <a:prstGeom prst="rect">
            <a:avLst/>
          </a:prstGeom>
          <a:noFill/>
        </p:spPr>
        <p:txBody>
          <a:bodyPr wrap="square" rtlCol="0">
            <a:spAutoFit/>
          </a:bodyPr>
          <a:lstStyle/>
          <a:p>
            <a:pPr algn="r"/>
            <a:r>
              <a:rPr lang="he-IL" sz="3200" b="1">
                <a:solidFill>
                  <a:srgbClr val="FFFF00"/>
                </a:solidFill>
                <a:cs typeface="+mj-cs"/>
              </a:rPr>
              <a:t>ספר ישעיה פרק מ</a:t>
            </a:r>
          </a:p>
          <a:p>
            <a:pPr algn="r"/>
            <a:r>
              <a:rPr lang="he-IL" sz="3200">
                <a:solidFill>
                  <a:srgbClr val="FFFF00"/>
                </a:solidFill>
                <a:cs typeface="+mj-cs"/>
              </a:rPr>
              <a:t>לא  וְקוֹיֵ֤ יְהוָה֙ יַחֲלִ֣יפוּ כֹ֔חַ יַעֲל֥וּ אֵ֖בֶר כַּנְּשָׁרִ֑ים יָר֙וּצוּ֙ וְלֹ֣א יִיגָ֔עוּ יֵלְכ֖וּ וְלֹ֥א יִיעָֽפוּ׃</a:t>
            </a:r>
          </a:p>
          <a:p>
            <a:pPr algn="r"/>
            <a:endParaRPr lang="he-IL" sz="3200" b="1">
              <a:solidFill>
                <a:srgbClr val="FFFF00"/>
              </a:solidFill>
              <a:cs typeface="+mj-cs"/>
            </a:endParaRPr>
          </a:p>
          <a:p>
            <a:r>
              <a:rPr lang="en-US" sz="3200" b="1">
                <a:solidFill>
                  <a:schemeClr val="bg1"/>
                </a:solidFill>
                <a:cs typeface="+mj-cs"/>
              </a:rPr>
              <a:t>Isaiah 40:31</a:t>
            </a:r>
          </a:p>
          <a:p>
            <a:r>
              <a:rPr lang="en-US" sz="3200">
                <a:solidFill>
                  <a:schemeClr val="bg1"/>
                </a:solidFill>
                <a:cs typeface="+mj-cs"/>
              </a:rPr>
              <a:t>But they that wait upon the LORD shall renew their strength; they shall mount up with wings as eagles; they shall run, and not be weary; and they shall walk, and not faint.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B94AE2E-E8BA-46F5-A3BF-E056B799C39F}"/>
                  </a:ext>
                </a:extLst>
              </p14:cNvPr>
              <p14:cNvContentPartPr/>
              <p14:nvPr/>
            </p14:nvContentPartPr>
            <p14:xfrm>
              <a:off x="8215565" y="726096"/>
              <a:ext cx="1305000" cy="689760"/>
            </p14:xfrm>
          </p:contentPart>
        </mc:Choice>
        <mc:Fallback xmlns="">
          <p:pic>
            <p:nvPicPr>
              <p:cNvPr id="4" name="Ink 3">
                <a:extLst>
                  <a:ext uri="{FF2B5EF4-FFF2-40B4-BE49-F238E27FC236}">
                    <a16:creationId xmlns:a16="http://schemas.microsoft.com/office/drawing/2014/main" id="{2B94AE2E-E8BA-46F5-A3BF-E056B799C39F}"/>
                  </a:ext>
                </a:extLst>
              </p:cNvPr>
              <p:cNvPicPr/>
              <p:nvPr/>
            </p:nvPicPr>
            <p:blipFill>
              <a:blip r:embed="rId5"/>
              <a:stretch>
                <a:fillRect/>
              </a:stretch>
            </p:blipFill>
            <p:spPr>
              <a:xfrm>
                <a:off x="8197925" y="708096"/>
                <a:ext cx="134064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94ACF79-D089-4D33-B8C5-A8C8C3843D1D}"/>
                  </a:ext>
                </a:extLst>
              </p14:cNvPr>
              <p14:cNvContentPartPr/>
              <p14:nvPr/>
            </p14:nvContentPartPr>
            <p14:xfrm>
              <a:off x="4375805" y="1349256"/>
              <a:ext cx="966240" cy="47520"/>
            </p14:xfrm>
          </p:contentPart>
        </mc:Choice>
        <mc:Fallback xmlns="">
          <p:pic>
            <p:nvPicPr>
              <p:cNvPr id="5" name="Ink 4">
                <a:extLst>
                  <a:ext uri="{FF2B5EF4-FFF2-40B4-BE49-F238E27FC236}">
                    <a16:creationId xmlns:a16="http://schemas.microsoft.com/office/drawing/2014/main" id="{194ACF79-D089-4D33-B8C5-A8C8C3843D1D}"/>
                  </a:ext>
                </a:extLst>
              </p:cNvPr>
              <p:cNvPicPr/>
              <p:nvPr/>
            </p:nvPicPr>
            <p:blipFill>
              <a:blip r:embed="rId7"/>
              <a:stretch>
                <a:fillRect/>
              </a:stretch>
            </p:blipFill>
            <p:spPr>
              <a:xfrm>
                <a:off x="4357805" y="1331256"/>
                <a:ext cx="1001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D454D67-11AE-4E5F-85C1-B32933130738}"/>
                  </a:ext>
                </a:extLst>
              </p14:cNvPr>
              <p14:cNvContentPartPr/>
              <p14:nvPr/>
            </p14:nvContentPartPr>
            <p14:xfrm>
              <a:off x="8927645" y="750216"/>
              <a:ext cx="640080" cy="617400"/>
            </p14:xfrm>
          </p:contentPart>
        </mc:Choice>
        <mc:Fallback xmlns="">
          <p:pic>
            <p:nvPicPr>
              <p:cNvPr id="7" name="Ink 6">
                <a:extLst>
                  <a:ext uri="{FF2B5EF4-FFF2-40B4-BE49-F238E27FC236}">
                    <a16:creationId xmlns:a16="http://schemas.microsoft.com/office/drawing/2014/main" id="{CD454D67-11AE-4E5F-85C1-B32933130738}"/>
                  </a:ext>
                </a:extLst>
              </p:cNvPr>
              <p:cNvPicPr/>
              <p:nvPr/>
            </p:nvPicPr>
            <p:blipFill>
              <a:blip r:embed="rId9"/>
              <a:stretch>
                <a:fillRect/>
              </a:stretch>
            </p:blipFill>
            <p:spPr>
              <a:xfrm>
                <a:off x="8909645" y="732216"/>
                <a:ext cx="675720" cy="653040"/>
              </a:xfrm>
              <a:prstGeom prst="rect">
                <a:avLst/>
              </a:prstGeom>
            </p:spPr>
          </p:pic>
        </mc:Fallback>
      </mc:AlternateContent>
    </p:spTree>
    <p:extLst>
      <p:ext uri="{BB962C8B-B14F-4D97-AF65-F5344CB8AC3E}">
        <p14:creationId xmlns:p14="http://schemas.microsoft.com/office/powerpoint/2010/main" val="158391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463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4902"/>
            <a:ext cx="10109842" cy="5940088"/>
          </a:xfrm>
          <a:prstGeom prst="rect">
            <a:avLst/>
          </a:prstGeom>
          <a:noFill/>
        </p:spPr>
        <p:txBody>
          <a:bodyPr wrap="square" rtlCol="0">
            <a:spAutoFit/>
          </a:bodyPr>
          <a:lstStyle/>
          <a:p>
            <a:r>
              <a:rPr lang="en-US" sz="2000" b="1">
                <a:solidFill>
                  <a:schemeClr val="bg1"/>
                </a:solidFill>
                <a:cs typeface="+mj-cs"/>
              </a:rPr>
              <a:t>Hebrews 2:8-18</a:t>
            </a:r>
          </a:p>
          <a:p>
            <a:r>
              <a:rPr lang="en-US" sz="2000">
                <a:solidFill>
                  <a:schemeClr val="bg1"/>
                </a:solidFill>
                <a:cs typeface="+mj-cs"/>
              </a:rPr>
              <a:t>2:8  Thou hast put all things in subjection under his feet. For in that he put all in subjection under him, he left nothing that is not put under him. But now we see not yet all things put under him. 2:9  But we see Jesus, who was made a little lower than the angels for the suffering of death, crowned with glory and honour; that he by the grace of God should taste death for every man. 2:10  For it became him, for whom are all things, and by whom are all things, in bringing many sons unto glory, to make the captain of their salvation perfect through sufferings. 2:11  For both he that sanctifieth and they who are sanctified are all of one: for which cause he is not ashamed to call them brethren, 2:12  Saying, I will declare thy name unto my brethren, in the midst of the church will I sing praise unto thee. 2:13  And again, I will put my trust in him. And again, Behold I and the children which God hath given me. 2:14  Forasmuch then as the children are partakers of flesh and blood, he also himself likewise took part of the same; that through death he might destroy him that had the power of death, that is, the devil; 2:15  And deliver them who through fear of death were all their lifetime subject to bondage. 2:16  For verily he took not on him the nature of angels; but he took on him the seed of Abraham. 2:17  Wherefore in all things it behoved him to be made like unto his brethren, that he might be a merciful and faithful high priest in things pertaining to God, to make reconciliation for the sins of the people. 2:18  For in that he himself hath suffered being tempted, he is able to succour them that are tempted.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C94711-583A-4D30-9B2F-EC1D86C8D3E7}"/>
                  </a:ext>
                </a:extLst>
              </p14:cNvPr>
              <p14:cNvContentPartPr/>
              <p14:nvPr/>
            </p14:nvContentPartPr>
            <p14:xfrm>
              <a:off x="2523245" y="1464816"/>
              <a:ext cx="7284960" cy="73440"/>
            </p14:xfrm>
          </p:contentPart>
        </mc:Choice>
        <mc:Fallback xmlns="">
          <p:pic>
            <p:nvPicPr>
              <p:cNvPr id="4" name="Ink 3">
                <a:extLst>
                  <a:ext uri="{FF2B5EF4-FFF2-40B4-BE49-F238E27FC236}">
                    <a16:creationId xmlns:a16="http://schemas.microsoft.com/office/drawing/2014/main" id="{2AC94711-583A-4D30-9B2F-EC1D86C8D3E7}"/>
                  </a:ext>
                </a:extLst>
              </p:cNvPr>
              <p:cNvPicPr/>
              <p:nvPr/>
            </p:nvPicPr>
            <p:blipFill>
              <a:blip r:embed="rId5"/>
              <a:stretch>
                <a:fillRect/>
              </a:stretch>
            </p:blipFill>
            <p:spPr>
              <a:xfrm>
                <a:off x="2505245" y="1447176"/>
                <a:ext cx="7320600" cy="109080"/>
              </a:xfrm>
              <a:prstGeom prst="rect">
                <a:avLst/>
              </a:prstGeom>
            </p:spPr>
          </p:pic>
        </mc:Fallback>
      </mc:AlternateContent>
      <p:grpSp>
        <p:nvGrpSpPr>
          <p:cNvPr id="9" name="Group 8">
            <a:extLst>
              <a:ext uri="{FF2B5EF4-FFF2-40B4-BE49-F238E27FC236}">
                <a16:creationId xmlns:a16="http://schemas.microsoft.com/office/drawing/2014/main" id="{9FA47F9D-6698-4196-AC46-ECA8B236C398}"/>
              </a:ext>
            </a:extLst>
          </p:cNvPr>
          <p:cNvGrpSpPr/>
          <p:nvPr/>
        </p:nvGrpSpPr>
        <p:grpSpPr>
          <a:xfrm>
            <a:off x="547565" y="1733016"/>
            <a:ext cx="9016920" cy="442440"/>
            <a:chOff x="547565" y="1733016"/>
            <a:chExt cx="9016920" cy="4424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D7A8C24-C6D3-45F2-BE41-8131F4006795}"/>
                    </a:ext>
                  </a:extLst>
                </p14:cNvPr>
                <p14:cNvContentPartPr/>
                <p14:nvPr/>
              </p14:nvContentPartPr>
              <p14:xfrm>
                <a:off x="705605" y="1733016"/>
                <a:ext cx="8858880" cy="84960"/>
              </p14:xfrm>
            </p:contentPart>
          </mc:Choice>
          <mc:Fallback xmlns="">
            <p:pic>
              <p:nvPicPr>
                <p:cNvPr id="5" name="Ink 4">
                  <a:extLst>
                    <a:ext uri="{FF2B5EF4-FFF2-40B4-BE49-F238E27FC236}">
                      <a16:creationId xmlns:a16="http://schemas.microsoft.com/office/drawing/2014/main" id="{1D7A8C24-C6D3-45F2-BE41-8131F4006795}"/>
                    </a:ext>
                  </a:extLst>
                </p:cNvPr>
                <p:cNvPicPr/>
                <p:nvPr/>
              </p:nvPicPr>
              <p:blipFill>
                <a:blip r:embed="rId7"/>
                <a:stretch>
                  <a:fillRect/>
                </a:stretch>
              </p:blipFill>
              <p:spPr>
                <a:xfrm>
                  <a:off x="687605" y="1715376"/>
                  <a:ext cx="8894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FA5BF91-55C4-43BD-8C49-3CBBBB43EB4D}"/>
                    </a:ext>
                  </a:extLst>
                </p14:cNvPr>
                <p14:cNvContentPartPr/>
                <p14:nvPr/>
              </p14:nvContentPartPr>
              <p14:xfrm>
                <a:off x="547565" y="2030016"/>
                <a:ext cx="875880" cy="145440"/>
              </p14:xfrm>
            </p:contentPart>
          </mc:Choice>
          <mc:Fallback xmlns="">
            <p:pic>
              <p:nvPicPr>
                <p:cNvPr id="7" name="Ink 6">
                  <a:extLst>
                    <a:ext uri="{FF2B5EF4-FFF2-40B4-BE49-F238E27FC236}">
                      <a16:creationId xmlns:a16="http://schemas.microsoft.com/office/drawing/2014/main" id="{0FA5BF91-55C4-43BD-8C49-3CBBBB43EB4D}"/>
                    </a:ext>
                  </a:extLst>
                </p:cNvPr>
                <p:cNvPicPr/>
                <p:nvPr/>
              </p:nvPicPr>
              <p:blipFill>
                <a:blip r:embed="rId9"/>
                <a:stretch>
                  <a:fillRect/>
                </a:stretch>
              </p:blipFill>
              <p:spPr>
                <a:xfrm>
                  <a:off x="529565" y="2012376"/>
                  <a:ext cx="911520" cy="18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D0CE89F-1CEA-4871-9E23-FBC2D92B5474}"/>
                  </a:ext>
                </a:extLst>
              </p14:cNvPr>
              <p14:cNvContentPartPr/>
              <p14:nvPr/>
            </p14:nvContentPartPr>
            <p14:xfrm>
              <a:off x="647285" y="2294976"/>
              <a:ext cx="2853000" cy="207000"/>
            </p14:xfrm>
          </p:contentPart>
        </mc:Choice>
        <mc:Fallback xmlns="">
          <p:pic>
            <p:nvPicPr>
              <p:cNvPr id="11" name="Ink 10">
                <a:extLst>
                  <a:ext uri="{FF2B5EF4-FFF2-40B4-BE49-F238E27FC236}">
                    <a16:creationId xmlns:a16="http://schemas.microsoft.com/office/drawing/2014/main" id="{8D0CE89F-1CEA-4871-9E23-FBC2D92B5474}"/>
                  </a:ext>
                </a:extLst>
              </p:cNvPr>
              <p:cNvPicPr/>
              <p:nvPr/>
            </p:nvPicPr>
            <p:blipFill>
              <a:blip r:embed="rId11"/>
              <a:stretch>
                <a:fillRect/>
              </a:stretch>
            </p:blipFill>
            <p:spPr>
              <a:xfrm>
                <a:off x="629645" y="2277336"/>
                <a:ext cx="2888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EE0BC375-EEE2-42C3-8959-CC75BCAE3D34}"/>
                  </a:ext>
                </a:extLst>
              </p14:cNvPr>
              <p14:cNvContentPartPr/>
              <p14:nvPr/>
            </p14:nvContentPartPr>
            <p14:xfrm>
              <a:off x="2053085" y="4497096"/>
              <a:ext cx="46800" cy="24480"/>
            </p14:xfrm>
          </p:contentPart>
        </mc:Choice>
        <mc:Fallback xmlns="">
          <p:pic>
            <p:nvPicPr>
              <p:cNvPr id="12" name="Ink 11">
                <a:extLst>
                  <a:ext uri="{FF2B5EF4-FFF2-40B4-BE49-F238E27FC236}">
                    <a16:creationId xmlns:a16="http://schemas.microsoft.com/office/drawing/2014/main" id="{EE0BC375-EEE2-42C3-8959-CC75BCAE3D34}"/>
                  </a:ext>
                </a:extLst>
              </p:cNvPr>
              <p:cNvPicPr/>
              <p:nvPr/>
            </p:nvPicPr>
            <p:blipFill>
              <a:blip r:embed="rId13"/>
              <a:stretch>
                <a:fillRect/>
              </a:stretch>
            </p:blipFill>
            <p:spPr>
              <a:xfrm>
                <a:off x="2035085" y="4479456"/>
                <a:ext cx="82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9BD732D-2CC0-4E59-A2BD-BF3F14D9DF79}"/>
                  </a:ext>
                </a:extLst>
              </p14:cNvPr>
              <p14:cNvContentPartPr/>
              <p14:nvPr/>
            </p14:nvContentPartPr>
            <p14:xfrm>
              <a:off x="4886285" y="5089656"/>
              <a:ext cx="41400" cy="9000"/>
            </p14:xfrm>
          </p:contentPart>
        </mc:Choice>
        <mc:Fallback xmlns="">
          <p:pic>
            <p:nvPicPr>
              <p:cNvPr id="13" name="Ink 12">
                <a:extLst>
                  <a:ext uri="{FF2B5EF4-FFF2-40B4-BE49-F238E27FC236}">
                    <a16:creationId xmlns:a16="http://schemas.microsoft.com/office/drawing/2014/main" id="{69BD732D-2CC0-4E59-A2BD-BF3F14D9DF79}"/>
                  </a:ext>
                </a:extLst>
              </p:cNvPr>
              <p:cNvPicPr/>
              <p:nvPr/>
            </p:nvPicPr>
            <p:blipFill>
              <a:blip r:embed="rId15"/>
              <a:stretch>
                <a:fillRect/>
              </a:stretch>
            </p:blipFill>
            <p:spPr>
              <a:xfrm>
                <a:off x="4868645" y="5072016"/>
                <a:ext cx="77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8CE506FE-203D-49CA-9A95-8EE3EFDCBB4E}"/>
                  </a:ext>
                </a:extLst>
              </p14:cNvPr>
              <p14:cNvContentPartPr/>
              <p14:nvPr/>
            </p14:nvContentPartPr>
            <p14:xfrm>
              <a:off x="5893565" y="5084616"/>
              <a:ext cx="48600" cy="14040"/>
            </p14:xfrm>
          </p:contentPart>
        </mc:Choice>
        <mc:Fallback xmlns="">
          <p:pic>
            <p:nvPicPr>
              <p:cNvPr id="14" name="Ink 13">
                <a:extLst>
                  <a:ext uri="{FF2B5EF4-FFF2-40B4-BE49-F238E27FC236}">
                    <a16:creationId xmlns:a16="http://schemas.microsoft.com/office/drawing/2014/main" id="{8CE506FE-203D-49CA-9A95-8EE3EFDCBB4E}"/>
                  </a:ext>
                </a:extLst>
              </p:cNvPr>
              <p:cNvPicPr/>
              <p:nvPr/>
            </p:nvPicPr>
            <p:blipFill>
              <a:blip r:embed="rId17"/>
              <a:stretch>
                <a:fillRect/>
              </a:stretch>
            </p:blipFill>
            <p:spPr>
              <a:xfrm>
                <a:off x="5875925" y="5066616"/>
                <a:ext cx="84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4A748D9-C003-4AC2-9F43-650D8358F1CE}"/>
                  </a:ext>
                </a:extLst>
              </p14:cNvPr>
              <p14:cNvContentPartPr/>
              <p14:nvPr/>
            </p14:nvContentPartPr>
            <p14:xfrm>
              <a:off x="5757485" y="3247896"/>
              <a:ext cx="3976200" cy="61560"/>
            </p14:xfrm>
          </p:contentPart>
        </mc:Choice>
        <mc:Fallback xmlns="">
          <p:pic>
            <p:nvPicPr>
              <p:cNvPr id="15" name="Ink 14">
                <a:extLst>
                  <a:ext uri="{FF2B5EF4-FFF2-40B4-BE49-F238E27FC236}">
                    <a16:creationId xmlns:a16="http://schemas.microsoft.com/office/drawing/2014/main" id="{B4A748D9-C003-4AC2-9F43-650D8358F1CE}"/>
                  </a:ext>
                </a:extLst>
              </p:cNvPr>
              <p:cNvPicPr/>
              <p:nvPr/>
            </p:nvPicPr>
            <p:blipFill>
              <a:blip r:embed="rId19"/>
              <a:stretch>
                <a:fillRect/>
              </a:stretch>
            </p:blipFill>
            <p:spPr>
              <a:xfrm>
                <a:off x="5739845" y="3229896"/>
                <a:ext cx="4011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23C1EBD-30EA-44B2-A6AE-A327C2E681DD}"/>
                  </a:ext>
                </a:extLst>
              </p14:cNvPr>
              <p14:cNvContentPartPr/>
              <p14:nvPr/>
            </p14:nvContentPartPr>
            <p14:xfrm>
              <a:off x="461165" y="3577296"/>
              <a:ext cx="6338160" cy="99000"/>
            </p14:xfrm>
          </p:contentPart>
        </mc:Choice>
        <mc:Fallback xmlns="">
          <p:pic>
            <p:nvPicPr>
              <p:cNvPr id="16" name="Ink 15">
                <a:extLst>
                  <a:ext uri="{FF2B5EF4-FFF2-40B4-BE49-F238E27FC236}">
                    <a16:creationId xmlns:a16="http://schemas.microsoft.com/office/drawing/2014/main" id="{823C1EBD-30EA-44B2-A6AE-A327C2E681DD}"/>
                  </a:ext>
                </a:extLst>
              </p:cNvPr>
              <p:cNvPicPr/>
              <p:nvPr/>
            </p:nvPicPr>
            <p:blipFill>
              <a:blip r:embed="rId21"/>
              <a:stretch>
                <a:fillRect/>
              </a:stretch>
            </p:blipFill>
            <p:spPr>
              <a:xfrm>
                <a:off x="443165" y="3559296"/>
                <a:ext cx="6373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A76D76B-CF95-4F81-A757-527AE148A38C}"/>
                  </a:ext>
                </a:extLst>
              </p14:cNvPr>
              <p14:cNvContentPartPr/>
              <p14:nvPr/>
            </p14:nvContentPartPr>
            <p14:xfrm>
              <a:off x="9934205" y="3393336"/>
              <a:ext cx="163440" cy="428760"/>
            </p14:xfrm>
          </p:contentPart>
        </mc:Choice>
        <mc:Fallback xmlns="">
          <p:pic>
            <p:nvPicPr>
              <p:cNvPr id="17" name="Ink 16">
                <a:extLst>
                  <a:ext uri="{FF2B5EF4-FFF2-40B4-BE49-F238E27FC236}">
                    <a16:creationId xmlns:a16="http://schemas.microsoft.com/office/drawing/2014/main" id="{2A76D76B-CF95-4F81-A757-527AE148A38C}"/>
                  </a:ext>
                </a:extLst>
              </p:cNvPr>
              <p:cNvPicPr/>
              <p:nvPr/>
            </p:nvPicPr>
            <p:blipFill>
              <a:blip r:embed="rId23"/>
              <a:stretch>
                <a:fillRect/>
              </a:stretch>
            </p:blipFill>
            <p:spPr>
              <a:xfrm>
                <a:off x="9916205" y="3375696"/>
                <a:ext cx="199080" cy="464400"/>
              </a:xfrm>
              <a:prstGeom prst="rect">
                <a:avLst/>
              </a:prstGeom>
            </p:spPr>
          </p:pic>
        </mc:Fallback>
      </mc:AlternateContent>
    </p:spTree>
    <p:extLst>
      <p:ext uri="{BB962C8B-B14F-4D97-AF65-F5344CB8AC3E}">
        <p14:creationId xmlns:p14="http://schemas.microsoft.com/office/powerpoint/2010/main" val="182907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2031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4902"/>
            <a:ext cx="10109842" cy="5509200"/>
          </a:xfrm>
          <a:prstGeom prst="rect">
            <a:avLst/>
          </a:prstGeom>
          <a:noFill/>
        </p:spPr>
        <p:txBody>
          <a:bodyPr wrap="square" rtlCol="0">
            <a:spAutoFit/>
          </a:bodyPr>
          <a:lstStyle/>
          <a:p>
            <a:pPr algn="r"/>
            <a:r>
              <a:rPr lang="he-IL" sz="2800" b="1">
                <a:solidFill>
                  <a:srgbClr val="FFFF00"/>
                </a:solidFill>
                <a:cs typeface="+mj-cs"/>
              </a:rPr>
              <a:t>ספר דברים פרק ל</a:t>
            </a:r>
          </a:p>
          <a:p>
            <a:pPr algn="r"/>
            <a:r>
              <a:rPr lang="he-IL" sz="2800">
                <a:solidFill>
                  <a:srgbClr val="FFFF00"/>
                </a:solidFill>
                <a:cs typeface="+mj-cs"/>
              </a:rPr>
              <a:t>﻿טו   רְאֵה נָתַתִּי לְפָנֶיךָ הַיּוֹם אֶת-הַחַיִּים וְאֶת-הַטּוֹב וְאֶת-הַמָּוֶת וְאֶת-הָרָע: טז   אֲשֶׁר אָנֹכִי מְצַוְּךָ הַיּוֹם לְאַהֲבָה אֶת-יְהוָֹה אֱלֹהֶיךָ לָלֶכֶת בִּדְרָכָיו וְלִשְׁמֹר מִצְוֹתָיו וְחֻקֹּתָיו וּמִשְׁפָּטָיו וְחָיִיתָ וְרָבִיתָ וּבֵרַכְךָ יְהוָֹה אֱלֹהֶיךָ בָּאָרֶץ אֲשֶׁר-אַתָּה בָא-שָׁמָּה לְרִשְׁתָּהּ: יז   וְאִם-יִפְנֶה לְבָבְךָ וְלֹא תִשְׁמָע וְנִדַּחְתָּ וְהִשְׁתַּחֲוִיתָ לֵאלֹהִים אֲחֵרִים וַעֲבַדְתָּם: </a:t>
            </a:r>
          </a:p>
          <a:p>
            <a:endParaRPr lang="he-IL" sz="2000" b="1">
              <a:solidFill>
                <a:schemeClr val="bg1"/>
              </a:solidFill>
              <a:cs typeface="+mj-cs"/>
            </a:endParaRPr>
          </a:p>
          <a:p>
            <a:r>
              <a:rPr lang="en-US" sz="2400" b="1">
                <a:solidFill>
                  <a:schemeClr val="bg1"/>
                </a:solidFill>
                <a:cs typeface="+mj-cs"/>
              </a:rPr>
              <a:t>Devarim / Deuteronomy 30:15-17</a:t>
            </a:r>
          </a:p>
          <a:p>
            <a:r>
              <a:rPr lang="en-US" sz="2400">
                <a:solidFill>
                  <a:schemeClr val="bg1"/>
                </a:solidFill>
                <a:cs typeface="+mj-cs"/>
              </a:rPr>
              <a:t>30:15  See, I have set before thee this day life and good, and death and evil; 30:16  In that I command thee this day to love the LORD thy God, to walk in his ways, and to keep his commandments and his statutes and his judgments, that thou mayest live and multiply: and the LORD thy God shall bless thee in the land whither thou goest to possess it. 30:17  But if thine heart turn away, so that thou wilt not hear, but shalt be drawn away, and worship other gods, and serve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ABE159-8C40-49D1-A54F-7BC8500936BD}"/>
                  </a:ext>
                </a:extLst>
              </p14:cNvPr>
              <p14:cNvContentPartPr/>
              <p14:nvPr/>
            </p14:nvContentPartPr>
            <p14:xfrm>
              <a:off x="6348245" y="1143696"/>
              <a:ext cx="3450600" cy="78480"/>
            </p14:xfrm>
          </p:contentPart>
        </mc:Choice>
        <mc:Fallback xmlns="">
          <p:pic>
            <p:nvPicPr>
              <p:cNvPr id="4" name="Ink 3">
                <a:extLst>
                  <a:ext uri="{FF2B5EF4-FFF2-40B4-BE49-F238E27FC236}">
                    <a16:creationId xmlns:a16="http://schemas.microsoft.com/office/drawing/2014/main" id="{FEABE159-8C40-49D1-A54F-7BC8500936BD}"/>
                  </a:ext>
                </a:extLst>
              </p:cNvPr>
              <p:cNvPicPr/>
              <p:nvPr/>
            </p:nvPicPr>
            <p:blipFill>
              <a:blip r:embed="rId5"/>
              <a:stretch>
                <a:fillRect/>
              </a:stretch>
            </p:blipFill>
            <p:spPr>
              <a:xfrm>
                <a:off x="6330245" y="1125696"/>
                <a:ext cx="3486240" cy="114120"/>
              </a:xfrm>
              <a:prstGeom prst="rect">
                <a:avLst/>
              </a:prstGeom>
            </p:spPr>
          </p:pic>
        </mc:Fallback>
      </mc:AlternateContent>
      <p:grpSp>
        <p:nvGrpSpPr>
          <p:cNvPr id="9" name="Group 8">
            <a:extLst>
              <a:ext uri="{FF2B5EF4-FFF2-40B4-BE49-F238E27FC236}">
                <a16:creationId xmlns:a16="http://schemas.microsoft.com/office/drawing/2014/main" id="{3BF3EC75-5547-4A27-9B7E-C8E04814F9BD}"/>
              </a:ext>
            </a:extLst>
          </p:cNvPr>
          <p:cNvGrpSpPr/>
          <p:nvPr/>
        </p:nvGrpSpPr>
        <p:grpSpPr>
          <a:xfrm>
            <a:off x="4635725" y="1116336"/>
            <a:ext cx="1903320" cy="68040"/>
            <a:chOff x="4635725" y="1116336"/>
            <a:chExt cx="1903320" cy="680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3FCA041-7567-4B9B-A8A6-81DFC2BDED72}"/>
                    </a:ext>
                  </a:extLst>
                </p14:cNvPr>
                <p14:cNvContentPartPr/>
                <p14:nvPr/>
              </p14:nvContentPartPr>
              <p14:xfrm>
                <a:off x="5970965" y="1116336"/>
                <a:ext cx="568080" cy="48600"/>
              </p14:xfrm>
            </p:contentPart>
          </mc:Choice>
          <mc:Fallback xmlns="">
            <p:pic>
              <p:nvPicPr>
                <p:cNvPr id="5" name="Ink 4">
                  <a:extLst>
                    <a:ext uri="{FF2B5EF4-FFF2-40B4-BE49-F238E27FC236}">
                      <a16:creationId xmlns:a16="http://schemas.microsoft.com/office/drawing/2014/main" id="{C3FCA041-7567-4B9B-A8A6-81DFC2BDED72}"/>
                    </a:ext>
                  </a:extLst>
                </p:cNvPr>
                <p:cNvPicPr/>
                <p:nvPr/>
              </p:nvPicPr>
              <p:blipFill>
                <a:blip r:embed="rId7"/>
                <a:stretch>
                  <a:fillRect/>
                </a:stretch>
              </p:blipFill>
              <p:spPr>
                <a:xfrm>
                  <a:off x="5952965" y="1098696"/>
                  <a:ext cx="603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78001A6-70E4-4FC2-9851-EE994FB5FD1E}"/>
                    </a:ext>
                  </a:extLst>
                </p14:cNvPr>
                <p14:cNvContentPartPr/>
                <p14:nvPr/>
              </p14:nvContentPartPr>
              <p14:xfrm>
                <a:off x="4635725" y="1121016"/>
                <a:ext cx="1263240" cy="63360"/>
              </p14:xfrm>
            </p:contentPart>
          </mc:Choice>
          <mc:Fallback xmlns="">
            <p:pic>
              <p:nvPicPr>
                <p:cNvPr id="7" name="Ink 6">
                  <a:extLst>
                    <a:ext uri="{FF2B5EF4-FFF2-40B4-BE49-F238E27FC236}">
                      <a16:creationId xmlns:a16="http://schemas.microsoft.com/office/drawing/2014/main" id="{778001A6-70E4-4FC2-9851-EE994FB5FD1E}"/>
                    </a:ext>
                  </a:extLst>
                </p:cNvPr>
                <p:cNvPicPr/>
                <p:nvPr/>
              </p:nvPicPr>
              <p:blipFill>
                <a:blip r:embed="rId9"/>
                <a:stretch>
                  <a:fillRect/>
                </a:stretch>
              </p:blipFill>
              <p:spPr>
                <a:xfrm>
                  <a:off x="4618085" y="1103016"/>
                  <a:ext cx="1298880" cy="99000"/>
                </a:xfrm>
                <a:prstGeom prst="rect">
                  <a:avLst/>
                </a:prstGeom>
              </p:spPr>
            </p:pic>
          </mc:Fallback>
        </mc:AlternateContent>
      </p:grpSp>
      <p:grpSp>
        <p:nvGrpSpPr>
          <p:cNvPr id="13" name="Group 12">
            <a:extLst>
              <a:ext uri="{FF2B5EF4-FFF2-40B4-BE49-F238E27FC236}">
                <a16:creationId xmlns:a16="http://schemas.microsoft.com/office/drawing/2014/main" id="{6ADA7501-E6C7-428E-ADC1-B1E669E19AE4}"/>
              </a:ext>
            </a:extLst>
          </p:cNvPr>
          <p:cNvGrpSpPr/>
          <p:nvPr/>
        </p:nvGrpSpPr>
        <p:grpSpPr>
          <a:xfrm>
            <a:off x="2223725" y="1071336"/>
            <a:ext cx="2284200" cy="109440"/>
            <a:chOff x="2223725" y="1071336"/>
            <a:chExt cx="2284200" cy="10944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5039CCD-0FFB-48CA-BCAB-8F9A879471C8}"/>
                    </a:ext>
                  </a:extLst>
                </p14:cNvPr>
                <p14:cNvContentPartPr/>
                <p14:nvPr/>
              </p14:nvContentPartPr>
              <p14:xfrm>
                <a:off x="3387965" y="1076376"/>
                <a:ext cx="1119960" cy="104400"/>
              </p14:xfrm>
            </p:contentPart>
          </mc:Choice>
          <mc:Fallback xmlns="">
            <p:pic>
              <p:nvPicPr>
                <p:cNvPr id="11" name="Ink 10">
                  <a:extLst>
                    <a:ext uri="{FF2B5EF4-FFF2-40B4-BE49-F238E27FC236}">
                      <a16:creationId xmlns:a16="http://schemas.microsoft.com/office/drawing/2014/main" id="{C5039CCD-0FFB-48CA-BCAB-8F9A879471C8}"/>
                    </a:ext>
                  </a:extLst>
                </p:cNvPr>
                <p:cNvPicPr/>
                <p:nvPr/>
              </p:nvPicPr>
              <p:blipFill>
                <a:blip r:embed="rId11"/>
                <a:stretch>
                  <a:fillRect/>
                </a:stretch>
              </p:blipFill>
              <p:spPr>
                <a:xfrm>
                  <a:off x="3369965" y="1058736"/>
                  <a:ext cx="1155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A94B5CD-59AD-48C5-8270-FE3CAD0CADBD}"/>
                    </a:ext>
                  </a:extLst>
                </p14:cNvPr>
                <p14:cNvContentPartPr/>
                <p14:nvPr/>
              </p14:nvContentPartPr>
              <p14:xfrm>
                <a:off x="2223725" y="1071336"/>
                <a:ext cx="1234440" cy="82080"/>
              </p14:xfrm>
            </p:contentPart>
          </mc:Choice>
          <mc:Fallback xmlns="">
            <p:pic>
              <p:nvPicPr>
                <p:cNvPr id="12" name="Ink 11">
                  <a:extLst>
                    <a:ext uri="{FF2B5EF4-FFF2-40B4-BE49-F238E27FC236}">
                      <a16:creationId xmlns:a16="http://schemas.microsoft.com/office/drawing/2014/main" id="{6A94B5CD-59AD-48C5-8270-FE3CAD0CADBD}"/>
                    </a:ext>
                  </a:extLst>
                </p:cNvPr>
                <p:cNvPicPr/>
                <p:nvPr/>
              </p:nvPicPr>
              <p:blipFill>
                <a:blip r:embed="rId13"/>
                <a:stretch>
                  <a:fillRect/>
                </a:stretch>
              </p:blipFill>
              <p:spPr>
                <a:xfrm>
                  <a:off x="2205725" y="1053336"/>
                  <a:ext cx="1270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74DB767-5C88-4CEB-BE22-BD5A9A11D665}"/>
                  </a:ext>
                </a:extLst>
              </p14:cNvPr>
              <p14:cNvContentPartPr/>
              <p14:nvPr/>
            </p14:nvContentPartPr>
            <p14:xfrm>
              <a:off x="1163885" y="1126416"/>
              <a:ext cx="533520" cy="30960"/>
            </p14:xfrm>
          </p:contentPart>
        </mc:Choice>
        <mc:Fallback xmlns="">
          <p:pic>
            <p:nvPicPr>
              <p:cNvPr id="14" name="Ink 13">
                <a:extLst>
                  <a:ext uri="{FF2B5EF4-FFF2-40B4-BE49-F238E27FC236}">
                    <a16:creationId xmlns:a16="http://schemas.microsoft.com/office/drawing/2014/main" id="{174DB767-5C88-4CEB-BE22-BD5A9A11D665}"/>
                  </a:ext>
                </a:extLst>
              </p:cNvPr>
              <p:cNvPicPr/>
              <p:nvPr/>
            </p:nvPicPr>
            <p:blipFill>
              <a:blip r:embed="rId15"/>
              <a:stretch>
                <a:fillRect/>
              </a:stretch>
            </p:blipFill>
            <p:spPr>
              <a:xfrm>
                <a:off x="1146245" y="1108416"/>
                <a:ext cx="569160" cy="66600"/>
              </a:xfrm>
              <a:prstGeom prst="rect">
                <a:avLst/>
              </a:prstGeom>
            </p:spPr>
          </p:pic>
        </mc:Fallback>
      </mc:AlternateContent>
      <p:grpSp>
        <p:nvGrpSpPr>
          <p:cNvPr id="19" name="Group 18">
            <a:extLst>
              <a:ext uri="{FF2B5EF4-FFF2-40B4-BE49-F238E27FC236}">
                <a16:creationId xmlns:a16="http://schemas.microsoft.com/office/drawing/2014/main" id="{86A803EB-FB02-46DA-A574-0F872035F8FA}"/>
              </a:ext>
            </a:extLst>
          </p:cNvPr>
          <p:cNvGrpSpPr/>
          <p:nvPr/>
        </p:nvGrpSpPr>
        <p:grpSpPr>
          <a:xfrm>
            <a:off x="5810045" y="1478856"/>
            <a:ext cx="4678920" cy="150840"/>
            <a:chOff x="5810045" y="1478856"/>
            <a:chExt cx="4678920" cy="15084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2ED25404-B2E7-46D1-8697-54AF72C5F4EE}"/>
                    </a:ext>
                  </a:extLst>
                </p14:cNvPr>
                <p14:cNvContentPartPr/>
                <p14:nvPr/>
              </p14:nvContentPartPr>
              <p14:xfrm>
                <a:off x="9205205" y="1481376"/>
                <a:ext cx="1283760" cy="79200"/>
              </p14:xfrm>
            </p:contentPart>
          </mc:Choice>
          <mc:Fallback xmlns="">
            <p:pic>
              <p:nvPicPr>
                <p:cNvPr id="15" name="Ink 14">
                  <a:extLst>
                    <a:ext uri="{FF2B5EF4-FFF2-40B4-BE49-F238E27FC236}">
                      <a16:creationId xmlns:a16="http://schemas.microsoft.com/office/drawing/2014/main" id="{2ED25404-B2E7-46D1-8697-54AF72C5F4EE}"/>
                    </a:ext>
                  </a:extLst>
                </p:cNvPr>
                <p:cNvPicPr/>
                <p:nvPr/>
              </p:nvPicPr>
              <p:blipFill>
                <a:blip r:embed="rId17"/>
                <a:stretch>
                  <a:fillRect/>
                </a:stretch>
              </p:blipFill>
              <p:spPr>
                <a:xfrm>
                  <a:off x="9187205" y="1463736"/>
                  <a:ext cx="1319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7C3155C-FEDE-4A2A-9EC2-8AE897F57B5A}"/>
                    </a:ext>
                  </a:extLst>
                </p14:cNvPr>
                <p14:cNvContentPartPr/>
                <p14:nvPr/>
              </p14:nvContentPartPr>
              <p14:xfrm>
                <a:off x="8560085" y="1484616"/>
                <a:ext cx="581040" cy="39600"/>
              </p14:xfrm>
            </p:contentPart>
          </mc:Choice>
          <mc:Fallback xmlns="">
            <p:pic>
              <p:nvPicPr>
                <p:cNvPr id="16" name="Ink 15">
                  <a:extLst>
                    <a:ext uri="{FF2B5EF4-FFF2-40B4-BE49-F238E27FC236}">
                      <a16:creationId xmlns:a16="http://schemas.microsoft.com/office/drawing/2014/main" id="{27C3155C-FEDE-4A2A-9EC2-8AE897F57B5A}"/>
                    </a:ext>
                  </a:extLst>
                </p:cNvPr>
                <p:cNvPicPr/>
                <p:nvPr/>
              </p:nvPicPr>
              <p:blipFill>
                <a:blip r:embed="rId19"/>
                <a:stretch>
                  <a:fillRect/>
                </a:stretch>
              </p:blipFill>
              <p:spPr>
                <a:xfrm>
                  <a:off x="8542445" y="1466976"/>
                  <a:ext cx="616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BF655B0-1DD4-4B83-9A4E-2A7048D505CF}"/>
                    </a:ext>
                  </a:extLst>
                </p14:cNvPr>
                <p14:cNvContentPartPr/>
                <p14:nvPr/>
              </p14:nvContentPartPr>
              <p14:xfrm>
                <a:off x="7702925" y="1526376"/>
                <a:ext cx="679320" cy="59760"/>
              </p14:xfrm>
            </p:contentPart>
          </mc:Choice>
          <mc:Fallback xmlns="">
            <p:pic>
              <p:nvPicPr>
                <p:cNvPr id="17" name="Ink 16">
                  <a:extLst>
                    <a:ext uri="{FF2B5EF4-FFF2-40B4-BE49-F238E27FC236}">
                      <a16:creationId xmlns:a16="http://schemas.microsoft.com/office/drawing/2014/main" id="{7BF655B0-1DD4-4B83-9A4E-2A7048D505CF}"/>
                    </a:ext>
                  </a:extLst>
                </p:cNvPr>
                <p:cNvPicPr/>
                <p:nvPr/>
              </p:nvPicPr>
              <p:blipFill>
                <a:blip r:embed="rId21"/>
                <a:stretch>
                  <a:fillRect/>
                </a:stretch>
              </p:blipFill>
              <p:spPr>
                <a:xfrm>
                  <a:off x="7684925" y="1508736"/>
                  <a:ext cx="714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A769056-3C45-475E-AC25-82C588FF4BD6}"/>
                    </a:ext>
                  </a:extLst>
                </p14:cNvPr>
                <p14:cNvContentPartPr/>
                <p14:nvPr/>
              </p14:nvContentPartPr>
              <p14:xfrm>
                <a:off x="5810045" y="1478856"/>
                <a:ext cx="1688760" cy="150840"/>
              </p14:xfrm>
            </p:contentPart>
          </mc:Choice>
          <mc:Fallback xmlns="">
            <p:pic>
              <p:nvPicPr>
                <p:cNvPr id="18" name="Ink 17">
                  <a:extLst>
                    <a:ext uri="{FF2B5EF4-FFF2-40B4-BE49-F238E27FC236}">
                      <a16:creationId xmlns:a16="http://schemas.microsoft.com/office/drawing/2014/main" id="{EA769056-3C45-475E-AC25-82C588FF4BD6}"/>
                    </a:ext>
                  </a:extLst>
                </p:cNvPr>
                <p:cNvPicPr/>
                <p:nvPr/>
              </p:nvPicPr>
              <p:blipFill>
                <a:blip r:embed="rId23"/>
                <a:stretch>
                  <a:fillRect/>
                </a:stretch>
              </p:blipFill>
              <p:spPr>
                <a:xfrm>
                  <a:off x="5792045" y="1460856"/>
                  <a:ext cx="1724400" cy="186480"/>
                </a:xfrm>
                <a:prstGeom prst="rect">
                  <a:avLst/>
                </a:prstGeom>
              </p:spPr>
            </p:pic>
          </mc:Fallback>
        </mc:AlternateContent>
      </p:grpSp>
      <p:grpSp>
        <p:nvGrpSpPr>
          <p:cNvPr id="24" name="Group 23">
            <a:extLst>
              <a:ext uri="{FF2B5EF4-FFF2-40B4-BE49-F238E27FC236}">
                <a16:creationId xmlns:a16="http://schemas.microsoft.com/office/drawing/2014/main" id="{A59C5024-F9A7-4F87-896F-C30D3C22A74C}"/>
              </a:ext>
            </a:extLst>
          </p:cNvPr>
          <p:cNvGrpSpPr/>
          <p:nvPr/>
        </p:nvGrpSpPr>
        <p:grpSpPr>
          <a:xfrm>
            <a:off x="1329485" y="1480656"/>
            <a:ext cx="4322880" cy="129960"/>
            <a:chOff x="1329485" y="1480656"/>
            <a:chExt cx="4322880" cy="129960"/>
          </a:xfrm>
        </p:grpSpPr>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939F6CDB-8E17-46FB-A6AC-E182723A8F78}"/>
                    </a:ext>
                  </a:extLst>
                </p14:cNvPr>
                <p14:cNvContentPartPr/>
                <p14:nvPr/>
              </p14:nvContentPartPr>
              <p14:xfrm>
                <a:off x="4217765" y="1527816"/>
                <a:ext cx="1434600" cy="69480"/>
              </p14:xfrm>
            </p:contentPart>
          </mc:Choice>
          <mc:Fallback xmlns="">
            <p:pic>
              <p:nvPicPr>
                <p:cNvPr id="21" name="Ink 20">
                  <a:extLst>
                    <a:ext uri="{FF2B5EF4-FFF2-40B4-BE49-F238E27FC236}">
                      <a16:creationId xmlns:a16="http://schemas.microsoft.com/office/drawing/2014/main" id="{939F6CDB-8E17-46FB-A6AC-E182723A8F78}"/>
                    </a:ext>
                  </a:extLst>
                </p:cNvPr>
                <p:cNvPicPr/>
                <p:nvPr/>
              </p:nvPicPr>
              <p:blipFill>
                <a:blip r:embed="rId25"/>
                <a:stretch>
                  <a:fillRect/>
                </a:stretch>
              </p:blipFill>
              <p:spPr>
                <a:xfrm>
                  <a:off x="4200125" y="1509816"/>
                  <a:ext cx="1470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22EA79CC-0EDF-4FBF-B628-D5EBFDF08D34}"/>
                    </a:ext>
                  </a:extLst>
                </p14:cNvPr>
                <p14:cNvContentPartPr/>
                <p14:nvPr/>
              </p14:nvContentPartPr>
              <p14:xfrm>
                <a:off x="2505605" y="1480656"/>
                <a:ext cx="1466280" cy="90000"/>
              </p14:xfrm>
            </p:contentPart>
          </mc:Choice>
          <mc:Fallback xmlns="">
            <p:pic>
              <p:nvPicPr>
                <p:cNvPr id="22" name="Ink 21">
                  <a:extLst>
                    <a:ext uri="{FF2B5EF4-FFF2-40B4-BE49-F238E27FC236}">
                      <a16:creationId xmlns:a16="http://schemas.microsoft.com/office/drawing/2014/main" id="{22EA79CC-0EDF-4FBF-B628-D5EBFDF08D34}"/>
                    </a:ext>
                  </a:extLst>
                </p:cNvPr>
                <p:cNvPicPr/>
                <p:nvPr/>
              </p:nvPicPr>
              <p:blipFill>
                <a:blip r:embed="rId27"/>
                <a:stretch>
                  <a:fillRect/>
                </a:stretch>
              </p:blipFill>
              <p:spPr>
                <a:xfrm>
                  <a:off x="2487605" y="1462656"/>
                  <a:ext cx="1501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92E76EB1-116F-4032-B911-81020274C8C2}"/>
                    </a:ext>
                  </a:extLst>
                </p14:cNvPr>
                <p14:cNvContentPartPr/>
                <p14:nvPr/>
              </p14:nvContentPartPr>
              <p14:xfrm>
                <a:off x="1329485" y="1501896"/>
                <a:ext cx="960480" cy="108720"/>
              </p14:xfrm>
            </p:contentPart>
          </mc:Choice>
          <mc:Fallback xmlns="">
            <p:pic>
              <p:nvPicPr>
                <p:cNvPr id="23" name="Ink 22">
                  <a:extLst>
                    <a:ext uri="{FF2B5EF4-FFF2-40B4-BE49-F238E27FC236}">
                      <a16:creationId xmlns:a16="http://schemas.microsoft.com/office/drawing/2014/main" id="{92E76EB1-116F-4032-B911-81020274C8C2}"/>
                    </a:ext>
                  </a:extLst>
                </p:cNvPr>
                <p:cNvPicPr/>
                <p:nvPr/>
              </p:nvPicPr>
              <p:blipFill>
                <a:blip r:embed="rId29"/>
                <a:stretch>
                  <a:fillRect/>
                </a:stretch>
              </p:blipFill>
              <p:spPr>
                <a:xfrm>
                  <a:off x="1311845" y="1483896"/>
                  <a:ext cx="9961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8F05628-71E0-4F84-8387-8166C032D9F3}"/>
                  </a:ext>
                </a:extLst>
              </p14:cNvPr>
              <p14:cNvContentPartPr/>
              <p14:nvPr/>
            </p14:nvContentPartPr>
            <p14:xfrm>
              <a:off x="9504725" y="1945776"/>
              <a:ext cx="822600" cy="54000"/>
            </p14:xfrm>
          </p:contentPart>
        </mc:Choice>
        <mc:Fallback xmlns="">
          <p:pic>
            <p:nvPicPr>
              <p:cNvPr id="25" name="Ink 24">
                <a:extLst>
                  <a:ext uri="{FF2B5EF4-FFF2-40B4-BE49-F238E27FC236}">
                    <a16:creationId xmlns:a16="http://schemas.microsoft.com/office/drawing/2014/main" id="{08F05628-71E0-4F84-8387-8166C032D9F3}"/>
                  </a:ext>
                </a:extLst>
              </p:cNvPr>
              <p:cNvPicPr/>
              <p:nvPr/>
            </p:nvPicPr>
            <p:blipFill>
              <a:blip r:embed="rId31"/>
              <a:stretch>
                <a:fillRect/>
              </a:stretch>
            </p:blipFill>
            <p:spPr>
              <a:xfrm>
                <a:off x="9486725" y="1927776"/>
                <a:ext cx="858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BE790B11-3277-473E-9B76-D4E4D401177D}"/>
                  </a:ext>
                </a:extLst>
              </p14:cNvPr>
              <p14:cNvContentPartPr/>
              <p14:nvPr/>
            </p14:nvContentPartPr>
            <p14:xfrm>
              <a:off x="7014605" y="1940376"/>
              <a:ext cx="2311920" cy="41760"/>
            </p14:xfrm>
          </p:contentPart>
        </mc:Choice>
        <mc:Fallback xmlns="">
          <p:pic>
            <p:nvPicPr>
              <p:cNvPr id="26" name="Ink 25">
                <a:extLst>
                  <a:ext uri="{FF2B5EF4-FFF2-40B4-BE49-F238E27FC236}">
                    <a16:creationId xmlns:a16="http://schemas.microsoft.com/office/drawing/2014/main" id="{BE790B11-3277-473E-9B76-D4E4D401177D}"/>
                  </a:ext>
                </a:extLst>
              </p:cNvPr>
              <p:cNvPicPr/>
              <p:nvPr/>
            </p:nvPicPr>
            <p:blipFill>
              <a:blip r:embed="rId33"/>
              <a:stretch>
                <a:fillRect/>
              </a:stretch>
            </p:blipFill>
            <p:spPr>
              <a:xfrm>
                <a:off x="6996965" y="1922376"/>
                <a:ext cx="2347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6D236EB6-4B01-4720-8A4E-1BA44CD0E8D3}"/>
                  </a:ext>
                </a:extLst>
              </p14:cNvPr>
              <p14:cNvContentPartPr/>
              <p14:nvPr/>
            </p14:nvContentPartPr>
            <p14:xfrm>
              <a:off x="5617445" y="1960176"/>
              <a:ext cx="1297080" cy="49320"/>
            </p14:xfrm>
          </p:contentPart>
        </mc:Choice>
        <mc:Fallback xmlns="">
          <p:pic>
            <p:nvPicPr>
              <p:cNvPr id="27" name="Ink 26">
                <a:extLst>
                  <a:ext uri="{FF2B5EF4-FFF2-40B4-BE49-F238E27FC236}">
                    <a16:creationId xmlns:a16="http://schemas.microsoft.com/office/drawing/2014/main" id="{6D236EB6-4B01-4720-8A4E-1BA44CD0E8D3}"/>
                  </a:ext>
                </a:extLst>
              </p:cNvPr>
              <p:cNvPicPr/>
              <p:nvPr/>
            </p:nvPicPr>
            <p:blipFill>
              <a:blip r:embed="rId35"/>
              <a:stretch>
                <a:fillRect/>
              </a:stretch>
            </p:blipFill>
            <p:spPr>
              <a:xfrm>
                <a:off x="5599805" y="1942176"/>
                <a:ext cx="1332720" cy="84960"/>
              </a:xfrm>
              <a:prstGeom prst="rect">
                <a:avLst/>
              </a:prstGeom>
            </p:spPr>
          </p:pic>
        </mc:Fallback>
      </mc:AlternateContent>
      <p:grpSp>
        <p:nvGrpSpPr>
          <p:cNvPr id="30" name="Group 29">
            <a:extLst>
              <a:ext uri="{FF2B5EF4-FFF2-40B4-BE49-F238E27FC236}">
                <a16:creationId xmlns:a16="http://schemas.microsoft.com/office/drawing/2014/main" id="{8ED3696D-AE5F-4073-995A-ED712C762C80}"/>
              </a:ext>
            </a:extLst>
          </p:cNvPr>
          <p:cNvGrpSpPr/>
          <p:nvPr/>
        </p:nvGrpSpPr>
        <p:grpSpPr>
          <a:xfrm>
            <a:off x="1434965" y="1948296"/>
            <a:ext cx="4033440" cy="120960"/>
            <a:chOff x="1434965" y="1948296"/>
            <a:chExt cx="4033440" cy="12096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1C3247DB-C745-42D2-930C-A107E32F4367}"/>
                    </a:ext>
                  </a:extLst>
                </p14:cNvPr>
                <p14:cNvContentPartPr/>
                <p14:nvPr/>
              </p14:nvContentPartPr>
              <p14:xfrm>
                <a:off x="3547445" y="1948296"/>
                <a:ext cx="1920960" cy="46440"/>
              </p14:xfrm>
            </p:contentPart>
          </mc:Choice>
          <mc:Fallback xmlns="">
            <p:pic>
              <p:nvPicPr>
                <p:cNvPr id="28" name="Ink 27">
                  <a:extLst>
                    <a:ext uri="{FF2B5EF4-FFF2-40B4-BE49-F238E27FC236}">
                      <a16:creationId xmlns:a16="http://schemas.microsoft.com/office/drawing/2014/main" id="{1C3247DB-C745-42D2-930C-A107E32F4367}"/>
                    </a:ext>
                  </a:extLst>
                </p:cNvPr>
                <p:cNvPicPr/>
                <p:nvPr/>
              </p:nvPicPr>
              <p:blipFill>
                <a:blip r:embed="rId37"/>
                <a:stretch>
                  <a:fillRect/>
                </a:stretch>
              </p:blipFill>
              <p:spPr>
                <a:xfrm>
                  <a:off x="3529805" y="1930296"/>
                  <a:ext cx="1956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5051CBE9-B280-46A0-A901-1807D6579DCF}"/>
                    </a:ext>
                  </a:extLst>
                </p14:cNvPr>
                <p14:cNvContentPartPr/>
                <p14:nvPr/>
              </p14:nvContentPartPr>
              <p14:xfrm>
                <a:off x="1434965" y="1950816"/>
                <a:ext cx="2079720" cy="118440"/>
              </p14:xfrm>
            </p:contentPart>
          </mc:Choice>
          <mc:Fallback xmlns="">
            <p:pic>
              <p:nvPicPr>
                <p:cNvPr id="29" name="Ink 28">
                  <a:extLst>
                    <a:ext uri="{FF2B5EF4-FFF2-40B4-BE49-F238E27FC236}">
                      <a16:creationId xmlns:a16="http://schemas.microsoft.com/office/drawing/2014/main" id="{5051CBE9-B280-46A0-A901-1807D6579DCF}"/>
                    </a:ext>
                  </a:extLst>
                </p:cNvPr>
                <p:cNvPicPr/>
                <p:nvPr/>
              </p:nvPicPr>
              <p:blipFill>
                <a:blip r:embed="rId39"/>
                <a:stretch>
                  <a:fillRect/>
                </a:stretch>
              </p:blipFill>
              <p:spPr>
                <a:xfrm>
                  <a:off x="1416965" y="1933176"/>
                  <a:ext cx="211536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0925C88A-7C34-4677-857C-C793CA27770B}"/>
                  </a:ext>
                </a:extLst>
              </p14:cNvPr>
              <p14:cNvContentPartPr/>
              <p14:nvPr/>
            </p14:nvContentPartPr>
            <p14:xfrm>
              <a:off x="8560085" y="2453376"/>
              <a:ext cx="1694880" cy="48600"/>
            </p14:xfrm>
          </p:contentPart>
        </mc:Choice>
        <mc:Fallback xmlns="">
          <p:pic>
            <p:nvPicPr>
              <p:cNvPr id="31" name="Ink 30">
                <a:extLst>
                  <a:ext uri="{FF2B5EF4-FFF2-40B4-BE49-F238E27FC236}">
                    <a16:creationId xmlns:a16="http://schemas.microsoft.com/office/drawing/2014/main" id="{0925C88A-7C34-4677-857C-C793CA27770B}"/>
                  </a:ext>
                </a:extLst>
              </p:cNvPr>
              <p:cNvPicPr/>
              <p:nvPr/>
            </p:nvPicPr>
            <p:blipFill>
              <a:blip r:embed="rId41"/>
              <a:stretch>
                <a:fillRect/>
              </a:stretch>
            </p:blipFill>
            <p:spPr>
              <a:xfrm>
                <a:off x="8542445" y="2435376"/>
                <a:ext cx="1730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16836E91-47B3-4743-8833-0EB6C3B6F73E}"/>
                  </a:ext>
                </a:extLst>
              </p14:cNvPr>
              <p14:cNvContentPartPr/>
              <p14:nvPr/>
            </p14:nvContentPartPr>
            <p14:xfrm>
              <a:off x="6486125" y="2417376"/>
              <a:ext cx="1895040" cy="60120"/>
            </p14:xfrm>
          </p:contentPart>
        </mc:Choice>
        <mc:Fallback xmlns="">
          <p:pic>
            <p:nvPicPr>
              <p:cNvPr id="32" name="Ink 31">
                <a:extLst>
                  <a:ext uri="{FF2B5EF4-FFF2-40B4-BE49-F238E27FC236}">
                    <a16:creationId xmlns:a16="http://schemas.microsoft.com/office/drawing/2014/main" id="{16836E91-47B3-4743-8833-0EB6C3B6F73E}"/>
                  </a:ext>
                </a:extLst>
              </p:cNvPr>
              <p:cNvPicPr/>
              <p:nvPr/>
            </p:nvPicPr>
            <p:blipFill>
              <a:blip r:embed="rId43"/>
              <a:stretch>
                <a:fillRect/>
              </a:stretch>
            </p:blipFill>
            <p:spPr>
              <a:xfrm>
                <a:off x="6468485" y="2399376"/>
                <a:ext cx="1930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842F948-A3F9-4046-96B2-3B25214E4CAE}"/>
                  </a:ext>
                </a:extLst>
              </p14:cNvPr>
              <p14:cNvContentPartPr/>
              <p14:nvPr/>
            </p14:nvContentPartPr>
            <p14:xfrm>
              <a:off x="2196005" y="2350776"/>
              <a:ext cx="4041720" cy="91080"/>
            </p14:xfrm>
          </p:contentPart>
        </mc:Choice>
        <mc:Fallback xmlns="">
          <p:pic>
            <p:nvPicPr>
              <p:cNvPr id="33" name="Ink 32">
                <a:extLst>
                  <a:ext uri="{FF2B5EF4-FFF2-40B4-BE49-F238E27FC236}">
                    <a16:creationId xmlns:a16="http://schemas.microsoft.com/office/drawing/2014/main" id="{9842F948-A3F9-4046-96B2-3B25214E4CAE}"/>
                  </a:ext>
                </a:extLst>
              </p:cNvPr>
              <p:cNvPicPr/>
              <p:nvPr/>
            </p:nvPicPr>
            <p:blipFill>
              <a:blip r:embed="rId45"/>
              <a:stretch>
                <a:fillRect/>
              </a:stretch>
            </p:blipFill>
            <p:spPr>
              <a:xfrm>
                <a:off x="2178365" y="2333136"/>
                <a:ext cx="4077360" cy="126720"/>
              </a:xfrm>
              <a:prstGeom prst="rect">
                <a:avLst/>
              </a:prstGeom>
            </p:spPr>
          </p:pic>
        </mc:Fallback>
      </mc:AlternateContent>
    </p:spTree>
    <p:extLst>
      <p:ext uri="{BB962C8B-B14F-4D97-AF65-F5344CB8AC3E}">
        <p14:creationId xmlns:p14="http://schemas.microsoft.com/office/powerpoint/2010/main" val="130335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2031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4902"/>
            <a:ext cx="10109842" cy="4401205"/>
          </a:xfrm>
          <a:prstGeom prst="rect">
            <a:avLst/>
          </a:prstGeom>
          <a:noFill/>
        </p:spPr>
        <p:txBody>
          <a:bodyPr wrap="square" rtlCol="0">
            <a:spAutoFit/>
          </a:bodyPr>
          <a:lstStyle/>
          <a:p>
            <a:r>
              <a:rPr lang="en-US" sz="2800" b="1">
                <a:solidFill>
                  <a:schemeClr val="bg1"/>
                </a:solidFill>
                <a:cs typeface="+mj-cs"/>
              </a:rPr>
              <a:t>Matthew 4:13-17</a:t>
            </a:r>
          </a:p>
          <a:p>
            <a:r>
              <a:rPr lang="en-US" sz="2800">
                <a:solidFill>
                  <a:schemeClr val="bg1"/>
                </a:solidFill>
                <a:cs typeface="+mj-cs"/>
              </a:rPr>
              <a:t>4:13  And leaving Nazareth, he came and dwelt in Capernaum, which is upon the sea coast, in the borders of Zabulon and Nephthalim: 4:14  That it might be fulfilled which was spoken by Esaias the prophet, saying, 4:15  The land of Zabulon, and the land of Nephthalim, by the way of the sea, beyond Jordan, Galilee of the Gentiles; 4:16  The people which sat in darkness saw great light; and to them which sat in the region and shadow of death light is sprung up. 4:17  From that time Jesus began to preach, and to say, Repent: for the kingdom of heaven is at hand.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58D0E05-EACD-4104-A678-D4DBEA63B323}"/>
                  </a:ext>
                </a:extLst>
              </p14:cNvPr>
              <p14:cNvContentPartPr/>
              <p14:nvPr/>
            </p14:nvContentPartPr>
            <p14:xfrm>
              <a:off x="3733925" y="1464757"/>
              <a:ext cx="6072480" cy="133200"/>
            </p14:xfrm>
          </p:contentPart>
        </mc:Choice>
        <mc:Fallback xmlns="">
          <p:pic>
            <p:nvPicPr>
              <p:cNvPr id="4" name="Ink 3">
                <a:extLst>
                  <a:ext uri="{FF2B5EF4-FFF2-40B4-BE49-F238E27FC236}">
                    <a16:creationId xmlns:a16="http://schemas.microsoft.com/office/drawing/2014/main" id="{F58D0E05-EACD-4104-A678-D4DBEA63B323}"/>
                  </a:ext>
                </a:extLst>
              </p:cNvPr>
              <p:cNvPicPr/>
              <p:nvPr/>
            </p:nvPicPr>
            <p:blipFill>
              <a:blip r:embed="rId5"/>
              <a:stretch>
                <a:fillRect/>
              </a:stretch>
            </p:blipFill>
            <p:spPr>
              <a:xfrm>
                <a:off x="3715925" y="1447117"/>
                <a:ext cx="6108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EF77915-0506-4952-9BD2-1631DCBEE900}"/>
                  </a:ext>
                </a:extLst>
              </p14:cNvPr>
              <p14:cNvContentPartPr/>
              <p14:nvPr/>
            </p14:nvContentPartPr>
            <p14:xfrm>
              <a:off x="7877885" y="1909717"/>
              <a:ext cx="1661760" cy="127440"/>
            </p14:xfrm>
          </p:contentPart>
        </mc:Choice>
        <mc:Fallback xmlns="">
          <p:pic>
            <p:nvPicPr>
              <p:cNvPr id="5" name="Ink 4">
                <a:extLst>
                  <a:ext uri="{FF2B5EF4-FFF2-40B4-BE49-F238E27FC236}">
                    <a16:creationId xmlns:a16="http://schemas.microsoft.com/office/drawing/2014/main" id="{1EF77915-0506-4952-9BD2-1631DCBEE900}"/>
                  </a:ext>
                </a:extLst>
              </p:cNvPr>
              <p:cNvPicPr/>
              <p:nvPr/>
            </p:nvPicPr>
            <p:blipFill>
              <a:blip r:embed="rId7"/>
              <a:stretch>
                <a:fillRect/>
              </a:stretch>
            </p:blipFill>
            <p:spPr>
              <a:xfrm>
                <a:off x="7860245" y="1892077"/>
                <a:ext cx="1697400" cy="163080"/>
              </a:xfrm>
              <a:prstGeom prst="rect">
                <a:avLst/>
              </a:prstGeom>
            </p:spPr>
          </p:pic>
        </mc:Fallback>
      </mc:AlternateContent>
      <p:grpSp>
        <p:nvGrpSpPr>
          <p:cNvPr id="11" name="Group 10">
            <a:extLst>
              <a:ext uri="{FF2B5EF4-FFF2-40B4-BE49-F238E27FC236}">
                <a16:creationId xmlns:a16="http://schemas.microsoft.com/office/drawing/2014/main" id="{3E3425D9-988A-458A-9E2D-34B6EFC336F4}"/>
              </a:ext>
            </a:extLst>
          </p:cNvPr>
          <p:cNvGrpSpPr/>
          <p:nvPr/>
        </p:nvGrpSpPr>
        <p:grpSpPr>
          <a:xfrm>
            <a:off x="608045" y="2306797"/>
            <a:ext cx="8341200" cy="153720"/>
            <a:chOff x="608045" y="2306797"/>
            <a:chExt cx="8341200" cy="1537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CD1E247-3D21-4BA3-B0B5-E6BE4AD49B38}"/>
                    </a:ext>
                  </a:extLst>
                </p14:cNvPr>
                <p14:cNvContentPartPr/>
                <p14:nvPr/>
              </p14:nvContentPartPr>
              <p14:xfrm>
                <a:off x="608045" y="2306797"/>
                <a:ext cx="1951920" cy="153720"/>
              </p14:xfrm>
            </p:contentPart>
          </mc:Choice>
          <mc:Fallback xmlns="">
            <p:pic>
              <p:nvPicPr>
                <p:cNvPr id="7" name="Ink 6">
                  <a:extLst>
                    <a:ext uri="{FF2B5EF4-FFF2-40B4-BE49-F238E27FC236}">
                      <a16:creationId xmlns:a16="http://schemas.microsoft.com/office/drawing/2014/main" id="{4CD1E247-3D21-4BA3-B0B5-E6BE4AD49B38}"/>
                    </a:ext>
                  </a:extLst>
                </p:cNvPr>
                <p:cNvPicPr/>
                <p:nvPr/>
              </p:nvPicPr>
              <p:blipFill>
                <a:blip r:embed="rId9"/>
                <a:stretch>
                  <a:fillRect/>
                </a:stretch>
              </p:blipFill>
              <p:spPr>
                <a:xfrm>
                  <a:off x="590405" y="2288797"/>
                  <a:ext cx="1987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1F51BA0-DE9E-46E9-8BC7-67DB5DF7F781}"/>
                    </a:ext>
                  </a:extLst>
                </p14:cNvPr>
                <p14:cNvContentPartPr/>
                <p14:nvPr/>
              </p14:nvContentPartPr>
              <p14:xfrm>
                <a:off x="3891605" y="2309677"/>
                <a:ext cx="5057640" cy="111240"/>
              </p14:xfrm>
            </p:contentPart>
          </mc:Choice>
          <mc:Fallback xmlns="">
            <p:pic>
              <p:nvPicPr>
                <p:cNvPr id="9" name="Ink 8">
                  <a:extLst>
                    <a:ext uri="{FF2B5EF4-FFF2-40B4-BE49-F238E27FC236}">
                      <a16:creationId xmlns:a16="http://schemas.microsoft.com/office/drawing/2014/main" id="{11F51BA0-DE9E-46E9-8BC7-67DB5DF7F781}"/>
                    </a:ext>
                  </a:extLst>
                </p:cNvPr>
                <p:cNvPicPr/>
                <p:nvPr/>
              </p:nvPicPr>
              <p:blipFill>
                <a:blip r:embed="rId11"/>
                <a:stretch>
                  <a:fillRect/>
                </a:stretch>
              </p:blipFill>
              <p:spPr>
                <a:xfrm>
                  <a:off x="3873605" y="2291677"/>
                  <a:ext cx="509328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BE5BCA5-2E24-43AF-8BF5-354EBB4FEF95}"/>
                  </a:ext>
                </a:extLst>
              </p14:cNvPr>
              <p14:cNvContentPartPr/>
              <p14:nvPr/>
            </p14:nvContentPartPr>
            <p14:xfrm>
              <a:off x="672845" y="2736277"/>
              <a:ext cx="9185760" cy="88200"/>
            </p14:xfrm>
          </p:contentPart>
        </mc:Choice>
        <mc:Fallback xmlns="">
          <p:pic>
            <p:nvPicPr>
              <p:cNvPr id="12" name="Ink 11">
                <a:extLst>
                  <a:ext uri="{FF2B5EF4-FFF2-40B4-BE49-F238E27FC236}">
                    <a16:creationId xmlns:a16="http://schemas.microsoft.com/office/drawing/2014/main" id="{CBE5BCA5-2E24-43AF-8BF5-354EBB4FEF95}"/>
                  </a:ext>
                </a:extLst>
              </p:cNvPr>
              <p:cNvPicPr/>
              <p:nvPr/>
            </p:nvPicPr>
            <p:blipFill>
              <a:blip r:embed="rId13"/>
              <a:stretch>
                <a:fillRect/>
              </a:stretch>
            </p:blipFill>
            <p:spPr>
              <a:xfrm>
                <a:off x="654845" y="2718277"/>
                <a:ext cx="9221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8F4175AA-6990-4BC6-8A25-2AFCB1286112}"/>
                  </a:ext>
                </a:extLst>
              </p14:cNvPr>
              <p14:cNvContentPartPr/>
              <p14:nvPr/>
            </p14:nvContentPartPr>
            <p14:xfrm>
              <a:off x="520925" y="3232717"/>
              <a:ext cx="1352880" cy="80640"/>
            </p14:xfrm>
          </p:contentPart>
        </mc:Choice>
        <mc:Fallback xmlns="">
          <p:pic>
            <p:nvPicPr>
              <p:cNvPr id="13" name="Ink 12">
                <a:extLst>
                  <a:ext uri="{FF2B5EF4-FFF2-40B4-BE49-F238E27FC236}">
                    <a16:creationId xmlns:a16="http://schemas.microsoft.com/office/drawing/2014/main" id="{8F4175AA-6990-4BC6-8A25-2AFCB1286112}"/>
                  </a:ext>
                </a:extLst>
              </p:cNvPr>
              <p:cNvPicPr/>
              <p:nvPr/>
            </p:nvPicPr>
            <p:blipFill>
              <a:blip r:embed="rId15"/>
              <a:stretch>
                <a:fillRect/>
              </a:stretch>
            </p:blipFill>
            <p:spPr>
              <a:xfrm>
                <a:off x="503285" y="3214717"/>
                <a:ext cx="1388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2D9368BC-35C4-4B2A-B23F-7590392ED9EF}"/>
                  </a:ext>
                </a:extLst>
              </p14:cNvPr>
              <p14:cNvContentPartPr/>
              <p14:nvPr/>
            </p14:nvContentPartPr>
            <p14:xfrm>
              <a:off x="7974725" y="3212197"/>
              <a:ext cx="1580400" cy="115560"/>
            </p14:xfrm>
          </p:contentPart>
        </mc:Choice>
        <mc:Fallback xmlns="">
          <p:pic>
            <p:nvPicPr>
              <p:cNvPr id="15" name="Ink 14">
                <a:extLst>
                  <a:ext uri="{FF2B5EF4-FFF2-40B4-BE49-F238E27FC236}">
                    <a16:creationId xmlns:a16="http://schemas.microsoft.com/office/drawing/2014/main" id="{2D9368BC-35C4-4B2A-B23F-7590392ED9EF}"/>
                  </a:ext>
                </a:extLst>
              </p:cNvPr>
              <p:cNvPicPr/>
              <p:nvPr/>
            </p:nvPicPr>
            <p:blipFill>
              <a:blip r:embed="rId17"/>
              <a:stretch>
                <a:fillRect/>
              </a:stretch>
            </p:blipFill>
            <p:spPr>
              <a:xfrm>
                <a:off x="7957085" y="3194197"/>
                <a:ext cx="1616040" cy="151200"/>
              </a:xfrm>
              <a:prstGeom prst="rect">
                <a:avLst/>
              </a:prstGeom>
            </p:spPr>
          </p:pic>
        </mc:Fallback>
      </mc:AlternateContent>
    </p:spTree>
    <p:extLst>
      <p:ext uri="{BB962C8B-B14F-4D97-AF65-F5344CB8AC3E}">
        <p14:creationId xmlns:p14="http://schemas.microsoft.com/office/powerpoint/2010/main" val="339800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15603</TotalTime>
  <Words>3744</Words>
  <Application>Microsoft Office PowerPoint</Application>
  <PresentationFormat>Widescreen</PresentationFormat>
  <Paragraphs>120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43</cp:revision>
  <dcterms:created xsi:type="dcterms:W3CDTF">2021-02-18T19:11:41Z</dcterms:created>
  <dcterms:modified xsi:type="dcterms:W3CDTF">2022-01-07T04:24:04Z</dcterms:modified>
</cp:coreProperties>
</file>