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notesSlides/notesSlide3.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notesSlides/notesSlide4.xml" ContentType="application/vnd.openxmlformats-officedocument.presentationml.notesSlide+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notesSlides/notesSlide5.xml" ContentType="application/vnd.openxmlformats-officedocument.presentationml.notesSlide+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notesSlides/notesSlide6.xml" ContentType="application/vnd.openxmlformats-officedocument.presentationml.notesSlide+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notesSlides/notesSlide7.xml" ContentType="application/vnd.openxmlformats-officedocument.presentationml.notesSlide+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notesSlides/notesSlide8.xml" ContentType="application/vnd.openxmlformats-officedocument.presentationml.notesSlide+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notesSlides/notesSlide9.xml" ContentType="application/vnd.openxmlformats-officedocument.presentationml.notesSlide+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notesSlides/notesSlide10.xml" ContentType="application/vnd.openxmlformats-officedocument.presentationml.notesSlide+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notesSlides/notesSlide11.xml" ContentType="application/vnd.openxmlformats-officedocument.presentationml.notesSlide+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notesSlides/notesSlide14.xml" ContentType="application/vnd.openxmlformats-officedocument.presentationml.notesSlide+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notesSlides/notesSlide15.xml" ContentType="application/vnd.openxmlformats-officedocument.presentationml.notesSlide+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notesSlides/notesSlide16.xml" ContentType="application/vnd.openxmlformats-officedocument.presentationml.notesSlide+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notesSlides/notesSlide17.xml" ContentType="application/vnd.openxmlformats-officedocument.presentationml.notesSlide+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notesSlides/notesSlide18.xml" ContentType="application/vnd.openxmlformats-officedocument.presentationml.notesSlide+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notesSlides/notesSlide21.xml" ContentType="application/vnd.openxmlformats-officedocument.presentationml.notesSlide+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notesSlides/notesSlide22.xml" ContentType="application/vnd.openxmlformats-officedocument.presentationml.notesSlide+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notesSlides/notesSlide23.xml" ContentType="application/vnd.openxmlformats-officedocument.presentationml.notesSlide+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5" r:id="rId2"/>
    <p:sldId id="267" r:id="rId3"/>
    <p:sldId id="269" r:id="rId4"/>
    <p:sldId id="270" r:id="rId5"/>
    <p:sldId id="266" r:id="rId6"/>
    <p:sldId id="268"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5" r:id="rId21"/>
    <p:sldId id="284" r:id="rId22"/>
    <p:sldId id="286"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A04"/>
    <a:srgbClr val="E89A51"/>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115" autoAdjust="0"/>
  </p:normalViewPr>
  <p:slideViewPr>
    <p:cSldViewPr snapToGrid="0">
      <p:cViewPr varScale="1">
        <p:scale>
          <a:sx n="83" d="100"/>
          <a:sy n="83" d="100"/>
        </p:scale>
        <p:origin x="442" y="41"/>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6:46.072"/>
    </inkml:context>
    <inkml:brush xml:id="br0">
      <inkml:brushProperty name="width" value="0.1" units="cm"/>
      <inkml:brushProperty name="height" value="0.1" units="cm"/>
      <inkml:brushProperty name="color" value="#FFFC18"/>
    </inkml:brush>
  </inkml:definitions>
  <inkml:trace contextRef="#ctx0" brushRef="#br0">679 4 3200,'5'-3'5642,"-6"3"-5568,-1 0 0,1 1 0,0-1 0,0 0-1,0 1 1,0-1 0,0 1 0,0 0 0,-1-1-1,2 1 1,-1 0 0,0-1 0,0 1 0,0 0 0,-1 2-1,1-2-43,0 0 0,0 0 0,0 0 0,0 0 0,0 0 0,-1 0 0,1-1 0,0 1 0,0 0 0,-1 0 0,1-1 0,0 1 0,-1-1 0,1 1 0,-1-1 0,-1 0 0,-8 0 187,4 0-8,1 0 0,-1 0 0,0 0 1,1 1-1,-1 0 0,1 0 0,-1 0 0,1 1 0,0 0 0,-11 5 0,-21 17-205,28-17 45,-1 0 1,0 0-1,-1-1 0,-13 5 1,-6-2 147,0-1 1,0-2-1,-1-1 0,0-2 1,-49 0-1,55-1 164,1 0 0,-1 2 0,1 1-1,-1 0 1,-23 10 0,39-11-344,-7 1-1228,43-61-11013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8:24.435"/>
    </inkml:context>
    <inkml:brush xml:id="br0">
      <inkml:brushProperty name="width" value="0.1" units="cm"/>
      <inkml:brushProperty name="height" value="0.1" units="cm"/>
      <inkml:brushProperty name="color" value="#FFFC18"/>
    </inkml:brush>
  </inkml:definitions>
  <inkml:trace contextRef="#ctx0" brushRef="#br0">14739 77 2304,'-2'-3'360,"1"1"-1,0 0 1,-1-1 0,1 1-1,0-1 1,0 0 0,0 1-1,0-5 1,-10-19 3773,8 25-3791,0-1 0,-1 1 0,1 0 0,0 0 0,-1 0 0,1 0 0,-1 1 0,-6-1 0,-68 4 544,0 3 1,1 3 0,-95 25-1,78-18-528,42-7-247,27-7-64,1 0 0,0-2 0,-43-4 0,-14 0 27,-42 2 162,-136 4-62,149 7-323,81-9 197,16 1 9,0-1-1,0 0 1,0-1-1,-24-4 1,13 0-72,-1 1-1,0 2 1,0 0 0,-46 4-1,14-1 183,-451-1 948,411-7-782,-6 0-170,14 6-246,16-1 224,1 3 1,-102 15-1,22 13 35,-12-5-137,117-19-8,-24 0 92,-90-5-1,68-1-26,27 2-54,-73-3-324,81-6 239,38 4 94,-1 2 1,-21-1 0,-205-3 247,140 7-110,-348-10 374,296 7-593,86 3 6,36 1 125,-47 8-1,47-5 16,-48 2-1,-76-2-413,132-5 331,-198 3 186,2 18-402,164-15 226,-113-2 1,-1 0-19,-528 12 23,499-17-96,26 16 109,4-1 6,-420-10-430,393-13 362,181 8-40,-271-17 67,157 16 40,-9 0-20,28-4-102,-40-4 134,103 4-37,-218-17 78,236 22-105,0-3 0,-37-7 0,-2-1-56,-58 0 33,-160 8 0,180 5 64,99-1-44,-44 0-22,-77-9 0,30-4 201,-140 2-1,232 11-162,-60 0-89,-126-15 1,120 1 53,-85-11-117,-155 15 103,229 14 98,44-2-92,-51-3-1,-282-13 33,237 26 47,2 0-126,-7-13 74,-286 13-38,334 6 30,66-11-10,-42 5 0,-45-1 33,-93 7-41,150-15-26,-61 4 39,111-5 4,-42 5 92,1-1-1,-71-3 1,13-10 152,14 0 116,-145 8 1,217 1-377,-11 1-612,0 1 0,0 1 0,-38 12 0,4 5-1928,-26 2-1531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6:03.237"/>
    </inkml:context>
    <inkml:brush xml:id="br0">
      <inkml:brushProperty name="width" value="0.1" units="cm"/>
      <inkml:brushProperty name="height" value="0.1" units="cm"/>
      <inkml:brushProperty name="color" value="#FFFC18"/>
    </inkml:brush>
  </inkml:definitions>
  <inkml:trace contextRef="#ctx0" brushRef="#br0">6943 491 5760,'-2'-2'152,"0"0"0,1 0 1,-1 0-1,1 0 0,-1-1 0,1 1 1,0 0-1,0-1 0,0 1 0,0-1 1,0 1-1,1-1 0,-1 1 1,1-1-1,-1 0 0,1 1 0,0-1 1,0 1-1,0-1 0,1-3 0,-1-2-112,0 3 123,1-3 275,-2 1 0,1-1 0,-3-11 1,3 17-293,-1 1 0,1-1 0,-1 0 1,1 0-1,-1 1 0,0-1 0,0 1 0,0-1 1,0 0-1,0 1 0,0 0 0,0-1 1,0 1-1,-1 0 0,1-1 0,-1 1 1,1 0-1,-1 0 0,1 0 0,-3-1 1,-13-4 517,-1 0 0,0 1 1,0 1-1,-28-3 1,-76 1-398,37 3 335,20 1-402,0 4-1,-111 16 0,137-14 183,0-2 0,-57-4 0,42-5-130,32 4-162,-33-1 0,5 4-55,-44-1 393,-182 22 0,251-17-382,0-1-1,0-2 1,0 0 0,0-2 0,0 0-1,-28-6 1,19 3 27,1 1 1,-1 1-1,-34 4 0,3-1-46,-10-2 23,-92 3 375,59 14-196,74-9-168,1-2-1,-41 1 0,20-4-103,-75 14 0,58-5 65,-193 31 298,226-36-302,0-1 0,-48-2 0,79-4 0,1 0 1,-1 0 0,0-1 0,1 0 0,0 0 0,0 0-1,-1-1 1,1 0 0,-10-8 0,7 6-9,0 0 0,0 0 1,-14-4-1,-193-48 614,107 28-619,73 19 46,26 6-31,-1 1 1,1 1 0,-13-2 0,-49-2-112,8 1 70,60 4 4,0 1 0,0-1 1,0 1-1,1-1 0,-1 0 1,0-1-1,-5-1 1,6 1 15,-1 0 1,1 1 0,-1 0 0,0 0 0,0 0 0,0 0 0,-5 1 0,0-1 85,0 0-1,0 0 0,-9-3 1,8 1-12,0 1 0,0 1 0,-12-1 0,0-3 55,-14-5 74,27 11-143,7-1-45,1 0 0,-1 0 0,0 0-1,0 0 1,0 0 0,0 0 0,0 0 0,0-1 0,1 1 0,-1-1-1,0 1 1,0-1 0,1 0 0,-4-1 0,4 1-9,-1 1 0,0-1 0,0 0 0,0 1 0,0-1 0,0 1 0,0 0 0,0-1 0,0 1 0,0 0 0,0 0 0,0 0 1,-2 1-1,-4-1-7,-15-11 157,-31 2-80,29 4-70,25 5-5,-1 0 0,0 0-1,0 0 1,0 0-1,1 0 1,-1 0-1,0 0 1,0-1 0,0 1-1,1 0 1,-1 0-1,0-1 1,0 1 0,1 0-1,-2-2 1,-7-2-5,8 3 8,0 1-1,0 0 1,1-1-1,-1 1 1,0 0 0,0 0-1,0-1 1,0 1-1,0 0 1,1 0-1,-1 0 1,0 0 0,0 0-1,0 0 1,0 1-1,0-1 1,0 0-1,1 0 1,-2 1 0,1-1-3,1 0 1,0 1-1,-1-1 1,1 0 0,0 0-1,-1 0 1,1 0-1,0 0 1,-1 0 0,1 0-1,0 0 1,-1 0 0,1 0-1,0 0 1,-1 0-1,1 0 1,0 0 0,-1 0-1,1 0 1,0 0 0,-1 0-1,1 0 1,0-1-1,-1 1 1,1 0 0,0 0-1,-1 0 1,1-1 0,-3 0-1,1-1-1,-1 1 1,1 0 0,-1 0 0,0 0 0,1 1 0,-1-1 0,0 1 0,0-1 0,1 1 0,-5 0 0,-17-4 59,14 3-59,9 2 0,0-1 0,0 0 0,0 0 0,0 0 0,0 0 0,0-1 0,0 1 0,0 0 0,0 0 0,0-1 0,0 1 0,0 0 0,1-1 0,-1 1 0,-2-2 0,0 1 7,1-1 1,-1 1-1,0-1 0,-1 1 0,1 0 1,0 0-1,0 0 0,0 0 0,-5 0 1,-20-6 79,21 4-100,0 0 0,-1 1 0,1 0 0,-11-2 0,-22-6-12,15 1 208,19 8-174,0-1 0,0 0 0,0 0-1,0-1 1,1 0 0,-7-4 0,-4 1-164,15 6 161,-1 0 0,1-1 0,-1 1-1,1 0 1,-1-1 0,1 0-1,-1 1 1,1-1 0,0 0 0,-1 0-1,1 1 1,-2-3 0,0 1 13,1 1 1,-1-1 0,-1 0-1,1 1 1,0-1-1,-5-1 1,-8-3 51,12 4-48,-1 0 1,1 1 0,0-1-1,-1 1 1,-7-1-1,7 2-35,0-1 0,0 0-1,0-1 1,-8-3 0,4 1-1,0 1 0,0-1 1,-1 1-1,0 1 0,-16-2 1,-52-1-46,3 0 165,-38-7-27,-13 9-236,83 4 256,-49-5-1,75 4-102,0 0 0,0 1 0,-1 0 0,1 2-1,-19 5 1,2-2-133,-136 28 45,-43 8 161,211-42-71,-139 24 372,-149 5 0,166-23-50,-160-2-2162,257-6 111,1-2-1,0 0 0,0-2 1,0-1-1,1-1 1,0-1-1,1-2 0,0 0 1,-23-15-1,-50-34-3026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6:06.167"/>
    </inkml:context>
    <inkml:brush xml:id="br0">
      <inkml:brushProperty name="width" value="0.1" units="cm"/>
      <inkml:brushProperty name="height" value="0.1" units="cm"/>
      <inkml:brushProperty name="color" value="#FFFC18"/>
    </inkml:brush>
  </inkml:definitions>
  <inkml:trace contextRef="#ctx0" brushRef="#br0">4483 69 5504,'-49'-20'3520,"49"18"-3613,0 1-1,1-1 1,-1 1 0,0 0 0,1-1 0,-1 1 0,1 0 0,-1-1 0,1 1 0,0 0-1,-1 0 1,1-1 0,0 1 0,1-1 0,0-1-36,-1 3 249,-1-1 0,1 0-1,-1 0 1,1 0-1,0 0 1,-1 0 0,0 0-1,1 1 1,-1-1-1,0 0 1,1 0 0,-1 0-1,0 0 1,0 0-1,0 0 1,0-1 0,0 1-1,0 0 1,0-1-1,-1 1 18,-1 1-1,1-1 0,-1 1 0,1-1 0,-1 1 1,1-1-1,-1 1 0,1 0 0,-1 0 0,1 0 0,-1 0 1,0 0-1,-1 0 0,-33 2 1152,-54 10-1,17-2-806,36-6-345,-321 21 2122,-317-25-1458,464-9-912,53 2 399,-1-1 114,-182-1-267,230 9-210,-350 9 461,260-4-150,-226 23 863,250-17-150,68-7-622,-142 26 0,57 11-2437,-61 12-8065,152-37 6064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6:11.287"/>
    </inkml:context>
    <inkml:brush xml:id="br0">
      <inkml:brushProperty name="width" value="0.1" units="cm"/>
      <inkml:brushProperty name="height" value="0.1" units="cm"/>
      <inkml:brushProperty name="color" value="#FFFC18"/>
    </inkml:brush>
  </inkml:definitions>
  <inkml:trace contextRef="#ctx0" brushRef="#br0">6389 39 2560,'0'-1'80,"-1"0"-1,1 1 1,0-1-1,0 0 1,0 0 0,0 0-1,1 1 1,-1-1 0,0 0-1,0 0 1,0 1 0,1-1-1,-1 0 1,0 0 0,1 1-1,-1-1 1,1 0-1,-1 1 1,0-1 0,1 0-1,0 1 1,-1-1 0,2 0-1,-1 0 59,1 1-1,0-1 1,-1 1-1,1 0 1,0 0-1,-1 0 1,1-1-1,0 1 1,1 1-1,4-1 241,-4 0-254,0 1 0,1-1 0,-1 1 0,0 0 0,0 0 0,0 0 0,0 0 0,-1 1 0,6 2 0,11 8 7066,-27-6-5856,-12 1-837,-17 6 932,32-11-1297,0 0-1,-1 0 1,1 0 0,-1 0 0,0-1 0,-11 1 0,-107 2 1537,109-4-1372,-1 0 1,0-1-1,-28-6 0,1 1 29,17 3-399,-7-4 332,-9-5-38,0 2 1,-48-6-1,10 2-309,42 9 126,1 1-1,-70 3 1,57 2-23,16-2 1,-78 5 43,-191 16 154,159-8-6,3 0-211,107-10 84,1 1 0,-54 13 0,-9 1 48,-448 12 176,288-7 27,-1 0-230,90-19-154,-19 14 180,74-4-41,-140-8 45,176-5-187,-185-6-40,148 7 337,-249-11-194,279 4-44,0 3 1,-133 12-1,-101-2 104,196-8 208,-11 2-130,-118-2 500,1-19-617,185 14-1883,-112 4-1,30 2-5454,130-1 5802,1 0-1,-27-7 1,-34-18-2585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6:39.823"/>
    </inkml:context>
    <inkml:brush xml:id="br0">
      <inkml:brushProperty name="width" value="0.1" units="cm"/>
      <inkml:brushProperty name="height" value="0.1" units="cm"/>
      <inkml:brushProperty name="color" value="#FFFC18"/>
    </inkml:brush>
  </inkml:definitions>
  <inkml:trace contextRef="#ctx0" brushRef="#br0">11673 141 3968,'-4'3'267,"1"0"0,-1 1-1,1-1 1,-1 1 0,1 0 0,-3 5 0,6-9-248,-1 1 0,1 0 1,-1 0-1,1-1 0,0 1 0,-1 0 1,1 0-1,0 0 0,0 0 1,0 0-1,0-1 0,-1 1 0,1 0 1,0 0-1,1 0 0,-1 0 0,0 0 1,0 0-1,0 0 0,0-1 0,1 1 1,-1 0-1,0 0 0,1 0 1,-1-1-1,1 1 0,-1 0 0,1 0 1,-1-1-1,1 1 0,-1 0 0,1-1 1,0 1-1,-1-1 0,1 1 1,0-1-1,0 1 0,-1-1 0,1 1 1,0-1-1,1 1 0,6 1 1300,-10-6-19,-10-8-154,-22-15-102,24 19-768,0 0 0,-17-11 0,16 12-162,0 0 1,0-2-1,-15-15 0,16 14 109,-1 0 0,-22-14 0,25 19-120,0 1 0,0 0 1,-1 0-1,1 1 0,-1 0 1,-13-3-1,4 4 15,0 0 0,-25 1 0,-223 10 767,162 0-510,-158 17 733,190-17-1082,-94 0 1,-450-9 714,387 17-775,107-5 79,8 1-40,-29 2 6,105-14 30,-1-3 0,-53-8 0,76 8-36,-41-3-74,-96 6-1,-33 15-24,119-9 151,-66 12 135,-167-5 181,-467-14-266,483 5-198,39 14 453,105-5-436,5 2 5,70-7 77,-74 1 0,-3-3 96,2 0-91,-10-4-13,-93-3 102,120-9-134,1 1-614,-64 16 1222,81-1-1200,-89 11 1120,138-16-432,-88-8 0,87 5 6,0 1-1,-1 4 0,-93 16 1,117-16-46,0-2 0,-38-2 0,29 0 53,7-2-64,-64-11-1,35 3-42,38 9 23,0 0 0,0 2 0,0 1 0,-39 8 1,-37 3 157,-56-8 41,26 2-127,-81 9 126,167-11-178,-73-4 0,66-1 84,-71-8-22,1 1-172,4 4 41,-84 3 219,97 15-156,31-3 29,-113 13-15,22-15-16,-57 3-106,75-8 229,-116 9-192,44-9 192,200-4-111,0 1-1,-22 5 1,23-3-13,-1-1 1,-21 0 0,-75-4 795,-202 7-368,202 12-553,2-1-2472,95-15 632,1-2 0,-22-1 0,34 0 1476,0 0-1,0-1 1,0 1 0,1-1-1,-1-1 1,1 1 0,-1-1-1,1 0 1,0-1 0,0 1-1,0-1 1,1 0 0,-1-1-1,1 1 1,-5-7 0,-39-40-2507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6:43.558"/>
    </inkml:context>
    <inkml:brush xml:id="br0">
      <inkml:brushProperty name="width" value="0.1" units="cm"/>
      <inkml:brushProperty name="height" value="0.1" units="cm"/>
      <inkml:brushProperty name="color" value="#FFFC18"/>
    </inkml:brush>
  </inkml:definitions>
  <inkml:trace contextRef="#ctx0" brushRef="#br0">7582 39 1664,'-1'1'100,"-1"0"-1,0-1 1,0 1-1,0 0 1,0-1-1,0 1 1,0-1-1,-3 0 1,4 0 44,-27-19 768,21 12-219,5 5-436,-1 0-1,1-1 0,-1 1 1,0 1-1,1-1 0,-6-2 1,7 3-261,0 1 1,1 0-1,-1 0 1,0 0-1,0 0 1,0 0-1,0 0 1,0 0-1,1 0 0,-1 0 1,0 0-1,0 0 1,0 0-1,0 1 1,0-1-1,1 0 1,-1 0-1,0 1 1,0-1-1,1 1 1,-1-1-1,0 1 1,0-1-1,1 1 1,-1 0-1,1-1 1,-1 1-1,1 0 1,-1-1-1,0 2 0,-6 6 437,-1-1-1,0 0 1,0 0-1,-1-1 0,-16 10 1,14-9-73,-33 24 545,32-22-763,-1 0 0,0 0 0,0-1 0,0-1 0,-1 0 0,-26 8 0,16-10-22,-1-2 0,1-1 0,-1 0 0,0-2 0,-25-3 0,16-1 342,-44-11 0,51 9-230,-1 1 0,-51-3 1,59 8-259,-9 0 18,-49 5-1,4 3 303,-133-5 0,116-4 68,10 1-221,-489 14-368,451-3 291,-136 8 363,119-11-144,-67 0-140,2-1-68,-52 2-123,175-9 232,-180 5-144,150-1 239,-65 7-35,132-7-228,-57-1 1,15-1-7,-217 8-208,196-2 250,-74 3 56,-97-2-70,163-8-102,-127 18 0,180-12 119,-1-3 0,-97-5 0,-57-1-71,116 3-5,-37 9 21,0 0 0,-138-22 76,129 4 45,46-2 231,24 1 80,-53-9 56,82 10-247,-91-5 0,50 12-63,5 0-472,-140 15 0,127-2-1955,-46 8-3241,60-6 2216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6:52.187"/>
    </inkml:context>
    <inkml:brush xml:id="br0">
      <inkml:brushProperty name="width" value="0.1" units="cm"/>
      <inkml:brushProperty name="height" value="0.1" units="cm"/>
      <inkml:brushProperty name="color" value="#FFFC18"/>
    </inkml:brush>
  </inkml:definitions>
  <inkml:trace contextRef="#ctx0" brushRef="#br0">3040 255 3328,'-7'-6'382,"4"4"-231,1 0 0,-1 0 0,1-1 0,0 1 0,-1 0 1,1-1-1,0 1 0,1-1 0,-4-5 0,3 5-20,1-1 0,-1 1 0,-1-1 0,1 1-1,0 0 1,-1 0 0,1 0 0,-1 0 0,-4-2 0,-10-14 1925,9 11-957,0 0 0,0 1-1,-16-11 1,22 17-1066,-1 0 0,1-1 0,-1 1 0,1 1-1,-1-1 1,0 0 0,0 1 0,1-1 0,-1 1 0,0 0 0,0 0 0,0 0 0,1 0 0,-6 1 0,-38 12 185,39-11-162,-4 1 51,-1 0-1,0-1 1,0 0 0,0-1 0,-1 0-1,-12-1 1,-74-11 809,84 9-835,-37-6 186,22 2-134,-60-2 0,39 6-104,-70-13 0,71 7 323,-74-2 1,-298 7-7,374 1-482,-72-13-1,71 7 282,-74-2-1,-362-8 608,391 12 2,-115 9-1,59 0-457,-82-13-2979,133 5-3439,41 0 2261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6:56.246"/>
    </inkml:context>
    <inkml:brush xml:id="br0">
      <inkml:brushProperty name="width" value="0.1" units="cm"/>
      <inkml:brushProperty name="height" value="0.1" units="cm"/>
      <inkml:brushProperty name="color" value="#FFFC18"/>
    </inkml:brush>
  </inkml:definitions>
  <inkml:trace contextRef="#ctx0" brushRef="#br0">1622 170 384,'27'-40'6784,"-54"40"-4027,-93 5-576,69-7-1693,0-2-1,1-2 1,-1-2-1,-48-15 1,29 6-54,-87-9 1,43 12-354,-284-20 1368,261 37-580,108-1-915,-1 2 0,-45 11 0,54-8-854,0 2 0,1 0-1,0 1 1,-33 23 0,-1 4-2993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6:59.734"/>
    </inkml:context>
    <inkml:brush xml:id="br0">
      <inkml:brushProperty name="width" value="0.1" units="cm"/>
      <inkml:brushProperty name="height" value="0.1" units="cm"/>
      <inkml:brushProperty name="color" value="#FFFC18"/>
    </inkml:brush>
  </inkml:definitions>
  <inkml:trace contextRef="#ctx0" brushRef="#br0">153 0 2048,'22'2'7751,"-22"6"-6287,-12 6-1106,-18 2 684,25-14-870,-1 0 1,1 1 0,-1 0-1,1 0 1,0 1 0,-8 7 0,2-4-23,10-7-139,1 0 0,-1 1 0,0-1-1,1 0 1,-1 0 0,1 1 0,-1-1 0,1 1-1,-1-1 1,1 0 0,-1 1 0,1-1 0,-1 1-1,1-1 1,0 1 0,-1-1 0,1 1 0,0-1-1,-1 1 1,1 0 0,0-1 0,0 1 0,-1-1-1,1 1 1,0 0 0,0-1 0,0 1 0,0 0-1,0 0 1,0 0 181,0 20 576,2-15-308,-1-6-397,-1 1 0,0-1 1,1 1-1,-1-1 0,0 1 1,0-1-1,1 1 1,-1 0-1,0-1 0,0 1 1,0-1-1,0 1 0,1 0 1,-1-1-1,0 1 0,0 0 1,-1 0 298,-4 14-314,5 38 949,-1-44-245,1-9-747,0 0 0,-1 0 0,1 0 1,0 0-1,-1 0 0,1 1 0,0-1 0,0 0 0,-1 0 0,1 0 0,0 0 0,0 1 1,-1-1-1,1 0 0,0 0 0,0 1 0,0-1 0,0 0 0,-1 0 0,1 1 1,0-1-1,0 0 0,0 0 0,0 1 0,0-1 0,0 0 0,0 1 0,0-1 0,0 0 1,0 0-1,0 1 0,0-1 0,0 0 0,0 1 0,0-1 0,0 0 0,0 1 0,0-1 1,0 0-1,0 1 0,1 3-18,-1-3-205,0 3 196,0-3 246,-3 5-607,3-6 349,0 1 0,0-1-1,-1 1 1,1-1 0,0 0 0,0 1 0,-1-1 0,1 1 0,0-1 0,-1 0 0,1 1 0,0-1-1,-1 0 1,1 1 0,-1-1 0,1 0 0,0 0 0,-1 1 0,1-1 0,-1 0 0,1 0 0,-1 0-1,-4 3-1187,3-1 204,1-1 763,0-1 0,1 0 1,-1 1-1,0-1 1,0 0-1,1 1 0,-1-1 1,0 0-1,0 0 1,1 0-1,-1 0 0,0 0 1,0 0-1,1 0 1,-1 0-1,0 0 0,0 0 1,1 0-1,-1 0 1,0 0-1,0-1 0,1 1 1,-1 0-1,0-1 1,0 1-1,1 0 0,-1-1 1,1 1-1,-1-1 1,0 1-1,-2-4-1273,3 4 1274,-1-2-1,-14-24-3286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7:07.893"/>
    </inkml:context>
    <inkml:brush xml:id="br0">
      <inkml:brushProperty name="width" value="0.1" units="cm"/>
      <inkml:brushProperty name="height" value="0.1" units="cm"/>
      <inkml:brushProperty name="color" value="#FFFC18"/>
    </inkml:brush>
  </inkml:definitions>
  <inkml:trace contextRef="#ctx0" brushRef="#br0">23783 173 1792,'-5'-6'183,"0"-1"-1,0 0 1,1 0 0,-5-9-1,8 13-187,1 1 0,-1 0 0,0 0 0,0-1 0,1 1 0,-1 0-1,1-1 1,0 1 0,0-1 0,0 1 0,0 0 0,0-1 0,0 1 0,1-1-1,-1 1 1,1 0 0,0-1 0,2-3 0,-2 4 1,-1-1 0,1 1 1,0 0-1,0-1 0,-1 1 1,0 0-1,1-1 0,-1 1 0,0-7 1633,-11 0 1586,7 10-3081,1 0 1,-1-1-1,0 1 0,0 0 0,1 1 0,-1-1 0,-5 4 0,5-3-93,0 0-1,0 0 1,0-1 0,0 1 0,-6 0 0,-16 0 738,-36-2 1,21-1-105,-84-8 541,32 8-950,-25 0 369,-150 17 0,195-6-387,-87 0 0,152-10-212,-200 9 387,7 10-379,-8 1 467,-368 14-234,-299-34 598,562-5-582,211 4-116,-220 6 83,51-2-403,145-5 105,-83 11 0,47 5 145,108-9-118,-70-5-1,58-1 72,-30 0 10,-146-22-1,130 3-53,-94-12-59,47 11 43,-18-1 0,-121-20 112,45 17-224,186 22 78,-123 11-1,153-6 52,0-1 0,-1-2 1,-60-8-1,80 6-17,-62-4 21,-118 5 0,-81 26 28,140-18 213,42-4-220,-343 31 257,398-31-296,-1-3 1,-66-8-1,19 1-35,-162 7 0,61 23 89,75-6-23,30-2-13,-10 0 17,-171 11 388,-224 18-202,23-25-256,306-17 41,-386-10-12,412 7 6,-166 19 0,202-9 76,-134 15-223,-189 7 229,184-29-119,-265-3-81,455-2 198,-1-3 0,-71-18 0,61 11-146,-67-7 0,-421-27 132,489 39-45,-105-31 0,141 33-35,-13-1-44,-47-5-1,49 9 66,-83-6 18,-129 4-1,213 6-13,-56-6-41,1 0-111,-68 9 183,-280 41 1,399-37-29,17-2-27,0-2 1,-34 2 0,-311-1 148,-89-4-134,264 11-11,59-2 1,-4 0-11,53-10-34,-93-13-1,89 4 92,-74-12 94,30 6-72,-12-3-35,85 9-77,-108-5 0,-61 15 55,100 1-53,124-1 50,-249-9-33,-14 2-56,167 9 151,-113 7-28,163-10-45,-54-7 0,7 0 54,-173 7-1,50 24 8,141-12-98,-97 2 0,84-14 216,-10 0-134,-159 17 0,198-6-85,-81 0 0,44-4 162,35-2-68,-254 24-126,224-13 153,51-7-115,-47 2 0,-73-2 38,-160 4 168,30 7-233,-70-8 141,286-12 48,-61-10 243,-63-2-391,36 0 242,-76 7-87,137 6-2792,88 0 1298,13 0 661,-1 1 0,0-1 0,1 0 0,-1-1 0,0 1 0,1-1 0,-1 0 1,0 0-1,1 0 0,-1 0 0,1 0 0,-7-4 0,-34-19-3267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7:12.501"/>
    </inkml:context>
    <inkml:brush xml:id="br0">
      <inkml:brushProperty name="width" value="0.1" units="cm"/>
      <inkml:brushProperty name="height" value="0.1" units="cm"/>
      <inkml:brushProperty name="color" value="#FFFC18"/>
    </inkml:brush>
  </inkml:definitions>
  <inkml:trace contextRef="#ctx0" brushRef="#br0">3126 1399 6144,'-2'0'227,"0"0"1,-1 0-1,1 0 1,-25 9 11560,27-24-10641,8-262 1642,4-1-1584,-12 213-984,-11-229-84,-20 86 97,-8 27 150,38 176-364,1 1 0,-1 0 1,0 0-1,-1-1 0,1 1 0,-1 0 0,0 0 0,0 0 0,0 0 0,0 1 0,0-1 0,-6-6 1,6 10-29,1-1 1,0 0-1,0 1 1,0-1 0,-1 1-1,1-1 1,0 1-1,-1 0 1,1-1 0,0 1-1,-1 0 1,1 0 0,0 0-1,-1 0 1,1 0-1,0 0 1,-1 0 0,0 1-1,-30 9-109,7-2 124,-18-4 132,-49-1 0,23-1-44,-156-2-169,150-9-168,47 5 243,-37-1 0,54 5 25,-474-14 38,450 11-78,-239-14-217,164 16 226,-184 7-27,164 6 88,-113 15 10,204-22-163,-81 0-1,13-2 101,-53-1-50,89-3 30,60 2-8,1 0 0,-1 1 0,1 1 0,-1-1-1,1 2 1,0-1 0,-14 8 0,7-4 125,14-5-104,1-1-1,-1 1 1,0 0 0,1 0-1,-1 0 1,1 0 0,0 0-1,-1 0 1,1 1 0,0-1 0,1 1-1,-1-1 1,0 1 0,1 0-1,-1 0 1,1-1 0,0 1-1,0 0 1,0 0 0,0 1-1,0 3 1,-1 8-9,1 0 1,0 1-1,2 18 0,0-9 111,-2 16 8,6 185 151,-3-92-384,-3-75 200,0-37-23,-1 0 0,-1 0 0,-1 0-1,0 0 1,-2-1 0,-1 0 0,0 0-1,-17 31 1,18-37-92,0-1-1,1 1 0,1 0 1,0 0-1,1 0 0,1 0 1,0 1-1,1-1 0,1 18 1,0-30 41,1-1 1,-1 0 0,1 0 0,0 0 0,-1 0 0,1-1 0,0 1 0,0 0 0,0 0-1,0 0 1,1-1 0,-1 1 0,0-1 0,1 1 0,-1-1 0,4 3 0,-1 0-35,2 0 0,-1-1 0,0 1 0,8 2 1,-4-1 42,1-1 0,0-1 1,0 0-1,0 0 0,0-1 1,0 0-1,0-1 1,1 0-1,-1-1 0,0 0 1,0 0-1,1-1 1,11-3-1,42-5 3,0 3-1,124 3 1,41 24 16,-68-4-187,162 15 517,72 3-361,-3-40 120,-17-28 327,-214 18-94,142-5 96,-287 21-579,3-1-1753,28-3 0,-42 2 891,-1 1 0,1-1 0,-1 0 0,1-1 0,-1 1 0,0-1 0,1 0 0,-1 0 0,0 0-1,0-1 1,5-3 0,3-12-3782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8:35.386"/>
    </inkml:context>
    <inkml:brush xml:id="br0">
      <inkml:brushProperty name="width" value="0.1" units="cm"/>
      <inkml:brushProperty name="height" value="0.1" units="cm"/>
      <inkml:brushProperty name="color" value="#FFFC18"/>
    </inkml:brush>
  </inkml:definitions>
  <inkml:trace contextRef="#ctx0" brushRef="#br0">11830 160 3072,'-2'0'148,"0"-1"0,1 0 0,-1 1 0,1-1 0,-1 1 0,0 0 0,1 0 0,-1-1 0,0 1 0,0 0 0,1 0 0,-1 1 1,0-1-1,1 0 0,-3 1 0,3-1-93,1 0 0,-1 1 0,0-1 0,0 0 0,0 1 1,1-1-1,-1 1 0,0-1 0,0 1 0,1-1 0,-1 1 0,0 0 1,1-1-1,-1 1 0,1 0 0,-1-1 0,1 1 0,-1 0 0,1 0 1,0-1-1,-1 1 0,1 0 0,0 0 0,0 0 0,-1 0 0,1-1 0,0 5 1554,-1-5-1499,0 0 0,0 0 0,0 0 0,-1 0 0,1-1 0,0 1 0,0 0-1,0 0 1,0-1 0,0 1 0,0 0 0,0-1 0,0 1 0,0-1 0,0 0 0,0 1-1,0-1 1,0 0 0,1 1 0,-1-1 0,0 0 0,0 0 0,0-1 0,0 1 5,0 0 0,0 0 1,0 0-1,0 0 0,0 0 0,0 1 1,0-1-1,0 0 0,0 0 1,0 1-1,-1-1 0,1 1 0,0-1 1,0 1-1,-1 0 0,-1-1 1,-42 1 501,-66-1-91,92-1-352,-1 0 0,0-1 0,-29-9 1,15 3 370,-1 2 1,-58-5 0,20 11-312,57 1-393,0 0 0,0 0 0,-1-1 1,-28-7-1,-9-7 683,-1 2 1,-73-7-1,49 12-684,-58-4 512,-105-3 475,168 9-680,-43-1 170,-264 21 771,141 1-1179,-138 4 315,218-4 224,113-11-414,-65-3-1,54-2-137,-53-6 315,0-1 148,-125 5-300,71-5 249,0 1-472,-570 2 281,537-3-18,3 1-198,54 3-18,-86-1 768,96 10-638,-175 28 0,302-32-15,-112 16 171,-153 3 0,145-14-291,66-4 189,-78 15 1,81-8 195,-78 1 0,104-12-224,0 0-1,-34-9 1,-28-2-43,-227 9-220,190 20 240,86-10 109,-70 4 1,-282-10-52,361 1-74,-41 8-1,42-4 7,-43 0 0,33-5-222,-74-10 0,81 6 304,-10-2-5,25 3-78,1 0 1,-1 2-1,0 0 1,-25 2-1,1 0 64,-176-1 32,206 1-139,1 1-1,0 0 1,-24 6 0,24-4 27,0-1 0,0-1 0,-23 2 0,-91-10 486,77 3-354,0 1-1,-70 7 1,60 4-257,-116 30 0,140-29 162,0-2 0,-1-2-1,0-1 1,0-2 0,-46-2 0,-1-5-106,-100-19 0,133 17 380,-60 1 1,-36-5-849,40-3 769,-132-1 1,-73 28-57,256-11 165,-66-4 1,34-1-197,-5 4-90,9-1-1589,-94-10 0,119 3-979,-130-23-8674,86 3 6169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7:25.456"/>
    </inkml:context>
    <inkml:brush xml:id="br0">
      <inkml:brushProperty name="width" value="0.1" units="cm"/>
      <inkml:brushProperty name="height" value="0.1" units="cm"/>
      <inkml:brushProperty name="color" value="#FFFC18"/>
    </inkml:brush>
  </inkml:definitions>
  <inkml:trace contextRef="#ctx0" brushRef="#br0">8279 1792 2560,'-26'-3'2678,"-1"1"-1,-32 3 1,20-1-765,-92 4-307,105-5-1235,1-2 1,-42-9-1,37 6 83,-42-4-1,50 9-296,-11 0-81,-1-2 0,1 0 1,0-3-1,-55-15 0,67 13 14,0 0 0,0-2-1,1 0 1,-22-16-1,7 5 53,-1 1 1,-2 2-1,-56-19 0,82 33-108,-24-9 0,-2 2 0,-46-7-1,-78-5 118,99 15 34,-52 3-88,77 4-28,-58-7 0,19-2-19,0 5 0,-147 6-1,85 10-152,-78 1 436,-241 3-125,348-4-224,-123 7 336,-286 18 53,457-29-437,-139 6 439,34-2-366,113-7 34,-123 15 26,-79 15 96,94-14-166,-15 3 104,-142 31-39,-229 22 336,486-70-469,-72 7 292,39-5-200,-142-4-1,131-5 8,7-1 128,-115 4-108,112 10 206,-11 0-32,17-6-96,-62 2-251,117-8 151,12 1 38,1-1-1,-37-6 0,0 1 234,25 0-184,-1 1 0,-45 3 0,80 1-92,-94-4 185,-15-7 331,105 11-540,0-1 1,0-1-1,-11-2 1,13 1 69,-1 2 1,0-1 0,-10 1 0,9 0 36,0 0 1,0 0-1,1-1 0,-1 0 1,1-1-1,-13-5 0,-53-27 254,56 26-536,9 3 255,0-1-1,-1 0 1,2 0-1,-10-9 1,2 1 93,16 14-156,1 0 0,-1 0 0,0 0 1,1 0-1,-1-1 0,0 1 0,1 0 0,0 0 0,-1 0 0,1-1 0,0 1 0,-1 0 0,1-1 0,0 1 0,0-2 0,1-25 95,0 14-4,0-5-84,1-1 1,2 1-1,0 0 0,0 0 1,2 1-1,11-26 1,-7 17 8,12-50 1,-13 36 7,-3 17 14,-1 0 0,-2 0 0,2-28 0,-2-6 1,14-81-1,-5 54-29,10-189 97,-21 247-100,0-1 1,2 0-1,1 1 0,1-1 0,12-34 1,-11 35-14,-6 23-12,0 0 1,1 0-1,0 1 1,0-1-1,0 0 1,1 0-1,2-6 1,17-27-89,-17 29 103,-4 7-20,0 1 1,0-1-1,0 1 1,0 0-1,1-1 0,-1 1 1,0-1-1,0 1 1,0 0-1,1-1 0,-1 1 1,0 0-1,1-1 1,-1 1-1,0 0 0,1-1 1,-1 1-1,0 0 0,1 0 1,-1 0-1,1-1 1,-1 1-1,0 0 0,1 0 1,-1 0-1,1 0 1,-1 0-1,1 0 0,-1 0 1,1 0-1,4-2-29,1 1-1,-1 0 0,1 1 1,10 0-1,-10 0 98,0 0 0,0-1 0,0 1 0,12-4 0,10-4-30,1 2 0,57-6 0,-20 4 8,-31 4-127,0 2 0,42 3-1,-23 0 193,-32 0-109,31 6 1,7 0 75,22-3-2,38 3 20,130-10 1,-38-3-38,-45 3-33,162-22-18,-87 20-50,-149 6 15,-68-1 28,62 1 21,173-21 0,-184 10-41,145 1 0,-33 4 17,338-57-59,-309 39 114,19-3-21,14-32 69,-116 25-58,-87 22-23,-6 0 9,1 2 0,74-7 0,27 15-166,51-3-41,-92 1 242,194 20 0,-209-5-153,-54-6 108,0-2 0,1-1 0,-1-2 0,45-3 0,168-8-72,-206 10 63,192 14 103,-130-5-157,-68-8 110,1-2-1,60-9 1,-52 4-32,49-1-1,-11 7-55,-2-2-35,116 14 0,-110-5 101,127-4 0,-115-4-38,-46 1-27,243-9-1,-213 5 35,-5-9-15,-60 11-5,1 0 1,-1 2 0,26 1-1,-3 0 3,53-1 12,-88 1 7,0 0-1,1 0 1,-1 0 0,0 0-1,1 1 1,-1-1-1,6 4 1,15 6-54,-17-8 38,0 0 0,0 1 0,-1 0 1,1 0-1,-1 1 0,0 0 1,0 0-1,-1 1 0,0 0 1,0 0-1,8 10 0,-5-5 5,0 1 0,-1 0 0,-1 1 0,1 0 1,9 26-1,-11-18-40,0 1 1,-1 0 0,2 39 0,-3 67 50,-4-122 15,-1 12 0,-1 0 0,-7 31 1,-1 2-101,-39 326 286,47-361-207,0 0-1,1 0 1,0 1 0,1-1-1,1 0 1,1 0 0,7 30-1,-1-13 9,16 43 25,-21-67-10,-1 0 0,0 0 0,0 0 0,-1-1 0,0 12 0,0 3 42,-1-12-64,0-1 0,0 0 0,-1 0 1,-2 12-1,2-18 8,0-1-1,0 1 1,-1 0 0,0-1 0,1 1 0,-1-1-1,0 0 1,-1 0 0,1 0 0,0 0 0,-1 0-1,0 0 1,0 0 0,-5 3 0,-1 1-10,-1-2 1,0 1-1,-1-1 0,1 0 1,-1-1-1,0 0 1,-11 2-1,-84 11-1354,40-9-639,15 1-281,-91 13-3696,119-20 4355,0-2 0,-1 0 0,1-1 0,-27-5-1,24 0-526,-24-8 0,50 14 2128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7:35.447"/>
    </inkml:context>
    <inkml:brush xml:id="br0">
      <inkml:brushProperty name="width" value="0.1" units="cm"/>
      <inkml:brushProperty name="height" value="0.1" units="cm"/>
      <inkml:brushProperty name="color" value="#FFFC18"/>
    </inkml:brush>
  </inkml:definitions>
  <inkml:trace contextRef="#ctx0" brushRef="#br0">7743 159 4480,'-6'1'719,"-11"-1"614,17 0-1324,-1 0 0,1 0 0,0 0 1,-1 0-1,1 0 0,0 0 0,-1 0 0,1 0 1,-1 0-1,1 0 0,0-1 0,-1 1 1,1 0-1,0 0 0,0 0 0,-1 0 0,1 0 1,0-1-1,-1 1 0,1 0 0,0 0 0,0-1 1,-1 1-1,1 0 0,0 0 0,0-1 0,0 1 1,-1 0-1,1-1 0,0 1 0,0-1 0,0 1 14,0 0 0,0 0 0,0-1 0,0 1 0,-1 0 0,1 0 0,0-1 0,0 1 0,0 0 0,0 0 0,0-1 0,0 1 0,0 0 0,-1 0 0,1 0 0,0-1 0,0 1 0,0 0 0,-1 0 0,1 0 0,0 0 0,0-1 0,0 1 0,-1 0 0,1 0 0,0 0 0,0 0-1,-1 0 1,1 0 57,-1 0 0,1-1-1,0 1 1,-1 0 0,1 0-1,0 0 1,-1 0 0,1-1-1,0 1 1,0 0 0,-1 0-1,1-1 1,0 1 0,0 0-1,-1 0 1,1-1 0,0 1-1,0 0 1,0-1 0,0 1-1,-1 0 1,1-1 0,0 1-1,0 0 1,0-1 0,0 1-1,0 0 1,0-1 0,0 0-1,0 1 17,-1 0-1,1-1 1,0 1-1,-1-1 1,1 1-1,0 0 1,-1 0-1,1-1 0,0 1 1,-1 0-1,1-1 1,-1 1-1,1 0 1,-1 0-1,1 0 1,-1 0-1,1-1 1,0 1-1,-1 0 0,1 0 1,-1 0-1,1 0 1,-1 0-1,1 0 1,-1 0-1,0 0 1,-17 1 1762,15-1-1360,-14-1 54,0 0 0,1 0-1,-22-6 1,-46-2-232,45 6 198,-59 3-1,35 2-250,58-2-266,-196-8 643,166 5-368,-55 3 0,31 2-375,-36-3 58,-159 7 952,113 7-757,50-3 136,1-4 0,-177-12 0,150-9-277,17 1 38,84 12 18,-9-1 21,1 0 0,0 2 0,-1 1-1,1 1 1,-48 8 0,32-2 16,0-2 1,-1-1 0,1-2-1,-47-4 1,11 0 117,48 3-172,0-2 0,-1-1 0,-47-10 0,-76-22 684,133 31-773,0 1-1,0 1 1,-25 2 0,10 0 165,-137 13 32,3 1-155,-6-15 123,160-1-95,0-1 0,0-1 0,0 0 0,-23-7 0,-16-5-214,-47 4 140,33 6-110,11 1 249,35 3-97,-1-1 0,-25-5 0,-63-10 53,101 17-28,-37-3-43,-56 3-1,34 2-11,63-2 68,1 0-1,-1 0 0,0 0 1,1-1-1,-1 0 1,1 1-1,-1-2 0,1 1 1,-9-4-1,9 4-79,-1 0 0,1 0 0,0 1 0,0 0 0,-1-1 0,1 2 0,0-1 0,-5 1 0,-7 0 42,-74-3 54,46-1-9,1 3 0,-1 2 1,-44 6-1,-201 35 221,168-21-123,85-14-101,15-5-15,1-1 0,-23-1 0,-4 1-11,-98 4-60,-178 19-10,272-18 109,37-4-57,0-1 0,-16 0 0,-196 1 124,-83-6-182,230 0 102,39 1 85,0 2 0,-40 5 0,-60 2-62,67-4 92,1 0-21,-1-4 0,-90-11 0,127 9-252,-1 2 0,1 2 0,-60 9 1,62-5-1622,-1-2 0,0-1 0,-69-5 0,85-1 152,-1 0 0,-27-10 0,-44-22-2906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7:40.398"/>
    </inkml:context>
    <inkml:brush xml:id="br0">
      <inkml:brushProperty name="width" value="0.1" units="cm"/>
      <inkml:brushProperty name="height" value="0.1" units="cm"/>
      <inkml:brushProperty name="color" value="#FFFC18"/>
    </inkml:brush>
  </inkml:definitions>
  <inkml:trace contextRef="#ctx0" brushRef="#br0">4067 103 2560,'0'0'25,"0"-1"1,0 1-1,0 0 0,0 0 0,0 0 1,0 0-1,0 0 0,0 0 1,0-1-1,0 1 0,0 0 0,0 0 1,1 0-1,-1 0 0,0 0 1,0 0-1,0 0 0,0 0 0,0-1 1,0 1-1,0 0 0,0 0 1,1 0-1,-1 0 0,0 0 1,0 0-1,0 0 0,0 0 0,0 0 1,0 0-1,0 0 0,1 0 1,-1 0-1,0 0 0,0 0 0,0 0 1,0 0-1,0 0 0,0 0 1,1 0-1,-1 0 0,10 3 285,17 11-527,-9-6 929,-17-7-471,1-1 1,-1 1 0,1-1 0,-1 0 0,11-2 4944,-26 4-4184,-251 45 1819,-73-8-2325,265-34 75,-77-5 1,64-1-270,-44 2-139,-145-2 133,117-15-106,-35-1 393,61 15-386,-173-25 1,125 0-54,-94-13 69,218 31 54,-65-20-1,70 13-99,29 9-169,-1 0 0,0 1 0,0 1 0,0 2 0,-30-2 0,-655 34-211,619-22-1446,-74 7-2309,59-2 934,-8-7-502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7:44.628"/>
    </inkml:context>
    <inkml:brush xml:id="br0">
      <inkml:brushProperty name="width" value="0.1" units="cm"/>
      <inkml:brushProperty name="height" value="0.1" units="cm"/>
      <inkml:brushProperty name="color" value="#FFFC18"/>
    </inkml:brush>
  </inkml:definitions>
  <inkml:trace contextRef="#ctx0" brushRef="#br0">4864 82 1280,'-1'-2'98,"0"-1"0,0 0 0,0 0 0,0 0 0,1 0 0,0 0 0,-1 0 0,1 0 0,0 0 0,0 0 0,1 1 0,-1-1 0,1 0 0,-1 0 0,3-5 0,-2 7 377,-1 16 1146,0-11-1299,0 1-1,0 0 1,-1-1 0,0 1-1,0 0 1,0-1 0,0 1-1,0-1 1,-1 1 0,0-1-1,0 0 1,0 0 0,-1 0-1,1 0 1,-1 0 0,0 0-1,0-1 1,-6 5 0,-3 7 60,7-9-281,0 0 0,-1-1-1,1 1 1,-1-1 0,0 0 0,-9 5 0,2-4 102,-1 0 0,0 0 1,0-1-1,0-1 0,-1-1 0,1 0 1,-1 0-1,0-2 0,-29 0 1,-7-4 406,-79-15 0,111 15-498,-27-7 84,-47-16 1,56 15 86,-1 0 0,-62-7 0,-233-35 489,-9 0-397,-295 33 280,545 21-521,-295 23-2,334-19-162,-338 2 609,235-9-742,-76-12 476,-2-1 478,112 18-512,0 5 0,-122 24 0,38 21-296,50-11-958,120-33 580,-108 27-2650,120-28 2318,-46 13-1650,-30-8-1919,100-13 4294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7:47.338"/>
    </inkml:context>
    <inkml:brush xml:id="br0">
      <inkml:brushProperty name="width" value="0.1" units="cm"/>
      <inkml:brushProperty name="height" value="0.1" units="cm"/>
      <inkml:brushProperty name="color" value="#FFFC18"/>
    </inkml:brush>
  </inkml:definitions>
  <inkml:trace contextRef="#ctx0" brushRef="#br0">4319 1 2048,'0'1'47,"-1"-1"0,1 1-1,-1 0 1,1 0 0,0-1 0,-1 1 0,1 0-1,0 0 1,-1-1 0,1 1 0,0 0-1,0 0 1,0 0 0,0 0 0,0 0 0,0-1-1,0 1 1,0 0 0,0 0 0,0 0 0,0 0-1,1-1 1,-1 1 0,0 0 0,0 0 0,1 0-1,-1-1 1,1 1 0,-1 0 0,1-1 0,-1 1-1,1 0 1,0 0 0,2 2 77,-1 0 1,1-1-1,-1 1 1,15 11 6812,-27-11-5688,-14 0-1444,-74-4 1546,-111 3 322,128 9-1553,48-6 68,-53 2 0,-67-6 665,-170-3-608,87-27 436,30 2-434,124 22-213,0 4 0,-104 11-1,66 0 134,-43 5 24,-141 25-331,125-18 322,154-20-177,-27-1-1,32-1 54,1 1-1,-35 4 1,2 6-16,-2-3 1,-86 2 0,-17 0-251,-222-10 490,355 1-179,0 1 0,-31 8 0,-5 0-22,-56 0 400,-129-5 1,175-5-629,19 4-1778,43-3 1048,-1 1 0,1-1 0,-1-1 0,1 0 1,0 0-1,-1-1 0,1 0 0,-1 0 0,1-1 0,0 0 0,-9-3 0,-49-29-3560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7:49.617"/>
    </inkml:context>
    <inkml:brush xml:id="br0">
      <inkml:brushProperty name="width" value="0.1" units="cm"/>
      <inkml:brushProperty name="height" value="0.1" units="cm"/>
      <inkml:brushProperty name="color" value="#FFFC18"/>
    </inkml:brush>
  </inkml:definitions>
  <inkml:trace contextRef="#ctx0" brushRef="#br0">8202 241 5760,'-10'-8'360,"1"1"-1,-1 0 1,-1 1 0,1 0 0,-1 1-1,0 0 1,0 1 0,-1 0 0,1 0-1,-24-3 1,-108 5 619,75 3-315,-23 4 348,-158 29 1,186-24-745,-272 33 862,215-29-724,41-8-182,-89-6 0,75-1 139,26 2-229,-130-6-71,53 0 527,109 5-599,-7-2 199,-55-9-1,-12-2 61,-105-17-131,147 19-104,18 5 58,-91 1 1,139 5-72,-219-4 131,108-3-46,2 0-30,-36-2 471,101 11-634,-82 15-1,-9 1 390,-3-12-236,-35 2-89,113-6 120,40-2 28,1 1 0,0 1-1,-21 3 1,2 3-32,0-3 0,-43 1-1,-82-5 46,73-2-133,48 1 23,-177-9 254,153 7-256,49 2 2,1-1 0,-1 0 0,-19-5-1,-82-28 88,76 21-69,-9-1-66,-57-7 0,33 7 53,48 10-5,1 2-1,-56 1 1,56 2-16,-1-1 0,-55-8 0,40 2-1,1 2-1,-1 2 1,-46 3-1,15 1-95,-952-2 493,990-3-321,0 0 0,0-2 0,-39-12 0,30 7 65,-57-5 1,20 6-18,-73-2-51,129 11-48,-30 1 187,0-3 0,-71-11 0,73 2-846,-1 3-1,1 2 0,-69 2 1,103 6-1162,-1 1 0,1 0 0,-36 13 0,0-1-2489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7:52.624"/>
    </inkml:context>
    <inkml:brush xml:id="br0">
      <inkml:brushProperty name="width" value="0.1" units="cm"/>
      <inkml:brushProperty name="height" value="0.1" units="cm"/>
      <inkml:brushProperty name="color" value="#FFFC18"/>
    </inkml:brush>
  </inkml:definitions>
  <inkml:trace contextRef="#ctx0" brushRef="#br0">3628 68 2048,'1'-1'52,"0"1"1,1-1 0,-1 1-1,0-1 1,0 1-1,0 0 1,0-1-1,0 1 1,0 0-1,1 0 1,-1 0 0,0 0-1,0 0 1,0 0-1,0 0 1,1 0-1,-1 0 1,0 1-1,0-1 1,2 1-1,10 1-88,7 0-250,-17-1 275,0-1 0,1 1 0,-1-1 0,0 0 0,0 0 0,0 0 0,0-1 0,4 0 0,-6 1 233,1-1 0,-1 0 0,1 1 0,-1-1 0,0 0 0,1 0 0,-1 0 0,0 0 0,0 0 0,1 0 0,-1 0 0,1-3 0,-1 3 61,0 0 0,0 0 0,0 0 0,0-1 0,0 1 0,-1 0 0,1-1 0,-1 1 0,1 0 0,-1-1 0,1 1 0,-1-1 0,0 1 0,0-2 0,0 2-221,0 0-1,0 1 0,-1-1 1,1 1-1,0-1 0,-1 0 1,1 1-1,-1-1 0,1 1 1,-1-1-1,1 1 0,-1-1 1,1 1-1,-1 0 0,1-1 1,-1 1-1,0-1 0,1 1 0,-1 0 1,0 0-1,1-1 0,-1 1 1,0 0-1,1 0 0,-1 0 1,0 0-1,1 0 0,-1 0 1,0 0-1,1 0 0,-1 0 1,0 0-1,0 0 0,-32-5 1134,24 4-1029,1 1 0,0-2-1,-13-2 1,13 2 6,-1 0-1,1 0 1,-14 0-1,-30 1 84,23 0-29,-1 1 0,-57 8 1,67-5-90,-1-1 0,1-1 0,-24-1 0,13-1-8,-52-6 198,55 3-173,-29 1-1,-769 3 738,602 16-779,104-4 155,76-8-219,-36 2 69,-239 8-261,-11 34 549,288-40-314,-1-1 0,-67 1-1,-456-8 1558,534-1-1485,-1-2 0,-45-11 0,-13-1-689,79 14-187,0 0 0,0 0 0,0 1 1,0 1-1,0 0 0,0 0 0,0 1 0,-15 5 0,-11 3-3745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8:01.199"/>
    </inkml:context>
    <inkml:brush xml:id="br0">
      <inkml:brushProperty name="width" value="0.1" units="cm"/>
      <inkml:brushProperty name="height" value="0.1" units="cm"/>
      <inkml:brushProperty name="color" value="#FFFC18"/>
    </inkml:brush>
  </inkml:definitions>
  <inkml:trace contextRef="#ctx0" brushRef="#br0">4103 155 1920,'0'0'52,"-1"0"0,0-1-1,1 1 1,-1-1 0,1 1 0,-1-1 0,1 0 0,-1 1 0,1-1-1,-1 1 1,1-1 0,0 0 0,-1 1 0,1-1 0,0 0 0,0 0-1,-1 1 1,1-1 0,0 0 0,0 1 0,0-1 0,0 0 0,0 0-1,0 1 1,0-3 0,7-21 793,0-1 604,-7 16-1160,-2-18 1590,2 26-1814,0 1 0,0-1 0,-1 0-1,1 1 1,0-1 0,-1 0 0,1 1 0,-1-1 0,1 0 0,-1 1 0,1-1 0,-1 1 0,1-1 0,-1 1 0,1-1 0,-1 1 0,0-1 0,1 1 0,-1 0 0,0-1 0,1 1 0,-1 0 0,0 0 0,0-1 0,1 1 0,-1 0 0,0 0 0,0 0 0,1 0 0,-2 0 0,-9 0 846,10-1-823,-1 1-1,0 0 1,0 0 0,0 0 0,0 0-1,0 0 1,0 0 0,0 0-1,0 1 1,0-1 0,0 1-1,1-1 1,-1 1 0,0 0 0,-3 2-1,4-3-31,0 1-1,-1 0 0,1 0 1,-1-1-1,1 1 0,0 0 0,-1-1 1,1 1-1,-1-1 0,1 0 1,-1 0-1,1 1 0,-1-1 1,-2 0-1,3-1 12,-1 1-1,0 0 1,1 1-1,-1-1 1,1 0 0,-1 0-1,0 1 1,1-1 0,-1 1-1,1-1 1,-1 1 0,1 0-1,0 0 1,-3 1 0,2 0-37,0-1 0,0 0 1,0 1-1,0-1 1,0 0-1,-1 0 0,1 0 1,0-1-1,-1 1 1,1-1-1,-4 1 1,-29 2 1353,33-4-1311,1 1 0,-1 0 0,1 1 1,-1-1-1,1 0 0,-1 0 0,1 0 0,0 1 1,-1-1-1,1 1 0,-1-1 0,1 1 0,-2 1 0,2-2-65,1 1 0,-1-1 0,0 1 0,0-1 0,0 0 0,0 1 0,0-1 0,0 0 0,0 0 0,0 1 0,0-1 0,0 0 0,-2 0 0,-5-1 83,0 0 0,0 0 0,0-1 1,1 0-1,-10-3 0,-9-2 60,1-2-2,19 7-106,0 0 0,0 0-1,0 1 1,0 0 0,-1 0 0,-7 0-1,4 0 12,0-1-1,0 1 0,0-2 1,0 1-1,1-1 0,-12-5 1,11 5-22,0 0 0,0 1 1,0 0-1,-16-1 0,4 0-28,-42-2 244,-65 2 0,-33 8 493,38-1-703,113-3-42,-1 0 1,-13 3-1,-15 2 116,-93 10-107,89-13 26,1 2-1,-76 17 0,68-6-104,26-7 274,-48 9-1,46-16-87,1-1 0,-32-2 0,5 0-208,-596 1 603,522-8-375,2 1 67,-32-5-249,55 1 14,64 7 57,-68-18-1,75 14-5,-1 1 0,0 2 1,-43-2-1,-1 6 58,-98 3 413,140 0-264,0 2-1,1 2 1,-37 10-1,-34 7 130,70-17-1686,2 1 0,-58 20 1,78-21 238,-1-1 0,0-1 0,0 0 0,-1-1 0,1-1 0,-1 0 0,-16 0 0,-41-8-3229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8:02.497"/>
    </inkml:context>
    <inkml:brush xml:id="br0">
      <inkml:brushProperty name="width" value="0.1" units="cm"/>
      <inkml:brushProperty name="height" value="0.1" units="cm"/>
      <inkml:brushProperty name="color" value="#FFFC18"/>
    </inkml:brush>
  </inkml:definitions>
  <inkml:trace contextRef="#ctx0" brushRef="#br0">1701 64 3456,'-16'0'1141,"12"0"299,16-11 591,-13 12-1566,0-1 0,0 1 0,0 0 0,-1-1 0,1 1 0,-2 0 0,-22 6 995,8-5-1164,-25 0 1,-110-10 754,99 5-710,-157-24 597,157 16-450,-36-6-49,76 16-354,0 0-1,0 1 1,-1 0-1,-25 5 0,-50 10 428,0-4 0,-120 1 0,161-10-320,0 3 0,-59 13-1,85-14-152,-73 22 391,68-17-269,-46 9 0,50-14-495,18-2-130,0-1-1,0 0 0,0 0 0,0 0 0,0 0 1,-1-1-1,1 0 0,0 0 0,0-1 0,0 1 0,-1-1 1,1 0-1,0 0 0,0-1 0,-6-2 0,-20-21-3721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8:03.575"/>
    </inkml:context>
    <inkml:brush xml:id="br0">
      <inkml:brushProperty name="width" value="0.1" units="cm"/>
      <inkml:brushProperty name="height" value="0.1" units="cm"/>
      <inkml:brushProperty name="color" value="#FFFC18"/>
    </inkml:brush>
  </inkml:definitions>
  <inkml:trace contextRef="#ctx0" brushRef="#br0">3267 110 3840,'-6'-5'581,"4"4"-439,0 0 1,1 0-1,-1 0 0,1-1 0,-1 1 0,1 0 1,-1-1-1,1 1 0,0-1 0,0 0 1,-1 1-1,1-1 0,0 0 0,-1-2 0,2 2-101,0 1-1,-1 0 0,0 0 0,1-1 1,-1 1-1,0 0 0,1 0 0,-1 0 1,0 0-1,0 0 0,0 0 0,0 0 1,0 0-1,0 0 0,0 0 0,-1 0 1,1 1-1,0-1 0,-2 0 0,-1-2 93,0 2-1,0-1 1,0 0-1,-1 1 1,-4-2-1,-9 2 525,1 1-1,-28 2 0,-4 0 293,-43-1 458,-205-5-25,71 12-630,203-8-666,0-1 1,0 0-1,0-2 1,1-1-1,-37-11 1,25 7 245,-47-7 1,-4 9-109,-1 4 0,1 3 0,0 4 0,-114 21 0,-65 4 814,130-17-386,-56 5 10,14-2-144,-32 4 4,-179 56-5525,262-50 1435,-9-14-522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8:40.394"/>
    </inkml:context>
    <inkml:brush xml:id="br0">
      <inkml:brushProperty name="width" value="0.1" units="cm"/>
      <inkml:brushProperty name="height" value="0.1" units="cm"/>
      <inkml:brushProperty name="color" value="#FFFC18"/>
    </inkml:brush>
  </inkml:definitions>
  <inkml:trace contextRef="#ctx0" brushRef="#br0">5189 39 2304,'-3'-20'9601,"3"19"-9555,-1 0 1,0-1 0,1 1 0,-1 0 0,0 0 0,0 0 0,0 0-1,0 0 1,0 0 0,0 0 0,0 0 0,0 1 0,-1-1 0,1 0 0,0 1-1,0-1 1,-1 0 0,1 1 0,0 0 0,-1-1 0,1 1 0,0 0-1,-1 0 1,1-1 0,0 1 0,-1 0 0,1 1 0,-3-1 0,-20-1 407,0 1 1,0 2 0,0 0 0,0 1 0,1 2 0,-28 8-1,-9 6 25,-86 15-1,61-16-117,55-11 64,-45 4 0,61-10-352,-1-1-1,1 0 1,-1-1-1,1 0 1,-20-6-1,-155-40 200,146 39-207,-2 1 0,1 3 0,0 2 0,-1 1 0,-63 8-1,40-3 123,-110-8 0,34-1 58,74 6-9,1 3 1,-88 15-1,63-3-260,-148 5 0,22-8 145,75-4 20,-115-1 605,-58 3-463,236-12-241,-10 0 260,-101 12-1,-148 32-269,164-24-17,-44 6 184,148-14-178,0-2 0,-85-2 1,73-7 38,-1-5 1,-126-23-1,149 11-3737,18 3 224,-26-7-899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8:08.286"/>
    </inkml:context>
    <inkml:brush xml:id="br0">
      <inkml:brushProperty name="width" value="0.1" units="cm"/>
      <inkml:brushProperty name="height" value="0.1" units="cm"/>
      <inkml:brushProperty name="color" value="#FFFC18"/>
    </inkml:brush>
  </inkml:definitions>
  <inkml:trace contextRef="#ctx0" brushRef="#br0">12547 25 896,'0'-1'30,"-1"1"0,0 0 1,0 0-1,0-1 0,0 1 0,1 0 1,-1-1-1,0 1 0,0-1 0,1 1 0,-1-1 1,0 0-1,1 1 0,-1-1 0,0 0 1,1 1-1,-1-1 0,1 0 0,-1 0 0,1 1 1,0-1-1,-1 0 0,1 0 0,0 0 1,-1 0-1,-6-7 3570,-8 12-2701,10 0-518,-1 0 0,0 0 0,0-1 0,0 1 0,-1-2 0,1 1 0,-10 2 0,-52 9 2925,11-2-2615,-11 12-4,48-16-532,-1 0 0,-21 4 0,-68 15 1077,84-21-1062,4-1 74,-1-1 0,-40 1-1,28-5-230,-11 1 45,-51-7-1,-259-9 920,340 15-956,-40-3 330,-86-15-1,21 1-459,44 12 219,0 3 0,-146 14 0,42-5-96,37-4 42,38 5 164,-300 7 189,244-36-366,110 13-30,-91-5 0,60 12-32,20-1-6,-83 9 0,51-1 77,23-2-35,-45-2-17,67-3 0,-43-5 55,24 0 2,-97-8 546,-62-13-672,151 15 39,-143-5 1,194 17 22,-336 14 67,90 3 11,-1-1 56,246-12-112,-229 16-100,-164-5 411,339-6-211,32-3 12,-1-1 0,1-3 0,-63-5 1,-131-3 63,152 7-148,35 2-59,-79 13-1,29-1 50,-13-13 10,1 1 10,95-1-44,-143 10-188,16-1 372,-4 1-168,-1-19 68,137 6-100,-240-4 121,189 6-106,-39 5 19,-1 0-43,-112 5 80,-55-2 9,245-9-7,-17 3-106,0 2 1,1 2 0,-56 16 0,-8 1 105,49-15-46,0-2-1,-73-3 1,102-2-56,0 1 0,-37 8 1,38-4 61,0-3 1,-39 2 0,38-6 82,12 1-94,0-1 1,0-1 0,0-1-1,-24-5 1,-152-30-72,26 7 26,121 19 43,-66-17-95,88 23 173,23 4-105,-1 1 0,1-2-1,0 1 1,0 0 0,-6-3-1,3 1 9,0 0 0,0 1 0,-14-2 0,10 2-28,-24-3-13,-1 1 0,-63 3 1,63 1 186,22 1-174,1 0 1,0 2-1,-20 4 1,20-3 74,0-2 1,0 1-1,-20 0 1,13-2 118,0 1 1,-26 6 0,-10 1-169,26-2 8,25-5 14,0 0 0,0-1 0,0 0 0,-7 0 0,-431 3 428,405-2-484,-47 8 0,48-5 63,-48 2 0,17-2-59,-24 0 92,34-10 95,-12 0-144,58 4-118,0 1-1,0 1 0,0 0 0,0 1 0,-18 5 1,30-7 2,0 0 0,1 0 0,-1 1 0,1-1 0,-1 0 0,0 0 0,1 0 0,-1 1 0,1-1 1,-1 0-1,0 1 0,1-1 0,-1 0 0,1 1 0,-1-1 0,1 1 0,-1-1 0,1 1 0,0-1 0,-1 1 1,1-1-1,0 1 0,-1-1 0,1 1 0,0 0 0,0-1 0,-1 1 0,1-1 0,0 1 0,0 0 0,0-1 1,0 1-1,0 0 0,0-1 0,0 1 0,0 0 0,0-1 0,0 1 0,0 0 0,0-1 0,1 1 0,-1-1 1,0 1-1,0 0 0,1 0 0,1 6-1726,-31-33-7528,3-3 5712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8:13.315"/>
    </inkml:context>
    <inkml:brush xml:id="br0">
      <inkml:brushProperty name="width" value="0.1" units="cm"/>
      <inkml:brushProperty name="height" value="0.1" units="cm"/>
      <inkml:brushProperty name="color" value="#FFFC18"/>
    </inkml:brush>
  </inkml:definitions>
  <inkml:trace contextRef="#ctx0" brushRef="#br0">1722 153 384,'0'0'10,"0"0"0,0 0 0,0-1 0,0 1 0,0 0 0,0-1 0,0 1 0,0 0 0,0-1 0,-1 1 0,1 0 0,0-1 0,1 1 0,-1 0 0,0 0 0,0-1 0,0 1 0,0 0 0,0-1 0,0 1 0,0 0 0,0 0 0,0-1 0,1 1 0,-1 0 0,0-1-1,0 1 1,0 0 0,1 0 0,9-15-136,0 1 70,-7 8 325,4-9 102,-8 6 2845,-24 9 709,20 1-3703,1-1-1,-1 1 1,1 0-1,0 1 1,-1-1-1,1 1 0,0 0 1,0 0-1,-5 3 1,5-3-211,0 1 1,0-1 0,-1 0-1,1 0 1,-1-1-1,1 1 1,-1-1 0,0 0-1,-6 1 1,-33-5 781,-1-1 0,-74-19 0,95 18-543,-1 2-120,0 1-1,0 1 1,0 1-1,-26 3 0,-23 0 488,61-3-482,2 1-25,0-1-1,0 0 1,0-1-1,0 0 0,0-1 1,0 0-1,1-1 1,-21-7-1,23 6-23,0 0-1,0 1 0,0 0 1,0 1-1,0 0 0,-1 0 1,1 0-1,-12 0 0,-46-3-26,-139 5 639,54 5-436,-81-5 564,223 0-737,0-1 0,0-1 0,0 0 0,-9-3-1,9 3-11,1 0-1,0 0 1,-1 0 0,-10 0-1,-14-7-60,9 2 193,21 6-306,0 0 0,0-1 0,-1 1 0,1 1 0,0-1 1,-4 0-1,-6 1-2187,1 1 0,-1 0 0,-21 6 0,-6 2-1337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8:18.971"/>
    </inkml:context>
    <inkml:brush xml:id="br0">
      <inkml:brushProperty name="width" value="0.1" units="cm"/>
      <inkml:brushProperty name="height" value="0.1" units="cm"/>
      <inkml:brushProperty name="color" value="#FFFC18"/>
    </inkml:brush>
  </inkml:definitions>
  <inkml:trace contextRef="#ctx0" brushRef="#br0">3152 191 1024,'-2'-2'34,"0"1"-1,-1 0 1,1-1 0,0 1-1,0-1 1,1 0 0,-1 0 0,0 0-1,1 0 1,-1 0 0,1 0-1,-1 0 1,1 0 0,0-1-1,0 1 1,0 0 0,0-1 0,0-3-1,-1-2-40,2-1 0,-1 1 0,1-1 0,1-10 0,0 12 387,0 1 0,-1 0 1,0-1-1,-1 1 0,1 0 0,-1-1 0,0 1 0,-4-12 1,4 16-272,0 0 0,-1 0 0,1 0 0,0 1 0,-1-1 0,0 0 0,1 1 0,-1-1 0,0 1 0,1 0 0,-1-1 0,0 1 0,0 0 0,0 0 0,0 0 0,0 1 0,-1-1 0,1 0 0,0 1 0,0-1 0,0 1 0,-1 0 0,1 0 0,0 0 0,0 0 0,-1 0 0,1 0 0,0 0 0,-4 2 0,-4 0 207,0 0 1,1 1-1,-1 1 0,0 0 0,-10 5 0,-27 18 443,26-14-354,0-1 0,-25 9 0,-1-2 92,5-2-80,0-2 0,-47 10 1,57-18-390,0-1 0,-1-3 0,-33 1 0,-236-4 2191,218-7-2215,1 0 167,69 7-108,-7-1 14,0 2 0,-26 4 0,-10 1 234,-1-2 0,-110-7 0,42 0-199,-31 14-110,76-3 71,-91-6 398,95-3-276,29-2-301,-1-2-1,-56-12 0,53 7 155,9 3 18,0 1 0,-49 1 0,74 4-59,0-1 0,-34-8 0,0 0 388,37 9-451,-29 1 1,33 0 105,0 1 0,-1-2 0,1 1 0,-15-4-1,18 2 74,-1 1 1,1 1-1,0-1 0,-1 1 0,-9 2 0,8-1-32,-1-1 1,-16-1 0,-66-18 280,8 1-3368,75 19 322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8:21.762"/>
    </inkml:context>
    <inkml:brush xml:id="br0">
      <inkml:brushProperty name="width" value="0.1" units="cm"/>
      <inkml:brushProperty name="height" value="0.1" units="cm"/>
      <inkml:brushProperty name="color" value="#FFFC18"/>
    </inkml:brush>
  </inkml:definitions>
  <inkml:trace contextRef="#ctx0" brushRef="#br0">2824 100 3968,'-34'-49'2976,"33"48"-2942,0 1 0,0-1 0,0 1 0,1-1 0,-1 1 0,0-1-1,0 1 1,0 0 0,0-1 0,0 1 0,0 0 0,0 0 0,-1 0 0,1 0 0,0 0 0,-1 0 0,-24 1 652,18-1-269,-10-1 472,0-1 0,-25-5 0,25 4-372,1 0 0,-27-1 0,0 4-9,13-1-404,-1 1-1,0 2 1,-38 7 0,47-6 112,-1 0-1,1-2 1,-29-1-1,21-1 66,-38 5 0,-132 14 75,-78 11 99,227-22-167,0-3 1,-84-4 0,57-2-265,33 2-16,-59-9 0,-17-2 119,77 9-89,1-3 0,-70-15-1,70 6-31,19 6 28,-46-8 1,21 8 106,-1 3-1,0 1 1,0 3 0,-75 8 0,-68 23 1053,176-27-955,0 0-1,-20 6 0,31-7-271,1 0 0,0 1 0,0 0 0,0 0 0,0 0 0,1 0 0,-1 1 0,1 0 0,-8 7-1,11-8-368,-1 1-1,1 0 0,0 0 0,0 0 0,0 0 0,1 0 1,0 0-1,0 0 0,0 0 0,0 1 0,0-1 0,1 6 0,-5 15-3954,5-25 4194,0 1-1,0-1 1,0 1 0,-1 0-1,1-1 1,0 1-1,0-1 1,-1 1 0,1-1-1,0 0 1,-1 1 0,1-1-1,-1 1 1,1-1-1,-1 0 1,1 1 0,-1-1-1,1 0 1,-1 1 0,1-1-1,-1 0 1,1 0-1,-1 1 1,1-1 0,-1 0-1,1 0 1,-1 0 0,0 0-1,0 0 1,-33-1-3053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8:23.705"/>
    </inkml:context>
    <inkml:brush xml:id="br0">
      <inkml:brushProperty name="width" value="0.1" units="cm"/>
      <inkml:brushProperty name="height" value="0.1" units="cm"/>
      <inkml:brushProperty name="color" value="#FFFC18"/>
    </inkml:brush>
  </inkml:definitions>
  <inkml:trace contextRef="#ctx0" brushRef="#br0">2279 371 4224,'-1'-1'111,"-1"1"0,1-1 0,0 0 0,0 0-1,0 1 1,0-1 0,0 0 0,0 0 0,1 0 0,-1 0 0,0 0 0,0 0 0,1-1 0,-1 1 0,1 0 0,-1 0-1,0-3 1,0 1-136,1 0-1,0 0 1,0 0-1,0 0 1,0 0-1,0-1 0,1-2 1,5-20 502,1 0 0,11-30 0,5-13 1302,-2 16-675,-21 51-1026,1 1-1,-1-1 0,0 0 0,1 1 1,-1-1-1,0 0 0,0 0 1,0 1-1,0-1 0,0 0 0,-1 0 1,1 1-1,-1-1 0,1 0 1,-1 1-1,1-1 0,-1 1 0,0-1 1,-1-2-1,-1 1 22,1 1 0,0-1 0,-1 1 0,1 0 0,-1 0 0,0 0 0,0 0 0,0 0 0,-5-2 0,-5-1-6,0 1 0,-1 0 1,1 1-1,-16-2 1,-52-3 981,-142 5 0,123 4-894,13 3-159,-114 20 0,164-19 24,-47 14 217,0 0 205,-221 19 753,17-3-469,167-27-562,11-2 73,7 7 161,-91 12 326,71-11-1870,115-14 376,-1 0 1,1 0-1,-1-1 1,-12-2 0,-2-1-2153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8:25.640"/>
    </inkml:context>
    <inkml:brush xml:id="br0">
      <inkml:brushProperty name="width" value="0.1" units="cm"/>
      <inkml:brushProperty name="height" value="0.1" units="cm"/>
      <inkml:brushProperty name="color" value="#FFFC18"/>
    </inkml:brush>
  </inkml:definitions>
  <inkml:trace contextRef="#ctx0" brushRef="#br0">3371 164 3712,'-13'-4'513,"10"3"-385,0 0 0,0 0 0,0 0 0,0 0 0,1-1-1,-1 1 1,0-1 0,1 1 0,-4-4 0,5 3-150,0-1-1,0 1 1,0-1 0,0 1 0,0-1-1,1 1 1,-1-1 0,1 0 0,0 1-1,0-1 1,0 0 0,0 0 0,0 1-1,1-6 1,0-5 468,-1 10-352,0-4 244,0 0 0,0 0 1,-1 0-1,0 0 1,-3-13-1,3 18-257,0 0 1,1 1-1,-1-1 0,0 0 0,0 1 0,0-1 1,0 1-1,-1 0 0,1-1 0,0 1 1,0 0-1,-1-1 0,1 1 0,-1 0 1,1 0-1,-1 0 0,0 1 0,1-1 0,-1 0 1,0 0-1,1 1 0,-1-1 0,0 1 1,0 0-1,0-1 0,1 1 0,-1 0 0,-3 0 1,-4 1 34,0 1 0,0-1 0,1 1 0,-1 1 0,1-1 0,-15 8 0,-26 7 213,3-8 258,-82 3 0,86-8-326,-520 44 1504,246-43-1503,191-6-151,-76-8 892,126 3-522,0 4 0,-121 12 0,-151 41 870,27 21-2602,105 0-2569,-75 24-4735,81-48 5398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8:27.807"/>
    </inkml:context>
    <inkml:brush xml:id="br0">
      <inkml:brushProperty name="width" value="0.1" units="cm"/>
      <inkml:brushProperty name="height" value="0.1" units="cm"/>
      <inkml:brushProperty name="color" value="#FFFC18"/>
    </inkml:brush>
  </inkml:definitions>
  <inkml:trace contextRef="#ctx0" brushRef="#br0">5707 76 4480,'-5'-13'947,"4"10"-820,0 0 0,0 0 0,-1 0 0,1 0 0,0 0 0,-1 1 1,0-1-1,1 1 0,-1-1 0,0 1 0,0-1 0,-1 1 0,1 0 0,0 0 0,-1 0 0,1 0 0,-1 1 0,0-1 1,0 1-1,-3-2 0,-7-1 340,0 1 0,-1 1 0,0 0 0,1 1 0,-26 0 0,-73 12 1072,95-9-1496,-47 6 348,-13 2 509,-81 1 1,-181-1 938,273-4-1856,-175 7 72,153-13 122,-391 15 104,212 5-124,-32 3-100,-48-5 231,32-1-161,-1 1-9,44-33 682,0 1-411,270 14-389,-268-10 182,-102-13 31,210 22-57,-302 5 573,369-3-734,42-1-101,-1 1-1,-101 18 0,141-15-657,0 1 0,0 0 0,-20 12 0,21-11-725,0 1 0,-1-2-1,-15 5 1,-20-2-2612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8:42.655"/>
    </inkml:context>
    <inkml:brush xml:id="br0">
      <inkml:brushProperty name="width" value="0.1" units="cm"/>
      <inkml:brushProperty name="height" value="0.1" units="cm"/>
      <inkml:brushProperty name="color" value="#FFFC18"/>
    </inkml:brush>
  </inkml:definitions>
  <inkml:trace contextRef="#ctx0" brushRef="#br0">8079 393 2432,'4'-5'10349,"-4"1"-11056,-3-1 835,-1 0 0,1 0 0,-1 0 0,0 0 0,0 1 0,-1-1 0,0 1 0,1 0 0,-1 0 0,-1 1 0,1-1 0,0 1 0,-1 0 0,0 1 0,1 0 0,-1 0 0,0 0 0,-11-2 0,-35-6 252,-1 2 0,1 2 0,-81 1 0,56 6-249,-188-6-112,25 2 502,130 5-680,-198-2 932,289-1-682,-32-5 0,32 2-72,-32 0-1,-203-1-199,152 6 378,-119-3-144,146-6 34,39 3-210,-38 1-1,-114-2 199,132 2 28,-39-1-25,5 6-74,-2 0 125,-115-12 0,-3-6-75,134 13 164,-140-14-144,114 2 161,69 10-420,0 1 0,-44-2 0,-105 2 735,-66-2-138,-103 2-302,-373 17-24,379-26 4,291 8-172,28 2 78,-29 1 0,-631 3-151,518-6 32,76 7 237,15 1 163,-88-10-1,26-6-180,75 7 294,-111 4 1,109 3-265,-48 3-887,-48-1-3283,101-7 506,0-2 0,-118-30 1,61 5 406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8:44.494"/>
    </inkml:context>
    <inkml:brush xml:id="br0">
      <inkml:brushProperty name="width" value="0.1" units="cm"/>
      <inkml:brushProperty name="height" value="0.1" units="cm"/>
      <inkml:brushProperty name="color" value="#FFFC18"/>
    </inkml:brush>
  </inkml:definitions>
  <inkml:trace contextRef="#ctx0" brushRef="#br0">2900 184 2560,'-1'-5'139,"-1"2"-40,1 0 0,0 0 0,1 0 0,-1 0 0,0 0 0,1 0 0,0 0 1,0 0-1,0 0 0,0-1 0,1-5 0,0-2 319,0-1-1,-1 1 1,-1-12-1,1-1 1427,-1 22-1746,1 0-1,-1 1 0,0-1 1,1 1-1,-1 0 0,0-1 0,0 1 1,0 0-1,0-1 0,0 1 1,0 0-1,-1 0 0,1 0 0,0 0 1,-1 0-1,1 0 0,-2 0 1,-26-14 545,2 10-370,-1 0-1,1 2 1,-1 0-1,0 2 1,-34 4 0,-137 24 523,167-21-657,11-1 12,0 1 1,-31 13 0,4-1-42,36-15-67,-1-1 0,0 0 1,0-1-1,0 0 0,0-1 0,0 0 0,0-1 1,0-1-1,-16-4 0,9 4 43,0 1 0,-35 2 1,9 1 145,-142 7 594,168-8-620,-25 4 0,2 0-100,-21 4-170,32-5-93,-18 1-124,22-5 356,0-2 0,-41-6-1,8-1 154,-75-3 0,-64 10-142,149 2 156,-46 4-103,58-1 110,-1-2 0,-48-5-1,16-3 7,-104 4 0,-72 19-3112,191-12 901,-10 0-652,-21-4-640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8:52.928"/>
    </inkml:context>
    <inkml:brush xml:id="br0">
      <inkml:brushProperty name="width" value="0.1" units="cm"/>
      <inkml:brushProperty name="height" value="0.1" units="cm"/>
      <inkml:brushProperty name="color" value="#FFFC18"/>
    </inkml:brush>
  </inkml:definitions>
  <inkml:trace contextRef="#ctx0" brushRef="#br0">8013 260 3456,'-18'-17'1141,"17"16"-1068,1 1 1,-1-1-1,1 0 0,-1 1 0,1-1 1,0 1-1,-1-1 0,1 0 0,0 0 1,0 1-1,-1-1 0,1 0 1,0 0-1,0 1 0,0-1 0,0 0 1,0 0-1,0 1 0,0-1 0,0 0 1,0 0-1,0 1 0,1-1 0,-1 0 1,0 1-1,1-2 0,11-15 122,-9 12 27,-2 4-101,1 0 1,-1-1 0,0 1 0,0 0-1,-1-1 1,1 0 0,0 1-1,0-1 1,-1 1 0,1-1 0,-1 0-1,1 1 1,-1-1 0,0 0-1,0 1 1,0-1 0,0 0 0,0 0-1,0 1 1,0-1 0,0 0-1,-1 1 1,1-1 0,-1 0 0,1 1-1,-1-1 1,0 0 0,1 1-1,-1-1 1,0 1 0,0-1 0,-1 0-1,-1-1-31,1 1 0,-1 0-1,1 0 1,-1 0 0,0 1-1,0-1 1,0 1 0,0-1-1,0 1 1,0 0 0,0 0 0,0 0-1,-1 1 1,1-1 0,0 1-1,-6 0 1,-7 0 171,1 1 1,-30 6-1,36-6-220,-1-1 0,1 0 1,-1 0-1,1-1 0,0-1 0,-1 1 0,1-1 1,0-1-1,-12-4 0,8 3 27,-1 0-1,0 1 1,-17-2 0,-68-1 438,-148 10 1,138-2-219,61-3-165,20 0 2,0-2 1,-29-6-1,-35-4-144,-104-10 290,90 9 119,52 7-265,-146-10 454,102 10-626,1-1 41,-113 16 518,-6 18-571,71-24 295,80-3-184,-124-5 156,108 7-152,-103 13 0,110-4-63,-159 28 377,78 0-376,-47 10 54,49-10 83,-28 5-30,139-36-167,0-1-1,-59 0 0,-13-4 422,-127-4-230,213-1-117,-55-14-1,55 11-11,-50-6-1,-53-7 163,41 5-71,12 4-322,-178-19 577,159 15-284,13 0 81,-15 5-64,-172 8-1,204 5-29,-4 0-118,-110-7 0,-58-8 104,132 8-25,10 1 14,32 2 58,-97-13 0,58-3 148,-1 5-1,1 4 0,-127 8 1,-9 2-2268,19-1-3793,86 6 464,-26-7 870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8:45.217"/>
    </inkml:context>
    <inkml:brush xml:id="br0">
      <inkml:brushProperty name="width" value="0.1" units="cm"/>
      <inkml:brushProperty name="height" value="0.1" units="cm"/>
      <inkml:brushProperty name="color" value="#FFFC18"/>
    </inkml:brush>
  </inkml:definitions>
  <inkml:trace contextRef="#ctx0" brushRef="#br0">7559 159 3328,'0'-3'131,"0"0"0,0 0 0,0 0 0,1 0 0,-1 0 0,1 0 0,0 0 0,0 0 0,0 0 0,0 0 0,0 1 0,1-1 0,-1 1 0,1-1 0,2-3 0,-3 5-79,0-1 0,-1 1 0,1 0 0,0-1 0,-1 1 0,0-1 0,1 1 0,-1-1 0,0 1 0,1-4 0,-1-4 3210,0 8-3121,-1 0 0,1 0-1,0 0 1,0 0-1,-1-1 1,1 1 0,-1 0-1,1 0 1,-1 0-1,-1-1 1,-2 1 11,1 0-1,-1 0 1,0 1 0,0-1-1,0 1 1,0 0 0,0 1-1,-5 0 1,-5 0 232,9-1-259,-335 9 3249,330-8-3337,-60 5 350,-72 15-1,66-5-199,-1-4 0,-148 4-1,14-6 163,67-2 17,32-10-164,-195-27 1,303 28-181,-52-3 28,-75 2 0,71 2-316,-200 11 720,-279-7 63,441 1-521,61-2-9,0-2 0,-57-5 0,80 2 13,-128-10 0,-123 3-117,29 17 400,149-6-129,-100-9 0,108 1 17,-140 9 0,171 2-190,22-1 25,-2-1 0,1-2 0,0 0 0,-45-6 0,-7-5 9,-1 3 0,0 3 0,0 5 0,-81 10 0,128-8 1,0-1 0,0-1 0,0-2 0,-62-10 0,46 3 165,-90-5 1,-52 13 0,84 1-285,99-1 113,-250 10 412,224-7-250,-42-4 0,24 0 18,-158-4-265,-118 13 390,249-6-763,-1-4 0,-131-21 0,92 9-3498,37 5-1278,-97-23-1,60-4 1407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9:00.294"/>
    </inkml:context>
    <inkml:brush xml:id="br0">
      <inkml:brushProperty name="width" value="0.1" units="cm"/>
      <inkml:brushProperty name="height" value="0.1" units="cm"/>
      <inkml:brushProperty name="color" value="#FFFC18"/>
    </inkml:brush>
  </inkml:definitions>
  <inkml:trace contextRef="#ctx0" brushRef="#br0">15 24 3968,'-5'-14'11392,"0"5"-9723,0 9-1168,5 0-492,0 0 0,1 0 0,-1 0 0,0 0 0,0 0 0,1 0 0,-1 0 0,0 0-1,0 0 1,0 0 0,1 1 0,-1-1 0,0 0 0,0 0 0,0 0 0,1 0 0,-1 1 0,0-1 0,0 0 0,0 0 0,0 0 0,0 0-1,0 1 1,1-1 0,-1 0 0,0 0 0,0 1 0,0-1 0,0 0 0,0 0 0,0 0 0,0 1 0,0-1 0,0 0 0,0 0 0,0 1-1,0-1 1,0 0 0,0 0 0,0 0 0,0 1 0,0-1 0,0 2 295,10-1 811,-4 12-417,0-7-186,-3-2-528,1 0 0,-1-1 0,1 1 0,0-1 0,0 0 0,0 0 0,0 0 0,0 0 0,0-1 0,1 0 0,6 3 0,-9-4 7,0 0-1,1-1 0,-1 1 1,1 0-1,-1-1 0,1 1 0,-1-1 1,1 0-1,-1 0 0,5-1 1,3 1 3,-9 0 70,0 0-138,2 0 52,-1 0-47,3 0 32,-1 0 42,-4 1-84,1 0-1,-1 0 1,0 0 0,0 0 0,0 0-1,0 0 1,0 0 0,0 0-1,0 0 1,0 0 0,0 0 0,-1 0-1,1 0 1,-1 1 0,-3 4-807,-1 0 1,0-1 0,0 1 0,0-1-1,-1-1 1,1 1 0,-1-1-1,0 0 1,-12 6 0,-28 10-2683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9:09.797"/>
    </inkml:context>
    <inkml:brush xml:id="br0">
      <inkml:brushProperty name="width" value="0.1" units="cm"/>
      <inkml:brushProperty name="height" value="0.1" units="cm"/>
      <inkml:brushProperty name="color" value="#FFFC18"/>
    </inkml:brush>
  </inkml:definitions>
  <inkml:trace contextRef="#ctx0" brushRef="#br0">8454 26 3712,'0'-25'3504,"-12"29"-2171,3-2-1096,0 0 0,0 0 0,0-1 0,-15 0 0,-17 1 749,-260 32 967,63-10-701,164-18-780,-100-5 0,81-2-157,-37 2 339,-150-3 201,145-6-703,-81-4 160,-176-12 352,275 16-246,-313 1 218,261 9-477,-380 12 908,286-2-891,78-4-27,105-4 29,-415 9 439,76-12-393,99 7 129,26-1-258,-92 1 255,28-2-140,235 0-29,-228-18 0,-181-11 1323,509 23-1466,-210 3 152,3 18-999,-223 59-9260,309-57 4224,-10-10 1125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9:18.511"/>
    </inkml:context>
    <inkml:brush xml:id="br0">
      <inkml:brushProperty name="width" value="0.1" units="cm"/>
      <inkml:brushProperty name="height" value="0.1" units="cm"/>
      <inkml:brushProperty name="color" value="#FFFC18"/>
    </inkml:brush>
  </inkml:definitions>
  <inkml:trace contextRef="#ctx0" brushRef="#br0">17646 202 3840,'-14'-12'1285,"14"11"-1138,-1 1 0,1-1 0,-1 0 0,1 1 0,0-1 0,-1 0 0,1 0-1,0 0 1,-1 1 0,1-1 0,0 0 0,0 0 0,0 0 0,-1 1 0,1-1 0,0 0 0,0 0 0,0 0-1,1-1 1,-1 1-75,0 1 0,0-1 0,0 0 0,0 1 0,0-1 0,0 0 0,0 1 0,0-1 0,0 0 1,0 0-1,0 1 0,-1-1 0,1 0 0,0 1 0,-1-1 0,1 1 0,0-1 0,-1 0 0,0 0 0,-23-13 1355,-1-1-300,11 2 33,0 1 0,-24-16 0,32 24-1045,0 1-1,0 0 1,0 0 0,0 1-1,0 0 1,-1 0 0,1 1-1,-1-1 1,1 1 0,-12 0-1,-814 1 3246,375 6-2933,-386-6 1013,484-19-1307,287 14-79,-72-11 134,-76-3-158,-578 19-99,388 6 154,58 3-10,134 7-183,-260 21 275,-18-14-34,439-23-103,-264 5 73,-43-3-63,192-3-16,-529 1-146,541-5 364,71 1-202,-27-1-209,-57-1 50,19 5 296,-315 6-162,107-8 74,125-2 121,-530 5-365,576-10 203,-1 0 43,-165 5-182,174-5 91,-61 2 0,-196 22 0,303-21 0,3-1 0,-121-1 6,78 4 20,-138 5-138,-271 24 107,272-19 128,-253-1-129,379 6-20,53-1 20,-144-4 54,49-1-5,39-2-106,-55 1 41,-42 3 310,82-6 93,-71 5-48,68 1 98,55-2-328,65 0-77,-241 15-2021,111 6-4409,139-15 1505,-124 1 0,14-14 889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9:20.221"/>
    </inkml:context>
    <inkml:brush xml:id="br0">
      <inkml:brushProperty name="width" value="0.1" units="cm"/>
      <inkml:brushProperty name="height" value="0.1" units="cm"/>
      <inkml:brushProperty name="color" value="#FFFC18"/>
    </inkml:brush>
  </inkml:definitions>
  <inkml:trace contextRef="#ctx0" brushRef="#br0">2895 1 1792,'0'0'13,"-1"0"-1,1 0 1,0 0-1,0 0 1,-1 0-1,1 1 1,0-1 0,0 0-1,-1 0 1,1 0-1,0 1 1,0-1 0,0 0-1,0 0 1,0 0-1,-1 1 1,1-1 0,0 0-1,0 0 1,0 1-1,0-1 1,0 0-1,0 1 1,0-1 0,0 0-1,0 0 1,0 1-1,0-1 1,0 0 0,0 0-1,0 1 1,0-1-1,0 0 1,0 0-1,0 1 1,0-1 0,0 0-1,1 0 1,-1 1-1,0-1 1,0 0 0,0 0-1,0 1 1,1-1-1,-1 0 1,0 0 0,0 0-1,0 1 1,1-1-1,-1 0 1,0 0-1,0 0 1,1 0 0,-1 0-1,0 0 1,0 1-1,1-1 1,-1 0 0,0 0-1,0 0 1,1 0-1,-1 0 1,1 0-1,25 2 1413,-12-1 329,-5 1-1335,-1 1 0,0 0 1,0 0-1,0 1 0,-1 0 1,1 0-1,12 11 0,-19-15-326,-1 0 0,1 1 0,-1-1 0,1 1 0,-1-1 0,0 0 0,1 1 0,-1-1 0,0 1-1,1-1 1,-1 1 0,0-1 0,0 1 0,1 0 0,-1-1 0,0 1 0,0-1 0,0 1 0,0 0 0,0-1 0,0 1-1,0-1 1,0 1 0,0-1 0,0 1 0,0 0 0,-1 0 1,1 0 0,-1 0 1,1-1-1,-1 1 0,0 0 0,1-1 0,-1 1 0,0 0 1,1-1-1,-1 1 0,0-1 0,0 1 0,0-1 1,0 0-1,0 1 0,-6 1 197,-1 0 1,1 0-1,-10 0 0,13-1-213,-22 1 320,0-1 1,-28-2-1,3 0 44,-304-14 337,50 0 654,58 6-589,-104-25-231,-43 20-121,341 14-418,-258 23 1387,157-8-581,-126 19-1416,92-2-7888,173-29 6982,1-1-1,-1-1 0,-20 0 1,9-4-926,-38-9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9:28.991"/>
    </inkml:context>
    <inkml:brush xml:id="br0">
      <inkml:brushProperty name="width" value="0.1" units="cm"/>
      <inkml:brushProperty name="height" value="0.1" units="cm"/>
      <inkml:brushProperty name="color" value="#FFFC18"/>
    </inkml:brush>
  </inkml:definitions>
  <inkml:trace contextRef="#ctx0" brushRef="#br0">6848 175 4864,'-2'-12'706,"1"-1"1,-1-13 0,2 22-888,0 1 0,0-1-1,1 1 1,-1-1 0,1 1 0,0-1 0,0 1 0,0 0 0,1-1 0,-1 1-1,1 0 1,2-5 0,-3 7 396,0 0 0,0-1-1,0 1 1,-1-1 0,1 1 0,0-1-1,-1 0 1,0 1 0,1-1 0,-1 0 0,0 1-1,0-1 1,0 0 0,0 1 0,0-1-1,0 0 1,0 1 0,-1-1 0,0-1-1,1 2-114,0 0-1,-1 0 0,1 0 0,-1 0 1,1 0-1,-1 0 0,1 0 0,-1 0 0,0 0 1,1 0-1,-1 0 0,0 0 0,0 1 1,0-1-1,1 0 0,-1 0 0,0 1 1,0-1-1,0 1 0,0-1 0,0 1 1,0 0-1,-1-1 0,1 1 0,0 0 1,0-1-1,0 1 0,-2 0 0,-10 0 462,0 0 0,0-1 0,0-1 1,-22-5-1,15 3 49,0 0 1,-1 2-1,1 1 0,-32 2 1,18-1-453,-165 15 634,112-6-336,-96 2 472,5 2-642,31 0-177,-138 2 760,-13 21-306,153-13-491,74-13-30,-123 13-90,-185 10 477,57-3-90,30-4-182,-243 16 326,310-24-330,13 0-55,-97-12 185,-176 22 74,365-20-351,-115 9 4,-212-6 425,295-13-241,92 3-168,-217-11 946,200 4-623,-137 5 0,19 17-3479,25 8-7041,81-9 5841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9:36.549"/>
    </inkml:context>
    <inkml:brush xml:id="br0">
      <inkml:brushProperty name="width" value="0.1" units="cm"/>
      <inkml:brushProperty name="height" value="0.1" units="cm"/>
      <inkml:brushProperty name="color" value="#FFFC18"/>
    </inkml:brush>
  </inkml:definitions>
  <inkml:trace contextRef="#ctx0" brushRef="#br0">66 0 2304,'-6'0'1056,"1"0"-480,0 0-544,-1 0-96,1 6 0,-1-2-160,1 6-96,-1 0-512,1-1-224,-1 1 416,-5 0 224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9:38.846"/>
    </inkml:context>
    <inkml:brush xml:id="br0">
      <inkml:brushProperty name="width" value="0.1" units="cm"/>
      <inkml:brushProperty name="height" value="0.1" units="cm"/>
      <inkml:brushProperty name="color" value="#FFFC18"/>
    </inkml:brush>
  </inkml:definitions>
  <inkml:trace contextRef="#ctx0" brushRef="#br0">2562 1414 3968,'4'5'6796,"2"-5"-5939,15 0 1788,17 0 902,-36-1-3478,0-1-1,0 1 1,0-1 0,0 0 0,-1 0 0,1 0 0,0 1 0,-1-2-1,1 1 1,1-4 0,-1 1 72,0 1 0,-1-1 1,0 0-1,0 1 0,0-1 0,-1 0 0,0-8 0,2-13-27,4-9 14,-3 0 0,0-39 0,0 27-47,2 1 0,2-1 0,16-56 0,-17 77-53,4-35 137,-8 44-115,1 0 0,0 1 0,2 0 0,10-29 1,29-32-134,-33 60 118,-1 0 0,-1 0-1,0-1 1,10-29-1,-14 20-6,-1 0-1,-1 0 0,-1-1 1,-4-51-1,1 19-185,0 54 166,1 0-1,-1-1 1,-1 1-1,1 0 1,-1 0 0,0 0-1,0 0 1,-1 1-1,1-1 1,-1 0 0,-1 1-1,1 0 1,-1 0-1,0 0 1,0 0 0,-7-6-1,-2-1-7,-1 1 0,-1 0 0,0 1-1,-26-14 1,31 20-20,0 0-1,-1 0 1,0 0 0,-20-3-1,-49-2 167,66 8-131,-84-3 13,60 3-23,-67-8-1,-205-32 191,209 29-241,-123 5 187,75 6-186,-90-1 99,127 3-6,-82 15-8,80-4-54,39-9 15,-109-11-1,102 3 10,4-6-42,56 6-4,0 2 1,-28-1-1,-79-5 106,84 7-203,27 1 75,-1 1 1,0 0-1,1 1 0,-25 5 0,40-5 50,-1 1-1,1-1 1,-1 0-1,1 1 1,0 0-1,0 0 1,0 0-1,0 0 1,0 0-1,1 1 1,-1-1-1,1 1 1,-1 0-1,1 0 1,0 0-1,0 0 1,0 0-1,1 0 1,-1 0-1,1 1 1,-1-1-1,1 1 1,0-1-1,0 6 1,-2 10 60,0-1-1,2 0 1,1 32 0,1-26-68,9 186 5,-10-126-12,-1-62 12,1-1-1,0 1 1,7 36-1,-3-32 49,3 51 0,-3-13 49,-3-48-62,0-1 1,-2 1-1,0-1 0,-3 17 0,-1-1-6,3 5 12,2 44 0,1-28-138,0-38 69,1 1 1,6 27 0,-1-8 153,-6-27-101,1 0 1,1 0-1,-1 0 0,1 0 1,0 0-1,1-1 1,0 0-1,0 1 1,0-1-1,7 7 1,6 6 4,32 25 0,-41-37-25,1-1 0,0 0 0,1 0 0,-1-1 1,1 0-1,0-1 0,0 0 0,1-1 0,11 2 0,15 3 57,49 1-1,-36-4-151,15 1 218,107-4-1,65-24 387,174-2-668,-375 25-967,0 1-1,-1 1 1,1 3-1,-1 0 1,60 20 0,-18 7-2948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9:54.721"/>
    </inkml:context>
    <inkml:brush xml:id="br0">
      <inkml:brushProperty name="width" value="0.1" units="cm"/>
      <inkml:brushProperty name="height" value="0.1" units="cm"/>
      <inkml:brushProperty name="color" value="#FFFC18"/>
    </inkml:brush>
  </inkml:definitions>
  <inkml:trace contextRef="#ctx0" brushRef="#br0">6847 6 2688,'-26'-3'1784,"-39"0"1370,48 14-626,13-7-2234,1 0 0,-1 0 0,1 0 0,0 1 0,-4 6 0,5-7 114,-1 0 0,0 0 0,1 0 1,-1 0-1,-1-1 0,1 1 0,-7 5 1,-16 13 938,22-18-1194,-1 0-1,1 0 1,-1 0-1,0 0 1,0-1 0,-7 4-1,-9 4 214,18-10-232,0 1 0,1 0 0,-1-1 0,0 0 0,0 0 0,0 0 0,0 0 0,0 0 0,-1-1 0,1 1 0,-6-1 0,-55 0 705,-48-1-181,-171 21-1,248-17-607,0-1 1,0-2-1,-1-2 0,-61-10 0,-65 0 138,103 10-61,-293 11 289,186-7-541,-4 1 202,-156 16 632,84-18-362,131-1-379,-152-6 229,-98-20-258,143 5 229,12 1-131,-37-3 6,-31 18 277,-82 2-257,188 5 114,18-1-82,-234-5 231,74 2-140,160 3 55,-253-1 447,359 1-562,-32-1 164,-113-7-456,108 3-310,-43-6-56,79 5-86,-87 1-1,104 4-560,25 0 971,2 0 51,0 0 1,-1 0-1,1 0 1,0 0 0,0-1-1,-1 1 1,1 0-1,0-1 1,0 1-1,0-1 1,0 1 0,0-1-1,0 1 1,-1-1-1,1 0 1,1 0 0,-1 1-1,0-1 1,0 0-1,-1-2 1,-36-34-4942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9:57.720"/>
    </inkml:context>
    <inkml:brush xml:id="br0">
      <inkml:brushProperty name="width" value="0.1" units="cm"/>
      <inkml:brushProperty name="height" value="0.1" units="cm"/>
      <inkml:brushProperty name="color" value="#FFFC18"/>
    </inkml:brush>
  </inkml:definitions>
  <inkml:trace contextRef="#ctx0" brushRef="#br0">1334 28 2816,'-5'0'221,"-1"-1"61,-1 0 0,1 0 0,0 0 1,-5-3-1,8 3 713,0 0 0,1 0-1,-1 0 1,0 1 0,0-1 0,1 1 0,-4-1 0,-37 4-750,12-1 553,25-1-660,-1 0 1,1 0-1,-1 1 0,-9 3 0,-6 1-7,-28 8 381,34-10-413,10-3-60,-1 0 0,-1 0 0,-9 1 1,-91 3 749,56-8-645,-85-14 1,41 3 169,28 6 40,-64-8 1329,115 14-1463,-1 0 1,1 2 0,0 0-1,-1 0 1,-24 5 0,11 1-1068,0 2 0,-33 12 1,45-13-438,1 2-1,0-1 1,0 2 0,-18 13 0,-32 25-2636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9:58.888"/>
    </inkml:context>
    <inkml:brush xml:id="br0">
      <inkml:brushProperty name="width" value="0.1" units="cm"/>
      <inkml:brushProperty name="height" value="0.1" units="cm"/>
      <inkml:brushProperty name="color" value="#FFFC18"/>
    </inkml:brush>
  </inkml:definitions>
  <inkml:trace contextRef="#ctx0" brushRef="#br0">2635 24 3712,'-25'-4'2149,"24"4"-1770,-15-1-27,-3-2 465,0 1 0,1 0 1,-1 2-1,-26 1 0,-3 1-311,8 0 344,1 2 1,-68 16-1,-9 1 28,-68-7-355,-172 1 1156,288-10-1477,1-4 0,-102-10 0,100 4 19,-103-1-72,17 4 497,-14-1 186,-21-19 788,55 5-691,-35 6-1455,55 9-7780,72-1 2573,-18-14 1296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8:49.523"/>
    </inkml:context>
    <inkml:brush xml:id="br0">
      <inkml:brushProperty name="width" value="0.1" units="cm"/>
      <inkml:brushProperty name="height" value="0.1" units="cm"/>
      <inkml:brushProperty name="color" value="#FFFC18"/>
    </inkml:brush>
  </inkml:definitions>
  <inkml:trace contextRef="#ctx0" brushRef="#br0">5367 223 4992,'-3'-2'167,"-1"1"-1,1-1 1,0 1-1,-1-1 1,0 1 0,1 0-1,-1 1 1,0-1 0,1 1-1,-1-1 1,0 1 0,0 0-1,1 0 1,-1 1 0,-5 0-1,7-1-56,0 1 0,0-1-1,0 0 1,0 0-1,0-1 1,0 1-1,0 0 1,0-1 0,0 1-1,0-1 1,1 1-1,-1-1 1,0 0 0,-3-2-1,-10-3 1111,7 5-710,0 0-1,-1 1 0,1-1 1,0 1-1,-1 1 1,1 0-1,-13 3 0,-59 19 612,25-6-866,40-13-176,-1-1-1,1-1 1,-1 0 0,0-1 0,0-1 0,0 0 0,1-2-1,-22-3 1,20 0 91,0-1 0,1-1 0,-1-1 1,-29-19-1,-15-8-290,26 19 337,0 1 0,-51-15-1,-248-47-274,303 70 248,0 1 1,-1 2 0,-54 0 0,-97 12-186,13 1-27,68-10 17,-235 11-118,-220 10-116,493-20 724,-50 8-236,28-1-173,20-3-112,-45 1 72,6-7-136,-114 4 243,90 10 297,-84 5-155,-206 20-120,126-8 166,99-27-99,109-3 192,-51-7 361,7 1-503,52 4-1099,-26 2-3812,97 2 4024,1-1 0,-1 1 0,1-1-1,-1 0 1,0-1 0,1 1-1,-1-1 1,1 0 0,-1-1-1,1 1 1,0-1 0,-1 0-1,1 0 1,0-1 0,-9-5-1,1-3-1542,-23-25-1,36 36 2148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9:59.920"/>
    </inkml:context>
    <inkml:brush xml:id="br0">
      <inkml:brushProperty name="width" value="0.1" units="cm"/>
      <inkml:brushProperty name="height" value="0.1" units="cm"/>
      <inkml:brushProperty name="color" value="#FFFC18"/>
    </inkml:brush>
  </inkml:definitions>
  <inkml:trace contextRef="#ctx0" brushRef="#br0">2684 126 5120,'-73'-4'2837,"69"4"-2740,0 0-1,0-1 1,-1 0 0,1 0-1,0 0 1,0 0 0,-5-3-1,-5-1-37,-21-4 780,-45-5-1,38 7 152,33 6-775,-138-18 1735,70 12-1548,-24 0 151,25 6-186,11 0 265,-85 9 1,92-4-293,-69-2 0,68-3-125,-123-9 283,-3 0 274,-60-7 684,-2 0-32,160 16-1164,-87 2-2172,2 5-4196,54 2 444,-5-2 971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50:01.183"/>
    </inkml:context>
    <inkml:brush xml:id="br0">
      <inkml:brushProperty name="width" value="0.1" units="cm"/>
      <inkml:brushProperty name="height" value="0.1" units="cm"/>
      <inkml:brushProperty name="color" value="#FFFC18"/>
    </inkml:brush>
  </inkml:definitions>
  <inkml:trace contextRef="#ctx0" brushRef="#br0">11 1 128,'-11'5'0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50:01.732"/>
    </inkml:context>
    <inkml:brush xml:id="br0">
      <inkml:brushProperty name="width" value="0.1" units="cm"/>
      <inkml:brushProperty name="height" value="0.1" units="cm"/>
      <inkml:brushProperty name="color" value="#FFFC18"/>
    </inkml:brush>
  </inkml:definitions>
  <inkml:trace contextRef="#ctx0" brushRef="#br0">2306 257 5120,'2'-10'1687,"-2"10"-1653,0 0 0,0-1 0,1 1-1,-1 0 1,0-1 0,0 1 0,0-1 0,0 1 0,0 0-1,0-1 1,0 1 0,0 0 0,0-1 0,0 1 0,0-1 0,0 1-1,0 0 1,0-1 0,-1 1 0,1 0 0,0-1 0,0 1-1,0 0 1,-1-1 0,0 0-93,1 0-167,0 0 281,0 0 1,-1 0 0,1 1 0,0-1 0,-1 0 0,1 0 0,-1 0-1,1 1 1,-1-1 0,1 0 0,-1 1 0,1-1 0,-1 0 0,0 0-1,-7-10 934,6 6-675,1 0-1,-1 0 1,-1 1-1,1-1 0,-1 1 1,1-1-1,-1 1 1,0 0-1,-1 0 0,-4-5 1,-4-2 639,-27-17 1,4 2-207,27 20-633,0 0 1,-1 1 0,1 0 0,-1 1 0,-18-7 0,-48-10 200,49 15-274,-16-2 171,-1 2 1,0 1-1,-1 3 1,1 1-1,-69 8 0,60-2 127,-314 24 1179,281-27-950,0-4 1,-113-17 0,-86-10-271,227 28-1347,1 3 0,0 1 0,-62 13-1,90-10 113,-148 24-5597,63-17 2678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50:02.882"/>
    </inkml:context>
    <inkml:brush xml:id="br0">
      <inkml:brushProperty name="width" value="0.1" units="cm"/>
      <inkml:brushProperty name="height" value="0.1" units="cm"/>
      <inkml:brushProperty name="color" value="#FFFC18"/>
    </inkml:brush>
  </inkml:definitions>
  <inkml:trace contextRef="#ctx0" brushRef="#br0">1411 83 3328,'-11'-11'1883,"10"22"-1142,-9-12 61,1-1-1,0 1 1,0-2 0,-1 1 0,1-1 0,1-1-1,-16-7 1,9 4-134,-27-8-1,27 10-471,4 2-38,0 0 0,0 0 0,0 1 0,-17-1 1,-19-2 368,35 3-445,-1 0 0,-12 1 0,-250-3 1422,53 13 320,106 2-1354,-54 7-1847,-41 4-6212,136-20 3952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50:04.083"/>
    </inkml:context>
    <inkml:brush xml:id="br0">
      <inkml:brushProperty name="width" value="0.1" units="cm"/>
      <inkml:brushProperty name="height" value="0.1" units="cm"/>
      <inkml:brushProperty name="color" value="#FFFC18"/>
    </inkml:brush>
  </inkml:definitions>
  <inkml:trace contextRef="#ctx0" brushRef="#br0">2689 41 4096,'0'-1'45,"0"1"0,0 0 0,0-1 1,0 1-1,0-1 0,0 1 0,0-1 1,1 1-1,-1-1 0,0 1 0,0 0 0,0-1 1,0 1-1,0-1 0,1 1 0,-1 0 0,0-1 1,0 1-1,1-1 0,-1 1 0,0 0 0,1 0 1,-1-1-1,0 1 0,1 0 0,-1-1 0,1 1 1,-1 0-1,0 0 0,1 0 0,-1-1 0,1 1 1,-1 0-1,0 0 0,1 0 0,-1 0 1,1 0-1,-1 0 0,1 0 0,-1 0 0,1 0 1,-1 0-1,0 0 0,1 0 0,-1 0 0,1 0 1,-1 0-1,1 1 0,9-4 4225,-30-3-3129,8 2-791,0 0-1,-1 0 1,1 1-1,-1 1 1,-20-1-1,-66 2 550,51 2-785,-90 2 429,-81-1 705,168-5-752,-93 6 0,-359 34 455,234-21-142,147-8-511,-257 22 55,161-14-599,149-12-271,-146-2-6928,204-2 6185,0-2 0,0 1 0,-21-7 0,17 2-102,1 0 0,-16-11-1,29 17 1360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50:09.983"/>
    </inkml:context>
    <inkml:brush xml:id="br0">
      <inkml:brushProperty name="width" value="0.1" units="cm"/>
      <inkml:brushProperty name="height" value="0.1" units="cm"/>
      <inkml:brushProperty name="color" value="#FFFC18"/>
    </inkml:brush>
  </inkml:definitions>
  <inkml:trace contextRef="#ctx0" brushRef="#br0">8840 122 4736,'-1'-3'416,"1"0"0,0 0 0,0 0 0,0 1 0,0-1 1,0 0-1,0 0 0,1 0 0,-1 0 0,1 1 0,1-4 0,0 1 177,-1 1 0,0-1 0,0 1-1,0-9 1,-1 12-512,0-1-1,0 1 1,0 0-1,-1-1 1,1 1-1,0 0 1,0-1 0,-1 1-1,1 0 1,-1-1-1,0 1 1,1 0-1,-1 0 1,0 0 0,1 0-1,-1 0 1,0-1-1,0 2 1,0-1 0,0 0-1,0 0 1,0 0-1,0 0 1,-1 0-1,1 1 1,0-1 0,0 1-1,-1-1 1,1 1-1,0-1 1,-3 0 0,-4 0 52,0 0 0,0 1 0,0-1 0,-12 2 0,3 0 207,-91 0 348,-124-3 309,72-5-546,124 7-454,-1 2 0,-50 10 1,-19 5 191,-131 3 0,187-20-108,-62-7-1,-13 0 207,-213 27-84,233-11-182,-120-3 270,-20 2 64,-11-3-354,156-6-8,-5-3 56,59 0-9,-52 4-1,-273 27-28,246-28 15,81-1 209,-80 6 0,-259 34 48,279-32-208,-39 3 15,40-2 40,-12 0 103,-370 31-144,484-38-88,-203 2 192,111-3-135,-50-6-12,82 4-55,-18-4-24,-36 0 104,42 4 238,-142-23 0,134 17-127,16 3-332,5-1 135,-186-33 78,173 23-80,-1 3-1,-89-4 0,25 7-27,-52-1 74,177 12-27,-91-1 93,-114 16 0,153-10-39,-92-3 0,77-4 67,-244-12-38,276 8-35,-208-21 515,-1 21-220,229 7-964,-1 2 1,1 1-1,0 1 0,0 2 1,-43 15-1,8 4-2746,44-22 1082,-38 5 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50:21.889"/>
    </inkml:context>
    <inkml:brush xml:id="br0">
      <inkml:brushProperty name="width" value="0.1" units="cm"/>
      <inkml:brushProperty name="height" value="0.1" units="cm"/>
      <inkml:brushProperty name="color" value="#FFFC18"/>
    </inkml:brush>
  </inkml:definitions>
  <inkml:trace contextRef="#ctx0" brushRef="#br0">7920 260 1792,'6'0'7562,"-22"-14"-6015,14 13-1363,0 0-1,0 0 1,0 0-1,-1 1 1,1-1 0,0 1-1,0-1 1,0 1 0,0 0-1,-1 0 1,-2 0-1,-27 3 425,-28 11-491,13-2 123,13-4 271,-115 28 439,134-33-888,0 0 1,0-1-1,0 0 0,-1-2 0,-23-1 0,9 1-35,16 0-14,1 0 0,0-1-1,-1 0 1,1-1 0,0 0-1,0-2 1,-15-4 0,-106-37 151,22 9 295,-67-23-651,148 47 143,1 1 94,0 0 0,-42-8 0,49 14 78,1-1 0,-26-11 0,28 10-89,-1 0 1,0 1-1,-23-4 0,-204-3-162,194 11 218,-84-16-1,85 10 129,-85-4-1,-174 20-31,-4-1-586,4 3 710,25 23-198,223-30 9,-33 4 339,12 7-242,17-2-207,-130 5 0,-29-31 117,184 11-98,0 3-1,0 1 1,-78 13 0,62-6-52,-65 1 0,88-9 60,-346-14 185,250-1-212,47 8-259,41 5 357,-380-8 451,394 10-485,-48 4 205,-86 15 0,40-4-291,103-13 0,-170 11-101,181-13 113,-32 0 42,-79 9-1,-209 33 240,116-17-100,117-18 163,62-6-45,-39 6-1,-99 7 592,75-8-726,-123-1-2412,-4-22-5746,101 0 3652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50:26.745"/>
    </inkml:context>
    <inkml:brush xml:id="br0">
      <inkml:brushProperty name="width" value="0.1" units="cm"/>
      <inkml:brushProperty name="height" value="0.1" units="cm"/>
      <inkml:brushProperty name="color" value="#FFFC18"/>
    </inkml:brush>
  </inkml:definitions>
  <inkml:trace contextRef="#ctx0" brushRef="#br0">10215 141 5504,'-9'-9'1054,"8"8"-993,0 0-1,0 0 0,0 0 0,0 0 0,0 0 0,0 1 0,0-1 0,0 0 0,-1 1 1,1-1-1,0 0 0,0 1 0,-1 0 0,1-1 0,0 1 0,-1 0 0,1-1 1,0 1-1,-1 0 0,1 0 0,0 0 0,-3 1 0,-19-3 1912,1 0 0,-27-5 0,-2-2-1675,23 7 78,-51 3-1,54 0-163,-1 0 0,-43-6 0,23-3 144,-21-4 528,-134-6 1,38 14-829,-166 7 834,-116 12-233,16-20-432,188 1-116,-106 2 13,-371 8 130,114-1-118,-664-1 390,1026 3-257,112-3-105,-9 0-15,-263-28 1,343 17-130,-50-9 3,67 9-77,-81-1-1,28 3 104,-93-2 9,42 3-142,134 4 116,-274-7 561,209 10-568,-319 8-151,-490-8 332,751 0-116,-67-1 82,8-15-35,-82-2 302,-94 25-166,118 4-4806,251-14 4505,-18 1-1020,-1-1 0,-26-2 0,17-3-968,-41-13 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50:32.273"/>
    </inkml:context>
    <inkml:brush xml:id="br0">
      <inkml:brushProperty name="width" value="0.1" units="cm"/>
      <inkml:brushProperty name="height" value="0.1" units="cm"/>
      <inkml:brushProperty name="color" value="#FFFC18"/>
    </inkml:brush>
  </inkml:definitions>
  <inkml:trace contextRef="#ctx0" brushRef="#br0">7021 481 4736,'-1'-3'1426,"1"3"-1395,0 0 0,0 0 0,0 0 0,-1 0 497,0 0-497,2 0 6,-1 0 1,0 0-1,0-1 1,0 1-1,0 0 1,0 0-1,0 0 1,0-1-1,0 1 1,0 0-1,0 0 1,0 0-1,0-1 1,0 1-1,0 0 1,0 0-1,0 0 1,0-1-1,0 1 1,0 0-1,0 0 1,0 0-1,0-1 1,0 1-1,0 0 1,0 0-1,0 0 1,0 0 0,-1-1-1,1 1 1,0 0-1,0 0 1,0 0-1,0 0 1,0-1-1,-1 1 1,1 0-1,0 0 1,0 0-1,0 0 1,0 0-1,-1 0 1,1 0-1,0 0 1,0 0-1,-1 0 1,-13-6 916,-1 2 1,1 0 0,-1 0-1,-30-2 1,14 3-340,19 3-345,0-2-1,-19-3 1,-33-10 114,-73-6 1,-67 2 276,106 12-496,-472-7 392,119 8 336,-12-10-146,258 8-789,-157-11 153,137-3-84,-343-47 597,331 31-712,20 5 160,-210-51-44,418 82-35,-112-22-105,-1 6 0,-208-3 0,315 21 98,-468 18 599,302 4-57,-296 29 874,360-45-1597,-1-4-1,-129-16 1,137-1-2801,-40-2-2696,32 7 1287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50:33.286"/>
    </inkml:context>
    <inkml:brush xml:id="br0">
      <inkml:brushProperty name="width" value="0.1" units="cm"/>
      <inkml:brushProperty name="height" value="0.1" units="cm"/>
      <inkml:brushProperty name="color" value="#FFFC18"/>
    </inkml:brush>
  </inkml:definitions>
  <inkml:trace contextRef="#ctx0" brushRef="#br0">0 0 128,'0'6'0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9:07.135"/>
    </inkml:context>
    <inkml:brush xml:id="br0">
      <inkml:brushProperty name="width" value="0.1" units="cm"/>
      <inkml:brushProperty name="height" value="0.1" units="cm"/>
      <inkml:brushProperty name="color" value="#FFFC18"/>
    </inkml:brush>
  </inkml:definitions>
  <inkml:trace contextRef="#ctx0" brushRef="#br0">6187 82 7168,'-4'-1'222,"0"0"0,0 0 1,0 1-1,-1-1 0,1 1 1,0 0-1,0 0 0,0 0 0,0 1 1,0 0-1,0-1 0,0 1 1,0 1-1,0-1 0,0 1 1,0-1-1,0 1 0,1 0 0,-1 0 1,1 1-1,-5 3 0,5-5 50,-1 0-1,1 0 1,-1 0 0,1-1-1,-1 1 1,0-1-1,1 0 1,-1 0 0,-6-1-1,3 1 267,-2-1-432,0 1 1,-1-1 0,1-1 0,0 0 0,0 0 0,-9-4 0,-17-4 265,5 4-126,0 0 1,-1 2-1,-34 0 1,-9 5-80,-84-2 802,93-8-825,38 8-135,0-2 0,-27-6 0,-23-2 23,-223-12 506,256 21-552,-17-1 43,-116 8-1,63 4 212,-63 5-112,-33 3-109,111-11 122,-115-4-49,115-3-13,-201-8 59,-32-1 305,-22 4-192,220 7-198,-36-6-112,-42 20-49,6-1 35,77-7 181,6 1-35,-56-3-73,41-10 84,76 1 29,-115 8 0,-137 10 911,-91 12-2898,-2 34-8145,243-35 6051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50:34.269"/>
    </inkml:context>
    <inkml:brush xml:id="br0">
      <inkml:brushProperty name="width" value="0.1" units="cm"/>
      <inkml:brushProperty name="height" value="0.1" units="cm"/>
      <inkml:brushProperty name="color" value="#FFFC18"/>
    </inkml:brush>
  </inkml:definitions>
  <inkml:trace contextRef="#ctx0" brushRef="#br0">3067 53 3072,'-1'0'302,"-1"-1"1,0 0 0,0 1-1,0-1 1,0 0-1,1 0 1,-1 0 0,0 0-1,1 0 1,-1 0-1,1-1 1,-1 1 0,1 0-1,0-1 1,-1 1-1,1-1 1,0 0-1,0 1 1,-1-3 0,1 2-198,0 0 0,0 0 1,0 1-1,-1-1 1,1 0-1,-1 0 0,1 1 1,-1-1-1,0 1 1,1 0-1,-1-1 0,0 1 1,0 0-1,0 0 1,0 0-1,0 0 0,0 0 1,0 1-1,-5-2 1,-16 3 433,0 1 0,-1 1 0,-35 10 1,-68 25 564,124-37-1128,-9 2 232,0 0-1,0-1 1,1-1-1,-13 0 1,-19 3 77,23-3-116,15-1-102,0 0-1,0 1 0,0-1 1,-8 3-1,5-1 67,-1 0 1,1 0-1,-16 0 1,15-2-108,0 1 1,-17 4-1,-2 0 110,23-5-91,1 0 0,-1 1 0,1 0 0,-1 0 0,-8 3-1,6-2 49,-1 1 0,0-1-1,0-1 1,0 1-1,-10-1 1,-24 5 23,14 0 10,-1-1 0,-43 0-1,-62-5 746,53-1-1127,32 1 226,10 1-56,-74-7 0,44 0 202,20 3 72,-135 1-196,98 3 80,-243 5 536,183 1-398,-1 0 326,93-7-455,-317 14 836,332-9-741,-76 8-4718,91-12 1093,-1-1-1,-44-6 0,6-6-640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50:35.356"/>
    </inkml:context>
    <inkml:brush xml:id="br0">
      <inkml:brushProperty name="width" value="0.1" units="cm"/>
      <inkml:brushProperty name="height" value="0.1" units="cm"/>
      <inkml:brushProperty name="color" value="#FFFC18"/>
    </inkml:brush>
  </inkml:definitions>
  <inkml:trace contextRef="#ctx0" brushRef="#br0">4987 66 4224,'-4'-4'544,"-5"-1"353,7 5-828,0 0 0,0 1-1,0-1 1,1 0 0,-1 1 0,0-1-1,1 1 1,-1 0 0,0 0-1,-2 1 1,2-1-44,0-1 0,-1 0-1,1 1 1,0-1 0,0 0-1,-1 0 1,1 0 0,0-1-1,0 1 1,0 0 0,-1-1-1,1 0 1,0 1 0,0-1-1,-2-1 1,-10-2 940,-43-11 1256,35 8-1683,-28-5-1,-4 4 562,-86-2-1,69 8-439,29 0-170,-56 6 1,-83 10-74,-15 2 74,-129-8 181,98-7-409,-96 7-182,65 6 269,180-8-122,-86 7-2,-205 11 569,12-21 453,191-5-857,-348-3 26,-179 26-7621,447 4 3157,-24 11 294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0:47.790"/>
    </inkml:context>
    <inkml:brush xml:id="br0">
      <inkml:brushProperty name="width" value="0.1" units="cm"/>
      <inkml:brushProperty name="height" value="0.1" units="cm"/>
      <inkml:brushProperty name="color" value="#FFFC18"/>
    </inkml:brush>
  </inkml:definitions>
  <inkml:trace contextRef="#ctx0" brushRef="#br0">3272 1 2176,'0'0'4805,"-22"0"-2912,-48-1-238,-113 5 280,160-1-1507,1 1 0,-30 9 1,-27 16 14,63-22-253,0 0-1,0-2 1,-1 1 0,0-2-1,0 0 1,-33 2 0,-176-16 540,182 7-760,-56 4-1,33 0 412,7-1-298,-119-3 159,114 2-186,44 1-18,-1 0 1,-30-5-1,5-1-28,0 2-1,-77 4 1,57 1 78,15 1 56,-52 9-1,102-11-126,-221 20 177,165-16-105,-93 2 530,-103 8-379,137-7 104,17-2-380,-120 22 0,84-7-4817,120-16 3631,13-2 798,-1-1 1,1 0-1,-1 0 1,0-1-1,1 1 1,-1-1-1,0 0 1,1 1-1,-1-2 1,0 1-1,1 0 1,-1-1-1,0 0 1,1 0-1,-1 0 1,-4-2-1,-7-5-1301,-22-18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0:48.941"/>
    </inkml:context>
    <inkml:brush xml:id="br0">
      <inkml:brushProperty name="width" value="0.1" units="cm"/>
      <inkml:brushProperty name="height" value="0.1" units="cm"/>
      <inkml:brushProperty name="color" value="#FFFC18"/>
    </inkml:brush>
  </inkml:definitions>
  <inkml:trace contextRef="#ctx0" brushRef="#br0">1309 40 1664,'-54'0'2171,"26"-5"-929,19 0-748,8 5-455,1-1-1,-1 1 0,0 0 0,1-1 0,-1 1 0,1-1 0,-1 1 0,0 0 0,0 0 0,1-1 0,-1 1 0,0 0 0,1 0 0,-1 0 0,0 0 0,0 0 0,-10-1 547,8 1-285,-1 0 1,0 0 0,1 0-1,-1 0 1,0 0-1,0 1 1,1 0 0,-1 0-1,1 0 1,-1 0 0,-5 3-1,-1 1-53,1 0-1,-1-1 1,0 0-1,0 0 1,-12 2-1,-26 9 297,27-7-231,-1 0 1,-30 5 0,36-10-21,1-2 1,-31 0-1,30-1-299,-4-1 164,1-2 1,-1 0-1,1-1 1,-28-9-1,-29-6 112,-172-23 1234,194 35-1348,-1 2 0,-73 2-1,94 4-653,17 0-701,-1-1-1,1 0 1,-17-4-1,2-5-2409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0:50.204"/>
    </inkml:context>
    <inkml:brush xml:id="br0">
      <inkml:brushProperty name="width" value="0.1" units="cm"/>
      <inkml:brushProperty name="height" value="0.1" units="cm"/>
      <inkml:brushProperty name="color" value="#FFFC18"/>
    </inkml:brush>
  </inkml:definitions>
  <inkml:trace contextRef="#ctx0" brushRef="#br0">1819 5 2688,'-26'-5'6889,"-2"7"-4701,-26 11-2569,39-8 1258,-21 6-376,15-4-213,-25 4 0,31-9-205,-43 9 185,-111 5 0,22-7 196,100-7-189,-86 16 0,-1 1 524,-147-14 81,186-6-459,-39-9 529,57 1-1292,37 5-395,26 2 98,1 0 1,-1 1-1,1 1 1,-15 1-1,5 2-593,7-1-465,-1 0 0,-1-1-1,-25-2 1,-20-11-1791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1:07.900"/>
    </inkml:context>
    <inkml:brush xml:id="br0">
      <inkml:brushProperty name="width" value="0.1" units="cm"/>
      <inkml:brushProperty name="height" value="0.1" units="cm"/>
      <inkml:brushProperty name="color" value="#FFFC18"/>
    </inkml:brush>
  </inkml:definitions>
  <inkml:trace contextRef="#ctx0" brushRef="#br0">7235 12 3968,'-8'2'376,"1"1"1,0 0-1,0 1 0,0 0 1,0 0-1,-9 7 0,12-7-338,-1-1 1,1 1-1,-1-1 0,0 0 0,-1-1 0,1 1 0,0-1 1,-1 0-1,1 0 0,-1-1 0,0 0 0,-8 1 0,-37-1 864,0 2-1,1 2 0,-1 3 1,-49 13-1,4 3-528,64-16 132,-1-1-1,1-1 1,-48 1-1,18-1 108,-190 0-604,154-8 58,-167 2 164,87 6-284,138-6 43,-44 0 641,-131-15-1,3-13-730,173 25 42,-62 4 0,35 0 214,10-1-161,-130 5 71,78-1-38,60-3-35,-22 3 48,-12-1 732,7-1-755,23 1-44,-54-3-1,32-2 184,71 2-151,-338-15 214,134-5-315,68 5 286,30 2-241,27 6 67,-90-19 0,110 16 63,0 3-1,-1 2 1,-64 4 0,-12-1 134,-3-6-182,-89-3 156,-10 27 948,78-2-846,97-10-349,-1-4 0,-119-14-1,151 10 147,0 2-1,-43 3 1,-34-2-231,-27-6 12,-82-9 431,177 11-54,0 3-1,-73 5 0,-86 20 96,177-19-533,-151 10-2691,156-13 1766,1-2 0,0 0 0,-1-1 0,-35-10 0,-28-10-2859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1:16.694"/>
    </inkml:context>
    <inkml:brush xml:id="br0">
      <inkml:brushProperty name="width" value="0.1" units="cm"/>
      <inkml:brushProperty name="height" value="0.1" units="cm"/>
      <inkml:brushProperty name="color" value="#FFFC18"/>
    </inkml:brush>
  </inkml:definitions>
  <inkml:trace contextRef="#ctx0" brushRef="#br0">2403 78 1024,'-12'3'155,"9"-3"-119,0 1 0,1 0 0,-1 0 0,0 0 0,1 0 0,-1 0 0,-3 3 0,5-3-148,-1-1 231,1 0 1,-1 0-1,1 0 1,-1 0-1,0 0 1,1 0-1,-1-1 1,1 1 0,0-1-1,-1 1 1,-2-2-1,3 1 60,0 0-1,-1 0 0,1 0 1,0 0-1,-1 0 1,1 0-1,-1 1 0,0-1 1,1 0-1,-1 1 1,1-1-1,-1 1 0,0 0 1,1-1-1,-1 1 0,0 0 1,0 0-1,1 0 1,-3 1-1,-4 0-78,1 1 1,-1-1-1,-8 5 0,10-4-1,0 0 0,0 0 0,0-1 0,-12 2 0,17-3-64,-5-1 126,1 1 0,0 1 0,-1-1 0,1 1 1,0 0-1,-6 2 0,-2-1-11,0 0 0,1-1 0,-1 0 1,0-1-1,-24-3 0,-19-3 784,-44-2-289,23 8-288,-111-14 0,168 11-101,-11-2 125,-53-2 1,-11 8-291,-144-6 367,150-4-445,18 3 66,-96-22 0,139 23 71,0 0 0,-43-1-1,-61 6 163,58 1 116,4 0-156,0 3 0,0 3 0,-131 30 0,121-19-4490,37-12 586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1:18.177"/>
    </inkml:context>
    <inkml:brush xml:id="br0">
      <inkml:brushProperty name="width" value="0.1" units="cm"/>
      <inkml:brushProperty name="height" value="0.1" units="cm"/>
      <inkml:brushProperty name="color" value="#FFFC18"/>
    </inkml:brush>
  </inkml:definitions>
  <inkml:trace contextRef="#ctx0" brushRef="#br0">4103 34 4096,'-18'-22'1365,"17"21"-1348,0 0 1,1 0-1,-1 1 0,0-1 0,0 0 0,0 0 1,0 1-1,0-1 0,1 0 0,-1 1 0,0-1 0,0 1 1,0-1-1,-1 1 0,1 0 0,0-1 0,0 1 1,0 0-1,0 0 0,-2 0 0,1 0-30,-1 1 0,1 0 0,0-1 0,0 1-1,-1 0 1,1 0 0,-3 3 0,-4 0-8,-2 2 265,0-2 1,-1 1-1,0-2 0,0 1 1,0-2-1,0 0 1,-16 1-1,-91-2 1275,62-2-1180,32 1-184,-192 9 831,-76 11-250,239-20-558,-140-5 535,-67-5 144,259 10-845,-102 8 550,2-1 98,-329 11 332,301-12-1058,109-6 158,5-1-61,1-1 1,-1 0-1,-16-5 0,-15-2-390,12 1 267,26 5 128,-1 1 0,0 0 1,-17-1-1,2 2-51,1-2 0,-34-7-1,53 9-7,-17-5-103,18 4 123,0 1-1,0 0 1,0 0-1,0 0 1,0 0 0,-5 0-1,-43 1 74,1 2-1,-95 15 0,128-13-47,-164 41 63,168-42-68,0 0 0,0-1 0,-1 0 0,-19-1 0,-9 1-43,-30 2 121,-17 2-41,-82 8 905,-12 2-132,104-5-2232,-148 0 0,212-11 245,-30-5 0,30 1-667,-24-10 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1:20.316"/>
    </inkml:context>
    <inkml:brush xml:id="br0">
      <inkml:brushProperty name="width" value="0.1" units="cm"/>
      <inkml:brushProperty name="height" value="0.1" units="cm"/>
      <inkml:brushProperty name="color" value="#FFFC18"/>
    </inkml:brush>
  </inkml:definitions>
  <inkml:trace contextRef="#ctx0" brushRef="#br0">1728 89 3072,'-1'-2'115,"-1"0"0,1 0 0,-1 0 0,1 0 0,0 0 0,-1 0 0,1 0 1,0-1-1,1 1 0,-1 0 0,0-1 0,1 1 0,-1 0 0,1-1 0,0 1 0,-1-1 0,1 1 0,0 0 0,1-1 0,0-3 1,-1-5 53,-1 10-58,1 0-1,-1 1 1,0-1-1,1 0 1,-1 1-1,0-1 0,0 0 1,0 1-1,1-1 1,-1 1-1,0 0 0,0-1 1,0 1-1,0 0 1,0-1-1,0 1 0,-1 0 1,-15-7 680,14 5-625,0 1 1,-1-1-1,1 1 1,-1 0-1,1 0 0,-1 0 1,1 0-1,-1 1 1,0-1-1,1 1 0,-1 0 1,0 0-1,-5 1 1,-4 0 226,0 1 0,-21 6 0,-95 22 578,-122 59 680,39-12-372,-5-18-177,-181 7-1337,261-53-1720,121-13 1061,-1 0 0,1-2 0,0 1 0,0-2 0,0 0 0,-20-8 0,28 8 134,0 0-1,1-1 1,-1 0-1,-6-5 1,-29-27-2115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1:21.052"/>
    </inkml:context>
    <inkml:brush xml:id="br0">
      <inkml:brushProperty name="width" value="0.1" units="cm"/>
      <inkml:brushProperty name="height" value="0.1" units="cm"/>
      <inkml:brushProperty name="color" value="#FFFC18"/>
    </inkml:brush>
  </inkml:definitions>
  <inkml:trace contextRef="#ctx0" brushRef="#br0">2268 83 5376,'-5'-3'468,"0"1"1,1-1-1,0 0 1,-1 0-1,-5-7 0,4 5-408,0 0 1,-1 0-1,0 1 0,0-1 0,0 2 0,0-1 0,0 1 0,-1 0 0,-9-2 0,0 0 561,-1 1 0,-36-2 0,-27 5-23,-1 4 0,-99 15 0,-96 4 595,157-23-970,-137 3 322,33 20 504,164-15-818,-320 37 585,287-33-1581,47-4-1210,-1-2 1,-80-2 0,35-15-1439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9:11.132"/>
    </inkml:context>
    <inkml:brush xml:id="br0">
      <inkml:brushProperty name="width" value="0.1" units="cm"/>
      <inkml:brushProperty name="height" value="0.1" units="cm"/>
      <inkml:brushProperty name="color" value="#FFFC18"/>
    </inkml:brush>
  </inkml:definitions>
  <inkml:trace contextRef="#ctx0" brushRef="#br0">4973 274 6656,'-5'-2'820,"-11"0"1634,15 2-2624,1-4 27,0 1 312,0-1-1,0 1 0,0-1 0,0 1 1,-1-1-1,0 1 0,0 0 1,0-1-1,0 1 0,0 0 1,-3-5-1,3 4 91,0-1 0,0 0 0,1 0 1,0 0-1,0 0 0,0 0 0,1-5 0,0-4 559,-1 13-781,0 1 0,0-1 1,-1 0-1,1 0 0,0 0 0,0 1 1,-1-1-1,1 0 0,0 0 1,-1 1-1,1-1 0,-1 0 1,0 0-1,-5-11 22,6 11-37,-1-22 574,1 22-565,0 0 0,0 0-1,-1 1 1,1-1 0,0 0 0,0 0 0,0 1 0,-1-1 0,1 0 0,0 1-1,-1-1 1,1 0 0,-1 1 0,1-1 0,-1 0 0,1 1 0,-1-1-1,1 1 1,-1-1 0,1 1 0,-1-1 0,-1 1 0,2-1-21,0 1-1,-1 0 1,1 0 0,0 0-1,-1 0 1,1 0 0,0 0 0,0 0-1,-1-1 1,1 1 0,0 0 0,-1 0-1,1 0 1,0-1 0,0 1 0,0 0-1,-1 0 1,1-1 0,0 1 0,0 0-1,0-1 1,-1 1 0,1 0-1,0 0 1,0-1 0,0 1 0,0 0-1,0-1 1,0 1 0,0 0 0,0-1-1,0 0 1,0 1 14,0 0 1,0 0-1,0-1 1,0 1-1,0 0 0,0 0 1,0-1-1,-1 1 0,1 0 1,0 0-1,0-1 0,0 1 1,0 0-1,0 0 1,0-1-1,-1 1 0,1 0 1,0 0-1,0 0 0,0-1 1,-1 1-1,1 0 1,0 0-1,0 0 0,0 0 1,-1 0-1,1-1 0,0 1 1,0 0-1,-1 0 1,1 0-1,0 0 0,0 0 1,-1 0-1,1 0 0,0 0 1,-1 0-1,1 0 0,0 0 1,0 0-1,-1 0 1,1 0-1,0 0 0,0 0 1,-1 0-1,1 1 0,-1-1 206,0 0-86,-3 0-107,4 0-8,-1 0 0,0 0 0,1 0 0,-1 1 0,0-1 0,1 0 0,-1 1 1,0-1-1,1 0 0,-1 1 0,1-1 0,-1 1 0,1-1 0,-1 1 0,1-1 0,-1 2 0,0-2 21,1 1-1,-1-1 1,1 1 0,-1 0-1,0-1 1,1 1 0,-1-1-1,1 0 1,-1 1 0,0-1 0,1 1-1,-1-1 1,0 0 0,1 0-1,-1 1 1,-1-1 0,-5 3 449,7-3-477,-1 0 0,1 0 0,0 1 0,-1-1 0,1 0 1,0 0-1,-1 1 0,1-1 0,-1 0 0,1 0 0,0 0 0,-1 1 0,1-1 0,-1 0 0,1 0 0,-1 0 0,1 0 1,0 0-1,-1 0 0,1 0 0,-1 0 0,1 0 0,-1 0 0,-13 0-97,-451 0 1137,399-10-849,-4 5-106,58 4-97,0-1 0,-1 0 0,1 0 0,-20-8 0,17 5-13,-1 1 1,-22-4-1,-116 6 279,81 4-312,-310 3 42,370-6 13,1 0 0,-1-1 1,-19-6-1,19 5-6,1 0-1,-1 1 1,-20-2 0,-113-1-19,-101 1 316,175 4-185,-83-10 0,67 2 41,-138 5 0,118 4-23,-163-1-180,66-9 21,131 9 88,-293 14 69,337-11-124,0-1 0,1-2 0,-1-1 0,-46-7 0,0 3-17,13 0 54,-117 6-1,30 17 227,102-10 111,-83 3-1,-176-11-2075,280 2-1945,0 0 1,-38 9-1,7-1-2969,2-2 3133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1:28.754"/>
    </inkml:context>
    <inkml:brush xml:id="br0">
      <inkml:brushProperty name="width" value="0.1" units="cm"/>
      <inkml:brushProperty name="height" value="0.1" units="cm"/>
      <inkml:brushProperty name="color" value="#FFFC18"/>
    </inkml:brush>
  </inkml:definitions>
  <inkml:trace contextRef="#ctx0" brushRef="#br0">5551 248 3328,'-6'-1'312,"-14"-2"522,19 3-806,0 0 0,1-1 0,-1 1 1,1 0-1,-1 0 0,1 0 0,-1-1 0,1 1 0,-1 0 0,1 0 0,-1-1 0,1 1 0,-1 0 0,1-1 0,-1 1 0,1-1 0,0 1 0,-1-1 0,1 1 0,0 0 0,-1-1 1,1 1-1,0-1 0,0 0 0,-1 1 0,1-2 0,0 2-30,0-1 0,0 0-1,-1 0 1,1 0 0,0 1 0,0-1 0,-1 0 0,1 1 0,0-1-1,-1 0 1,1 1 0,-1-1 0,1 0 0,-1 1 0,1-1 0,-1 1-1,1-1 1,-1 1 0,0-1 0,1 1 0,-1-1 0,0 1-1,1 0 1,-1-1 0,-1 1 0,-24-8 1061,7 3-249,14 3-629,0 0-1,1 0 1,-1 1 0,-10-1-1,-11-4 224,8 0-206,1 2 0,-1 0 1,0 0-1,0 2 0,-1 0 1,1 1-1,0 1 0,-1 1 0,1 1 1,-19 3-1,-29 6 91,1-4 0,-2-2 0,1-3 0,-116-12 0,106 2 189,-97 1-1,17 1-456,-124-26 1089,100-3-846,121 23-251,-86-21 153,-83-16-55,186 44 95,-1 3 1,-56 3-1,31 0-126,33-1 164,0 2 0,0 2 0,-61 14 0,-34 19-260,81-23-25,-66 10 0,32-8-21,69-14 73,0 0 1,-1 0-1,1-2 1,0 0-1,-24-2 1,7-3 113,-45-13 1,56 14-139,-1 1 0,0 1 0,1 1 0,-1 1-1,0 0 1,-35 7 0,-40 0 126,11-2-92,-62 5-156,2 0 41,83-10 138,-138 3 157,-55-1-16,134-3-119,-29-2 67,-99 3-213,190 3 359,-50 2 61,-154-5-73,247 0-588,0-1 0,0 0 0,0-1 0,-21-6-1,26 5-803,1-1 0,-1 0 0,1-1-1,-13-7 1,-20-16-3360,-14-5 869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1:35.072"/>
    </inkml:context>
    <inkml:brush xml:id="br0">
      <inkml:brushProperty name="width" value="0.1" units="cm"/>
      <inkml:brushProperty name="height" value="0.1" units="cm"/>
      <inkml:brushProperty name="color" value="#FFFC18"/>
    </inkml:brush>
  </inkml:definitions>
  <inkml:trace contextRef="#ctx0" brushRef="#br0">201 0 3200,'-39'0'1216,"29"4"-928,-12-4 96,16 0 32,-5 5-480,0-5-160,1 6 160,-1-6 96,5 4 0,1-4 64,-6 0-288,5 5-32,1-5-224,-6 5-64,0-1-352,6 1-160,-4-1 192,-2 2 160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1:36.778"/>
    </inkml:context>
    <inkml:brush xml:id="br0">
      <inkml:brushProperty name="width" value="0.1" units="cm"/>
      <inkml:brushProperty name="height" value="0.1" units="cm"/>
      <inkml:brushProperty name="color" value="#FFFC18"/>
    </inkml:brush>
  </inkml:definitions>
  <inkml:trace contextRef="#ctx0" brushRef="#br0">4864 110 4736,'-27'-10'3093,"17"3"-2248,9 7-744,0-1 0,1 0 0,-1 0 1,0 1-1,0-1 0,0 0 0,0 1 0,0-1 0,0 1 1,0 0-1,0-1 0,-1 1 0,-3-2 117,0 0 0,0 0 0,0 0 0,0-1 0,-6-4 0,-16-8 53,-13-3 555,31 12-759,-1 2 0,0-1 0,-1 1 1,1 0-1,-1 1 0,0 1 0,0-1 1,1 2-1,-13-1 0,-91 11 851,102-8-862,0 1 0,1 0 0,-1 0 0,1 1 0,-12 5 0,-9 3 8,-16 1 69,0-2 0,0-3 1,-1-1-1,0-2 0,0-3 1,0-2-1,0-1 0,1-3 1,-76-18-1,85 12-93,26 7-48,-1 0 0,-1 1 0,1 0 0,-27-1 0,-49 7 213,-111 18 1,17 4 50,147-21-146,1-2 1,-54-3 0,26 0-6,27 1-18,2 1-127,1-2 1,-60-8-1,52 3 174,0 2 1,-85 3 0,57 2 53,16-1-93,-4-1 49,-100 12 1,-273 26 431,5-35-264,226-3 42,42-8-160,-31 0 82,33 28 446,69-6-522,4-1-271,27-3-1272,-85 3 0,123-13 402,1 0-1,-1-1 0,1-1 1,-21-6-1,-65-27-5795,23 3 2940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1:40.042"/>
    </inkml:context>
    <inkml:brush xml:id="br0">
      <inkml:brushProperty name="width" value="0.1" units="cm"/>
      <inkml:brushProperty name="height" value="0.1" units="cm"/>
      <inkml:brushProperty name="color" value="#FFFC18"/>
    </inkml:brush>
  </inkml:definitions>
  <inkml:trace contextRef="#ctx0" brushRef="#br0">1852 216 2304,'-2'-2'85,"0"0"1,0 0-1,0-1 0,0 1 1,0 0-1,1-1 0,-1 0 1,1 1-1,0-1 0,0 0 1,0 0-1,0 1 0,0-1 1,1 0-1,-1 0 0,1 0 1,0 0-1,0 0 0,0-5 1,-1 0 51,0 1 1,-1 0-1,0 0 1,0 0 0,-1 1-1,0-1 1,-4-7-1,1 2 442,4 8-385,-1 0 0,1 0 0,-1 0 0,0 0 0,0 1 0,0-1-1,0 1 1,-1 0 0,1 0 0,-1 0 0,-5-2 0,1 0 34,0 1 0,-1 0 0,0 0 0,-12-3 0,5 4-26,0 0 0,0 2 0,-1 0 1,1 0-1,-17 3 0,-10-1 62,-465-1 2398,341-9-1521,81 12-839,-1 3 0,-89 18 1,105-15 359,0-3 0,-89-4 1,94-3-1467,49 2-811,-27 4 0,-9 1-4733,11-5 2215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0:34.874"/>
    </inkml:context>
    <inkml:brush xml:id="br0">
      <inkml:brushProperty name="width" value="0.1" units="cm"/>
      <inkml:brushProperty name="height" value="0.1" units="cm"/>
      <inkml:brushProperty name="color" value="#FFFC18"/>
    </inkml:brush>
  </inkml:definitions>
  <inkml:trace contextRef="#ctx0" brushRef="#br0">0 14 1408,'6'0'608,"-6"-4"-480,5-2-672,0 3-256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0:35.776"/>
    </inkml:context>
    <inkml:brush xml:id="br0">
      <inkml:brushProperty name="width" value="0.1" units="cm"/>
      <inkml:brushProperty name="height" value="0.1" units="cm"/>
      <inkml:brushProperty name="color" value="#FFFC18"/>
    </inkml:brush>
  </inkml:definitions>
  <inkml:trace contextRef="#ctx0" brushRef="#br0">3931 16 3712,'0'0'1285,"-6"5"-42,-39-5 1005,-88-10 0,83 4-1599,0 2 1,-53 4-1,51 0-459,-4 2-241,-94 15 1,-55 24-153,126-24 187,-37 8 193,-189 31 1262,-14-46-966,244-11-391,-99 7 51,-37 4 18,-4 0-14,52-9-59,-298-7 394,123 4 271,183 3-607,92-1-338,-172 6-3969,153 1 1057,-7-5-246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0:37.589"/>
    </inkml:context>
    <inkml:brush xml:id="br0">
      <inkml:brushProperty name="width" value="0.1" units="cm"/>
      <inkml:brushProperty name="height" value="0.1" units="cm"/>
      <inkml:brushProperty name="color" value="#FFFC18"/>
    </inkml:brush>
  </inkml:definitions>
  <inkml:trace contextRef="#ctx0" brushRef="#br0">1879 125 4352,'1'-11'320,"0"0"0,1 1 0,1-1 0,0 1 0,0 0 0,1-1 0,0 2 0,8-14 0,-12 22-307,1 1-1,-1-1 1,1 0 0,-1 1 0,0-1-1,1 0 1,-1 0 0,0 1 0,1-1-1,-1 0 1,0 0 0,0 0 0,0 1-1,0-1 1,0 0 0,0 0 0,0 0 0,0 0-1,0-1 1,-1 2 32,1 0 0,0-1-1,-1 1 1,1 0 0,-1 0-1,1 0 1,-1 0 0,1 0 0,0-1-1,-1 1 1,1 0 0,-1 0 0,1 0-1,-1 0 1,1 0 0,-1 0-1,1 0 1,0 0 0,-1 1 0,1-1-1,-1 0 1,1 0 0,-1 0 0,0 1-1,-4 1 260,-1 0-1,1 1 1,0 0-1,-5 4 0,-8 5-75,0-1-1,-27 13 1,32-20-134,0 0 0,-1-1-1,1-1 1,0 0 0,-1-1 0,0 0 0,1-1-1,-15-1 1,-5 0 166,-60-3 428,49 2-397,-73 3-1,-15 4 69,119-5-83,4-1-90,-1 1 1,1-2 0,-11-2-1,11 2-20,0 0-1,0 0 0,-12 0 1,-7 4-41,0 2 1,1 0-1,-1 2 0,-32 11 1,-19 3-28,-386 52 1124,267-47-4449,184-23 2787,-2 1-668,-1 0 1,1-2 0,0 0-1,-1-1 1,1 0 0,-23-4-1,19-2-640,-24-9-1,43 15 1737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0:39.129"/>
    </inkml:context>
    <inkml:brush xml:id="br0">
      <inkml:brushProperty name="width" value="0.1" units="cm"/>
      <inkml:brushProperty name="height" value="0.1" units="cm"/>
      <inkml:brushProperty name="color" value="#FFFC18"/>
    </inkml:brush>
  </inkml:definitions>
  <inkml:trace contextRef="#ctx0" brushRef="#br0">1235 48 4864,'-2'-4'401,"2"3"-277,-1-1-1,0 1 0,1-1 0,-1 1 0,0-1 0,0 1 0,0-1 0,0 1 0,-1 0 0,1 0 0,0 0 0,0-1 0,-1 1 0,1 0 0,-1 1 0,1-1 0,-1 0 0,1 0 1,-1 1-1,0-1 0,1 1 0,-3-1 0,3 1-105,-1-1 0,1 1 0,0 0 0,0-1 0,0 1 0,0 0 0,0-1-1,0 1 1,0-1 0,0 0 0,0 1 0,0-1 0,0 0 0,0 0 0,-1 0 0,1 0 16,0 0-1,0 0 0,0 0 1,0 1-1,0-1 0,0 0 1,0 1-1,0-1 0,0 1 1,0-1-1,0 1 1,-1-1-1,1 1 0,0 0 1,-2-1-1,-21 2 746,-1 1 0,1 1 0,0 1 0,-33 10 0,-91 38-112,120-41-477,-23 10 80,-34 12 201,24-13-333,-1-2-1,-1-4 0,-74 9 1,22-16-1238,-68 7-3096,104-2 1252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2:05.973"/>
    </inkml:context>
    <inkml:brush xml:id="br0">
      <inkml:brushProperty name="width" value="0.1" units="cm"/>
      <inkml:brushProperty name="height" value="0.1" units="cm"/>
      <inkml:brushProperty name="color" value="#FFFC18"/>
    </inkml:brush>
  </inkml:definitions>
  <inkml:trace contextRef="#ctx0" brushRef="#br0">8846 1142 1792,'-1'-2'134,"1"1"0,-1-1 0,0 0 0,0 1 0,0-1 0,0 1 0,0 0-1,0-1 1,-1 1 0,1 0 0,0 0 0,-1 0 0,1 0 0,-1 0 0,1 0 0,-1 0 0,1 0 0,-1 1 0,0-1 0,1 1 0,-1-1 0,0 1 0,0 0-1,1-1 1,-1 1 0,0 0 0,0 0 0,1 0 0,-1 0 0,0 1 0,0-1 0,1 0 0,-1 1 0,-2 0 0,-10 4 179,-1 0 0,1 1 0,0 0 0,0 2 0,1-1 1,-23 18-1,-22 14 1825,55-37-1930,2-1-134,0-1-1,0 1 1,1-1 0,-1 1-1,0 0 1,0 0 0,0 0-1,1-1 1,-1 1 0,0 0-1,1 0 1,-1 0 0,1 0-1,-1 0 1,1 0 0,-1 0-1,1 0 1,0 0 0,-1 0-1,1 3 1,0-4 59,-11 15 1734,11-15-1849,0 0-1,0 0 1,0 1 0,0-1 0,0 0-1,0 1 1,0-1 0,0 0 0,0 0-1,0 1 1,0-1 0,0 0 0,0 0-1,0 1 1,0-1 0,0 0 0,0 0-1,0 1 1,-1-1 0,1 0 0,0 0-1,0 1 1,0-1 0,0 0 0,-1 0 0,1 0-1,0 1 1,0-1 0,0 0 0,-1 0-1,1 0 1,0 0 0,0 0 0,-1 0-1,1 1 1,0-1 0,0 0 0,-1 0-1,1 0 1,0 0 0,0 0 0,-1 0-1,1 0 1,0 0 0,-1 0 0,1 0-1,0 0 1,-8 2 533,7 2-541,1-4-27,0 1-1,0 0 1,-1 0-1,1-1 1,0 1-1,0 0 1,0-1-1,-1 1 1,1 0-1,0-1 1,-1 1 0,1 0-1,-1-1 1,1 1-1,-1 0 1,0 0 23,0 0 1,1-1 0,-1 1 0,1 0 0,-1-1-1,1 1 1,0 0 0,-1 0 0,1-1 0,0 1-1,0 0 1,-1 0 0,1 0 0,0 0 0,0 1 0,-5 13 317,4-13-295,0 0 0,1 0 0,-1 0 1,0 1-1,0-1 0,1 0 0,0 0 0,-1 0 0,1 0 1,0 5-1,-3-7-101,3 0 80,0 0 0,0 0 0,0 0 0,-1 0 0,1 0 0,0 0 0,0 0-1,-1 0 1,1 1 0,0-1 0,0 0 0,-1 0 0,1 0 0,0 0 0,0 0 0,0 0 0,-1-1 0,1 1 0,0 0 0,0 0 0,-1 0 0,1 0 0,0 0 0,0 0-1,0 0 1,-1 0 0,1 0 0,0-1 0,0 1 0,0 0 0,0 0 0,-1 0 0,1 0 0,0-1 0,0 1 0,0 0 0,0 0 0,0 0 0,-1-1 0,1 1 0,0 0-1,0 0 1,0-3 1019,5 13-707,-5-6-251,0-3 27,1-1-84,-1 0 0,0 0 0,0 0 0,1 1 0,-1-1 0,0 0 0,0 0 0,1 0 0,-1 0 0,0 0 0,0 0 0,1 0 0,-1 0 0,0 0 0,0 0 0,1 0 0,-1 0 0,0 0 0,0 0 0,1 0 0,-1 0 0,0 0 0,0 0-1,1-1 1,-1 1 0,0 0 0,0 0 0,0 0 0,1 0 0,-1 0 0,0-1 0,0 1 0,0 0 0,1 0 0,-1 0 0,0 0 0,0-1 0,0 1 0,0 0 0,0 0 0,0-1 0,1 1 0,-1 0 0,0 0 0,0-1 0,0 1 0,2-16 353,-2 8-344,3 5-61,-2 0-3,0-11 14,-1-37 227,0 50-236,4-13-42,-3 13 214,-1-24 36,0 23-170,0-1 0,0 0 0,0 1-1,-1-1 1,1 0 0,-1 1 0,0-1-1,0 1 1,0-1 0,-1-2 0,-1 0 2,-1 0 1,0 0 0,0 0-1,-6-6 1,8 9 15,1 1 16,-1-1-1,1 1 1,0 0 0,-1-1-1,1 1 1,-1 0 0,1 0-1,-1 0 1,0 0 0,1 0-1,-1 0 1,0 1-1,0-1 1,-2 0 0,1 0-32,1 1 0,-1-1 0,0 0 0,0 0 1,0-1-1,1 1 0,-4-2 0,4 1 30,-1 1 0,1 0 0,-1-1-1,0 1 1,1 0 0,-1 0 0,-3 0 0,-10 1-21,-8 0 325,-43 5-1,43-2-300,-1-1 0,0-1-1,-46-3 1,56-1-15,0 0 0,-20-7 0,21 5-8,0 1 0,-25-3 0,-110-20 227,116 19-89,-31-1 144,45 5-281,0 2-1,0 0 1,-1 1 0,-28 3 0,-1-1 115,-13 0-55,0 3 0,0 3 1,-69 16-1,-172 35 263,225-44-296,0-3 0,0-3 0,-92-3 0,-125 17 17,135-6-45,-158 2 79,171-6 25,-41 2-109,-471-14 473,552 1-460,5 1 26,-136-16 0,206 9-19,-1 2 1,0 1 0,0 2 0,-62 6-1,-41 13 240,65-13-227,-104-3 0,108-3 8,-199 15 237,218-11-239,-89-3 115,19 0 14,-214 7-122,280-6 70,-81 15-1,30-2-74,-169-6 23,238-9-56,-189-9-10,209 9-20,0 0 0,0 1 0,0 1 0,-22 4 0,-36 11 44,-88 9 0,91-16-23,-44-1 151,30-4-58,-55-3 97,77-3-125,49 1-44,0 1 0,0 1 0,-17 5-1,17-4-23,0-1-1,1 0 1,-19 1-1,5-2 10,-29 5 0,28-3 83,-31 1 0,30-4-111,-123-4 37,110 1 4,23 3-3,-30-6 0,7 0-3,0 2-1,-74 2 1,83 2-5,-67 11 194,-68-11-102,154 0-94,0-1 0,0 0 0,0-1 0,0 0-1,1 0 1,-1-1 0,1-1 0,-15-6 0,23 8 19,0 1 4,0-1 1,0 0 0,0 0-1,0 0 1,0 0 0,0-1-1,1 1 1,-3-4 0,4 5-44,1 0 1,-1-1 0,1 1-1,0 0 1,-1-1-1,1 1 1,0 0 0,0-1-1,0 1 1,0-1-1,0 1 1,1-2 0,-1-8 55,-7-23 7,2 1 0,2-1 0,1 0 0,1 0 0,4-36 1,0 48-22,1 0 0,1 0 0,1 1 0,13-31 0,-5 14-72,-7 21 38,13-29 1,-11 29-9,-2-1 0,9-27 0,-3 5 144,47-89-174,-47 94-2,43-123 102,-50 143 50,-4 11-110,0-1 0,-1 0-1,1 0 1,-1-1 0,1-6-1,4-46-102,-6 43 89,1 11 14,-1 0 0,0 1 0,0-1 0,0 0 1,0 0-1,-1 1 0,1-1 0,-1 0 0,0 1 0,-3-7 0,2 4-3,-1 1 0,1-1 0,0 0 0,0 1 0,0-1 0,1 0 0,0 0 0,0 0 0,1 0 0,0-13 0,-4-72 134,4 88-159,0 1 0,0-1 0,0 0-1,1 1 1,-1-1 0,0 0 0,1 0-1,0 1 1,1-5 0,-1 6 10,0-1 0,1 1 0,-1 0 0,1-1 0,-1 1 0,1 0 0,-1 0 0,1 0 1,-1 0-1,1 0 0,0 0 0,0 0 0,-1 0 0,1 1 0,2-1 0,14-4-11,1 1 0,37-3 0,-3 0-14,-40 5-2,0 1 0,0 0 0,0 1 1,22 3-1,55 13 24,-24-3-15,169 13-64,-115-14 73,47 1-32,25 3-14,35 6 123,68 9 24,-240-27-76,0-1 0,107-11 0,-40 0 0,-7 6-2,116-6 15,-25-1 51,74 7-130,-151 3 57,-44 1 48,-45 1-11,-1-3 0,51-5 0,61-5-82,-54 6 97,7-1 89,-50 4-174,58-9 0,61-8 224,94-8-368,-194 17 158,25-2 28,216-15 0,-231 26 0,204-5 0,-159 1-13,195 18 0,-19-1-45,-152-8 153,98 9-106,128-21 145,-61 5-238,-171 3 74,454-1-140,-374-6 314,-49-8 5,-84 6-58,97 1-374,-174 8 310,26 5-1,-33-3-44,1 0 0,-1 0-1,0 1 1,10 6 0,-9-5 56,-2 0-59,-1 1 0,0 0 0,0 0 1,0 0-1,-1 1 0,1 0 0,6 11 1,-4-7-54,-2-1 85,-1-1 0,0 1 0,-1 1 0,0-1 1,0 1-1,-1 0 0,0 0 0,-1 0 0,0 0 0,1 21 1,13 69 46,-11-58-74,-1 1 0,-2 0 0,-3 0 0,-1 0 0,-2 0 0,-2-1 0,-17 69 0,17-89 44,-2 0 0,-1 0-1,0 0 1,-15 25 0,18-40-28,1 1 0,0-1 0,1 0 0,0 1 0,1 0 0,-1 0 0,2 0 0,-1 0 0,0 10 0,-3 42 165,5-52-208,0-8 58,1 1-1,-1 0 1,0 0 0,0 0 0,0 0 0,0 0 0,0 0 0,-1 0 0,1 0 0,-1 0 0,1 0 0,-1 0 0,0 0 0,0 0 0,0-1-1,0 1 1,0 0 0,0-1 0,0 1 0,0 0 0,-1-1 0,1 0 0,-2 2 0,-11 12-327,-6 4-1647,19-18 1629,0-1 1,0 1-1,0-1 0,-1 1 1,1-1-1,0 0 0,0 1 1,-1-1-1,1 0 0,0 0 0,0 0 1,-1 0-1,1 0 0,0 0 1,-1 0-1,1 0 0,0 0 1,0-1-1,-1 1 0,0-1 0,-22-13-5472,-15-12 1269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2:45.905"/>
    </inkml:context>
    <inkml:brush xml:id="br0">
      <inkml:brushProperty name="width" value="0.1" units="cm"/>
      <inkml:brushProperty name="height" value="0.1" units="cm"/>
      <inkml:brushProperty name="color" value="#66CC00"/>
    </inkml:brush>
  </inkml:definitions>
  <inkml:trace contextRef="#ctx0" brushRef="#br0">2344 1776 3712,'0'1'55,"-1"-1"1,1 0-1,-1 0 0,1 0 1,-1 0-1,1 0 0,0 0 1,-1 0-1,1 0 1,-1 0-1,1 0 0,-1 0 1,1 0-1,-1-1 0,1 1 1,-1 0-1,1 0 0,0 0 1,-1-1-1,1 1 1,-1 0-1,1 0 0,0-1 1,-1 1-1,0-1 0,7-10 660,0 2-683,-4 6 283,0 0-1,-1 0 0,0-1 0,0 1 0,0 0 0,0-1 0,0 1 0,-1 0 0,1-1 0,-1 1 1,0-1-1,0 1 0,0-1 0,0 1 0,-1-1 0,1 1 0,-1 0 0,-1-4 0,1 2-44,0 1 1,0 0-1,1 0 0,-1 0 0,1-1 0,0 1 0,1 0 0,-1 0 1,1-1-1,0 1 0,0 0 0,0 0 0,2-5 0,3-9-25,-5 12-115,3-7 181,-1 0 0,0 0 0,-1-1 0,1-14 0,2-120 2302,-5 133-2478,1 0 0,0 0 0,1 0 0,1 0-1,0 0 1,1 0 0,0 1 0,1 0-1,1 0 1,9-17 0,-9 21-65,0-1 1,-1 0-1,-1 0 1,0-1-1,5-19 1,-8 23-12,0 0 0,0 0 0,-1 0 0,0 0 0,0 1 0,-1-1 0,0 0 0,-1 0 0,-4-13 0,-7-21-33,1 0-1,2-1 0,-5-56 1,-38-198 263,53 293-274,-4-12-32,-14-57 37,15 64 32,0 0 0,-1 0 0,0 0-1,0 1 1,-9-13 0,-9-14-143,17 26 86,-1-1 0,0 1-1,-9-11 1,-45-50 400,46 54-423,-17-23 0,25 29 34,-1 1-1,0 1 1,0-1-1,-1 1 1,0 0 0,0 1-1,-1 0 1,0 0-1,-17-10 1,12 12-5,-1-1 0,1 2 0,-1 0-1,0 1 1,-29-3 0,-77 4-14,66 3 10,-31-1-15,-184-3-92,189 2 80,-90 9 0,-78 23-240,184-18 256,1 2 1,1 3 0,-75 32-1,-11 0-78,7-3-40,135-44 102,1 0 0,-1 0 0,1 1 0,0 0 0,0 0 0,1 1 0,-1-1 0,1 1 0,0 0 0,0 1 0,0-1-1,1 1 1,0 0 0,0 0 0,0 1 0,1-1 0,0 1 0,-4 11 0,0 10 3,0-1-1,2 1 1,-3 43 0,2-16 35,-3 8-13,-13 118 42,11-102-150,-2 0-1,-29 89 0,28-101 26,10-45 4,-1 0-1,-8 25 1,7-24-26,6-22 114,-1-1 0,1 1 0,0 0 0,0-1 0,0 1 0,0 0 0,0-1 0,0 1 1,0 0-1,0-1 0,0 1 0,0 0 0,0-1 0,0 1 0,0 0 0,1-1 0,-1 1 1,0 0-1,0-1 0,1 1 0,-1 0 0,0-1 0,1 1 0,-1-1 0,1 1 0,-1-1 0,1 1 1,-1-1-1,1 1 0,-1-1 0,2 1 0,48 10-185,71 27-1,-83-23 159,86 37 84,-46-12-48,92 43-55,-135-68 29,2-1-1,70 15 0,183 20-108,-260-42 155,49 20-1,-10-4-1,-20-8-14,-12-4 22,0-1-1,52 7 1,312-2 336,-360-15-291,-13 1 137,55 11 1,-32-4 231,-47-7-498,1 0 1,-1 0 0,0 1 0,8 4 0,17 5-3369,-28-11 3157,0 0 0,1 1 1,-1-1-1,0 0 0,0 0 1,0 0-1,0 0 0,0 0 0,0-1 1,0 1-1,0 0 0,0 0 1,0-1-1,0 1 0,0-1 1,0 1-1,0-1 0,0 1 1,0-1-1,0 0 0,0 1 1,0-1-1,1-1 0,-1 0-250,0 0 0,0 1 0,0-1 0,-1 0 0,1 0 0,0 0 0,-1 0 0,1-3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9:19.324"/>
    </inkml:context>
    <inkml:brush xml:id="br0">
      <inkml:brushProperty name="width" value="0.1" units="cm"/>
      <inkml:brushProperty name="height" value="0.1" units="cm"/>
      <inkml:brushProperty name="color" value="#FFFC18"/>
    </inkml:brush>
  </inkml:definitions>
  <inkml:trace contextRef="#ctx0" brushRef="#br0">8656 151 2688,'-6'-32'14869,"6"40"-12741,1-3-214,4-5-1359,-6 3-1842,0-2 1283,1 0 1,0-1-1,-1 1 1,1-1-1,-1 1 1,1-1-1,0 1 1,-1-1-1,1 0 1,-1 1-1,1-1 1,-1 1-1,1-1 1,-1 0-1,0 0 0,1 1 1,-1-1-1,1 0 1,-1 0-1,0 0 1,1 1-1,-1-1 1,1 0-1,-1 0 1,0 0-1,1 0 1,-1 0-1,0 0 1,1 0-1,-2-1 0,-12 4-87,10-2 104,1 0 1,-1-1-1,1 1 1,-1-1-1,1 0 1,-1 0-1,1 0 1,-5-1-1,-5 0 21,-2-5-163,4 0 55,-4 4 118,1-1 0,-1 1 0,-16 1 0,3-9 25,-59-23-69,-130-15 231,116 28-184,85 18-111,-32-1 0,3 0 208,-42-4 363,-110 6 1,92 3-713,-289-2 435,313 6-170,15-1-46,-116 10 22,-1-1 142,100-7-148,-25 0-140,-160 1 115,95-6 245,98-3-233,-174-8-161,63 16 132,6-1 88,-5-1 110,141-3-186,-45 8 0,46-4 0,-46 0 0,-138 5-7,71-2 94,45 3 174,69-6-301,-47 0 1,-237-16 7,-35 14 288,194 2-304,76-7 42,-8 0-18,-158 17 0,195-7 24,-87 2 0,-267-16 54,102 5 20,190-6-63,-69-3 134,-3 0-295,178 8 158,0 0 1,0-1 0,-32-9-1,-50-21 88,24 6-93,39 18-5,0 1 1,-42-3-1,22 3-4,-30-5-63,-141-15-512,153 25-2145,-76 10 1,95-4 1003,-190 15-7078,95-6 4752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2:50.435"/>
    </inkml:context>
    <inkml:brush xml:id="br0">
      <inkml:brushProperty name="width" value="0.1" units="cm"/>
      <inkml:brushProperty name="height" value="0.1" units="cm"/>
      <inkml:brushProperty name="color" value="#66CC00"/>
    </inkml:brush>
  </inkml:definitions>
  <inkml:trace contextRef="#ctx0" brushRef="#br0">1681 132 3584,'0'-2'93,"-1"1"0,1-1-1,-1 1 1,1 0 0,0-1 0,-1 1 0,1-1 0,0 1-1,0-1 1,0 1 0,0-1 0,0 1 0,0-1 0,1 1-1,-1-1 1,1 1 0,-1 0 0,1-1 0,-1 1 0,1-1-1,-1 1 1,1 0 0,0 0 0,0-1 0,2-1 0,1 0-80,0-1 0,0 1 0,0 0 0,1 1 0,8-5 0,-8 5-15,-4 1 658,-1 2-513,-1 1-1,0-1 0,-1 0 1,1 0-1,0 0 0,0 0 1,0 0-1,-1 0 0,1 0 1,0-1-1,-1 1 0,1 0 1,-1-1-1,1 1 0,-3 0 1,-53 14 1465,-103 16 0,38-10-494,107-18-942,1-2 1,-1 1-1,0-2 0,-20-1 0,-59-11 891,5 0-843,-109-20-143,2-15 87,188 45-159,-28-8 97,-2 0 50,0 1 1,-68-6 0,11 10 262,-137 11 1,220-5-405,-1 0-1,1 1 0,0 1 1,0 0-1,-17 6 0,26-7 33,0-1 0,-1 1 0,1 0 0,0 0 0,0 0 0,0 0 0,1 1 0,-1-1 0,1 1 0,-1-1 0,1 1 0,0 0 0,0 0 0,0 0 0,0 0 0,0 0 0,1 1 0,-1-1 0,1 0 0,0 1 0,0-1 0,0 6 0,0 6 82,0 0 0,2 0 0,0 0 0,0 0 0,5 18 0,2 20-27,30 328 638,-31-57-735,-8-200 169,1 108 38,-1-223-153,0-1 1,-4 17-1,4-19-70,0-1 0,-1 0 0,2 1 0,-1-1 0,1 1 0,0-1 0,0 1 0,0-1 0,2 7 0,-2-11 7,1 1 0,0-1 0,0 0 1,1 1-1,-1-1 0,0 0 0,0 1 0,1-1 1,-1 0-1,0 0 0,1 0 0,-1 0 0,1 0 1,-1-1-1,1 1 0,0 0 0,-1-1 0,4 1 1,32 7-11,-1-6 7,-1-2 0,1-1-1,46-8 1,58-2-264,160-11 131,-79 1 80,-178 20 118,0 3-1,0 0 0,84 18 1,-120-18-34,1 0-1,0 1 1,-1 0 0,1 0 0,-1 0 0,0 1 0,0 0 0,-1 0 0,1 1 0,6 6-1,10 4-361,-9-7 82,-14-8 276,1 0 0,-1 0 1,0 0-1,1 0 0,-1 0 1,0 0-1,1 0 0,-1 0 1,0 0-1,1 0 0,-1 0 0,0 0 1,1 0-1,-1 0 0,0 0 1,0 0-1,1 0 0,-1 0 1,0 0-1,1-1 0,-1 1 1,0 0-1,0 0 0,1 0 0,-1 0 1,0-1-1,0 1 0,1 0 1,-1 0-1,0-1 0,0 1 1,0 0-1,1 0 0,-1-1 1,0 1-1,7-13-28,-7 11 29,16-36-31,-3-2 0,-1 1 1,10-69-1,10-33 591,6 20 43,-18 65-430,-3 0 0,18-112 0,-31 102-794,-2 0 0,-3 1 0,-20-126 0,20 180-415,0 1 0,1-1 1,0 1-1,2-12 1,-2-12-3366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2:52.621"/>
    </inkml:context>
    <inkml:brush xml:id="br0">
      <inkml:brushProperty name="width" value="0.1" units="cm"/>
      <inkml:brushProperty name="height" value="0.1" units="cm"/>
      <inkml:brushProperty name="color" value="#66CC00"/>
    </inkml:brush>
  </inkml:definitions>
  <inkml:trace contextRef="#ctx0" brushRef="#br0">3205 1568 5632,'-27'-5'3269,"43"-8"-1760,7-5-788,-19 16-587,-1-1-1,1 1 1,0-1 0,-1 0 0,1 0-1,-1-1 1,0 1 0,0-1 0,-1 0 0,5-6-1,-4 1 288,-1 0-1,1 0 0,-1-1 0,-1 1 1,0-1-1,0 1 0,-1-1 1,-1-11-1,1-22 688,9-20-699,2 1 1,33-107-1,-6 32 320,-20 67-531,18-83-138,-30 117-4,-1 0 0,0-48 1,-5 76-44,0-28 142,-1 1 1,-9-58 0,2 59-314,-20-58 1,26 88 177,-1 0 0,1-1 1,-1 2-1,1-1 0,-1 0 0,0 1 0,-1-1 0,1 1 1,0 0-1,-1 0 0,0 0 0,0 0 0,0 1 0,0 0 1,-6-3-1,1 1-76,0 0 1,0 1 0,0 0 0,-1 1 0,0 0-1,-12-1 1,-220 6-659,84 3 1065,-376-6-575,252-23-93,133 8 453,49 7-150,-157-18-20,-30-3-237,40 6 574,21-19-378,212 39 49,-1 0 1,1 1-1,-1 0 0,1 1 0,-19 1 0,-66 13-131,26-2-11,-142 17 382,195-26-193,1 1 0,-1 1-1,1 1 1,0 0 0,0 2 0,0 0 0,1 1 0,0 1 0,0 0 0,1 2 0,-20 16-1,33-24 0,0 1 0,1 0 0,0 0 0,0 0 0,0 1 0,0-1 0,1 1 0,0 0 0,0-1 0,0 1 0,0 0 0,1 0-1,0 0 1,-1 7 0,0 8 67,0 0-1,3 28 0,0-17-142,-1 854 173,5-800-133,-5-83 16,0-1 0,0 1 0,0-1 0,0 0 0,0 1 0,0-1 0,0 0 0,1 0 0,-1 1-1,1-1 1,-1 0 0,1 1 0,-1-1 0,1 0 0,-1 0 0,1 0 0,0 0 0,0 0 0,0 0 0,0 0 0,-1 0 0,1 0 0,1 0 0,-1 0 0,0 0-1,0-1 1,0 1 0,0 0 0,0-1 0,1 1 0,-1-1 0,2 1 0,3 0 39,0-1-1,0 1 1,0-1-1,0-1 1,0 1-1,6-2 1,5 0-8,66-1 3,118 10 1,-73 6-294,28 2 54,-40-11 96,168-17-1,191-4 491,-297 16-340,301 0 211,-267 2-78,-22 6-458,-159-4-637,0 2 0,0 1-1,-1 1 1,31 12 0,-6 2-2396,-7-8-747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2:58.573"/>
    </inkml:context>
    <inkml:brush xml:id="br0">
      <inkml:brushProperty name="width" value="0.1" units="cm"/>
      <inkml:brushProperty name="height" value="0.1" units="cm"/>
      <inkml:brushProperty name="color" value="#66CC00"/>
    </inkml:brush>
  </inkml:definitions>
  <inkml:trace contextRef="#ctx0" brushRef="#br0">2939 1473 5120,'-4'2'662,"1"-1"0,-1 0 0,1-1 1,-1 1-1,-6 0 0,11-3-358,15-22 971,-13 20-908,0 0 0,0 0 0,0 0 0,-1 0 0,0-1 0,0 1 0,0-1 0,0 1 1,-1-1-1,1 0 0,0-8 0,9-44 1238,-10 47-1272,0 0 0,1 0-1,3-13 1,3-16 325,2-172 932,-9 195-1544,0 0 0,2 0 0,0 0 0,0 0 0,9-24 0,-1 12 27,1 1 0,17-29 1,-25 49-53,-1-1 1,0 0-1,0 0 1,0-1-1,-1 1 1,-1-1-1,2-15 1,-2-67 240,-3 46-216,5-31-62,3 0 0,24-120 0,-25 139 79,0 9-20,0-6-32,-4 51 6,-1 1 0,1 0-1,-1-1 1,0 1 0,0 0 0,0 0 0,0-1-1,0 1 1,-1 0 0,1-1 0,0 1 0,-1 0-1,0 0 1,0 0 0,1-1 0,-1 1 0,-1 0-1,1 0 1,0 0 0,0 0 0,-1 1 0,1-1-1,-1 0 1,1 0 0,-1 1 0,0-1 0,0 1-1,0 0 1,0 0 0,0-1 0,0 1 0,0 0-1,0 0 1,0 1 0,0-1 0,0 0 0,-1 1-1,1 0 1,-4-1 0,-17 2-11,0 2-1,-41 8 1,13-1 46,18-6-15,0-2-1,-52-3 1,25 0-51,-413 7-44,321-15 23,59 2 0,14 3 43,-203-15 112,198 14-129,-104 7 0,50 1-165,-30 6 158,56-2 139,42-3-148,-29 0 7,-107 1-67,-84 5 74,124-1-21,156-9 36,1 0-1,0 1 0,0 1 0,0-1 0,0 2 1,0-1-1,1 1 0,-1 0 0,-8 6 0,15-8-23,0 0-1,1 1 1,-1-1-1,1 1 0,0-1 1,-1 1-1,1 0 1,0 0-1,0 0 1,0-1-1,0 1 0,0 0 1,1 0-1,-1 0 1,0 0-1,1 4 1,-4 33-47,5 18 131,9 65 0,39 280 64,-38-240-192,0-7 11,-7-100 137,-3-33-68,1-1 1,1 1-1,1-1 0,10 33 0,-12-48-17,1-1-1,0 0 0,0 1 0,0-1 0,1-1 0,0 1 1,0 0-1,0-1 0,1 0 0,-1 0 0,1 0 1,0 0-1,0-1 0,0 0 0,1 0 0,-1 0 0,1-1 1,-1 0-1,11 3 0,8 1-7,0-1 0,1-2 0,34 2 0,-53-5-20,152 4-54,43 2 139,-86 1-75,169-13 0,-167 1 79,91 11 259,-69 1-212,427-7-245,-308-13 439,50-1-58,-279 15-431,56 8 0,-9 8-4556,-55-14 649,-11-4 1089,-30-19-5098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4:22.193"/>
    </inkml:context>
    <inkml:brush xml:id="br0">
      <inkml:brushProperty name="width" value="0.1" units="cm"/>
      <inkml:brushProperty name="height" value="0.1" units="cm"/>
      <inkml:brushProperty name="color" value="#66CC00"/>
    </inkml:brush>
  </inkml:definitions>
  <inkml:trace contextRef="#ctx0" brushRef="#br0">1945 199 3200,'2'-1'238,"1"-1"-1,0 1 1,-1-1-1,1 1 1,-1-1 0,0 0-1,0 0 1,3-3 0,29-28 41,-23 22 295,1-3 332,-1 0-1,12-20 1,-10 15 217,-11 16-788,0-1-1,0 1 1,-1-1 0,1 1 0,1-7 0,-3 9-210,1 0-1,-1 0 1,0 0 0,0 0 0,1 0-1,-1 1 1,0-1 0,0 0 0,0 0-1,0 0 1,0 0 0,0 0 0,0 0-1,-1 0 1,1 1 0,0-1-1,0 0 1,-1 0 0,1 0 0,0 0-1,-1 1 1,1-1 0,-1 0 0,1 0-1,-1 1 1,1-1 0,-1 0-1,-1 0 1,-1 0 92,1 0 0,-1 1 0,1-1 0,-1 1-1,0 0 1,1 0 0,-1 0 0,0 0 0,-4 1 0,-6 0 131,-43-2-379,4 0 857,-70 8 1,69-1-593,23-3 123,1 1 1,-56 16-1,2 7 73,-1-3-1,-1-4 0,-142 15 1,-217 17 770,433-50-1209,-168 26-1874,130-23 384,-84-1-1,116-5 313,-1-2 1,1 1-1,0-2 0,0-1 1,-26-9-1,-77-43-6834,57 24 5408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4:33.849"/>
    </inkml:context>
    <inkml:brush xml:id="br0">
      <inkml:brushProperty name="width" value="0.1" units="cm"/>
      <inkml:brushProperty name="height" value="0.1" units="cm"/>
      <inkml:brushProperty name="color" value="#66CC00"/>
    </inkml:brush>
  </inkml:definitions>
  <inkml:trace contextRef="#ctx0" brushRef="#br0">2770 0 3968,'-2'1'73,"0"0"1,1 0-1,-1 0 0,0 0 1,1 0-1,-1 0 0,1 0 1,0 0-1,-1 0 0,1 1 0,0-1 1,0 1-1,0-1 0,0 1 1,0-1-1,0 1 0,0 0 1,0-1-1,1 1 0,-1 0 1,1-1-1,-1 1 0,1 0 1,0 0-1,0 0 0,-1 2 1,1 0-79,-1 0 0,0 0 0,0-1 1,0 1-1,0 0 0,-4 5 0,5-9 222,-1 1-1,0-1 0,0 1 0,0-1 0,0 1 1,0-1-1,0 1 0,0-1 0,0 0 0,0 1 0,0-1 1,0 0-1,0 0 0,0 0 0,0 0 0,-1 0 0,-24-1 1669,16 1-1749,-83 5 2974,41-5-2768,-9 1 191,-99-11 0,127 6-331,-1 2-1,1 2 1,0 1 0,-1 1 0,1 2 0,0 2 0,-39 11 0,-63 11 993,78-15-887,0-3 1,-80 3-1,61-6-166,-120-2 592,142-5-690,36-1-63,-32-5 0,30 3 60,-34-2-1,-263 2 445,166-7 260,-1 0-18,28 11-724,-77-1-2350,68-7-2967,58-2 461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4:39.082"/>
    </inkml:context>
    <inkml:brush xml:id="br0">
      <inkml:brushProperty name="width" value="0.1" units="cm"/>
      <inkml:brushProperty name="height" value="0.1" units="cm"/>
      <inkml:brushProperty name="color" value="#66CC00"/>
    </inkml:brush>
  </inkml:definitions>
  <inkml:trace contextRef="#ctx0" brushRef="#br0">3089 46 2816,'-3'0'179,"-7"1"674,10-1-838,0 0-1,0 0 0,0 0 0,0 0 1,0 1-1,0-1 0,0 0 0,-1 0 0,1 0 1,0 0-1,0 0 0,0 0 0,0 0 1,0 1-1,0-1 0,0 0 0,0 0 0,0 0 1,0 0-1,0 0 0,0 1 0,0-1 1,0 0-1,0 0 0,0 0 0,0 0 1,0 0-1,0 0 0,0 1 0,0-1 0,0 0 1,0 0-1,0 0 0,0 0 0,1 0 1,-1 0-1,0 1 0,0-1 0,0 0 1,0 0-1,0 0 0,0 0 0,0 0 0,0 0 1,0 0-1,1 0 0,-1 0 0,0 0 1,0 1-1,0-1 0,0 0 0,1 0 1,-1 2 359,1 1 1,-1 0-1,1 0 1,-1 0-1,0-1 1,0 1 0,0 0-1,-1 4 1,1 1 504,-1-7-690,0 1-1,1-1 0,-1 0 1,1 0-1,-1 0 1,0 1-1,0-1 1,0 0-1,0 0 0,0 0 1,-1 1-1,0-1-103,0 0-1,0 0 1,0 1-1,0-1 1,0-1 0,0 1-1,0 0 1,0 0-1,0-1 1,0 1-1,0-1 1,-1 0-1,1 0 1,-3 0-1,-35-5 230,4-1 515,-249 6 1939,276 0-2683,0-2 1,0 0-1,1 0 1,-1 0 0,0-1-1,1 0 1,0-1-1,-9-5 1,-33-11 573,-7 4-520,-111-17-1,124 29-77,1 1 0,-1 2 0,0 2 0,-74 12-1,78-9 154,-69 0 0,-22 2 132,95-1-341,-144 23-138,-158 31 797,-4-23 297,273-29-810,-295 16 318,97-1-7637,198-22 3152,-4-7 118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4:41.223"/>
    </inkml:context>
    <inkml:brush xml:id="br0">
      <inkml:brushProperty name="width" value="0.1" units="cm"/>
      <inkml:brushProperty name="height" value="0.1" units="cm"/>
      <inkml:brushProperty name="color" value="#66CC00"/>
    </inkml:brush>
  </inkml:definitions>
  <inkml:trace contextRef="#ctx0" brushRef="#br0">1986 97 1792,'0'-1'36,"-1"1"0,1-1 0,-1 1 1,1-1-1,-1 0 0,1 1 0,0-1 0,-1 1 0,1-1 0,0 0 1,-1 1-1,1-1 0,0 0 0,0 0 0,0 1 0,0-1 0,0 0 1,0 1-1,0-1 0,0 0 0,0 0 0,0 1 0,0-1 0,0 0 1,0 1-1,1-1 0,-1 0 0,0 1 0,0-1 0,1 0 1,-1 1-1,0-1 0,1 0 0,-1 1 0,1-1 0,0-3 55,-1 3 74,0-1 2,0 1-1,0 0 0,0 0 1,-1 0-1,1 0 0,0 0 1,-1 0-1,1 0 0,0 0 1,-1 0-1,0 0 0,1 0 1,-1 0-1,1 0 0,-1 0 1,-1-1-1,2 2-120,-1-1-1,1 1 0,0 0 1,-1 0-1,1 0 1,0-1-1,-1 1 0,1 0 1,0 0-1,-1 0 1,1 0-1,0 0 1,-1 0-1,1 0 0,0-1 1,-1 1-1,1 0 1,-1 0-1,1 0 0,0 0 1,-1 1-1,1-1 1,0 0-1,-1 0 1,1 0-1,0 0 0,-1 0 1,1 0-1,0 1 1,-1-1-1,1 0 0,0 0 1,-1 0-1,1 1 1,0-1-1,0 0 0,-1 0 1,1 1-1,0-1 1,0 0-1,-1 1 1,1-1-1,0 0 0,0 1 1,0-1-1,0 0 1,-1 1-1,0 1 177,0-1 0,0 1-1,-1 0 1,1-1 0,-1 0-1,0 1 1,1-1 0,-1 0 0,0 0-1,0 0 1,1 0 0,-1 0-1,0 0 1,0 0 0,0-1 0,0 1-1,0-1 1,-1 0 0,1 1-1,-3-1 1,-9 1 344,-30-2-1,20 0 21,-15 3-260,-57 9-1,9 0 246,5 3-288,54-8-222,-29 2 0,-111-6 435,94-3-299,32-1-82,1-2 1,-47-10-1,58 9 99,-11-4 377,-43-16 1,-39-8 374,-149 4 446,0 24-1053,202 5-4074,-34 0-9588,61 0 10359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4:49.710"/>
    </inkml:context>
    <inkml:brush xml:id="br0">
      <inkml:brushProperty name="width" value="0.1" units="cm"/>
      <inkml:brushProperty name="height" value="0.1" units="cm"/>
      <inkml:brushProperty name="color" value="#66CC00"/>
    </inkml:brush>
  </inkml:definitions>
  <inkml:trace contextRef="#ctx0" brushRef="#br0">4924 40 1664,'-1'0'358,"-1"1"-1,1-1 1,0 0-1,0 1 1,-1 0 0,1-1-1,0 1 1,0-1-1,0 1 1,0 0 0,0 0-1,-1 0 1,2 0-1,-3 1 1,-13 18-320,15-18 272,-3 2-192,1 1 1,-1-1 0,0 0-1,0 0 1,-1 0 0,1-1-1,-1 1 1,1-1 0,-1 0-1,0 0 1,-1-1 0,1 0-1,0 0 1,-1 0 0,-8 2-1,-18 5 1226,-38 16 1,42-13-762,-57 14 1,66-23-240,0 0-1,1-1 0,-1-2 1,0 1-1,0-2 0,0-1 1,-23-4-1,-73-7 468,42 6-646,-174-11 875,-207 18-107,327-7-969,0-1 301,27 2 279,43 1-458,8-1-63,-50-11 0,-2-2-32,27 10 249,-88-1 0,-200 15 128,350-5-358,-1-1 1,-12-3-1,-22-2-89,-11 4 80,-56-11-1,48 5 111,-301-7-36,270 6-193,-12 4 358,-42-3-139,94 3 262,-102 4 0,-37 6-131,14-1-261,-39 5 690,43-7-70,98-3-2382,29-7-7713,16 5 4187,-16-6 1312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4:51.318"/>
    </inkml:context>
    <inkml:brush xml:id="br0">
      <inkml:brushProperty name="width" value="0.1" units="cm"/>
      <inkml:brushProperty name="height" value="0.1" units="cm"/>
      <inkml:brushProperty name="color" value="#66CC00"/>
    </inkml:brush>
  </inkml:definitions>
  <inkml:trace contextRef="#ctx0" brushRef="#br0">2263 97 4096,'0'-8'6582,"0"6"-6504,1 0 0,-1 0-1,0 0 1,0 0 0,0 0 0,0 0-1,0 0 1,0 0 0,-1 0 0,1 0-1,-1 0 1,1 0 0,-1 0-1,0 0 1,0 0 0,-1-1 0,-9-8 648,9 9-633,1 0 0,-1 0 0,0 0 0,0 0 0,-1 1 0,1-1 0,0 1-1,-3-2 1,-4-1 181,1 1-119,0-1 0,0 1 0,0 0 0,-1 1 0,1 0 1,0 0-1,-17 0 0,13 3-114,0 0 0,-19 4 0,-12 2 124,-22 0 258,35-3-141,-31 0 0,22-2 2,1 2 1,0 2 0,-50 14 0,51-11-163,-1-1-1,1-2 1,-54 3 0,29-10 314,-40 0 18,-170 21 0,212-10-381,-59 8 553,-12-16-91,73-3-68,-104-8 520,-10 12-471,-6 0-1086,58-6-7722,83 0 3748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4:59.476"/>
    </inkml:context>
    <inkml:brush xml:id="br0">
      <inkml:brushProperty name="width" value="0.1" units="cm"/>
      <inkml:brushProperty name="height" value="0.1" units="cm"/>
      <inkml:brushProperty name="color" value="#66CC00"/>
    </inkml:brush>
  </inkml:definitions>
  <inkml:trace contextRef="#ctx0" brushRef="#br0">4412 296 2560,'-1'-1'38,"-1"1"-1,1 0 1,0-1 0,0 1-1,0 0 1,0-1 0,0 1-1,0-1 1,0 0 0,0 1-1,0-1 1,0 0 0,1 0-1,-1 1 1,0-1 0,0 0-1,1 0 1,-1 0 0,0 0-1,1 0 1,-1 0 0,1 0-1,-1 0 1,1 0 0,0 0-1,-1 0 1,1 0 0,0-1-1,0-1 1,-6-11 160,5 10 36,-1 0 0,0 0 0,-1 0 1,1 0-1,-1 0 0,0 0 0,0 1 0,0-1 0,0 1 1,0 0-1,-1 0 0,1 0 0,-1 0 0,0 1 1,0-1-1,0 1 0,0 0 0,-1 1 0,1-1 0,0 1 1,-8-2-1,-295-66 3929,242 56-3553,32 9-328,1 1 1,-48 1-1,68 2-281,-234 13 1199,168-7-1035,-185 18 299,220-20-354,-35 2 287,41-8-95,0-2 0,-70-16 1,71 11-337,0 2 0,-72-4 0,74 12 66,0-1 142,-61-6-1,56 2 62,-67 1-1,68 4-198,-1-2-1,-40-7 1,-14-7 149,0 4 1,-1 4 0,0 4-1,-109 11 1,175-6-147,-30 5-3,-105-3 1,-140-21 363,191 17-185,60 1 24,0-2 1,-73-11-1,39-2 386,-143-6 0,174 20-1196,0 2 0,0 2-1,-95 21 1,61 2-5130,36-12 1099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9:23.422"/>
    </inkml:context>
    <inkml:brush xml:id="br0">
      <inkml:brushProperty name="width" value="0.1" units="cm"/>
      <inkml:brushProperty name="height" value="0.1" units="cm"/>
      <inkml:brushProperty name="color" value="#FFFC18"/>
    </inkml:brush>
  </inkml:definitions>
  <inkml:trace contextRef="#ctx0" brushRef="#br0">11121 213 3328,'-7'-4'466,"-1"-1"0,1 0 0,-1-1 0,-8-8 0,15 13-305,-1 1-1,1-1 0,-1 0 0,1 1 1,-1-1-1,1 0 0,-1 1 0,1 0 1,-1-1-1,1 1 0,-1 0 0,0 0 0,-1 0 1,-29 1 1182,14 0-828,-4 0 180,-24 4 0,24-2-36,-27 1 1,-296-4 887,240 3-858,-66-2-397,55-8-268,-97-9 848,-42 7-207,234 9-488,-595 0 309,470-6-141,34 1-104,-125-11 76,107 5-74,-381-10-27,125 9 70,84 9-314,163 5 216,-406-8-364,-257 12 496,720-9-182,-153-23 1,169 17-264,-123-1-1,-230-10 228,335 12-90,-71-4 2,-390 23-131,-59-3 832,502-6-735,-50 3-110,83 0 126,-331 23 264,97 3 353,-6 1-596,124-21-77,-185 5 920,19-29-162,0 7-1348,220 7-678,-23 1-1279,-129-2-5218,111-11 3708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5:02.903"/>
    </inkml:context>
    <inkml:brush xml:id="br0">
      <inkml:brushProperty name="width" value="0.1" units="cm"/>
      <inkml:brushProperty name="height" value="0.1" units="cm"/>
      <inkml:brushProperty name="color" value="#66CC00"/>
    </inkml:brush>
  </inkml:definitions>
  <inkml:trace contextRef="#ctx0" brushRef="#br0">3008 200 3840,'-1'-3'141,"0"1"-1,0 0 1,0 0 0,-1 0 0,1 0 0,-1 0-1,1 0 1,-1 1 0,1-1 0,-1 0 0,0 1-1,0-1 1,0 1 0,-3-2 0,2 0 131,3 2-277,0 1 1,0 0 0,0 0 0,0 0-1,0 0 1,0 0 0,0 0-1,0-1 1,0 1 0,0 0-1,0 0 1,0 0 0,0 0-1,0 0 1,0 0 0,-1 0-1,1 0 1,0 0 0,0-1 0,0 1-1,0 0 1,0 0 0,0 0-1,0 0 1,0 0 0,0 0-1,-1 0 1,1 0 0,0 0-1,0 0 1,0 0 0,0 0 0,0 0-1,0 0 1,-1 0 0,1 0-1,0 0 1,0 0 0,0 0-1,0 0 1,0 0 0,0 0-1,0 0 1,-1 0 0,1 0-1,0 0 1,-26-8 9279,25 7-9030,-15-13 544,-27-21 32,38 32-791,-1-1-1,0 1 1,0 0-1,0 1 0,0-1 1,-1 1-1,1 0 0,-1 1 1,-9-2-1,6 1 24,-6-1 53,-36-8 221,0 1 1,-92-3-1,100 13-212,-3 1 4,-52-7-1,61 4-56,-11-2 95,-125-14-6,100 13-30,-92 3-55,-13-1-74,21 0 136,83 5 198,-6-4-152,-97 5 265,57 13-325,7 0 145,-57 6 631,-17 0-212,94-14-699,-107 8-1721,62-12-4089,65-3 1868,-5 3-127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5:17.769"/>
    </inkml:context>
    <inkml:brush xml:id="br0">
      <inkml:brushProperty name="width" value="0.1" units="cm"/>
      <inkml:brushProperty name="height" value="0.1" units="cm"/>
      <inkml:brushProperty name="color" value="#66CC00"/>
    </inkml:brush>
  </inkml:definitions>
  <inkml:trace contextRef="#ctx0" brushRef="#br0">1 1 128,'0'0'0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5:20.428"/>
    </inkml:context>
    <inkml:brush xml:id="br0">
      <inkml:brushProperty name="width" value="0.1" units="cm"/>
      <inkml:brushProperty name="height" value="0.1" units="cm"/>
      <inkml:brushProperty name="color" value="#66CC00"/>
    </inkml:brush>
  </inkml:definitions>
  <inkml:trace contextRef="#ctx0" brushRef="#br0">7797 153 2944,'-2'-1'2147,"3"1"-2074,0 1 0,0-1 0,0 0 0,-1 0 0,1 1 0,0-1 0,0 0 0,0 1 0,-1-1 0,1 1 0,0-1 0,0 1 0,-1-1 0,2 2 0,29 32 1714,-31-34-1612,1 1 0,-1-1 0,1 0 1,-1 0-1,1 1 0,-1-1 0,1 1 0,-1-1 0,0 0 0,1 1 0,-1-1 0,0 1 0,1-1 1,-1 1-1,0-1 0,0 1 0,1-1 0,-1 1 0,0-1 0,0 1 0,0 0 0,0-1 0,1 1 1,-1-1-1,0 1 0,0-1 0,0 1 0,-1 0 0,1 0-51,-1 0 0,1-1 0,-1 1 0,0-1 0,1 1 0,-1-1-1,0 1 1,0-1 0,1 1 0,-1-1 0,0 0 0,0 1 0,0-1 0,0 0 0,1 0 0,-3 1 0,-39 1 993,38-2-715,-20-1-131,0 2 0,0 1 0,0 0 0,0 2 0,-23 6 0,32-7-148,0 0 0,1-2-1,-1 0 1,0 0 0,-21-3-1,-8 1 124,-6 1-254,-116-5 474,122 2-274,-57 4-1,32 0-94,39 0-98,-42 8 0,41-4 7,-41 0 1,-533-5 964,444 6-987,117-6 90,-85-11 1,48 4 111,26 4-36,-130-10-193,89 7 134,35 4-155,44 3 72,1-2 0,-1 0 0,-27-6 0,24 4 6,1 1 1,-1 0-1,0 1 0,-28 3 0,2-1-16,-348 11 488,353-9-381,0-2 0,0-2 1,-64-9-1,-22-2-234,109 11 125,-299-4 192,213 5-184,-23-10-200,0 0 61,-474 10 460,440-5-335,63 4 38,-186 6 184,130-3-117,85-3-100,-60-8 144,103 8-177,-42-8 0,42 5 68,-43-2 0,1 5-33,30-1-102,1 2-1,-58 8 0,25 1 207,54-7-109,0-1 1,0 0-1,-23-3 0,4 1 66,-263 1 422,114-6-581,167 6 132,-21 0-132,-37 5 0,48-3 106,-30-1 0,-16 1 81,-57 1 195,34-2-274,-39 4 398,-17-3 13,82-3-484,62 1-679,1-1-1,-1 0 0,1-1 1,-1 1-1,1-2 0,-1 1 0,1-1 1,0 0-1,0 0 0,1-1 1,-9-5-1,-2-3-1279,1-1-1,1 0 1,-15-17-1,-33-42-2427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5:28.151"/>
    </inkml:context>
    <inkml:brush xml:id="br0">
      <inkml:brushProperty name="width" value="0.1" units="cm"/>
      <inkml:brushProperty name="height" value="0.1" units="cm"/>
      <inkml:brushProperty name="color" value="#66CC00"/>
    </inkml:brush>
  </inkml:definitions>
  <inkml:trace contextRef="#ctx0" brushRef="#br0">5021 96 3968,'-147'-5'7093,"141"4"-6907,-1 0 0,1 0 0,-1-1 0,1 1 0,0-1 0,0-1 1,0 1-1,0-1 0,-6-4 0,3 3 201,0-1-1,0 1 1,-13-3 0,11 5-245,1 1 0,-1 0 0,0 1 0,-17 2 0,-5-1 231,-78-2 486,-128 3 708,180 4-1147,-38 2 83,30-8-618,19 2 287,0-3-1,-72-10 1,83 7-35,-1 1-1,-60 4 1,36 0-195,30-1-56,9-1 179,1 1-1,-43 6 1,35-1-63,-1-3 1,1 0-1,-37-4 1,9 1 120,-282-11 304,293 9-279,-29-2 82,41 4-89,1-1-1,-48-9 1,6 1-24,45 6-109,0 1 0,0 2 0,-35 3 0,8-1-3,-63 4 265,-173 28-1,252-29-228,1-1 1,-47-4-1,-38 1 150,-256 9 195,311-9-511,-21-8 198,21 0-162,-203-3 500,209 11-242,40 0-30,1 0 0,-40-6 0,-46-9 544,66 9-1322,0 1 1,-1 2-1,-49 4 0,69 1-1454,0 1-1,0 2 0,0 0 0,-31 12 0,9-3-2855,4-3 1232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5:29.777"/>
    </inkml:context>
    <inkml:brush xml:id="br0">
      <inkml:brushProperty name="width" value="0.1" units="cm"/>
      <inkml:brushProperty name="height" value="0.1" units="cm"/>
      <inkml:brushProperty name="color" value="#66CC00"/>
    </inkml:brush>
  </inkml:definitions>
  <inkml:trace contextRef="#ctx0" brushRef="#br0">1740 29 2560,'-1'0'29,"1"0"-1,0 0 1,0 0 0,0 0 0,0 0 0,0 0-1,-1 0 1,1 0 0,0 0 0,0 0-1,0 0 1,0 0 0,0 0 0,-1 0-1,1 0 1,0 0 0,0 0 0,0 0 0,0 0-1,0 0 1,0-1 0,-1 1 0,1 0-1,0 0 1,0 0 0,0 0 0,0 0-1,0 0 1,0 0 0,0 0 0,0-1-1,0 1 1,-1 0 0,1 0 0,0 0 0,0 0-1,0 0 1,0 0 0,0-1 0,0 1-1,0 0 1,0 0 0,0 0 0,0 0-1,0 0 1,0-1 0,0 1 0,0 0 0,0 0-1,0 0 1,0 0 0,0 0 0,0-1-1,1 1 1,-1 0 0,-1-2 910,-5 4-44,-24 13 894,-55 18 1,66-27-1259,-102 26 1976,97-26-2270,-1-2 0,-49 1 0,-72-1 936,22 2-554,76-2-497,-88-4 1,116-4 122,0 0 1,0-1-1,0-1 0,1-1 0,0-1 0,-31-17 0,25 12 3,0 2-1,-49-16 1,36 18 0,0 1 1,0 3-1,-1 1 1,1 1-1,-71 6 1,9 12-2538,2 13-3820,50-13 1315,-10-4 1066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5:37.599"/>
    </inkml:context>
    <inkml:brush xml:id="br0">
      <inkml:brushProperty name="width" value="0.1" units="cm"/>
      <inkml:brushProperty name="height" value="0.1" units="cm"/>
      <inkml:brushProperty name="color" value="#66CC00"/>
    </inkml:brush>
  </inkml:definitions>
  <inkml:trace contextRef="#ctx0" brushRef="#br0">3623 54 3200,'0'0'39,"-1"0"0,1 0 0,-1 0 0,1 0 0,-1 0 0,1 0 1,-1 0-1,1 0 0,-1-1 0,1 1 0,0 0 0,-1 0 0,1-1 0,-1 1 0,1 0 0,0 0 1,-1-1-1,1 1 0,-1 0 0,1-1 0,0 1 0,0-1 0,-1 1 0,1 0 0,0-1 0,0 1 1,-1-1-1,1 1 0,0-1 0,0 1 0,0-1 0,0 1 0,0-1 0,0 1 0,0-1 0,0 1 1,0-1-1,0 1 0,0-1 0,0 0 0,1-1 63,1-1 1,0 1-1,-1 0 1,1-1-1,0 1 1,4-3-1,-5 4-102,0 0 74,-1 1 1,1-1 0,0 0-1,-1 1 1,1-1 0,-1 0-1,1 0 1,0 1 0,-1-1-1,0 0 1,1 0 0,-1 0-1,1 0 1,-1 0 0,0-1-1,0 2-28,0 0 0,-1-1 0,1 1 0,0-1-1,-1 1 1,1 0 0,-1-1 0,1 1 0,0 0-1,-1 0 1,1-1 0,-1 1 0,1 0 0,-1 0-1,1-1 1,-1 1 0,1 0 0,-1 0-1,1 0 1,-1 0 0,1 0 0,-1 0 0,1 0-1,-1 0 1,0 0 0,1 0 0,-1 0 0,0 1-1,-393-1 4958,210 9-4816,110-10 364,-7 0-253,-102 12-1,-7 13 818,134-15-783,36-5-137,0-1 0,-26 0 0,-87-4 615,-148 3-473,247-1-293,0 2 0,1 1 0,-61 16 0,57-10-51,-1-2 0,-47 3 0,50-7 1,-95 3 217,-10 1-27,-107 20-83,148-23-154,-81-2 518,95-5-125,-276 6 1436,162 1-3888,121-1-4074,27-8 1946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5:38.589"/>
    </inkml:context>
    <inkml:brush xml:id="br0">
      <inkml:brushProperty name="width" value="0.1" units="cm"/>
      <inkml:brushProperty name="height" value="0.1" units="cm"/>
      <inkml:brushProperty name="color" value="#66CC00"/>
    </inkml:brush>
  </inkml:definitions>
  <inkml:trace contextRef="#ctx0" brushRef="#br0">2446 112 3840,'0'0'62,"0"0"1,-1 0 0,1 0-1,-1 0 1,1-1-1,0 1 1,-1 0 0,1 0-1,-1 0 1,1 0-1,0 0 1,-1-1-1,1 1 1,0 0 0,-1 0-1,1-1 1,0 1-1,-1 0 1,1 0-1,0-1 1,-1 1 0,1 0-1,0-1 1,0 1-1,0 0 1,-1-1-1,1 1 1,0-1 0,0 1-1,-3-17 267,4 15-242,-1 0 0,0 0 0,-1 0 0,1 0 0,0 0 0,-1 0 0,1 1 0,-1-1 0,1 0 0,-1 0 0,0 0 0,0 1 0,-1-4 0,-2 2 100,1 1 1,0 0-1,0 0 0,-1 0 1,0 0-1,1 0 0,-1 0 1,-6-1-1,-36-7 731,31 7-568,-31-6 246,0 2-1,-83-2 1,-135 19 647,-29 9 515,-51 5 153,73-5-927,-19 2-859,225-9-993,-113 35 0,-53 37-2949,211-76 3429,-130 46-3409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5:40.134"/>
    </inkml:context>
    <inkml:brush xml:id="br0">
      <inkml:brushProperty name="width" value="0.1" units="cm"/>
      <inkml:brushProperty name="height" value="0.1" units="cm"/>
      <inkml:brushProperty name="color" value="#66CC00"/>
    </inkml:brush>
  </inkml:definitions>
  <inkml:trace contextRef="#ctx0" brushRef="#br0">1074 47 2048,'-1'0'45,"0"0"0,-1 0 0,1-1-1,0 1 1,0 0 0,-1 0 0,1-1 0,0 1 0,0-1 0,0 1 0,0-1 0,-1 0-1,1 0 1,0 1 0,0-1 0,0 0 0,1 0 0,-1 0 0,0 0 0,0 0 0,0 0-1,1 0 1,-2-2 0,1 2-7,1-20 1775,0 21-1745,0 0 1,0-1-1,0 1 1,0 0-1,0-1 1,0 1-1,0 0 1,0 0-1,0-1 1,0 1-1,-1 0 1,1 0-1,0-1 1,0 1-1,0 0 1,0 0-1,0-1 1,-1 1-1,1 0 1,0 0-1,0-1 1,-1 1-1,1 0 1,0 0-1,0 0 1,-1 0-1,1-1 0,0 1 1,0 0-1,-1 0 1,1 0-1,0 0 1,-1 0-1,-13 1 1135,-16 11-478,27-11-640,-22 11 134,13-6 21,0-1 0,0 0 0,0 0 0,-25 5 0,-258 21 4031,123-15-2942,132-12-1036,0-3 1,0-1 0,-56-7 0,60 2-1415,1-2 1,-35-12-1,39 10-1098,3 4-975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5:45.888"/>
    </inkml:context>
    <inkml:brush xml:id="br0">
      <inkml:brushProperty name="width" value="0.1" units="cm"/>
      <inkml:brushProperty name="height" value="0.1" units="cm"/>
      <inkml:brushProperty name="color" value="#66CC00"/>
    </inkml:brush>
  </inkml:definitions>
  <inkml:trace contextRef="#ctx0" brushRef="#br0">6 0 2048,'-6'0'960,"12"4"-1472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5:48.741"/>
    </inkml:context>
    <inkml:brush xml:id="br0">
      <inkml:brushProperty name="width" value="0.1" units="cm"/>
      <inkml:brushProperty name="height" value="0.1" units="cm"/>
      <inkml:brushProperty name="color" value="#66CC00"/>
    </inkml:brush>
  </inkml:definitions>
  <inkml:trace contextRef="#ctx0" brushRef="#br0">5956 145 4992,'-5'6'5982,"4"-6"-5782,-12 0 2610,11 0-2755,0 0 0,1-1 0,-1 1-1,1-1 1,-1 1 0,0-1 0,1 1 0,-1-1 0,1 0-1,0 0 1,-1 0 0,1 0 0,-3-2 0,3 1 42,-1 0 1,1 1 0,-1-1 0,0 1 0,1-1 0,-1 1 0,0-1 0,-3 0 0,3 0-58,0 1 1,0 0 0,0-1 0,0 0-1,0 1 1,0-1 0,0 0 0,-2-3 0,4 4-41,-1 1 0,1-1 0,-1 0 1,1 1-1,-1-1 0,1 1 0,-1-1 0,1 1 1,-1 0-1,1-1 0,-1 1 0,0-1 1,1 1-1,-1 0 0,0 0 0,1-1 1,-1 1-1,0 0 0,1 0 0,-1 0 1,0 0-1,1 0 0,-2 0 0,1 0 5,0 0 10,-8-6 104,9 6-66,0-1 32,-2-8 1037,1 9-1073,1 0 1,0-1-1,0 1 1,0 0-1,0-1 1,-1 1 0,1 0-1,0-1 1,0 1-1,0-1 1,0 1-1,0 0 1,0-1-1,0 1 1,0-1-1,0 1 1,0 0-1,0-1 1,0 1-1,0-1 1,1 1-1,-1 0 1,0-1-1,0 1 1,1-1 0,0 0-84,1 1 1,-1-1 0,1 1 0,-1-1 0,1 1 0,-1-1 0,1 1-1,0 0 1,-1 0 0,1 0 0,0 0 0,2 0 0,7-2 621,-9 1-507,0 0 1,0 1 0,-1-1-1,1 1 1,0 0-1,0-1 1,0 1 0,4 0-1,2 0-70,-6 0 757,-18-5-779,8 0 46,0 0 0,0 0-1,-1 0 1,0 1 0,0 1-1,0-1 1,-17-3 0,-1 2-60,0 0 0,0 2 0,-54 1 0,5-1 189,-154 1-138,121 4 49,-87 14-49,175-13 23,-37 9 119,39-7-183,-28 3 0,18-5 97,-39 2-116,-28-1 77,86-3-32,1-1 1,-1 2-1,-10 2 1,11-1 55,-1-2 0,1 1 0,-13 0 1,-139 3-63,138-5-42,4-1 73,-1 2-1,-30 4 0,-27 0-56,8 3 9,-12 2 61,72-9-31,0 0 0,-1 0 0,-10-2 0,12 1-30,0 0 0,-1 0-1,1 1 1,-10 2 0,-46 6 188,55-7-148,-1 0 0,-15 0 1,-13 3 137,17-3-116,0 0 0,0-2-1,0 0 1,0-1 0,-29-6 0,33 5-24,-50-1 13,21 2-115,-70 0 34,-22-3 260,13 2-168,86 3-57,-57-5 1,-37-2-86,24 3 104,-60 0 141,90 5-141,-40 7-6,39-9 307,-165-3 350,-33 1-670,147 3 376,5-2 130,-293 11 256,6 21-599,109-10-2600,113-11-3555,110-6 2073,-10-4-1701,3-8 1190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9:27.329"/>
    </inkml:context>
    <inkml:brush xml:id="br0">
      <inkml:brushProperty name="width" value="0.1" units="cm"/>
      <inkml:brushProperty name="height" value="0.1" units="cm"/>
      <inkml:brushProperty name="color" value="#FFFC18"/>
    </inkml:brush>
  </inkml:definitions>
  <inkml:trace contextRef="#ctx0" brushRef="#br0">4827 175 3584,'-1'-3'323,"0"0"0,0 0 0,0 0 0,0 0 1,1-1-1,-1 1 0,1 0 0,0 0 0,0 0 0,0 0 0,1-4 0,-1-5 1346,-1 12-1547,0-1 0,1 0 0,-1 0 0,0 1 0,0-1 0,0 1 0,0-1 0,0 1 0,0-1 0,0 1 0,0-1-1,0 1 1,0 0 0,0-1 0,0 1 0,0 0 0,0 0 0,-2 0 0,0-1 121,-6 0 52,0 1-1,0-1 1,0 2-1,0-1 0,0 1 1,-12 3-1,-28 1 627,-135 4 663,1 0-1355,117-9 91,-106-14 0,5-5 58,77 8-346,-99-16 256,4-15 86,151 33-192,-1 3 1,-68-4-1,-74 9-104,89 2-74,36-1 31,-290 9 170,234 0-58,-379 20 207,-14-14 574,105 23-496,77-11 422,188-20-518,38 0-720,-92 19 0,138-17-277,-137 32-5003,104-17 1674,3-7-132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4:25.106"/>
    </inkml:context>
    <inkml:brush xml:id="br0">
      <inkml:brushProperty name="width" value="0.1" units="cm"/>
      <inkml:brushProperty name="height" value="0.1" units="cm"/>
      <inkml:brushProperty name="color" value="#66CC00"/>
    </inkml:brush>
  </inkml:definitions>
  <inkml:trace contextRef="#ctx0" brushRef="#br0">2191 168 4096,'-133'-4'4088,"121"4"-3435,0-2 971,10 1-1440,1 1 1,-1-1 0,1 1 0,-1 0-1,1-1 1,-1 1 0,1 0-1,-1 0 1,1 0 0,-1 0-1,-2 1 1,-6 2 670,-1 1 1,-16 9-1,1-1-605,16-8-194,7-2 57,-1-1-1,1 1 1,0-1 0,-1 0 0,1 0 0,-1 0-1,0-1 1,1 1 0,-5-1 0,-37 0 707,-326-14 1293,100-15-1190,87-3-416,13 2-262,108 20-74,-97-29 1,37 7 658,104 29-679,-1 0-1,1 1 1,0 1 0,-1 1-1,-24 3 1,-96 20-727,59-7-1592,74-15 1639,1 0 0,-1 0 0,0-1 0,0 0 0,0 0 0,-8-2 0,10 1-229,1 0 0,-1-1 0,0 0-1,0 0 1,1 0 0,-1 0 0,1-1-1,-1 0 1,-5-5 0,-22-19-3295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4:26.557"/>
    </inkml:context>
    <inkml:brush xml:id="br0">
      <inkml:brushProperty name="width" value="0.1" units="cm"/>
      <inkml:brushProperty name="height" value="0.1" units="cm"/>
      <inkml:brushProperty name="color" value="#66CC00"/>
    </inkml:brush>
  </inkml:definitions>
  <inkml:trace contextRef="#ctx0" brushRef="#br0">4081 12 6528,'-27'-2'2561,"21"1"-2420,-1 0 1,1 1 0,0 0-1,0 0 1,0 0-1,-10 3 1,-33 7 412,33-6-155,1 0 1,-1-1-1,0-1 0,-19 1 0,-67-3 1280,42-2-1071,-188 2 69,69-5 694,169 5-1316,-9-1 76,0 2 0,-29 4 0,15 0-31,1-3 0,-1 0 0,-38-4 1,7 1-118,9 2 161,-68 12 0,56-7-41,-11 1-244,23 3 3,5-1 419,-1-2 0,-59 1-1,58-7-196,-129-7-162,105-1 148,-66-10 206,121 14-216,1 1-1,-1 1 0,-31 2 0,-62 11 28,48-4 16,-333 12 729,203-6-295,32-1-285,-154-12 138,175-2-614,26-3-1192,100 2 672,0-1 0,0 0 0,1-1 0,-30-12 0,29 8-586,0-1 0,-26-20 1,-32-27-3055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6:04.243"/>
    </inkml:context>
    <inkml:brush xml:id="br0">
      <inkml:brushProperty name="width" value="0.1" units="cm"/>
      <inkml:brushProperty name="height" value="0.1" units="cm"/>
      <inkml:brushProperty name="color" value="#66CC00"/>
    </inkml:brush>
  </inkml:definitions>
  <inkml:trace contextRef="#ctx0" brushRef="#br0">4131 1428 1664,'0'1'119,"-1"0"0,1 0 0,0 0 0,-1 0 0,1 1 0,0-1 0,0 0 0,0 0 0,0 0 0,0 0 0,0 0 0,0 0 0,0 0 0,0 0-1,1 0 1,-1 0 0,1 2 0,-1-1 184,1 0 0,0 0-1,-1 0 1,1 0 0,0 0-1,0 0 1,0 0 0,0 0-1,3 3 1,11 27 9110,-22-39-8765,6 6-504,-1 0 1,1 0 0,-1 0 0,1-1-1,0 1 1,0 0 0,-1-1-1,1 1 1,0-1 0,0 1-1,0-1 1,1 0 0,-1 1 0,0-1-1,1 0 1,-1 1 0,1-1-1,-1-3 1,-11-19 1295,10 12-1163,0 1 1,0-1-1,1 1 1,1-1-1,0 1 0,1-16 1,1-6 425,-2 8-335,-1-7-163,6-46 1,-2 47-9,-3-60-1,-2 37 307,3 25-468,1 0 0,1 0 0,1 1 1,13-45-1,11-43 125,-1-2-42,-13 49-12,-10 51 19,0-35 0,-3 37-148,0-1 0,6-22 0,-4 22 61,0-1-1,0 1 0,-1-23 1,-2 24-25,1 12 8,-1 0 1,0 0-1,0 0 1,0 0-1,0 0 1,0 0-1,-1 1 1,0-1-1,0 0 1,0 0-1,0 0 1,-1 1-1,1-1 1,-3-3 0,-10-13 77,-14-17-38,20 32-69,0 0 0,0 0 1,0 0-1,-1 2 0,0-1 1,-13-3-1,13 5 7,0 0-1,0 1 0,0 0 0,-12 0 1,-13-1 111,-42-4-68,-11 0-42,35 4 0,-59-4 37,-38-3-4,42 7-82,71 3 84,-42-5 0,-91-10-93,37 4 111,-129-23-107,218 28 44,0 2 0,-57 4 0,32 0 8,-461-1 13,389 11-22,-15-7 102,85-2-73,38 0-8,-34-2-1,-178-8 29,194 10 19,-59 11 0,47-5 26,-333 11 66,212-28-149,-33 9-5,126 5-86,82-5 81,0 0 0,0 1-1,1-1 1,-1 2 0,0-1-1,1 1 1,-14 5 0,19-6 5,0 0 0,-1 0 0,1 1 0,0-1 0,0 1 1,0-1-1,0 1 0,0 0 0,1 0 0,-1 0 0,0 0 1,1 0-1,-1 0 0,1 0 0,0 1 0,0-1 0,0 1 0,0-1 1,0 0-1,0 1 0,1-1 0,-1 1 0,1 0 0,0-1 1,0 1-1,0 2 0,-1 14-19,-6 34 1,3-34 116,0 36 0,-2 69 8,4 1-48,3 119 22,0-191-8,-2-1 0,-3 1 0,-11 59 0,-2 16-127,12-15 80,5-95-43,1 0-1,1-1 1,1 0 0,7 25 0,-8-35 27,1-1 0,0 1 0,0 0 0,0-1-1,1 0 1,0 0 0,0 0 0,1 0 0,-1-1 0,9 7 0,-5-5 2,1 0 0,0-1 0,0 0 0,0-1 0,1 0 0,13 5 0,-2-3-18,0-1 0,0-1 0,1 0-1,0-2 1,0-1 0,25 0 0,204 6-31,-17-6 43,-124-3 0,154-8 0,-171 9 6,375-14 31,-255 1-25,-47 5 34,160-32 10,-281 34-80,180-15 20,-102 12-13,259-34-95,-262 33 188,145 6-1,34-1 30,32-4-1038,-326 9 593,1-1 0,-1 0 0,0 0 0,0 0 0,1 0 0,-1-1 0,0 0 0,0 0 0,0 0 0,-1-1-1,1 1 1,0-1 0,-1-1 0,7-5 0,3-4-2260,-1 0-1,19-28 0,-32 41 2592,32-44-4641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3:53.609"/>
    </inkml:context>
    <inkml:brush xml:id="br0">
      <inkml:brushProperty name="width" value="0.1" units="cm"/>
      <inkml:brushProperty name="height" value="0.1" units="cm"/>
      <inkml:brushProperty name="color" value="#FFFC18"/>
    </inkml:brush>
  </inkml:definitions>
  <inkml:trace contextRef="#ctx0" brushRef="#br0">502 42 1664,'-1'1'46,"0"0"0,0 0-1,0 0 1,0 0 0,0 1 0,0-1 0,1 0-1,-1 0 1,0 1 0,1-1 0,-1 1 0,1-1-1,-1 0 1,1 1 0,0-1 0,-1 1 0,1-1-1,0 1 1,0-1 0,0 1 0,0-1 0,0 1-1,1 1 1,-1 7 3116,-1-11-2957,0 1-1,-1 0 1,1-1 0,0 1-1,0-1 1,-1 1-1,1-1 1,0 1-1,0-1 1,0 0 0,0 0-1,0 1 1,0-1-1,0 0 1,0 0 0,-1-2-1,1 2-127,0 0 0,0 0 1,0 0-1,0 0 0,0 0 0,0 0 0,-1 0 0,1 1 0,0-1 0,-1 0 1,1 1-1,0-1 0,-1 1 0,1-1 0,0 1 0,-3-1 0,-1 0 202,1 0 0,-1 0 0,0 0-1,1-1 1,0 0 0,-1 0 0,1 0-1,0 0 1,0-1 0,0 1-1,0-1 1,0 0 0,-4-5 0,3 3 21,3 4-211,0 0-1,0 0 1,0 0 0,0 0 0,0 0-1,0 0 1,0 1 0,0-1 0,-3 0 0,-10-4 569,6 3-404,1 0-1,-1 1 0,0 0 1,0 0-1,1 1 0,-1 0 1,-15 2-1,-6-1-56,26-1-197,-1 0 0,0 0 0,1 0 0,-1 0 0,0 1 0,1 0 0,-1 0 0,1 1 0,-8 2 0,-12 2 40,22-6-191,0 0 0,0 0 0,0 0-1,0 1 1,0-1 0,0 1 0,0-1-1,0 1 1,0 0 0,0 0 0,0 0-1,0 0 1,1 0 0,-1 0 0,0 0-1,1 0 1,-2 3 0,-1-1-532,1 0 1,-1 0 0,0-1-1,0 1 1,0-1 0,0 1-1,0-1 1,-1 0 0,1-1-1,-1 1 1,1-1-1,-1 0 1,-6 1 0,10-2 502,-46 7-3596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3:54.887"/>
    </inkml:context>
    <inkml:brush xml:id="br0">
      <inkml:brushProperty name="width" value="0.1" units="cm"/>
      <inkml:brushProperty name="height" value="0.1" units="cm"/>
      <inkml:brushProperty name="color" value="#FFFC18"/>
    </inkml:brush>
  </inkml:definitions>
  <inkml:trace contextRef="#ctx0" brushRef="#br0">3563 57 3968,'-301'-8'7008,"234"6"-5778,-1 4 0,-112 17 0,-95 9 996,76-9-1668,181-17-494,-347 25 709,-174-27-506,495-2-138,-68-12 0,7 0-152,-111-8-388,-85-13 1387,191 15-479,44 6 214,-111-8 1,131 21-1731,-65 8-1,60-1-1782,-58 16 1,6 5-1583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4:01.008"/>
    </inkml:context>
    <inkml:brush xml:id="br0">
      <inkml:brushProperty name="width" value="0.1" units="cm"/>
      <inkml:brushProperty name="height" value="0.1" units="cm"/>
      <inkml:brushProperty name="color" value="#FFFC18"/>
    </inkml:brush>
  </inkml:definitions>
  <inkml:trace contextRef="#ctx0" brushRef="#br0">3114 303 4736,'-1'-3'306,"0"0"0,0 0 1,0 1-1,0-1 0,1 0 0,-1 0 1,1 0-1,0 0 0,0 0 0,0 0 1,0-3-1,1-4 1224,-1 10-1288,-4-9 3382,3 8-3382,-17-10 939,-1-2-406,14 9-675,0 0-1,0 0 1,0 1 0,0-1 0,0 1 0,-1 0-1,0 1 1,1-1 0,-1 1 0,0 1 0,0-1 0,0 1-1,-10-1 1,4 1-71,0 0 1,-18-5-1,19 4 41,-1 0 0,-19-1 1,-50-2 323,36 3-275,-46-8-1,47 4-15,-47 0 0,-119 2 958,195 3-1011,0 0 0,1-2-1,0 0 1,-25-8 0,-16-4-27,-18 2 194,-109-3-1,-74 12 141,190 4-373,48-1 97,-1-1-1,1-1 1,-27-8 0,-12-1 44,-47-5-77,-190-4 0,234 21 139,-300 4 1737,1 24-3182,320-23 147,-92 17-5394,54-1 2031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4:06.207"/>
    </inkml:context>
    <inkml:brush xml:id="br0">
      <inkml:brushProperty name="width" value="0.1" units="cm"/>
      <inkml:brushProperty name="height" value="0.1" units="cm"/>
      <inkml:brushProperty name="color" value="#FFFC18"/>
    </inkml:brush>
  </inkml:definitions>
  <inkml:trace contextRef="#ctx0" brushRef="#br0">1405 1 640,'-2'-1'377,"0"1"0,-1 0 0,1 0 0,0 1 0,-1-1 0,1 0 0,0 1 0,-1-1 0,1 1 0,0 0 0,0 0-1,-1-1 1,1 2 0,0-1 0,0 0 0,0 0 0,0 1 0,1-1 0,-1 1 0,0-1 0,-2 4 0,3-4-229,-1 0 0,0 0 0,1 0 0,-1 0 0,0 0 0,0 0 0,0 0 0,0-1 0,0 1 0,0-1 0,-3 1 0,3-1 43,0 1 0,-1-1 0,1 1 0,0 0-1,0 0 1,0-1 0,0 1 0,0 1 0,-3 0 0,-7 9 844,7-6-754,0-1 0,0 0 0,-1 0 0,1 0 0,-1-1 1,-10 5-1,-9 3 584,20-8-785,0-1 1,-1 1-1,1-1 1,-1 0-1,0-1 1,0 1-1,0-1 1,-9 1-1,-45 3 320,33-4 9,0 2 0,-37 7 0,-173 34 1447,225-42-1755,0-1 1,0 0 0,0-1 0,0 0-1,0-1 1,0 0 0,0-1 0,0 0-1,0-1 1,0 0 0,1-1 0,-20-9-1,6 2-237,-1 1-1,-1 2 1,1 0-1,-1 2 1,-1 1-1,1 1 0,-41 0 1,36 4-2199,1 1 0,-1 2 0,-45 11 1,10-1-3032,-12-6 1484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4:06.897"/>
    </inkml:context>
    <inkml:brush xml:id="br0">
      <inkml:brushProperty name="width" value="0.1" units="cm"/>
      <inkml:brushProperty name="height" value="0.1" units="cm"/>
      <inkml:brushProperty name="color" value="#FFFC18"/>
    </inkml:brush>
  </inkml:definitions>
  <inkml:trace contextRef="#ctx0" brushRef="#br0">1430 182 7040,'-30'-29'4453,"29"10"-3637,-1 15-487,0 1 0,0 0 0,0 1 0,0-1 0,0 0 0,-1 0 1,1 1-1,-1 0 0,-5-5 0,-32-19 1449,32 22-1487,-3-3-97,-1 1 0,0 1 0,-1 0 0,1 1 0,-1 0 0,-16-2 0,-80-7 716,72 10-485,-573-15 2338,533 22-4339,-89 15 0,147-15-286,0 1 1,1 1 0,-32 15 0,-2 0-3387,-11-2 816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4:08.335"/>
    </inkml:context>
    <inkml:brush xml:id="br0">
      <inkml:brushProperty name="width" value="0.1" units="cm"/>
      <inkml:brushProperty name="height" value="0.1" units="cm"/>
      <inkml:brushProperty name="color" value="#FFFC18"/>
    </inkml:brush>
  </inkml:definitions>
  <inkml:trace contextRef="#ctx0" brushRef="#br0">2036 3 4608,'-3'-3'1171,"10"10"1844,-17-10-1239,9 2-1706,0 1 0,-1-1 1,1 1-1,0-1 0,-1 1 0,1 0 0,0-1 0,-1 1 0,1 0 0,-1 0 0,1 0 0,0 0 0,-1 0 0,1 0 0,-1 1 0,1-1 0,0 0 0,-3 1 0,-19 15 867,21-14-852,1 0 1,-1-1 0,0 1-1,0-1 1,0 1 0,0-1-1,-1 0 1,1 0 0,0 0-1,0 0 1,-1 0 0,1 0-1,-5 0 1,-26 4 639,28-4-594,0 0 0,0 1 0,0-1 0,1 1 1,-1 0-1,0 0 0,-4 3 0,-8 3 15,-15 9-113,24-12 4,-1 0 0,1-1 0,-10 3 0,-24 6 357,21-7-116,0 1-1,-36 16 1,51-20-183,0-1-1,0 0 1,0-1 0,0 1 0,0-1-1,-1 0 1,-8-1 0,-12 3 347,11 1-308,0 1 1,1 0-1,-25 11 0,-14 6 433,-9-3-337,-104 17 1,-68-5 291,145-21-156,21-5-219,-81-4 0,65-3 151,-206-7-1078,97-15-7874,129 10 4382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4:10.200"/>
    </inkml:context>
    <inkml:brush xml:id="br0">
      <inkml:brushProperty name="width" value="0.1" units="cm"/>
      <inkml:brushProperty name="height" value="0.1" units="cm"/>
      <inkml:brushProperty name="color" value="#FFFC18"/>
    </inkml:brush>
  </inkml:definitions>
  <inkml:trace contextRef="#ctx0" brushRef="#br0">2156 5 2688,'5'-4'8714,"-5"6"-8650,-1 0-1,1 0 1,-1 0-1,0 0 0,1-1 1,-1 1-1,0 0 1,0 0-1,0-1 1,0 1-1,0 0 0,-1-1 1,1 1-1,-1-1 1,1 0-1,-2 2 1,-30 21 1233,29-21-1001,-13 6 122,-2 0-1,1-1 0,-1-1 0,0-1 1,-1 0-1,-25 3 0,9-1 209,12-3-324,0-2 1,-28 1 0,-33 4 245,-81 16 465,135-19-1007,16-3-1,-26 1 0,12-4 214,1-2-1,0-1 0,-37-11 1,-38-5 128,94 19-321,-275-22 674,9 14 357,258 8-1032,-66-1-1042,-90 8 0,0 19-5055,74-7 1709,-9-2 161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6:47.706"/>
    </inkml:context>
    <inkml:brush xml:id="br0">
      <inkml:brushProperty name="width" value="0.1" units="cm"/>
      <inkml:brushProperty name="height" value="0.1" units="cm"/>
      <inkml:brushProperty name="color" value="#FFFC18"/>
    </inkml:brush>
  </inkml:definitions>
  <inkml:trace contextRef="#ctx0" brushRef="#br0">3883 267 5376,'-2'-4'339,"-12"-15"2083,13 19-2382,1-1-1,-1 1 1,0 0-1,0-1 1,1 1-1,-1 0 1,0-1-1,0 1 1,1 0-1,-1 0 1,0 0-1,0-1 0,0 1 1,0 0-1,1 0 1,-1 0-1,0 0 1,0 1-1,0-1 1,1 0-1,-1 0 1,0 0-1,0 1 1,0-1-1,1 0 0,-1 1 1,-1 0-1,-6 3-70,-17 8 195,24-11-130,-1-1 0,1 0-1,0 0 1,0 0 0,0 0-1,-1 0 1,1 0 0,0 0 0,0 0-1,-1-1 1,1 1 0,0 0-1,0-1 1,0 1 0,0-1 0,0 1-1,-1-1 1,1 0 0,0 1 0,0-1-1,-1-1 1,-12-12 480,10 9-230,-1 0-1,0 1 1,1 0-1,-7-4 1,9 7-229,0 0-1,0 0 1,0 0-1,0 0 1,0 0-1,0 1 1,0-1-1,0 1 1,0-1-1,0 1 1,-1 0-1,1 0 1,0 0-1,0 0 1,0 0-1,-3 1 1,0 0-46,-7 3 45,0-2-1,0 1 0,-1-2 1,1 1-1,-1-2 1,0 0-1,1 0 1,-1-1-1,-15-3 1,-46-17 145,-73-17 726,116 32-736,-1 1 0,-57-1-1,34 4-143,-60-12-1,10 1-5,-3 3 235,-177-12-9,67 30-93,36 1-184,145-9-17,-183 3 102,148 1 97,-75 15 0,-171 28 160,276-43-306,-1-2 0,0-2 0,1-2 0,-1-1 0,-56-12 0,-67-12 213,2 1-10,141 21-238,-164-31-51,135 28 427,-85-1-1,129 9-361,-115-3-2067,44-6-3640,72 8 4586,1-1-1,-1 0 0,-11-5 1,-15-11-2386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9:40.741"/>
    </inkml:context>
    <inkml:brush xml:id="br0">
      <inkml:brushProperty name="width" value="0.1" units="cm"/>
      <inkml:brushProperty name="height" value="0.1" units="cm"/>
      <inkml:brushProperty name="color" value="#FFFC18"/>
    </inkml:brush>
  </inkml:definitions>
  <inkml:trace contextRef="#ctx0" brushRef="#br0">6145 68 2304,'0'0'832,"6"-9"-160,17-4 61,-18 10-199,0 0 0,0 0 0,10-8 0,12-14 4469,-27 26-4953,-1 0 1,1 0 0,0 0 0,-1 0 0,1 0 0,0-1-1,-1 1 1,1 0 0,-1 0 0,0 0 0,1 0 0,-1-1-1,0 1 1,1 0 0,-1-1 0,0 1 0,0 0-1,1-1 1,-1 1 0,0-1 0,-1 1 0,-26 11 547,15-7 91,-50 19 772,58-22-1373,0 0 0,0-1 0,0 0 0,0 0 0,0 0 0,0 0 0,-8-1 0,-21 6 24,28-6-12,-1 1 0,1-1 1,0 2-1,-9 2 0,9-2 50,0-1 1,0 1-1,-1-1 1,-8 0-1,2 0 29,0 0 0,0 1 0,-18 6-1,18-5-234,0 0 0,1-1 0,-21 2 0,-102 5 819,-281-13-427,243-1-427,82 4 40,-168 7 347,63 4-320,9-1 278,-110 1-78,134-7-43,10-2 43,-67 3-21,167-2-119,-73-7 1,9 0-9,-175 9-7,124 7 102,1-3 16,139-6-94,-28-1 1,-6 0 44,-182 1-20,127-4 95,-99 13 165,-178-7-271,238 1 192,-33 1-187,43 3-123,-23-4 278,-29-1-27,180-3-74,-1 1 0,-23 5 0,24-3 116,0-2 0,-25 2 0,6-2-290,-46 7 0,21-1-755,-117 17-3445,77-7 246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4:27.610"/>
    </inkml:context>
    <inkml:brush xml:id="br0">
      <inkml:brushProperty name="width" value="0.1" units="cm"/>
      <inkml:brushProperty name="height" value="0.1" units="cm"/>
      <inkml:brushProperty name="color" value="#FFFC18"/>
    </inkml:brush>
  </inkml:definitions>
  <inkml:trace contextRef="#ctx0" brushRef="#br0">432 130 1664,'-41'-19'827,"29"4"-1041,8 10 391,1 0 1,0 0-1,0 0 0,0 0 0,0 0 0,1-1 1,0 1-1,0-1 0,0 0 0,-1-8 0,-1-1 461,4 14-604,0 1 0,0-1 0,0 0 0,0 1 0,-1-1 0,1 0 0,0 1 0,-1-1 0,1 0 0,0 1 0,-1-1 0,1 1 0,-1-1 0,1 1 0,-1-1 0,1 1 0,-1-1 0,0 1 0,1-1 0,-1 1 0,1 0 0,-1-1 0,0 1 0,1 0 0,-1-1 0,-1 1 0,1 0 8,-1 0 0,1 0 0,-1 0 0,1 0 0,-1 1 1,1-1-1,0 0 0,-1 1 0,1-1 0,-1 1 0,1 0 0,-2 0 0,-3 3 58,0 0-1,1 0 1,0 0-1,-10 10 0,7-4 34,1 0-1,-13 23 0,6-10 31,-19 41 227,-4 6-28,-9-5-169,22-31 212,-22 38 0,40-61-316,0 1 1,1-1-1,0 1 0,1 0 1,1 1-1,0-1 0,-3 23 1,5-1-39,1 0 1,2-1 0,1 1-1,2 0 1,1-1 0,1 0 0,2-1-1,1 1 1,2-2 0,1 0-1,2 0 1,22 35 0,-25-48 27,0-1-1,1-1 1,26 25 0,-31-33-44,1-1 0,0 0 0,0 0 0,0-1 0,1 0-1,0-1 1,0 0 0,18 6 0,-3-5-27,0 0 0,0-1 1,0-2-1,0 0 0,1-2 0,-1-1 0,1-1 1,-1-1-1,0-1 0,1-1 0,-2-2 0,28-8 1,-39 8-10,0 0 1,-1-1 0,0 0-1,0-1 1,-1 0 0,0-1-1,-1 0 1,0 0 0,0-1-1,-1-1 1,8-11 0,-3 2 39,-1 0 1,-1-1 0,-1 0 0,0-1 0,10-34-1,-12 28 140,-2-1-1,0 0 1,-2 0-1,2-55 1,-7 70-140,0 0 0,-1 0-1,-1 0 1,0 0 0,-1 1 0,0-1 0,-1 1 0,-1-1-1,0 1 1,-1 0 0,0 1 0,-11-17 0,-10-4-54,-1 1 1,-1 1-1,-2 1 1,-1 2-1,-1 1 1,-56-34-1,73 51-258,-26-12-1,36 20-129,0-1 0,-1 1 0,1 0 0,-1 1 0,1 0 1,-1 0-1,-9 0 0,3 1-2477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4:32.060"/>
    </inkml:context>
    <inkml:brush xml:id="br0">
      <inkml:brushProperty name="width" value="0.1" units="cm"/>
      <inkml:brushProperty name="height" value="0.1" units="cm"/>
      <inkml:brushProperty name="color" value="#FFFC18"/>
    </inkml:brush>
  </inkml:definitions>
  <inkml:trace contextRef="#ctx0" brushRef="#br0">6414 68 4224,'-32'-10'3301,"31"7"-2519,1 3-748,0 0 0,0 0-1,0 0 1,0-1 0,0 1 0,0 0 0,0 0 0,0 0 0,0-1-1,0 1 1,0 0 0,0 0 0,0 0 0,0-1 0,0 1 0,0 0-1,0 0 1,0 0 0,0 0 0,0-1 0,0 1 0,0 0-1,0 0 1,-1 0 0,1 0 0,0-1 0,0 1 0,0 0 0,0 0-1,0 0 1,-1 0 0,1 0 0,0 0 0,0 0 0,0-1 0,0 1-1,-1 0 1,1 0 0,0 0 0,0 0 0,0 0 0,-1 0 0,1 0-1,0 0 1,0 0 0,0 0 0,-1 0 0,1 0 0,0 0-1,0 0 1,0 0 0,-1 0 0,-18-5 3694,-3 5-2395,-16-9 555,-29 7-1307,28 1-126,0 1 0,-54 7 1,52-3-410,-1-1 1,-55-4 0,29 0 207,-694 1 920,543 5-700,-453-5 849,610 0-1430,-70 9 1,67-2 100,-81-4 1,-9 1 96,12-2-120,81-3 26,43 0 12,0-1 0,-26-6 1,-18-2-6,-231 6-94,172 5 180,-62 8-48,147-7-6,-60-2 0,37-2 26,-388 2 386,328-5-518,-57-4 236,-119 3-113,-203-3 694,95 24-470,242-2-2102,-1-5-4041,150-8 5208,4 1-97,0-1 0,1 1 0,-1-2 0,0 1 1,1-1-1,-1 0 0,0-1 0,1 0 0,0-1 0,-1 1 0,-15-9 0,14 3-259,-1 0-1,1-1 1,-9-10-1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4:43.399"/>
    </inkml:context>
    <inkml:brush xml:id="br0">
      <inkml:brushProperty name="width" value="0.1" units="cm"/>
      <inkml:brushProperty name="height" value="0.1" units="cm"/>
      <inkml:brushProperty name="color" value="#FFFC18"/>
    </inkml:brush>
  </inkml:definitions>
  <inkml:trace contextRef="#ctx0" brushRef="#br0">5677 136 3200,'-36'24'2240,"29"-18"-1760,-1-1 0,0 0 0,-15 8 0,17-12-327,0 1 0,0-1 1,0 0-1,0 0 0,0-1 0,-1 0 1,1 0-1,-8-2 0,4 2 212,1-1 0,-17 2 0,-105 8 1843,62-3-1287,-103-6-1,80-1-457,40-1-202,0-2-1,1-3 1,-1-2-1,1-2 0,-76-27 1,-160-38 448,118 36-677,141 34 91,0 1 1,-53-3-1,-59 8-86,64 1-60,-322-1 300,354 2-200,0 3 0,-49 10 0,3 1 98,10-5-40,-174 19 151,189-25-57,-37 2 22,9 0-160,-4 0 127,-244-7 652,153-11-1009,143 11 418,18-1-65,0 1 1,-48 7 0,37-3-115,0-1 1,-65-4-1,35 0-49,-295 5 711,250 2-375,22-1-150,-188 13-12,61-3 20,89-3-369,75-6-1101,1-2 1,-84-5-1,91-7-1574,11-6-625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4:48.574"/>
    </inkml:context>
    <inkml:brush xml:id="br0">
      <inkml:brushProperty name="width" value="0.1" units="cm"/>
      <inkml:brushProperty name="height" value="0.1" units="cm"/>
      <inkml:brushProperty name="color" value="#FFFC18"/>
    </inkml:brush>
  </inkml:definitions>
  <inkml:trace contextRef="#ctx0" brushRef="#br0">2176 91 1408,'-6'-23'1765,"23"7"-1317,-16 13-164,0 1 0,0 0 0,-1-1 0,1 1 0,0-1 0,-1 1 0,0-1 0,1 0 0,-1 1 0,0-1 0,-1-4 0,1 0 1375,-16 1-17,-184 2 2444,98 6-3164,-156 24 1,188-18-451,-115-2 0,124-3-433,-65 12 0,32-3 181,-144 25 703,206-31-755,0-1 0,-54 1 0,-66-9 605,109 1-637,-249-25 519,266 24-899,-95-18-6707,102 17 4910,-19-5-1953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4:55.864"/>
    </inkml:context>
    <inkml:brush xml:id="br0">
      <inkml:brushProperty name="width" value="0.1" units="cm"/>
      <inkml:brushProperty name="height" value="0.1" units="cm"/>
      <inkml:brushProperty name="color" value="#FFFC18"/>
    </inkml:brush>
  </inkml:definitions>
  <inkml:trace contextRef="#ctx0" brushRef="#br0">1975 211 1792,'0'0'27,"0"0"1,-1 0 0,1 0-1,0 0 1,0 0-1,0 0 1,-1 0-1,1 0 1,0 0-1,0 0 1,0 0 0,-1 0-1,1 0 1,0 0-1,0 0 1,0 0-1,-1 0 1,1 0-1,0-1 1,0 1-1,0 0 1,0 0 0,-1 0-1,1 0 1,0 0-1,0-1 1,0 1-1,0 0 1,0 0-1,0 0 1,0 0 0,-1-1-1,1 1 1,0 0-1,0 0 1,0 0-1,0-1 1,0 1-1,0 0 1,0 0-1,0 0 1,0-1 0,0 1-1,0 0 1,0 0-1,0-1 1,0 1-1,0 0 1,0 0-1,1 0 1,-1 0-1,0-1 1,0 1 0,0 0-1,0 0 1,0 0-1,0-1 1,0 1-1,1 0 1,-1 0-1,0 0 1,0 0 0,1-1-1,18-10 1297,4-2 447,-22 12-1653,-1 1 0,0 0 0,1 0 0,-1-1 0,1 1-1,-1 0 1,0-1 0,1 1 0,-1-1 0,0 1-1,1 0 1,-1-1 0,0 1 0,0-1 0,1 1 0,-1-1-1,0 1 1,0-1 0,0 1 0,0-1 0,1 1-1,-1-1 1,0 1 0,0-1 0,0 1 0,0-1-1,0 1 1,-1-1 0,1 1 0,0-1 0,0 1 0,0-1-1,0 1 1,0-1 0,-1 1 0,1-1 0,-1 0-1,-1 0 1,1 0-1,0 1 1,0-1-1,-1 1 1,1-1 0,0 1-1,-1-1 1,1 1-1,-1 0 1,1 0-1,0 0 1,-1 0-1,-1 0 1,-24 0 631,-53 8 1,63-6-518,-33-1 0,2 0 146,-141 1 791,98-3-562,-276 1 620,237-9-721,-32 5-186,122-2-211,9 0 60,1 3-52,-53-2 299,-123-4 1141,119 10-1184,-104-3-2324,185 1 1226,0 0 0,0 0 0,0 0 0,0-1 0,0 0 0,1 0 0,-1-1 0,1 1 0,-10-8 0,3 2-1138,1-2-1,0 0 1,-10-11-1,-25-30-1373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4:57.549"/>
    </inkml:context>
    <inkml:brush xml:id="br0">
      <inkml:brushProperty name="width" value="0.1" units="cm"/>
      <inkml:brushProperty name="height" value="0.1" units="cm"/>
      <inkml:brushProperty name="color" value="#FFFC18"/>
    </inkml:brush>
  </inkml:definitions>
  <inkml:trace contextRef="#ctx0" brushRef="#br0">1258 80 2304,'0'0'18,"-1"0"0,1 0-1,0 0 1,0 0 0,0 0 0,0 0 0,0 0-1,0 0 1,0 0 0,0 0 0,0 0 0,0 0-1,0 0 1,-1 0 0,1 0 0,0 0 0,0 0-1,0 0 1,0 0 0,0 0 0,0 0 0,0 0-1,0 0 1,0 0 0,0 0 0,0 0 0,0 0-1,-1 0 1,1-1 0,0 1 0,0 0 0,0 0-1,0 0 1,0 0 0,0 0 0,0 0 0,0 0-1,0 0 1,0 0 0,0 0 0,0 0 0,0 0-1,0-1 1,0 1 0,0 0 0,0 0 0,0 0-1,0 0 1,0 0 0,0 0 0,0 0 0,0 0-1,0 0 1,0-1 0,5-4 382,9-5-392,0 3 410,0 0 1,0-1 0,19-13-1,-12 11 3561,-24 10-2744,-10 0-593,-24 1 132,15 0-227,0-1-1,1-1 0,-23-4 1,27 3-437,-1 0 1,1 2-1,-23 1 0,-2 1 185,-60-2 422,-113 14 1,151-6-357,24-4-56,-74 17-1,76-12 286,-71 6-1,-3 1 285,-30 5-1103,47-12-4051,79-7 2768,-11-1-2242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4:59.276"/>
    </inkml:context>
    <inkml:brush xml:id="br0">
      <inkml:brushProperty name="width" value="0.1" units="cm"/>
      <inkml:brushProperty name="height" value="0.1" units="cm"/>
      <inkml:brushProperty name="color" value="#FFFC18"/>
    </inkml:brush>
  </inkml:definitions>
  <inkml:trace contextRef="#ctx0" brushRef="#br0">2074 20 6400,'-1'-1'35,"1"1"40,0 0 1,-1 0 0,1 0-1,0 0 1,-1 0 0,1 0 0,0-1-1,0 1 1,-1 0 0,1 0-1,0 0 1,0 0 0,-1-1 0,1 1-1,0 0 1,0 0 0,0-1-1,-1 1 1,1 0 0,0-1 0,0 1-1,0 0 1,0 0 0,0-1-1,-1 1 1,1 0 0,0-1 0,0 1-1,0 0 1,0-1 0,0 1-1,0 0 1,0-1 0,1-6 1277,-4 6-901,-1 0 1,1 1-1,-1-1 0,1 1 0,-1-1 0,1 1 0,-1 0 0,-5 1 0,3-1 103,-1 1-437,0 0 0,1 0 0,-1 0 0,1 1 0,0 0 0,-1 0 0,1 0 0,-10 7 0,-25 8 639,33-16-554,0 0-1,0-1 1,0 1 0,0-1 0,0-1-1,1 1 1,-1-2 0,-15-3 0,-10-1 313,-37-11 23,-160 11 689,185 6-1176,-144 5 465,55-6-350,-148 3 461,218 4-319,-66 15-1,5-1 632,-40-2-409,-47 7-2363,200-23 1227,-42 3-2085,13-9-2308,-2-8-1210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5:00.088"/>
    </inkml:context>
    <inkml:brush xml:id="br0">
      <inkml:brushProperty name="width" value="0.1" units="cm"/>
      <inkml:brushProperty name="height" value="0.1" units="cm"/>
      <inkml:brushProperty name="color" value="#FFFC18"/>
    </inkml:brush>
  </inkml:definitions>
  <inkml:trace contextRef="#ctx0" brushRef="#br0">1000 53 5888,'0'0'69,"0"0"1,-1 0 0,1 1-1,0-1 1,-1 0 0,1 0-1,0 0 1,-1 0 0,1 0-1,0 0 1,-1 0 0,1 0-1,0 0 1,-1 0 0,1 0-1,0 0 1,-1-1 0,1 1-1,0 0 1,-1 0 0,1 0-1,0 0 1,0 0 0,-1-1-1,1 1 1,0 0 0,-1 0-1,1-1 1,0 1 0,0 0-1,0 0 1,-1-1 0,1 1-1,0 0 1,0 0-1,0-1 1,0 1 0,0 0-1,-1-1 1,1 1 0,0 0-1,0-1 1,0 1 0,0 0-1,0-1 1,0 1 0,0 0-1,0-2 625,0 1-697,0 1 43,0-1 0,0 0 0,0 1 0,0-1 0,0 0-1,0 1 1,-1-1 0,1 0 0,0 1 0,0-1 0,-1 0 0,1 1 0,0-1-1,-1 1 1,1-1 0,-1 1 0,1-1 0,-1 1 0,0-2 0,-5 1 283,0 0 1,0 1 0,0-1 0,0 1 0,-10 2 0,-4-2 133,-22 3 300,1 1 0,-43 9 1,30-3-193,-102 26 937,12-1-55,126-33-1326,0 0 0,-1-1 0,1-1 0,-1 0 0,1-2 0,0 0 0,0-1 0,-31-10-1,28 6-810,-1-1-1,-27-14 1,30 11-1325,0-1-1,-24-18 1,16 5-1862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5:08.092"/>
    </inkml:context>
    <inkml:brush xml:id="br0">
      <inkml:brushProperty name="width" value="0.1" units="cm"/>
      <inkml:brushProperty name="height" value="0.1" units="cm"/>
      <inkml:brushProperty name="color" value="#FFFC18"/>
    </inkml:brush>
  </inkml:definitions>
  <inkml:trace contextRef="#ctx0" brushRef="#br0">3109 40 896,'0'-9'5818,"-26"9"-3236,3-1-1501,-30-6 0,30 4-426,-30-1 0,-43-7 225,41 9 55,34 0-710,0 2 0,0 0-1,-23 4 1,25-3 172,-1 0 1,-28-2-1,9 0-298,-19 7 418,-7 0 64,40-3-287,-21 2-380,43-5 80,-31 0-40,-1 1 0,-45 8 0,-53 5 1470,93-8-1313,-1-3 0,0-1-1,-59-5 1,65 0-89,-33-2 100,-89-2-145,-4-1 339,73 9-508,-99-2 534,100-8-38,-45 4-155,-270 1 1254,283-1-1752,1 1-2097,89 4 325,1 2 0,-35 6 1,-12 5-3475,-22-3 1078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5:11.820"/>
    </inkml:context>
    <inkml:brush xml:id="br0">
      <inkml:brushProperty name="width" value="0.1" units="cm"/>
      <inkml:brushProperty name="height" value="0.1" units="cm"/>
      <inkml:brushProperty name="color" value="#FFFC18"/>
    </inkml:brush>
  </inkml:definitions>
  <inkml:trace contextRef="#ctx0" brushRef="#br0">2133 164 4224,'-28'-4'5622,"24"3"-5262,-1 1 1,1-1 0,-1 1-1,1-1 1,-1 1-1,1 1 1,-8 0-1,-84 13 2552,-71 14-1141,88-17-1127,-20 2 525,58-5-872,0-3 0,-71 1 0,63-7 215,1-1 0,-77-14 0,101 13-456,-32-2 0,-15-1 45,-12-7 16,-66-12 262,-14-10 714,81 26-757,-18-1-1175,6 1-1468,-73-20-6056,143 24 6813,1 0 1,0-2-1,0-1 0,-25-11 0,-27-18-1255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9:44.951"/>
    </inkml:context>
    <inkml:brush xml:id="br0">
      <inkml:brushProperty name="width" value="0.1" units="cm"/>
      <inkml:brushProperty name="height" value="0.1" units="cm"/>
      <inkml:brushProperty name="color" value="#FFFC18"/>
    </inkml:brush>
  </inkml:definitions>
  <inkml:trace contextRef="#ctx0" brushRef="#br0">4379 299 3328,'0'0'46,"0"0"-1,-1-1 1,1 1 0,0 0 0,-1 0-1,1 0 1,0 0 0,-1 0 0,1-1-1,0 1 1,0 0 0,-1 0-1,1 0 1,0-1 0,0 1 0,-1 0-1,1 0 1,0-1 0,0 1 0,0 0-1,0 0 1,-1-1 0,1 1 0,0 0-1,0-1 1,0 1 0,0 0 0,0-1-1,0 1 1,0 0 0,0-1 0,0 1-1,0 0 1,0-1 0,0 1-1,0-1 1,9-9 953,-2 4-1146,7-5 201,0-1 0,1 1 1,1 1-1,28-13 0,5-5 1653,-2 3 2773,-67 25-3504,-62 6 523,-20 3-379,-27-16-456,-2-1-438,-20 9 132,-232-5 522,177-11-6,121 7-1028,-19-1 186,-122-27 0,168 26-6,0 3 1,-1 2 0,-74 4-1,-70-5 198,104-4-63,-90-8 94,-28 13-383,159 1 130,-319-11 44,331 17-74,1 3-1,-61 13 0,-39 4 259,80-16-94,-198 21 747,180-15-367,-83 16 520,-29 5 185,5-12-3283,102-13-1972,29-3 13,39-7 1712,-26-5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5:13.761"/>
    </inkml:context>
    <inkml:brush xml:id="br0">
      <inkml:brushProperty name="width" value="0.1" units="cm"/>
      <inkml:brushProperty name="height" value="0.1" units="cm"/>
      <inkml:brushProperty name="color" value="#FFFC18"/>
    </inkml:brush>
  </inkml:definitions>
  <inkml:trace contextRef="#ctx0" brushRef="#br0">2106 100 3712,'-28'-29'13690,"24"29"-13039,-8 5 511,-209-5 1596,108-9-2700,97 10-3,11-1-8,0 1 0,0-1 1,0 0-1,0-1 1,0 1-1,0-1 0,1 0 1,-1 0-1,-6-2 0,7 1-23,0 1-1,-1 0 1,1 0 0,0 0-1,-1 0 1,0 1-1,-8 0 1,-12-2-207,4 1 172,0 0 1,-24 2-1,22 1 48,-40-4 0,-22-4 246,-89 6-1,70 1-276,-175-1 346,105 6 347,-101-6-158,157 0-7066,100-1 4697,0 0 0,0-1 1,0-1-1,1-1 0,-1 0 0,-16-8 0,-30-14-1542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5:15.138"/>
    </inkml:context>
    <inkml:brush xml:id="br0">
      <inkml:brushProperty name="width" value="0.1" units="cm"/>
      <inkml:brushProperty name="height" value="0.1" units="cm"/>
      <inkml:brushProperty name="color" value="#FFFC18"/>
    </inkml:brush>
  </inkml:definitions>
  <inkml:trace contextRef="#ctx0" brushRef="#br0">2048 75 2304,'-1'0'58,"1"0"1,-1 0-1,1-1 0,-1 1 0,1 0 1,-1 0-1,0-1 0,1 1 1,-1 0-1,1-1 0,0 1 0,-1-1 1,1 1-1,-1-1 0,1 1 1,0-1-1,-1 1 0,1-1 1,0 1-1,-1-1 0,1 1 0,0-1 1,0 1-1,0-1 0,-1 0 1,1 1-1,0-1 0,0-1 630,12-14 3317,-11 15-3793,0-1-1,-1 1 1,1 0 0,0-1 0,0 1-1,-1-1 1,1 0 0,0 1-1,-1-1 1,0 1 0,1-6 2152,-10-12 522,5 18-2694,1 1 0,0-1 1,-1 1-1,1-1 1,0 1-1,-1 0 1,1 0-1,-6 2 1,-5-2 432,-4 0-99,9 0-405,-1-1 0,0 2 0,1-1 1,-1 1-1,-9 3 0,-32 11 348,22-4-355,0-2-1,-47 9 0,7-3 1,49-11 2,-1-1 0,-37 1 1,-6 1-77,-97 7 472,131-9-427,0-2 0,-33-2 1,7-1-97,-587 2 1670,368-13-5795,180 7 262,23 0 130,1-7-400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9:24.042"/>
    </inkml:context>
    <inkml:brush xml:id="br0">
      <inkml:brushProperty name="width" value="0.1" units="cm"/>
      <inkml:brushProperty name="height" value="0.1" units="cm"/>
      <inkml:brushProperty name="color" value="#E71224"/>
    </inkml:brush>
  </inkml:definitions>
  <inkml:trace contextRef="#ctx0" brushRef="#br0">6559 1385 3584,'-14'9'2406,"13"-8"-2259,0 0 0,0 0 0,0 0 0,0-1 0,0 1 0,0 0 0,0-1 0,0 1 0,-1-1 0,1 1 0,0-1 0,0 0 0,-1 1 0,1-1 0,0 0 1,0 0-1,-1 0 0,-1 0 0,-3 0 1229,-12-2 3275,18 2-4584,-1 0-1,1-1 1,0 1-1,-1-1 1,1 1-1,0 0 1,-1-1 0,1 1-1,0-1 1,0 1-1,0-1 1,-1 0-1,1 1 1,0-1-1,0 1 1,0-1-1,0 1 1,0-1 0,0 1-1,0-1 1,0 1-1,0-1 1,0 0-1,0 1 1,0-1-1,1 1 1,-1-1 0,0 1-1,0-1 1,1 0-1,4-12 268,1 0-1,0 0 1,0 1-1,2 0 1,10-14-1,-8 12-127,-1 0 0,16-32 0,-5-12 306,-3-1 1,13-76-1,-22 95-417,-5 19-123,-1-1 0,-1 1 0,-1-26 1,-1 14 111,1 25-69,-1 0 0,0 0 1,-1 0-1,0 0 0,-5-13 0,4 13-5,0 1 0,1-1-1,0 0 1,1 1 0,-2-15-1,4 14 16,-1 0-1,0 1 1,-1-1-1,0 0 1,0 1-1,0-1 0,-1 1 1,0 0-1,-1-1 1,0 1-1,-6-11 1,7 15-23,0-1 1,0 1-1,0 0 0,-1 0 1,0 1-1,0-1 1,1 0-1,-1 1 1,-1 0-1,1 0 1,0 0-1,-1 0 0,1 0 1,-1 1-1,1-1 1,-1 1-1,1 0 1,-1 0-1,0 0 1,0 1-1,0-1 0,0 1 1,-5 0-1,-95-2 27,-104 4 134,39 0-233,89-4-14,-373 8 180,183-1 149,-31-15-453,51-6 267,-230-11-1,189 21 69,32 2 125,74-14-427,-20-2 313,28 14-96,-28-3 97,-54-23-118,222 27-45,11 1 49,-31-8 1,-261-88-69,157 57 37,46 14-4,63 14 6,1 3 0,-2 2 0,0 3-1,-84-2 1,-202 9 36,278 3-16,35-1-7,-31-1 0,49-1 15,0-1 1,0 0 0,1-1-1,-1 1 1,1-2 0,-1 1 0,1-1-1,-10-5 1,-25-13-35,-1 1 1,-1 1-1,-1 3 1,-56-12-1,73 22 38,-1 1 0,1 2 0,-1 0-1,0 2 1,0 2 0,0 0 0,0 2 0,-38 9 0,55-9-22,0 1 0,1 1 0,0 0 0,0 0 1,0 1-1,1 0 0,0 1 0,-12 10 0,5-2 47,0 1 0,1 1 0,-19 27-1,24-26-73,0 0-1,1 2 1,1-1-1,-11 35 1,2-6 32,-70 192 229,75-204-150,1 2-1,1-1 0,-8 63 1,-11 303 75,30-399-171,0 0 0,0 0 0,1-1 0,0 1 0,0 0 0,0 0 0,0 0 0,1 0 0,-1-1 0,1 1 0,0-1 0,0 1 0,0-1 0,1 0 0,-1 0 0,1 0 0,3 3 0,-1-1 3,1 0 1,1-1-1,-1 0 1,1 0-1,0 0 1,-1-1-1,16 6 1,3-2-68,15 6 28,-27-8 69,1 0 1,19 4-1,-1-1-82,-3-1 108,1 0 1,0-2 0,31 1 0,93-3-29,-54-2 337,746 6 333,-579-8-750,-35-5 269,292-31-16,-179 8-284,-103 20 267,54 7-227,-159 3 92,279 8 23,-54-2-111,303 1 366,-495-8-275,-9 8-126,-128-6 69,93 9-46,105 8 149,-90-6-56,129 15 94,-211-26-12,82-6-1,60-18-1454,-175 18-354,0 0 1,40-14 0,-54 14 570,0 0 1,-1-1-1,1-1 1,-1 0-1,0-1 0,0 0 1,13-11-1,-16 10-9,-1 0-1,0-1 0,7-11 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2:54.109"/>
    </inkml:context>
    <inkml:brush xml:id="br0">
      <inkml:brushProperty name="width" value="0.1" units="cm"/>
      <inkml:brushProperty name="height" value="0.1" units="cm"/>
      <inkml:brushProperty name="color" value="#66CC00"/>
    </inkml:brush>
  </inkml:definitions>
  <inkml:trace contextRef="#ctx0" brushRef="#br0">6 15 512,'-5'-9'256,"5"4"-192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2:54.750"/>
    </inkml:context>
    <inkml:brush xml:id="br0">
      <inkml:brushProperty name="width" value="0.1" units="cm"/>
      <inkml:brushProperty name="height" value="0.1" units="cm"/>
      <inkml:brushProperty name="color" value="#66CC00"/>
    </inkml:brush>
  </inkml:definitions>
  <inkml:trace contextRef="#ctx0" brushRef="#br0">69 0 1664,'-11'5'5875,"-6"17"-3392,-4 23-1561,17-35-558,3-7-55,0 0-1,0 0 0,-1 0 0,2 1 1,-1-1-1,0 7 0,1-10-262,0 0-1,0 1 0,0-1 1,0 1-1,0-1 1,0 0-1,0 1 0,0-1 1,0 1-1,0-1 1,0 0-1,0 1 1,-1-1-1,1 1 0,0-1 1,0 0-1,0 1 1,0-1-1,-1 0 0,1 1 1,0-1-1,0 0 1,-1 1-1,1-1 0,0 0 1,0 0-1,-1 1 1,1-1-1,0 0 0,-1 0 1,0 1-1,1-1 23,0-1 0,0 1 0,-1 0-1,1 0 1,0-1 0,0 1 0,0 0 0,0 0-1,-1-1 1,1 1 0,0 0 0,0-1 0,0 1-1,0 0 1,0-1 0,0 1 0,0 0 0,0 0 0,0-1-1,0 1 1,0 0 0,0-1 0,0 1 0,0 0-1,0-1 1,0 1 0,0 0 0,1 0 0,-1-1-1,0 1 1,0 0 0,0-1 0,0 1 0,1 0-1,-1 0 1,0 0 0,0-1 0,0 1 0,1 0-1,14-28 877,-15 27-869,0 0-43,0-3-112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2:55.911"/>
    </inkml:context>
    <inkml:brush xml:id="br0">
      <inkml:brushProperty name="width" value="0.1" units="cm"/>
      <inkml:brushProperty name="height" value="0.1" units="cm"/>
      <inkml:brushProperty name="color" value="#66CC00"/>
    </inkml:brush>
  </inkml:definitions>
  <inkml:trace contextRef="#ctx0" brushRef="#br0">0 4 384,'0'0'160,"0"-4"-128,6 8-128,-1-4-224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2:57.371"/>
    </inkml:context>
    <inkml:brush xml:id="br0">
      <inkml:brushProperty name="width" value="0.1" units="cm"/>
      <inkml:brushProperty name="height" value="0.1" units="cm"/>
      <inkml:brushProperty name="color" value="#66CC00"/>
    </inkml:brush>
  </inkml:definitions>
  <inkml:trace contextRef="#ctx0" brushRef="#br0">5767 150 2304,'3'-20'1641,"-2"19"-1475,-1 0 0,1-1-1,-1 1 1,0 0 0,1-1 0,-1 1-1,0-1 1,0 1 0,0 0 0,0-1-1,0 1 1,0-1 0,-1 1 0,1 0-1,0-1 1,-1 1 0,1-1 0,-1 1 0,1 0-1,-1 0 1,1-1 0,-1 1 0,0 0-1,0 0 1,0 0 0,0 0 0,-1-2-1,-1 1-102,1 1 1,-1-1-1,0 0 0,1 1 0,-1 0 0,0-1 0,0 1 0,0 0 0,0 1 0,0-1 0,0 0 0,0 1 1,0 0-1,0 0 0,0 0 0,-6 0 0,-2 0 246,-16-1 322,0-2-1,-1-1 1,-37-11 0,38 8-415,0 1 0,-1 1-1,-40-1 1,-292 1 835,272 6-153,-100-3-575,94-9 45,61 6-160,-51-2 0,55 7-266,-10-1 71,1 2 1,0 1-1,-50 11 0,65-10 172,-1 0-1,1-1 1,-1-2 0,-24-2 0,-6 1 192,-328-10-137,-28 41 889,318-20-1229,-169-5 467,155-6-398,17 5-42,-89 15-1,56-4 83,-125 21-152,139-19 99,-12 7 265,-10 0 27,76-16 8,-64-1 0,90-7-156,-144-4-264,137 2 125,-21-2 217,29 0-180,-49 2 0,-11-1 209,-133-8 41,31 3-246,120 4 215,-119 9-1,-67 23-75,195-20-347,0 1-556,27-3-2270,-58 2 0,86-8 2507,1 0 0,-1-1 0,1 1 0,0-1 0,0 0 0,-6-2 0,7 2-108,-1-1-1,1 0 1,0 0-1,-1 0 1,-3-5-1,7 7 633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2:59.898"/>
    </inkml:context>
    <inkml:brush xml:id="br0">
      <inkml:brushProperty name="width" value="0.1" units="cm"/>
      <inkml:brushProperty name="height" value="0.1" units="cm"/>
      <inkml:brushProperty name="color" value="#66CC00"/>
    </inkml:brush>
  </inkml:definitions>
  <inkml:trace contextRef="#ctx0" brushRef="#br0">3593 62 768,'7'-8'1140,"0"0"0,0-1 0,8-13 1184,-15 22-2264,0 0-1,1 0 1,-1 0 0,0 0 0,0 0 0,0 0-1,1 0 1,-1 0 0,0-1 0,0 1 0,0 0-1,0 0 1,1 0 0,-1 0 0,0 0 0,0 0-1,0-1 1,0 1 0,1 0 0,-1 0 0,0 0-1,0 0 1,0 0 0,0-1 0,0 1 0,0 0-1,0 0 1,0 0 0,1-1 0,-1 1-1,0 0 1,0 0 0,0 0 0,0-1 0,0 1-1,0 0 1,0 0 0,0 0 0,0-1 0,0 1-1,-1 0 1,1 0 0,0 0 0,0-1 0,0 1-1,0 0 1,0-1-19,0 1-1,-1-1 1,1 1-1,0 0 1,0-1-1,0 1 1,-1-1-1,1 1 1,0 0-1,-1-1 1,1 1-1,0 0 1,-1 0-1,1-1 1,0 1-1,-1 0 1,1 0-1,0-1 1,-1 1-1,1 0 1,-1 0-1,1 0 1,-1 0-1,1 0 1,0-1-1,-1 1 1,-8 0 108,1 1-1,0-1 1,-1 1 0,1 1 0,0-1 0,0 1 0,0 1 0,0 0 0,0 0 0,1 0-1,-12 7 1,-21 13 100,-1-3 0,-1-2-1,0-1 1,-2-2 0,0-2-1,0-3 1,-58 8 0,-11-16 293,65-3-434,33 0 43,-1-2-1,1 1 1,0-2-1,1 0 1,-1 0-1,-18-10 1,-29-7 129,23 12-67,-58-6 1,23 5-50,-110-7-164,178 16 0,-231-5 512,216 7-419,0 2 0,-36 8 0,10-2 18,-3 0-156,-35 6 31,55-12 81,-377 28 442,316-31-305,-324-15 776,350 9-879,0 2 1,0 3-1,-103 12 0,-74 6 106,79-24-4173,161 6 3824,-7 1-761,-1-1 0,1-1 0,0 0 0,1 0 0,-1 0 0,0-1 0,-11-6 0,-36-22-2691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3:02.822"/>
    </inkml:context>
    <inkml:brush xml:id="br0">
      <inkml:brushProperty name="width" value="0.1" units="cm"/>
      <inkml:brushProperty name="height" value="0.1" units="cm"/>
      <inkml:brushProperty name="color" value="#66CC00"/>
    </inkml:brush>
  </inkml:definitions>
  <inkml:trace contextRef="#ctx0" brushRef="#br0">4757 4 1408,'0'-1'50,"0"1"-42,0 0 0,0 0 1,0 0-1,0 0 1,0 0-1,0 0 0,0 0 1,0-1-1,0 1 1,0 0-1,0 0 0,0 0 1,0 0-1,0 0 1,0 0-1,0 0 0,0-1 1,-1 1-1,1 0 1,0 0-1,0 0 0,0 0 1,0 0-1,0 0 1,0 0-1,0 0 0,0 0 1,0 0-1,-1 0 1,1 0-1,0 0 0,0 0 1,0 0-1,0 0 1,0-1-1,0 1 0,0 0 1,-1 0-1,1 0 1,0 0-1,0 1 0,0-1 1,0 0-1,0 0 1,0 0-1,-1 0 0,1 0 1,0 0-1,0 0 1,0 0-1,0 0 0,0 0 1,0 0-1,0 0 1,0 0-1,0 0 0,-1 0 1,1 0-1,0 1 1,0-1-1,0 0 0,0 0 1,0 0-1,0 0 1,0 0-1,0 0 0,0 0 1,0 1-1,16 0 2520,-15-1-2476,-1 0-1,0 0 1,1 0 0,-1 0-1,0 0 1,1 1-1,-1-1 1,0 0 0,1 0-1,-1 0 1,0 1-1,1-1 1,-1 0-1,0 1 1,1-1 0,-1 0-1,0 1 1,0-1-1,0 0 1,1 1 0,-1-1-1,0 0 1,0 1-1,0-1 1,0 1 0,0-1-1,0 0 1,1 1-1,-1-1 1,0 1 0,0-1-1,0 0 1,-1 1-1,1-1 1,0 1 0,0-1-1,0 0 1,0 1-1,0-1 1,0 0-1,0 1 1,-1-1 0,1 0-1,0 1 1,-1 0-1,1 1 106,-1-1-1,0 1 1,1 0-1,-1 0 1,0 0-1,0 0 1,-1-1-1,-1 4 0,-7 1 138,0 0-1,0-1 0,-1 0 0,1-1 1,-1 0-1,-18 4 0,2 1 166,4-3-53,0 0 0,0-1 0,-48 2 0,-72-6 185,69-2-123,48 1-366,-24-1 534,0 3 0,-78 12 1,76-4-209,-1-2 0,-86 3 1,-227-11 435,181-6-624,99 7-125,10 1-146,-122-14 0,180 10 26,-143-18 82,127 18-124,-1 1 0,-58 6 0,-237 15 47,35-14 208,167-7 83,-193 5 20,130-3-101,101-2 23,11 0 418,-70 2-230,79 2-305,-247 1 88,228-7-164,43 3-917,0-2-1,-82-15 1,60 4-1723,31 7-753,-47-15 0,15-6-167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3:38.832"/>
    </inkml:context>
    <inkml:brush xml:id="br0">
      <inkml:brushProperty name="width" value="0.1" units="cm"/>
      <inkml:brushProperty name="height" value="0.1" units="cm"/>
      <inkml:brushProperty name="color" value="#66CC00"/>
    </inkml:brush>
  </inkml:definitions>
  <inkml:trace contextRef="#ctx0" brushRef="#br0">13919 1700 4352,'-6'-5'2895,"6"5"-2743,0 0 1,0-1-1,-1 1 0,1-1 1,0 1-1,0 0 0,0-1 1,0 1-1,0-1 0,0 1 1,0 0-1,0-1 1,0 1-1,0-1 0,0 1 1,0 0-1,0-1 0,0 1 1,0-1-1,0 1 0,1 0 1,-1-1-1,28-29 8579,-27 14-7270,4 8-961,0 1-1,11-14 1,-16 20-313,6-18 623,-5 12-742,0 1 0,0-1 0,1 1 0,0 0 0,0-1 0,1 1-1,0 0 1,0 0 0,4-5 0,12-27 64,-3-15-90,-1-1-1,8-64 1,-14 65 116,-5 26-24,0-33 1,-3 39-94,0 0-1,2 1 1,6-28 0,-6 33-36,-1-1 0,0 1 0,-1-1 0,-1 0 0,-2-16 0,1-6 61,-10-62-34,11 87-34,-2 1 0,0 0 0,0 0 0,-5-14 1,2 11 26,-3-26 1,0-72-177,0-4 137,5 104 54,-1-1 1,0 0-1,-1 1 1,0 0-1,-1 0 0,-13-21 1,11 20-68,4 9 53,0 0 0,0 0 0,-1 0 0,0 1 0,0 0 0,0 0 0,-7-4 0,7 6-33,1 0 1,0 1 0,-1-1-1,1 1 1,-1 0-1,0 0 1,1 1 0,-7-1-1,-17-3 33,-6-4 33,-34-2-1,-208-10 60,258 20-143,-115 6 103,-165 8 185,56-5-259,194-5 21,-305 16-66,91-14 211,-96 3-164,158-17-16,8 1 73,-280-7 54,205 0-154,-16-1 37,-224-29 144,303 36-165,27 6 56,99 3 15,-175 5 78,102 2-178,-45 1 143,-354 1-51,334-5-150,13 0 227,-54 5-2,11-4-93,82-4 43,-175 0-70,182-3 81,111-1-106,-50-9 0,-22-1-2,-2 10-34,-197 20 0,-4-7 222,109-9-65,12 4-88,-117-10-92,115-2 57,194 6 32,-243-9 199,-41-15-276,227 18 82,-200-16-25,218 20 38,-24-1-19,-216-9 137,121 9-67,81 0-44,-161-13 63,29 3-184,112 10 108,-252-34-19,249 31 41,31 3 61,-99-6-94,-18-2-17,88 5 65,-152 11-1,-14-3 11,146-3-148,14-4 40,69 2 79,0 1-1,-63 7 1,89-3-32,-121 10-91,-105-7 54,109 5-43,129-10 61,0 1-1,0 0 1,0 0 0,0 0 0,1 1 0,-1 0-1,0 0 1,1 0 0,0 1 0,-1-1 0,1 1-1,0 0 1,0 0 0,-4 5 0,7-6 12,0 0 0,0 0 1,0 1-1,0-1 0,0 1 1,1-1-1,-1 0 0,1 1 0,0-1 1,-1 1-1,1-1 0,0 1 0,1-1 1,-1 1-1,1 2 0,-1 15-24,-20 97 197,8 231-76,12-319-90,-5 197-16,4-191-7,6 114-66,-2-104 84,-2-26 21,7 37 0,-2-10 34,-4-33-72,-1-1 0,6 21 0,10 26 22,-15-53-4,0-1 1,0 0-1,0 0 0,0 0 1,1 0-1,0 0 1,0 0-1,0-1 0,1 1 1,-1-1-1,1 0 1,0 0-1,0-1 0,1 1 1,-1-1-1,8 5 1,5 2-17,1-1 1,0 0 0,23 7-1,-10-6 33,0-1 0,1-2-1,39 5 1,98 0 55,-142-10-64,169 18 124,-15 0-41,-59-7-46,255 22-89,-91-13 311,-70-6-169,134-9-76,-219-9-15,-102 2 45,297-10 102,-66 4-46,-157 8-214,-30-3 104,9 0 22,102 12 1,-120-6-32,99-3 1,-76-4 11,468 2 131,-350-11-27,146-2-140,1-1 174,-23 9-193,50-1 84,-110 11 6,-127-7 116,-42-1-200,-78 3 57,470 11 38,-249 1-224,97-7 218,88-7-71,-337-1 106,199-16-21,-3 0 20,-213 17-66,444-19 17,-79 14 13,-273 9-38,171 8-29,-46 5 32,-115-10 6,54 4-7,73-4 161,-187-6-250,22 0 63,244 8 38,165 3-52,-365-11 124,232 7-56,-302 1-6,25 0-10,19-6-6,162 21 1,-292-17-559,39 13 0,-5-2-4279,-49-14 2478,1 0 0,-1 0 0,14-1 0,-12-2-754,-52-11-4264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9:47.619"/>
    </inkml:context>
    <inkml:brush xml:id="br0">
      <inkml:brushProperty name="width" value="0.1" units="cm"/>
      <inkml:brushProperty name="height" value="0.1" units="cm"/>
      <inkml:brushProperty name="color" value="#FFFC18"/>
    </inkml:brush>
  </inkml:definitions>
  <inkml:trace contextRef="#ctx0" brushRef="#br0">2959 130 5120,'-7'-5'719,"-5"-5"820,12 9-1487,-1 1 1,1 0 0,0-1-1,0 1 1,0-1-1,0 1 1,0 0-1,-1-1 1,1 1-1,0-1 1,0 1-1,0 0 1,0-1-1,0 1 1,0-1-1,1 1 1,-1 0 0,0-1-1,0 1 1,0-1-1,0 1 1,0 0-1,0-1 1,1 1-1,-1-1 1,0 1-1,0 0 1,1-1-1,-1 1 1,0 0-1,0 0 1,1-1-1,-1 1 1,0 0 0,1-1-1,7-5-615,-5 4 965,0 0 0,0-1 0,-1 1 0,1-1 1,-1 1-1,4-6 0,-6 8-322,1-1-1,-1 1 1,0-1 0,0 1 0,0-1-1,0 1 1,0 0 0,0-1-1,1 1 1,-1-1 0,0 1-1,0-1 1,0 1 0,0-1-1,-1 1 1,1-1 0,0 1 0,0 0-1,0-1 1,0 1 0,0-1-1,-1 1 1,1-1 0,-1 0-11,0 0 0,0 0 1,1 1-1,-1-1 1,0 0-1,0 0 0,0 1 1,-1-1-1,1 1 0,0-1 1,0 1-1,-2-1 1,-10-2 195,1 1 1,-1 0 0,0 2 0,1-1 0,-23 3 0,-2-1 96,-22-1 211,-102-14 0,112 8-311,-69 0 0,-33-2-503,99 1 486,-64 1 1,-166 15 877,229-6-1121,16-2 56,-39 4 103,46-2-67,-50-2 1,54-2 0,-1 1 0,-44 6 0,-101 20 101,145-23-253,-60 8-13,-116 17 225,151-17-184,-20 2 96,-51 12 353,90-17-119,0-1 1,-1-1 0,-47 1-1,-185-17 327,86-15-8018,109 11 3145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7:30.917"/>
    </inkml:context>
    <inkml:brush xml:id="br0">
      <inkml:brushProperty name="width" value="0.1" units="cm"/>
      <inkml:brushProperty name="height" value="0.1" units="cm"/>
      <inkml:brushProperty name="color" value="#66CC00"/>
    </inkml:brush>
  </inkml:definitions>
  <inkml:trace contextRef="#ctx0" brushRef="#br0">12 6 384,'-11'0'256,"11"-6"-192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7:32.308"/>
    </inkml:context>
    <inkml:brush xml:id="br0">
      <inkml:brushProperty name="width" value="0.1" units="cm"/>
      <inkml:brushProperty name="height" value="0.1" units="cm"/>
      <inkml:brushProperty name="color" value="#66CC00"/>
    </inkml:brush>
  </inkml:definitions>
  <inkml:trace contextRef="#ctx0" brushRef="#br0">4995 19 2304,'-12'-12'4574,"10"11"-3671,0-1 0,-4-1 0,-9 2 2847,3 5-4602,-6 3 1606,1 2-1,-28 17 1,16-10-187,19-10-335,1 0 1,-14 10-1,11-6-139,1 2 0,-14 18 1,17-21 87,0 1 1,0-1 0,-1 0 0,0-1 0,-14 11 0,7-10-90,-1-1 0,0 0-1,-1-1 1,1-1 0,-1-1 0,-22 4 0,-1 1 145,22-7-185,0 0 0,-1-1 0,0-2 0,-32-1 0,3-1 50,-760 2 1173,653-5-1046,-265 5 651,304 7-783,1 0-108,103-6 57,0 0 0,-20 5 0,-11 1 2,-6 2-92,37-6 7,0-1 1,-24 2-1,-8-4 81,10 1 69,-1-1 0,-64-10 1,37 0-174,34 6 218,1-1 1,-30-10 0,-23-18 283,68 29-411,0 1-1,0 0 0,0 0 1,0 1-1,-19 0 0,-69 5-108,98-3 70,-103 7-64,-174 5 214,68-13-148,-240 3-10,84 31-3090,328-28 1871,13-1-516,-1-2 1,-52-2-1,62-2 470,1-1 0,0 0 0,0-2 0,0 0 0,-31-14 0,-33-18-2063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7:36.601"/>
    </inkml:context>
    <inkml:brush xml:id="br0">
      <inkml:brushProperty name="width" value="0.1" units="cm"/>
      <inkml:brushProperty name="height" value="0.1" units="cm"/>
      <inkml:brushProperty name="color" value="#66CC00"/>
    </inkml:brush>
  </inkml:definitions>
  <inkml:trace contextRef="#ctx0" brushRef="#br0">1874 150 4224,'0'-7'410,"1"6"-303,-1-1 1,0 0-1,0 0 0,0 1 1,0-1-1,0 0 1,0 1-1,-1-1 1,1 0-1,-1 1 0,1-1 1,-1 0-1,1 1 1,-2-3-1,1 2-158,1 0-1,-1 0 1,1 1 0,0-1-1,-1 0 1,1 0-1,0 0 1,0 0 0,1 0-1,-1-2 1,1-1 19,-1-2-35,0 1 627,0 1 0,0-1-1,-1 1 1,-1-11 0,1 14-389,0 1 0,1-1 0,-1 0 0,0 1-1,0-1 1,0 0 0,0 1 0,0-1 0,-1 1 0,1-1 0,0 1-1,-1 0 1,1 0 0,-1 0 0,1-1 0,-1 1 0,-3-1 0,3 1-46,0 1 0,-1-1 1,1 1-1,-1-1 0,0 1 1,1 0-1,-1 0 0,1 0 1,-1 0-1,-2 1 0,-20-1 593,4-4 51,-1 0 1,-41-1 0,-1 5-45,-116 14 0,120-4-122,-110 4 0,0-23 378,116 9-782,-1 3-1,1 2 1,-68 15 0,-165 57 1113,34-12-1113,83-39-5859,130-21 2060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7:50.491"/>
    </inkml:context>
    <inkml:brush xml:id="br0">
      <inkml:brushProperty name="width" value="0.1" units="cm"/>
      <inkml:brushProperty name="height" value="0.1" units="cm"/>
      <inkml:brushProperty name="color" value="#66CC00"/>
    </inkml:brush>
  </inkml:definitions>
  <inkml:trace contextRef="#ctx0" brushRef="#br0">4962 378 6784,'-20'-4'816,"14"3"-532,0 0 0,0 0 0,0 1 0,-1 0 0,1 0 0,0 0 0,-10 2 0,-7 0-236,0-2 1,-1-1-1,1-1 1,0-1-1,-40-10 1,56 12 412,-45-13 904,38 9-1189,0 1 0,-1 1 0,0 0 0,-26-1 0,0 4 32,8 1 247,-1-2 0,-36-5 0,26 1-172,-1 2 0,-62 4-1,33 1 28,-790-2 2548,836 1-2752,-55 11 0,55-7 20,-53 2 0,33-7 231,-71-10 1,78 3-394,0-1 0,1-2 0,-72-28 0,6-15 105,88 44-12,2 1-38,0 0 0,-1 1 0,-31-8 0,-23 0 72,-137-10 0,18 4 127,70 5-127,69 15-83,-13-2-73,58 2 76,0 0 0,0-1 0,1 1 0,-1-1 1,0 0-1,1 0 0,-1-1 0,-6-4 0,1 0 32,0 0 1,-1 0-1,0 1 1,0 0-1,-1 1 1,1 1 0,-1 0-1,0 1 1,0 0-1,0 1 1,-24-1-1,-116 0 339,-109 3 26,149 14-318,-1 1 1,51-10 162,-117 27 1,-46 15 274,101-23 90,89-18-1172,0-3 0,-63-1 1,71-2-1508,5 0-569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7:51.741"/>
    </inkml:context>
    <inkml:brush xml:id="br0">
      <inkml:brushProperty name="width" value="0.1" units="cm"/>
      <inkml:brushProperty name="height" value="0.1" units="cm"/>
      <inkml:brushProperty name="color" value="#66CC00"/>
    </inkml:brush>
  </inkml:definitions>
  <inkml:trace contextRef="#ctx0" brushRef="#br0">1674 95 4608,'-5'-3'380,"4"2"-236,0 0 0,-1-1 1,1 1-1,-1 0 0,1 1 0,-1-1 1,0 0-1,1 0 0,-1 1 0,0-1 1,1 1-1,-1-1 0,0 1 1,-1 0-1,1-18 16,-18 9 3024,17 7-2875,0 1 0,0 0 0,0 0 0,0 0 0,-1 0 0,1 1 0,0-1 0,0 1 0,-1 0 0,1 0 0,0 0 0,-4 1 0,3-1-87,0 0 1,0 0-1,0 0 1,0 0-1,0-1 1,0 0-1,-6-1 1,-2-3-52,1 2 0,-1 0 1,-1 0-1,1 1 0,0 0 1,-1 1-1,-21 1 0,-32-1 115,24-1-189,-1 3 0,-44 5-1,-25 3 567,58-7-350,17 0-194,19-2 53,-1 1 0,-25 5 0,26-3 55,0-1 0,0-1 1,-33-1-1,-8 0 48,42 1-186,-212 7 789,165-9-855,-99-13 0,120 7-304,-121-21-10424,110 16 6652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7:57.362"/>
    </inkml:context>
    <inkml:brush xml:id="br0">
      <inkml:brushProperty name="width" value="0.1" units="cm"/>
      <inkml:brushProperty name="height" value="0.1" units="cm"/>
      <inkml:brushProperty name="color" value="#66CC00"/>
    </inkml:brush>
  </inkml:definitions>
  <inkml:trace contextRef="#ctx0" brushRef="#br0">5307 13 512,'1'-12'6786,"-16"15"-2372,7 1-5833,-13 9 2258,-28 25 0,-4 1 240,39-29-875,-1-1 0,0-1 0,0 0 0,0-1 0,-1-1 0,-1 0 0,1-1-1,-1-1 1,1-1 0,-1 0 0,0-1 0,-21 0 0,2-3 143,-1-1-1,-51-10 1,-45-3 584,89 11-710,-134 2 504,96 3-597,-113 10 139,-107 37 431,92-9-340,183-35-318,16-2-14,0 0-1,-15 0 1,-105 7 353,-29 3-92,4-1-46,101-11-485,-114 5 328,5 0 168,118-6-216,-116-8 209,-54 9-10,70-5 21,125 5-179,1-1 0,0 0 1,-28-6-1,-121-22 106,43 9 50,65 9-157,-89-19-40,102 17-23,-1 2 0,1 3 0,-2 2 0,1 1 0,-1 3 0,-78 7 0,-183 38 360,268-40-260,-59-3-1,-9-1 591,58 4-461,-66 2 449,-23 5-26,-1-1-4679,140-9 3397,0 0 1,-1 0-1,1-1 0,0 1 0,0 0 1,-1-1-1,1 0 0,0 0 0,0 0 1,0 0-1,-1-1 0,1 1 0,-3-3 1,-34-22-4296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7:58.872"/>
    </inkml:context>
    <inkml:brush xml:id="br0">
      <inkml:brushProperty name="width" value="0.1" units="cm"/>
      <inkml:brushProperty name="height" value="0.1" units="cm"/>
      <inkml:brushProperty name="color" value="#66CC00"/>
    </inkml:brush>
  </inkml:definitions>
  <inkml:trace contextRef="#ctx0" brushRef="#br0">2517 164 1280,'6'-26'2341,"-5"2"4740,-2 24-6991,-10 5 1537,-16 19-793,20-17 14,-68 49 1637,69-52-2412,1 0-1,-1-1 1,1 1-1,-1-1 1,0 0 0,0-1-1,-1 1 1,1-1-1,0 0 1,-9 1-1,-4 0 94,0-1 0,-26-1 0,-2-3 234,-81-14 0,60 5-16,32 4-52,1-2 0,0-1-1,0-1 1,-45-23 0,57 24-292,-1 1 0,1 1 0,-2 1 0,1 1 0,-25-3 0,-38-5 19,-15-1 228,-275-23 588,324 33-389,-81 3 0,-52 14 111,-50 1 15,56-18-3523,121-1-3828,-61-12 0,41 0 1865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8:13.003"/>
    </inkml:context>
    <inkml:brush xml:id="br0">
      <inkml:brushProperty name="width" value="0.1" units="cm"/>
      <inkml:brushProperty name="height" value="0.1" units="cm"/>
      <inkml:brushProperty name="color" value="#66CC00"/>
    </inkml:brush>
  </inkml:definitions>
  <inkml:trace contextRef="#ctx0" brushRef="#br0">4250 0 1664,'5'13'1680,"-4"-12"-1628,0-1-52,0 1-1,1 0 0,-1 0 1,0 0-1,0 0 0,0 1 1,0-1-1,0 0 0,0 0 1,0 0-1,0 1 0,0-1 1,-1 1-1,2 1 1,15-9 5658,-17 6-5601,1 0 0,0 1 0,-1-1 0,1 0 0,-1 0 0,1 0 0,0 0 0,-1 0-1,1 1 1,-1-1 0,1 0 0,-1 1 0,1-1 0,-1 0 0,1 1 0,-1-1 0,1 1 0,-1-1 0,0 0 0,1 1 0,-1-1 0,1 1 0,-1-1-1,1 2 1,3 18 1192,-4-16-1113,0-1-1,0 1 1,-1 0 0,1 0-1,-1 0 1,0 0 0,0 0 0,-2 4-1,-1-1-31,2-3 172,0 0 1,0-1 0,-1 1 0,-5 6 0,7-9-202,0 1 1,0-1 0,-1 0 0,1-1 0,-1 1 0,1 0 0,-1 0 0,1-1 0,-1 1 0,1 0 0,-1-1 0,1 0 0,-1 1 0,0-1 0,1 0 0,-4 0 0,1 1 69,0 0 1,0 0-1,0 0 0,0 0 1,0 1-1,1 0 1,-1 0-1,-5 3 0,-21 9 504,-90 16 332,-132 16 1,196-39-702,-62 0 0,98-8-273,1-1 0,0-1 0,0-1 0,0 0 0,0-1 0,-29-14 1,33 14-26,-187-52 137,108 33-132,-95-24-67,-7 17-94,175 29 220,-71-6-27,-94 5 0,130 3 93,28 0-102,0 1-1,-1 2 1,1 0 0,1 2 0,-54 17-1,4 6 123,-1-4 0,0-3 0,-133 17 0,49-7-100,93-15-5,-312 38 418,253-40-346,-37-5-4,115-8 35,-1 2-1,0 2 1,-64 15-1,48-4 62,0-3-1,-84 5 0,108-13-415,23-2-299,-1-1 0,0-1 0,0-1 0,-27-4 0,41 3-14,1 0 0,0-1 0,0 0 0,0 0 1,0 0-1,0-1 0,-9-6 0,10 6-159,1 0 0,0-1 0,0 0 0,0 0 0,0 0 0,1 0 0,-1-1 0,1 1 0,0-1-1,-2-6 1,-18-46-4001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8:14.754"/>
    </inkml:context>
    <inkml:brush xml:id="br0">
      <inkml:brushProperty name="width" value="0.1" units="cm"/>
      <inkml:brushProperty name="height" value="0.1" units="cm"/>
      <inkml:brushProperty name="color" value="#66CC00"/>
    </inkml:brush>
  </inkml:definitions>
  <inkml:trace contextRef="#ctx0" brushRef="#br0">1307 98 4480,'-5'-8'374,"1"0"0,-1 1 0,-1-1 0,1 1 0,-1 1 0,-12-12 0,16 16-313,0 1-1,1-1 1,-1 0-1,1 0 1,-1 0-1,1 0 1,-2-3-1,3 4 20,-1 0-1,1 0 0,-1 0 1,1 0-1,-1 0 0,1 0 1,-1 0-1,0 1 0,0-1 1,1 0-1,-1 0 0,0 0 1,0 1-1,0-1 0,0 1 1,0-1-1,0 1 0,0-1 1,0 1-1,0-1 0,0 1 1,0 0-1,0 0 0,0-1 1,-1 1-1,1 0 0,0 0 1,0 0-1,-2 1 0,-16-2 716,-13 1 101,0 0 0,1 2 0,-55 11 0,-246 63 2544,209-50-2499,-86 21-602,194-43-439,-106 26-2085,106-28 868,-1 0 0,0 0 0,1-2 0,-1 0 0,-30-4 0,38 2 336,1 0 0,-1 0-1,-12-7 1,-29-17-2016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8:16.510"/>
    </inkml:context>
    <inkml:brush xml:id="br0">
      <inkml:brushProperty name="width" value="0.1" units="cm"/>
      <inkml:brushProperty name="height" value="0.1" units="cm"/>
      <inkml:brushProperty name="color" value="#66CC00"/>
    </inkml:brush>
  </inkml:definitions>
  <inkml:trace contextRef="#ctx0" brushRef="#br0">3083 130 2432,'0'-4'213,"0"3"-149,0-1 0,0 1 0,0 0 0,0-1 0,0 1 0,0 0 0,0 0 0,1-1 0,-1 1 0,0 0 0,1 0 0,-1-1 0,1 1 0,-1 0 0,1 0 0,-1 0 0,1 0 0,0 0 0,0 0 0,-1 0 0,1 0 0,0 0 0,1-1 0,3-2 263,18-26 7389,-23 29-7693,0 1 0,-1 0 0,1 0 0,0-1 0,0 1 1,0 0-1,0 0 0,0-1 0,0 1 0,0 0 1,-1 0-1,1 0 0,0-1 0,0 1 0,0 0 0,0 0 1,-1 0-1,1-1 0,0 1 0,0 0 0,-1 0 0,1 0 1,0 0-1,0 0 0,-1 0 0,1 0 0,0-1 0,-1 1 1,-39 1 1378,-76 10 1,103-9-1291,1 2 0,-1-1 0,1 2 0,0 0 0,0 0 0,0 1 0,-15 10 0,19-10 19,8-5-117,-1 0-1,0 0 1,0-1 0,0 1-1,0 0 1,0-1-1,1 1 1,-1-1 0,0 1-1,-1-1 1,1 1-1,0-1 1,0 0 0,0 1-1,0-1 1,-2 0-1,-1 1 42,0 0-1,-1 0 0,1 1 0,0-1 1,-3 3-1,3-2-18,2-1 1,0 0 1,0 0-1,0 0 1,-1 0-1,1 0 1,0-1-1,-1 1 0,1-1 1,-1 1-1,-3-1 1,-38 4 554,6 1-416,-15-5 206,0 1-60,1-2 1,-53-8-1,71 5-256,1 1-1,-45 4 1,39 0-10,-53-6 0,8-8 451,-38-3-336,-516 1 203,457 16-332,-208 8 928,-28-15-1130,409 6 122,-33-1-1307,-47-8 1,76 7 255,-1 0 0,1-1 0,0-1 0,0 0 0,0 0 0,1-2 0,0 1 1,-17-11-1,-20-27-2911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9:48.834"/>
    </inkml:context>
    <inkml:brush xml:id="br0">
      <inkml:brushProperty name="width" value="0.1" units="cm"/>
      <inkml:brushProperty name="height" value="0.1" units="cm"/>
      <inkml:brushProperty name="color" value="#FFFC18"/>
    </inkml:brush>
  </inkml:definitions>
  <inkml:trace contextRef="#ctx0" brushRef="#br0">4562 188 5504,'-1'-3'465,"-1"0"0,1-1 1,0 1-1,0 0 0,0 0 1,0-1-1,0-5 0,1 8-478,-1 0-1,1 0 0,0 1 0,-1-1 0,1 0 1,-1 1-1,0-1 0,1 0 0,-1 1 1,1-1-1,-1 0 0,0 1 0,0-1 0,0 0 1,-6-5 102,4 3 99,0 0-1,0 1 1,0-1 0,0 1 0,-1-1-1,1 1 1,-1 0 0,0 0-1,1 0 1,-1 1 0,0-1 0,-7-1-1,-7-1 508,-28-3 1,35 6-543,-48-4 1323,-100 5 0,107 3-1166,-1-3 0,-98-13 0,104 7 106,-75 0 0,48 3-341,-467-5 1287,418 8-1657,-62-7 280,-2-1 238,108 9-114,-171-7 64,42-3 269,32 4-68,-347-19 938,437 24-1201,-364 6-2635,310 3-1421,-172 32 0,111 4-823,-31 12 864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8:18.772"/>
    </inkml:context>
    <inkml:brush xml:id="br0">
      <inkml:brushProperty name="width" value="0.1" units="cm"/>
      <inkml:brushProperty name="height" value="0.1" units="cm"/>
      <inkml:brushProperty name="color" value="#66CC00"/>
    </inkml:brush>
  </inkml:definitions>
  <inkml:trace contextRef="#ctx0" brushRef="#br0">2662 48 4096,'0'-3'382,"0"3"-336,0 0 0,0-1-1,0 1 1,0-1 0,-1 1-1,1 0 1,0-1 0,0 1 0,0 0-1,0-1 1,0 1 0,0 0-1,0-1 1,1 1 0,-1 0 0,0-1-1,0 1 1,0 0 0,0-1-1,0 1 1,0 0 0,1-1 0,-1 1-1,0 0 1,0-1 0,0 1 0,1 0-1,-1 0 1,0-1 0,1 1-1,-1 0 1,0 0 0,0 0 0,1-1-1,-1 1 1,0 0 0,1 0-1,0 0 172,0-2-180,0 1 53,0 0 0,1 0 0,-1-1 0,0 1 0,0-1 0,0 1 0,1-4 0,-2 5 29,0-1-1,0 0 0,0 1 1,0-1-1,0 0 1,0 1-1,0-1 0,0 0 1,-1 1-1,1-1 1,0 0-1,0 1 1,0-1-1,-1 0 0,1 1 1,0-1-1,-1 0 1,1 1-1,-1-1 1,1 1-1,0-1 0,-1 1 1,1-1-1,-1 1 1,0-1-1,-19-1 1530,8 3-1356,-39 1 865,-92 14 0,63 2-570,-91 31-1,105-29-319,13-2 37,-51 12 123,12-10-267,-17 3 443,-117 11-1,-136 4 475,266-32-981,-105-8 0,121-3 0,-120-22 0,131 17 101,-19-4 97,-129-19 499,115 21-1917,2-5-3622,71 12 1461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8:25.150"/>
    </inkml:context>
    <inkml:brush xml:id="br0">
      <inkml:brushProperty name="width" value="0.1" units="cm"/>
      <inkml:brushProperty name="height" value="0.1" units="cm"/>
      <inkml:brushProperty name="color" value="#66CC00"/>
    </inkml:brush>
  </inkml:definitions>
  <inkml:trace contextRef="#ctx0" brushRef="#br0">0 1 128,'0'0'0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8:26.719"/>
    </inkml:context>
    <inkml:brush xml:id="br0">
      <inkml:brushProperty name="width" value="0.1" units="cm"/>
      <inkml:brushProperty name="height" value="0.1" units="cm"/>
      <inkml:brushProperty name="color" value="#66CC00"/>
    </inkml:brush>
  </inkml:definitions>
  <inkml:trace contextRef="#ctx0" brushRef="#br0">3478 120 3968,'5'0'6314,"-16"-14"-4628,8 11-1516,0-1-1,0 1 1,0 0 0,0 0 0,-1 0 0,1 0 0,-1 0 0,0 1 0,0 0 0,-6-3 0,-11-8 355,7 6-2,0-1-1,-26-8 0,33 13-393,-14-3 40,0 1-1,0 0 0,0 1 1,-1 2-1,1 0 0,-24 2 1,27 1-114,0 1-1,0 1 1,1 1 0,-1 0 0,-23 10-1,-3 1 215,32-11-184,0 2-1,0-1 1,1 1 0,-1 1 0,-14 11-1,13-9 53,0 0-1,-27 13 0,14-10 384,20-9-492,0 1 0,-1-2 0,1 1 1,0-1-1,-1 0 0,0 0 0,1 0 1,-14 0-1,-305-2 1700,220 9-1875,-4 0 470,95-9-317,1 0 0,-1-1 0,1 0 1,0-1-1,-23-7 0,-44-23 166,51 20-130,-52-16 0,49 20-30,-3-2 14,-2 1 1,0 2-1,-59-3 0,-77 5 150,66 4-221,-177 7 533,18 23-61,-27-9 250,99-20-3743,66 0-3473,115 0 5536,-1-1 1,1 0-1,0-1 0,0 0 1,0-1-1,0-1 0,1 0 1,-17-8-1,-62-31-2138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8:28.844"/>
    </inkml:context>
    <inkml:brush xml:id="br0">
      <inkml:brushProperty name="width" value="0.1" units="cm"/>
      <inkml:brushProperty name="height" value="0.1" units="cm"/>
      <inkml:brushProperty name="color" value="#66CC00"/>
    </inkml:brush>
  </inkml:definitions>
  <inkml:trace contextRef="#ctx0" brushRef="#br0">2980 3 2560,'-10'-1'879,"10"1"-846,0-1 0,-1 1 0,1 0 0,-1 0 0,1 0 1,-1 0-1,1 0 0,-1 0 0,1 0 0,-1 0 0,1 0 1,0 0-1,-1 0 0,1 0 0,-1 0 0,1 0 0,-1 0 1,1 0-1,-1 0 0,1 1 0,0-1 0,-1 0 0,0 1 1,0-1 85,0 1 1,-1-1 0,1 0 0,0 1 0,-1-1-1,1 0 1,0 0 0,-1 0 0,1 0 0,-1 0 0,-2-1-1,-5 1 294,-6 3 380,0 0-1,-1-1 1,-20-1-1,-27 4 422,-106 16 923,62-9-733,-117 9-98,-75 11-1113,199-15 157,-238 33 681,272-44-998,-418 46 649,433-47-192,-90-4 0,74-2-14,-306-10 1470,337 11-2068,-67-9-1,88 7-678,1 1 0,0 0 0,-1 0 0,1 2 0,0 0 0,-1 0 0,1 2 0,0 0 0,-22 7 0,-27 5-3343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8:30.389"/>
    </inkml:context>
    <inkml:brush xml:id="br0">
      <inkml:brushProperty name="width" value="0.1" units="cm"/>
      <inkml:brushProperty name="height" value="0.1" units="cm"/>
      <inkml:brushProperty name="color" value="#66CC00"/>
    </inkml:brush>
  </inkml:definitions>
  <inkml:trace contextRef="#ctx0" brushRef="#br0">3054 47 4736,'-3'-6'494,"3"5"-383,-1-1 1,0 1 0,1-1 0,-1 1 0,0 0 0,0-1-1,0 1 1,0 0 0,0-1 0,0 1 0,0 0-1,-1 0 1,1 0 0,0 0 0,-1 0 0,1 0 0,-4-1 1669,3 2-1523,1-1 0,-1 1 0,1-1 0,-1 0 0,1 1 0,-1-1 1,1 0-1,-1 0 0,-1-1 0,-4 0-23,-1 0 1,1 0-1,-1 1 1,0 0-1,1 0 1,-1 1-1,0 0 1,-13 2-1,-6-1 115,-112-1 1309,127 0-1455,1 1 0,-19 5 0,18-4-90,1 0 0,-21 1 0,21-2-53,0 1 0,-1 0-1,1 1 1,0 0-1,0 0 1,0 1-1,1 1 1,-12 6-1,6-3 52,-1-1 0,-24 7-1,-111 14 670,34-8-362,-218 31 87,170-30-206,68-14-147,44-5-77,-23 2-20,-82 7 37,55-4 15,-13 1 78,27-1 255,-129-4 0,117-4-374,-40 2-190,-15 1-1436,2-7-3324,133 4 3437,1-2 0,-1-1-1,1 0 1,0-2 0,-23-9 0,-31-17-2154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8:47.074"/>
    </inkml:context>
    <inkml:brush xml:id="br0">
      <inkml:brushProperty name="width" value="0.1" units="cm"/>
      <inkml:brushProperty name="height" value="0.1" units="cm"/>
      <inkml:brushProperty name="color" value="#66CC00"/>
    </inkml:brush>
  </inkml:definitions>
  <inkml:trace contextRef="#ctx0" brushRef="#br0">2084 144 4480,'-22'5'2677,"-5"-20"-309,23 13-2172,1 0 0,-1 0 0,1-1 0,0 1 0,-1-1 0,1 0-1,0 0 1,-2-4 0,-10-9 324,1 4 24,0 1 0,0 0 0,-1 1 0,-17-9 1,21 14-282,1 1 0,-1 0 0,0 0 0,1 1 1,-1 1-1,-1 0 0,-20-1 0,-36 2 669,-77 9 1,-69 19 671,-2 0-646,41-12-562,-154 18-1302,110 2-3352,160-22 2499,-141 26-5815,34-16 3366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8:49.083"/>
    </inkml:context>
    <inkml:brush xml:id="br0">
      <inkml:brushProperty name="width" value="0.1" units="cm"/>
      <inkml:brushProperty name="height" value="0.1" units="cm"/>
      <inkml:brushProperty name="color" value="#66CC00"/>
    </inkml:brush>
  </inkml:definitions>
  <inkml:trace contextRef="#ctx0" brushRef="#br0">4697 40 3712,'-12'-3'544,"10"2"-451,-1 0 1,1 1-1,0-1 0,0 1 1,-1 0-1,1-1 0,0 1 1,-1 0-1,1 1 0,0-1 1,-5 1-1,7-1-98,-1 0 0,1 1 1,-1-1-1,1 0 0,0 0 1,-1 0-1,1 0 0,-1 0 1,1 0-1,-1 0 0,1 0 1,-1 0-1,1 0 0,-1 0 1,1 0-1,0 0 0,-1 0 1,1-1-1,-1 1 0,1 0 1,-1 0-1,1 0 0,0-1 1,-1 1-1,1 0 0,-1 0 1,1-1-1,-1 0 0,-12-7-1160,-52-10 3170,56 16-1568,-1 1 1,0-1-1,0 2 1,1-1-1,-1 2 1,0-1-1,-17 4 1,-68 22 338,36-8 164,-140 50 633,39 5-558,12-4 578,121-57-1508,8-4-64,-1 0 1,-32 8-1,-10-4 79,0-2-1,-117 3 1,4-15 14,-195 4 572,196 11-768,-41 1 30,21 0 455,-1 1-182,118-15-128,-180-3-95,130 2 305,-131 17-1,227-13-294,-40 0 151,0-2-1,-121-15 0,-279-21 567,352 30-287,-90-2-518,191 8-518,12-1-5,1 0 1,-1 0 0,1 0 0,-1 0 0,1-1 0,-1 0 0,1 0 0,0-1 0,-9-2 0,-30-18-5344,-10-6 1690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8:50.349"/>
    </inkml:context>
    <inkml:brush xml:id="br0">
      <inkml:brushProperty name="width" value="0.1" units="cm"/>
      <inkml:brushProperty name="height" value="0.1" units="cm"/>
      <inkml:brushProperty name="color" value="#66CC00"/>
    </inkml:brush>
  </inkml:definitions>
  <inkml:trace contextRef="#ctx0" brushRef="#br0">2410 30 5504,'-15'-24'1834,"15"23"-1795,-1 1 0,1 0 0,0-1 0,-1 1 0,1-1 0,-1 1 0,1 0 0,-1-1 0,1 1 0,-1 0 0,1 0 0,-1-1 0,0 1 0,1 0 0,-1 0 0,1 0 0,-1 0 0,1 0 0,-1 0 0,0 0 0,1 0 0,-1 0 0,1 0 0,-1 0 0,0 0 0,1 0 0,-1 0 0,1 0 0,-2 1 1,-15 9-407,11-6 481,-4-1 273,-1 1 1,1-2 0,-1 1-1,0-1 1,0-1-1,0 0 1,0-1-1,-21-1 1,5 0 28,-514 1 2426,180 4-986,219-3-971,-241-6 577,55-9-2465,131 9-2712,33 3-1764,71-6 2071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8:51.984"/>
    </inkml:context>
    <inkml:brush xml:id="br0">
      <inkml:brushProperty name="width" value="0.1" units="cm"/>
      <inkml:brushProperty name="height" value="0.1" units="cm"/>
      <inkml:brushProperty name="color" value="#66CC00"/>
    </inkml:brush>
  </inkml:definitions>
  <inkml:trace contextRef="#ctx0" brushRef="#br0">3125 175 3200,'-1'0'116,"0"0"1,0 0-1,0 0 0,0-1 1,0 1-1,0-1 1,0 1-1,0 0 0,0-1 1,0 0-1,0 1 0,0-1 1,0 0-1,1 1 1,-1-1-1,0 0 0,0 0 1,1 1-1,-1-1 0,1 0 1,-1 0-1,0 0 1,1 0-1,0 0 0,-1 0 1,1 0-1,-1-2 0,1 1 72,-1-1-1,1 1 0,-1 0 0,0-1 0,0 1 1,0 0-1,0 0 0,0-1 0,-1 1 0,1 0 0,0 0 1,-3-2-1,-23-23 2259,26 26-2347,-1-1 0,0 1 0,0-1 0,0 1 0,-1 0 0,1-1 0,0 1 0,0 0-1,-1 1 1,1-1 0,0 0 0,-1 1 0,1-1 0,-1 1 0,1 0 0,-1-1 0,1 1 0,-1 1 0,1-1-1,-1 0 1,-4 2 0,-96 27 1816,70-16-1609,29-11-201,-1 0 0,0 0-1,1 0 1,-1 0-1,0-1 1,0 0 0,0 0-1,-9 1 1,10-2-14,-1 1 0,1-1 0,0 1 0,-1 0 1,1 0-1,-4 2 0,4-1-64,0-1 0,0 0 0,1 0 0,-1 0 0,-7 0 0,8 0-9,0-1 0,1 0 0,-1 1 0,1 0 0,-1-1 0,1 1 0,-1 0 0,-2 2 0,3-2-9,-1 0 1,1 0-1,0 0 0,-1 0 0,1-1 0,-1 1 1,1-1-1,-3 1 0,-59 4 514,51-4-534,1 0 0,-1 1 0,1 0 0,-14 5 0,9-2 178,-40 0 313,44-3-433,0-1 1,0 0-1,-24-3 1,3 1 60,17 0 2,0-1-1,0-1 0,1 0 0,-31-11 0,-7-2 49,39 12-102,1-1-1,-1 0 1,1-2-1,-20-11 1,-15-5 240,-98-34 0,115 48-290,0 1-1,-1 1 1,-57-4 0,-102 6 55,181 5-49,-56 0 142,-634 20 652,539 5-841,47-7-160,-79 5-1077,134-18-1748,-80-5 1,45-9-1573</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9:03.770"/>
    </inkml:context>
    <inkml:brush xml:id="br0">
      <inkml:brushProperty name="width" value="0.1" units="cm"/>
      <inkml:brushProperty name="height" value="0.1" units="cm"/>
      <inkml:brushProperty name="color" value="#66CC00"/>
    </inkml:brush>
  </inkml:definitions>
  <inkml:trace contextRef="#ctx0" brushRef="#br0">2922 76 4864,'-4'-2'683,"1"0"0,-1-1-1,0 1 1,0 1 0,0-1 0,0 1 0,0-1 0,0 1 0,0 0-1,0 0 1,-7 0 0,-8 0-386,-25 2 0,14 0 515,-94-2 534,-135 3 129,101 20-427,105-12-1067,37-6 79,-28 10 0,-9 1-41,-35 6-41,-46 7 438,-110 18 48,148-25-170,63-15-137,0-2 0,-1-1 0,-47-2 1,-100-16 292,149 12-335,-16-5 49,0-1-1,1-3 0,1-2 0,-56-24 0,67 26 73,-53-11 0,16 5 71,-19-8-165,-2 5 0,-126-14 1,179 31-812,-53-3-3846,51 6 760,-6-7-911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9:52.259"/>
    </inkml:context>
    <inkml:brush xml:id="br0">
      <inkml:brushProperty name="width" value="0.1" units="cm"/>
      <inkml:brushProperty name="height" value="0.1" units="cm"/>
      <inkml:brushProperty name="color" value="#FFFC18"/>
    </inkml:brush>
  </inkml:definitions>
  <inkml:trace contextRef="#ctx0" brushRef="#br0">6848 144 1536,'4'-6'108,"1"0"1,0 1 0,0-1-1,0 1 1,1 0-1,-1 0 1,1 1-1,7-4 1,5-3-664,33-14 0,-47 24 436,1 0 1,-1 0-1,0 0 1,1 0-1,3 0 1,-5 1 352,0 0 0,0 0 0,0-1 0,-1 1 0,1-1 0,0 1 0,-1-1 0,1 0 1,0 0-1,-1-1 0,1 1 0,-1 0 0,0-1 0,1 0 0,2-2 0,22-30 6934,-27 48-6816,0-10-310,-1-1 0,0 0 0,1 0 0,-1 1 0,0-1 0,-1 0 0,1 0 0,-1 0 0,1 0 0,-1 0-1,0-1 1,0 1 0,0 0 0,0-1 0,-1 1 0,1-1 0,-5 4 0,1-2 307,0 1 0,0-1 0,-1 0 0,1-1 0,-1 0 0,0 0 0,-7 2 0,5-2-130,-4 1-25,0-1 0,-1 0 0,1-1 0,-23 2 0,-548-4 2424,392 8-2233,90-3-247,-615 38 318,694-42-485,-416 38 301,-166-2 314,478-35-377,-25 2-167,-216 25-37,80-26 163,58-2 75,144 0-305,-59 3 28,103-4 17,1-1-1,0-2 1,-61-12 0,-3 0-95,-111 1 144,205 14-40,-308-9-22,96 7 30,118 3 11,75-1 24,-161 5 95,80-2-244,-33 4 63,-45 8 110,83-4 4,-94 12 700,161-19-228,0-2 0,-46-4 0,-34 3-588,-146 11-8112,162-11 3643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9:06.337"/>
    </inkml:context>
    <inkml:brush xml:id="br0">
      <inkml:brushProperty name="width" value="0.1" units="cm"/>
      <inkml:brushProperty name="height" value="0.1" units="cm"/>
      <inkml:brushProperty name="color" value="#66CC00"/>
    </inkml:brush>
  </inkml:definitions>
  <inkml:trace contextRef="#ctx0" brushRef="#br0">2501 53 3968,'-38'19'1802,"37"-19"-1772,0 0 0,0 0-1,0 0 1,1 0-1,-1 0 1,0-1-1,0 1 1,0 0 0,1 0-1,-1-1 1,0 1-1,0-1 1,1 1-1,-1-1 1,0 1 0,-1-2-1,-17-14 1242,5 5-106,9 8-924,-2-1 1,1 1-1,0 0 1,-1 1-1,1-1 0,-1 1 1,-9-1-1,-50-3 167,17 2-246,-1-1 514,-66 4 0,63 2-193,-166 17 936,129-8-961,-46 6-290,-68 7 352,98-16-41,-72 7 627,127-8-664,-75 20 0,-308 108-372,62-20-5889,268-88 2065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9:08"/>
    </inkml:context>
    <inkml:brush xml:id="br0">
      <inkml:brushProperty name="width" value="0.1" units="cm"/>
      <inkml:brushProperty name="height" value="0.1" units="cm"/>
      <inkml:brushProperty name="color" value="#66CC00"/>
    </inkml:brush>
  </inkml:definitions>
  <inkml:trace contextRef="#ctx0" brushRef="#br0">3828 132 3968,'0'-1'81,"-1"1"-1,1-1 1,-1 1 0,1-1-1,0 1 1,-1-1 0,1 1 0,-1-1-1,1 0 1,0 1 0,0-1-1,-1 0 1,1 1 0,0-1 0,0 0-1,0 1 1,0-1 0,0 0-1,0 1 1,0-1 0,0 0 0,0-4 436,0 4-208,15-3 1702,-63 8 1482,20-2-2714,22 0-646,0-2-1,0 1 0,0-1 1,0 0-1,-7-1 1,-7-3 238,-1-2 1,0-1-1,-26-12 1,-17-6 131,36 12-316,-7-3 149,15 10-272,-2 0 246,-30-5 0,43 9-255,1 2-1,-1-1 1,0 1-1,1 1 0,-1-1 1,1 2-1,-11 1 0,-131 26 294,63-15-146,-54 1 357,115-14-462,-23 6-98,34-4-17,1-1 1,-18 0-1,-190 2 733,39-12-681,54 1-15,38 0 325,-115-24 0,146 23-150,-75-3-1,-63 11 55,95 1-152,-389 8 741,216-5-1196,61-1-2098,142-1 718,-164 1-6841,61-15 3588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2:35.096"/>
    </inkml:context>
    <inkml:brush xml:id="br0">
      <inkml:brushProperty name="width" value="0.1" units="cm"/>
      <inkml:brushProperty name="height" value="0.1" units="cm"/>
      <inkml:brushProperty name="color" value="#66CC00"/>
    </inkml:brush>
  </inkml:definitions>
  <inkml:trace contextRef="#ctx0" brushRef="#br0">6436 46 4864,'-8'0'701,"0"-1"0,1 1 0,-1-1 0,0 0 0,1-1-1,-14-4 1,7 2-313,-1 2-1,1 0 1,-1 0-1,0 1 1,-26 2-1,10 0-189,-8 0 234,1 2 0,-53 10 0,-75 27 678,128-30-967,-15 1-59,0-1 0,-74 2 0,-109-7 165,205-5-179,-88 1 146,-261-11 901,211-1-981,-56-7-64,-116-26 264,180 30-37,5 1-209,-30 6 146,48 4-349,-49-1 266,-19-1-183,139 3 265,-75 7 0,9 0-183,6 2 146,83-4-182,-207-1 42,133-3-20,91 1 108,-8-1-125,1 2-1,-49 8 1,58-6 37,-30 1 1,2-1 96,-36 9-144,49-5 7,-63 2 1,-27 1 279,89 0-353,31-7 36,1-1 0,-18 3 0,-56 8 328,31-3-244,-178 15-135,51-7 145,131-11 36,16-2 65,-51 2 1,64-7-240,-306-9 1033,272 7-808,-77 4 1,80 5-741,32-4-1189,-29 1 0,-4-1-5683,10-11 3482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2:37.033"/>
    </inkml:context>
    <inkml:brush xml:id="br0">
      <inkml:brushProperty name="width" value="0.1" units="cm"/>
      <inkml:brushProperty name="height" value="0.1" units="cm"/>
      <inkml:brushProperty name="color" value="#66CC00"/>
    </inkml:brush>
  </inkml:definitions>
  <inkml:trace contextRef="#ctx0" brushRef="#br0">2032 85 5376,'-6'-1'643,"4"0"-461,0 1-1,0-1 1,0 1-1,0-1 1,0 1-1,0 0 1,0 0-1,0 0 0,0 0 1,0 1-1,0-1 1,0 0-1,-3 2 1,1-2-211,1-1 0,-1 0 0,1 0 0,-1 0 0,1 0 0,-5-2 0,3-2 372,-1 1 1,0 0-1,0 0 0,0 1 0,-1 0 1,1 0-1,-9-3 0,-15-6 394,24 9-576,-1 1 1,1 0 0,-1 0-1,1 0 1,-1 1 0,-11-1-1,-44 1 149,36 2-130,-130-9 716,-1 1-48,113 6-796,25 0 26,1 0 0,-1 1 0,0 2 0,-29 4 1,26-1 212,-39 2 1,3 0-86,6 2-88,15-2 6,0-1 0,-48 1 0,-82-2 223,136-6-23,1-2-1,-55-13 1,59 12-88,-41-1 0,9 1 257,18 1 18,1 3-1,-61 7 1,25-1-827,28-2-623,28-1-718,1-2 0,-1 0-1,-23-3 1,4-5-2625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2:38.635"/>
    </inkml:context>
    <inkml:brush xml:id="br0">
      <inkml:brushProperty name="width" value="0.1" units="cm"/>
      <inkml:brushProperty name="height" value="0.1" units="cm"/>
      <inkml:brushProperty name="color" value="#66CC00"/>
    </inkml:brush>
  </inkml:definitions>
  <inkml:trace contextRef="#ctx0" brushRef="#br0">4757 26 6784,'-26'3'1875,"4"0"-1231,-24 0-1,-22 1-717,26-2 2174,-69 12 0,21-1-1415,-207 21 8,257-30-554,-185 10 943,19-8-788,-144 18 411,307-20-770,-133 1 411,129-5-223,-3 0 43,-126-4 191,42-2 331,103 4-646,1-2 1,-56-13 0,16 2 261,58 12-270,0 0 0,-18-1 0,4 1 157,5 1-206,0 0-1,-35 3 1,13 1-35,-135 6 111,172-8-101,-20 1-77,12 0 72,-26 3-1,17 0 108,-1-2-1,-33-1 0,-5 1-10,-34-1 203,55-2-145,-68-6 86,-2 0-22,-103-6 114,66 2 66,28 2-97,-155 4 80,165 6-342,-89-1-1468,66-11-3953,110 8 3218,1-2 0,0 0-1,-30-12 1,-13-11-1572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2:40.600"/>
    </inkml:context>
    <inkml:brush xml:id="br0">
      <inkml:brushProperty name="width" value="0.1" units="cm"/>
      <inkml:brushProperty name="height" value="0.1" units="cm"/>
      <inkml:brushProperty name="color" value="#66CC00"/>
    </inkml:brush>
  </inkml:definitions>
  <inkml:trace contextRef="#ctx0" brushRef="#br0">874 5 3712,'-11'-4'1204,"11"4"-1171,0 0 0,0 0-1,0 0 1,-1 0 0,1 0-1,0 0 1,0 0-1,-1-1 1,1 1 0,0 0-1,0 0 1,-1 0-1,1 0 1,0 0 0,0 0-1,-1 0 1,1 0-1,0 0 1,0 1 0,-1-1-1,1 0 1,0 0-1,0 0 1,-1 0 0,1 0-1,0 0 1,0 0-1,0 1 1,-1-1 0,1 0-1,0 0 1,0 0 0,0 0-1,-1 1 1,1-1-1,0 0 1,0 0 0,0 1-1,-1 0 814,-16-6 1128,7 6-1406,0 0 0,1 1 0,-1 0 0,0 0 0,-11 5 0,-14 4 2,-134 37 905,86-22-2262,-1-4 1,-114 16-1,101-30-1682,-4-3-731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7:17.335"/>
    </inkml:context>
    <inkml:brush xml:id="br0">
      <inkml:brushProperty name="width" value="0.1" units="cm"/>
      <inkml:brushProperty name="height" value="0.1" units="cm"/>
      <inkml:brushProperty name="color" value="#66CC00"/>
    </inkml:brush>
  </inkml:definitions>
  <inkml:trace contextRef="#ctx0" brushRef="#br0">6830 33 2304,'4'0'161,"1"-1"0,0 0 0,-1 0 0,1 0 0,-1-1 0,1 1 0,-1-1 0,8-5 0,18-6 1414,-9 10 3065,-21 3-4609,0 0 1,1 0-1,-1 0 0,0 0 1,0 0-1,0 0 1,1 0-1,-1 0 1,0 0-1,0 0 0,1 0 1,-1 0-1,0 1 1,0-1-1,0 0 1,0 0-1,1 0 1,-1 0-1,0 1 0,0-1 1,0 0-1,0 0 1,1 0-1,-1 0 1,0 1-1,0-1 0,0 0 1,0 0-1,0 1 1,0-1-1,0 0 1,0 0-1,0 0 0,0 1 1,-1 12 578,-10 11 133,3-16-480,0 0 0,0 0 0,-1 0 0,-17 10 0,-42 22 785,65-39-979,-80 37 671,27-13-371,-27 8 328,9-4-237,52-21-307,1-2-1,-1 0 0,0-1 0,-31 2 0,42-5-33,-38 2 107,-84-3 0,60-2 64,16 0-210,23-1-62,0 3-1,-58 6 1,-11 7 379,-1-4-1,-114-5 0,-829-5 410,1002 2-728,-59 11 1,59-6-33,-59 0 1,-247-23 97,260 9-224,-4 8 234,34 1-110,-47-1 55,-125-2-76,130-5 17,-64-2-37,-45 25 70,-2 0-77,-93-17 234,171 10-230,-215-1 437,194 1-448,39-6 102,42 2-171,-76-1 133,79-5-75,-208 8 114,236-5 42,-55-4-1,33 0 64,-332 15 283,370-10-804,-56 2-4680,83-6 4421,-1 0 0,1 0 0,0-1 0,-1 1 0,1 0 0,-1-1 0,1 0 0,0 1 0,0-1 0,-1 0 0,1 0 0,-3-2 0,-54-41-5603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7:20.298"/>
    </inkml:context>
    <inkml:brush xml:id="br0">
      <inkml:brushProperty name="width" value="0.1" units="cm"/>
      <inkml:brushProperty name="height" value="0.1" units="cm"/>
      <inkml:brushProperty name="color" value="#66CC00"/>
    </inkml:brush>
  </inkml:definitions>
  <inkml:trace contextRef="#ctx0" brushRef="#br0">2041 1 3072,'1'0'78,"-1"1"1,1-1 0,-1 0-1,0 1 1,1-1-1,-1 1 1,1-1-1,-1 1 1,0-1-1,0 1 1,1-1-1,-1 1 1,0-1 0,0 1-1,1-1 1,-1 1-1,0-1 1,0 1-1,0-1 1,0 1-1,0 0 1,0-1-1,0 1 1,0-1 0,0 1-1,0-1 1,0 1-1,-1 0 1,1 0-1,0 1 172,-1 1 0,1-1 0,-1 0-1,1 1 1,-1-1 0,0 0 0,0 0-1,0 0 1,0 0 0,-3 4 0,-26 27 1326,20-23-1321,0 0 0,1 1 1,-13 21-1,16-22-56,0-1-1,-1 1 1,0-2 0,0 1-1,-1-1 1,0 0 0,-1 0-1,0-1 1,0 0 0,0-1-1,-19 9 1,-10 2 443,-50 18 914,75-31-1357,0-1 0,-1 0 0,1-1 0,-1 0 0,-14-1 0,-14-1 491,-78 10 1,84-5-238,-41-1 0,18-2-74,-236 2 616,180-5-454,-48-3 537,38-1-246,-105-1 69,70-4-2279,77 3-2236,76 7 3114,-32-5-3026,-29-20-2538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7:21.828"/>
    </inkml:context>
    <inkml:brush xml:id="br0">
      <inkml:brushProperty name="width" value="0.1" units="cm"/>
      <inkml:brushProperty name="height" value="0.1" units="cm"/>
      <inkml:brushProperty name="color" value="#66CC00"/>
    </inkml:brush>
  </inkml:definitions>
  <inkml:trace contextRef="#ctx0" brushRef="#br0">2840 28 3456,'-7'0'399,"6"1"-336,0-1-1,-1 0 1,1 0 0,0 0-1,0 0 1,0 0 0,-1 0-1,1 0 1,0-1-1,0 1 1,0 0 0,0 0-1,-1-1 1,1 1 0,0-1-1,0 1 1,0-1 0,-1-1-1,1 2 162,1-2-72,1 0 0,-1 0 0,1 1 0,-1-1 0,1 0 0,0 1 0,0-1 0,0 1 0,0-1 0,0 1 0,2-4 1717,-6 8-561,-5 4-909,-2 0 38,-1 0 0,1 0 0,-2-1 0,1 0 0,-1 0 0,-17 4 0,-76 17 904,-26 6 227,115-29-1416,-7 1 167,-1-1 0,-46 3 0,44-7-79,8 1-98,-1-2-1,0 0 0,-18-3 0,-52-9 235,36 7 6,-324-31 1127,192 35-447,-40-2-145,185 1-782,-125-14 348,84 7-216,-116 0-1,-80 21-1913,206-5-1157,1 4 1,-90 23-1,44-4-2998,-3-11 1053,118-18 4730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9:40.351"/>
    </inkml:context>
    <inkml:brush xml:id="br0">
      <inkml:brushProperty name="width" value="0.1" units="cm"/>
      <inkml:brushProperty name="height" value="0.1" units="cm"/>
      <inkml:brushProperty name="color" value="#66CC00"/>
    </inkml:brush>
  </inkml:definitions>
  <inkml:trace contextRef="#ctx0" brushRef="#br0">116 1167 6016,'-3'1'248,"0"1"111,-1 0 0,0 0 0,0 0 0,0-1 0,0 0 0,0 1 0,-8 0 0,9-4-366,1 1 0,-1-1 0,1 0 0,0 0 0,0 0 0,0 0 0,0 0 0,0-1 0,0 1 0,-2-4 1,3 4 231,-12-18 1310,10 15-936,0 0-1,-1 0 1,0 0-1,-8-9 1,11 12-293,0 0 0,0 0 0,0 0 0,1 0 0,-1 0 0,0 0 0,1-1 0,-1 1 0,1 0 0,0 0 0,0-1 0,0 1-1,0-3 1,3-33 1736,2 15-1335,15-37 0,3-11 76,-10 18-328,-5 24-226,-1 0 0,-2-1 0,4-55 0,-4-111 539,-5 156-539,-10-61 1,4 50-102,4 39-118,0 0 1,0 0 0,1-12 0,-2-17-44,-1 8-69,-7-34 370,10 55-177,-3-1-44,3 11-80,1 0-1,0 0 0,-1-1 1,1 1-1,0 0 0,0 0 1,0 0-1,1-3 0,-1-1-4,0 5 129,0 0 5,0-2-86,0 2 140,1 21 458,2-13-657,-1 2-553,2-1-1,-1 0 1,7 10 0,-9-17 131,0 1 0,0-1 0,0 1 0,1-1 0,-1 1 0,0-1 0,1 0 0,2 2 0,10 0-5514,-13-3 5586,0 0 1,-1 0-1,2-1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9:56.224"/>
    </inkml:context>
    <inkml:brush xml:id="br0">
      <inkml:brushProperty name="width" value="0.1" units="cm"/>
      <inkml:brushProperty name="height" value="0.1" units="cm"/>
      <inkml:brushProperty name="color" value="#FFFC18"/>
    </inkml:brush>
  </inkml:definitions>
  <inkml:trace contextRef="#ctx0" brushRef="#br0">4243 1573 5120,'-5'-8'14371,"3"-6"-9177,3-18-6803,0 19 2986,-1-2-1201,2 1 1,5-26 0,1-5 87,11-72 150,-6 42-156,-9 47-181,-1 1-128,2 0 1,15-50 0,-9 45-37,9-53 0,-12 48 197,-6 26-82,-1 0 1,0 0 0,0 0-1,-1 0 1,-1-15 0,-13-54 31,13 73-58,-3-22-21,1-1 0,2 1 0,2-35-1,0 11 60,-1 20-74,1-9 143,-2 1 0,-9-55 0,5 48-71,0 19 5,5 24-61,-1 0-1,1 0 0,-1 0 0,0 1 0,-3-9 0,3 11 14,-3-8-25,-1-1-1,0 1 1,-1 0-1,0 1 1,0-1-1,-16-16 1,-26-18-178,39 37 179,4 3 37,-1-1 0,1 1 0,0 1 0,-1-1 0,0 1 0,0 0 0,0 0 0,0 1 0,0 0-1,-1 0 1,1 0 0,-12-1 0,-17 5-24,-64 10 0,79-10 52,0-1-1,-34-2 1,11 0-9,-145-5 159,-159 3 134,-104 3-53,311-8-257,-3 1-116,-373 11 63,377 3 43,1 0 0,60-7-17,-194 5-83,125-4 195,83-1-73,-121-6-155,-341 3 160,502 2-83,-24 2-38,32 1 48,0 1 1,0 1-1,1 0 0,-1 1 1,1 0-1,-25 14 0,21-6 0,-6 3 44,18-12 3,1 0 0,0 0 0,0 1 0,0 0 0,1 0 0,-1 1 0,1 0 0,0 0 0,1 0-1,-7 11 1,-13 16-27,9-15 54,1 0 0,1 1 0,0 0 0,2 1 0,0 1 0,1 0 0,1 0 0,2 1 0,0 0 0,1 0 0,-3 24 0,-9 50-22,10-56 31,1 0 0,-2 62 1,10-71-12,8 42 0,-5-42 20,2 42 0,-6-10-57,2 0 0,4 0 1,2 0-1,29 110 0,-24-113 9,-11-49 13,-1-1 0,1 0 0,1 1 0,0-1 0,0 0 0,1-1-1,1 1 1,9 17 0,-11-25-38,1 1 0,-1 0 0,1-1 0,-1 0 0,1 0 0,0 0 0,0 0 0,-1-1 0,1 0 0,6 2 0,9 4-49,-6-1 67,0 0 0,0-1 0,1 0 0,-1-1 0,1 0 1,0-2-1,0 1 0,19 0 0,10-2 33,-25 0-48,0 0 0,32-4 0,267-26-8,-107 27 298,-29 0-447,86 1 139,185-13 148,-263-4-107,129-17 72,453-46 243,-606 69-618,247 13 0,-380 2-1735,61 14-1,-67-10-1626,-1 1 0,39 18 0,-62-25 3260,4 3-1867,-32 17-3618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9:42.878"/>
    </inkml:context>
    <inkml:brush xml:id="br0">
      <inkml:brushProperty name="width" value="0.1" units="cm"/>
      <inkml:brushProperty name="height" value="0.1" units="cm"/>
      <inkml:brushProperty name="color" value="#E71224"/>
    </inkml:brush>
  </inkml:definitions>
  <inkml:trace contextRef="#ctx0" brushRef="#br0">27 19 1024,'0'-9'416,"0"3"-320,0 3 320,-5 3-288,0 0-160,-1 3-32,1 3-480,-1-3-192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9:51.991"/>
    </inkml:context>
    <inkml:brush xml:id="br0">
      <inkml:brushProperty name="width" value="0.1" units="cm"/>
      <inkml:brushProperty name="height" value="0.1" units="cm"/>
      <inkml:brushProperty name="color" value="#E71224"/>
    </inkml:brush>
  </inkml:definitions>
  <inkml:trace contextRef="#ctx0" brushRef="#br0">11975 1652 2304,'-2'3'434,"1"-1"-1,-1 1 1,0-1 0,1 1-1,0 0 1,-1-1 0,1 1-1,0 0 1,0 0 0,1 0-1,-1 0 1,1 0 0,-1 3 0,0 44 3146,4-30 655,-3-20-4187,3-6 906,3-12-4,-1-44 842,-4 0-433,0 18-735,-1 0 1,-13-85-1,3 55 563,8 50-1058,-1 1 0,-7-24 0,8 38-96,1 1 1,-2-17 0,-2-15 25,-44-178 642,16 71-581,30 128-142,1 0-1,1 0 1,1-33-1,1 17-79,0 25 48,0 0 1,1-1-1,0 1 0,6-18 1,-5 19 77,0-1 1,-1 1 0,0-1 0,1-16 0,3-37-68,-7 62 32,0 0-1,1-1 1,-1 1 0,0 0-1,1 0 1,-1 0-1,0 0 1,0 1 0,0-1-1,0 0 1,0 0-1,0 0 1,0 1 0,0-1-1,0 0 1,0 1-1,0-1 1,-1 1 0,-1-1-1,-26-8-224,-17 0 426,-21-4-236,-47 3-23,90 7-12,-26 1 0,-21-2-2,-44-4 93,2 1 188,-63-10-277,50 5 104,25 4 53,-83-12-54,-66-8 71,236 27-94,-294-18 116,-133 21-125,174 5 53,224-7-50,-146 5 101,-100 1-59,173-8 11,-365-16 32,231 4-126,27 3 7,-197-1 160,73 5-29,-70-2 218,333 7-292,1-5 1,0-3 0,-93-24-1,112 23 11,0 3 0,-84 0 0,-25-3 60,-91-14-137,77 21 57,119 4-23,-102 7-160,-3-1 225,0-12-14,-1-1 28,120 7-31,-69-10 1,-229-52 360,319 57-342,0 1 1,0 1 0,-57 4-1,27 1-59,-370 1 32,293 3 65,113-5-61,0 2 1,-29 6-1,-7 2 18,-22-1-61,-170 17-97,160-26 206,49-1-83,-84 10 1,58 1 98,-137 2 0,137-14-102,1-2 1,-115-22 0,171 23-12,0 1 0,0 0 0,0 1 0,0 1 1,0 0-1,-21 5 0,27-5 1,-66 7 0,-108-3 0,-1 0 0,115-5 4,55-1-3,-1 1-1,0 0 0,0 1 0,0 1 0,0 0 0,-17 5 0,-108 35-127,26-19 68,-35 1 87,68-13-3,58-8-37,1-2 0,-23-1 0,29-1 6,0 1 1,1 0-1,-1 1 1,1 1-1,-28 7 1,27-5 38,-11 6-119,24-9 96,0 1 1,0-1 0,-1-1 0,1 1 0,0 0-1,0-1 1,-5 1 0,-7 1-65,-2 0 34,15-2 7,0 0-1,0 0 1,0 1 0,1-1 0,-1 0 0,0 1 0,0-1 0,1 1 0,-1-1 0,0 1-1,1 0 1,-1 0 0,1 0 0,-1 0 0,1 0 0,-1 0 0,-1 2 0,-23 17 7,20-14-29,0 1 68,1 0-1,0 1 1,0-1 0,-5 11-1,6-8-47,1 0-1,1 0 0,0 0 1,0 0-1,1 0 0,1 1 1,0-1-1,1 19 0,0 29 29,-4-20-14,-10 195 98,23 38-139,-7-104 78,-5-90-30,3-45 5,0 0 0,3 0-1,0 0 1,13 46 0,-15-71-2,0-1 1,1 1 0,0-1 0,-1 0 0,2 0 0,-1 0 0,1 0 0,0-1 0,0 1 0,1-1 0,-1 0 0,8 6 0,-5-6 3,1 0 1,-1 0-1,1-1 1,0 0-1,0-1 1,1 0-1,-1 0 1,17 3-1,20 5-25,-22-5-39,0-1 0,27 2 0,5-4 70,1-3 1,-1-2 0,0-3-1,0-2 1,67-17-1,-63 9-3,95-12 0,81 14-130,-18 2 90,-163 8 42,0 2-1,55 7 1,107 21 19,-128-18-37,124-4 0,18 1 16,249 9 70,-306-14-124,195 24 1,-195-11 74,63 7 166,-82-4-275,199-5 0,-71-3 185,3 1 8,-59 4-266,-106-4 200,50-7-30,-54-2 46,195-7-91,-65-2 40,352 4-20,-378 18-52,-104-4 24,272-1 17,-112-3 182,-101-7-259,299 5 128,105 2-15,-484-6-34,266 5 30,1-5-53,-107-11 165,-204 11-60,296 10-119,-163-7 108,-98-5 20,232 2-205,-134-5 123,-159 4 30,29-5 0,-30 2-78,31 0-1,17 2 46,82-14 1,141-18 39,-276 33-93,1 0 0,23 2 0,-6 0 80,-14 0-46,27 5 0,-27-3-38,28 1-1,45 1-62,-89-5 141,0-1 0,0 0 1,1-1-1,-1 1 0,0-2 0,-1 1 0,13-6 0,-4 1-8,-14 6-24,1 1 0,-1-2 1,1 1-1,0 0 0,-1 0 0,0 0 0,1-1 1,-1 1-1,0 0 0,0-1 0,0 0 1,0 1-1,0-1 0,0 1 0,0-1 1,0 0-1,-1 0 0,1 0 0,-1 1 0,1-1 1,-1 0-1,0 0 0,0 0 0,0 0 1,0 0-1,0-2 0,-1-7-18,0 0 0,0-1 1,-5-13-1,2 8 56,-92-332-76,94 345 46,-12-38 4,-7-22 22,-18-92-1,-44-254-62,73 370 105,-18-41-1,8 38-127,-3-10 9,22 50 49,0 0 0,0 0 0,0 0 0,-1 0 0,0 1 0,1-1 0,-1 0-1,0 1 1,0-1 0,-1 1 0,1 0 0,0 0 0,-1 0 0,0 0 0,1 0 0,-1 0 0,0 0 0,0 1-1,0 0 1,0 0 0,0-1 0,0 2 0,-4-2 0,-7 0-47,0 0-1,0 1 1,0 1 0,-17 2-1,-2-1 26,-241-5 19,-43-7 262,-566 17-235,490-16 101,69-4-119,55 3 15,129 2 5,-139-6-4,26 4 20,-82-1 17,292 12-48,-435-20 181,138-3-120,-49-7-283,129 7 344,0 22-122,132 2-61,-1163 4 223,958-9-165,257 4-3,-85 12 0,29-1 46,-262-1 0,179-6-4,-158-4-30,312-4 27,-186-7-35,112 12-7,-274-5 76,-38 25 40,305-9-199,62-7 84,-188 18 5,-104 11 0,322-34 27,0-2 1,-80-15-1,10 1-29,-71 8-65,-23-2-42,67 5 153,100 6-130,38-1 61,0 1 0,0 1 1,0-1-1,0 2 0,0-1 1,1 1-1,-1 0 1,1 1-1,0 0 0,0 0 1,0 1-1,-13 10 1,11-6 0,1 0 0,0 0 1,0 1-1,1 0 1,0 1-1,-8 15 1,-2 1 6,13-18 3,-1 1 0,1 0 1,1 0-1,0 1 0,0-1 0,1 1 0,0 0 0,-1 11 0,-5 94-173,7-67 158,-18 122 119,2-21-63,0-36-122,11-81 41,2 0 1,-3 52-1,9-52 18,1 0 0,2 0 0,1-1 0,2 1 0,1-1 0,1 0 0,14 32 0,-6-21-2,-9-20 16,1 0-1,1-1 1,22 35-1,-26-51 21,0 1-1,0-2 1,1 1-1,0-1 1,0 0-1,0-1 1,1 1-1,10 3 1,2 3-34,-5-5 1,0 0 1,0-1 0,1 0 0,-1-1 0,1-1-1,0-1 1,27 1 0,1 1 73,33 1-30,-1-3 0,116-12 1,26-1-1,195-7-9,51 2 245,-166 12-111,82 20-165,-75 2 3,98 2 94,-84-1-36,-68-5-30,141 11 216,-180-8-293,-165-14 46,189 8-39,123 2 80,4-1-74,52-17 112,45 0-112,-444 5 64,209 5 0,-13 3-1,-11-2 13,180 13 105,-11-10-241,-167-7 94,-57 5 105,44 0 4,452-7 49,-402-14-317,-33 0 229,415-16 13,-268 10 43,371 2 31,-688 18-126,171-12 6,-4 0-40,-125 14-1233,87 13 1,-8 14-7372,-98-18 4280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32:58.985"/>
    </inkml:context>
    <inkml:brush xml:id="br0">
      <inkml:brushProperty name="width" value="0.1" units="cm"/>
      <inkml:brushProperty name="height" value="0.1" units="cm"/>
      <inkml:brushProperty name="color" value="#E71224"/>
    </inkml:brush>
  </inkml:definitions>
  <inkml:trace contextRef="#ctx0" brushRef="#br0">2134 1839 7040,'-12'7'4360,"18"-14"-1403,11-17 1309,-12-6-1306,1-20-1552,-6 43-1268,1 1-1,0-1 0,1 1 0,0-1 0,0 1 1,0 0-1,5-8 0,-4 6-132,1 0 0,-1 0 0,3-16 0,-2 4 78,-2 14-44,0-2 1,-1 1-1,0-10 0,2-19 96,0 0-1,3 1 1,11-43-1,-2 14 6,-9 40-78,17-40 0,-14 41-5,11-43 0,-15 45-30,2-13 57,-1 1 0,3-68 1,-9 81-85,1-90 61,-24-186 0,-67-150-149,88 440 82,0 0 0,0 0 0,0 1-1,-1-1 1,0 1 0,0-1 0,0 1 0,-7-8-1,8 11-6,-1-1 0,1 1 0,-1 0 0,1 0-1,-1 0 1,0 1 0,0-1 0,0 1-1,0-1 1,0 1 0,0 0 0,0 0-1,0 0 1,-1 1 0,1-1 0,0 1-1,-6 0 1,-88 7 67,0 0 43,-113 4-71,75-1-19,-166 20 131,212-20-98,-132 11-96,-124 17 6,211-17 181,-189 40-602,302-56 408,-1 1-1,0 0 0,0 1 0,-27 13 0,46-18 42,0 0 1,0 0-1,1 0 1,-1 1-1,1-1 1,-1 1-1,1-1 1,0 1-1,0 0 1,0 0-1,0 0 1,0 0-1,1 0 1,0 0-1,-1 1 0,1-1 1,0 0-1,1 1 1,-1-1-1,0 1 1,1-1-1,0 4 1,0 11 1,0-1 1,2 0 0,4 22 0,-3-18 76,57 329-176,-47-276 248,6 149 0,-23 75-100,1-244-73,3 0-1,2 1 0,9 55 1,-10-102 39,1 1 0,1-1 0,-1 0 0,1 1 0,0-1 1,1 0-1,0-1 0,1 1 0,-1-1 0,1 0 0,0 0 1,12 12-1,-9-13-23,-1 0 1,1 0 0,0-1-1,1 0 1,-1 0 0,1-1-1,0 0 1,0 0-1,1-1 1,-1 0 0,11 1-1,20 2 55,-1-1-1,72-2 0,78-16 251,-53 3-307,-106 8 29,197-15 68,149-9 410,1 23-839,-287 3-293,-75 0-353,-1 0-1,1-1 0,-1 0 1,0-1-1,0-1 0,0-1 1,0 0-1,0 0 1,-1-1-1,1-1 0,19-12 1,-14 4-1538,27-26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33:06.473"/>
    </inkml:context>
    <inkml:brush xml:id="br0">
      <inkml:brushProperty name="width" value="0.1" units="cm"/>
      <inkml:brushProperty name="height" value="0.1" units="cm"/>
      <inkml:brushProperty name="color" value="#E71224"/>
    </inkml:brush>
  </inkml:definitions>
  <inkml:trace contextRef="#ctx0" brushRef="#br0">23336 1365 5632,'-18'-12'1834,"10"8"66,13 4-1485,8-5-60,0-1 0,-1-1 1,0 0-1,11-9 0,17-10 536,202-108 2549,-220 121-3223,-1-1 1,-1-2 0,0 0 0,-1-1-1,28-33 1,-34 34-143,-2-1-1,0-1 0,-1 0 1,-1-1-1,0 0 1,5-21-1,-2 9 125,28-72 386,-5-2 0,25-130 0,-57 216-704,2-31 0,-5 42 182,0 0 0,0 0 0,-1 0 0,0 0 0,0 0 0,-4-11-1,-7-18 73,10 26-101,-1 1-1,0 1 1,-1-1-1,0 0 1,-6-9-1,-1 1 121,0 1-77,-18-24 0,24 36-65,1 0 0,-1 1-1,1-1 1,-1 1 0,-1 0 0,1 0 0,0 1 0,-1 0 0,-6-3 0,-5 0-1,0 1 0,0 0-1,0 2 1,0 0 0,0 0-1,-23 1 1,-108 9-57,61-1 433,-118 14 458,-45 1-634,108-22-83,-163 3 0,-115 27 144,86 2-215,277-25-13,-308 19 330,207-22-390,-80 4 101,-220 17 240,219-10 14,50 0-240,-204-18 333,229-1-165,8 0-140,-225-33-31,276 28-103,-126 4 1,33 2 78,-210 0-24,27 4-53,306-4 13,11 0-87,-95 7 0,-511 26 474,368-23-363,299-6-28,-345-14-24,259 7 24,-92 7-1,84 1-85,48-1 34,-193-6 64,150 3 83,-126 12 0,-173-11-233,337-1 198,-216 1 58,-48-2-41,166-16-52,99 11 10,-95-4 0,-106-2 145,137 6-128,-7-2 16,-88-3-54,-403 14 334,393 14-261,97-3-155,-267 4 75,160-1 44,119-5-110,104-8 46,-307 13 194,97 2-333,91-3 312,-1-4-82,-238-14 1,105-1-48,22 3 42,191-1-75,-470-27 1,310 19-3,-58 1 0,-121-5 97,158 3-60,-110 17-92,109 2 30,-6-3 44,-234-6 36,91-31-151,-126-4 251,434 35-66,-116 10 0,105-2-75,-248 10-9,-49 18 130,74-3-67,93-6-26,9-1 150,-495-8-80,582-15-154,-131-12-161,-6 0 326,104 13-124,-173-3 23,228-4-87,-50-2-56,4 2 109,-164-29 0,179 18-55,78 10 11,21 3 33,-49-3 1,-48 0 71,37 0 142,-123-7-384,134 8 268,-42 0-11,6 6-58,107 1-15,0-1 0,0 1 0,0 0 1,1 0-1,-1 1 0,0 0 1,1-1-1,-1 1 0,1 1 1,-1-1-1,1 1 0,0 0 1,0 0-1,-5 5 0,-5 5-34,0 2-1,-13 19 1,24-32 42,-96 142-80,96-140 77,-73 127 137,45-73-50,3 2 0,-33 103-1,3-9 1,26-78-87,4 2 1,-26 109-1,52-180-10,1 1 1,0 0-1,0-1 0,0 1 1,1 0-1,2 10 0,-2-15 30,1 0-1,0 1 0,0-1 1,0 0-1,0 1 1,1-1-1,-1 0 0,1 0 1,0 0-1,0 0 0,0-1 1,1 1-1,-1 0 0,0-1 1,1 1-1,3 1 0,5 4-11,1-1 0,-1-1-1,1 0 1,0 0-1,1-1 1,0-1 0,-1 0-1,1-1 1,21 2-1,13 0-88,62-2-1,-102-3 88,146-1 75,135 1-239,-5 25 423,-108 11-80,9 1-255,344 29 90,-28-51 260,-238-14-264,475 2 0,-467-3 114,24-6-7,-138 2-174,250-20 46,-154 5-14,131 10 98,-115 4-27,66-21-47,-213 14-18,135-15-78,164-13 115,-265 34-53,74-7 136,-75 0 38,282 12 0,61 8-112,-179-6-36,107-2 171,-167-1-99,57-13-119,-5 1 1,54 0 64,-24-6 26,-136 24 19,-46 0-170,456 11 119,-375-9 106,-35-1-227,-137-2 106,241 8 116,348-7-90,-447-11 22,-7 0-66,-168 7 29,343-10 116,176-4-357,-326 10 247,141 3 284,-307 4-334,252 8-100,47 3 48,-160-3 238,-4-19-171,-102 2 13,227-5 112,-290 10-93,240-22 14,-17 1-9,-7 24 50,15-1 21,272 9-219,-276-2 139,-101-6 0,92 21 37,-207-18-42,237 17-19,-8 0 16,121 2 99,-17-6-147,-119-3 21,-65-13 53,21 1 12,431 35-67,-419-19 133,-119-9-27,-51-2-83,67 17 0,18 3 63,2-15-62,168-5-1,-278-8-23,37-4 54,0-2-1,72-17 1,-22 3 13,-46 9-84,81-11 7,-116 17 19,-1-1 0,0-2 0,60-22 0,-87 26 28,1 0 0,-1-1 0,0 0 0,-1 0 0,1-1 0,-1 0 0,9-10 0,5-6 0,19-26 0,-15 16 0,-16 19-16,0-2 0,-1 1 0,-1-1 0,9-21 0,16-30 0,-9 26 49,-2 0 0,-2-1 0,-1-1 0,-3-1 0,12-48-1,70-244 699,-91 316-1018,0 1 0,19-34 0,-21 45-255,0-1 1,0 1-1,9-8 1,-9 10-554,1 0 0,0 0 0,0 1 1,10-6-1,-15 9 652,1 1 0,-1-1 0,0 0 0,1 0 0,-1 0-1,0 0 1,1 0 0,-1 0 0,0-1 0,0 1 0,0 0 0,0-1 0,0 1 0,0 0 0,0-1-1,0-2 1,-1 3 152,1 0 1,-1 0-1,0-1 0,0 1 0,0 0 0,0-1 0,0 1 1,-1 0-1,1 0 0,0-1 0,-1 1 0,1 0 0,0 0 0,-1 0 1,0 0-1,1-1 0,-2 0 0,-2-3-488,0 0 1,-1 0-1,1 0 1,-1 1-1,0 0 0,-12-8 1,-25-14-1334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1:28.489"/>
    </inkml:context>
    <inkml:brush xml:id="br0">
      <inkml:brushProperty name="width" value="0.1" units="cm"/>
      <inkml:brushProperty name="height" value="0.1" units="cm"/>
      <inkml:brushProperty name="color" value="#E71224"/>
    </inkml:brush>
  </inkml:definitions>
  <inkml:trace contextRef="#ctx0" brushRef="#br0">3712 1269 2944,'-7'3'275,"-11"8"1657,17-5-956,10 2-453,-7-8-465,0 1 0,0-1 0,0 1-1,0-1 1,0 1 0,0-1-1,0 0 1,0 0 0,0 0-1,0-1 1,0 1 0,0 0-1,0-1 1,0 1 0,1-1-1,31-14 999,-26 11-661,18-7 651,-16 7-605,-1 0 0,1-1 0,-1 0 0,0 0 0,-1-1 0,10-8 0,-5 5-114,-11 7-245,1 1 0,-1-1 0,0 0 0,1 0 0,-1 0 0,0 0 0,0 0 0,0 0 0,2-4 0,30-44 819,-24 36-496,-9 13-378,1 0 0,-1-1-1,0 1 1,0-1 0,0 1-1,0-1 1,0 0 0,0 1-1,0-1 1,-1 0 0,1 0-1,0 0 1,-1 1 0,0-1-1,1 0 1,-1-3 0,6-31 724,-1-48-265,-6 82-443,1 0 1,-1 0-1,0 0 0,0 0 1,0 0-1,0 0 0,-1 1 1,1-1-1,0 0 0,-1 1 1,-2-3-1,-5-7 178,-4-10-111,-30-56 565,39 68-659,1 1 0,0 0 0,0-1 0,1 1 0,0-1-1,0 0 1,0-15 0,2 11 1,-1 0 1,-1 0-1,-1 0 0,1 1 0,-2-1 1,0 1-1,-6-14 0,-46-82 178,25 53-155,-33-46 297,15 28-146,46 67-218,1 0-1,0 0 0,0 0 0,0-1 0,1 1 1,0 0-1,0-1 0,0 1 0,1-1 0,0 1 1,1-8-1,0 4 15,-1 0-1,-3-20 1,-1 7 106,2 0 1,1-41-1,1 39-64,0 24-29,0 0 0,0 0 0,0 1-1,0-1 1,-1 0 0,1 0 0,0 0-1,-1 1 1,1-1 0,-1 0-1,1 0 1,-1 1 0,1-1 0,-1 0-1,1 1 1,-1-1 0,1 0 0,-1 1-1,0-1 1,0 1 0,1-1-1,-1 1 1,0 0 0,0-1 0,1 1-1,-1 0 1,0-1 0,0 1 0,0 0-1,0 0 1,1 0 0,-2 0-1,-34-2 57,27 2 127,-4 0-146,-6 0-19,-1 1 0,-26 4-1,-112 10 206,128-13-291,-159 4 244,118-3-197,-80-7 1,-70-18-30,211 20 50,-288-22 11,-90 24-22,216 15 9,36-1 15,22-7-34,-192 0 373,220-15-506,-41-1 164,-55 3 59,-76-6-198,245 11 125,-186-6-87,168 9 176,-54 10 1,71-10-44,9-1-59,0 0-1,0 0 0,0 1 1,0 0-1,0 0 0,0 0 0,1 0 1,-8 6-1,10-7 9,0 1 0,0-1 0,0 1 0,1 0-1,-1 0 1,0 0 0,1-1 0,-1 2 0,1-1 0,0 0 0,0 0 0,0 0 0,0 0 0,0 1 0,0-1-1,0 1 1,1-1 0,0 0 0,-1 5 0,1 10 25,0 10 58,0 1 1,-9 50 0,-106 348 26,109-403-89,1-1-1,0 1 1,2 0-1,-1 44 1,12 92 85,-8-158-97,2 23-23,1-1 1,1 1-1,14 43 0,-15-61 24,0 1 0,0-1-1,1 1 1,0-1 0,0 0-1,0 0 1,1-1-1,0 1 1,0-1 0,0 0-1,1 0 1,10 6 0,-5-4-15,0-1-1,0-1 1,1 0 0,-1 0 0,1-1 0,19 3 0,49 9 146,0-4 0,1-3 0,143-3 0,151 0-127,-89 3-71,-1 1 41,-152-1 5,229 10 302,-231-17-178,143-4-70,135-45-23,115-34 341,-487 78-305,41 2-1,-42 2-748,41-6-1,-73 5 243,1-2-1,0 1 1,0 0 0,-1-1-1,1 0 1,-1 0 0,1 0-1,-1-1 1,0 1 0,0-1-1,0 0 1,0 0 0,-1-1-1,1 1 1,-1-1 0,0 1-1,0-1 1,4-7 0,6-14-3812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8:22.101"/>
    </inkml:context>
    <inkml:brush xml:id="br0">
      <inkml:brushProperty name="width" value="0.1" units="cm"/>
      <inkml:brushProperty name="height" value="0.1" units="cm"/>
      <inkml:brushProperty name="color" value="#FFFC18"/>
    </inkml:brush>
  </inkml:definitions>
  <inkml:trace contextRef="#ctx0" brushRef="#br0">0 155 2816,'7'-9'1043,"-7"9"-1026,0 0-1,1 0 0,-1 0 1,0 0-1,0 0 1,1 0-1,-1 0 0,0 0 1,1 0-1,-1 0 1,0 0-1,1 0 0,-1 0 1,0 0-1,0 0 1,1 0-1,-1 0 1,0 0-1,1 0 0,-1 1 1,0-1-1,0 0 1,1 0-1,-1 0 0,0 0 1,0 1-1,1-1 1,-1 0-1,0 0 0,0 1 1,9 1 175,18 7 40,-20-6-156,0-1 1,0 0 0,0 0-1,0 0 1,1-1-1,7 0 1,4-2 242,1-1 1,-1-1-1,0-1 1,26-8-1,-19 4-11,31-4 0,10 6 131,87 2 0,-150 4-432,34-2 141,0-1-1,39-10 1,-8 2 151,57-17 90,40 10 16,170 2 1,-322 16-398,257-9 421,97-6-584,-254 19 190,68-3 133,72-11-141,-190 13 32,95 17 1,-9 0-41,-6-18 328,14 2-432,-29 8 288,179 23-220,-264-30-18,85-3 1,1 1 39,-62 2 36,0 3 0,115 30 0,-135-25-137,85 11 1,51-6 210,-99-12-141,149 30 0,-177-24 47,1-1 1,1-4-1,-1-2 0,1-2 1,72-7-1,64 1-1,-28 0 56,-17-16-140,-19 1 11,-13 12-1,222 17 1,-307-9 55,0-1 0,0-2 0,0-1 1,36-8-1,-32 3 31,128-17 72,-139 21-151,-1 2 0,1 1 1,0 1-1,33 5 0,-53-4-179,0-1 0,0 1-1,0 0 1,0 0 0,-1 0 0,1 1-1,-1 0 1,0 0 0,0 1 0,0-1 0,0 1-1,7 8 1,19 22-2436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8:31.742"/>
    </inkml:context>
    <inkml:brush xml:id="br0">
      <inkml:brushProperty name="width" value="0.1" units="cm"/>
      <inkml:brushProperty name="height" value="0.1" units="cm"/>
      <inkml:brushProperty name="color" value="#FFFC18"/>
    </inkml:brush>
  </inkml:definitions>
  <inkml:trace contextRef="#ctx0" brushRef="#br0">0 168 2560,'3'-10'254,"0"0"0,0 0 1,1 1-1,0-1 0,1 1 0,0 0 0,1 0 1,0 1-1,0 0 0,0 0 0,14-12 0,-15 15-116,1 1 0,-1-1-1,2 1 1,-1 0-1,0 1 1,1 0 0,-1 0-1,1 0 1,0 1-1,12-3 1,0 2 105,0 1 0,33 1 0,-45 1-203,18 0 154,0 2 0,1 0-1,-1 2 1,0 1 0,32 11 0,138 60 376,-169-65-532,1-1-1,0-2 1,1-1-1,-1-1 0,1-1 1,1-2-1,-1 0 1,37-3-1,26-5-11,111-22 0,-160 20-47,-2 1-340,-5 0-1221,69-4 0,-47 11-962,-7-8 283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8:34.561"/>
    </inkml:context>
    <inkml:brush xml:id="br0">
      <inkml:brushProperty name="width" value="0.1" units="cm"/>
      <inkml:brushProperty name="height" value="0.1" units="cm"/>
      <inkml:brushProperty name="color" value="#FFFC18"/>
    </inkml:brush>
  </inkml:definitions>
  <inkml:trace contextRef="#ctx0" brushRef="#br0">1 112 1024,'0'1'37,"1"0"0,-1 0 0,1 1 1,-1-1-1,1 0 0,-1 0 0,1 0 0,0 0 1,0 0-1,0 0 0,-1 0 0,1-1 0,0 1 0,0 0 1,0 0-1,0-1 0,0 1 0,1 0 0,-1-1 0,0 1 1,0-1-1,0 0 0,0 1 0,1-1 0,-1 0 0,0 0 1,0 1-1,0-1 0,1 0 0,-1 0 0,0-1 0,2 1 1,101-1 2175,122 3-656,-140 6-1601,-52-4 242,66 0 0,23-14 234,41-3-213,-4 20 50,-88-2-150,107-7-1,-41-7 72,197 14-1,18-11 342,-118-3-299,65-1-128,-4 0 42,255 1-7,-282 3-148,56-2-83,-32 0 184,138-8-232,-149 0 155,35-2 130,270 3-28,-320 15 1,151 6 9,-5 0-63,79-6 441,-181 3-514,114 10 233,-162-2-277,215 23 90,-132-13-3,15 1 55,153-5-31,-278-16-41,30-10 89,165-1-116,-114 4 86,-78-1-24,-117 8-73,234-8-86,117-8 389,-73 5-489,-208 2 265,41-3-58,-81 3 23,39-1 18,222 23-110,-301-10 140,126-12 1,-118 2-66,50 13-106,-33 0 51,-72-7 49,261 3 0,-3 22 0,-227-16 0,156-7 0,47 2 0,-205 3 58,0-5 1,102-11 0,-104 6-107,150 12 0,58-5 78,6 1 100,-200 3-173,161-7 0,-61-9 107,-168 6-134,1 3 0,-1 0 0,48 10-1,-74-9-389,1 1-1,-1 0 0,0 1 1,0 0-1,0 1 0,-1 0 1,0 1-1,0 0 0,0 1 1,-1 0-1,1 1 0,-2 0 1,15 16-1,2 12-1955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8:37.624"/>
    </inkml:context>
    <inkml:brush xml:id="br0">
      <inkml:brushProperty name="width" value="0.1" units="cm"/>
      <inkml:brushProperty name="height" value="0.1" units="cm"/>
      <inkml:brushProperty name="color" value="#FFFC18"/>
    </inkml:brush>
  </inkml:definitions>
  <inkml:trace contextRef="#ctx0" brushRef="#br0">0 17 1408,'0'0'68,"0"0"-1,0 1 1,2 0 676,-2-1-677,0 0 1,0 1 0,0-1-1,0 0 1,1 0-1,-1 0 1,0 0 0,0 0-1,0 0 1,1 0 0,-1 0-1,0 0 1,0 0-1,0 0 1,1 0 0,-1 0-1,0 0 1,0 0 0,0 0-1,1 0 1,-1 0-1,0 0 1,0 0 0,0 0-1,1 0 1,-1 0 0,0 0-1,0-1 1,1 1 135,-1 0-136,17-8 413,1 0-239,-5 7-205,0 0 1,1 1-1,-1 0 1,1 1 0,-1 0-1,17 4 1,33 3 16,142 10 225,93 3 201,47-1-333,-76-2-137,-111-17 86,68 4-94,-51 4 239,196-13 0,-111-1-75,14 0-160,409-6-72,-454 12 134,241 19-35,-248-16-62,3 1-9,429 10 192,-616-15-93,404 23-140,-428-21 6,5-1-872,0 1 0,37 10 1,-12 6-1498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8:39.978"/>
    </inkml:context>
    <inkml:brush xml:id="br0">
      <inkml:brushProperty name="width" value="0.1" units="cm"/>
      <inkml:brushProperty name="height" value="0.1" units="cm"/>
      <inkml:brushProperty name="color" value="#FFFC18"/>
    </inkml:brush>
  </inkml:definitions>
  <inkml:trace contextRef="#ctx0" brushRef="#br0">0 115 1536,'4'-2'168,"0"0"0,0 1 0,0 0-1,0 0 1,0 0 0,0 0 0,0 0 0,0 1 0,0 0 0,9 0 0,-1 2-92,1 1 0,15 4 0,-20-4-14,0-1 0,1 0 0,-1 0 0,1-1 0,-1 0 0,1-1 0,10 0 0,78-16 959,-50 8-831,58-4 1,58 18-203,-117-2 110,0-2 1,72-6-1,46-19 295,-68 8-262,149-5 1,-165 17-155,79-15 0,58-2 111,154 33-93,-199-8 78,-13 0-125,256 38 15,-156-7 132,118 23-147,31 2 198,-159-29-196,204 24 98,-321-47-3,195-13 0,285-35 665,-331 11-684,5 0-68,5 15 161,-111 7-126,55 3 31,20-1 122,-58-19-190,-58 4 104,-43 11 108,158 6 0,-84 7-650,17 0 532,-107 0 110,281 34-106,-181-6-241,122 24 918,6-5-1238,-237-45 418,118-6 0,-87-3 208,22-1-156,-1-5 0,144-30-1,72-10 114,-151 25-93,22-15 176,35-4-158,209-17-65,-358 45 72,-1 5 0,1 5 0,101 7 0,-89-1 5,135-14 1,47-1 514,-252 14-478,0 2 1,0 2 0,43 10-1,-74-12-133,0-1 0,0 1 0,0 0 0,0 0 0,0 0 0,-1 1 0,1 0-1,-1 1 1,10 9 0,-6-5-540,-2 1 0,1 1 0,-1-1 0,10 19 0,9 24-2017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0:07.517"/>
    </inkml:context>
    <inkml:brush xml:id="br0">
      <inkml:brushProperty name="width" value="0.1" units="cm"/>
      <inkml:brushProperty name="height" value="0.1" units="cm"/>
      <inkml:brushProperty name="color" value="#FFFC18"/>
    </inkml:brush>
  </inkml:definitions>
  <inkml:trace contextRef="#ctx0" brushRef="#br0">6 6 128,'-5'-5'0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9:02.036"/>
    </inkml:context>
    <inkml:brush xml:id="br0">
      <inkml:brushProperty name="width" value="0.1" units="cm"/>
      <inkml:brushProperty name="height" value="0.1" units="cm"/>
      <inkml:brushProperty name="color" value="#FFFC18"/>
    </inkml:brush>
  </inkml:definitions>
  <inkml:trace contextRef="#ctx0" brushRef="#br0">1 60 1536,'16'-6'2267,"-14"4"-2107,0 1 1,1-1-1,-1 1 1,0 0-1,0-1 1,1 1-1,-1 0 1,1 1-1,-1-1 1,1 0-1,-1 0 1,1 1-1,3-1 1,38 1 601,-27 1-326,269 4-4,-228-2-287,64 10 0,-81-6-27,1-2 0,0-2 0,80-5 0,-88-2-199,148-15 159,-136 17-23,91 7 0,-121-3-89,103 16-241,-84-11 340,0-2 0,45 2 1,73-6-344,47 3 493,-155 0-112,82 10 2,-87-7-74,1-2-1,0-1 0,0-3 1,0-1-1,0-2 1,71-13-1,-41 6-90,1 2-1,0 4 0,0 2 0,89 12 0,-68-6 185,136-12 0,-33 0 60,-110 10-141,97 17 0,-80-10-51,124-5 0,-184-5 226,-13 1-197,-1 1-1,54 12 0,56 22-85,-90-22 144,12 4 69,-11-3-222,88 14 0,-80-24 94,74-3 0,34 2 9,-84 4 97,6 2-159,0-4 0,108-7 0,-86-7 37,364-46-67,-347 32 114,230-10 0,-294 26-43,0-2 0,98-25 0,-100 18-93,0 3 1,103-8-1,-45 20 188,-61 2-62,0-3-1,102-15 0,-82 0-56,1 4 0,0 4 0,114 1 0,133 1 96,-196 0-80,1 4 0,163 21 0,-229-16-28,-1-3-1,97-11 0,-137 8 89,36 0-43,76 4 0,59 15-264,-182-15 268,49 2 70,-1-3 0,101-13 0,39-1-39,-38 24-121,-113-4 99,0-3 1,0-2 0,59-6-1,80-18-110,-143 18 86,-1 3-1,1 1 0,-1 3 1,75 11-1,15 5-40,-108-16 2,0-1 1,-1-2-1,29-3 1,-12-1 60,1 2 0,54 4 1,88 14-157,-179-14 123,103 20 134,-82-14-157,1-2 0,0 0-1,34 0 1,158-14 156,-211 9-146,92-1 22,-1 5 0,102 17 0,-200-21-17,92 13 15,-82-12 27,-1-1 1,1-1-1,0 0 1,0 0-1,19-6 1,17-4-14,-1 2 0,2 3 0,-1 1 0,64 3 0,-68 1-81,-5 0 151,68 8-1,-54 0-109,1-2 0,0-2 0,85-8 0,40 3-48,-95 3 155,-26 2-147,88 17 0,-79-10 165,-18-3-143,67 0-1,216 15 268,-293-18-231,42 6-83,-41-4 197,57 2 1,52-9-335,169 2 441,-60 27-358,-116-9 286,90-5-244,-71-13 122,188-2-32,-183-10 119,59-1-226,65-3 75,-86-7 122,-155 19-79,0 3 1,54 5-1,-68 0 45,0-2 0,0-2-1,0-2 1,54-7 0,-67 4-48,-9 1 4,0 1 0,0 0 1,1 1-1,-1 0 0,0 1 0,17 2 0,-29-2-52,1 1 1,0 0-1,-1 0 0,1 0 0,-1 0 0,1 0 0,-1 0 0,1 1 1,-1-1-1,0 1 0,0-1 0,0 1 0,0 0 0,0 0 0,3 4 0,-1-1-319,-1 1-1,0 0 1,0 1-1,5 12 1,8 31-1966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9:07.179"/>
    </inkml:context>
    <inkml:brush xml:id="br0">
      <inkml:brushProperty name="width" value="0.1" units="cm"/>
      <inkml:brushProperty name="height" value="0.1" units="cm"/>
      <inkml:brushProperty name="color" value="#FFFC18"/>
    </inkml:brush>
  </inkml:definitions>
  <inkml:trace contextRef="#ctx0" brushRef="#br0">1 249 1792,'0'1'70,"0"0"0,0-1 0,0 1 0,0-1 0,0 1 0,0 0 0,0-1 0,0 1 0,1-1 0,-1 1-1,0-1 1,0 1 0,1-1 0,-1 1 0,0-1 0,1 1 0,-1-1 0,1 1 0,-1-1 0,1 1 0,-1-1 0,0 0 0,1 1 0,0-1 0,-1 0 0,1 0 0,0 1 0,20 3 1379,-9-3-1348,129 23 912,74-14 833,-203-11-1723,0 0 0,0 0 0,0-1 0,22-8 0,48-21 250,-51 18-220,72-31-136,-54 21 245,1 2 1,72-19 0,-74 28-207,0 3 0,1 1 0,64-1 0,-80 7-78,-1-1-1,0-2 1,39-11-1,-16 4 92,15 1-28,0 4 0,113 1 0,-118 9 22,114 21 1,-82-9-79,221 24 67,-81-11-24,-37-17 201,-89-12-238,167 6-110,-224-2 160,-1-2 1,1-2-1,76-12 0,88-10 155,-35 4-24,184-20-166,-210 27-68,-39 5 316,-41 1-345,130 6 0,-158 1 111,-1-2 0,58-9 0,55-3-32,-94 14-1,0 3 0,0 2-1,110 26 1,-127-23 36,0-2 0,81 2 0,-31 0 5,154 34 0,-105-15-164,57-3 166,-164-21-54,101 4 170,-16-1-31,-29 3-122,79 5 99,-83-18-185,50 1 0,-99 5 76,55 2 140,22-2-202,110-5 233,-182 1-166,62 5 0,-70 0 34,0-3 0,56-5 1,-40-4-20,44-4 26,-84 12-67,-1-1 1,1 2 0,32 5-1,-21 0 54,-11-4 39,0 2 1,0 0-1,-1 1 0,1 1 0,25 13 0,-14-6-200,-23-11-138,-1 0 0,0 0 0,-1 1 0,1-1 0,0 1 0,-1 0-1,1 0 1,-1 1 0,6 6 0,5 9-1334,10 10-1368,1-12 510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9:10.298"/>
    </inkml:context>
    <inkml:brush xml:id="br0">
      <inkml:brushProperty name="width" value="0.1" units="cm"/>
      <inkml:brushProperty name="height" value="0.1" units="cm"/>
      <inkml:brushProperty name="color" value="#FFFC18"/>
    </inkml:brush>
  </inkml:definitions>
  <inkml:trace contextRef="#ctx0" brushRef="#br0">1 7 896,'49'-5'1835,"-34"4"-1605,0 1 0,0 1 0,0 0 0,-1 1 0,1 0 0,-1 2 0,23 7 0,281 103 1444,-279-104-1563,1-3 1,0-1-1,64 0 0,-8 0-55,31 8 5,146 9 257,-131-20-26,0-7-1,195-29 1,-204 12-184,1 6 0,0 6 0,209 13 0,-294 1-1151,77 18 0,-52-4-919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09:12.288"/>
    </inkml:context>
    <inkml:brush xml:id="br0">
      <inkml:brushProperty name="width" value="0.1" units="cm"/>
      <inkml:brushProperty name="height" value="0.1" units="cm"/>
      <inkml:brushProperty name="color" value="#FFFC18"/>
    </inkml:brush>
  </inkml:definitions>
  <inkml:trace contextRef="#ctx0" brushRef="#br0">0 330 2560,'83'-43'1728,"-55"31"-1426,0 1 1,1 2 0,0 0-1,40-5 1,-10 2 88,-17 3-216,-1 3 0,51-2 0,84 7 272,52-4 309,-100-5-377,152-19-241,51-27 1,44 13 31,-362 42-154,284-23-80,-151 16-73,221-11 94,1 22 394,441 11-178,-685-14-255,22 7 124,0 0 129,43-5-358,210-4 289,-248-6 58,-49 1-72,114 8 0,147 32-158,-169-27 209,-89 3-192,379 44 261,-393-39-326,76 16 241,42 43-254,-40-12 1,-146-55 161,-1-1 1,1-1 0,0-1-1,42 0 1,95-14 88,-6 2-190,111-2 368,-220 7-323,36-5-501,91 4 0,-163 5 89,0 0 1,0 1-1,0 0 0,0 1 0,0 0 1,0 0-1,0 1 0,12 5 1,-15-4-251,-1 0 0,1 0 1,7 8-1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0:20.048"/>
    </inkml:context>
    <inkml:brush xml:id="br0">
      <inkml:brushProperty name="width" value="0.1" units="cm"/>
      <inkml:brushProperty name="height" value="0.1" units="cm"/>
      <inkml:brushProperty name="color" value="#FFFC18"/>
    </inkml:brush>
  </inkml:definitions>
  <inkml:trace contextRef="#ctx0" brushRef="#br0">0 139 512,'3'2'122,"0"-1"0,0 0 0,0 0 0,0-1 1,0 1-1,0-1 0,0 1 0,0-1 0,0 0 0,0 0 0,0 0 0,0 0 0,6-2 1,1-1 706,1 0 1,15-8 0,3 0-586,-2 0 358,45-24 1,1-1-209,-53 29-378,0 0 0,1 1 0,0 2-1,-1 0 1,1 1 0,0 1 0,30 1-1,15 5 111,66 12-1,-98-11-16,23 5-76,-34-5-41,0-2 1,36 2-1,-30-5 81,536 24 414,-459-16-421,125-6-1,-119-3 215,141 12 72,-218-8-322,1-1 0,42-4 0,71-13 287,61-2 113,-190 17-427,198 9 10,-173-6 24,-1-1 0,67-7 0,8 0 28,210 15-54,-272-5 56,2 0-127,117-5 0,341-21 220,-278 17-108,13 0-24,-30 27-7,-180-18 16,60 3-38,126-5 0,-126-4 34,115 12 0,-120 1-91,179-2-1,-135-13 182,171 16-1,-271-10-161,0-2 0,50-5 0,258 0 156,-204 16-188,38 0 20,408 30 248,-503-35-274,176-8-1,-22-6 40,35-1 135,-107-3-17,317 22 0,-216-3-89,-18-1 23,-103 6-177,252 12 321,-129-7-368,-98-3 537,24-12-464,48 4 93,-109 11 237,33 2-199,-18-18 38,23 2 37,-88 6-13,153 9 48,-211-18-109,0 2-1,0 1 1,41 11 0,-56-12-14,0-1 1,0-1-1,21-1 1,-19 0 84,33 4 0,134 24-108,-119-18 88,71 1 0,67-8-10,93-8-36,213 10-70,-378-14 153,3 0-91,88 1-12,-166 5-51,-36 0 72,0 0 0,36-10-1,-3 0 46,206-31 91,15-4-236,-103 6 160,-12 3 0,265-17 21,-255 39-265,-58 9 271,149 8 0,-89 18-115,-46-3-15,40 2 40,163 9 14,-248-23 116,155 29 0,-7 12 50,240 35-169,310-45 178,-479-51-187,-221 10 0,170-3 122,39-7-117,-208 10-4,105-12-1,-124 14-57,83 4 1,-69 2 51,330-15 123,-341 8-118,193-12 0,112 4-61,-244 7 63,440-30 48,-237 13 92,74 30-147,-242 2 53,5-6-155,65 3 356,-190-2-562,0 2 0,0 2 0,65 20 0,-98-25-5,1 1 0,-1 0 0,0 0 0,1 0 0,-1 0 0,-1 1 0,1 0 0,0 1 0,-1-1 0,6 7 0,-11-11 243,0 1 1,1-1-1,-1 0 1,0 1-1,0-1 1,0 0 0,1 1-1,-1-1 1,0 0-1,0 1 1,0-1-1,0 0 1,0 1-1,1-1 1,-1 1-1,0-1 1,0 0-1,0 1 1,0-1 0,0 1-1,0-1 1,-1 0-1,1 1 1,0-1-1,0 1 1,0-1-1,0 0 1,0 1-1,-1-1 1,1 0 0,0 1-1,0-1 74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0:23.320"/>
    </inkml:context>
    <inkml:brush xml:id="br0">
      <inkml:brushProperty name="width" value="0.1" units="cm"/>
      <inkml:brushProperty name="height" value="0.1" units="cm"/>
      <inkml:brushProperty name="color" value="#FFFC18"/>
    </inkml:brush>
  </inkml:definitions>
  <inkml:trace contextRef="#ctx0" brushRef="#br0">0 73 1280,'22'11'672,"-20"-9"-620,-1-1-1,1 0 1,0 0-1,0 1 1,0-1 0,0-1-1,0 1 1,0 0-1,0 0 1,0-1-1,0 0 1,0 1-1,1-1 1,2 0-1,157 6 1645,-69-12-948,-58 3-391,53 2-1,357 11 673,-38-2-484,-139-6-11,9 1-508,-164 4 158,154-9 0,-150-3 39,164 15 1,-135-1-309,90-14 311,-142 0-30,191 6 161,-172 6-301,170-10 0,13-2-38,-183 6 108,303 3 210,-140 7-427,-260-10 91,201 12 187,-67-13-135,173 1-189,-222 5 297,-52-2-133,1-2-1,65-6 1,1-4 37,155 8 0,-137 11-61,-86-6-32,1-2-1,89-4 0,-34-8 121,1 5 0,121 11-1,-104-3 6,150-15 0,-254 9-96,274-1-195,42-3 332,-85 0-119,-175 7 1,43 0-14,101-2-53,-83-5 83,237 17 0,-112 3-227,-220-14 231,423 15-169,-387-12 229,0-3 0,96-13 1,54-1-131,-126 15-72,117-2 195,-53-21 15,-12 1-182,74 16 69,-54 4 7,-22-16 116,-24 1-165,-72 12 15,150-6 7,133-16 155,-5-1-236,-244 28 77,69-1 28,-152 0 4,238-5 13,-2 18-32,-18 7 27,32-19 7,29 2-44,-221 2 27,34 3 0,106-5 0,250-10 198,-107 4-236,11 11-103,-71 2 244,-204-11-98,207 7-4,-229-2 1,1-3 1,-1-2 0,78-12-1,-31-2 167,1 6 0,168 5 0,-259 5-224,0 0 0,1 2 0,26 7 1,-39-9-176,0 1 0,0 0 0,1 0 0,-2 0 0,1 0 0,0 1 0,0 0 0,-1 0 0,0 0 0,1 1 0,-1 0 0,0-1 0,-1 1 0,1 1 0,3 5 0,-4-4-436,0 1-1,0 0 0,2 9 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0:38.568"/>
    </inkml:context>
    <inkml:brush xml:id="br0">
      <inkml:brushProperty name="width" value="0.1" units="cm"/>
      <inkml:brushProperty name="height" value="0.1" units="cm"/>
      <inkml:brushProperty name="color" value="#FFFC18"/>
    </inkml:brush>
  </inkml:definitions>
  <inkml:trace contextRef="#ctx0" brushRef="#br0">1 68 128,'0'7'193,"0"-5"-215,0 1 0,0 0 0,0 0 1,0 0-1,1-1 0,0 6 0,0-7 70,-1 0-1,1-1 0,-1 1 0,0 0 0,1 0 0,-1-1 1,1 1-1,0 0 0,-1-1 0,1 1 0,-1-1 0,1 1 0,0-1 1,0 1-1,-1-1 0,1 0 0,0 1 0,0-1 0,-1 0 1,1 1-1,0-1 0,0 0 0,0 0 0,0 0 0,-1 0 0,1 0 1,0 0-1,1 0 0,21-1 932,0-2 1,0 0-1,32-10 0,-28 6-817,54-6-1,72-10 687,-109 14-783,1 2 1,57-1 0,-45 10 146,-1 2-1,92 19 1,-52-2 120,-46-8-256,1-3-1,1-2 1,66 2-1,-38-11 82,180 6 54,-115-3-83,-80-3-106,58-6-58,-3 0 50,203 1 77,-283 4-58,-1-1 0,50-12-1,-19 2 19,55-10-173,-53 16 76,86 3-1,-151 4 33,73-1 175,89 3 382,-132 2-523,-19-1-8,26 0-1,85-4 16,247 7-49,-300 0 50,-26-2-53,52-1 1,92-13 119,215-3-100,-285 5 3,-4 1 63,226 2 99,-155-3-316,-188 7 157,219-8 101,-117 8-73,205 25 0,-239-18-69,135-5 0,35 1 179,127 50-118,-319-45-16,74 1-1,-16-2-93,99 23-49,-148-17 61,-18-2 143,0-2 0,0-2 0,48 1-1,245-12-91,-175 13-3,-97-2 75,105-6 1,91-5-36,-181 5 47,46 3 19,-50 0-145,107-10 0,-64-4 141,1 4 0,177 12 0,-210-2 34,126-10-1,-114 2-163,0 5 1,114 13-1,148 1 321,-28-3-214,-236-1-130,166-6 0,-129-10 88,154 12 0,-187-4 67,159-16 0,-235 12-65,88-2-52,117 9-1,-153-2 96,-4-3-69,87-12 0,-33 1 0,355 1-21,-309 2 93,-2 1 53,120 18-237,-154-2 299,-103-7-161,1-1 0,-1-1 0,38-6 1,34 0-52,181 24 115,-119-4-201,-105-13 224,85-10 0,10-1-158,-70 14 116,82 14 0,-76-7 16,-44-8-60,1-2 0,61-7 0,21-1-97,209 30 113,-270-19-5,0-2 0,79-9 1,20 0 6,116 14 99,-275-6-118,73-2-62,119-14 0,-119 5-8,133 3 0,-146 11 27,5 0 124,129-7 1,-83-8-99,0 5-1,203 17 1,-271-8 17,0-3 0,88-10 0,-120 8 8,180-2 21,-127 4-56,72 7-83,-86-2 139,0-3-1,65-7 1,-18-4-70,1 5 0,0 5 1,164 21-1,-266-22 27,27 5 21,1-1 0,-1-2 0,61-4 0,-19-5-30,124 6 0,73 24 12,-239-21-7,-1 0 0,1-2 0,33-4 0,61-6 99,-50 5-43,81 4 0,-75 2-16,34 4-50,-70-2-10,1-2 0,57-5 1,-47-3 47,1 3 0,0 2 0,68 6 0,-117-3-220,0 0 0,0 0 1,0 1-1,8 3 1,-13-4-24,0 1 1,0-1 0,0 1-1,0-1 1,-1 1 0,1 0 0,-1 0-1,1 0 1,-1 1 0,0-1-1,1 0 1,2 6 0,8 23-2210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0:41.855"/>
    </inkml:context>
    <inkml:brush xml:id="br0">
      <inkml:brushProperty name="width" value="0.1" units="cm"/>
      <inkml:brushProperty name="height" value="0.1" units="cm"/>
      <inkml:brushProperty name="color" value="#FFFC18"/>
    </inkml:brush>
  </inkml:definitions>
  <inkml:trace contextRef="#ctx0" brushRef="#br0">1 72 2048,'11'-5'282,"0"1"-1,1 0 1,-1 0 0,1 1-1,0 1 1,0 0 0,0 1 0,0 0-1,18 1 1,11 3-61,58 13 1,-33-5 86,-14-5 169,0-3-1,0-1 1,0-3 0,65-9 0,279-27 482,-383 36-926,204-14 372,95-6-245,-221 20-181,130 14-1,-210-12-314,-1 0 0,1 1 0,-1 1 0,0 0 0,19 7 0,0 8-1850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0:44.875"/>
    </inkml:context>
    <inkml:brush xml:id="br0">
      <inkml:brushProperty name="width" value="0.1" units="cm"/>
      <inkml:brushProperty name="height" value="0.1" units="cm"/>
      <inkml:brushProperty name="color" value="#FFFC18"/>
    </inkml:brush>
  </inkml:definitions>
  <inkml:trace contextRef="#ctx0" brushRef="#br0">0 125 1664,'0'1'102,"1"0"0,-1-1 0,0 1 0,1 0 0,-1 0 0,0 0 0,1 0 0,-1-1 0,1 1 0,0 0 0,-1-1 1,1 1-1,-1 0 0,1-1 0,0 1 0,-1-1 0,1 1 0,1 0 0,19 11 31,-8-5-56,-2-1 48,0 1 0,1-1 0,0-1 0,0 0 0,1-1 0,-1 0 0,1-1 0,24 3-1,6-3 427,60-3 0,-63-2-352,72 8 0,-73-2-84,0-2 0,62-3 0,79-17-109,65-2 502,-128 21-288,192-8-56,131-7-69,-420 14-110,130-9 135,3-1-16,-30 11-94,190 25 1,-285-22 6,1-2 1,50-2-1,58-13 195,-36 2-81,-26 7-126,134 8 0,-139-1 33,105-8-1,-72-1-69,289 9 133,-156 5-99,-22-1-41,118 22 274,-300-27-232,-1-2 1,53-5-1,64-17 84,-31 3-168,-49 12 129,134 4 0,-154 4-14,1-3 1,-1-1 0,77-17-1,-30 1-35,1 3-1,171-6 0,-197 21 122,94-12 0,-37-1-196,1 6-1,171 11 1,-23-12 241,-12-1-186,-145 16-36,87 2 231,-51-11-74,159 6-349,156 21 409,-385-23-159,0 5 1,161 30 0,-200-26-39,1-2-1,93 3 1,92-2 90,-166-1-31,-1 3-1,95 28 0,-112-26 22,91 10-1,-56-11-228,2 1 82,90 17 283,-157-25-195,168 48 154,-169-47-148,1-1 0,0-1-1,0 0 1,0-1 0,1-1-1,-1-1 1,25-2-1,130-21 18,-67 6-96,-20 5 202,233-16 19,-302 25-124,0 0 1,0-1-1,0 0 0,-1-2 0,0 0 0,19-8 0,-15 5-30,0 1-1,43-8 1,-15 10-33,85 4 1,-61 3 51,-23-1 44,-22 0-41,-1-1 0,1-1 1,33-6-1,82-22 16,-125 26 13,1 1-1,-1 0 0,0 1 0,1 1 0,-1 1 0,26 4 1,-37-4-141,1 0 1,0 1-1,-1 0 1,1 1-1,-1-1 1,1 1-1,-1 0 1,0 1-1,0-1 1,-1 1 0,1 1-1,-1-1 1,0 1-1,0 0 1,0 0-1,-1 0 1,1 0-1,-1 1 1,4 8-1,14 35-2074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0:49.588"/>
    </inkml:context>
    <inkml:brush xml:id="br0">
      <inkml:brushProperty name="width" value="0.1" units="cm"/>
      <inkml:brushProperty name="height" value="0.1" units="cm"/>
      <inkml:brushProperty name="color" value="#FFFC18"/>
    </inkml:brush>
  </inkml:definitions>
  <inkml:trace contextRef="#ctx0" brushRef="#br0">1 234 1536,'16'0'779,"0"-1"-1,0 0 1,29-6 0,67-26 1246,-73 20-1744,0 1 0,61-8 1,35 11-250,-92 6 332,1-1 0,45-11 0,17-2-150,-57 13-211,1 2 0,-1 3 1,85 10-1,145 42 47,-193-35-38,73 5 87,-38-8 58,64 20-162,26 5 45,5-19 170,-151-20-200,79 4 87,110-2 170,-1-19-26,-86 5-178,472-56 17,-437 44 102,45-8-156,-127 11 11,243-8 0,-39 4 141,-208 12-235,119 1 0,-149 14 103,149-16-1,-94-6-42,173-1-1,58 6 124,-364 14-129,352 5 26,-261-1 39,139-15 49,-16 0-56,50 42-44,-168-16-22,54-2 32,-33-5 48,-7 10-13,145 42 0,-257-58-45,410 67-192,-238-46 303,-114-13-68,-14-1-34,1-3-1,88 1 0,-14-13 79,185-5 55,-11 0-30,-54 7-87,-162 4-40,442 9-28,-288-3 53,-12 13 63,41 0-157,155-5 169,-42 4 32,69-35-123,-372 10-68,1 2 0,0 4 0,1 4 0,135 21 0,-201-22-220,-1 1-1,0-1 0,0 2 1,0-1-1,-1 2 1,1-1-1,-1 1 0,0 1 1,0 0-1,13 11 0,6 11-2238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0:08.752"/>
    </inkml:context>
    <inkml:brush xml:id="br0">
      <inkml:brushProperty name="width" value="0.1" units="cm"/>
      <inkml:brushProperty name="height" value="0.1" units="cm"/>
      <inkml:brushProperty name="color" value="#FFFC18"/>
    </inkml:brush>
  </inkml:definitions>
  <inkml:trace contextRef="#ctx0" brushRef="#br0">12105 24 3200,'-21'-12'2429,"20"11"-2145,0 0 1,-1 0 0,1 0-1,-1 0 1,0 0 0,1 0-1,-1 0 1,0 1-1,1-1 1,-1 0 0,0 1-1,0-1 1,0 1 0,-3 0-1,-142 5 2335,76-6-1832,18 0-15,-1 1 1,-69 11-1,-51 23 374,99-20-806,-107 6 1,-23 3 173,-249 37 663,157-24-567,-161 1 256,188-21-218,-124-9-717,243-9 37,137 2 33,-196-5 57,-64-2-2,134 6 5,-294-20-24,-314 6-127,649 15 63,-376 11 75,-110 4 197,191-4-294,-3 1 50,-17-6 71,83-3 54,-59-10 396,101 0-447,79 7-317,-429 5 351,383-2 61,-86 4 22,-421 1 283,474-34 64,156 11-513,-129-6-1032,-22-2-4520,3-22-3845,148 15 5392,-28 4 1542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0:56.724"/>
    </inkml:context>
    <inkml:brush xml:id="br0">
      <inkml:brushProperty name="width" value="0.1" units="cm"/>
      <inkml:brushProperty name="height" value="0.1" units="cm"/>
      <inkml:brushProperty name="color" value="#FFFC18"/>
    </inkml:brush>
  </inkml:definitions>
  <inkml:trace contextRef="#ctx0" brushRef="#br0">1 158 1024,'55'8'844,"0"-3"-1,97-3 1,-90-2-218,-6-4-395,-1-2 0,103-24 0,-97 16-1,108-25 444,-72 14-534,176-20 0,-93 35-6,306 25-1,9-7-176,-327-16 131,58-1 96,161 28 40,-247-1-218,-24-2-6,-40-8 32,279 36-54,-123-24 415,0-20-114,-97-2-252,804 2 421,-774-4-347,49 0 43,312 12-325,-118 11 186,-312-10-3,236 13 50,20 3-6,57 2 148,-219-21-181,111-3 171,-135-16-35,125-7 177,144-23-310,-26 16-15,-367 26 24,428-14 45,238 5-150,-292 19 245,160-18-277,-343 8 218,367 5-100,-437-3-155,84 4 186,-116 6 69,252 6-52,-248-21-187,102-5 165,28-6 21,208-19-10,-189 2-170,52-1 216,-165 32-142,108-4 106,394-10-254,-583 15 274,231 15 40,4-1-12,-181-15-143,208 6 254,90-8-102,-333-2-1,87 3-41,-110 3-61,222 4-45,-169-3 54,141 20 0,-217-17-19,81-2-1,-79-4-48,69 8-1,114 22 176,-131-20-121,-34-4-95,101-3 186,-98-3-52,222-4-207,107-5 332,-414 9-167,79-4-7,159 11 1,-132 4-25,-73-7 38,0-1 1,0-1 0,56-7-1,21 0-150,-107 6 143,127 6 2,-73-1 60,-1-2 0,2-3 0,-2-2 0,80-14-1,-122 15-20,1 0 0,-1 0 0,0 2 0,0 0 0,25 4 0,-38-4-64,0-1-1,0 0 0,0 1 1,-1-1-1,1 1 0,0-1 1,0 1-1,-1 0 0,1 0 1,0 0-1,-1 0 0,1 0 1,-1 0-1,1 0 0,-1 0 0,0 1 1,1-1-1,-1 0 0,0 1 1,0-1-1,2 4 0,-3-3-158,1 1 0,-1-1 0,1 1 0,-1 0 0,0-1 0,0 1 0,0-1 0,0 1 0,0 0 0,-1-1 0,1 1 0,-1-1 0,0 1 0,0-1 0,-1 4-1,-12 22-2082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1:00.857"/>
    </inkml:context>
    <inkml:brush xml:id="br0">
      <inkml:brushProperty name="width" value="0.1" units="cm"/>
      <inkml:brushProperty name="height" value="0.1" units="cm"/>
      <inkml:brushProperty name="color" value="#FFFC18"/>
    </inkml:brush>
  </inkml:definitions>
  <inkml:trace contextRef="#ctx0" brushRef="#br0">8 336 1664,'-7'-5'682,"12"6"134,14 3-138,-14-5-485,0-1 1,0 1-1,-1 0 0,1-1 1,-1 0-1,1 0 1,-1-1-1,0 1 0,0-1 1,0 0-1,0 0 0,6-6 1,8-6 273,10-5 61,-17 10-377,1 1 1,1 1-1,-1 0 0,1 1 0,27-11 0,28-5 227,0 4 1,83-12 0,43 7-166,73-11-60,-204 31-76,0 2 0,79 9 0,140 0 45,-176-9-175,331 36 187,-372-29-110,113-7 0,-139 0-88,398-4 624,-359 2-509,155-28 0,-21 1-25,-61 16-120,178-13 236,-53 35-254,-1 22 59,-215-22 68,81 1 145,-23-1-117,-76-4-91,191 23-27,-127-15 56,157-4 0,-216-7 36,203 14 98,4 1-139,-153-15-8,245 5 192,-39-8-195,-64-2 48,-102 10 88,151-2-180,186-9 201,-269 2-80,-43 0-164,100 9 51,-119-2 126,85-3-48,61 1-3,86 6 192,-116-4-184,-159 0-98,216-2-89,228-1 233,-236 4-12,-25-2 132,146 2-220,73 6-54,-264-6 200,29 2-166,38 22 116,-267-26-75,0-1 1,1-3-1,55-9 0,39-1 98,176 14-61,-250-3-6,116-17-1,-109 9-32,72-1 1,143 16-69,-97-21-7,-139 8 0,0 2 0,1 3 0,51 3-1,-92 0-214,0 0 0,-1 1 0,1 0 0,10 4-1,-17-6 74,0 1 0,1 0-1,-1 0 1,0 1 0,0-1-1,0 0 1,0 1 0,0-1-1,0 1 1,0 0-1,0-1 1,-1 1 0,1 0-1,-1 0 1,1 0 0,-1 0-1,0 0 1,0 1 0,2 3-1,0 27-2292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1:54.998"/>
    </inkml:context>
    <inkml:brush xml:id="br0">
      <inkml:brushProperty name="width" value="0.1" units="cm"/>
      <inkml:brushProperty name="height" value="0.1" units="cm"/>
      <inkml:brushProperty name="color" value="#FFFC18"/>
    </inkml:brush>
  </inkml:definitions>
  <inkml:trace contextRef="#ctx0" brushRef="#br0">18 153 6528,'-14'-27'2144,"14"27"-2091,0-1 0,-1 1-1,1 0 1,0-1 0,-1 1 0,1-1 0,0 1 0,0-1 0,0 1 0,-1-1 0,1 1 0,0 0 0,0-1 0,0 1-1,0-1 1,0 1 0,0-1 0,0 1 0,0-1 0,0 1 0,0-1 0,0 1 0,0-1 0,0 1 0,1-1-1,-1 1 1,0-1 0,0 1 0,0-1 0,1 1 0,-1 0 0,0-1 0,0 1 0,1-1 0,-1 1 0,1 0 0,-1-1-1,0 1 1,1 0 0,-1-1 0,0 1 0,1 0 0,-1 0 0,1 0 0,0-1 0,21 0 63,-18 1 6,138 4 40,-59-1 453,121-10 0,115-20 370,-43 5-610,766-34 531,-988 56-868,485 10 335,36 13-291,-334-15-20,804 7-1475,-932-14-817,-23 4-1332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1:56.048"/>
    </inkml:context>
    <inkml:brush xml:id="br0">
      <inkml:brushProperty name="width" value="0.1" units="cm"/>
      <inkml:brushProperty name="height" value="0.1" units="cm"/>
      <inkml:brushProperty name="color" value="#FFFC18"/>
    </inkml:brush>
  </inkml:definitions>
  <inkml:trace contextRef="#ctx0" brushRef="#br0">119 523 3200,'-10'5'273,"-40"15"990,42-18-982,0 0 0,0 0-1,0-1 1,0 1 0,-10-1 480,25-12 535,3 4-1031,0 1-1,0 0 0,1 0 1,0 1-1,0 0 1,0 1-1,22-5 1,-4 0-109,9-2 145,77-11 0,43 6 97,-48 6-139,110-11 147,166-20-247,-300 29-134,434-62 222,-3-5-78,-125 21-39,500-48 147,-146 66-517,-88 50-1531,-576-4-426,-11 3-720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7:24.953"/>
    </inkml:context>
    <inkml:brush xml:id="br0">
      <inkml:brushProperty name="width" value="0.1" units="cm"/>
      <inkml:brushProperty name="height" value="0.1" units="cm"/>
      <inkml:brushProperty name="color" value="#FFFC18"/>
    </inkml:brush>
  </inkml:definitions>
  <inkml:trace contextRef="#ctx0" brushRef="#br0">1 185 1408,'1'-1'448,"14"-7"223,-10 5-391,1-1 1,1 1-1,-1 0 1,0 1-1,1-1 1,-1 1-1,1 0 0,0 1 1,0 0-1,-1 0 1,1 0-1,0 1 1,12 1-1,0 3-158,30 9 0,-34-8-97,0 0 1,0-2 0,27 4 0,-15-8 232,-1 0 1,1-2-1,-1 0 0,47-14 1,40-5 262,2 13-388,120 8-1,-115 2-98,79 3 574,-66 0-451,135-12 0,-243 5-117,74-7 159,170 4 0,61 6-71,-210-2-115,208 23 0,-281-18 104,78-4-1,48-15 30,-59 5-98,-16 3-45,6 1 121,152-31 0,-173 19-68,129-13 0,-182 30-46,1 1 1,-1 2 0,0 1-1,1 1 1,-1 2 0,0 0-1,52 18 1,-70-18-3,0-2-1,1 0 1,-1 0 0,1-1-1,-1-1 1,1 0 0,13-1 0,4-3 73,55-11 0,-47 8-104,1 1 0,0 2 1,52 2-1,117 21 109,-168-16-74,0-1 1,80-6-1,-69-3-49,-24 2 37,30 1 0,158 12 117,-189-6-155,26 3 3,75 19 1,-84-13 42,0-3-1,1-1 1,0-2-1,64 1 1,76 8 7,-99-6 23,186 23-120,-92-10 185,-103-17-113,91-6 0,-153 0 9,203-17 85,36-1-3,-141 19-110,381-15 48,-361 4-3,259 13 0,-318 1-2,0-3 1,0-3 0,126-21-1,-44 4 211,-136 18-232,-1 2 0,1 1 0,-1 0 0,0 1 0,1 1 0,26 8 0,-40-9-139,1 0-1,-1 1 0,0 0 0,0 0 0,0 0 1,0 0-1,7 7 0,-10-8-33,0 0 0,0 0 0,0 0 0,0 0 0,-1 0 0,1 1 0,-1-1 0,1 0 0,-1 1 0,0 0 0,0-1 0,0 1 0,0 0 0,0-1 0,-1 1 0,1 3 0,-1-4 1,0-1-1,0 1 1,-1-1 0,1 1 0,-1-1 0,1 1-1,-1-1 1,0 0 0,0 1 0,1-1 0,-1 0-1,0 1 1,0-1 0,-2 1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7:31.286"/>
    </inkml:context>
    <inkml:brush xml:id="br0">
      <inkml:brushProperty name="width" value="0.1" units="cm"/>
      <inkml:brushProperty name="height" value="0.1" units="cm"/>
      <inkml:brushProperty name="color" value="#FFFC18"/>
    </inkml:brush>
  </inkml:definitions>
  <inkml:trace contextRef="#ctx0" brushRef="#br0">0 32 640,'40'16'688,"-14"-7"47,-19-5-417,2-1 0,-1 0 0,0-1 0,0 0 0,1 0 1,-1-1-1,10 1 0,20 0 361,-1 2 0,45 10 0,-61-10-631,15 3 118,2 0-18,1 0-1,58 1 0,508-8 1874,-403-17-1593,-91 5-434,203-3 0,-104 6 65,54-10 124,1 19-11,-124 1-207,-54-8 409,3-1-231,165 3-153,-182 4 12,193 6 86,-19-2-61,-132-5 42,155 10-15,-18-5-38,-136-5-16,92 10 82,-1-1-26,-97-15-33,-2 1 72,235-2-170,-268 6 240,77-14 0,-32 3-42,285 5-245,-248 20 215,54 1-74,132 15-108,-201-10-20,172-14 403,-160-6-214,286-12-203,10 5 255,-291 11-237,-47-1 85,288 9-83,-123 6 290,49 3-265,-200-7 38,-15-5 99,162-12 0,93 1-49,-350 6 16,59 4 47,1-4 0,77-9 1,332-12 118,-429 18-97,66-12-1,-68 6-676,65 0-1,-101 7-38,-6 1-370,-1 0-1,16 2 1,-4 6-1542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7:53.113"/>
    </inkml:context>
    <inkml:brush xml:id="br0">
      <inkml:brushProperty name="width" value="0.1" units="cm"/>
      <inkml:brushProperty name="height" value="0.1" units="cm"/>
      <inkml:brushProperty name="color" value="#FFFC18"/>
    </inkml:brush>
  </inkml:definitions>
  <inkml:trace contextRef="#ctx0" brushRef="#br0">1 29 1408,'3'7'145,"0"-2"0,0 1 0,1 0 0,0-1 0,0 1 0,1-1 0,-1 0 0,1-1 0,0 1 0,1-1 0,-1 0 0,1 0 0,-1-1 0,1 1 0,0-1 0,0-1 0,1 1 0,7 1 0,0 1-61,0-2 0,1 1 1,-1-2-1,1 0 0,0-1 1,-1 0-1,22-3 0,14-5 139,87-26-1,-6 2 53,-127 30-269,85-17 28,1 5-1,109-3 1,-20 11 40,118-1-90,-54 17 102,-80 12-230,-126-19 342,0-1 1,61-4-1,21 0-153,221 49 61,1-4 22,-231-36-37,146-8 0,20-32 410,-82 7-426,325-4 181,-110 44-379,-276-8 181,48 6-63,140 25-6,-151-19-36,-100-14 43,77-4 1,-62-3 68,55 4-15,158-4-89,-171-6 106,70-2-27,235-10-126,-326 14 57,129 8 0,-6 14 10,168 0 166,-376-16-160,60-4 8,-1 3 1,98 12-1,-43 6 2,184-1 1,-176-15 2,341-6 0,-184 8 118,-168 2-127,154-15 1,-263 8 22,250-23 4,-232 23-16,230-10 60,318 36-227,-488-11 129,-28-4 145,79 2-1,165-1-161,75-1 31,-40-3 12,1 0 389,13 1-465,-236 3 16,103 6-9,-58-5 19,-80-4-14,81 10 97,93 3 66,-143-17-115,231 34-1,-318-31-14,-8-2-54,0 2 1,55 17-1,-84-22-64,0-1 0,0 1 1,0 0-1,0 0 0,0-1 0,0 2 1,0-1-1,0 0 0,-1 0 1,1 0-1,0 1 0,-1-1 0,0 1 1,1-1-1,-1 1 0,0 0 1,1-1-1,-1 1 0,0 0 0,0 0 1,0 0-1,-1 0 0,1 0 1,0 4-1,-3 22-1857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7:56.747"/>
    </inkml:context>
    <inkml:brush xml:id="br0">
      <inkml:brushProperty name="width" value="0.1" units="cm"/>
      <inkml:brushProperty name="height" value="0.1" units="cm"/>
      <inkml:brushProperty name="color" value="#FFFC18"/>
    </inkml:brush>
  </inkml:definitions>
  <inkml:trace contextRef="#ctx0" brushRef="#br0">0 7 1792,'14'4'1237,"-4"-3"-1101,0 0-1,0 1 1,-1 1-1,1 0 1,-1 0-1,1 1 1,-1 0-1,14 9 1,-10-6 9,-1-1 1,2 0-1,-1-1 0,16 4 1,-5-4 46,1-2 0,0-1 0,0-1 0,1-1 0,48-6 0,-28 2 28,0 1 1,73 6-1,2 13-90,-12-1-2,-91-13-84,1-2 1,-1 0-1,1-1 1,18-4-1,45-9 31,1 4-1,0 3 1,0 4 0,110 9-1,115-3 159,-17-1 20,-184 4-189,176-12 0,-2 0-15,25-2 94,-166 0-101,232 16 1,-60-9-69,-132-4 100,-29 7-67,148-3 274,155 5-131,-315 1-28,52-4-20,73 4-215,-228-3 126,332 10 1,-219-19 82,202 19 0,93 17 117,-161-8-150,-14 0-88,209 19 126,-147-7-26,18-3-187,96 3 176,-116-10-77,43 1-102,-99-22 254,248-3-150,-319-2 69,108-4-4,115-8-161,31-5 235,39-3-133,-169 6-96,-4-1 292,-19-5-151,-51 0-58,-123 21-75,123-7 314,249-11-419,-411 20 182,124-17 0,-114 6 32,0 5 0,125 8 0,-89 0 64,138-17-1,33-1-136,46 2 35,-240 3 148,172 6-1,10-3-211,-183 1 105,118 9 0,-225-2-26,439 15-61,-320-18 50,221 24-1,-293-18 25,1-2 0,-1-3-1,75-11 1,5 0 67,86 11 170,-130 4-202,109-12 0,37-14 4,-168 21-3,102 7-1,-72 0-41,170-16 0,-23 0-10,-56 19 19,-130-4-13,33-2 60,104-14 0,28 1-45,-114 13-11,103-2 10,-65-10 1,205 12 0,-29 3-17,-202-7 62,123 13 0,-184-4-89,229 16 29,-288-22 4,227 3 28,-2 18-19,116 22 23,-254-37-55,236 26-124,-237-23 213,0-5 1,116-7 0,24-1 303,-87 10-232,100 2-68,-198-9-204,0 3-1,0 1 0,45 9 1,-78-10-59,0 0 0,-1 0 0,1 1 0,0 0 1,-1 1-1,10 5 0,-15-7 55,0-1 0,1 1 0,-1 0 0,0 0 0,0 0 0,0 0 0,0 0 1,0 0-1,-1 0 0,1 1 0,-1-1 0,0 1 0,1-1 0,-1 1 0,0-1 0,0 1 0,-1 0 0,1 0 1,0-1-1,-1 1 0,0 3 0,0-2-180,0 0 0,-1-1 1,0 1-1,0 0 0,0-1 1,-2 5-1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17:57.711"/>
    </inkml:context>
    <inkml:brush xml:id="br0">
      <inkml:brushProperty name="width" value="0.1" units="cm"/>
      <inkml:brushProperty name="height" value="0.1" units="cm"/>
      <inkml:brushProperty name="color" value="#FFFC18"/>
    </inkml:brush>
  </inkml:definitions>
  <inkml:trace contextRef="#ctx0" brushRef="#br0">1 27 1920,'0'-1'36,"0"0"-1,0 0 1,0 0 0,0 0-1,0 0 1,0 0 0,0 1-1,0-1 1,0 0 0,0 0-1,0 0 1,1 0 0,-1 0-1,0 0 1,1 0-1,-1 0 1,1 1 0,-1-1-1,1 0 1,-1 0 0,1 1-1,-1-1 1,1 0 0,0 1-1,-1-1 1,1 0 0,0 1-1,0-1 1,0 1 0,-1-1-1,1 1 1,0 0 0,0-1-1,0 1 1,0 0 0,0-1-1,0 1 1,0 0 0,0 0-1,0 0 1,0 0 0,-1 0-1,1 0 1,0 0 0,0 0-1,0 1 1,0-1 0,0 0-1,0 0 1,1 2 0,48 12 504,-13-3-293,40 7 0,9-4-81,401 48 996,-224-40-1123,148 5 130,-168-23 158,92 0 130,-221-7-416,148-2 62,116-7 70,-7 0-53,-196 11-6,283 6 471,-333 6-1666,-107-8 319,1 1 0,-1 1 0,0 0 1,24 11-1,-30-10 97,-1 1 0,12 8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1:03.570"/>
    </inkml:context>
    <inkml:brush xml:id="br0">
      <inkml:brushProperty name="width" value="0.1" units="cm"/>
      <inkml:brushProperty name="height" value="0.1" units="cm"/>
      <inkml:brushProperty name="color" value="#E71224"/>
    </inkml:brush>
  </inkml:definitions>
  <inkml:trace contextRef="#ctx0" brushRef="#br0">12802 187 4480,'-32'-5'2490,"29"3"-2393,0 0-1,0 0 1,0 0-1,0-1 1,0 1-1,0-1 1,1 0-1,-1 0 1,1 0-1,-3-5 1,1 2 161,0 1 1,0 0 0,0 0 0,0 0-1,-1 1 1,0-1 0,0 1-1,0 0 1,0 0 0,-1 1-1,1 0 1,-1 0 0,0 0 0,0 0-1,0 1 1,-12-3 0,-3 1-92,0 0 0,0 2 0,-40-1 0,35 2 157,0-2-1,0-1 1,-32-9 0,-22-4 573,-14 4-382,-145-3 0,-48 16 604,37 20-1070,133-7 180,-82 16 478,79-9-444,-131 2-43,44-6-61,126-5-137,-76 6 95,-46-14 18,109-5-57,-122 11-41,156-1-61,-85 22 0,109-22 194,1-2 0,-1-2 0,0-1-1,-38-2 1,-77 7 101,-134 26-575,167-21 411,-294 49 194,261-42-218,-28 13-82,18-3 78,-55 3 326,164-26-508,-144 9 217,94-10-66,82-5-11,1 1 0,-39 9 0,13-1-116,-36-1 116,0-3-1,-110-6 1,81-1-56,53 1 104,-103 15 0,-152 22 609,2-37-636,126-3-79,13 2 190,-191 3 46,167 11-215,131-10 37,-114 4-15,110-6 81,6 0-8,-78-9 0,29 3-21,11 1 1,5-4-59,-89-11 73,140 12-56,1-1-1,-50-17 1,-38-13 98,-261-40-1,101 31 521,194 37-550,-162 4 0,172 7-202,-134 8-32,165-8 156,-1 2 0,-70 13 0,91-12-23,-1-1-1,-62-3 0,34-2-82,2 3 45,-147-6 44,97 3-89,63 3 27,20 1 56,-55 9 0,16 0 0,-19-2 34,-51 6-51,-161 37 0,235-37 108,39-5-144,23-9 49,0 1-1,-1-1 1,1 0 0,0 0 0,-1 0 0,1 0 0,-1 0-1,-5-1 1,-14 2 16,-37 6 1,27-2 53,12-2-76,-14 0-65,25-3 16,-1 0 0,1 1 0,0 0 0,-13 4 0,-26 5 252,-69 10-311,41 1-6553,73-21 5844,-1 0-1,0 0 1,0 0-1,1 0 0,-9-1 1,-43-4-3994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52:05.861"/>
    </inkml:context>
    <inkml:brush xml:id="br0">
      <inkml:brushProperty name="width" value="0.1" units="cm"/>
      <inkml:brushProperty name="height" value="0.1" units="cm"/>
      <inkml:brushProperty name="color" value="#FFFC18"/>
    </inkml:brush>
  </inkml:definitions>
  <inkml:trace contextRef="#ctx0" brushRef="#br0">10092 1663 3328,'0'-42'4042,"0"42"-3998,0-1 0,0 1 0,0 0 0,-1-1 0,1 1 0,0 0 0,0-1 0,0 1-1,0 0 1,-1-1 0,1 1 0,0 0 0,0 0 0,-1-1 0,1 1 0,0 0 0,0 0 0,-1-1-1,1 1 1,0 0 0,-1 0 0,1 0 0,0 0 0,-1 0 0,1-1 0,0 1 0,-1 0-1,1 0 1,0 0 0,-1 0 0,1 0 0,0 0 0,-1 0 0,1 0 0,-1 0 0,1 0 0,0 0-1,-1 1 1,1-1 0,0 0 0,-1 0 0,-21 6 828,12-3-286,-18 1 1507,-35-1 0,46-4-1642,0 2 0,-1 0 0,1 1 0,0 1 0,0 0 0,-30 11 0,41-12-306,-1 0-1,0-1 1,0 1-1,0-2 1,0 1-1,0-1 0,0 0 1,-10-1-1,7 0 62,1 1 1,0 0-1,0 0 0,-14 3 0,-111 41 125,87-33-198,-146 31 485,158-37-550,1-1 1,0-2-1,-59-4 0,68-1-9,0-2 1,1-1-1,-37-14 1,-11-3 214,13 11-200,-112-9 0,62 10-25,72 7 8,-111-12 568,116 15-557,1 1 0,-57 7-1,48-2-19,-1-2 1,-66-4-1,-82-16 163,113 8-183,-116-16-50,-90-8-105,192 27 132,-89-2 1137,85 12-761,59-2-373,0-1 1,0-1 0,-43-7 0,5-7 172,-136-45 0,148 41-157,-88-15 0,107 27 2,-51-1 1,1 0 182,35 3-161,-93 3 0,-57 17-46,126-8 49,12-1-28,0-3 0,-129-10 0,111-4-12,0 4 0,0 4-1,-110 11 1,190-8-11,-15 2 23,-1-1-1,0-1 1,-43-4 0,-172-35 99,87 21-65,-26-5 14,94 16-122,58 6 15,-45-8 1,24 0 30,-77-3 1,-47 11-49,82 1 51,-123 17 76,71-3 12,-188 17-102,267-24 70,-59 17 1,74-14-25,0-3 0,0-1 0,-53 1 0,30-10 10,-88-14 0,96 11-43,-111 3 1,83 4-4,19 1 4,45-1 6,0-1 1,-36-3-1,-41-6 12,-158 9 0,105 17-59,35 10-149,10-16 306,21-4-158,-28-1 63,1 1-12,50 0 4,14-2 32,-51 13-1,76-13-40,0 0-1,0-1 0,-54 1 1,59 0 78,1-5-118,20 0 24,1-1 9,0 1 0,0-1 0,0 1 0,-1-1 0,1 0 0,0 1 0,0-1 0,-1 0 0,1 1 0,0-1 0,-1 0 0,1 1 0,0-1 0,-1 0 0,1 0 0,0 1 0,-1-1 0,1 0 0,-1 0 0,1 0 0,0 0 0,-1 0 0,1 1 0,-1-1 0,1 0 0,-1 0 0,0 0 0,1 0 16,-1 1 1,1-1-1,-1 1 1,1-1 0,-1 0-1,1 1 1,-1-1-1,1 0 1,-1 1 0,1-1-1,-1 0 1,0 0-1,1 1 1,-1-1 0,0 0-1,-1 0 1,-1 1-20,-1-1 1,1 1-1,-1 0 1,1 0-1,-1 1 1,1-1-1,0 1 1,-1 0-1,1-1 1,-5 5-1,-9 4 91,4-9-64,12-1-12,1 0 0,-1 1 0,1-1 0,-1 0 0,1 0 0,-1 0 0,1 0 0,-1 0-1,1-1 1,-1 1 0,1 0 0,-1 0 0,1 0 0,-1 0 0,1 0 0,-1-1 0,1 1-1,0 0 1,-1-1 0,1 1 0,-1 0 0,1 0 0,0-1 0,-1 1 0,1-1 0,0 1-1,-1 0 1,1-1 0,0 1 0,0-1 0,-1 0 0,1-10-15,0-1-1,0 0 1,1 1 0,1-1-1,0 1 1,1-1 0,0 1-1,8-19 1,112-220 67,-108 214 12,-1-1 1,-1 0-1,12-64 0,-10 37-31,0-1-34,-3-2-1,4-73 0,-14 50 169,-2 57-184,1 1 0,8-49 0,0 36-22,-2 1 0,2-73 0,-9 26-32,0 90 65,1 1-1,-1-1-1,0 1 0,0-1 1,0 1-1,0 0 1,0-1-1,0 1 1,0-1-1,0 1 1,0-1-1,0 1 1,0-1-1,0 1 1,0 0-1,0-1 1,-1 1-1,1-1 1,0 1-1,0 0 1,0-1-1,-1 1 0,1-1 1,0 1-1,0 0 1,-1-1-1,1 1 1,0 0-1,-1-1 1,1 1-1,0 0 1,-1-1-1,0 1-79,12 14-154,13 7 168,-7-6 70,1 0 1,1-1-1,23 12 1,-11-9-2,0-2 0,2-2 1,0-1-1,0-1 0,1-2 1,1-1-1,69 6 0,198-10 194,-5-1-36,-92 15-139,-108-7 90,131-3-1,144-50-95,-216 29-12,-20 1-8,-135 12 5,83-10 52,122-32-1,-122 18-112,253-67 158,-230 68-77,132-12 0,-23 8-59,38-3 130,-198 27-44,0 2 0,85 9 0,-66-2-54,126-7 1,-30-12 23,29-2 12,60 4-78,47-6 95,1 25 7,194 22-144,-286-14 304,-78-4-338,-48-6 61,185 15 18,-1 20 84,-186-18-71,37 6 43,188 12-22,-169-23 150,-9 5-137,45 5-10,-53-20 27,225-16 0,-166 2 60,-36 2-52,132-22-194,-206 14 283,127-36-1,40-39-200,-104 32-160,-111 41 293,-19 12-27,-7 2-64,-1 0 39,0 1 0,0-1 0,0 0 0,0 0 0,0 0 0,0 1 0,-1-1 0,1 0 0,0 1 0,0-1 0,0 1 0,0-1 0,-1 1 0,1-1 0,0 1 0,-1 0 0,1-1 0,0 1 0,-1 0 0,1 0 0,-1-1 0,1 1 0,-1 0 0,1 0 0,-1 0 0,1 0 0,-1 0 0,0-1 0,0 1 0,1 0 0,-1 0 0,0 1 0,1 6-58,-1-1-1,1 0 1,-2 11-1,1-7 104,6 176 354,20-15-124,-5-49-153,3 156-70,-23-230-64,-2 0 0,-3-1 0,-17 91 0,2-73 243,-41 102-1,43-134-429,11-23-49,0 0 0,-4 15 1,9-22-119,0 1-1,0-1 1,0 0 0,0 1 0,1 0-1,0-1 1,0 1 0,0-1 0,2 9-1,16 38-8204,-16-39 4031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1:06.959"/>
    </inkml:context>
    <inkml:brush xml:id="br0">
      <inkml:brushProperty name="width" value="0.1" units="cm"/>
      <inkml:brushProperty name="height" value="0.1" units="cm"/>
      <inkml:brushProperty name="color" value="#E71224"/>
    </inkml:brush>
  </inkml:definitions>
  <inkml:trace contextRef="#ctx0" brushRef="#br0">3467 264 4096,'-2'-19'1011,"0"0"1,1-24-1,1 40-986,-1 0-1,1 0 0,-1-1 0,0 1 0,0 0 0,0 0 0,0 0 0,-1 1 1,1-1-1,-1 0 0,-2-3 0,-24-26 774,8 13-84,5 4-107,-2 0 0,-19-13-1,29 23-488,0 1-1,0 0 0,-1 0 0,1 1 1,-1 0-1,0 1 0,0-1 0,0 2 1,-10-2-1,-15 1 284,-1 2 1,0 1-1,-45 7 1,-55 3 120,-355 7 689,219-11-706,43-3 104,-247 36 720,3 21-440,308-38-606,-177 5-548,63-8-5144,175-12 1868,-15-6-107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0:56.510"/>
    </inkml:context>
    <inkml:brush xml:id="br0">
      <inkml:brushProperty name="width" value="0.1" units="cm"/>
      <inkml:brushProperty name="height" value="0.1" units="cm"/>
      <inkml:brushProperty name="color" value="#E71224"/>
    </inkml:brush>
  </inkml:definitions>
  <inkml:trace contextRef="#ctx0" brushRef="#br0">1 39 2432,'0'-9'960,"0"3"-768,5 6-288,1-3-192,5-3-384,0 1-128,5 1 160,-5-1 32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0:58.464"/>
    </inkml:context>
    <inkml:brush xml:id="br0">
      <inkml:brushProperty name="width" value="0.1" units="cm"/>
      <inkml:brushProperty name="height" value="0.1" units="cm"/>
      <inkml:brushProperty name="color" value="#E71224"/>
    </inkml:brush>
  </inkml:definitions>
  <inkml:trace contextRef="#ctx0" brushRef="#br0">7585 116 7680,'0'-1'154,"0"0"1,-1 1-1,1-1 1,0 0-1,-1 1 1,1-1-1,-1 1 1,1-1-1,-1 1 1,1-1 0,-1 1-1,0-1 1,1 1-1,-1 0 1,0-1-1,1 1 1,-1 0-1,-1-1 1,-13-7 631,14 7-764,2 1-46,-1 0 0,1 0 1,-1 0-1,1 0 1,-1 0-1,1 0 1,-1 0-1,1 0 0,-1 0 1,1 0-1,-1 0 1,1 0-1,-1 0 1,1 0-1,-1 0 0,1 0 1,-1 1-1,1-1 1,-1 0-1,1 0 1,-1 0-1,1 1 0,-1-1 1,1 0-1,-1 1 1,0-1-1,1 1 0,-1-1 1,0 0-1,1 1 1,-1-1-1,0 1 1,1-1-1,-1 1 0,0-1 1,0 1-1,0 0 1,1-1 176,0 0 0,-1 0 0,1 0 0,-1 1 0,1-1 0,-1 0 0,1 0 1,0 0-1,-1 0 0,1 0 0,-1 0 0,1 0 0,-1-1 0,1 1 0,-1 0 0,1 0 1,0 0-1,-1 0 0,1-1 0,-1 1 0,1 0 0,-1-1 0,1 1 0,-1 0 1,0-1-1,1 1 0,-1 0 0,1-1 0,-1 1 0,1-1 0,-1-1-106,0 1 0,0 0 0,0 0 0,0-1 0,0 1-1,0 0 1,0 0 0,-1 0 0,1 0 0,0-1 0,-1 1 0,1 0-1,-1 0 1,1 0 0,-1 0 0,1 0 0,-1 0 0,0 0 0,0 0 0,1 0-1,-1 0 1,0 0 0,-2-1 0,0 1 15,0 0 1,1 0-1,-1 1 0,0-1 0,0 1 1,0-1-1,0 1 0,-6 0 0,-45-5 264,-48 1 639,-54-7-378,110 11-440,-237 10 858,245-7-973,-1-3 0,-56-5 0,61 2 42,-27-2 2,-78-4-312,-180-4 439,156-2-70,-354 5 285,366 10-521,64 7 175,-5 1 27,-91 8-185,124-8 70,-75 18 37,2 0-10,-78 8 395,-164 43-182,313-68-132,0-2 1,-122-3 0,-6 0 7,87 5-89,-104 5 112,-98 5-60,181-9 108,-50 12-245,44-5 47,-50 12 139,113-19-106,-40 3 41,57-9-97,-274 27 58,246-20 72,-105 10 69,-105-20 218,153-2-99,65 5 54,1 3 0,-69 15 0,16-2-67,-148 24 464,139-21-963,89-17-1304,-66 3 0,92-9 383,-1 0 0,1-1 0,0-1 0,1 0 0,-1-2 0,0 1 0,-25-11 0,-18-17-3480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1:08.420"/>
    </inkml:context>
    <inkml:brush xml:id="br0">
      <inkml:brushProperty name="width" value="0.1" units="cm"/>
      <inkml:brushProperty name="height" value="0.1" units="cm"/>
      <inkml:brushProperty name="color" value="#E71224"/>
    </inkml:brush>
  </inkml:definitions>
  <inkml:trace contextRef="#ctx0" brushRef="#br0">2829 59 4096,'-1'-31'1603,"2"16"-1041,-1 15-558,0-1 1,0 0-1,0 1 0,1-1 1,-1 1-1,0-1 0,0 0 1,1 1-1,-1-1 0,0 1 1,0-1-1,1 1 0,-1-1 0,1 1 1,-1-1-1,1 1 0,-1 0 1,0-1-1,1 1 0,-1 0 1,1-1-1,0 1 0,-1 0 0,1-1 1,-1 1-1,1 0 0,-1 0 1,1 0-1,0 0 0,-1-1 1,1 1-1,-1 0 0,1 0 1,0 0-1,-1 0 0,2 1 0,0-1 18,-1 0-1,1 0 1,-1 0-1,1 0 0,0 0 1,-1 1-1,1-1 1,-1 1-1,1-1 0,-1 1 1,3 1-1,-3-1 73,0-1 0,-1 1-1,1 0 1,0-1 0,-1 1 0,1 0-1,-1 0 1,1 0 0,-1-1 0,1 1-1,-1 0 1,1 0 0,-1 0-1,0 0 1,0 0 0,1 0 0,-1 0-1,0-1 1,0 1 0,0 0 0,0 2-1,-1-1-26,1-1 0,-1 1-1,0-1 1,0 1-1,0-1 1,0 0-1,0 0 1,0 1 0,0-1-1,0 0 1,0 0-1,-2 1 1,-13 12 315,-1-1 0,0-1 0,0-1 0,-1-1 0,-1 0 0,0-1 0,-27 9 0,-159 31 1015,-6-16-691,89-15-462,-183 7 885,216-21-792,-432-8 442,129-25 799,64 29-471,3 32-6155,314-31 4015,-1 0-1,1 0 1,-1-1-1,0-1 1,1 0 0,-1-1-1,1 0 1,-19-6-1,-43-18-2507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1:09.482"/>
    </inkml:context>
    <inkml:brush xml:id="br0">
      <inkml:brushProperty name="width" value="0.1" units="cm"/>
      <inkml:brushProperty name="height" value="0.1" units="cm"/>
      <inkml:brushProperty name="color" value="#E71224"/>
    </inkml:brush>
  </inkml:definitions>
  <inkml:trace contextRef="#ctx0" brushRef="#br0">2982 16 5632,'-1'-1'123,"-1"-1"-1,1 1 1,-1 0 0,1-1 0,-1 1 0,1 0 0,-1 0-1,0 0 1,0 0 0,1 1 0,-1-1 0,0 0 0,0 1-1,0-1 1,0 1 0,0 0 0,0 0 0,0 0-1,0 0 1,0 0 0,0 0 0,-2 0 0,-2 1-143,-147-2 2922,-276 6-1009,292 9-1441,-46 0 616,34-10-393,60-1-445,-120-9 1,31-7 49,117 10-107,-21-3-108,-57-2 206,-477 8 1371,317 18-2346,275-16 438,-96 14-2502,56-3 475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1:24.389"/>
    </inkml:context>
    <inkml:brush xml:id="br0">
      <inkml:brushProperty name="width" value="0.1" units="cm"/>
      <inkml:brushProperty name="height" value="0.1" units="cm"/>
      <inkml:brushProperty name="color" value="#E71224"/>
    </inkml:brush>
  </inkml:definitions>
  <inkml:trace contextRef="#ctx0" brushRef="#br0">7439 1987 3200,'11'-15'3136,"-8"13"-3040,-2 0 135,1 1 0,-1 0-1,0 0 1,0 0 0,0 0 0,1 1-1,-1-1 1,1 0 0,-1 0-1,0 1 1,1-1 0,-1 1 0,1-1-1,2 1 1,-2-1-118,0 1 0,0-1 0,0 1 0,0-1 0,0 0 0,0 0 0,0 0 0,0 0 0,-1 0 0,1 0 0,0 0 0,-1-1 0,1 1 0,-1 0 0,1-1 0,-1 1 0,0-1 0,0 0 0,0 0 0,0 1 0,0-1 0,0 0 0,0 0 0,0 0 0,-1 0 0,1-2 0,5-44 2169,-1 10-1535,-4 32-664,0-1 1,0 1 0,1 0-1,0 0 1,0 1 0,2-7-1,5-13 153,1-13 252,-1-2-1,-2 1 1,-2-1-1,0-51 0,-6 81-408,0 0-1,-1 0 0,-1 0 0,1 0 1,-2 1-1,-5-14 0,1 3 153,1 4-32,0 1-1,-12-18 1,11 22-80,2-1-1,-1 0 1,2-1 0,-7-19-1,0-9-70,0-2 147,-12-74 0,21 71-134,3-59 1,2 36 28,-2-220 390,-2 272-458,0 0-1,-1 0 1,-1 1 0,-9-25-1,9 30-1,-1-7-35,-5-14 127,-1 0-1,-21-41 1,28 67-109,0 1 1,0 0-1,0 0 1,-1 0-1,0 0 1,0 1-1,-1 0 0,1 0 1,-1 0-1,0 1 1,0 0-1,0 0 1,-9-3-1,-9 1 3,0 2 0,-1 0 0,1 2 0,0 1 0,-43 4 0,-16 0 107,-95 5 239,0 0-133,56-7-182,-134-5 539,122-10-554,43 3 20,56 5 0,1-2-1,0-1 0,-54-20 1,52 17 33,-1 1-1,-58-6 1,-76 1 21,-85 13 146,138 3-356,-10-2 192,-148 3-23,225 1-5,13 0-16,-1-2 0,0-1 0,-64-9 1,78 5 23,-359-53 28,279 49-56,-78-8 4,-162-7-72,-22 46-132,180-11 247,55-5-5,-213 27-3,304-31-73,-1-3 1,1-1-1,-83-13 0,22 2 19,-238-7 1,292 19-16,-149-5-48,13 3 48,99 3 0,39 0-25,0 3-1,0 1 0,1 2 1,-84 25-1,94-23 72,-46 7 0,45-11-76,-40 13 0,-114 29 41,142-37-59,15-3-14,-57 16 12,71-17 83,1 0-1,0 2 1,-17 10 0,28-14-22,0 1 0,1 0 1,-1 0-1,1 0 1,0 1-1,1 0 1,-1 0-1,1 1 1,-8 12-1,-3 14 4,1 1 0,-19 62 0,30-82-12,-7 26 40,3 0 0,1 1 0,-2 78-1,6-71-95,1 203-2,3-133-50,-1 328 259,0-434-145,1 0 0,0 0 0,1-1 0,0 1 0,0 0 0,1-1 1,1 1-1,0-1 0,0 0 0,1-1 0,7 11 0,-7-13 9,0-1 1,1 0-1,0-1 1,0 1-1,0-1 1,1 0 0,0 0-1,0-1 1,1 0-1,-1-1 1,1 1-1,0-1 1,0-1-1,1 0 1,12 4 0,15 1 3,1-1 1,54 2 0,75-5-16,27 1-8,163-1 1,-139-21 74,-43 1-25,-54 9-23,389-18 12,-416 23-17,466-17-58,-85 14 80,-285 6-123,87-1 53,510 5 176,-373 9-234,-92 12-39,-58-4 232,-154-17-1,238 23-113,88 25 54,-355-46-48,115 24 0,-153-22 11,1-3 0,51 2 0,88-6 29,-94-3-33,100-7 38,-149 6-20,1-2 59,55-13 0,-40 6-199,-42 8 82,1 0 0,-1-1 0,1 0-1,-1-1 1,-1 0 0,13-8 0,-21 11 33,0 0-1,0-1 0,0 1 1,-1-1-1,1 0 1,-1 0-1,0 0 0,0-1 1,0 1-1,-1-1 1,1 1-1,-1-1 0,0 0 1,0 0-1,0 0 1,0 0-1,-1-1 1,1 1-1,-1 0 0,0-1 1,-1 1-1,1-7 1,0-34-1,-1-4-191,-5-53 1,3 80 184,2 16 25,0 0-1,-1 0 1,-2-12 0,-6-25-24,8 36-4,0-1-1,0 0 0,-1 0 1,0 1-1,-4-10 0,2 6 32,0 1 0,1-1 1,-4-20-1,5 18 16,-1-1 1,-7-19 0,4 17 0,-8-17-18,0 7 8,2-1-1,0 0 1,-7-30 0,5 16-27,-22-82-103,19 59 231,-11-45-353,-5-9 210,23 73 4,-3 2 1,-22-53-1,31 88 3,0 1-1,-1 0 0,0 0 1,0 0-1,0 0 0,-1 1 1,0 0-1,0 0 1,0 1-1,-1-1 0,0 1 1,0 1-1,0 0 0,-13-6 1,-7-1-67,0 2 1,-56-12-1,22 7-60,-45-13 120,25 8-112,-127-50-1,173 56 126,-1 1 0,-58-12-1,-75-2-50,96 16 22,-118-30-1,109 17 74,-1 3-1,0 4 1,-1 4 0,-101-2-1,-142 7-335,188 4 490,-220 22 1,37 3-258,11-1 120,246-13-56,-292 28 120,211-27-100,-166 9-16,-4-19-15,123-2 19,-65 12 31,59-16-192,45 0 63,-532 51 139,401 0-159,183-27 84,-41 10 27,-54 9-4,16-18 21,-75 12-242,243-27 191,1 1 0,0 0 0,0 0 0,1 1 0,-1 0 1,1 1-1,0 1 0,0 0 0,1 0 0,0 1 0,1 0 0,-1 1 0,-8 11 0,14-16 20,0 2 1,0-1 0,1 0-1,-1 1 1,1 0-1,1-1 1,-1 1-1,1 0 1,0 1-1,0-1 1,1 0-1,-1 0 1,1 1 0,0 10-1,2 7-43,0-1 0,8 40-1,-5-36 49,24 104 4,-6-32-11,-15-59 16,45 193 17,-39-190-113,33 97-95,14 63 280,-40-124-16,45 108 0,-58-171-72,1-1 0,0 0-1,1-1 1,0 0 0,2 0-1,-1-1 1,1 0 0,1-1-1,1 0 1,-1-1 0,2-1 0,-1 0-1,2 0 1,18 8 0,11 2-33,78 23 1,-95-36-12,1-1 1,0-1-1,0-2 1,36 1 0,119-11 20,-54 2 66,185-28 68,-145 10-64,-73 13-88,161-21 38,-33 5-70,-122 16 44,18-2 39,135-18 53,132 0-71,-276 25 41,58-8-49,-77 4-9,105 3 0,246 11-103,-412-6 133,258 1-17,238 30 129,-256-7-232,-54-3 175,57-3 40,384 13-89,-230-24 388,35-16-544,-442 9-528,0 1 0,22 4 0,13 4-3860,-51-7 3919,18-3-3293,-23 2 3791,1 0 0,-1 0 0,0 0 0,0 0 0,1 0 0,-1-1 0,0 1 0,1 0 0,-1 0 0,0 0 0,1 0 0,-1-1 0,1-1-770,0 2 770,-1 0 0,0-1 0,0 1 0,0-1 0,0 1-77,0-1 1,0 0 0,-1 1-1,1-1 1,0 0-1,-1 1 1,1-1-1,0 1 1,-1-1 0,1 0-1,-1 1 1,1-1-1,-1 1 1,1-1-1,-1 1 1,1 0 0,-1-1-1,0 0 1,-11-5-1227,0-1 0,-17-5 0,25 10 1172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5:09.766"/>
    </inkml:context>
    <inkml:brush xml:id="br0">
      <inkml:brushProperty name="width" value="0.1" units="cm"/>
      <inkml:brushProperty name="height" value="0.1" units="cm"/>
      <inkml:brushProperty name="color" value="#66CC00"/>
    </inkml:brush>
  </inkml:definitions>
  <inkml:trace contextRef="#ctx0" brushRef="#br0">1 200 1152,'355'-67'3264,"-292"56"-2824,97-4 0,63 11-406,-192 5-9,13-2 61,219 6 366,21-3 239,-152-3-523,244-17-122,-1-21 128,-231 23-42,216-14 165,-2 31-274,-252 6-19,162 8-11,0-23 100,-198-1-97,-42 4-152,1 2 0,0 1 0,-1 0 0,48 6 0,-47 5-1550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5:14.160"/>
    </inkml:context>
    <inkml:brush xml:id="br0">
      <inkml:brushProperty name="width" value="0.1" units="cm"/>
      <inkml:brushProperty name="height" value="0.1" units="cm"/>
      <inkml:brushProperty name="color" value="#66CC00"/>
    </inkml:brush>
  </inkml:definitions>
  <inkml:trace contextRef="#ctx0" brushRef="#br0">1 274 2048,'-1'-2'35,"1"1"0,0-1 0,0 1 0,0-1 1,0 1-1,0-1 0,1 1 0,-1 0 0,0-1 0,1 1 0,-1-1 0,1 1 1,-1 0-1,1-1 0,-1 1 0,1 0 0,0 0 0,0 0 0,0-1 1,0 1-1,0 0 0,0 0 0,0 0 0,0 0 0,0 1 0,0-1 0,1 0 1,-1 0-1,0 1 0,0-1 0,1 1 0,-1-1 0,0 1 0,1-1 0,-1 1 1,1 0-1,-1 0 0,1 0 0,-1-1 0,1 1 0,-1 1 0,0-1 0,1 0 1,-1 0-1,3 1 0,6 2 45,0 1-1,13 7 1,11 3 134,-10-6-182,0-2 0,0-1 0,0-1 0,1-1 0,38 0 0,124-16 821,-181 12-799,84-4 72,106 7 0,-56 1-90,-105-3-14,31 0 201,-1-2 1,66-11 0,103-39 187,61-10-433,32 33 109,-189 20 2,333 4-199,-234 10 146,136 16-74,4 1 76,648-22-70,-258 32 95,-318-7-121,300-15 175,-708-10-119,540-14 180,-152-10-212,-139 10 127,12 6-59,18 0 49,-195-1-71,146-5 14,83-3 3,74 0-58,-67 5 29,-57 1 0,-27 1 23,110 0 55,128 10-46,-165 7 35,-62 0-17,223 20-203,-288-11 269,-46-6-85,128 9 2,104 13-167,82 8 209,-181-20-154,-154-12 78,1116 13 231,-859-33-349,122 0 126,-158-3 71,-63 1-151,-34 7 75,109-1 172,143-6 34,-300 1-278,97-9 97,207-39 215,-381 45-462,-56 5 151,290-23 212,-320 32-23,207-12 214,211 5-846,-221 14 419,63 4 650,139 4-968,282-21 928,-402 15-804,-59 0 132,112-2 544,28-17-506,-97-1-219,-206 12 261,162 3 37,-205 2 142,115 21 1,-164-17-995,-1 1 1,-1 2 0,36 16 0,-16-5-1602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5:16.856"/>
    </inkml:context>
    <inkml:brush xml:id="br0">
      <inkml:brushProperty name="width" value="0.1" units="cm"/>
      <inkml:brushProperty name="height" value="0.1" units="cm"/>
      <inkml:brushProperty name="color" value="#66CC00"/>
    </inkml:brush>
  </inkml:definitions>
  <inkml:trace contextRef="#ctx0" brushRef="#br0">0 97 1792,'99'20'1984,"0"-2"-1469,-31-7-481,244 51 73,-244-49 85,1-4 0,1-2 0,69-3 0,163 13 117,8 0-181,92-3 101,-46-4 8,-91-5-31,186-3-94,-233-4-27,190-15 128,-61 1-154,-312 15-56,224-9 69,170-12 200,-406 22-265,341-1-83,168 0 289,-189-10-102,-61-1-158,66 2 223,-195 0-91,179 10 1,-19 2-16,-73-3 73,-109 6-100,163-1 197,-146-9-347,222 20 0,4 4 301,8 0-500,8-2 453,-127-10 240,-167-1-667,161-12 0,221-14 994,-147-3-998,-2-1 419,-39 9 42,-2 1-77,-164 16-84,136-5 6,-235 1-28,359-19 134,-312 22-174,242-11 2,-153 0 82,165 13 1,-293-2-10,53-2-34,89-13 0,-40 1 5,74 4 1,84-6 88,116-9-169,-394 24 91,430-14 154,-118 0-228,-23 3 30,226-3 103,-257 9-92,-71 0 102,-195 5-77,232 5-91,102 2 105,10 1 46,25 10-202,-46-5 108,-117-1 201,-27-14-223,-16 0-43,-38 7 69,219-2 128,104 1-137,-149 3-56,42 6 183,-56-7-59,-17-1-123,-153 3 59,191 7 182,212 11-406,-486-23 282,215 5 127,27 3-87,-127 5-129,81 7 206,-225-22-189,164 15-98,-157-13-458,1 0-1,-1 2 1,0 0 0,0 1 0,0 1 0,-1 0-1,23 14 1,-14-4-1723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5:37.783"/>
    </inkml:context>
    <inkml:brush xml:id="br0">
      <inkml:brushProperty name="width" value="0.1" units="cm"/>
      <inkml:brushProperty name="height" value="0.1" units="cm"/>
      <inkml:brushProperty name="color" value="#66CC00"/>
    </inkml:brush>
  </inkml:definitions>
  <inkml:trace contextRef="#ctx0" brushRef="#br0">1 0 768,'5'4'66,"0"-1"0,0 1 1,1-1-1,-1-1 0,1 1 0,0-1 0,9 2 1,13 7 416,-2-2-12,-1-1 0,1-1 1,0-1-1,42 3 0,30 8-251,-61-9-269,105 22 47,-112-26 77,1 0 1,55-3 0,22-8 43,-22 1 251,123 6 0,-100 3-154,128-11-1,48-1 143,-216 12-252,220-2 17,96 5 224,-123 3-208,-120-10 35,132 2 308,-113 10-479,74 2 84,-97-6 60,224 39 0,-32 2-142,41 9 91,160 23 40,-489-74-213,177 30 140,-10 0 194,338 56-268,-75-33-18,-278-41 90,214 3-127,-114-9 233,56-3-239,-63-4 144,205-7-134,-185-5 82,44-6 7,-82 2 31,-228 10-60,288-12 9,67-1 122,-126 8-204,-104-1 45,493-24-52,42-13 119,-383 31-143,44-3 127,62-4-9,-37 2 136,705-64-52,-857 64-130,87-6 46,242-15 47,-308 24 69,89-9-160,138-1-21,-272 15-34,52-1 62,108 12 24,-112 1 12,371 9 229,140 12-538,-762-22 292,453 35 16,-177-10 39,744 78 74,-903-90-123,159 17 0,-47-9-56,233 16 42,-419-35 25,653 25 48,-279-11-198,-74-1 182,-228-12-548,-1 6 0,164 34 0,-196-20-1500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7:50.152"/>
    </inkml:context>
    <inkml:brush xml:id="br0">
      <inkml:brushProperty name="width" value="0.1" units="cm"/>
      <inkml:brushProperty name="height" value="0.1" units="cm"/>
      <inkml:brushProperty name="color" value="#FFFC18"/>
    </inkml:brush>
  </inkml:definitions>
  <inkml:trace contextRef="#ctx0" brushRef="#br0">5584 84 4736,'-22'-11'2880,"22"-8"-3382,1 17 673,-1-1-1,0 0 1,0 1-1,-1-1 0,1 1 1,-1-1-1,1 1 0,-1-1 1,0 1-1,1-1 0,-1 1 1,-1 0-1,1-1 1,0 1-1,-2-3 0,1 4-37,0 0 0,1 0 0,-1-1-1,0 1 1,0 1 0,0-1 0,0 0-1,0 0 1,0 1 0,0-1 0,0 1-1,0-1 1,0 1 0,-1 0 0,1 0 0,0 0-1,0 0 1,0 0 0,-3 1 0,-15 3 241,-26 6 1,-12 3-298,30-9-71,-42 6 980,-85 1 1,61-4-727,74-4-225,-1-1 0,0-1 1,1-1-1,-1-1 0,0 0 0,-21-6 1,-4 0 193,0 1 1,0 2 0,-59 3 0,100 1-227,-200-6 642,175 6-637,0 1 0,1 1 0,-49 10 0,49-7 52,1-2-1,0 0 1,-1-2-1,-32-3 1,2 1-16,-37 0-138,-113 3 662,115 9-696,12 0 194,55-7-8,-53 4 0,-18-9 169,-111 2-92,-2 28-90,67-7 17,51-16-105,54-4 190,-50-2 0,54-1-174,-61 5 0,25 2-3,-82-3 0,108-4 144,32 2-93,1 0 1,0 1 0,-16 4-1,16-3-38,-1 0-1,1-1 0,-17 0 1,-58 4 379,-96 3-26,170-9-334,-47 1 56,1-4 0,-68-10 0,85 5-88,21 3 40,0 1 0,-41-2 0,43 4-45,-1 0-1,1-1 0,-37-11 1,3 1 103,26 7-88,1 2 1,-50-1-1,-168 1 31,213 4 25,13-1-36,1 1 1,-1 0-1,1 2 0,-33 6 0,-101 36 443,139-42-322,-1 0-1,0-1 1,0 0 0,0-1 0,-17-1 0,-7-1 92,6 4-95,-1 2 0,1 0 0,-45 14-1,-21 3-4044,54-18 66,-13-5-885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5:38.676"/>
    </inkml:context>
    <inkml:brush xml:id="br0">
      <inkml:brushProperty name="width" value="0.1" units="cm"/>
      <inkml:brushProperty name="height" value="0.1" units="cm"/>
      <inkml:brushProperty name="color" value="#66CC00"/>
    </inkml:brush>
  </inkml:definitions>
  <inkml:trace contextRef="#ctx0" brushRef="#br0">1 298 1024,'42'-22'376,"63"-22"0,-69 33-237,1 2 0,0 2 0,1 1 0,53-2 0,-22 2-23,43-5 4,184-14-27,-51 5 37,34-2 124,105 3 272,369-15 201,100 4-236,81 10-235,-864 20-237,881-3 239,122 10-215,26 0-33,-45 1 113,-64 22-2256,-691-1 261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5:19.467"/>
    </inkml:context>
    <inkml:brush xml:id="br0">
      <inkml:brushProperty name="width" value="0.1" units="cm"/>
      <inkml:brushProperty name="height" value="0.1" units="cm"/>
      <inkml:brushProperty name="color" value="#66CC00"/>
    </inkml:brush>
  </inkml:definitions>
  <inkml:trace contextRef="#ctx0" brushRef="#br0">3 167 1792,'0'-1'24,"0"1"-1,0 0 1,-1 0 0,1 0-1,0 0 1,0-1 0,0 1-1,0 0 1,-1 0 0,1-1-1,0 1 1,0 0 0,0 0-1,0-1 1,0 1 0,0 0-1,0 0 1,0-1 0,0 1-1,0 0 1,0 0 0,0-1-1,0 1 1,0 0 0,0 0-1,0-1 1,0 1 0,0 0-1,0 0 1,0-1 0,0 1-1,0 0 1,0 0 0,1-1-1,-1 1 1,0 0 0,0 0-1,0 0 1,0-1 0,1 1-1,14-8 201,20 2-207,-19 6 104,0 0 1,1 1-1,-1 1 1,16 4 0,-2-1 38,0-1 0,0-1 1,1-2-1,33-4 0,-2 2 191,-8 1-183,147 6 32,-115-2 80,0-4 0,102-13 0,-62 3 106,128 3 51,1 0-325,77 1-5,140 21 21,-219-3-170,-71-1-17,141-8 158,-25-1-134,41-8 77,-83-1-143,136-1 224,-8 1 95,-85 0-141,-9-1-15,204-5 311,-126 3 50,-69 4-195,52-1-214,-30 0-124,105 3 215,15-1-82,3 4-28,-161-3 113,-35 0 93,241 13-254,353 0 351,-488-2-427,6 0 146,-105 1 1,72-2-94,146-5 145,-97 6 55,9 0-307,-7-8 265,-284-2-137,194 9 170,-124 1 42,18-11-98,-32-1 5,-25 6-116,168-2-62,-64-18 189,250 9-102,-214 1 54,-235 9-24,312 9 74,3-6-91,-91-5-9,-126 8 32,125 1-13,279-15-1,-312 1 20,-2-1-46,-103 9 137,225-8 70,143-10-378,-164 2 335,-6 1-69,6-1-21,-275 10-50,149-13-120,-32 18 55,169 23 0,-317-22-657,0 2 0,1 0 0,-2 0 0,1 1 0,0 1 0,19 9 0,4 6-1746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5:21.816"/>
    </inkml:context>
    <inkml:brush xml:id="br0">
      <inkml:brushProperty name="width" value="0.1" units="cm"/>
      <inkml:brushProperty name="height" value="0.1" units="cm"/>
      <inkml:brushProperty name="color" value="#66CC00"/>
    </inkml:brush>
  </inkml:definitions>
  <inkml:trace contextRef="#ctx0" brushRef="#br0">0 72 1664,'1'-3'79,"0"1"0,-1 0 0,1 0 1,0-1-1,0 1 0,0 0 0,0 0 0,1 0 0,-1 0 0,1 0 1,-1 1-1,1-1 0,-1 0 0,1 1 0,0-1 0,0 1 0,0-1 1,0 1-1,4-2 0,3-2 224,0 0 0,0 1 0,15-4 0,-13 5-213,0 0 0,1 1 1,-1 1-1,1 0 0,-1 0 1,1 1-1,-1 1 0,1 0 1,-1 0-1,18 6 0,4 3-71,-1 1 0,37 20 0,-37-16 111,1-1 0,35 9-1,-20-12 263,75 7 0,49-7 285,-89-6-495,586 37 602,-467-23-773,35 1 58,318 13-282,-283-24 334,-27-3-114,167 1-8,-3 0 92,-55-7 463,-146-5-366,202 1 569,-394 4-736,8 0-607,47 5-1,-67-4 383,-1-1 0,1 1 0,-1 0 0,0 0 0,1 1 0,-1-1 0,6 4 0,-6-3-117,-1 1 0,1-1 0,-1 1-1,0-1 1,0 1 0,3 3 0,-5-5 308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5:23.320"/>
    </inkml:context>
    <inkml:brush xml:id="br0">
      <inkml:brushProperty name="width" value="0.1" units="cm"/>
      <inkml:brushProperty name="height" value="0.1" units="cm"/>
      <inkml:brushProperty name="color" value="#66CC00"/>
    </inkml:brush>
  </inkml:definitions>
  <inkml:trace contextRef="#ctx0" brushRef="#br0">0 93 1408,'24'-15'201,"-11"7"189,0 0 1,0 1 0,1 0 0,19-6 0,-29 12-296,0 0 1,0 0 0,0 0 0,1 1-1,-1 0 1,0 0 0,0 0-1,0 0 1,1 0 0,-1 1 0,0 0-1,0 0 1,0 0 0,0 0 0,0 1-1,0-1 1,0 1 0,-1 0 0,1 0-1,5 5 1,12 10 48,-12-9-78,1-1 0,-1 1 0,2-2 0,-1 1 0,1-1 0,-1-1 0,18 6 0,12-1 167,0-3-1,1-1 1,63 0-1,-31-2-31,-3 2-119,259 7 748,-70-16-650,-61 1 146,25-12 11,-46 1-268,359-22 197,-192 12-303,-29 4 21,-27-1 239,48-4 178,-166 7-346,1 9 0,212 14 0,-135 3-202,-42-3 182,71 23 82,2 0-143,-232-27 74,229 23-37,0 14-139,-28-25 236,-80-8 2,59 12-24,-121-11-91,114-9-1,-68-2-26,-60 5 52,17 0 63,109-13 1,3-7 198,-171 18-392,0 2 0,69 9 0,-96-6-668,0 1 1,0 1 0,43 18-1,-10 4-1664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6:13.831"/>
    </inkml:context>
    <inkml:brush xml:id="br0">
      <inkml:brushProperty name="width" value="0.1" units="cm"/>
      <inkml:brushProperty name="height" value="0.1" units="cm"/>
      <inkml:brushProperty name="color" value="#66CC00"/>
    </inkml:brush>
  </inkml:definitions>
  <inkml:trace contextRef="#ctx0" brushRef="#br0">1 53 6656,'10'2'13281,"-10"-1"-13085,2 18 1640,-2-16-1719,0 1-1,0-1 0,1 0 0,-1 0 1,1 0-1,1 4 0,7 16 152,-1 1-1,7 41 0,-9-38-114,27 131 903,-28-134-760,-2 1 1,-1-1-1,-1 50 1,-1-43-187,0-24-87,-1-1 0,0 0 0,0 0 0,-2 7 0,-3 12 145,-20 99 258,19-76-460,-3 86-1,5 299 414,5-429-364,0-1 1,1 1-1,-1 0 1,1 0-1,0 0 1,0 0-1,1-1 1,-1 1-1,1 0 1,-1-1-1,1 1 1,0-1-1,1 0 1,-1 0-1,0 0 1,1 0-1,0 0 1,0 0-1,0 0 1,0-1-1,5 3 1,4-1 6,0-1 1,1-1-1,-1 0 0,1 0 1,-1-2-1,1 1 0,20-3 1,3 1-10,17 1-21,10-1 23,97 11-1,-127-6 6,1-1-1,0-1 1,0-2-1,-1-2 1,36-5-1,166-14-25,1 18 7,-179 3-1,1-2-1,61-11 0,4-1 14,69 2 0,126-10 86,211-12-190,-326 18 53,60-2 135,-108 19-62,295-5-1,55 12-7,-372-6 27,39 2-124,199 15 240,65-10-237,-100-5 60,-74-2 3,-145-3-3,27-1 5,126 3 15,51-4-63,-112-2 14,-54 6 35,180-3 13,-305 1 0,276-21 253,-276 18-238,1-1-1,48-16 1,-59 15-10,0-2 0,-1 0 0,-1-1 1,34-22-1,-44 25-41,0-1 1,0 0-1,-1-1 0,0 0 1,0 0-1,-1 0 0,0-1 1,-1 0-1,0 0 1,0 0-1,-1-1 0,5-15 1,1-10 57,-2-1 0,5-45 0,-10 54-69,2-9 16,-3-1 0,-1 1 1,-4-50-1,-1 63 67,0 1 0,-10-28-1,0 0-131,10 37 56,-1 0 0,-1 0-1,0 0 1,-1 1 0,-8-12 0,-2-4-49,13 21 51,-2-1-1,1 1 0,-1 0 0,0 1 0,0-1 0,-1 1 0,0 0 1,0 1-1,0 0 0,-1 0 0,0 0 0,-10-4 0,-11-3-110,0 2-1,-38-9 0,48 14 127,-142-35-3,-93-26-68,144 33 45,-152-26 0,140 41 11,-253-35 0,0 30 131,43 4-89,41 0 80,177 18-145,-120-4-110,47-3 202,-190 16-1,126-1 12,-21 1 15,18 22-107,24-2 23,-86 6 154,118-13-92,-327 0 108,430-20-105,8 1 37,-170-20 0,119-2-143,-231-3 0,226 16 152,-7-1 80,-225 22 48,214-1-1196,55-16-2541,37-1-913,-42-5-2809,92 6 5967,0-2 1,0 0-1,0-1 0,-24-11 0,-83-49-2161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5:32.181"/>
    </inkml:context>
    <inkml:brush xml:id="br0">
      <inkml:brushProperty name="width" value="0.1" units="cm"/>
      <inkml:brushProperty name="height" value="0.1" units="cm"/>
      <inkml:brushProperty name="color" value="#66CC00"/>
    </inkml:brush>
  </inkml:definitions>
  <inkml:trace contextRef="#ctx0" brushRef="#br0">1 14 1792,'119'-7'1412,"-79"3"-1148,70 2 1,-61 5-171,86 4 90,874-7 701,-664 15-668,-106-2-45,342 17-100,32 2-53,-266-29 38,-22-1 19,-65-2 16,30 1-3,162-3-44,-349 0-47,153 5 116,-55 2-175,-103-6-30,257 12-84,-40 8 340,16-13-35,192-3-121,-208-5-25,11 0 106,125-9-164,-172-2 131,-38 0-136,-42 17 93,25-1 143,330 2-237,-252 0 150,59 4 41,-15-6-136,-113-5-126,-201 3 157,300-3-81,54-11 171,187 17-848,-472-1-698,-7 9-545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5:35.023"/>
    </inkml:context>
    <inkml:brush xml:id="br0">
      <inkml:brushProperty name="width" value="0.1" units="cm"/>
      <inkml:brushProperty name="height" value="0.1" units="cm"/>
      <inkml:brushProperty name="color" value="#66CC00"/>
    </inkml:brush>
  </inkml:definitions>
  <inkml:trace contextRef="#ctx0" brushRef="#br0">0 19 1408,'1'3'41,"1"0"0,-1 0-1,1 0 1,0 1 0,0-2 0,0 1 0,0 0-1,0 0 1,1-1 0,-1 1 0,1-1 0,0 0-1,0 1 1,0-1 0,0-1 0,0 1 0,0 0 0,0-1-1,1 0 1,-1 1 0,0-1 0,7 1 0,69 23 755,-50-15-494,0 0 0,1-2 1,47 6-1,14-6-61,77 7 51,301 14 263,-137-17-221,6 0-130,-58-11-140,245-1 123,-380-2-240,229-10 21,463-27 90,-500 41-6,-96 1 24,210 5 4,-141-1 16,718 16 112,-416-8-122,-317-1 92,5-1-20,-141-9-132,426-1-10,-260-4 98,-68 2-4,12-6 367,157-1-335,-188 1-396,64 2 172,79 2 167,270-6 135,-412 8-173,152 13 5,-58-2-77,-22 1 37,64 1 2,-16-4 226,6 1-317,-23-2 85,12 5-131,-92-9 273,124-1-337,41-12 358,-311 6-139,205-13-24,-77 2 85,610-25 419,-490 12-580,-146 8 61,-176 15 17,336-27 220,323-5-390,-393 32 190,477-12-22,-672 11 17,677-6-114,-295 16 33,-343-7 58,169-6 234,-4 0-258,852-42 86,-832 31-66,-115 8-7,226-2-29,-51 4 108,162-1-289,-332 26 374,-185-11-355,0 2 0,0 2 0,49 18 0,-75-22-257,0 1 0,29 18 0,-27-11-596,22 18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26:20.792"/>
    </inkml:context>
    <inkml:brush xml:id="br0">
      <inkml:brushProperty name="width" value="0.1" units="cm"/>
      <inkml:brushProperty name="height" value="0.1" units="cm"/>
      <inkml:brushProperty name="color" value="#66CC00"/>
    </inkml:brush>
  </inkml:definitions>
  <inkml:trace contextRef="#ctx0" brushRef="#br0">15999 1613 5120,'-28'-8'1669,"28"8"-1631,0 0 0,0 0 0,-1 0 0,1 0 0,0 0 0,-1 0 0,1 0 0,0 0 0,0 0 0,-1 0 0,1 0 0,0-1 0,0 1 0,0 0 0,-1 0 0,1 0 0,0 0 0,0-1 0,0 1 0,-1 0 0,1 0 0,0-1 0,0 1 0,0 0 0,0 0 0,0-1 0,-1 1 0,1 0 0,0 0 0,0-1 0,0 1 0,0 0 0,0 0 0,0-1 0,0 1 0,0 0 0,0-1 0,0 1 0,0 0 0,0 0 0,0-1 0,0 1 0,1 0 0,-1 0 0,0-1 0,0 1 0,0 0 0,0 0 0,0-1 0,0 1 0,1 0 0,9-11 69,-8 9-89,5-5 148,1 0 0,-1-1 0,-1 0 0,1-1 0,-1 0 0,-1 0 0,7-13 0,-9 15 478,-1 3-229,0 0 1,0 0-1,-1 0 0,1 0 0,-1 0 0,0 0 0,0 0 0,-1-1 1,1 1-1,-1-6 0,1 4 143,-1 0 0,2 0 0,2-11 1,1-1 290,-1 5-659,0 0 0,8-14-1,-6 14 102,-1 0-1,5-18 0,34-190 2484,-37 194-2600,-2 0 1,-1 0 0,1-45-1,-6 9 53,-4 1 0,-2-1-1,-18-71 1,-12-38 600,34 159-799,-1-1 1,0 0-1,-1 1 1,0 0 0,-1 0-1,0 0 1,-1 1 0,-14-19-1,16 24-38,-1 1 0,1-1 0,-2 1 0,1 1 0,-1-1 0,1 1-1,-1 1 1,-1-1 0,1 1 0,-1 0 0,1 1 0,-1 0 0,0 0 0,-1 0 0,-11-1 0,-314-35 570,249 36-510,-47-4 54,-157-18 242,-24-2-25,-7 1-410,73 9 109,-313 1 500,429 16-470,-195 11-125,99-1 38,-168 8 147,116-4-38,-70 9 77,-106 4 16,217-19-186,-70 1 15,153-8 33,-399-11 53,320-1 102,-183-15-119,139 2 118,35 5-36,-151-5-44,2 22 26,234 3-110,-175 4 74,-455-1 31,-343-4 188,458 5-28,576-5-300,-371-4 10,174 2 164,-110-6-56,397 7-93,-488-22-94,239 11 68,-1 0-37,52 11-15,-330 7 217,406 1-44,-167 5-87,249-12-68,-242 9 255,97-2-260,93-5 47,-186-2 75,217-7-113,-22 0 39,-126 17-112,190-7 144,0 1 0,1 2 0,-1 0 0,-34 14 0,49-15-44,0 0 0,0 1 0,1 0 0,0 1-1,0 0 1,0 1 0,1 0 0,0 0 0,1 1 0,-1 0 0,-12 20 0,12-14 2,1 1 1,0 0-1,1 0 0,1 1 1,-7 30-1,-11 95 41,14-68 12,-39 377-35,38-304 4,5 75 25,6-170 69,0-46-88,0 0 0,0-1 1,1 1-1,0 0 0,0-1 1,0 1-1,0-1 0,1 1 0,0-1 1,0 0-1,4 7 0,-2-7 17,-1-2 1,0 1-1,1 0 0,0-1 0,0 1 0,0-1 0,0 0 1,0 0-1,0-1 0,1 1 0,0-1 0,8 3 0,7 2-52,1-1 0,0-1-1,0-1 1,36 2 0,88-4-21,-82-3 35,-55 1 25,245-9-8,56-13 68,-6 0-101,2 15 153,-192 9 18,515 32-510,-343-12 290,-51-6 124,20-8-116,-133-7 82,689-1 28,-345-3-32,238 26-46,-223-1 61,137 9-24,-219-24 91,-254-9-132,296-8 191,-17-6-266,-259 8 145,37-1-35,359 3 114,-383 6-232,332 5 196,-200-8-270,-176-2 270,294-1-7,-99-5 55,-160 3-174,351-2 295,-231 3-462,3 0 146,63 11 45,33 1 193,-2-18-256,-83 8 124,-2 22 30,-281-16-38,281 21-164,227 13 263,-224-27-195,89 5 350,-309-10-382,132-11-1,-111 1-853,110 9 0,-183 0-993,41 8 0,-10 6-3602,-58-15 4748,0 1-1,0-1 0,0 1 1,0 0-1,0 0 1,3 3-1,-6-5 602,-1 1 0,1-1 0,-1 1-1,0-1 1,1 1 0,-1 0 0,1-1 0,-1 1 0,0-1 0,1 1 0,-1 0 0,0-1-1,0 1 1,0 0 0,0 0 0,1-1 0,-1 1 0,0 0 0,0-1 0,0 2 0,0-2 193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30:25.375"/>
    </inkml:context>
    <inkml:brush xml:id="br0">
      <inkml:brushProperty name="width" value="0.1" units="cm"/>
      <inkml:brushProperty name="height" value="0.1" units="cm"/>
      <inkml:brushProperty name="color" value="#E71224"/>
    </inkml:brush>
  </inkml:definitions>
  <inkml:trace contextRef="#ctx0" brushRef="#br0">3854 5 3328,'-63'-3'1350,"34"1"319,-51 3 0,67 2-1341,0 0-1,1 0 1,0 1 0,-1 1 0,2 0-1,-1 1 1,-12 7 0,-23 11 879,42-22-1037,0 0 0,-1-1 1,0 1-1,1-1 0,-1 0 0,0-1 0,1 1 0,-1-1 1,-10-1-1,-3-2 633,-30-7 0,5 0-538,-5 3-49,-96 0 0,-92 15 1187,23-5 248,114-5-1446,-3 4 115,-1 4 0,-104 19 0,-27 6 115,43-8-220,-38 30 41,120-25-85,46-15-42,0-3 1,-1-2-1,1-4 0,-79-4 1,-257-40 476,346 32-898,-32-5-3111,0 3 0,-120 3 0,125 7-1930,-25-5 1296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30:14.770"/>
    </inkml:context>
    <inkml:brush xml:id="br0">
      <inkml:brushProperty name="width" value="0.1" units="cm"/>
      <inkml:brushProperty name="height" value="0.1" units="cm"/>
      <inkml:brushProperty name="color" value="#E71224"/>
    </inkml:brush>
  </inkml:definitions>
  <inkml:trace contextRef="#ctx0" brushRef="#br0">8117 92 3328,'0'0'7050,"-17"0"-5194,-124-9 1147,-360 12-395,419-9-2333,29 0-204,-5 2-94,-62-3 462,-14 8 379,-148-3-452,241-2-337,-45-9-1,23 2-37,16 6 111,0 3 0,-47 4 0,17-1-8,-153-7-147,110-5 153,-75-1 227,14 19 368,1 0-366,51-2-279,-180 28 1,236-26 76,-135-3 0,117-5-72,36-2 51,-80-13 0,103 11-99,-37-2-5,-112 4 1,108 4-3,-304 3 219,175 13-265,3 0 135,-12-8-84,152-10 65,18 0-38,0 2 0,-42 5-1,-119 18-148,35-8 73,60-8 77,-94 20-81,-72 9 161,250-35-103,-116 9-78,-69 7 323,-36 3 6,129-18-140,-129 7-45,-196 2 302,151-33-5881,271 19 4479,10 2 249,0-1 1,-1 0-1,1-1 1,0 0 0,1 0-1,-1-1 1,0 1-1,-9-6 1,-31-26-3322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6:48.911"/>
    </inkml:context>
    <inkml:brush xml:id="br0">
      <inkml:brushProperty name="width" value="0.1" units="cm"/>
      <inkml:brushProperty name="height" value="0.1" units="cm"/>
      <inkml:brushProperty name="color" value="#FFFC18"/>
    </inkml:brush>
  </inkml:definitions>
  <inkml:trace contextRef="#ctx0" brushRef="#br0">1766 45 3712,'0'-2'104,"-1"1"1,0-1 0,0 1-1,0-1 1,0 1 0,0-1-1,0 1 1,0 0-1,0 0 1,0 0 0,-1-1-1,1 1 1,0 1-1,-1-1 1,1 0 0,-1 0-1,1 0 1,-1 1-1,-3-2 1,-6-3 517,8 5-413,-1-1 0,1 0-1,-1 1 1,1 0-1,-1-1 1,1 2-1,-1-1 1,-4 1-1,-5 0 193,-66 0 1443,28 1-989,-1-3 1,-52-7-1,44 2-350,-115 2-1,107 5-94,-203 8 1227,211-10-1344,0 3 1,0 3-1,-79 15 0,81-8-1239,0-3 0,0-2 0,-1-3 0,-107-6 0,65-10-2259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7:51.761"/>
    </inkml:context>
    <inkml:brush xml:id="br0">
      <inkml:brushProperty name="width" value="0.1" units="cm"/>
      <inkml:brushProperty name="height" value="0.1" units="cm"/>
      <inkml:brushProperty name="color" value="#FFFC18"/>
    </inkml:brush>
  </inkml:definitions>
  <inkml:trace contextRef="#ctx0" brushRef="#br0">1794 96 3712,'-6'-5'395,"5"4"-299,-1 0 1,1-1-1,-1 1 0,1 0 0,-1 0 0,1-1 1,0 1-1,0-1 0,0 1 0,-1-1 0,2 1 1,-1-1-1,0 0 0,0 0 0,0 1 1,1-1-1,-1 0 0,1 0 0,0 0 0,-1 0 1,1-3-1,0 2-9,0 1 0,0 0-1,-1 0 1,1 0 0,-1 0 0,1 0 0,-1 0 0,0-1-1,0 1 1,0 1 0,0-1 0,0 0 0,0 0 0,-1 0 0,1 1-1,0-1 1,-1 0 0,0 1 0,1-1 0,-1 1 0,0 0 0,1 0-1,-1-1 1,0 1 0,0 0 0,0 1 0,0-1 0,0 0-1,0 1 1,-1-1 0,1 1 0,-4-1 0,-3 0 166,-1 0 1,1 1-1,0 0 0,0 0 1,-1 1-1,-12 3 1,-23 8 292,0 3-1,1 2 1,-59 31 0,34-16-345,29-15 109,-2-2 0,0-2 0,-1-1 0,0-3 1,-55 6-1,19-1-254,-9 1 203,-127-1 903,104-13-708,-120-3 468,80-16-251,82 8-921,58 9 146,-37-8-2015,25 1-153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30:17.613"/>
    </inkml:context>
    <inkml:brush xml:id="br0">
      <inkml:brushProperty name="width" value="0.1" units="cm"/>
      <inkml:brushProperty name="height" value="0.1" units="cm"/>
      <inkml:brushProperty name="color" value="#E71224"/>
    </inkml:brush>
  </inkml:definitions>
  <inkml:trace contextRef="#ctx0" brushRef="#br0">2315 97 2816,'-2'-1'66,"1"0"1,-1 0-1,0 0 0,1 1 1,-1-1-1,1-1 0,-1 1 1,1 0-1,-1 0 1,1-1-1,0 1 0,0 0 1,0-1-1,0 1 0,0-1 1,0 0-1,0 1 1,0-1-1,1 0 0,-1 1 1,0-1-1,1 0 0,0 0 1,-1 0-1,1 1 0,0-1 1,0 0-1,0 0 1,0 0-1,0 0 0,1 1 1,-1-1-1,0 0 0,1 0 1,0-2-1,1 0 164,-1 0 0,1 1 0,0-1 0,0 1 0,0-1 0,1 1 0,6-9 4876,-9 12-5051,-8-3 1718,-9 4-1324,-1 1 0,-32 8 0,32-6-379,1-1 0,-37 3 0,-52-5 510,-100-2 280,-68 4 318,99 3-863,-31 3 501,100-3-384,40 1-214,37-4-31,-29 1 0,-540-4 2885,473 7-5678,1 14-4270,66-11 2583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30:32.548"/>
    </inkml:context>
    <inkml:brush xml:id="br0">
      <inkml:brushProperty name="width" value="0.1" units="cm"/>
      <inkml:brushProperty name="height" value="0.1" units="cm"/>
      <inkml:brushProperty name="color" value="#E71224"/>
    </inkml:brush>
  </inkml:definitions>
  <inkml:trace contextRef="#ctx0" brushRef="#br0">10787 192 5248,'-8'-2'335,"1"0"0,-1 1 1,1 0-1,-1 0 0,0 1 1,1 0-1,-12 1 0,10 0-387,-1-1-1,-15-1 0,20 1 539,-1-1-1,0 1 1,1 0 0,-1 1 0,1-1-1,-1 1 1,1 0 0,-9 3 0,-3 3 144,-1-1-1,1-1 1,-20 3 0,27-6-477,0-1-1,0 0 0,0-1 1,0 0-1,0-1 0,0 0 1,-13-3-1,-2-1 370,-1 2 1,1 1-1,-51 2 0,33 0-366,-47 0 66,-116 15-1,138-6 438,-91 0-1,-203 2-66,274-4-565,-251 18 197,83-10 9,48-1 259,-141-20-280,105-2-248,154 4 123,-141-26-1,33 3 3,65 17 9,-113-15 161,-161-22-110,189 33-62,-353-10 317,2 33-281,297 3 10,-2-1-21,181-11-89,-217 6 98,184 0 18,-181-12-1,57 0-97,182 6 4,-31 3 123,39-1-335,-73-6 0,-298-30 871,275 23-816,23-2 310,0 0 52,-239-7 28,190 2-64,28 1 46,-343-5 638,2 40-1982,358-2-1704,-69 16-6499,174-26 7588,0-1 0,0-1 0,0-2 0,-49-3 0,-26-15-1208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30:34.732"/>
    </inkml:context>
    <inkml:brush xml:id="br0">
      <inkml:brushProperty name="width" value="0.1" units="cm"/>
      <inkml:brushProperty name="height" value="0.1" units="cm"/>
      <inkml:brushProperty name="color" value="#E71224"/>
    </inkml:brush>
  </inkml:definitions>
  <inkml:trace contextRef="#ctx0" brushRef="#br0">4152 48 6144,'-9'-3'1225,"9"3"-1126,-1 0 1,0-1-1,0 1 0,1 0 0,-1-1 1,0 1-1,0 0 0,0 0 0,0-1 1,1 1-1,-1 0 0,0 0 1,0 0-1,0 0 0,0 0 0,1 1 1,-1-1-1,0 0 0,-1 1 0,1-1-71,0 0-1,0 1 0,0-1 1,0 0-1,0 0 0,0 1 0,0-1 1,0 0-1,0 0 0,0 0 1,0 0-1,1 0 0,-1 0 0,0-1 1,0 1-1,0 0 0,0 0 1,0-1-1,0 1 0,0-1 0,-1 0 1,-9-2 139,-16 2 1055,-49-9 0,-16-2 78,-341 6 1092,364 6-2139,-197 15 186,161-6-190,-86 6-127,-304 13 482,471-28-570,-321-9 1628,-54 3-1238,150 6-352,32-1 233,-159-6-338,-23-22-5071,181 17-1525,106 0 3221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30:56.375"/>
    </inkml:context>
    <inkml:brush xml:id="br0">
      <inkml:brushProperty name="width" value="0.1" units="cm"/>
      <inkml:brushProperty name="height" value="0.1" units="cm"/>
      <inkml:brushProperty name="color" value="#E71224"/>
    </inkml:brush>
  </inkml:definitions>
  <inkml:trace contextRef="#ctx0" brushRef="#br0">6205 163 640,'-1'0'26,"0"0"0,0 1 0,0-1 0,0 0 0,0 1 1,0-1-1,1 1 0,-1-1 0,0 1 0,0-1 0,0 1 0,0-1 0,1 1 0,-1 0 0,0 0 1,1-1-1,-1 1 0,1 0 0,-2 1 0,-10 21 43,7-14-36,3-4 60,-2 0 0,1 0 0,0-1 1,-1 1-1,0-1 0,0 1 0,-1-1 0,1-1 0,-9 7 0,10-8 55,0-1-1,0 1 0,0-1 0,-1 0 0,1 0 1,0 0-1,0 0 0,-1 0 0,1-1 0,0 0 0,-1 1 1,1-1-1,0 0 0,-1-1 0,1 1 0,0-1 0,0 1 1,-6-3-1,-18-7 594,0-2 0,1 0 1,0-2-1,-34-24 0,32 12-54,24 22-562,0-1 0,0 1 0,-1 0 0,-8-6 0,-10-4 253,-10-5-169,12 9-37,-33-21 1,42 23-145,0 2 48,0 0-1,0 1 0,0 0 0,-1 1 1,1 1-1,-1-1 0,-26-1 0,-95 1-31,91 4 36,-7 3-12,-67 10 1,25 0 215,51-11 13,-68-5-1,17-1-121,-238 4-20,309 1-190,-1 1 1,-39 10-1,40-8 36,1 0 0,-41 2-1,30-7 10,-49-10 0,48 6-20,-52-2 0,51 7-1,-51 0 104,-160 19 1,204-12-56,-66 9-124,75-16 21,-46-4 1,-4-1 236,42 5-162,-85 0-39,-166 20 0,267-17 29,0-1 0,0 0 0,0-2 0,0-1 0,-34-5 0,2-1 12,1 2 1,-59 3-1,108 2-12,-49-1 43,-76 11 0,14 13 63,16-3 17,66-16-140,0-2 0,-46-3 1,23 0 66,-50-1 7,-121 5 46,140 8-92,55-5-19,-56 1 0,50-9 48,-71-13 1,72 8 12,-74-3-1,49 10 47,-121 14 0,160-9-99,-9 1-16,0-2 0,-34 1 0,17-3 2,31-1 26,-1 0 0,1-2 1,0 0-1,-32-6 1,-148-37 243,130 26-166,38 10 103,1-1-1,-39-16 1,68 24-189,-4-1 33,-1 1 1,1-1-1,-1 1 1,0 0 0,-9 0-1,13 1-30,0-1-1,1 1 0,-1 0 0,0 1 1,0-1-1,0 0 0,0 0 0,0 1 1,1-1-1,-1 1 0,0-1 0,0 1 1,1 0-1,-1 0 0,0 0 1,1 0-1,-1 0 0,1 0 0,0 0 1,-3 3-1,0 3-182,1 0-1,1 0 1,-1 0 0,1 0-1,0 1 1,0-1 0,0 12 0,0-8-174,-12 66-2119,-14 1-848,27-74 3146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35:00.937"/>
    </inkml:context>
    <inkml:brush xml:id="br0">
      <inkml:brushProperty name="width" value="0.1" units="cm"/>
      <inkml:brushProperty name="height" value="0.1" units="cm"/>
      <inkml:brushProperty name="color" value="#E71224"/>
    </inkml:brush>
  </inkml:definitions>
  <inkml:trace contextRef="#ctx0" brushRef="#br0">0 68 2304,'1'-5'140,"0"0"1,0 0-1,0 0 1,1 0-1,0 0 1,0 0-1,3-5 1,-4 8-100,0 0-1,0 1 1,0-1 0,1 1 0,-1-1 0,0 1 0,1 0 0,-1 0 0,1-1-1,0 1 1,-1 0 0,1 0 0,0 0 0,0 1 0,-1-1 0,1 0 0,0 1-1,0-1 1,0 1 0,0 0 0,0-1 0,3 1 0,4 1-19,0 0 0,1 0 1,-1 1-1,0 0 0,0 0 1,0 1-1,10 5 0,59 33-73,-50-25 68,-12-6 55,0 1 0,0 1 0,14 15 0,-12-10 181,26 16 1,-28-23-12,0-1 0,1-1 0,0 0 1,1-1-1,31 7 0,94 12 651,-95-22-755,0-2 1,58-5-1,-6 0 71,219 17 362,156 55-262,-373-44-125,1 1-171,-9-7 178,45 6-126,-102-21-55,197 18-42,-179-20 100,1-2 0,67-10 0,30-18 305,-75 9-347,135-38 33,-166 44-62,49-6 1,-33 7 55,99-13 156,-28 6-119,226-24 117,-315 39-153,12-3 48,0-3-1,89-26 0,124-32 69,-207 57-178,0 2-1,85 1 0,-102 7 36,-1-2 0,66-12-1,-35 3-55,0 4 0,1 3-1,108 6 1,-78 7 24,-58-3 83,0-2 0,76-5 0,110-10 245,-184 14-297,0 2-1,80 16 1,-75-7-117,-13-2 113,1-2 1,0-2 0,57 2 0,336 5 244,-420-12-276,25 2 38,1-1 0,0-3 0,55-5 0,-1-7 12,0 5 0,1 5 1,155 14-1,-203-9-22,0-3 0,68-8 0,32-1 31,-89 8-30,162 7 82,-185-2-109,0-2 0,0-2 0,0-1 0,0-2 0,44-9 0,-25 1 110,0 3 0,94 0 0,39 14-17,-89-1-140,143-10-49,-57-2 51,33 19 174,4 0 2,-42-16-122,121 3 12,-192 14-22,-38-3 0,196 1 136,-198-11-100,-1 3 0,124 21 1,-116-12-22,1-4 1,104-1-1,23 0 72,-23 11 12,-128-14-125,1-2 1,0-3-1,66-10 0,64-1-66,64 27 103,56-1 277,-152-18-296,168 18 0,-163-1 41,291 36 51,-365-36-65,134 2 0,281 0-33,40-7 81,-404-19 79,26-1-313,-90 9 195,73-13 0,-74 7 8,73-1 0,-12 5 35,132-24 1,-29 1-26,-230 28-39,341-19-270,-309 16 289,-1 0 0,1-3 0,43-11 0,-16 2-31,-15 7 30,0 2 1,90 0 0,100 22-199,-206-13 272,1-2 0,56-6 0,66-18-66,-92 14-59,-1 3-1,1 2 0,112 9 1,-79-2-23,120-11 0,29-1 91,-131 15-59,-49-2 107,94-5-1,-18-8-97,277 18 0,-179-5 67,-36-3-75,74 27 45,-9 1 22,-29-5-20,133 4-19,111-31-4,-328-7 41,-2 1 40,-144 9-67,0 1-1,0-1 1,0 1-1,0 1 0,0 0 1,12 4-1,-20-5-105,1 0-1,-1 0 0,1 1 1,-1-1-1,0 0 0,1 1 0,-1-1 1,0 1-1,0 0 0,0 0 1,0 0-1,0 0 0,0 0 1,-1 0-1,1 0 0,-1 1 1,0-1-1,1 1 0,-1-1 1,0 1-1,0-1 0,0 1 0,-1-1 1,1 1-1,-1 0 0,0 0 1,1 4-1,-1-4-158,0 0 0,0 0-1,-1 0 1,1 1 0,-1-1 0,0 0 0,0 0-1,0 0 1,0 0 0,0 0 0,-4 5 0,4-6 65,0-1 0,-1 1 1,0-1-1,1 1 0,-1-1 1,0 1-1,1-1 0,-1 0 1,0 0-1,0 0 1,0 0-1,0 0 0,0-1 1,-1 1-1,1-1 0,0 1 1,0-1-1,0 0 0,0 1 1,-1-1-1,-3-1 1,-11-1-720,0-1 0,-28-9 1,45 12 903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35:03.008"/>
    </inkml:context>
    <inkml:brush xml:id="br0">
      <inkml:brushProperty name="width" value="0.1" units="cm"/>
      <inkml:brushProperty name="height" value="0.1" units="cm"/>
      <inkml:brushProperty name="color" value="#E71224"/>
    </inkml:brush>
  </inkml:definitions>
  <inkml:trace contextRef="#ctx0" brushRef="#br0">0 52 1280,'31'0'785,"-16"-1"-381,0 0-1,0 2 0,0 0 1,0 1-1,25 5 0,25 8 1282,39 12-459,-63-17-722,41 15 1,-55-17-533,0 0 0,0-2 0,54 5 0,-64-10 196,0-2 1,0 0-1,29-5 0,-2-1-4,246-12 775,-286 19-940,144 5 183,-77 0-184,135-10 0,-45 0 28,-26 6 117,226-6 247,-41 3-316,35-2-73,-228-4 93,0 5 0,147 14 0,54-4-27,-35-4 26,-200 4-62,168 5 109,183-12-108,-343 3 11,113-11-1,121 9 85,-138 4-30,83-25-139,-8 1 164,42 5 257,150-25-246,-188 14-220,55-1 36,-133 27 55,87-3 8,-87-4 185,-40 2-122,-146 3-66,182-2 307,-187 4-413,0 0 1,0 0 0,0 1-1,0 0 1,0 0-1,0 1 1,0 0-1,12 7 1,-10-5-604,-1 1 0,0 1 1,0-1-1,-1 1 0,13 14 0,7 16-2046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35:22.747"/>
    </inkml:context>
    <inkml:brush xml:id="br0">
      <inkml:brushProperty name="width" value="0.1" units="cm"/>
      <inkml:brushProperty name="height" value="0.1" units="cm"/>
      <inkml:brushProperty name="color" value="#E71224"/>
    </inkml:brush>
  </inkml:definitions>
  <inkml:trace contextRef="#ctx0" brushRef="#br0">0 77 2304,'9'0'619,"-5"1"-529,0-1 1,0 0 0,0-1-1,0 1 1,0-1 0,0 1-1,0-1 1,4-2 0,28-6 287,-28 8-154,-1-1 0,0 1 0,11-6 0,-2 0 362,24-10 1101,-37 16-1609,-1 0 0,1 1 0,-1-1 0,1 1 0,0 0 0,-1 0 0,1 0 0,0 0 0,-1 0 0,1 0 0,0 1 0,-1 0 0,5 1 0,4 2 25,1-1 0,-1 1 0,1-2 0,0 0 0,0 0 0,0-1 0,15 0 0,85-11 1032,-3 0-251,-65 10-782,75 1 61,154-20-1,-224 14-68,-1 1 1,0 3 0,1 2 0,-1 2 0,0 2 0,0 3-1,0 1 1,53 18 0,-68-19-62,1-1 0,0-3 0,-1 0 0,67-3 0,138 17 71,-133-7-42,-49-6 28,252 14 561,192 5-171,-404-18-344,95-5 0,-99-3-125,112 12-1,-126 0 49,182 14 160,-86-14 7,173 32 1,-130-23-91,0-18 110,-102-2-164,-42 1-15,17 1 1,144-17 0,14-18 125,85-13 451,-222 26-670,43-6-103,149 3 438,-219 21-344,91-17 0,-60 6 9,-50 9 47,71 3-1,65 13 47,-64-2-47,48-14-22,-46 0 15,162 15 14,-16-13-34,-52-3 62,-120 11-119,132-1 53,-113-11 67,220 15 0,-272-1-35,122-5 1,-59-9-41,265 22 0,-330-11 49,1-3 0,89-12-1,14 0 21,14 15-35,73-4 130,124-4-6,-264 13-125,-70-3-42,88-4-1,89-9 109,-175 9-96,111 18 0,-56 7 10,-63-13-20,70 8-1,396 55 27,-347-51-36,-107-19 56,96 1 91,-19-1-195,-75-2 103,125-6-1,-106-7 64,60-3-46,-137 11-83,19 0 61,39 5 0,-61-4-204,1 0-1,-1 0 1,1 0-1,-1 1 1,1 0-1,-1 1 1,0 0 0,0-1-1,0 2 1,-1-1-1,10 8 1,-12-8-180,0 0 1,-1 0-1,0 1 1,1-1-1,-1 0 1,-1 1-1,1 0 1,0-1-1,-1 1 1,0 0-1,0 0 1,0 0-1,1 7 1,-2-11 270,0 0 1,0 1 0,0-1 0,0 1-1,0-1 1,0 0 0,0 1-1,0-1 1,-1 0 0,1 1 0,0-1-1,0 0 1,0 1 0,0-1-1,0 0 1,-1 1 0,1-1 0,0 0-1,0 1 1,-1-1 0,1 0-1,0 0 1,0 1 0,-1-1 0,1 0-1,0 0 1,-1 0 0,1 1-1,0-1 1,-1 0 0,1 0 0,0 0-1,-1 0 1,0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35:24.850"/>
    </inkml:context>
    <inkml:brush xml:id="br0">
      <inkml:brushProperty name="width" value="0.1" units="cm"/>
      <inkml:brushProperty name="height" value="0.1" units="cm"/>
      <inkml:brushProperty name="color" value="#E71224"/>
    </inkml:brush>
  </inkml:definitions>
  <inkml:trace contextRef="#ctx0" brushRef="#br0">19 168 2048,'-9'4'477,"-1"0"830,19-2-243,37-1 125,0 3 0,88 20 1,-110-21-833,0 0 1,1-1 0,44-4-1,-15 1 159,-34 0-408,1-1 0,20-5 0,-20 3 51,-1 1 0,23 0-1,286 3 733,-282 2-463,57 10 0,-55-5-328,59 1 0,57-18 161,-2 0 161,-95 11-337,2 0 47,-1-3-1,71-11 1,-21-5-10,225-4 1,-343 22-121,281-9 209,79-9 102,3 17 206,-167 2-572,19 8 237,70-1-181,194-11 7,-463 3 0,199-2 55,137-17-107,-91 6 201,-85-2-73,79-4-241,85-6 172,-50 2-39,2 16 78,3 0 16,58 3-14,263 14-100,-182-11 675,-233 1-509,-62 4 98,-114-1-536,-1 0-1,0 2 1,38 11 0,-53-13-87,-1 1 0,0 0 0,0 0 0,8 6 0,-3 1-1218,21 19 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35:52.046"/>
    </inkml:context>
    <inkml:brush xml:id="br0">
      <inkml:brushProperty name="width" value="0.1" units="cm"/>
      <inkml:brushProperty name="height" value="0.1" units="cm"/>
      <inkml:brushProperty name="color" value="#E71224"/>
    </inkml:brush>
  </inkml:definitions>
  <inkml:trace contextRef="#ctx0" brushRef="#br0">0 321 2944,'4'6'348,"0"-1"0,0 0 0,0 0 0,0 0 0,1-1 0,0 1 0,0-1 0,0 0 0,9 4-1,-12-7-245,0 1-1,1-1 0,-1 0 0,1 0 0,0 0 0,-1 0 0,1 0 0,0 0 0,-1-1 0,1 0 0,0 1 0,0-1 0,0 0 0,-1 0 0,1 0 0,0-1 0,0 1 0,-1-1 0,1 0 0,0 1 0,-1-1 0,1 0 0,-1-1 0,5-1 0,6-7 255,-8 5-192,0 1-1,1 0 1,-1 0-1,1 1 1,0-1-1,0 1 1,0 1-1,0-1 1,0 1-1,1 0 1,-1 0-1,1 1 1,12-2-1,-14 3-80,1-1 0,-1 0-1,1 0 1,-1-1 0,9-2-1,-8 1 67,0 1-1,-1 1 1,1-1-1,0 1 0,10-1 1,319 2 1254,-303 2-1288,0 1 1,38 9 0,-48-7-67,1-1 1,0-1-1,0-1 0,0-1 1,0-1-1,24-3 1,121-31 265,-96 17-226,1 4 0,0 2 1,102-1-1,-79 8 8,142-26-1,-143 16-126,141-5 0,-31 7 238,0 0-165,118 27-48,-247-12 116,1-3 0,88-11 0,95 0 153,-135 19-313,-58-2 74,126-6-1,-158-3-42,214-16-37,-168 16 155,87 9 1,191-2 108,-183-8-162,126 8 33,-250-6-51,55-11 1,12 0 81,223-1-180,-273 11 151,-1-4-1,74-16 1,13-2 100,199 10-225,-144-1 68,-23 0-18,73 25-23,-37 0-5,301 5 154,-233-13-210,-31-2 218,-253 2-138,388 8-81,-3-5 223,-264 1-140,118-16-126,-79-1 231,57 18-183,38-2 109,174-10-127,-50 12 97,-140-6-49,-79 12 150,24-1-385,-39-13 338,152 4 259,-292-1-300,97 8-52,156-9-1,-248-1 45,206-13-28,0 19 23,-175 0 72,1-3 0,98-9 0,-83 2-6,86 4 0,-72 2-13,-42 0-7,0 1 0,0 1 1,0 3-1,0 0 0,-1 3 0,0 1 0,-1 1 0,48 23 0,-70-27-465,0 0 0,0 1-1,-1 0 1,0 1 0,-1 0-1,0 0 1,0 1 0,-1 1 0,14 19-1,-12-15-212,-1 0-581,17 18 0,-19-26 437,0 0 0,0 0 0,1-1 0,11 7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36:59.790"/>
    </inkml:context>
    <inkml:brush xml:id="br0">
      <inkml:brushProperty name="width" value="0.1" units="cm"/>
      <inkml:brushProperty name="height" value="0.1" units="cm"/>
      <inkml:brushProperty name="color" value="#E71224"/>
    </inkml:brush>
  </inkml:definitions>
  <inkml:trace contextRef="#ctx0" brushRef="#br0">0 58 2432,'3'-4'129,"-1"1"-63,0 0-1,-1 0 0,1 0 0,0 0 1,0 1-1,1-1 0,-1 1 0,0-1 0,1 1 1,0 0-1,-1 0 0,1 0 0,0 0 1,0 1-1,4-2 0,4-1 27,0 1-1,0 1 0,1-1 1,-1 2-1,1 0 0,0 0 1,22 2-1,4 4-50,41 10 0,17 3 144,-29-10 142,193 12 1249,-188-19-1232,108 12 0,-125-6-256,36 7 64,-56-8-145,1-1-1,-1-1 1,45-2-1,107-13 107,7 0 596,-65 14-737,77-1-82,171-30 462,-218 26-389,29-3 132,-38-4-84,169 9 0,55-1 33,-154-3 66,-129 4-49,193-5-191,237-14-201,-281 12 412,54 1 318,129 5-623,37-3 399,-99 3-312,79 14 307,-108-4-253,44 3-132,-62 6 585,51 7-676,106-1 674,-147-10-432,34-4 108,-171-9 72,-92 2-37,158-3 39,241-9-113,-169 5 86,-45-1-6,78-1-74,90-7-141,-124 8 196,85 6 94,-296 2-165,108-9 28,-62-1 76,12 7-35,177-7-224,-329 6 141,370-11-132,-14 11 316,29 3-143,-293 1-124,227-12 132,-60-1 180,75-4-125,-87-3 176,-211 16-291,1 3 0,96 15 0,-139-14-156,-1 0 0,0 0 0,0 2 0,0-1 0,12 7 0,-20-8-51,0-1 1,0 1-1,-1-1 1,1 1-1,-1 0 1,1 1 0,2 3-1,-4-5 46,-1 0 1,0-1-1,0 1 1,0 0-1,0 0 0,0 0 1,0 0-1,-1 0 0,1 1 1,-1-1-1,1 0 0,-1 0 1,0 0-1,0 0 0,0 3 1,0-3 20,-1 0 0,1 0 0,-1 0 0,0 0 0,1 0 0,-1 0 0,0-1 0,0 1 0,0 0 1,-1-1-1,1 1 0,0 0 0,-3 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8:06.786"/>
    </inkml:context>
    <inkml:brush xml:id="br0">
      <inkml:brushProperty name="width" value="0.1" units="cm"/>
      <inkml:brushProperty name="height" value="0.1" units="cm"/>
      <inkml:brushProperty name="color" value="#FFFC18"/>
    </inkml:brush>
  </inkml:definitions>
  <inkml:trace contextRef="#ctx0" brushRef="#br0">17 0 128,'-11'4'96,"6"-8"-160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37:03.684"/>
    </inkml:context>
    <inkml:brush xml:id="br0">
      <inkml:brushProperty name="width" value="0.1" units="cm"/>
      <inkml:brushProperty name="height" value="0.1" units="cm"/>
      <inkml:brushProperty name="color" value="#E71224"/>
    </inkml:brush>
  </inkml:definitions>
  <inkml:trace contextRef="#ctx0" brushRef="#br0">1 263 1280,'4'-8'197,"1"0"-1,0 0 1,1 1 0,-1 0 0,1 0-1,1 1 1,-1 0 0,15-11 0,-4 5 131,0 1 0,1 1 0,0 0 1,0 1-1,27-8 0,-32 13-222,1 0-1,0 2 0,0-1 0,0 2 1,0 0-1,0 0 0,0 2 1,24 2-1,6 5 97,57 18 1,6-2-22,131 17 716,-194-35-914,252 23 989,-181-19-776,434 27 343,-331-31-464,1 3 79,-47-4-113,-67-1 11,145-13-1,-142 2-142,186 12 0,-66 3 81,770-8 810,-783 7-782,77 0 55,-142-16-42,126-2 66,212 22 116,-171 3-112,-156-5-228,-30-6 268,192-19 0,18 1-66,-103 0 67,-2 1-284,258 19 521,-264 4-395,-118 0-94,-39-2 166,19 1 69,-45-2-155,84-2-1,-8-5 60,178 23-1,-223-15-79,84-1 51,138 15 8,-116-8-6,130-8 84,-27-1-150,29 0 258,9 1-250,-30 2-187,-130-5 294,249 13 29,-94-8 24,3 1 112,-133 10-424,-66-10 340,-79-6-77,91-4-90,-3 0-53,35 15 204,-87-4-99,86-4 0,357 1 111,-155-4-81,-200-3 66,238-5-76,-223-3 12,31 1 46,-153 9-104,-1-2 0,76-11 0,-54-1 93,39-6-89,130-5 1,-188 23 22,0-3 0,78-15-1,317-58-17,-118 34-30,-125 14 194,-61 10-170,198-25-138,-217 30 187,179 4 0,-18 23-43,-198-6 0,92 5-94,136 8 65,-201-18 58,51 3-58,74 21 40,-108-11 138,-63-10-189,153-13-1,-132 2-11,367-36 191,-119 8-172,39-12 447,-300 33-70,240-18-915,-77 10 374,242-3 197,-259 8 32,-23 0-59,16 25 90,-82-1-19,60-12 109,-53-1-173,147 19-97,53-14-8,-97-4 122,48-2 61,5-15 102,2 30 224,-289-7-603,0 1-1,0 0 1,26 9-1,-42-10 11,0 0 0,0 0 0,0 1 0,0-1 0,0 1-1,-1 0 1,8 6 0,-11-7 38,1-1 0,0 1 0,-1 0 1,1 0-1,-1 0 0,0 1 0,1-1 0,-1 0 0,0 0 1,0 1-1,0-1 0,-1 0 0,1 1 0,-1-1 0,1 1 0,-1-1 1,0 4-1,0-6 60,0 1 0,0 0 1,0 0-1,0 0 1,-1-1-1,1 1 0,0 0 1,0 0-1,-1-1 0,1 1 1,-1 0-1,1-1 0,0 1 1,-1 0-1,1-1 0,-1 1 1,0-1-1,1 1 1,-1-1-1,1 1 0,-1-1 1,0 1-1,-1 0 0,2-1 111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37:06.598"/>
    </inkml:context>
    <inkml:brush xml:id="br0">
      <inkml:brushProperty name="width" value="0.1" units="cm"/>
      <inkml:brushProperty name="height" value="0.1" units="cm"/>
      <inkml:brushProperty name="color" value="#E71224"/>
    </inkml:brush>
  </inkml:definitions>
  <inkml:trace contextRef="#ctx0" brushRef="#br0">0 198 1664,'2'1'65,"0"-1"1,0 1-1,0 0 0,-1-1 1,1 1-1,0 0 1,0 0-1,-1 0 0,1 0 1,0 1-1,-1-1 0,2 2 1,11 7 124,27 13 135,-28-15-190,-1-1-1,1 0 1,27 9 0,-21-11 215,0-1 1,1-1-1,28 1 0,61-4 696,-49-1-533,142 11 86,1 0-596,14-17 556,3 0-14,-146 6-419,96-13-1,303-42 886,-365 44-758,351-45 67,356-39 32,-608 76-349,-46 6-123,568-20 445,-468 44-150,-189-3-249,114 26 0,-56 9 193,-84-26-144,70 16 0,-21-14-41,295 69 95,-321-69-19,1-4 1,1-2 0,104 4-1,-41-8 44,146 30-1,-218-30-102,0-2 1,79-4-1,26 2 115,394 19 62,-242-11 197,-163-4-277,10-13-42,-40 0-6,262 19 138,-154-12-116,-116-4 52,270 21-175,-90-12 281,-46-4-77,127 7-135,112 0 160,-413-8-78,126-14 1,-97 3-102,190 8 1,-189 4 33,152-16 1,3 0 118,128-2 31,46-5-74,-97-4 21,-2 1-16,31-4 55,-347 25-131,407-22 19,-102 10-4,33 9-104,-261 11 63,62 2 39,6-11 98,119 3 186,-237 2-186,1 3 1,87 20-1,-125-22-868,0 1 1,0 1-1,0 0 0,0 1 0,17 11 0,2 10-1924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37:12.660"/>
    </inkml:context>
    <inkml:brush xml:id="br0">
      <inkml:brushProperty name="width" value="0.1" units="cm"/>
      <inkml:brushProperty name="height" value="0.1" units="cm"/>
      <inkml:brushProperty name="color" value="#E71224"/>
    </inkml:brush>
  </inkml:definitions>
  <inkml:trace contextRef="#ctx0" brushRef="#br0">3 115 512,'0'1'29,"-1"0"-1,1-1 1,0 1 0,-1 0 0,1 0-1,0-1 1,0 1 0,-1 0 0,1 0-1,0 0 1,0-1 0,0 1 0,0 0 0,0 0-1,0 0 1,0-1 0,0 1 0,1 0-1,-1 0 1,0-1 0,0 1 0,1 0-1,-1 0 1,0-1 0,1 2 0,0-2 42,0 1 0,0-1 1,0 0-1,-1 0 1,1 1-1,0-1 1,0 0-1,0 0 0,0 0 1,0 0-1,0 0 1,0 0-1,0 0 1,0 0-1,0-1 0,-1 1 1,1 0-1,0-1 1,0 1-1,0 0 1,0-1-1,0 1 0,-1-1 1,2 0-1,69-42 2440,-54 31-2352,1 1 1,1 0-1,0 1 0,1 1 1,-1 1-1,25-6 1,-16 8-135,1 2 0,-1 1 0,52 1 1,86 16-3,27 0 263,37-11 394,259 37 0,-401-28-751,156 24 89,211 28 426,-111-17-445,24 0 107,-91-4 19,20 1 76,214 0 92,-95-18-211,-126-11 92,407-2-115,-470-14 202,388-5-149,-259-6-26,-5 1-49,18 1-37,548 14 53,-678 3-79,57 0-1,63-8 26,-190 1 12,-79-4 65,102-17 0,-30 1-185,74 9-8,-171 10 159,5-4 48,136-28 0,-54 5-120,-83 19 30,89-1 0,29 1 90,-17 6-186,102 1 139,-178 12 95,-61-5-119,41 0 0,-35-7-41,1-2 0,56-13 0,0 1 3,-78 13-102,-1 2 1,1 0-1,0 1 1,0 1-1,19 3 1,-30-3 22,-1 0 0,0 0 0,0 1 0,0 0 0,0 1 0,0-1 1,-1 1-1,1 0 0,-1 0 0,0 1 0,0-1 0,0 1 0,0 0 0,0 1 0,-1-1 0,0 1 0,7 10 0,-8-10-403,-1 1 0,1 1-1,-1-1 1,2 11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0:48.004"/>
    </inkml:context>
    <inkml:brush xml:id="br0">
      <inkml:brushProperty name="width" value="0.1" units="cm"/>
      <inkml:brushProperty name="height" value="0.1" units="cm"/>
      <inkml:brushProperty name="color" value="#E71224"/>
    </inkml:brush>
  </inkml:definitions>
  <inkml:trace contextRef="#ctx0" brushRef="#br0">17 72 2304,'-11'-15'864,"11"6"-672,-6-5-256,6 5-192,6 0-672,-1-6-192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0:48.385"/>
    </inkml:context>
    <inkml:brush xml:id="br0">
      <inkml:brushProperty name="width" value="0.1" units="cm"/>
      <inkml:brushProperty name="height" value="0.1" units="cm"/>
      <inkml:brushProperty name="color" value="#E71224"/>
    </inkml:brush>
  </inkml:definitions>
  <inkml:trace contextRef="#ctx0" brushRef="#br0">4 0 6528,'-1'1'195,"1"0"1,-1 1-1,1-1 0,0 0 1,-1 0-1,1 0 0,0 1 1,0-1-1,0 0 0,0 0 1,0 1-1,0-1 0,0 0 1,0 0-1,0 0 0,1 1 1,-1-1-1,0 0 0,1 0 1,-1 0-1,1 0 0,-1 0 1,1 1-1,0-1 1,1 1-1,3 4 460,0 1 0,1-2 0,6 7 0,4 4 206,-8-8-725,1-1 0,0 1 1,0-1-1,1-1 0,-1 0 1,1 0-1,1-1 0,-1 0 1,1-1-1,0 0 0,15 3 1,18 3-87,68 5 0,-93-13 0,237 36-3602,-223-28 1419,-9 0-256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0:48.717"/>
    </inkml:context>
    <inkml:brush xml:id="br0">
      <inkml:brushProperty name="width" value="0.1" units="cm"/>
      <inkml:brushProperty name="height" value="0.1" units="cm"/>
      <inkml:brushProperty name="color" value="#E71224"/>
    </inkml:brush>
  </inkml:definitions>
  <inkml:trace contextRef="#ctx0" brushRef="#br0">1 196 6912,'-1'-7'238,"1"0"0,0 0 0,1 1 0,0-1 0,0 0 0,0 1 0,1-1 0,-1 1 0,2 0 0,-1-1 0,1 1 0,0 0 0,0 0 1,1 1-1,-1-1 0,1 1 0,1-1 0,-1 1 0,1 1 0,0-1 0,9-7 0,-4 4-123,0 1-1,0 0 1,1 1 0,0 0 0,0 1-1,19-7 1,-26 10-64,1 1 0,-1 0 1,1 1-1,-1-1 0,1 1 1,-1-1-1,1 2 0,-1-1 0,1 0 1,0 1-1,-1 0 0,1 0 0,-1 0 1,0 0-1,1 1 0,-1 0 0,0 0 1,0 0-1,0 0 0,0 0 0,4 4 1,-3-1 88,0 0 1,0 0 0,0 0 0,0 0 0,-1 1 0,0 0 0,0-1-1,-1 2 1,1-1 0,-1 0 0,-1 1 0,4 9 0,-4-6 22,0 0 0,-1 0 0,0 0 1,0 0-1,-1 0 0,-1 0 0,-2 18 1,-4 1-436,0 1 1,-3-1 0,0-1 0,-24 46 0,-20 28-4577,28-59 1259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0:49.065"/>
    </inkml:context>
    <inkml:brush xml:id="br0">
      <inkml:brushProperty name="width" value="0.1" units="cm"/>
      <inkml:brushProperty name="height" value="0.1" units="cm"/>
      <inkml:brushProperty name="color" value="#E71224"/>
    </inkml:brush>
  </inkml:definitions>
  <inkml:trace contextRef="#ctx0" brushRef="#br0">340 28 5504,'-28'-7'1083,"-34"-10"1316,61 17-2276,0-1-1,0 1 0,0-1 0,0 1 0,0-1 1,0 1-1,0 0 0,0 0 0,0-1 0,0 1 1,0 0-1,0 0 0,0 0 0,0 0 0,0 0 0,0 1 1,-2-1-1,3 1-67,-1 0 0,1 0 0,-1-1-1,1 1 1,-1 0 0,1 0 0,-1 0 0,1 0 0,0 0 0,0 0 0,-1 0 0,1 0 0,0 0-1,0 0 1,0 0 0,0 0 0,0 0 0,1 1 0,-1 25 493,3 0 0,0-1 0,12 50 0,34 75 830,-10-36-1076,14 75-1989,-22-62-3335,-25-97 1966</inkml:trace>
  <inkml:trace contextRef="#ctx0" brushRef="#br0" timeOffset="1">64 455 4608,'-44'0'1760,"33"5"-1376,2 4 1760,9-3-1088,0 8 96,4 4 64,12 8 32,6-3-672,16-4 96,22-5 64,31-8-320,18-6-64,-7 0-736,-4-10-192,-2-4-960,-3 3-288,-13 2-1920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0:53.914"/>
    </inkml:context>
    <inkml:brush xml:id="br0">
      <inkml:brushProperty name="width" value="0.1" units="cm"/>
      <inkml:brushProperty name="height" value="0.1" units="cm"/>
      <inkml:brushProperty name="color" value="#E71224"/>
    </inkml:brush>
  </inkml:definitions>
  <inkml:trace contextRef="#ctx0" brushRef="#br0">2 463 3328,'0'-2'79,"-1"1"0,1-1 1,0 1-1,0-1 0,0 1 0,0-1 1,0 1-1,0-1 0,0 1 0,0-1 1,1 1-1,0-3 0,-1 4-49,1-1 0,-1 1-1,1 0 1,0 0 0,-1 0 0,1-1-1,-1 1 1,1 0 0,0 0 0,-1 0 0,1 0-1,-1 0 1,1 0 0,-1 0 0,1 0-1,0 1 1,-1-1 0,1 0 0,-1 0-1,1 0 1,0 1 0,25 2 402,131 1-43,-41-11-108,52 0 105,-63 2 77,201-36-1,-266 34-411,355-45 404,-268 37-307,22 4-30,171 9-1,16 0 453,139-7 416,-210 6-868,132 9 120,-82 0-140,120 5-93,-115-7 418,8 1-14,53 2-190,-1 1 5,-43-3-128,-36-1 53,103-5 152,-267-1-292,87 3 43,98-3-67,140-12 68,-145 0 142,-110 2-102,302-21 211,-460 29-293,228-15 213,254-3-290,-110 1-44,-176 21 137,-79-3-83,0 8 1,165 25 0,-16-3 200,-5 0-247,-211-14 134,134 2 0,214 9-16,-375-20 22,126-7 0,-47-2-29,151 9-41,-105-12 184,-112 2-154,378 0-116,-337 2 86,-56-1 70,430-5-17,-281-5-81,-92 3 365,313-29-35,-400 37-257,165-23-72,-58 7 33,159-5-70,-148 17 67,43-2 4,-78 11 48,148-2 168,-132-12-180,-11 1-44,332 12 204,-104 8 17,-101-6-269,65-6 32,-14-1 34,269 15 271,-386-8-249,296-10 34,-131-11-31,42-5 167,-124 5 153,106-26 67,-359 42-383,-3 0-322,1 1 0,0 1 1,0 0-1,0 2 0,0 0 1,0 0-1,0 2 0,0 0 1,-1 1-1,1 1 0,-1 0 1,0 1-1,-1 1 0,1 0 1,14 10-1,26 26-2849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2:17.094"/>
    </inkml:context>
    <inkml:brush xml:id="br0">
      <inkml:brushProperty name="width" value="0.1" units="cm"/>
      <inkml:brushProperty name="height" value="0.1" units="cm"/>
      <inkml:brushProperty name="color" value="#E71224"/>
    </inkml:brush>
  </inkml:definitions>
  <inkml:trace contextRef="#ctx0" brushRef="#br0">10313 49 3456,'-1'1'86,"1"-1"-1,-1 0 1,0 0 0,0 0 0,0 0 0,1 0-1,-1 0 1,0-1 0,0 1 0,1 0 0,-1 0-1,0 0 1,1-1 0,-1 1 0,0 0 0,1-1-1,-2 0 1,0-15 3524,2 15-3372,-1 1-149,1-1 0,0 1 1,0 0-1,-1 0 0,1-1 1,0 1-1,0 0 0,-1 0 0,1 0 1,0-1-1,-1 1 0,1 0 1,0 0-1,-1 0 0,1 0 1,0 0-1,-1 0 0,1 0 1,0 0-1,-1 0 0,1 0 0,-1 0 1,1 0-1,0 0 0,-1 0 1,1 0-1,0 0 0,-1 0 1,1 0-1,0 1 0,-1-1 1,1 0-1,0 0 0,0 0 0,-1 0 1,1 1-1,0-1 0,-1 0 1,1 0-1,0 1 0,0-1 1,0 0-1,-1 1 0,1-1 0,0 0 1,0 1-1,0-1 0,0 0 1,-1 1-1,1-1 0,0 0 1,0 1-1,0 1 890,-7 2-334,6-4-603,1 1 0,0-1 0,-1 1 0,1-1-1,0 0 1,-1 1 0,1-1 0,-1 0 0,1 0 0,-1 1 0,1-1-1,-1 0 1,1 0 0,-1 0 0,1 1 0,-1-1 0,1 0-1,-1 0 1,0 0 0,-26 5 2502,24-4-2455,1-1 0,0 0 0,0 0 1,0 0-1,0-1 0,0 1 0,0 0 0,-1-1 0,1 0 0,0 1 0,-2-2 0,-6-2 149,-13 2-47,21 2-148,-1 0 1,1 0-1,0 0 0,0 0 0,0 0 1,-1 0-1,1-1 0,0 1 0,-4-2 1,1 1 52,1 0 1,-1 0-1,0 1 0,0-1 1,0 1-1,0 1 1,-7 0-1,-6 0-25,-151-10 761,-13 7-578,96 4-108,-7 1 260,77-2-361,-31 6 1,30-5-9,-33 3 0,-205 18 507,247-22-560,-159 26-66,41-6 356,47-6-145,-25 4-7,-144-9 118,41-3-142,-3-1 38,131-7-164,-165 7 46,55 9 408,134-11-421,0-3 0,0-2 0,-67-10 0,101 9 13,-286-5 31,188 8-24,36-1-63,-292 4 74,1 21 137,286-18-179,-102-7 0,85-1 50,-190 15-44,249-11 8,0-2 0,-74-9 0,49 2 5,-125 5-95,108 2 218,-8 5-184,29-1 10,-20 4 46,58-5 7,1-1 1,-1-1-1,-36-3 1,-7-3 1,1 4 0,-1 2 1,-85 15-1,126-13 21,-94 15 47,76-11-61,1-2 0,-59 0 0,-36 4 26,-45 4-194,106-3 332,-68 7-258,91-16 93,0-2 0,-83-11 0,116 8-20,-292-23 293,221 20-129,42 1-249,10 0 77,-68-18 1,-16-1 61,-129 14-139,210 11 47,-42 3 25,62-2 49,-1 0 0,1-2 1,-1-2-1,-33-4 0,6-3-54,-72-1 0,59 6 24,-77 2-101,82 3 152,40 0-62,-38 7-1,40-4-18,-38 1-1,20-3 75,28-1-41,0 0 0,0-1 0,-23-3 0,17 1-25,0 1 0,-24 2-1,21 0 21,-35-4 0,29 1 59,-41 1 1,40 2 45,-37-4 0,46 2-3,-36 1 0,35 1-471,-31-3-1,49 2 134,0 0-1,-1 0 0,1 0 1,0-1-1,0 1 1,0-1-1,1 1 0,-1-1 1,0 0-1,0 0 1,0 0-1,0 0 0,-2-1 1,2-2-758,0 1 1,-1 0 0,1 0 0,0-1 0,1 1-1,-1-1 1,1 0 0,-1 1 0,0-8-1,-3-4-591,-1 0-1,0 0 0,-13-22 1,2 12-411,-33-39 0,44 56 1695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2:22.625"/>
    </inkml:context>
    <inkml:brush xml:id="br0">
      <inkml:brushProperty name="width" value="0.1" units="cm"/>
      <inkml:brushProperty name="height" value="0.1" units="cm"/>
      <inkml:brushProperty name="color" value="#E71224"/>
    </inkml:brush>
  </inkml:definitions>
  <inkml:trace contextRef="#ctx0" brushRef="#br0">8366 176 4992,'-28'-10'2554,"45"0"-4532,-13 6 2302,1 0-1,-1-1 1,0 1 0,0-1-1,-1 0 1,1 0 0,-1 0-1,0 0 1,3-9 0,-6 14-287,1-2 721,-2-11 2276,-6 11-2342,6 2-667,0 0 0,1 0 0,-1 0 0,0 0 0,1 0 0,-1 0 0,1 0 0,-1 0 0,0 0 0,1-1 0,-1 1 0,1 0 0,-1 0 0,0-1 0,1 1 0,-1 0 0,0-1 0,-1-1 113,0 1 1,0-1-1,0 1 1,0 0-1,0-1 0,0 1 1,0 0-1,-1 0 1,1 1-1,0-1 1,-1 0-1,1 1 1,-5-1-1,-36 2 1358,35 0-1291,1-1 0,-1 0-1,1 0 1,-15-2 0,-280-56 2504,244 53-2395,-101 4-1,78 2-70,-33-2 7,-197 7 742,239 0-935,-94 12-2,-130 13 391,138-18-220,-64 1-130,-60-6 118,14-1 26,201-2-171,-99 13-10,-340 36 358,273-35-301,181-14-88,23-1 52,0-1 0,0-1-1,0-2 1,-45-5 0,-153-23-29,129 18-97,22 5 92,-109 7 0,57 1-21,-33-4 59,-179 3 190,261 3-247,29-1-4,-99-5 1,-471-32 62,465 31-79,-62 0 1,152 4 48,-85 15 1,57-2 132,-171 8 0,18-13 3,-96-2 139,307-12-203,-50-11 0,-23-4 53,18 13 63,0 4-1,-111 10 1,72-3-1217,38-4-6438,23 2 249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8:08.224"/>
    </inkml:context>
    <inkml:brush xml:id="br0">
      <inkml:brushProperty name="width" value="0.1" units="cm"/>
      <inkml:brushProperty name="height" value="0.1" units="cm"/>
      <inkml:brushProperty name="color" value="#FFFC18"/>
    </inkml:brush>
  </inkml:definitions>
  <inkml:trace contextRef="#ctx0" brushRef="#br0">6085 56 3072,'6'-10'9285,"-7"9"-9144,0 0-1,1 0 1,-1 0 0,0 0-1,0 1 1,0-1-1,0 0 1,0 0 0,0 0-1,0 1 1,0-1 0,0 0-1,0 1 1,0-1 0,0 1-1,0 0 1,-1-1-1,1 1 1,0 0 0,0 0-1,-2-1 1,-33-4 914,19 4-876,0 0 0,0-2 0,-22-5 0,23 4-49,0 0 1,-1 1-1,-22 0 0,-229 17 990,188-5-751,-41 6 324,-228 29-322,190-26 175,113-10-473,-58 16 0,-28 6-48,108-26-2,-1 0 70,-44 2-1,-94-15-8,-3 0-3,162 9-81,-65 1 19,-127-17-1,93 1-42,-189-4 0,198 19 32,-233 5 294,94-3-31,138-4-50,-155 17 1,218-10-221,-1-2 0,1-2 1,-1 0-1,-38-6 0,9 0-83,-87 4 0,70 2 144,-202-1 381,252-1-511,-42-8 1,42 5 30,-43-2 1,63 6 37,-77-1-60,-173 22 0,141 5 320,78-16-83,-1-1 1,0-2 0,-65 3 0,-155 5 535,155-5-145,-147 8-2439,168-17-839,-21 4-1872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2:23.990"/>
    </inkml:context>
    <inkml:brush xml:id="br0">
      <inkml:brushProperty name="width" value="0.1" units="cm"/>
      <inkml:brushProperty name="height" value="0.1" units="cm"/>
      <inkml:brushProperty name="color" value="#E71224"/>
    </inkml:brush>
  </inkml:definitions>
  <inkml:trace contextRef="#ctx0" brushRef="#br0">1285 180 768,'-5'-3'409,"0"-1"0,1 0 0,-1 1 0,1-2 0,0 1 0,0-1 0,0 1 0,0-1 1,1 0-1,-5-10 0,4 9-73,1 0 0,-1 0 0,0 1 0,0-1 0,-1 1 0,0-1 1,0 2-1,0-1 0,-8-5 0,-4 0 234,-1 2 1,0 0-1,0 1 0,-1 0 0,0 2 1,-31-5-1,17 5-92,0 3 0,-1 0 0,-37 5 0,-24 10 782,0 1-296,38-10-731,-203 16 2218,88 4-5317,160-21 1106,0 0-1,-1 1 0,-17 8 0,-11 5-2592,-24 3 1062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2:28.531"/>
    </inkml:context>
    <inkml:brush xml:id="br0">
      <inkml:brushProperty name="width" value="0.1" units="cm"/>
      <inkml:brushProperty name="height" value="0.1" units="cm"/>
      <inkml:brushProperty name="color" value="#E71224"/>
    </inkml:brush>
  </inkml:definitions>
  <inkml:trace contextRef="#ctx0" brushRef="#br0">5918 349 5376,'-1'-2'113,"1"0"1,-1 0 0,1 0-1,0 0 1,0 0-1,0 0 1,0 1 0,0-1-1,1 0 1,-1 0-1,0 0 1,1 0 0,0 0-1,-1 1 1,1-1-1,0 0 1,0 0 0,0 1-1,0-1 1,0 1-1,2-3 1,5-6-236,0 1 0,24-21 8976,-32 29-8816,-1-1-1,1 1 1,0 0 0,0 0 0,-1 0-1,1 0 1,-1-1 0,1 1 0,-1 0 0,0 0-1,1 0 1,-1 0 0,0 0 0,0 0-1,1 0 1,-1 1 0,0-1 0,0 0 0,0 0-1,0 1 1,0-1 0,0 0 0,0 1-1,-1-1 1,1 1 0,0-1 0,0 1 0,0 0-1,-1 0 1,-1-1 0,-5 0 183,0 0 1,0 0-1,-11 1 0,14 0-85,-180 10 866,-85 24 705,244-30-1529,-27 8 1,-1 0 51,-39 6 42,0-4 0,-115 2 0,102-16-201,-121-1 154,159-2-178,-88-17-1,-158-53 68,170 36 151,93 27-254,-102-6 1,65 9 114,-14-3 8,-294-37 121,273 32-257,35 5 4,-107-6-63,113 12 265,-127-24 0,143 17-264,-86-3 1,95 10 125,-122 1 200,-30-3 17,58-5 277,-172 9 0,173 13-208,2 1 133,-228 22-1146,313-22-1504,0 3-1,-80 31 1,108-33-106,-1-2 0,0-1 0,0-2 1,-44 4-1,-34-6-2817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2:33.282"/>
    </inkml:context>
    <inkml:brush xml:id="br0">
      <inkml:brushProperty name="width" value="0.1" units="cm"/>
      <inkml:brushProperty name="height" value="0.1" units="cm"/>
      <inkml:brushProperty name="color" value="#E71224"/>
    </inkml:brush>
  </inkml:definitions>
  <inkml:trace contextRef="#ctx0" brushRef="#br0">0 1 2304,'0'0'960,"6"11"-768,5-2-992,-6-6-576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2:34.170"/>
    </inkml:context>
    <inkml:brush xml:id="br0">
      <inkml:brushProperty name="width" value="0.1" units="cm"/>
      <inkml:brushProperty name="height" value="0.1" units="cm"/>
      <inkml:brushProperty name="color" value="#E71224"/>
    </inkml:brush>
  </inkml:definitions>
  <inkml:trace contextRef="#ctx0" brushRef="#br0">3765 76 4480,'5'-10'1128,"1"10"760,5 20 253,-9-14-1921,-1 1 0,1-1 0,-1 1 0,0-1 0,-1 1 0,0 0 0,-1 12 1,0 1 903,1-18-1007,0 0 0,0 0 0,-1 1 0,1-1 0,-1 0-1,0 0 1,0 0 0,0 0 0,0 0 0,0 0 0,0 0-1,0 0 1,0 0 0,-1-1 0,1 1 0,-1-1 0,1 1-1,-1-1 1,0 1 0,0-1 0,1 0 0,-1 0 0,0 1 0,0-2-1,0 1 1,0 0 0,-1 0 0,1-1 0,0 1 0,0-1-1,0 1 1,-3-1 0,-4 1 214,1 0-1,-1 0 0,-13 5 1,-6 0 75,-312 65 1578,271-55-1323,-18 7 63,51-13-572,-1-1-1,-53 7 1,14-11 33,1-3 0,-139-15 0,47 1-1,-168 9 1,183 4 91,-43-13 443,77 3-659,-15-6-473,44 3 730,-202-36 419,238 38-632,22 5 38,-42-13 1,14-2 382,-261-79-5,151 60-261,79 19-54,45 10-294,-84-22-2574,120 29 1768,0 1-1,-1 0 1,0 1-1,1 0 1,-1 1-1,0 0 1,1 0-1,-1 1 1,0 0-1,1 1 0,-15 4 1,-40 15-3926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2:42.997"/>
    </inkml:context>
    <inkml:brush xml:id="br0">
      <inkml:brushProperty name="width" value="0.1" units="cm"/>
      <inkml:brushProperty name="height" value="0.1" units="cm"/>
      <inkml:brushProperty name="color" value="#E71224"/>
    </inkml:brush>
  </inkml:definitions>
  <inkml:trace contextRef="#ctx0" brushRef="#br0">12871 249 6016,'-33'-5'13541,"33"4"-13420,0 1 0,0-1 0,0 1 0,-1-1 0,1 1 0,0-1 0,0 1 0,0-1 0,-1 1 0,1-1 0,0 1-1,-1-1 1,1 1 0,0-1 0,-1 1 0,1 0 0,0-1 0,-1 1 0,-90 0 2887,64-9-2682,24 8-330,1 1 1,0 0 0,0-1 0,0 0-1,0 1 1,0-1 0,0 0 0,-3-2-1,3 2 4,0 0 0,0 0-1,0 0 1,0 1 0,0-1-1,0 0 1,0 1 0,-4-1 0,0 0 23,0 0 0,0 0 0,0-1 1,0 0-1,0 0 0,0 0 0,-6-4 0,-3-1 26,7 3-17,-1 1-1,0 0 0,1 1 1,-1-1-1,0 2 0,0-1 1,-16 0-1,12 2-43,0-1-1,-14-3 1,24 3 17,-20-4 124,19 3-104,-1 1-1,0 0 1,0 0 0,-1 0-1,-4 0 1,-50 0-34,-96 5 248,131-2-242,18-2 37,0 0 0,0 1 0,-13 2 0,-4 2 2,-1 0-1,-1-2 1,1-1 0,0-1 0,-1-1 0,-40-6 0,-15 3 116,1 1 37,-136-16 99,66 8-213,121 9 131,-8-3-93,-48-10 175,73 12-256,1 1 0,0 0 0,0 1 0,-17 1 0,-3 1 0,0-3-16,11 1 12,0 0 0,0 1 0,-23 4 0,19-2 16,-1-1 0,1-1 0,-32-2-1,7 0-116,17 1-13,-60 10 1,83-9 118,-1-1 1,-15 0-1,18 0-3,-1-1 1,1 1-1,-1 1 1,0 0-1,-8 2 1,-2 0-41,0-1 0,0 0 0,-1-1 0,-31-3 0,6 1 6,-182 1 474,150 9-433,55-9-37,4-1 0,0 1 0,0 1 0,0 0 0,0 1 0,0 1 0,-16 5 0,22-5 16,0 0 0,-17 2 1,-19 4 35,40-7-46,1-1-1,0 0 0,-13 1 0,-3 1 1,-13 1 66,0-1 0,0-1 0,-42-4 1,11 1-5,16 1 81,11 2-51,0-3 0,-77-11 0,73 6-219,29 5 154,1-1 0,-15-3 1,23 3-33,-70-16-253,38 9 304,-7-1 8,24 6-60,-8-1 0,-43 0 32,-113 1-64,155 4-142,-14 0 101,-78 8 0,94-7 57,23-1 37,0 0-1,0 0 1,0 1 0,0-1-1,0 1 1,0-1 0,-7 3-1,-3 2-33,0-1-1,0 0 0,-15 1 1,26-5 14,-28 4 75,-57-2-1,69-2 3,-27-9-62,-57-2 80,-36 3-234,67 3 164,32 2-72,-61 3 0,37 2 362,61-2-330,-1 0 0,0 1 0,1 0 0,-1-1-1,-5 3 1,-17 3-109,-56 3 102,-538-9 85,539 9 181,10 0-266,-339-9 373,161 11-341,-166-8 111,116 3-90,-417-6 358,596-7-417,2-1 102,-238-1-33,206 0-218,32 1 281,39 1-39,-291-32 62,288 26-128,-25-2 0,-202-14-37,206 21 63,-101-13-10,156 16 14,0 3-1,-50 3 0,26 0-85,-424-5 56,310 18 53,86-4-20,-245 4 111,-71-5 224,309-7-484,-84 7-1619,172-6 583,0 1 0,1 1 0,-32 12 0,-50 30-4727,14-6 1263,-16-2-558,0-4 1036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4:49.067"/>
    </inkml:context>
    <inkml:brush xml:id="br0">
      <inkml:brushProperty name="width" value="0.1" units="cm"/>
      <inkml:brushProperty name="height" value="0.1" units="cm"/>
      <inkml:brushProperty name="color" value="#E71224"/>
    </inkml:brush>
  </inkml:definitions>
  <inkml:trace contextRef="#ctx0" brushRef="#br0">3851 198 2944,'-1'0'58,"0"0"0,1-1 0,-1 1-1,0 0 1,1-1 0,-1 1 0,1-1 0,-1 1 0,1-1 0,-1 1 0,1-1-1,-1 1 1,1-1 0,-1 0 0,1 1 0,0-1 0,-1 0 0,1 1 0,0-1-1,0 0 1,-1 1 0,1-1 0,0 0 0,0 1 0,0-1 0,0 0 0,0 0-1,0 1 1,0-1 0,0 0 0,0 0 0,1 1 0,-1-1 0,0 0 0,0 1-1,0-1 1,1 0 0,-1 1 0,1-2 0,0-2-272,0 0 433,0-1-1,-1 1 1,0-1 0,0 1-1,0-1 1,0 0 0,-1 1-1,1 0 1,-1-1 0,-1 1-1,1-1 1,0 1 0,-1 0-1,0 0 1,0 0 0,0 0-1,-1 0 1,-3-4 0,5 7-151,0-1 0,0 1-1,0 0 1,0 0 0,0 0 0,-1 1 0,1-1 0,0 0 0,-1 0 0,1 1 0,-1-1-1,1 1 1,0-1 0,-1 1 0,1 0 0,-1-1 0,0 1 0,1 0 0,-1 0 0,1 0-1,-1 0 1,1 0 0,-1 1 0,-1-1 0,-5 2 224,0 0-1,0 1 1,-10 5-1,3-3-152,-80 36 1691,34-14-1169,52-23-598,0 0 76,0 0 0,-1 0 1,1-1-1,-1-1 1,0 1-1,1-2 0,-1 1 1,-12-1-1,17-1-106,1 0-1,-1-1 0,0 0 1,0 0-1,1 0 1,-1 0-1,0-1 1,1 0-1,-5-2 1,-37-26 174,35 22-114,-1 0 0,-19-9 0,4 6 43,-1 1 0,0 2 1,-48-9-1,-92-3 359,106 14-463,-111 1-49,114 6 546,-158 17 704,131-7-1005,-432 3 519,355-15-465,-132 1-330,153 11 166,-192-8 543,-5-3-400,229 6-191,31-6-54,77 0-21,1 0 0,-1 0 1,0 1-1,1-1 0,-1 1 1,0-1-1,1 1 1,-1 0-1,0 0 0,1 0 1,-1 0-1,1 0 0,-2 1 1,2-1 9,0 0 0,-1 0 0,1 0 0,0 0 0,-1 0 0,1-1 0,-1 1 0,1 0 0,-1-1 0,1 0 0,-1 1 0,-2 0 0,-50 8 16,-9-4 64,60-5-71,1 0-1,0 0 1,0-1-1,0 1 1,0-1-1,0 1 1,0-1-1,1 0 1,-4-1-1,2 0-7,1 1-1,-1 0 1,1 0 0,-1 0 0,0 1-1,1-1 1,-1 0 0,0 1 0,-5 0-1,7 0-5,-14-10 0,13 9 5,-1 0-36,-14 2 9,-11-1 460,23-1-359,0 0 1,0 0-1,0 0 0,0 0 1,-9-5-1,-10-2-17,21 6-432,1 1-1,-1 0 1,0-1-1,1 0 1,-1 1-1,1-1 1,0 0-1,-1 0 1,1-1-1,0 1 1,0 0 0,1-1-1,-1 1 1,0-1-1,1 0 1,0 1-1,-2-6 1,-3-3-1511,-14-22-2817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4:36.949"/>
    </inkml:context>
    <inkml:brush xml:id="br0">
      <inkml:brushProperty name="width" value="0.1" units="cm"/>
      <inkml:brushProperty name="height" value="0.1" units="cm"/>
      <inkml:brushProperty name="color" value="#E71224"/>
    </inkml:brush>
  </inkml:definitions>
  <inkml:trace contextRef="#ctx0" brushRef="#br0">4664 248 4352,'-16'-15'3296,"12"16"-2860,1-1 0,-1 0-1,1 0 1,-1 0 0,-6-1 0,6 1-209,-33 3 534,29-2-576,0 0 0,0-1 0,0 0 1,-1 0-1,-9-2 0,16 1-114,-1 0-1,1 0 1,1 0 0,-1 0-1,0 0 1,0 0-1,0-1 1,-2-1-1,-10-8 159,-62-28 614,-10-8-219,-86-20 75,159 62-614,-1 0 1,1 1 0,-1 0 0,0 1 0,-23-2 0,-72 2 182,71 3-81,-47-5 0,-52-9 55,-140 4 1,225 10-253,-1-1 140,-64 7 1,-50 9-137,-15-10-67,24-2 29,86 5 233,-127 29 1,137-22-144,-1-1 1,-1-4 0,-91 4-1,77-12 4,0 4 0,-107 23 0,39-11 32,77-12 92,-12 0 107,1-4 0,-83-9-1,2 6 337,36 0-242,10-2-164,-109-7 122,168 8-322,1 2 0,-83 10 0,13 1-1638,54-11-1042,62 0 1815,0-1 1,-1-1-1,1 1 0,0-2 0,-14-4 0,-6-11-2088,20 11 1991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4:38.815"/>
    </inkml:context>
    <inkml:brush xml:id="br0">
      <inkml:brushProperty name="width" value="0.1" units="cm"/>
      <inkml:brushProperty name="height" value="0.1" units="cm"/>
      <inkml:brushProperty name="color" value="#E71224"/>
    </inkml:brush>
  </inkml:definitions>
  <inkml:trace contextRef="#ctx0" brushRef="#br0">4206 159 3712,'-4'-9'688,"3"6"-560,-1 1 0,1-1 0,0 1 0,-1 0 0,0-1 0,1 1 0,-1 0 0,-2-2 0,2-12-262,2 7-180,-2 4 427,1 1 0,-1-1 0,0 1 0,0 0 0,0 0 0,-1 0 0,1 0 0,-1 0 0,0 0 0,0 0 0,0 1 0,-6-5 0,3 4 36,0-1 0,0 2 0,-1-1 0,1 1 0,-1 0 0,0 0 0,-9-2 0,-6 0 91,-1 1 0,1 1 0,-1 1 0,-26 2 0,14 1 130,-44 9 0,14-2 117,-198 26 150,-1 0-288,8-7 350,-46 6-438,114-12-170,101-11 98,-96 8 171,-239 2 611,-96-20-635,349-10 220,-3 0 61,-39 1-163,-52-6-199,-10 1-4265,251 14 3173,4 1-696,-1-2-1,1 0 1,-37-6 0,38 1 15,-31-13 1,48 19 1517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4:54.383"/>
    </inkml:context>
    <inkml:brush xml:id="br0">
      <inkml:brushProperty name="width" value="0.1" units="cm"/>
      <inkml:brushProperty name="height" value="0.1" units="cm"/>
      <inkml:brushProperty name="color" value="#E71224"/>
    </inkml:brush>
  </inkml:definitions>
  <inkml:trace contextRef="#ctx0" brushRef="#br0">14400 165 3328,'-1'-1'79,"-1"-1"147,-1 0-1,1 0 1,-1 0-1,1 1 0,-1-1 1,0 0-1,-3 0 1,4 1-196,1 1 0,0 0 0,-1 0 0,1 0 0,0 0 0,-1 0 1,1 0-1,-1 0 0,1 1 0,0-1 0,-1 0 0,1 1 0,0-1 0,0 1 1,-1 0-1,1-1 0,0 1 0,0 0 0,-2 1 0,-25 16 1098,-56 27 1,37-21 65,39-20-1028,-1 0-1,1 0 1,-1-1 0,0 0 0,0-1 0,0 1 0,0-2 0,0 1-1,-18-1 1,-22-3 544,-91-14-1,69 1-614,-43-4 269,25 13-263,0 5 0,-125 13 1,73 8-177,-31 1 524,106-15-215,-101 0-167,135-6-204,27 1 120,10 2 56,11 2 46,5-2-68,0 0 0,0-2 0,40-2 0,-18 0-10,259-4-173,129-23 76,-353 19 152,0 4 0,84 6 0,-81 10 333,-80-11-391,0 0 0,-1 0 0,1 0 0,0 0-1,-1 0 1,1 0 0,-1 0 0,1 0 0,0 1 0,-1-1 0,1 0 0,-1 0 0,1 0 0,-1 1 0,1-1-1,-1 0 1,1 1 0,-1-1 0,1 1 0,-1-1 0,1 0 0,-1 1 0,1-1 0,-1 1 0,0-1 0,1 1 0,-1-1-1,0 1 1,1 0 0,-2 0-1,1 0-1,0-1 0,0 1 1,-1-1-1,1 1 0,-1 0 1,1-1-1,-1 1 1,1-1-1,-1 1 0,1-1 1,-1 1-1,1-1 0,-1 0 1,1 1-1,-1-1 1,0 0-1,1 1 0,-1-1 1,1 0-1,-1 0 0,0 0 1,0 1-1,1-1 0,-1 0 1,-1 0-1,-121 15-119,63-8 196,1-2 0,-1-3-1,-72-6 1,-177-40 1222,218 31-1106,-1 4 1,-130 3 0,216 8-163,9 1-2,11 1 0,3-3-36,100-6-101,-94 3 47,37 2 0,-24 1 91,-13 2-17,-22-3-27,0 0 0,-1 0 0,1 0 0,0 1 0,0-1 0,-1 0 0,1 0 0,0 1 0,-1-1 0,1 0 0,0 1 0,-1-1 0,1 1 0,-1-1 0,1 1 0,-1-1 0,1 1 0,-1-1 0,1 1 0,-1-1 0,1 1 0,-1 0 0,0-1 0,1 1 0,-1 0 0,1 0 0,-1 0 12,-1 0-1,1 0 1,0-1 0,0 1 0,-1 0 0,1-1 0,-1 1-1,1-1 1,0 1 0,-1 0 0,1-1 0,-1 1-1,1-1 1,-1 1 0,0-1 0,1 1 0,-1-1 0,1 0-1,-1 1 1,0-1 0,1 0 0,-1 1 0,0-1 0,0 0-1,1 0 1,-2 1 0,0-1 0,-15 7 36,-1-1 0,0 0 1,0-2-1,-1 0 1,-33 3-1,-135-5 266,101-3-508,72 1 168,-44-1 212,-76 11-1,-17 18-221,85-11 158,-111 14-1,129-26-17,0-3 0,0-2-1,1-2 1,-70-12 0,59 6-30,-1 2 0,1 3-1,-1 3 1,-65 8 0,5-3 26,39-2-91,-210-1 462,155-3-603,-185-14 272,296 13-99,-156-24-42,153 21 56,0 1-1,0 2 1,-1 1 0,1 1-1,-53 6 1,-260 29-310,113-27 683,157-7-234,-82-2 682,20-17-717,83 10-287,-83-4-1,85 11 472,0-3 0,-91-19-1,105 17-207,-67-1 0,44 4-166,-39-7 339,-48-3-53,30 7-270,33-3 118,17-1-72,17 1-12,-79-4-7,-101-17 0,150 10 190,-90-36-1,82 23-155,-54-20 316,113 46-369,-2 2 1,1 1-1,0 1 0,-1 1 1,-32 2-1,-35-1 283,-114 3-149,130 7-61,40-4-81,-41 0 0,-330-5 27,276 10 153,2 0-146,-37-20-18,-75 0 105,210 10-103,-134 15-213,0-1 236,-125 7-36,162-9 103,-2 5-147,43-5 196,-54 8-160,37-5 138,-136 3 1,-97-13 3,212 0-62,46-1 44,-182 15-39,31 0 66,96-10 4,-90 2-5,-342-11-157,174 29 116,351-25 66,-117 18 191,-68 5 16,-106-18 208,-45 0-779,352-9 78,-129-5-3098,134 3 1684,1-1 0,-1-2 0,1 0 1,0-1-1,-25-11 0,-25-16-3746,-7 0 1301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5:17.870"/>
    </inkml:context>
    <inkml:brush xml:id="br0">
      <inkml:brushProperty name="width" value="0.1" units="cm"/>
      <inkml:brushProperty name="height" value="0.1" units="cm"/>
      <inkml:brushProperty name="color" value="#E71224"/>
    </inkml:brush>
  </inkml:definitions>
  <inkml:trace contextRef="#ctx0" brushRef="#br0">8521 230 3456,'-3'-2'482,"3"1"-356,-1 1 1,1-1-1,-1 1 1,1-1-1,-1 1 1,1-1-1,-1 1 1,1-1-1,-1 1 1,1-1-1,0 1 1,-1-1-1,1 0 1,0 1-1,-1-1 1,1 0-1,0 1 1,0-2-1,-29 16 1869,-106-5 2250,-28-16-2850,138 6-1147,-110-4 685,-26 3-353,89 3-221,57-1-269,-169-5 507,35-5-620,-43-4-28,90 9 380,4 1-29,-39-5-52,-86-11-320,-159-27 464,-15-2-160,-79 0-270,353 41 87,-23 4-193,-166 17 1,-7 2 488,-43-1-222,224-10 64,-6 1-235,1 1-222,-47 3 316,-348 9 393,526-18-436,-185 15-84,107-5 114,-196 18 271,-151 16-317,70-6 368,173-27-233,53 3 14,-6 1-341,-2-6 226,-95 18 146,60-3-56,47-21-294,15 0 291,-109 11-380,224-13-518,0 0-1,0 0 1,0 1 0,-13 4-1,16-4-113,-7 0-2208,-9-12-1106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52:29.415"/>
    </inkml:context>
    <inkml:brush xml:id="br0">
      <inkml:brushProperty name="width" value="0.1" units="cm"/>
      <inkml:brushProperty name="height" value="0.1" units="cm"/>
      <inkml:brushProperty name="color" value="#FFFC18"/>
    </inkml:brush>
  </inkml:definitions>
  <inkml:trace contextRef="#ctx0" brushRef="#br0">4027 1719 2816,'0'0'96,"-1"0"0,1-1-1,-1 1 1,0-1 0,1 1 0,-1 0 0,1-1 0,-1 1 0,1-1-1,0 1 1,-1-1 0,1 0 0,-1 1 0,1-1 0,0 1 0,0-1-1,-1 0 1,1 1 0,0-1 0,0 1 0,0-1 0,-1 0 0,1 1 0,0-1-1,0 0 1,8-15 2100,-1 3-2020,-5 8 105,1-1 0,0 1-1,1-1 1,-1 1 0,1 0 0,0 1 0,0-1 0,7-5 3034,11 10 1357,-11-6-1312,-9 1-3338,1 0 0,-1-1 1,0 1-1,0 0 0,0 0 0,-1-1 0,2-10 0,1-4-2,65-272 1586,-65 271-1480,-2 1 1,0-1-1,-3-42 1,1-24-36,5-130 134,-6 152-125,1 52-230,-2 1 0,0-1 1,0 1-1,-5-14 0,3 14 276,1-1 0,1 1-1,0-1 1,-1-14 0,2 11-187,0 0-1,-5-18 0,3 18 38,1 0-1,-1-20 1,2 26 42,-1 1 0,0 0 1,0-1-1,-1 1 1,0 0-1,-1 0 0,1 0 1,-2 1-1,-7-12 1,9 13-53,0 1 0,0-1 1,1 0-1,-3-11 1,-6-18-53,6 26 79,4 6 6,0 0 0,-1 0 1,0 0-1,0 0 0,0 0 0,0 1 0,0-1 1,-1 1-1,0 0 0,1-1 0,-1 1 0,-1 1 1,1-1-1,0 0 0,-6-3 0,-29-12 45,24 13-62,0-1-1,-13-6 1,-20-9-33,-251-75 308,249 82-205,-93-12-1,69 14-22,13 5-17,0 3 1,-104 5-1,135 0-54,-139 13 131,-32 0 27,-425-14-131,462-8-104,55 1 17,-508 1 13,380 7-22,192 0 61,0 2 0,0 2 1,1 2-1,0 2 0,0 1 1,-71 29-1,71-24 48,21-8 2,-35 17 1,-113 51-308,117-54 302,1 2 1,-50 30 0,99-51-40,-1 0 1,1 1-1,0-1 1,0 1-1,1 0 0,-1-1 1,1 1-1,-1 0 1,1 1-1,-3 5 1,4-7-6,0 0 0,0 0 0,0 0 0,1 0-1,-1 0 1,1 0 0,-1 0 0,1 0 0,0 0 0,0 1 0,0-1 0,0 0 0,0 0 0,1 0 0,-1 0 0,1 0 0,-1 0-1,1 0 1,0 0 0,1 4 0,16 25 194,-1-2-96,0 1-1,-3 0 0,0 1 1,14 50-1,-19-42-24,-2 1 0,-2 0 0,-1 0 0,-2 1 0,-2-1 0,-2 0 0,-7 47 0,0-46-79,-2 0-1,-1-1 1,-22 50 0,-18 56 40,47-126-32,1 0 0,0 0 0,2 0-1,0 1 1,2 34 0,1-36 11,1-1 0,1 0 0,1 0 0,0 0 0,1 0 0,8 17-1,-9-27 11,0 1 0,1-1 0,0-1 0,0 1 0,0-1 0,1 1 0,0-2 0,1 1 0,0-1 0,0 0 0,0 0 0,0-1 0,16 9 0,-8-7 2,1-1 0,-1 0 0,1-1 0,1 0 0,25 3 1,85 1 3,-78-7 2,240-5 305,-1-27-380,-24 7 73,-5 2 0,17-17 28,79-9-8,-177 25-57,394-38 32,-218 22 24,177-6 559,-458 43-431,-2 0 97,74 8 0,-144-6-250,13 1-360,1 0-1,-1-1 0,0-1 1,1 0-1,-1-1 0,0 0 1,20-5-1,-17-1-1577,0 0 0,-1-1 0,30-19 0,-40 22 1146,0 1 0,0-1 0,-1 1 0,0-2 0,0 1 0,0 0 0,8-13 0,-4 0-890,0 0-1,9-29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5:23.240"/>
    </inkml:context>
    <inkml:brush xml:id="br0">
      <inkml:brushProperty name="width" value="0.1" units="cm"/>
      <inkml:brushProperty name="height" value="0.1" units="cm"/>
      <inkml:brushProperty name="color" value="#E71224"/>
    </inkml:brush>
  </inkml:definitions>
  <inkml:trace contextRef="#ctx0" brushRef="#br0">8098 95 4736,'-16'-4'1426,"-15"-1"817,30 5-2169,0-1-1,1 1 1,-1 0 0,0 0 0,0 0-1,0-1 1,1 1 0,-1 0-1,0-1 1,0 1 0,1-1 0,-1 1-1,0-1 1,1 1 0,-1-1-1,-1-1 1,2 2-3,-1-1-1,0 1 1,1-1-1,-1 0 1,0 1-1,1-1 1,-1 1-1,0-1 1,0 1-1,1 0 1,-1-1-1,0 1 1,0 0 0,0 0-1,1-1 1,-1 1-1,-1 0 1,-93-8 1245,51 2-670,-72 5 713,62 2-1080,-172 18-69,55-1 748,-85-16-412,134-3-245,-236 6 195,244-13-139,28 1-164,-421-1 185,49-2-292,338 10 493,-269 3-145,375-2-436,-203 10 100,104-6-22,-22 3 13,-176 3 204,275-11-292,-254 14 95,207-9-57,0-4 0,-88-10 1,119 6-36,-228-5 12,186 7 184,-240 5-218,11 16 599,255-10-501,-38 3 235,-38-11-67,78-3-11,46 0-407,-31-5 0,32 2 225,-32 0 1,-61 1-46,104 2 17,0 0 0,0 0 0,-12-4 1,-13-1 50,-79-9-67,40 1-102,24 5 137,33 5-8,-1 1 0,-33-2 0,-17-4-145,-31 0 273,-7 8-50,-180 5 82,52-4-27,157-7-149,-23 0 73,-35 1-707,2-1-5847,124 7 5166,0 0 0,0-1 0,0 1 1,-8-4-1,-66-20-3891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5:29.551"/>
    </inkml:context>
    <inkml:brush xml:id="br0">
      <inkml:brushProperty name="width" value="0.1" units="cm"/>
      <inkml:brushProperty name="height" value="0.1" units="cm"/>
      <inkml:brushProperty name="color" value="#E71224"/>
    </inkml:brush>
  </inkml:definitions>
  <inkml:trace contextRef="#ctx0" brushRef="#br0">7996 8 2816,'-9'-7'2210,"4"15"-1396,0-5-594,1 0 1,0 0-1,-1 0 0,1-1 1,-1 1-1,0-1 0,0 0 1,0-1-1,0 1 0,0-1 1,0 0-1,-1 0 0,-8 0 1,-24 5 150,-34 9 276,-93 6 1,25-4 217,138-17-843,-77 12 914,-127 5-1,-224-17 89,402-2-889,1-1 1,0-1 0,-40-12-1,10 2 48,24 7 86,3 0-101,0 1-1,0 2 0,-32-1 1,48 5-159,-625 14 1144,564-11-1146,-40 4-62,57 0 64,-163 10 153,-59-2 202,76 0 141,-25 5-882,-68 2 520,87-13 139,71-1-523,4-1 216,57-4 632,42-1-553,-47-3-1,-64-7 57,-228 16-1,332-6-3,-81-8 0,41 0 125,-100-9-381,49 15 333,-51-4-131,22-15 283,25 1-227,-205 7-93,325 11 2,-222-19 324,3 0 48,-27 15 134,71-5 133,-4-2-331,64 8-575,0 0-1880,46 5-2881,83-2 4524,0 1-176,-1-1-1,0 0 0,0 0 1,1-1-1,-1 1 1,0-1-1,1 0 1,-6-2-1,-88-40-4333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5:33.324"/>
    </inkml:context>
    <inkml:brush xml:id="br0">
      <inkml:brushProperty name="width" value="0.1" units="cm"/>
      <inkml:brushProperty name="height" value="0.1" units="cm"/>
      <inkml:brushProperty name="color" value="#E71224"/>
    </inkml:brush>
  </inkml:definitions>
  <inkml:trace contextRef="#ctx0" brushRef="#br0">6198 380 3840,'-1'-2'95,"0"0"-1,0 0 1,1 0 0,-1 0-1,1 0 1,-1 0 0,1 0-1,0 0 1,-1 0 0,1 0-1,0 0 1,0 0 0,1 0-1,-1 0 1,0 0 0,1 0-1,-1 0 1,1 0-1,1-3 1,-1 3 108,-1-1 1,0 1-1,1-1 0,-1 0 0,0 1 0,0-1 1,0 0-1,-1 1 0,0-5 0,0 5-66,-1-1 1,1 0-1,-1 1 1,0-1-1,0 1 0,0-1 1,0 1-1,0 0 1,-1 0-1,1 0 0,0 0 1,-1 0-1,0 1 0,1-1 1,-1 1-1,0-1 1,0 1-1,-4-1 0,-2 0 96,0 1-1,0 0 1,-1 0-1,-15 2 0,-16-2 471,-268-7 1070,305 8-1765,-179-6 1432,5 12-1152,-303 7 251,273-10 203,114-5-765,-457 2 781,377-8-526,147 6-283,-366-7 419,57 4 197,158-6-309,-110-13 22,112 7-294,-406-56 213,422 56-167,44 5 143,-273-34 77,-26 17 717,205 18-574,26 6 71,143 6-985,1 3 0,-64 12 1,78-10-202,-47 9-3379,65-14 3037,0 0 0,-1-1 0,1 0-1,0 0 1,-1-1 0,-14-3 0,12 1-145,1-2-1,0 1 1,-12-8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5:35.527"/>
    </inkml:context>
    <inkml:brush xml:id="br0">
      <inkml:brushProperty name="width" value="0.1" units="cm"/>
      <inkml:brushProperty name="height" value="0.1" units="cm"/>
      <inkml:brushProperty name="color" value="#E71224"/>
    </inkml:brush>
  </inkml:definitions>
  <inkml:trace contextRef="#ctx0" brushRef="#br0">8530 191 4352,'0'-1'57,"0"1"1,0 0-1,-1-1 1,1 1-1,0-1 1,0 1-1,-1 0 1,1-1-1,0 1 1,0-1-1,0 1 1,0-1-1,0 1 1,0-1-1,0 1 1,0-1 0,0 1-1,0-1 1,0 1-1,0-1 1,0 1-1,0-1 1,0 1-1,0-1 1,0 1-1,1 0 1,-1-1-1,0 1 1,0-1-1,1 1 1,-1 0-1,0-1 1,1 1-1,-1-1 1,0 1-1,1 0 1,-1-1-1,0 1 1,1 0-1,-1 0 1,1-1-1,0 1 1,6-7 226,-7 7-276,1 0 0,-1 0 0,0 0 1,0-1-1,0 1 0,0 0 0,1 0 0,-1 0 0,0-1 0,0 1 0,0 0 1,0 0-1,0 0 0,0-1 0,0 1 0,0 0 0,0 0 0,0-1 0,0 1 1,0 0-1,0 0 0,0-1 0,0 1 0,0 0 0,0 0 0,0 0 0,0-1 1,0 1-1,0 0 0,0 0 0,0-1 0,0 1 0,0 0 0,-1 0 0,1 0 0,0-1 1,0 1-1,0 0 0,0 0 0,-1 0 0,1 0 0,0-1 0,-7-2 512,1 1-214,1 2-1,-1-1 1,0 1 0,1 0-1,-11 1 1,-4 0 138,-15 1 320,0 1 0,-45 11 0,-12 1 64,35-8-413,-135 10 1100,-131-8 37,261-9-1460,-243 4 493,237-2-566,-26 1-6,-196 3 92,186-7-82,-108-4 207,-294 1 516,417 4-613,-216 9 262,139-2-378,110-7 4,-64 8 0,28-3-5,12-1-85,-167 17 330,182-15-119,38-2-37,-28 0 0,-14-3 175,21 0-167,-95-9 1,20 0-96,15 2-10,-88-3 84,40 4-13,-33-4-114,-15-1 139,-142-34 270,251 35-256,23 4-87,-271-23-271,65 11 357,68 0-148,37 1-23,136 13 96,-38-10-1,40 5-21,-45-2 0,-133 14-57,187-3 36,-189 5-57,74-8 235,91 0-92,-83 6-1,-388 15-412,415-19-874,83 0-230,0-2 0,0 0 0,0-1 0,1-1 0,0-1 0,-1-2 0,2 0 0,-1-1 0,-23-13 0,-37-20-1917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5:40.308"/>
    </inkml:context>
    <inkml:brush xml:id="br0">
      <inkml:brushProperty name="width" value="0.1" units="cm"/>
      <inkml:brushProperty name="height" value="0.1" units="cm"/>
      <inkml:brushProperty name="color" value="#E71224"/>
    </inkml:brush>
  </inkml:definitions>
  <inkml:trace contextRef="#ctx0" brushRef="#br0">75 53 2816,'-28'-14'1120,"17"3"-864,0 7-128,6-1-160,1-1-448,-1 3-160,-1-3-352,1 3-192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5:42.082"/>
    </inkml:context>
    <inkml:brush xml:id="br0">
      <inkml:brushProperty name="width" value="0.1" units="cm"/>
      <inkml:brushProperty name="height" value="0.1" units="cm"/>
      <inkml:brushProperty name="color" value="#E71224"/>
    </inkml:brush>
  </inkml:definitions>
  <inkml:trace contextRef="#ctx0" brushRef="#br0">10069 246 4480,'-6'-20'6438,"1"25"-5698,4-4-708,0 0 0,0 0 0,0 0 0,0-1 0,0 1-1,0 0 1,0-1 0,0 1 0,0 0 0,0-1 0,0 1 0,0-1-1,0 0 1,0 1 0,-1-1 0,1 0 0,0 0 0,-2 0 0,-27 0 708,17-1-502,-8 1 82,-40-1 311,0 3 0,-108 17 1,94-3-256,-126 44 0,154-45-12,0-2 0,-81 12 1,64-14-115,-222 23-362,134-17 216,87-7 7,-80 0 0,106-10-108,-6 1 227,0-2 0,-85-13 0,-55-26 275,-181-35 217,304 64-702,-184-26-40,49 13 333,-60-6-61,53 23-497,64 4 223,75 0 125,-44-2 8,64 5-103,-319 9 144,179 5-158,-239-7 425,276-8-320,100-1-104,-69-13 1,99 12 18,-12-3 58,0-2 1,1-1-1,-35-15 0,27 9-110,-57-20 38,-167-40 0,228 68-116,1 2 1,-54-2-1,63 6 155,0-1 1,-37-9-1,33 5 14,-36-2 0,2 3 25,-49-2-236,-252 7 238,289 3-64,40 0-37,-51-4-1,10-4 20,-121 9 0,-75 27 22,217-26-20,-93-4 0,74-2 11,-55 4 194,-150 21 1,186-15 40,-112-4 0,-38 2-61,124 7 66,-43 5 191,70-14-269,-169 14 130,0 24-544,-61 60-4479,264-83 3173,20-7-416,-1-2-1,0-2 0,0-2 1,-61 5-1,-64-4-2281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6:02.865"/>
    </inkml:context>
    <inkml:brush xml:id="br0">
      <inkml:brushProperty name="width" value="0.1" units="cm"/>
      <inkml:brushProperty name="height" value="0.1" units="cm"/>
      <inkml:brushProperty name="color" value="#E71224"/>
    </inkml:brush>
  </inkml:definitions>
  <inkml:trace contextRef="#ctx0" brushRef="#br0">15248 33 3968,'-7'-2'1585,"1"0"-1,-1 0 1,0 1 0,-7-1-1,-5 2-1342,-105 5 2153,-357-5-97,461-1-2224,-38-6 1,12 0 165,17 3-135,9 1 59,-28 0-1,-326-1 216,-521 4 389,724 11-467,67-3-223,-257 20 396,350-28-453,-238 10 28,54-4 147,73-1-78,23 2-43,-24 0-16,-97 4 238,114-3 30,-199 16-381,186-12 158,-33 0 48,-16-13-147,-355 10 1,311-7 214,29-2-109,-157 22-58,287-21 0,-60-5 0,-3-1-180,-286 8 228,174 3-58,-209-6-49,297 9-63,-686-9 714,745-9-346,-72 0-278,-165 9 150,313 0-198,0 1 0,0 0 0,0 0 0,-1 0 0,-6 3 0,-10 3 125,14-4 5,0 1 0,-13 7 0,-5 0-263,14-3 299,8-8-144,-4 1-13,7-1 21,-1 0 0,1 0 0,-1 0-1,1 0 1,-1 0 0,1 0 0,-1 0 0,1-1 0,0 1 0,-1 0 0,1-1 0,-1 1 0,1-1 0,0 0 0,-1 1 0,-1-3 0,-17-10-99,19 13 165,-1-2-57,1 1-25,0 0 1,0 1-1,0-1 0,0 0 0,0 1 0,0-1 1,0 1-1,0-1 0,0 1 0,0-1 1,0 1-1,0 0 0,-1-1 0,1 1 1,0 0-1,0 0 0,0 0 0,-1 0 1,1 0-1,-1 0 0,1 0 13,-1 0 0,1 0 0,0 1 0,0-1-1,0 0 1,-1 0 0,1 1 0,0-1 0,0 0 0,0 1 0,0-1 0,0 1-1,0 0 1,0-1 0,-1 2 0,-1 0 50,0 0-42,1 0 1,-1-1-1,1 1 1,-1-1-1,0 0 1,0 1-1,0-1 1,0 0-1,0-1 0,0 1 1,-4 0-1,-25 4 67,-25-5 8,-113 4 42,126-2-11,22-1 13,-43 7 0,-9 0-138,2-2 369,62-6-401,0 0 0,0-1 1,0 0-1,0 0 0,0-1 1,0 0-1,-10-4 0,-2 0-53,-18-5 65,9 3-25,-39-6-1,70 14 57,-162-15-64,-69 4 384,159 8-343,-81-14 1,-45-4 62,90 16 118,-57-1 95,-371-3-269,462 9 3,-181-5 63,34 3-156,119 3 185,39-1-67,6-2 4,-77 10-1,58-2-54,-1-3 0,-122-11 0,-43 5-96,128 5 216,-598-2 346,574 10-400,-1 0-518,-276-10 1190,390 1-928,-44 8 1,46-6 61,-29 0 691,40-3-521,0 1 1,0 0 0,-15 3-1,17-2 43,0-1-1,1 0 1,-1-1-1,-15-2 0,-3 1 150,-74 0-925,-49-7-6066,144 7 6427,-2 2-433,0-2 0,0 0 0,0 0 0,1 0 0,-1-1 0,0 0 0,1-1-1,-1 0 1,1 0 0,0-1 0,-13-7 0,11 2-279,0-1 0,1 0-1,-12-16 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6:07.415"/>
    </inkml:context>
    <inkml:brush xml:id="br0">
      <inkml:brushProperty name="width" value="0.1" units="cm"/>
      <inkml:brushProperty name="height" value="0.1" units="cm"/>
      <inkml:brushProperty name="color" value="#E71224"/>
    </inkml:brush>
  </inkml:definitions>
  <inkml:trace contextRef="#ctx0" brushRef="#br0">7657 106 2048,'-1'-1'216,"0"-1"-1,1 0 1,-1 0 0,1 1-1,-1-1 1,1 0 0,-1 0-1,1 0 1,0-3 0,0 4-81,0 0 0,0 0 0,0-1 0,0 1 0,0 0 0,0 0 0,0 0 0,0 0 0,-1 0 1,1 0-1,0 0 0,-1-1 0,1 1 0,-1 0 0,1 0 0,-1 0 0,0 1 0,1-1 0,-1 0 1,0 0-1,0 0 0,0 0 0,0 1 0,1-1 0,-2 0 0,-7-4 148,-1 1 1,1 0-1,0 1 0,-1 0 0,-20-3 0,-53-1 413,53 5-398,-245-9 1116,-172 6-226,274 6-915,-197 11 897,125-1-649,71-5-502,-128 3 506,220-9-453,-241 5-43,-15-3 278,179-3 85,-871 1 146,728-10-149,209 6-346,-2 1 56,-133-10 58,-54 3 582,119 7-913,24-3 338,-321 2 718,3 33-674,3-5 810,-23-6-1134,162-21-6125,249 2 2551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6:14.707"/>
    </inkml:context>
    <inkml:brush xml:id="br0">
      <inkml:brushProperty name="width" value="0.1" units="cm"/>
      <inkml:brushProperty name="height" value="0.1" units="cm"/>
      <inkml:brushProperty name="color" value="#E71224"/>
    </inkml:brush>
  </inkml:definitions>
  <inkml:trace contextRef="#ctx0" brushRef="#br0">8957 59 2560,'17'-4'9989,"-17"3"-9616,-5-5 407,5 6-759,-1-1 0,1 1 0,0 0 0,0-1 0,-1 1 0,1-1 0,0 1 0,-1 0 0,1-1 0,0 1-1,-1 0 1,1-1 0,-1 1 0,1 0 0,0-1 0,-1 1 0,1 0 0,-1 0 0,1 0 0,-1-1 0,1 1 0,-1 0-1,1 0 1,-1 0 0,1 0 0,-1 0 0,1 0 0,-2 0 0,-17-3 832,16 2-731,0 0 0,0 0 0,0 1-1,0-1 1,0 1 0,-1 0 0,1 0 0,0 0 0,0 0 0,0 0-1,0 1 1,-5 1 0,1 0 3,-1-1 1,1 1-1,-1-1 0,1 0 0,0-1 1,-1 0-1,0 0 0,-8-2 0,-10 1 1,-303 1 1266,327 0-1403,-72 2-102,64-1 103,0 1 0,0-1-1,1 2 1,-1-1-1,-12 6 1,16-6 12,-1 0 0,1 0 1,-1-1-1,0 0 0,-10 0 1,-12 3 223,14-2 18,-1-1 1,1 0 0,-26-3-1,2 1 42,33 1-189,-24-1-11,0 2 1,1 1-1,-54 10 0,38-6-41,4-2-116,-25 8 61,25-5 172,-57 17 0,76-18-96,1 0-1,-2-2 0,1 0 0,0-2 0,-1 0 0,1-1 1,-1-2-1,-31-4 0,-183-15-228,183 17 289,-81 1-103,75 3-20,-124 4 152,-86 10-91,173-4-31,-107 16 78,169-23 34,0-1 1,-68-3 0,38-2-327,-104 11 178,67-3 27,13 3 69,-27 0 28,29-10-91,7-1 54,-82 10-1,43 1 125,31-1 91,-97-6 0,112-2-241,34-3-17,0-1 0,-74-17 0,12 1-20,-23 4-47,-31-5 20,105 12 97,17 5-11,-57-18 0,-1-10 102,-41-14-206,102 38 51,-1 0 0,-43-3 1,-196-4-178,247 15 113,-30 0 40,-81-9-1,85 4 34,-96 3-1,75 3-15,-226 9-137,-43-4 509,207-7-406,-62 11 36,-73 3 54,96-7-104,-57 21 144,7-1 312,168-23-459,-468 46-1421,420-31-2672,44-6-1979,-88 4 0,57-18 1511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6:19.905"/>
    </inkml:context>
    <inkml:brush xml:id="br0">
      <inkml:brushProperty name="width" value="0.1" units="cm"/>
      <inkml:brushProperty name="height" value="0.1" units="cm"/>
      <inkml:brushProperty name="color" value="#E71224"/>
    </inkml:brush>
  </inkml:definitions>
  <inkml:trace contextRef="#ctx0" brushRef="#br0">8017 144 2176,'-4'-1'56,"1"-1"1,-1 0-1,1 1 1,0-1-1,-1-1 0,1 1 1,0 0-1,1-1 1,-1 1-1,0-1 1,1 0-1,-1 0 0,1 0 1,0 0-1,0-1 1,0 1-1,0 0 0,-1-5 1,-6-8 950,8 14-745,-1 0 0,1 0 0,-1 0 0,1-1 0,0 1-1,0-1 1,0 1 0,0-1 0,1 1 0,-2-6 565,-123 11 4750,-166 23-3522,189-10-1257,-17 2 158,86-14-868,-42 2-101,-22-5 381,-9 0 21,-122-14 1,183 9-416,24 2-73,-38-7 0,-26-10 528,-160-13 0,-2 29-31,134 5-60,-530-6-44,524 11-126,1 1 80,34-8-102,-212-5-90,171 5 93,77 1-55,-85-8-1,-26-12 393,22 8-366,-177 7 0,178 5 24,-955-6 1232,1064 5-1379,-66-1 252,-121 16 1,162-10-300,-87-4 0,28-1 64,-369 38 338,414-32-289,-117-2 0,-6 0 30,80 9-60,48-5 124,-66 0 0,-408-8-24,487-2-1564,-1-1-3917,46 3 4516,0 0-1,-1 0 0,1-1 0,0 1 0,-7-3 0,-28-13-3993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7:01.663"/>
    </inkml:context>
    <inkml:brush xml:id="br0">
      <inkml:brushProperty name="width" value="0.1" units="cm"/>
      <inkml:brushProperty name="height" value="0.1" units="cm"/>
      <inkml:brushProperty name="color" value="#FFFC18"/>
    </inkml:brush>
  </inkml:definitions>
  <inkml:trace contextRef="#ctx0" brushRef="#br0">4034 125 4992,'-4'-3'119,"0"0"0,-1 1 0,1 0 0,-1 0 0,1 0 0,-1 1 1,0-1-1,0 1 0,0 0 0,0 0 0,0 1 0,0-1 0,0 1 0,-5 1 0,9-1-150,-1-1 0,1 1 0,0 0 0,0-1 0,0 1-1,0-1 1,0 1 0,0-1 0,0 1 0,0-1 0,0 0-1,0 0 1,0 1 0,0-1 0,0 0 0,0 0-1,1 0 1,-1 0 0,0 0 0,1 0 0,-1 0 0,0-2-1,-12-30 1309,10 22-562,2 8-521,0 0 0,-1 1 1,1-1-1,-1 0 0,1 1 0,-1-1 0,0 1 1,0-1-1,0 1 0,0 0 0,0 0 0,0 0 1,-5-3-1,5 4-148,0 0 0,0 0 0,0 1 0,0-1 0,0 0 0,0 1 0,0 0 0,0-1 0,0 1 0,0 0 0,0 0 0,0 0 0,-1 0 0,1 1 0,0-1 0,0 0 0,0 1 0,0 0 0,0-1 0,-3 3 0,-27 11 174,5-1-152,0-1 0,-2-1 0,1-2 0,-34 7 0,20-9 134,-77 3 1,102-10-175,0-1 0,1-1 0,-1 0 0,0-1 0,1-1 0,0 0 0,-25-11 1,20 7 150,-1 0 1,0 2-1,1 1 1,-2 0 0,1 2-1,0 1 1,-34 0-1,-158 20 22,123-7-89,81-10-94,-244 31-233,211-27 356,1-2-1,-62-3 1,-43 2-9,-379 61 407,463-54-555,-202 21 465,-53 7 1155,192-22-897,-171-1-1,254-14-1416,0-2-1,0-2 0,1-2 0,-1-2 0,2-2 0,-79-29 1,-39-35-4933,81 30 2518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6:21.616"/>
    </inkml:context>
    <inkml:brush xml:id="br0">
      <inkml:brushProperty name="width" value="0.1" units="cm"/>
      <inkml:brushProperty name="height" value="0.1" units="cm"/>
      <inkml:brushProperty name="color" value="#E71224"/>
    </inkml:brush>
  </inkml:definitions>
  <inkml:trace contextRef="#ctx0" brushRef="#br0">6992 34 5248,'-16'-11'3060,"13"9"-2807,0-1 0,-1 1 0,1 0 0,0 0-1,-1 0 1,1 0 0,-1 1 0,0 0 0,1-1 0,-1 2 0,0-1-1,0 0 1,0 1 0,-6-1 0,-20 1 618,-4-1-359,-1 2-1,-54 8 0,64-5-195,0-2 0,0 0-1,0-2 1,-37-3 0,37 0-178,-80-4 113,-8 6-315,-210 6 944,77-2-570,129-5-247,24 1 71,-165 7 559,9-1-820,153-6 435,-12 0 158,-124 3-41,169 2-334,-52 2 58,-52-7 96,-271 5-186,177-2 76,24 0-306,1 18 410,140-11-2,-165-5 1,148-6-153,-179 17-16,41-10 213,27-1 167,-62 20 180,69-15-222,51-4-243,-77 14-445,54-3-1134,109-8-1449,0 4 0,-145 40 0,55-6-2555,-21-3 1073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6:24.316"/>
    </inkml:context>
    <inkml:brush xml:id="br0">
      <inkml:brushProperty name="width" value="0.1" units="cm"/>
      <inkml:brushProperty name="height" value="0.1" units="cm"/>
      <inkml:brushProperty name="color" value="#E71224"/>
    </inkml:brush>
  </inkml:definitions>
  <inkml:trace contextRef="#ctx0" brushRef="#br0">1372 59 4224,'-1'-1'86,"1"0"1,0 0-1,0 0 0,0 0 1,0 0-1,-1 0 0,1 0 1,0 0-1,1 0 0,-1 0 1,0 0-1,0 0 0,0 1 1,0-1-1,1 0 0,-1 0 1,1 0-1,-1 0 0,0 0 1,1 0-1,-1 1 0,1-1 1,0 0-1,-1 0 0,1 1 1,0-1-1,-1 0 0,3 0 1,15-24 6978,-18 25-7011,0 0 1,0-1-1,0 1 1,0 0-1,0 0 0,0-1 1,0 1-1,0 0 1,0 0-1,0 0 1,0-1-1,0 1 1,0 0-1,0 0 1,0-1-1,0 1 1,0 0-1,0 0 1,0 0-1,0-1 0,-1 1 1,1 0-1,0 0 1,0 0-1,0-1 1,0 1-1,0 0 1,-1 0-1,1 0 1,0 0-1,0 0 1,0-1-1,0 1 1,-1 0-1,1 0 0,0 0 1,0 0-1,0 0 1,-1 0-1,1 0 1,0 0-1,0 0 1,-1 0-1,1 0 1,0 0-1,-9 0 394,0 1 0,0 0 0,-13 4 0,-13 3 85,-205 17 1754,13-2-1406,88-8-2073,-118 21-4053,144-9 1841,-65 13-2493,22-14 2148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6:27.779"/>
    </inkml:context>
    <inkml:brush xml:id="br0">
      <inkml:brushProperty name="width" value="0.1" units="cm"/>
      <inkml:brushProperty name="height" value="0.1" units="cm"/>
      <inkml:brushProperty name="color" value="#E71224"/>
    </inkml:brush>
  </inkml:definitions>
  <inkml:trace contextRef="#ctx0" brushRef="#br0">3265 119 4352,'-3'-5'410,"2"3"-225,0-1 0,0 1 0,0 0 1,0 0-1,0-1 0,1 1 0,-1-1 0,1 1 1,-1-1-1,1 1 0,0 0 0,0-1 0,0-3 0,0 4-142,1 0 214,-1 0-1,0 0 1,0 0-1,-1 0 0,1 0 1,0 0-1,-1 0 1,1 0-1,-1 0 1,0-2-1,-4 1 84,0-1 1,0 1-1,0 0 0,0 1 0,0-1 0,0 1 0,-6-2 0,-14-6 331,19 8-618,1 0 0,-1 0 0,0 1 0,0 0-1,0 0 1,0 0 0,-7 1 0,-21-4 207,21 3-223,1 0 1,-1 1-1,-15 1 0,-2 0 241,11 0-151,0 1 1,-35 8 0,1 0 38,-51 4 570,-133 1 0,205-15-683,-2 0-45,-50 5 0,-20 4 28,34-4 45,-103-2 1253,91-5-790,37 0-461,0-2 1,-50-12 0,22 4-154,31 8 104,-80 3 1,59 2 45,-182 6 561,-7 1 324,-156 6-1677,132 21-4432,146-10 1699,-5-5-539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6:29.976"/>
    </inkml:context>
    <inkml:brush xml:id="br0">
      <inkml:brushProperty name="width" value="0.1" units="cm"/>
      <inkml:brushProperty name="height" value="0.1" units="cm"/>
      <inkml:brushProperty name="color" value="#E71224"/>
    </inkml:brush>
  </inkml:definitions>
  <inkml:trace contextRef="#ctx0" brushRef="#br0">1193 33 4608,'-9'-15'1530,"8"14"-1436,1 0-1,-1 1 1,1-1-1,-1 1 1,1-1-1,-1 1 1,0-1-1,1 1 1,-1-1-1,1 1 1,-1-1-1,0 1 1,1 0-1,-1-1 1,0 1-1,0 0 0,1 0 1,-2-1-1,-89-8 3641,53 9-3159,-216 9 1580,-11 39-747,220-39-844,1-1 1,-2-3-1,-74 0 0,-51-18-3887,161 12 2168,0 0 1,0 1 0,0 0 0,-15 2 0,-6 3-2131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6:33.164"/>
    </inkml:context>
    <inkml:brush xml:id="br0">
      <inkml:brushProperty name="width" value="0.1" units="cm"/>
      <inkml:brushProperty name="height" value="0.1" units="cm"/>
      <inkml:brushProperty name="color" value="#E71224"/>
    </inkml:brush>
  </inkml:definitions>
  <inkml:trace contextRef="#ctx0" brushRef="#br0">14799 635 5888,'-60'-6'2814,"43"5"-2557,0 0 1,-1-2-1,1 0 0,1 0 0,-24-9 0,22 4 46,-124-55 1309,59 17-1405,-65-33 115,121 67-167,-2 1-1,1 1 0,-47-10 0,-6 7 177,0 4 0,-123 2-1,63 9-6,1 6-1,-178 33 1,-315 61 599,212-86-830,405-16-74,-206-6 98,-15 1 213,156 4-8,0-3 0,-108-20 0,88 4-123,0 5 0,-133-3 0,178 15-170,1-2 1,-64-15-1,-46-4 235,-164 9 8,128 6-197,134 3 26,0 3 1,-83 7-1,-131 30 85,-153 1 404,145-18-321,-221-8-173,291-12-75,-214-7 27,246 9-91,-104-8 12,35 2 216,163 8-205,12 0 41,-79-1 40,119-3-43,-76-13-1,31 0 18,-97-6 0,-139 8-73,273 11 37,-76-12 0,-2-2 185,-9 9-5,-132-13 100,67-16 10,133 22-292,-85-9 0,-202-1 83,314 21-32,-48-13 0,-8 0 32,-259-21-315,277 32 207,-157-10 174,-43 4 94,90 0 70,-45 1-252,-369 5-133,361 10 306,-120-1-25,31-10 200,223 2-293,-395-4-610,230 28-5541,186-13 1831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8:20.561"/>
    </inkml:context>
    <inkml:brush xml:id="br0">
      <inkml:brushProperty name="width" value="0.1" units="cm"/>
      <inkml:brushProperty name="height" value="0.1" units="cm"/>
      <inkml:brushProperty name="color" value="#E71224"/>
    </inkml:brush>
  </inkml:definitions>
  <inkml:trace contextRef="#ctx0" brushRef="#br0">4158 1557 768,'1'-2'304,"3"-5"86,1-1 1,-1 0-1,-1 0 0,0-1 0,0 1 1,0 0-1,-1-1 0,0 0 1,-1 0-1,1-15 0,-2 23-387,0 1-1,0 0 1,0 0-1,0 0 0,0 0 1,0-1-1,0 1 1,0 0-1,0 0 1,0 0-1,-1 0 1,1-1-1,0 1 1,0 0-1,0 0 0,0 0 1,0 0-1,0-1 1,0 1-1,0 0 1,0 0-1,-1 0 1,1 0-1,0 0 1,0 0-1,0 0 0,0-1 1,0 1-1,-1 0 1,1 0-1,0 0 1,0 0-1,0 0 1,0 0-1,0 0 1,-1 0-1,1 0 0,0 0 1,0 0-1,0 0 1,-1 0-1,1 0 1,0 0-1,0 0 1,0 0-1,0 0 1,-1 0-1,1 0 1,0 0-1,0 0 0,0 0 1,0 0-1,0 1 1,-1-1-1,1 0 1,0 0-1,0 0 1,0 0-1,0 0 1,0 1-1,-9 5 31,8-5-8,-1 1 109,0 0 0,0 0 0,-1-1 0,1 1 0,0-1 0,-1 1 0,1-1 0,-1 0 0,0 0 0,0 0 0,1 0 0,-1 0 0,0-1 0,0 1 0,0-1-1,-5 0 535,-8-5 521,9 5-1066,0 1 0,0 0-1,1 0 1,-1 1 0,-8 3 0,8-3 10,0 0 0,0 0 0,0-1 1,-1 1-1,-9-1 0,-74-7 648,63 3-696,0 1-1,-42 3 1,19 7 97,1 1 1,-68 24 0,57-16-171,-20 10 26,49-15 41,-50 11 1,8-12 124,-1-3 0,0-3 0,-1-3 1,1-4-1,0-3 0,-95-19 0,40 1-92,89 16 41,-82-6-1,-42 12 89,89 2-253,-86 8 39,81-3-44,16 0 83,-43 2-20,-539-8 445,493-13-582,53 1 81,1 5 26,-156 9 0,229 1 48,-42 10 0,51-7-97,15-4 38,-1-1 0,1 0-1,-1 0 1,1 0-1,-1 0 1,-6 0 0,8-1-7,0 1 1,-1-1 0,1 1-1,0 0 1,0 0 0,1-1-1,-1 1 1,0 1 0,0-1-1,0 0 1,1 0 0,-1 1-1,-2 1 1,-16 11 31,19-14-22,0 0 0,1 0 0,-1 1 0,0-1 0,0 0 0,0 0 0,0 0 0,0 0 0,0 0 0,0 0 0,0 0 0,0-1 0,0 1 0,0 0 0,1 0 0,-1-1 0,0 1 0,0 0-1,0-1 1,0 1 0,1-1 0,-1 1 0,-1-2 0,-34-21 579,31 20-575,0 1 1,1-1 0,-1 0-1,1 0 1,0-1-1,0 1 1,0-1 0,0 0-1,1 0 1,-5-6-1,6 7-18,-1 1 0,1-1 0,-1 1 0,0 0 0,0 0-1,0 0 1,0 1 0,-4-3 0,-18-11 104,12 5-44,0 0-1,-1 1 1,-20-9 0,28 14-34,2 2-19,1 0 1,0 0 0,0 0-1,0-1 1,0 1-1,1-1 1,-1 0 0,1 0-1,-1 0 1,1 0-1,0 0 1,0 0 0,-2-6-1,1 3 12,1 0 0,1-1 0,-1 1 0,1 0 1,0-1-1,1 1 0,-1-9 0,3-7 31,0 0 0,2 0 1,9-34-1,-11 50-44,3-24 34,-1 0 1,-1 0 0,-1 0-1,-4-43 1,1 11 250,-14-192 36,3 111-247,9 91-122,6-83 0,-2 127 33,0 1 1,0-1-1,1 1 1,0 0-1,0-1 0,1 1 1,4-8-1,-5 11 13,1 0 1,0 0-1,-1 1 0,1-1 1,0 1-1,1-1 0,-1 1 1,1 0-1,-1 1 0,1-1 1,0 1-1,7-4 0,0 0-47,-6 4 47,0-1 1,0 1 0,0 0-1,0 0 1,0 0-1,1 1 1,-1 0-1,1 0 1,7-1-1,74 9-6,-66-4 60,-1-1 0,1-1 0,0-1-1,31-3 1,19-8-148,134-2 0,-130 13 177,7 2-49,155-19-1,269-51-148,-241 27 38,-17 1 179,359 21-6,-458 20 95,-6 3-409,87-3 200,-219-2 26,237-8-60,-117 6 38,116 5-16,-218 0 39,1-2 1,0 0 0,-1-2 0,1-1-1,-1-2 1,0 0 0,0-2-1,38-15 1,-57 20-11,-1 0 1,0 1-1,1 0 0,-1 0 1,1 1-1,-1 0 0,17 3 1,-18-1-10,-1 0-1,1 0 1,-1 1 0,1 0 0,-1 1 0,0 0-1,0 0 1,-1 0 0,1 1 0,-1 0 0,0 0 0,0 0-1,7 9 1,-9-8-22,-1 0-1,1 0 1,-1 0-1,0 1 1,-1-1-1,0 1 1,0 0-1,2 12 1,1 1 72,-2-3-44,0-1-1,-2 1 1,0 0-1,-2 30 0,0-6 29,-5 467 10,10-441 69,3 1-1,21 92 0,-8-53-118,-13-68 52,15 79-130,-17-99 103,1 0 0,0 0 0,2-1 0,9 19 0,-14-32 19,0 0-1,1 0 0,0-1 1,-1 1-1,1-1 0,1 0 1,-1 0-1,1 0 0,-1-1 1,1 0-1,0 0 0,0 0 1,1 0-1,-1-1 0,11 4 1,-13-5-148,-1-1 0,1 1 0,0 0 0,-1 1 0,1-1 0,-1 0 0,0 1 0,1-1 0,-1 1 0,0 0 0,0 0 0,0 0 0,0 0 0,0 0 0,0 0 0,-1 0 0,1 1-1,-1-1 1,0 1 0,1-1 0,-1 1 0,0-1 0,-1 1 0,1 0 0,0 0 0,-1-1 0,1 1 0,-1 0 0,0 0 0,0-1 0,0 1 0,-1 3 0,-3 28-3056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8:28.711"/>
    </inkml:context>
    <inkml:brush xml:id="br0">
      <inkml:brushProperty name="width" value="0.1" units="cm"/>
      <inkml:brushProperty name="height" value="0.1" units="cm"/>
      <inkml:brushProperty name="color" value="#E71224"/>
    </inkml:brush>
  </inkml:definitions>
  <inkml:trace contextRef="#ctx0" brushRef="#br0">11365 433 1664,'-76'6'2229,"37"3"-1654,30-7-531,1 0 0,-1 0 0,0-1 0,-8 1 0,0-1 136,1 0 0,-20 5-1,-4 1 114,-27-2 78,-88-4 1,70-2-353,-244 1 109,287-3-31,1-2 0,-1-1-1,-74-23 1,58 14-30,-173-56 354,112 32-400,22 2-2,66 24-29,-1 1 0,-52-13 1,6 12 62,-113-5 0,-82 14-99,12 0-41,132 0 182,-162-11 26,214 7-107,-134-31 1,69 4-5,-1 6-1,-1 6 0,-257-6 1,29 48-10,138-6-16,9-1-91,-22 23 96,-16 2-95,-129 10 426,127-26-405,2-21 96,128-1-7,-394-43 59,279 16-200,-24-9 114,-132-7 110,117 29-55,151 5-107,-185 10 0,148 6 148,-287 27-151,-90 49 185,117-15 42,-47 21-10,152-13-1153,153-37-804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8:39.657"/>
    </inkml:context>
    <inkml:brush xml:id="br0">
      <inkml:brushProperty name="width" value="0.1" units="cm"/>
      <inkml:brushProperty name="height" value="0.1" units="cm"/>
      <inkml:brushProperty name="color" value="#E71224"/>
    </inkml:brush>
  </inkml:definitions>
  <inkml:trace contextRef="#ctx0" brushRef="#br0">3067 41 1536,'0'0'528,"-16"0"827,-5-6-834,0 1 0,-33-2 0,20 3-404,4 1-7,-58 3 1,34 2-44,34-2 3,-18-1 169,-40 6 1,42-2-99,-61-3 1,36-2 65,42 1-173,0-1 0,-30-7 0,27 5-34,-32-3 0,-209 7 0,125 11 20,-39 1 18,37-15 16,-138 6-38,-220 12-16,475-15 0,-216 17 257,-1 21-386,201-31-101,-106 23-2841,69-8 1124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8:50.395"/>
    </inkml:context>
    <inkml:brush xml:id="br0">
      <inkml:brushProperty name="width" value="0.1" units="cm"/>
      <inkml:brushProperty name="height" value="0.1" units="cm"/>
      <inkml:brushProperty name="color" value="#E71224"/>
    </inkml:brush>
  </inkml:definitions>
  <inkml:trace contextRef="#ctx0" brushRef="#br0">1 4 640,'1'-1'224,"2"1"-172,0-1 0,-1 1 1,1-1-1,0 1 0,-1 0 0,1 0 0,0 0 0,0 0 1,-1 0-1,1 1 0,0-1 0,-1 1 0,5 1 1,0 0 94,0 1 0,0 0 0,-1 0 0,10 6 1,6 5 22,1-1 1,1-1 0,-1-1-1,2-2 1,0 0 0,0-1-1,0-2 1,53 7 0,-37-6-44,57 17 0,-56-12 111,57 7 0,506 25 168,-311-59-290,0 1-14,92-16 211,-168 8-114,243-17 137,-121 26-362,-87 6 57,340 6 225,-377-2-169,-53-2 34,318 14 178,24 5-102,-219 0-317,153 17 400,-419-28-289,392 54 173,322 6 12,367-59-96,-794-28 101,-31 2 257,-176 18-386,190-12-72,232 1 206,-220 13-236,-15 0-49,-15 1 227,314-9-96,-229-6 59,-45 0 10,-25 2-244,-5-1 67,-137 19 140,84-3-96,281-12 304,-221 10-139,76 3-431,102 9 506,-285-8-356,127-2 163,253 9-145,-358-1 169,281 30 292,-378-22-655,-1 3 1,151 51-1,-244-66-129,-1 0 1,1 0-1,-1 1 0,0 0 0,0 1 0,-1 0 1,0 1-1,-1 1 0,18 17 0,6 16-1584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48:52.342"/>
    </inkml:context>
    <inkml:brush xml:id="br0">
      <inkml:brushProperty name="width" value="0.1" units="cm"/>
      <inkml:brushProperty name="height" value="0.1" units="cm"/>
      <inkml:brushProperty name="color" value="#E71224"/>
    </inkml:brush>
  </inkml:definitions>
  <inkml:trace contextRef="#ctx0" brushRef="#br0">1 215 384,'38'-12'369,"0"3"0,1 1-1,0 2 1,1 1 0,58 2 0,198 26 1471,-232-19-1425,-1-3 0,101-11 1,21 0 45,-107 7-283,-1-3-1,130-28 1,228-23-55,-214 31 2,196-10 32,-65 26-93,-184 3 8,235 19 0,-120-4 242,45 5-9,-272-7-160,251 20-98,151 2 433,-420-24-435,1-2 0,-1-2-1,0-1 1,53-8 0,7-2-92,177 6 1,-95 5 219,39-19-107,-32 1-47,-20 15 55,72-4-153,-90-6 76,288 12 1,-123 1 86,-11 0-40,66 10-290,-1 1 413,-18 0-56,69-5 86,-56-11-256,-231 0 99,178 15 0,38-3-143,-215-8 89,-78 0 53,-1 3 0,95 15 0,-96-7-59,-1-2-1,1-3 1,1-2 0,-1-2-1,68-8 1,-62 2 112,1 2 0,0 3 0,99 14 0,-138-11-30,-2 0 0,38 13 1,-50-13-78,0 0 0,0 0 1,-1 0-1,1 1 0,-1 0 1,0 1-1,0-1 0,0 1 0,0 0 1,-1 1-1,7 7 0,-2 5-638,0 0-1,-1 0 0,0 1 1,-2 0-1,8 32 0,-10-36 177,23 80-2478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7:04.109"/>
    </inkml:context>
    <inkml:brush xml:id="br0">
      <inkml:brushProperty name="width" value="0.1" units="cm"/>
      <inkml:brushProperty name="height" value="0.1" units="cm"/>
      <inkml:brushProperty name="color" value="#FFFC18"/>
    </inkml:brush>
  </inkml:definitions>
  <inkml:trace contextRef="#ctx0" brushRef="#br0">3303 139 3584,'0'-11'330,"0"7"-233,-1 0 0,1 0 0,1 0-1,-1 0 1,0 0 0,1 0 0,0 0-1,0 0 1,0 1 0,0-1 0,1 0 0,-1 1-1,3-4 1,0 1-39,0 0 1,1 1-1,0 0 0,0 0 0,0 0 0,0 0 1,1 1-1,0 0 0,7-4 0,-8 5 34,-1 1 0,1-1 1,0 1-1,0 1 0,0-1 0,0 1 0,1 0 0,-1 0 0,0 0 1,1 1-1,-1-1 0,0 1 0,6 1 0,-10-1-40,0 0-1,-1 0 1,1 0 0,0 0-1,-1 1 1,1-1 0,0 0-1,-1 0 1,1 0 0,-1 1-1,1-1 1,0 0 0,-1 1-1,1-1 1,-1 0 0,1 1-1,-1-1 1,1 1 0,-1-1-1,1 1 1,-1-1 0,0 1-1,1-1 1,-1 1 0,0-1-1,1 1 1,-1 0 0,1 0-1,-2 0 5,1 0 0,0 1-1,0-1 1,0 0 0,0 0-1,-1 0 1,1 0-1,0 1 1,-1-1 0,1 0-1,-1 0 1,0 0 0,1 0-1,-2 1 1,-2 4 218,-1 0 0,-1 0 0,-9 8 0,4-5-133,0-2-1,-1 0 1,1 0-1,-1-1 1,-1 0-1,1-1 1,-21 6-1,-97 14 280,50-11 122,-116 16 397,73-13-684,-107 11 218,-9 2 393,-143 4-311,179-39-440,53 0 191,62 4-53,-110-14 0,154 9-265,-138-16 16,141 19 150,1 2 0,-63 7 0,-374 78 1324,332-54-4028,127-26 1502,-1-1 1,0-1-1,1 0 0,-1-2 1,0 0-1,-36-6 1,-41-19-2585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1:25.600"/>
    </inkml:context>
    <inkml:brush xml:id="br0">
      <inkml:brushProperty name="width" value="0.1" units="cm"/>
      <inkml:brushProperty name="height" value="0.1" units="cm"/>
      <inkml:brushProperty name="color" value="#E71224"/>
    </inkml:brush>
  </inkml:definitions>
  <inkml:trace contextRef="#ctx0" brushRef="#br0">1 15 2048,'11'1'731,"0"0"0,0 1-1,-1 0 1,14 5 0,18 3 47,-12-4-428,-17-3-275,-1 0 1,23 0-1,92 3 506,163 15 401,-135-5-828,-107-14-19,-1-3 0,71-10 0,-40 6-23,83 5-1,-66 1 2,235-11 405,63-9-422,-30 5 26,68-6 262,-122 12-138,44 11-110,-287-1-112,44 5-61,35 0 100,-49-8 37,180 6-98,146-12 312,-196-4-63,-79 12-146,68-3 185,-197 1-284,148-11 7,178 10 0,110 12-13,-431-10 0,306 17 18,6 0 65,-83-6 56,-134-3-67,132-8 0,-82-7-67,225 19 0,-125-8 85,-2 1-180,-149 1 149,173-12 0,33-2-107,-25 2 330,202 1-122,-419 6-98,142-16-1,243-8-130,-291 20 47,-41-3 45,169 4 120,-201 10-3,290 13-83,-57-2-176,5 0-354,-39-7 790,-75-1-314,-62-15-8,-36-1 74,187 12 102,-231-5-155,179-2-9,127 6 7,-81-7 91,-227-3-87,208 14-142,-144-1 242,94-18-223,-48-1 130,163 20 258,-211-9-347,-142-1-18,0 0 1,0 0 0,0 0-1,-1 0 1,1 0-1,0 1 1,0-1-1,-1 1 1,1-1 0,0 1-1,-1-1 1,1 1-1,0 0 1,-1 0-1,1 0 1,-1 0-1,1 0 1,1 2 0,-3-3 13,0 1 1,1-1 0,-1 1-1,0 0 1,0-1 0,0 1 0,0-1-1,0 1 1,0 0 0,0-1-1,0 1 1,0 0 0,0-1 0,0 1-1,0 0 1,0-1 0,0 1-1,0-1 1,-1 2 0,-12 16-1307,9-14 1035,0 0-1,0 0 0,-1 0 0,0-1 0,0 1 1,-8 3-1,-2-1-514,0-1 1,-20 5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1:27.086"/>
    </inkml:context>
    <inkml:brush xml:id="br0">
      <inkml:brushProperty name="width" value="0.1" units="cm"/>
      <inkml:brushProperty name="height" value="0.1" units="cm"/>
      <inkml:brushProperty name="color" value="#E71224"/>
    </inkml:brush>
  </inkml:definitions>
  <inkml:trace contextRef="#ctx0" brushRef="#br0">0 32 2816,'14'0'1744,"-1"1"-1393,1 1 1,-1 0-1,-1 1 1,14 4 0,11 2-100,-7-2 2,103 17 915,-113-22-965,1-1 0,0 0 0,-1-2 0,32-4 0,10-5 137,119-4 1,14 26 33,-128-5-51,0-4 1,75-5 0,-15-8-90,197 10-1,-221 2-195,160-17 0,8-2 49,-161 19-118,101-3 193,-116-5-33,245-6-36,-272 15-94,-15 0 42,72-5 1,-65-4-29,320-16 266,-213 29-229,57 0 20,-65-6 28,161 22 0,-282-17 47,2-2 1,-1-2 0,72-5-1,-90 0-117,-4 1 103,0 0 0,0 1 1,23 1-1,-35 1-246,-1-1 0,0 1 0,0-1 1,0 1-1,0 1 0,0-1 0,0 0 0,0 1 0,0 0 1,0 0-1,-1 0 0,1 1 0,-1-1 0,1 1 0,-1-1 1,0 1-1,0 0 0,5 7 0,35 73-6440,-22-59 3471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2:06.259"/>
    </inkml:context>
    <inkml:brush xml:id="br0">
      <inkml:brushProperty name="width" value="0.1" units="cm"/>
      <inkml:brushProperty name="height" value="0.1" units="cm"/>
      <inkml:brushProperty name="color" value="#E71224"/>
    </inkml:brush>
  </inkml:definitions>
  <inkml:trace contextRef="#ctx0" brushRef="#br0">0 110 3968,'2'-1'176,"-1"-1"1,0 1-1,0 0 1,0 0-1,1 0 1,-1 0-1,0 0 1,1 0-1,-1 0 1,1 0-1,-1 0 1,1 1-1,0-1 1,-1 1-1,1-1 1,0 1-1,-1 0 1,4-1-1,39 1-261,-15 1 406,53-14 1126,-58 8-1101,0 1 0,34-1 0,-23 5-120,1 1 0,67 11 0,-92-10-164,1 0 0,0-1 0,0-1-1,0 0 1,22-3 0,55-16 444,-59 11-342,43-5 0,294-5 311,-184 6 22,0 0-408,-153 12-163,1-1-113,43 6 0,-49 1-303,-24-6 443,-1 0 0,0 0 0,1 0 1,-1 0-1,0 0 0,0 0 1,1 1-1,-1-1 0,0 0 1,0 0-1,1 0 0,-1 0 0,0 1 1,0-1-1,0 0 0,1 0 1,-1 1-1,0-1 0,0 0 0,0 0 1,0 1-1,0-1 0,1 0 1,-1 1-1,0-1 0,0 0 0,0 0 1,0 1-1,0-1 0,0 0 1,0 1-1,0-1 0,0 0 0,0 1 1,0-1-1,0 0 0,0 0 1,-1 1-1,1-1 0,0 0 0,0 1 1,0-1-1,0 0 0,-12 12-1647,9-9 1246,-26 24-2378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2:09.410"/>
    </inkml:context>
    <inkml:brush xml:id="br0">
      <inkml:brushProperty name="width" value="0.1" units="cm"/>
      <inkml:brushProperty name="height" value="0.1" units="cm"/>
      <inkml:brushProperty name="color" value="#E71224"/>
    </inkml:brush>
  </inkml:definitions>
  <inkml:trace contextRef="#ctx0" brushRef="#br0">16 159 2432,'-1'0'76,"0"0"0,1 0 1,-1 0-1,0 0 0,0 0 0,1 0 1,-1 0-1,0 0 0,0 0 0,1 1 1,-1-1-1,0 0 0,0 0 0,1 1 1,-1-1-1,0 1 0,0 0 0,1-1-41,-1 1 0,1-1 0,0 0 0,0 1 0,0-1 0,0 0 0,0 1 0,-1-1 0,1 1 0,0-1 0,0 0 0,0 1 0,0-1 0,0 1 0,0-1 0,0 0 0,0 1 0,1-1-1,-1 1 1,0-1 0,0 0 0,0 1 0,1 0 0,-1 0 52,1 1 0,1 0-1,-1-1 1,0 1 0,0-1 0,0 0-1,1 1 1,-1-1 0,1 0-1,-1 0 1,1 0 0,2 2-1,24 8 682,1-2 0,0-1-1,32 6 1,-30-8-617,-7-3 85,-1-1 1,1-1 0,0-1-1,0-1 1,41-7 0,-18 2-111,267-14 824,-259 18-902,0-4 0,56-12 0,-2 1 26,-17 5 12,106 0-1,130-14 298,-3-1 114,-250 28-474,273-12 189,125-13 193,-213 12-265,-6 0-104,395 18 209,-418 1-238,9 0-8,-212-7 2,394 9 99,-50-6 128,-95-5-141,111 1-119,-18-1 102,-184 4-39,130-9 21,-5 0-72,-17-2 121,33 1 37,-24 1-94,365 2 36,-420 11-180,109 8 98,-315-10 27,217 15-34,-204-19-48,323 11 189,-278-3-84,127-7 0,158-1 91,-31-12 11,-140 0-76,-27 9-114,189-9 117,17-1-104,-160 5 166,0 1-75,-73 12 7,62-2-25,448-8 61,-374-3-77,-10-1 121,-256 10-127,206-3-37,308 2 109,-229 4-65,18 2 151,218 8-214,-330-9 35,72-1-6,246 2-39,-254-4 123,-69-3 30,-72 7-94,97 1 126,-106-8-220,128 2 100,94 3 169,-339-5-210,432-11 47,-61 5 49,-339 4-130,306-1 26,-90 4 21,202 14 4,-150-15-18,-53-2-95,-130 10-44,153-1 594,104-2-433,-278 1-12,155-9 139,-35 0-169,-103 10 80,127-4-8,313-16-43,-557 14 11,10-1-390,0 2 0,44 7 0,-62-7 40,-1 0 1,0 0-1,0 1 0,0-1 0,0 1 1,0 1-1,0-1 0,0 1 1,-1-1-1,1 1 0,-1 1 0,0-1 1,0 1-1,0-1 0,0 1 0,-1 0 1,1 1-1,3 6 0,-5-8-204,0 1 0,-1 0 0,0 0 1,0 1-1,1 4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2:16.045"/>
    </inkml:context>
    <inkml:brush xml:id="br0">
      <inkml:brushProperty name="width" value="0.1" units="cm"/>
      <inkml:brushProperty name="height" value="0.1" units="cm"/>
      <inkml:brushProperty name="color" value="#E71224"/>
    </inkml:brush>
  </inkml:definitions>
  <inkml:trace contextRef="#ctx0" brushRef="#br0">9 195 2048,'-2'-4'153,"1"1"-1,0-1 1,0 0 0,0 0-1,0 0 1,0 0 0,1 0-1,0-4 1,0 6 52,1-1 0,-1 1 0,1 0 0,0 0-1,-1 0 1,1 0 0,0-1 0,1 1 0,-1 0 0,0 1 0,1-1 0,-1 0 0,1 0 0,2-2 0,-3 4-163,1 0 0,-1-1-1,1 1 1,-1 0 0,1 0 0,-1 0 0,0 0 0,1 1 0,-1-1 0,1 0 0,-1 0-1,0 1 1,1-1 0,-1 1 0,0 0 0,1-1 0,-1 1 0,2 1 0,3 1 42,39 16 107,-34-13 113,0-1 1,24 8-1,-18-10-24,0 0 0,0-1 0,18-1 0,31 4 232,-44-1-370,41 6 101,79 24 1,-113-26-68,0-1 1,1-2-1,46 3 1,94-6 286,-94-3-320,-38 1-95,144 5 80,-113 0 69,0-2 1,97-11-1,-20 0-22,-27 2-158,-14 0-113,113-12 133,-92-6 374,72-10-235,112 14-288,-292 19 112,185-13 232,-27 1-69,-88 10-113,157 16 1,-162-7 156,135-8 0,-69-2-333,181 18 211,1-5 27,-215-10-141,148 17 0,-188-6 87,92 0 1,75 4 26,-133-4-30,66 8-136,-77-9 248,-85-9-119,-1 0-1,1-1 1,-1-1 0,1 0-1,18-6 1,7-2-48,0 1 1,46-3 0,-36 6-3,45-5 79,114 1 1,-170 8-87,-1-3 0,1 0 0,63-19 0,-58 12 14,0 3 0,56-6-1,225 11 236,-278 8-353,26 1 50,-49-6 116,0 0-1,-1-2 1,1 0-1,-1-1 0,22-8 1,20-5 134,71-9-1,-134 25-186,40-3-24,1 1 0,60 4 1,-33 0 30,-29-1 88,0 1 10,1-1-1,0-3 0,73-13 0,-89 10-82,1 2 0,0 1 1,35 0-1,78 8-121,-98-3 83,-9 1 5,0 2 0,44 11 1,-54-9 45,23 10 1,-26-9-8,0-1 0,23 6-1,131 34-245,-55-12 271,113 39-33,-39-11 200,-164-56-204,0-1 0,45 3 0,61-3 48,-97-5-64,65 3-84,158 2 344,-183-10-219,0-3 1,85-20-1,51-6 219,-25 24-383,-156 7 137,0-1-1,-1-2 1,43-11 0,34-6 43,-11 11-44,0 4-1,101 7 0,-148 3-39,-26-1 28,0-1 1,-1-1-1,1 0 0,43-8 0,-52 4 24,121-20 62,96 9-71,-124 18 172,65-3-307,-146-2 108,0-2 0,29-8 0,-24 4 39,37-3-1,0 8 22,1 2 0,-1 4 1,132 22-1,-171-22-65,1-1 0,-1-1 0,1-2 0,49-8 0,49 0 37,-73 8 8,17 0 9,0 4 1,76 11-1,-90-6-114,1-3 0,0-2 0,79-6 0,109 3 396,-98 17-317,-19-1-22,-85-16 5,0-1-1,74-12 0,51-2-47,-78 17 32,122 16 1,-186-14 50,-1-2 1,1 0-1,0-2 0,-1-1 1,1-2-1,31-6 0,-31 5-19,1 1 0,0 2 0,38 2 0,-9 0 6,146 9 35,-153-3-44,-18-3-20,36 1 0,-44-5 5,0-1 0,0-1 0,27-6 0,-4 0 65,0 2 0,0 3 0,54 2 0,-100 1-79,58-3-39,-34 1 53,36 2-1,132 23 129,-151-18-103,81-3 0,19 2-192,-58 6 226,130 32-1,-160-30-53,61 5-1,-112-17 30,276 11-138,-86-8 267,-136 1-107,54 2-22,142-23 52,-3 0-236,-244 17 163,72 0 2,152-18 0,32-7 17,-181 24 5,136 16 1,-169-12 11,0-3 0,94-10 0,22-1 28,153 19-51,-267-7-24,0-3 1,100-15-1,-35 3-153,-45 10 321,134 12-1,-151-4-182,-21-3 13,0-1 0,0-2 0,0-2 0,48-11 0,-28 6 6,1 2 1,-1 2-1,60 3 1,164 26 57,-247-21-38,0-2 0,0-1-1,0-1 1,62-11-1,-41 6-61,1 2-1,56 4 0,-49 1 110,4 0-23,1 3 0,70 14-1,-118-15-13,0-2 0,-1 0 0,1-1 0,0-1-1,0-1 1,23-5 0,21 1-97,0 1-1,73 6 1,-51 0 224,-6 0-118,90-3-101,-136-2 71,0-2-1,0-1 1,48-17 0,42-11 49,-40 21-6,1 3 1,127-2 0,-162 14 7,-13 0-112,0-1 0,0-2 0,64-11 0,-65 6 104,0 1-1,1 2 0,56 0 1,-73 4-94,-1 1 1,1 1 0,0 1-1,-1 0 1,1 1 0,-1 1-1,0 0 1,0 1-1,27 15 1,-35-16-142,0 0 1,0 0-1,-1 0 0,0 1 0,0 0 1,-1 1-1,1-1 0,-1 1 1,-1 1-1,1-1 0,-1 1 1,0 0-1,-1 0 0,0 0 0,-1 0 1,1 1-1,-1 0 0,-1 0 1,3 16-1,-4-11-555,0 1 1,-1 0-1,-1 0 1,0 0-1,-5 23 1,4-34 363,1 0 0,-1 0 0,0 0 0,0 0 0,0-1 0,0 1 1,-4 4-1,6-8 383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2:17.077"/>
    </inkml:context>
    <inkml:brush xml:id="br0">
      <inkml:brushProperty name="width" value="0.1" units="cm"/>
      <inkml:brushProperty name="height" value="0.1" units="cm"/>
      <inkml:brushProperty name="color" value="#E71224"/>
    </inkml:brush>
  </inkml:definitions>
  <inkml:trace contextRef="#ctx0" brushRef="#br0">1 34 3200,'0'-2'157,"0"0"0,0 0 0,0-1 1,0 1-1,0 0 0,1 0 0,-1 0 0,1 0 0,-1 0 1,1 0-1,1-4 0,-1 6-103,0-1-1,0 1 1,0-1-1,0 1 1,0-1-1,0 1 1,-1 0 0,1-1-1,0 1 1,0 0-1,0 0 1,0-1 0,0 1-1,0 0 1,0 0-1,0 0 1,0 0-1,0 1 1,0-1 0,0 0-1,0 0 1,0 0-1,0 1 1,0-1-1,0 1 1,0-1 0,0 1-1,1 0 1,45 14 828,0-1 0,1-3 1,65 8-1,47 9-326,-116-16-341,0-3-1,0-2 1,73 3 0,115-22 559,-142 5-375,163 6 1,-225 4-877,1 1 0,-2 1 0,34 11 0,-46-11-859,0 1 0,0 0-1,27 17 1,3 11-2104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2:25.132"/>
    </inkml:context>
    <inkml:brush xml:id="br0">
      <inkml:brushProperty name="width" value="0.1" units="cm"/>
      <inkml:brushProperty name="height" value="0.1" units="cm"/>
      <inkml:brushProperty name="color" value="#E71224"/>
    </inkml:brush>
  </inkml:definitions>
  <inkml:trace contextRef="#ctx0" brushRef="#br0">3 197 3200,'-1'-4'198,"1"0"1,-1 0-1,1 0 1,0 0-1,0 0 1,0 0-1,1 0 1,0 1-1,-1-1 1,1 0-1,3-7 1,-1 4 209,0-1 0,1 1 1,-1 0-1,1 1 0,7-10 1,-9 14-347,0 0 0,1 0 0,-1 0 1,0 0-1,0 0 0,1 1 0,-1-1 0,1 1 1,0 0-1,-1-1 0,1 1 0,0 1 0,0-1 1,-1 0-1,1 1 0,4-1 0,4 0 279,1 1 0,22 3-1,2 0 87,-24-3-284,-5-1-58,0 1 0,0 0 0,1 0 0,-1 1 0,0 0 0,0 0 0,0 1 0,0-1 0,0 2 0,-1-1 0,13 7 0,7 9-54,31 27 0,-33-25 98,41 26 0,-14-18 147,1-2 0,1-3 1,2-2-1,102 25 0,-119-39-203,1-2 1,-1-2-1,78-2 0,-50-2-8,-12 1 18,269 4 511,-34-9-348,-141 0-204,-68 0-22,88-14 1,76-28 281,-19 4 54,160-27-65,52-9-262,-155 31 29,127 9 113,-143 24-230,-174 8 78,131 4 0,92 27 34,-84-8 54,137 18-187,15 9 125,49 10 112,-28-11-92,-117-17-103,99 3 237,1-29 34,-163-10-135,55-1-4,-187 12-64,405-9 366,-1 2-493,-312 8 157,220 17-139,-68-1 137,94 14-96,-359-26 45,1-2 0,102-11 0,7 0 42,724-2 324,-638-6-558,131 0 295,352 15 240,-310-3-657,78 21 295,-292-6 56,-113-7-47,427 11 43,-115 3-9,-44-1 93,-139-11-74,121 1-9,-163-5-140,100 0 214,533 4-297,-362 9 321,-95-6 50,103 6-362,-9-9 305,-307-7-157,219-16 134,-74 0 304,252 23-29,-426 10-602,-114-12-207,1 1 1,-1 1-1,0 1 1,22 11-1,-37-16 118,0 0-1,-1 1 1,1 0-1,-1 0 1,1 1-1,4 4 1,-8-7 132,0 1 0,1-1 0,-1 1-1,0-1 1,0 1 0,-1 0 0,1-1 0,0 1 0,0 0 0,-1 0 0,1-1 0,-1 1 0,0 0 0,1 0 0,-1 0-1,0 0 1,0 0 0,0 0 0,-1-1 0,1 4 0,-2 3-766,-1-1-1,0 1 1,-5 10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2:28.508"/>
    </inkml:context>
    <inkml:brush xml:id="br0">
      <inkml:brushProperty name="width" value="0.1" units="cm"/>
      <inkml:brushProperty name="height" value="0.1" units="cm"/>
      <inkml:brushProperty name="color" value="#E71224"/>
    </inkml:brush>
  </inkml:definitions>
  <inkml:trace contextRef="#ctx0" brushRef="#br0">0 367 1792,'3'-4'111,"-1"-1"0,1 1 1,0 0-1,0 0 0,0 0 0,0 0 1,1 1-1,0-1 0,-1 1 0,1 0 1,1 0-1,-1 0 0,0 1 0,7-4 0,5 0 71,0 0 0,32-6 0,-28 7-215,-7 1 474,1 2 1,1-1-1,-1 2 0,0 0 0,0 0 0,1 2 1,-1-1-1,0 2 0,1 0 0,15 5 0,-8-1 74,15 6-283,-25-7-139,0 0 1,0-1-1,1 0 0,0-1 0,-1-1 0,1 0 1,23 0-1,6-3 624,45-6-1,23-1-58,-64 8-487,73 1 149,174-22 0,33-3 317,-2 0 97,51-13-409,-19 4 233,-64 2-396,6 7-98,-122 2-26,167-13 159,186 25 208,-146 25-320,52 14 3,-17-1 384,-172-23-295,-7 0-306,168 18 412,-301-21-238,143 21 0,-157-6 16,-45-8-15,1-1-1,63 1 1,-83-9-72,532 19 121,-525-15-58,0-1 1,69-5-1,-6-7-35,0 5 0,147 12-1,-207-4-3,36 4-26,1-3 1,96-7-1,-100-4 85,0 3 1,0 4-1,129 16 0,-143-9-132,85 0 0,57-13 98,96 4 152,-184 4-130,129-14 0,2 0 377,-129 12-402,195-7-93,-63 0 109,-171 6 56,76 8-114,35-2 103,458-14-177,-344-10 291,-274 16-177,193-2-41,-54 4-47,-123-2 63,81-16 0,-18 2 56,193-8-1,-235 21 37,-9 1-81,2 0-70,81-13 0,-106 10 63,155-24 59,192 20-50,-366 9-1,202-16-27,-30 0 134,55 10-53,69-18-76,-5 0 173,3 15-160,-26 0-52,1 22 62,-226-7-55,249 17-72,-13-2 159,-214-13-71,16 3 143,-44-4-108,0-2 1,62-1-1,-20-13 1,-67 5 8,0 1 0,0 1 0,0 1 1,0 2-1,45 5 0,-65-5-65,0-1 0,-1 1 1,1 0-1,0 0 0,0 0 1,0 1-1,-1-1 0,1 1 0,-1-1 1,1 1-1,3 4 0,-4-5-91,-1 1-1,0 0 1,0 0 0,0-1-1,0 1 1,0 0-1,0 0 1,0 0-1,-1 0 1,1 0-1,-1 0 1,0 0 0,1 1-1,-1-1 1,0 0-1,0 0 1,0 0-1,-1 4 1,-1 3-686,0 0 1,0 0-1,-7 13 0,-16 30-3291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3:18.570"/>
    </inkml:context>
    <inkml:brush xml:id="br0">
      <inkml:brushProperty name="width" value="0.1" units="cm"/>
      <inkml:brushProperty name="height" value="0.1" units="cm"/>
      <inkml:brushProperty name="color" value="#E71224"/>
    </inkml:brush>
  </inkml:definitions>
  <inkml:trace contextRef="#ctx0" brushRef="#br0">0 90 2432,'1'-1'87,"-1"0"0,1 0 0,0 0 1,-1 0-1,1 0 0,0 0 0,0 0 0,0 1 0,-1-1 1,1 0-1,0 0 0,0 1 0,0-1 0,0 0 0,0 1 1,1-1-1,-1 1 0,0 0 0,0-1 0,0 1 0,0 0 0,1-1 1,-1 1-1,0 0 0,0 0 0,0 0 0,1 0 0,-1 0 1,0 1-1,2-1 0,3 2 135,-1 1 0,0-1 0,1 1 0,-1 0 0,7 5 0,-9-6-47,0 1 0,1-1 1,-1 0-1,1 0 0,-1 0 0,1-1 1,0 1-1,0-1 0,7 2 0,-8-4-64,1 0-1,0 0 0,-1 0 0,1-1 1,-1 0-1,0 1 0,1-1 0,-1 0 0,0 0 1,0-1-1,0 1 0,-1-1 0,1 1 1,3-5-1,12-9 119,-11 10-204,0 1-1,1 0 1,0 1-1,-1 0 1,2 0-1,-1 0 1,0 1-1,1 1 1,0-1-1,-1 1 1,1 1-1,0 0 1,0 0-1,16 1 1,117 2 217,9 1 268,-121-1-482,-8-1 29,-1 0-1,1 2 0,0 1 0,33 10 0,-8 3-17,2-1 1,93 18-1,14-14-34,195 32 230,-320-48-188,0-1 1,0-1 0,37-4-1,-7 1 13,305 14 351,-309-9-285,75-4 1,56-13-55,67-2-173,-222 15 114,286-9 145,-157-4-70,182 10 0,-98 1 7,-161-1-20,179 2-15,141-6 371,-197-3-270,53-3-114,-103-5-88,196-14 258,123-19-156,-439 46-69,272-14 13,6 25-19,-224-3 13,147 10 12,132 1 36,83-14 201,-22 0-42,-152 6-169,38-1 16,124-18 33,-148 8-134,119 18 298,-113-5-314,-97-5-9,-137 1 105,67 12-1,-24 0-50,214 4 0,-226-19 38,135 19 0,129 4-35,-358-24 16,235 11 14,-128-5 30,-19 0-30,129 2-76,231-2 121,-118 0 74,-46-2-111,103-5 12,-264-2 1,143 3 130,162-6-133,-148 0 191,-57 2-296,-64-4-167,121-3 336,-100 18 7,-3 1-212,172-14 237,-176 13-35,-126-4-74,-8-3-16,-1-1 0,1-3-1,72-15 1,-51 9-15,89-3 1,67 11 94,75-5-212,-269 5 140,1 2 1,0 0 0,0 2-1,32 6 1,-56-7-49,0-1-1,0 0 1,0 1-1,0 0 0,-1-1 1,1 1-1,0 0 1,0 0-1,0 0 1,-1 0-1,1 0 1,2 2-1,-4-2-36,1 0-1,-1 0 1,1-1 0,-1 1-1,1 0 1,-1 0-1,0 0 1,0 0 0,1 0-1,-1 0 1,0 0 0,0 0-1,0 0 1,0 0-1,0 0 1,0 0 0,0 0-1,0 0 1,0 0 0,-1 0-1,1 0 1,0 0-1,-1 0 1,1 0 0,-1 0-1,1 0 1,-1 0 0,-15 25-2284,-8 5-996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3:37.916"/>
    </inkml:context>
    <inkml:brush xml:id="br0">
      <inkml:brushProperty name="width" value="0.1" units="cm"/>
      <inkml:brushProperty name="height" value="0.1" units="cm"/>
      <inkml:brushProperty name="color" value="#E71224"/>
    </inkml:brush>
  </inkml:definitions>
  <inkml:trace contextRef="#ctx0" brushRef="#br0">1 207 2048,'1'-2'80,"0"0"0,0 0 0,1 1 0,-1-1 0,1 1 0,-1-1 0,1 1 0,0-1 0,-1 1 0,1 0 0,0 0 0,0 0 1,0 0-1,0 0 0,0 0 0,0 1 0,0-1 0,3 0 0,3 0 79,1 1 0,-1 0 0,14 1 0,-16 0 5,0-1 1,0 1-1,0-1 1,-1-1-1,1 1 1,0-1-1,0 0 1,6-2-1,-2 1 51,0 0 0,0 0 0,0 1 0,0 1-1,0 0 1,16 1 0,1 0 169,19-3-103,-1-3-1,59-12 0,10-2-289,209-25 249,-230 31-282,68-6 393,-96 18-196,126 16-1,-64-2-89,46-10-208,-100-3 183,75 8-1,-34 10-99,-62-8 92,0-3 1,54 1-1,74-10 169,158 3-423,-16-15 338,-60 0-158,111-6 314,49-4-325,-342 25 82,168-7 70,252-12-184,-229 0 167,-49 2-175,-7 17 93,57-3 256,238-3-389,-221 8 159,179 13-52,-160-6 41,-204-10 23,136 16-1,-162-5 10,1-4-1,96-2 0,289-10-35,-227 0-118,20 2 331,-234 4-415,41 7 0,-58-7-3,0 0 0,0 1-1,0 0 1,-1 0-1,1 0 1,0 1 0,-1 0-1,0 0 1,0 0-1,0 1 1,8 6-1,-9-5-190,0 1-1,0-1 0,-1 0 0,0 1 1,3 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7:06.574"/>
    </inkml:context>
    <inkml:brush xml:id="br0">
      <inkml:brushProperty name="width" value="0.1" units="cm"/>
      <inkml:brushProperty name="height" value="0.1" units="cm"/>
      <inkml:brushProperty name="color" value="#FFFC18"/>
    </inkml:brush>
  </inkml:definitions>
  <inkml:trace contextRef="#ctx0" brushRef="#br0">1091 146 3456,'-11'-17'813,"-18"-23"278,28 39-1059,0-1 0,0 1 0,0 0 0,0-1 0,0 1 0,0-1 0,0 1 0,1-1 0,-1 1 0,1-1 0,-1 1 0,1-1-1,0 0 1,-1 1 0,1-1 0,0-2 0,-3-12 363,1 13-343,-1 0 0,1-1 0,-1 2 0,0-1 0,0 0 0,0 0 0,-1 1 0,1 0 0,-1 0 0,1 0 0,-6-3 0,2 3 138,1 0 0,-1 0 0,0 1 0,1 0-1,-1 0 1,0 0 0,0 1 0,1 0 0,-1 0-1,0 1 1,0 0 0,1 0 0,-14 4 0,-3 3-86,0 2 1,-34 18 0,2 0-197,32-21 214,1 0 0,-1-2 0,-1 0 0,-44 2 0,39-4 74,-197 29 508,116-18-538,51-8-599,50-4-164,0-1-1,0 0 1,0-1 0,0 0-1,0 0 1,0-1 0,-1-1-1,1 1 1,-13-5 0,-19-11-2331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3:40.789"/>
    </inkml:context>
    <inkml:brush xml:id="br0">
      <inkml:brushProperty name="width" value="0.1" units="cm"/>
      <inkml:brushProperty name="height" value="0.1" units="cm"/>
      <inkml:brushProperty name="color" value="#E71224"/>
    </inkml:brush>
  </inkml:definitions>
  <inkml:trace contextRef="#ctx0" brushRef="#br0">12 96 1408,'-1'0'28,"1"-1"0,-1 1 0,1 0 0,0 0 0,-1 1 0,1-1 1,-1 0-1,1 0 0,-1 0 0,1 0 0,0 0 0,-1 0 0,1 0 0,-1 1 0,1-1 0,0 0 0,-1 0 0,1 1 1,0-1-1,-1 0 0,1 1 0,0-1 0,-1 0 0,1 0 0,0 1 0,0-1 0,0 1 0,-1-1 0,1 0 0,0 1 0,0 0 23,-1 0-1,1 0 1,0 0-1,0 0 0,0 1 1,1-1-1,-1 0 0,0 0 1,0 0-1,1 0 1,-1 0-1,0-1 0,1 2 1,0 0 49,-1-1 0,1 1-1,0-1 1,-1 0 0,1 0 0,0 1 0,0-1 0,0 0 0,0 0 0,0 0 0,0 0 0,0 0 0,1 0 0,-1 0 0,0-1 0,0 1 0,1 0 0,-1 0 0,1-1 0,1 1 0,0-1 56,0-1 1,-1 0 0,1 0-1,0 0 1,-1 0 0,1 0-1,0-1 1,-1 1 0,0-1-1,1 0 1,-1 1 0,0-1-1,0 0 1,3-4 0,11-8 564,-4 7-656,0 1 0,0 0-1,1 0 1,-1 1 0,1 1-1,14-3 1,7 0 154,40-2 0,7 6 242,-57 4-375,0-2 1,42-6-1,98-21 220,-134 24-297,0 3 0,1 0 0,44 6-1,2 4-113,126 19 210,42 1 180,-176-23-239,215 27 61,-217-23-74,1-2 0,0-4 1,99-6-1,-36-2 6,188 19 0,-95-1-234,244 17 509,-204-23-436,-74-5 132,-96 2 80,423 14-100,-368-16 29,186 27 0,-102-3-129,80 14 310,-128 2-310,-125-26 174,1-3-1,115 12 0,22-13-6,133 4 377,-257-21-403,98-16 1,-8 0 70,331-45-39,-111 11 162,-311 46-153,93-23 0,-97 15 24,0 3 0,111-6 0,-157 18-80,0 1 0,0 0 0,38 8 0,-53-7-92,-1 1 1,1 0 0,0 1-1,-1-1 1,1 1 0,-1 1-1,0 0 1,0 0 0,0 0-1,0 1 1,-1 0 0,0 0-1,0 0 1,7 9 0,-5-3-460,-1 1-1,11 21 1,10 33-2307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4:13.103"/>
    </inkml:context>
    <inkml:brush xml:id="br0">
      <inkml:brushProperty name="width" value="0.1" units="cm"/>
      <inkml:brushProperty name="height" value="0.1" units="cm"/>
      <inkml:brushProperty name="color" value="#E71224"/>
    </inkml:brush>
  </inkml:definitions>
  <inkml:trace contextRef="#ctx0" brushRef="#br0">0 27 1664,'162'0'4272,"-142"2"-3894,1 0 1,-1 1 0,32 10-1,-31-8-232,0 0-1,0-1 0,0-1 1,0-1-1,1-1 0,-1-1 1,42-6-1,90-11 449,-47 6-505,-43 6 196,95 4 0,4 1-322,-20-15 101,-59 11-15,-3-2 38,0 5-1,91 9 1,159 7 137,-179-7-334,-48-1 268,33 6-157,36 0-39,-29-14 95,161 3-61,-168 9 29,80 3-108,-43-13 150,198-3-188,-203-12 195,26 0 2,7 14 13,133-6 62,-330 6-151,146-11-72,164 8 0,-43 3 88,95-3-96,-228 8 79,55 2 76,-121-8-5,109 4-240,-160-1-312,0 1 1,-1 0-1,1 2 0,-1 0 1,0 2-1,26 11 0,-31-10-704,22 17 0,-37-25 1164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4:28.204"/>
    </inkml:context>
    <inkml:brush xml:id="br0">
      <inkml:brushProperty name="width" value="0.1" units="cm"/>
      <inkml:brushProperty name="height" value="0.1" units="cm"/>
      <inkml:brushProperty name="color" value="#E71224"/>
    </inkml:brush>
  </inkml:definitions>
  <inkml:trace contextRef="#ctx0" brushRef="#br0">1 184 1280,'4'-7'368,"3"-9"144,-7 15-446,1-1 0,0 1 1,0 0-1,-1 0 0,1 0 0,0 0 0,0 0 1,0 0-1,1 0 0,-1 0 0,1 0 0,-1 0 41,12-12 508,0 1 0,0 0-1,22-13 1,-28 21-555,-1 0 0,1 1 0,-1 0 0,1 1 0,0-1 1,0 1-1,0 1 0,1-1 0,-1 1 0,15 0 0,-5 1-78,-11-1 44,0 1 1,0 0-1,0 0 0,0 1 0,0-1 1,0 1-1,9 3 0,-11-2-8,0-1-1,0 0 0,0-1 1,-1 1-1,1-1 1,5 1-1,19 3 176,-11 1-74,26 10 25,1-2-1,63 11 0,-81-22-22,0-1 0,42-5 0,8 0 87,78-3 238,3 0-316,-75 3-2,99-18 0,-88 10-64,247-8 480,-267 20-526,120-15 1,74-10 35,2 23 54,-190 2 39,94-11-141,47 17 43,-158-2-44,92 20-1,-19 1 99,-112-23-74,0-1 0,0 0 0,43-6 0,-14 0-2,0 3-1,0 2 1,0 2 0,-1 2-1,95 21 1,-96-14 28,-25-5-60,-1 0 0,1-2 1,0-1-1,1-1 0,26-1 1,35-9 59,-38 3-120,81 0 0,198 38 172,-254-23-168,87 0 0,74-12 71,-109-4-7,56-2 164,36-8-304,0 0 264,-142 17-143,112 15 0,-115-8 30,104-2 1,6 1-44,-140-3 14,184 25 40,-165-20-72,1-2 0,100-3-1,3 1 62,150 18 104,-254-23-86,105-13 0,-58 3 5,-99 9-32,59-4 6,115 6 0,244 22 239,-104-6-262,5 1 30,6-2-11,5 0-100,26-1 172,-194-5-158,-85-4 126,44 2 24,93 2-89,-1 0 89,-106-10-148,237-6 69,61 1 86,-247 6-146,337 13 106,-325-2-67,40 1 15,-112-9 37,60 1-46,442-5 76,-520 2-21,-43 0-72,80-6 0,35-18 141,146-14-212,-277 34 112,0 1 1,-1 1 0,1 1 0,-1 2 0,34 7-1,-58-8-174,-1-1 0,0 1 1,0 1-1,-1-1 0,1 1 0,0-1 0,-1 2 0,0-1 0,1 0 0,-1 1 0,0-1 0,-1 1 0,1 0 0,-1 1 0,0-1 0,0 1 0,0-1 0,-1 1 0,1 0 0,2 8 0,7 29-2957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5:21.633"/>
    </inkml:context>
    <inkml:brush xml:id="br0">
      <inkml:brushProperty name="width" value="0.1" units="cm"/>
      <inkml:brushProperty name="height" value="0.1" units="cm"/>
      <inkml:brushProperty name="color" value="#E71224"/>
    </inkml:brush>
  </inkml:definitions>
  <inkml:trace contextRef="#ctx0" brushRef="#br0">0 68 2048,'5'-9'4741,"-4"9"-4613,11 4-58,4 1 217,54 1 1271,-39-7-1105,61-9 0,-29 3-215,-1 3-1,74 4 0,-51 2-101,-13-4 46,84-11-1,-58 5 103,140 6 0,-121 3-100,128-16 191,1 1-179,-84 19 39,59-2-342,-173-5 130,87-3 192,152 13 0,63 0-244,-19-2 47,-232-1 190,157-15 0,-138 7-196,131 14-1,-132-4 66,133-7-1,-127-3-54,157 16 0,-278-13-23,107 6 73,160-12 0,-144 2 157,226 23 1,-270-15-162,100-9 0,25 1-2,-87 13-71,-60-4 24,-1-2 1,70-6 0,412-17 38,-247 8-81,-47 0 89,-161 13-47,306-11-27,-282 1 122,201 9 1,-214 4-7,97-8-1,-27-1 62,-153 5-168,263 9-205,-217-2 289,111 6-52,-63-14 8,229 11 8,69 10-49,-319-21-69,4 0 119,107 12 1,18 18-163,-183-26 128,59-2 1,4 0-87,-51 1 139,57 5-24,98 18 1,-166-18-47,0-2 0,0 0 0,1-3 0,-1-1 0,43-3 1,-8-7 172,1 4 0,118 5 1,46 28 83,-171-24-323,77-6 0,-37 0 68,147 23-87,-72-3 353,-146-17-283,1-2 0,40-7 0,-17 2 21,23 0-22,1 3 0,-1 3-1,133 18 1,-169-12 53,1-2 0,0-2 1,0-1-1,63-8 0,4-2-12,119 8-1,0-1 74,-195-1-35,0-2 0,42-12 0,2 0 51,20 0-117,1 4 1,133 1-1,-55-1 123,3 0-147,101 24 22,-224-5 8,81 5 16,-108-10 0,0-2 1,49-7-1,28-3-56,-84 9 65,56-4-8,123 6 0,-115 11 77,-64-6-105,1-2 0,-1-1 0,1-1 0,0 0 0,30-5 0,30-9 37,-1 4 0,1 4 0,150 8 0,-156 1-40,1-5 0,89-11-1,-94 8-24,108 7 1,74 21 30,-250-23 5,39 1 8,1-1-1,0-3 1,57-9 0,68-2-2,130 7 267,-300 6-285,0 0 0,1 0 0,-1 0-1,0 0 1,1 0 0,-1 0 0,0 0 0,1 0-1,-1 1 1,0-1 0,0 0 0,1 1 0,-1-1 0,0 1-1,0 0 1,0-1 0,0 1 0,1 0 0,-1 0-1,1 1 1,-1 0-103,0 0 1,-1-1-1,0 1 0,1 0 1,-1 0-1,0 0 0,0-1 1,0 1-1,0 0 0,0 0 1,0 0-1,0-1 0,-1 1 1,1 0-1,-2 3 0,-1 3-448,0 1 1,0 0-1,-1-1 0,0 0 1,0 0-1,-1 0 0,0 0 0,-1-1 1,-11 12-1,12-14 9,-1 0-1,0 0 0,0-1 1,0 0-1,-8 4 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5:37.796"/>
    </inkml:context>
    <inkml:brush xml:id="br0">
      <inkml:brushProperty name="width" value="0.1" units="cm"/>
      <inkml:brushProperty name="height" value="0.1" units="cm"/>
      <inkml:brushProperty name="color" value="#E71224"/>
    </inkml:brush>
  </inkml:definitions>
  <inkml:trace contextRef="#ctx0" brushRef="#br0">1 0 1792,'0'1'109,"1"1"1,-1-1-1,1 0 1,0 1-1,0-1 1,0 0-1,0 0 1,0 0-1,0 0 1,0 0-1,2 2 1,12 15 277,-10-7-206,1 0-1,0 0 1,1 0-1,8 10 1,-11-16-88,0-1 0,0 1-1,1-1 1,-1 0 0,1-1 0,0 1-1,1-1 1,-1 0 0,0 0 0,1-1-1,5 3 1,68 24 493,-48-16-402,2-2 0,0 0 1,65 11-1,-78-22-92,0 0 0,0-1 0,0-1 0,0-1 0,20-6-1,10 0 56,17 1-17,1 3 0,69 4 0,-74 2-24,-47-1-112,0 1-1,0 1 1,-1 1 0,1 0-1,21 8 1,73 35 14,-99-42 22,13 7-19,1-2 0,1-1-1,0-1 1,0-1 0,0-2-1,33 3 1,-7-6 167,0-1 0,63-9-1,2 3-113,20-2 27,-27-5-128,147 2-1,126 15 113,-173 13-84,-96-5 55,221 22-158,-65-10 214,-156-12-49,193-4 0,-67-6-45,-139 2 12,104-11 0,-133 1 38,180-22 140,-65 16-88,-66 6-102,81-20-58,-172 20 92,-1-2 0,0-1 0,0-1 0,45-23 0,-56 23-45,1 0 0,34-11 0,-48 19-17,0 1 0,1 0 0,-1 0 0,1 0 0,-1 0-1,1 1 1,0 0 0,-1 0 0,1 0 0,-1 1 0,1 0 0,-1 0-1,1 0 1,-1 1 0,6 2 0,-9-3-23,0 0 0,0 0 0,-1 0 0,1 0 0,-1 0 0,1 0 0,-1 1 0,1-1 0,-1 1 0,0-1 1,1 1-1,-1-1 0,0 1 0,0 0 0,0-1 0,-1 1 0,1 0 0,1 3 0,-1 1-178,0 0 1,-1 0 0,1 0-1,-1-1 1,-1 9-1,-4 29-1757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5:45.398"/>
    </inkml:context>
    <inkml:brush xml:id="br0">
      <inkml:brushProperty name="width" value="0.1" units="cm"/>
      <inkml:brushProperty name="height" value="0.1" units="cm"/>
      <inkml:brushProperty name="color" value="#E71224"/>
    </inkml:brush>
  </inkml:definitions>
  <inkml:trace contextRef="#ctx0" brushRef="#br0">12 173 2304,'-3'-7'323,"1"0"0,0-1 1,1 1-1,-2-17 917,3 24-1217,0 0-1,0 0 1,0 0 0,0 0-1,0 0 1,0 0-1,0 0 1,0-1-1,0 1 1,0 0 0,0 0-1,0 0 1,0 0-1,0 0 1,0 0 0,0 0-1,0 0 1,0-1-1,0 1 1,0 0 0,0 0-1,0 0 1,0 0-1,0 0 1,0 0-1,0 0 1,0 0 0,0 0-1,0-1 1,0 1-1,0 0 1,0 0 0,0 0-1,0 0 1,0 0-1,0 0 1,1 0 0,-1 0-1,0 0 1,0 0-1,0 0 1,0 0-1,0 0 1,0 0 0,0 0-1,0 0 1,0 0-1,1 0 1,-1 0 0,0 0-1,7-1 239,0 0 1,0 0-1,0-1 0,0 0 0,0 0 1,0 0-1,9-5 0,26-9 428,-37 15-641,1 0-1,-1 0 1,1 1 0,-1 0 0,1 0 0,-1 0-1,1 1 1,7 1 0,44 16 706,-8-3-712,-34-12 56,0 0 0,0-2-1,0 0 1,20-1-1,61-9 605,-2-1-340,60 7-187,97-6-147,-128-6-4,103-10 21,-168 20-41,183-8 40,330 13 47,-332-17 103,-2-1-95,0 29 29,-97-4-69,13 0-176,181 46 298,-212-34-136,210 5 1,-95-11-102,262-2 186,-349-16 9,279 26 0,-428-21-147,65 11-139,-61-10-107,1 1 1,0 0-1,0 0 0,-1 1 1,1-1-1,-1 1 1,0 0-1,7 6 0,-11-9 153,0 1 1,-1-1-1,1 1 0,-1-1 0,1 1 0,-1-1 0,1 1 0,-1-1 0,1 1 0,-1 0 0,1-1 1,-1 1-1,0 0 0,1-1 0,-1 1 0,0 0 0,0-1 0,0 1 0,0 0 0,1 0 0,-1-1 0,0 1 1,0 0-1,0 1 0,-1-1-157,0 1 1,0-1-1,-1 1 1,1-1 0,0 0-1,0 0 1,-1 0-1,1 0 1,0 0-1,-4 2 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5:48.370"/>
    </inkml:context>
    <inkml:brush xml:id="br0">
      <inkml:brushProperty name="width" value="0.1" units="cm"/>
      <inkml:brushProperty name="height" value="0.1" units="cm"/>
      <inkml:brushProperty name="color" value="#E71224"/>
    </inkml:brush>
  </inkml:definitions>
  <inkml:trace contextRef="#ctx0" brushRef="#br0">1 39 2304,'17'0'2128,"47"-5"-6,-13 4-1588,0 4-1,65 9 0,-88-7-316,-6-1-62,0 0 0,0 1 0,39 16 1,-47-16-69,0 1 1,1-2-1,0 0 1,0-1 0,30 3-1,79-5 502,-20-1-151,235 28-140,-285-28-199,62-8 0,-42 2 29,243 2 325,-196 6-346,143-17-1,25-1 22,86 0 283,93-11-102,-377 23-203,105-19 0,-106 11 60,106-2 0,16 27-287,-105-3 72,133-11 178,-97-3-104,79 15-78,-23 17 85,-160-26 11,0-2 1,0-2-1,52-9 0,63-2 19,51 26-120,-74-2 126,40-16 72,-74 0-205,270 10 193,-291-5 37,94-11-1,28-1 24,-106 13-286,112 16-1,-160-12 98,1-1-1,-1-3 1,73-5 0,-45-1 16,0 3 0,0 4 0,0 2 0,-1 4 0,76 18 0,-113-21 17,0-1-1,0-2 0,1-1 1,48-5-1,18 1-140,-14 4 157,1 5 0,87 16 0,-141-16 3,-7 0-69,0-2 0,1 0 0,45-1 0,51-10 20,0 5-1,160 20 1,-247-13 26,0-2 0,0-2 0,55-4 0,10-9-22,119-8-6,-113 19 70,-41 2 74,132-17-1,-45-4-130,287-3 1,-363 21-14,95-15 0,-91 7 44,1 4 0,0 4 0,165 15 0,-179-8-139,87-4 1,-68-3 117,-13 2 3,0 3-1,-1 3 0,114 24 1,-155-23-25,1-2 1,0-1 0,0-1 0,0-2-1,65-7 1,-17 1 2,0 4 0,0 4 0,131 20 0,-180-20-9,45-1-1,0-1 241,-74-1-227,0 0 0,-1 1 0,1-1 0,-1 1-1,1 0 1,-1 0 0,0 0 0,1 1 0,-1-1 0,0 1 0,0-1-1,0 1 1,0 0 0,0 1 0,3 2 0,-3-2-138,0 1 0,-1-1 1,1 1-1,-1 0 0,0 0 0,-1-1 1,1 1-1,-1 1 0,1-1 1,-1 0-1,0 0 0,-1 0 0,1 6 1,1 50-2357,-2 7-1028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5:54.112"/>
    </inkml:context>
    <inkml:brush xml:id="br0">
      <inkml:brushProperty name="width" value="0.1" units="cm"/>
      <inkml:brushProperty name="height" value="0.1" units="cm"/>
      <inkml:brushProperty name="color" value="#E71224"/>
    </inkml:brush>
  </inkml:definitions>
  <inkml:trace contextRef="#ctx0" brushRef="#br0">2 77 2048,'0'-4'137,"-1"1"0,1 0 0,0-1 0,0 1-1,0-7 1,1-3 274,-1 11-112,7-3-65,2 0-16,1 0 1,1 1-1,-1 0 0,1 1 0,0 0 1,-1 1-1,1 0 0,0 1 0,0 0 0,0 1 1,18 1-1,7 5 15,0 2 0,63 21 0,-22-5 220,10 6-108,-63-20-258,0-1 0,1-1 0,43 7 0,33-6 226,112-6 0,-4-1 53,39 2-247,114 8 23,33 11-67,-139-14-68,120-4 109,64-15 97,-181 1-286,-3 0 71,-48 10 24,183-1 212,-285-2-530,109 13 0,-158-3-1010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5:58.441"/>
    </inkml:context>
    <inkml:brush xml:id="br0">
      <inkml:brushProperty name="width" value="0.1" units="cm"/>
      <inkml:brushProperty name="height" value="0.1" units="cm"/>
      <inkml:brushProperty name="color" value="#E71224"/>
    </inkml:brush>
  </inkml:definitions>
  <inkml:trace contextRef="#ctx0" brushRef="#br0">6 213 2816,'-3'-9'413,"0"-16"737,4 24-1126,0 1 0,0-1 0,0 0 1,0 1-1,0-1 0,0 1 1,0-1-1,1 1 0,-1 0 0,0-1 1,0 1-1,0 0 0,1 0 1,-1 0-1,0 0 0,0 0 1,2 0-1,3 1 65,1 0 1,0 0-1,-1 0 0,0 1 1,11 4-1,6 2 255,46 14 320,33 9 256,125 31-670,-197-54-175,126 26 195,-123-29-195,0-2 1,62 0-1,192-23 330,144-3-85,-98 31 75,-307-8-395,511-8 171,-90-30-248,-64 4 186,-23 0 111,-3 0-46,69-18 33,-423 52-206,268-26-69,-68 8 179,-200 18-112,540-42-51,-224 27 233,-198 4-238,0 6 0,149 11 0,70-13 319,3 0-246,71 21 357,-349-14-415,40-1 42,187 22-1,-198-11 68,181-3 0,-71-5-169,-54 14 164,-1 1 63,77-15-96,91 7-31,-64 13-88,190 26 281,-173-9-162,132 23-31,-375-56 15,255 47 53,2-19-55,-163-26 32,234 7-48,24-5 81,-280-6-67,184-6-90,83 6 109,-276 3 49,156-7 0,300-13 83,-494 13-112,362-10 32,86-10-42,-114-4 34,-81 6-139,64 6 64,-69 4 33,530-2-54,-549 12 48,239-18 72,-300 4 26,94-9-180,257-33 4,-358 28 144,86-4 7,-130 28-44,112-6-175,-186 3 130,0 5 0,-1 4 0,183 31 0,-26-5-41,-21-3 18,163 59-28,-314-67 160,2-3-1,108 6 1,-57-7 34,-113-11-579,-15-3 36,0 0-1,0-1 0,0 1 1,0-1-1,7 1 0,-19-14-3687,-17-21 838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5:58.920"/>
    </inkml:context>
    <inkml:brush xml:id="br0">
      <inkml:brushProperty name="width" value="0.1" units="cm"/>
      <inkml:brushProperty name="height" value="0.1" units="cm"/>
      <inkml:brushProperty name="color" value="#E71224"/>
    </inkml:brush>
  </inkml:definitions>
  <inkml:trace contextRef="#ctx0" brushRef="#br0">0 425 2816,'14'-4'354,"1"1"0,-1 1 1,1 1-1,0 0 0,-1 1 1,16 1-1,37-1-141,327-19 1072,-86 9-746,-190 5-320,216 20-1,-244-12-101,180-16 0,-20-1 225,118-1-222,-1 1-128,50-13 269,-73 2-212,-89 19 25,199 7-117,-71 2 161,-63-6-30,73-2 123,-153-1-155,201-14 197,54-22 99,-362 32-256,244-8 85,263-13-142,-362 12 2,-64 3-33,101-4-96,-152 17 48,169-4 128,59-3 8,-71-21-31,-72 5-146,158 11 49,-330 10 55,1 4 0,0 3-1,119 18 1,-168-14-7,1 1 0,-1 1 0,0 2 0,38 18 1,-52-20-429,0 0 1,-1 1 0,24 19 0,-30-22-174,-1 0 0,0 1 0,0-1 0,-1 1-1,0 1 1,0-1 0,7 15 0,-11-19 315,-1-1-1,1 0 1,0 0 0,-1 0 0,1 1 0,-1-1-1,0 0 1,0 4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7:07.965"/>
    </inkml:context>
    <inkml:brush xml:id="br0">
      <inkml:brushProperty name="width" value="0.1" units="cm"/>
      <inkml:brushProperty name="height" value="0.1" units="cm"/>
      <inkml:brushProperty name="color" value="#FFFC18"/>
    </inkml:brush>
  </inkml:definitions>
  <inkml:trace contextRef="#ctx0" brushRef="#br0">2813 41 6656,'-66'3'2592,"34"-1"-2094,0-1-1,-38-4 1,-16-16 1303,62 13-1280,0 0 1,-36-3-1,-4 5-345,-126 11 0,66 4 222,-176-8-1,153-20-40,-268 15-122,345 3-173,37-1-24,-32 4 1,-201 25 526,113-21 3,5-2 117,-79 14 83,193-15-1248,15-2-867,0-1 0,0 0-1,-1-1 1,-28-3 0,33-2-570,-27-8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7:32.845"/>
    </inkml:context>
    <inkml:brush xml:id="br0">
      <inkml:brushProperty name="width" value="0.1" units="cm"/>
      <inkml:brushProperty name="height" value="0.1" units="cm"/>
      <inkml:brushProperty name="color" value="#E71224"/>
    </inkml:brush>
  </inkml:definitions>
  <inkml:trace contextRef="#ctx0" brushRef="#br0">1939 27 2304,'-4'0'1005,"8"0"-901,14-27 6892,-40 28-2312,10-1-5095,6 1 681,1 0 1,0 0-1,-1 0 0,1 1 1,0-1-1,-6 4 0,-12 3 275,3-1-235,-27 13 0,31-12-234,0-1 0,0-1-1,-19 4 1,-13 2 68,33-7 53,1-1-1,-1-1 0,-1-1 0,-22 2 0,-524-4 1954,363-6-1084,190 6-1020,-479 14 906,456-11-2187,-57-4 0,67-1-837,0-1 0,0-1 0,-31-10 1,-9-8-2521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7:38.474"/>
    </inkml:context>
    <inkml:brush xml:id="br0">
      <inkml:brushProperty name="width" value="0.1" units="cm"/>
      <inkml:brushProperty name="height" value="0.1" units="cm"/>
      <inkml:brushProperty name="color" value="#E71224"/>
    </inkml:brush>
  </inkml:definitions>
  <inkml:trace contextRef="#ctx0" brushRef="#br0">15546 64 3200,'0'0'23,"0"0"1,0 0-1,0 0 0,0 0 1,0 0-1,0 0 0,0 0 1,0 0-1,0 0 0,0 0 1,0 0-1,0-1 0,0 1 1,0 0-1,0 0 0,0 0 0,0 0 1,0 0-1,0 0 0,0 0 1,0 0-1,0 0 0,0 0 1,0 0-1,0 0 0,-1-1 141,1 1-141,0 0 0,0 0 1,0 0-1,0 0 0,0 0 1,0 0-1,0 0 0,0 0 1,0 0-1,0 0 0,0 0 1,0 0-1,-1 0 0,1 0 1,0 0-1,0 0 0,0 0 1,0 0-1,0 0 0,0 0 1,0 0-1,0 0 0,0 0 1,0 0-1,0 0 0,0 0 1,-1 0-1,8 1 303,-6 0-160,47-3 1221,13-1 12078,-57 2-13377,12-2 2454,-21-7-2196,-39 1-31,19 4-64,10 2-134,14 3-95,0 0 0,0 0-1,0 0 1,-1-1 0,1 1-1,0 0 1,0-1-1,0 1 1,0 0 0,0-1-1,0 1 1,0-1 0,0 0-1,0 1 1,-1-2 0,-1 0 16,-1 0 0,1 1 0,-1-1 0,1 1 0,-1 0 0,1-1 0,-1 2 0,0-1 0,0 0 0,1 1 0,-6 0 0,-9-2 39,-10-1 75,-1 1 1,-38 3-1,18 0-300,-172 2 292,-701-3-144,903 1 0,-27 4 0,4 1 0,8-2-87,-66 18-1,38-7 237,35-10-226,-46 2 0,21-4 17,10 4 160,26-5-43,-33 3 0,-7-2-45,-110 20 0,117-15-10,-162 9-144,82-11 156,0 0-126,72-3 228,21-1-97,-66 12 1,20-1-52,-18 2 112,87-13-61,-27 0 0,29-1-60,-1-1 0,-22 5 0,-65 10 93,31-6-110,-3 0-12,46-6 42,-1 0 0,1 1-1,-1 2 1,2 0 0,-37 15-1,15 0 91,-86 26-1,78-30 59,-50 13-123,87-28 27,0 0 0,0-2 1,-27-1-1,6-1 2,-125 2-21,154 0 6,-1-1-1,1 0 0,-14-5 0,-13-1-45,-18 4 46,40 3-13,1 0-1,0-1 1,0-1 0,-25-6 0,-1-4 1,-1 2 0,1 2 0,-1 1 0,-1 2 0,-62 0 0,0 4 2,-114 3-268,167 6 456,37-5-168,1 0-1,-26 0 0,-118 6-89,39 0 6,56-2 46,13-2 81,-93 23 0,42-7-22,56-13 36,-47 16-1,2-1-98,49-12 98,-2-2 0,-51 5 0,54-9-148,-91 7 112,38-5 3,-72 8-161,13 12 186,9-1-21,3-7-61,-168 0 0,256-20 51,0-3 1,0-3 0,-79-19-1,91 17-29,-124-26-135,43 9 222,54 10-75,0 1-85,-64-23 0,78 22 107,-1 3 0,-78-11-1,129 24-42,-49-8 28,-146-17 56,151 25-171,26 0 78,1-1 1,-26-4 0,-21-5 12,-1 3-1,-74 1 1,56 5 24,-138 6-67,175-2 39,-79-4-1,-47-15 13,-107-3-49,250 19 43,-113 5-71,-122 8 66,146-11-13,-171 11 114,188-1 55,57-6-60,-52 1 1,63-7-61,-80 0-98,-121 15-1,179-7 41,-26 3 90,-99 2 1,-179-4-44,262-7-54,-92-4 126,-113-39-72,69 17-32,-29-6 252,-231-37-347,249 33 218,133 17 104,-156-4 0,-120 19 209,195 4-454,-27 2-1768,34-5-6778,178 0 7891,-1 0 0,1-1 0,0 0-1,-1 0 1,1 0 0,0-1 0,0-1 0,0 1 0,1-1 0,-1-1 0,1 1 0,0-1 0,0 0 0,-11-12-1,-47-52-3362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7:44.867"/>
    </inkml:context>
    <inkml:brush xml:id="br0">
      <inkml:brushProperty name="width" value="0.1" units="cm"/>
      <inkml:brushProperty name="height" value="0.1" units="cm"/>
      <inkml:brushProperty name="color" value="#E71224"/>
    </inkml:brush>
  </inkml:definitions>
  <inkml:trace contextRef="#ctx0" brushRef="#br0">6090 216 6144,'-22'-8'821,"13"5"-472,1 1 1,-1-1-1,0 1 0,1 1 1,-15-1-1,10 0-149,0-1 0,0-1 0,1 0 0,-1 0 0,1-1 0,-22-13 0,15 8 4,-29-10 0,11 8 628,-200-62 3153,188 62-3712,-1 2 1,-95-7-1,-74 21 128,60 1 238,-132 13 450,4 27-807,1-5-122,113-18-59,-17 8 102,-91 12 175,-480 73 1254,482-66-1243,-37 7 454,-351 60 647,171-34-2078,300-49-1004,-105 22-4208,115-16 685,-33-8 497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7:48.325"/>
    </inkml:context>
    <inkml:brush xml:id="br0">
      <inkml:brushProperty name="width" value="0.1" units="cm"/>
      <inkml:brushProperty name="height" value="0.1" units="cm"/>
      <inkml:brushProperty name="color" value="#E71224"/>
    </inkml:brush>
  </inkml:definitions>
  <inkml:trace contextRef="#ctx0" brushRef="#br0">637 1716 384,'-15'0'302,"0"0"0,0 0 0,1 2 0,-1 0 0,0 0 0,1 2 0,-16 5 0,18-5 964,2 0-550,1-1-1,0 2 1,0-1 0,-14 10 0,21-12-606,0 0 0,0 0 0,-1 0 0,1 0 0,1 0 0,-1 1 1,0-1-1,0 1 0,1-1 0,0 1 0,-1-1 0,1 1 0,0 0 0,0 0 0,1 0 0,-1 0 1,0 0-1,1-1 0,0 1 0,0 4 0,0-4 58,0 0-1,0 0 1,1 0 0,-1 0-1,1-1 1,0 1-1,0 0 1,0 0 0,0 0-1,1-1 1,-1 1-1,1 0 1,2 3 0,0-1-16,0-1 0,1 0 0,-1 0 0,1-1 0,-1 1 0,9 4 0,6 1-6,0-1 0,0 0 0,21 4-1,-30-9-43,44 11 466,1-3 1,72 5-1,26 5-129,292 28 398,-324-40-837,91 0 309,-138-8-159,81-8-1,71-19 94,-184 21-155,352-82 65,-163 30 179,52-20 140,-204 53-352,110-38 100,-102 32-163,-71 24-3,0-1-1,0-1 0,-1-1 1,-1 0-1,1-1 0,-2-1 1,1 0-1,13-14 0,-21 17-41,0 1 0,-1-1 0,0 1-1,0-1 1,0-1 0,-1 1 0,0-1-1,4-15 1,0-6 13,6-40-1,-11 32 13,-1-1-1,-1 0 0,-3 0 1,-1 1-1,-9-45 1,3 43-56,-2 0 1,-2 1-1,-24-52 1,17 42 58,-20-68-1,-3-81 95,-5-20-140,40 193 102,-1 0 0,-23-45 0,24 56-138,-1 0 0,0 1 1,0 0-1,-2 1 0,-12-12 0,16 18 39,-1 0 0,1 0 0,-1 1 0,0 1 0,0-1 0,-1 1 0,1 1 0,-1-1 0,-18-3 0,-1 2-18,-55-3 0,10 2 24,8 0-47,-83 4-1,17 1-10,12 1 123,-60-6 24,29-2-168,20 2 88,-261-4 76,280 11-75,-608-7-114,462-3 127,101 1-116,82 5-17,1 3 1,-143 20-1,205-18 86,-1 1 0,1 0 0,1 0-1,-1 1 1,0 1 0,-13 7 0,19-9 5,1 0 0,-1 0 1,1 1-1,0-1 0,0 1 1,1 0-1,-1 0 0,1 0 0,0 0 1,0 1-1,0-1 0,1 1 0,-1 0 1,1 0-1,-3 10 0,2 0-7,0 1-1,1 0 1,1 0-1,0 23 1,9 64 55,-5-77-11,73 426 763,-13-76-438,-31-170-281,-13-90-153,20 113 484,-9-78-3350,-20-105-16,-3-7-699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00:57:52.598"/>
    </inkml:context>
    <inkml:brush xml:id="br0">
      <inkml:brushProperty name="width" value="0.1" units="cm"/>
      <inkml:brushProperty name="height" value="0.1" units="cm"/>
      <inkml:brushProperty name="color" value="#E71224"/>
    </inkml:brush>
  </inkml:definitions>
  <inkml:trace contextRef="#ctx0" brushRef="#br0">2464 2132 5120,'-6'1'503,"-1"0"0,1 1 0,0-1 0,0 1 0,-12 6 1408,17-8-1765,1 0-1,-1 0 1,0 0 0,1 0-1,-1-1 1,0 1-1,1 0 1,-1 0-1,1 0 1,-1-1-1,1 1 1,-1 0 0,1-1-1,-1 1 1,1 0-1,-1-1 1,1 1-1,-1-1 1,1 1-1,-1 0 1,1-1 0,0 1-1,-1-1 1,1 0-1,-11-18 845,7 11-264,2 3-562,0 0 1,0 0-1,0 0 1,1 0-1,0-1 1,0 1-1,0-1 0,0-9 1,-1-5 51,0-5 113,2-40 0,1 25-75,1 7-6,2 0 1,1 0 0,11-40 0,6-42 36,-13 12 122,-7-107 1,-2 134-327,-2 40-56,-10-58 0,7 59 264,-3-59 1,8-400-167,-6 244-187,5 232 109,-1-1 0,-1 0 1,-1 1-1,-1 0 0,0 0 1,-2 0-1,-9-20 0,14 35-43,1 1 0,0 0 0,-1 0 0,0 0 0,1 0 0,-1 0 0,0 0 0,0 1 0,0-1 0,0 0 0,-1 1 0,1 0 0,0-1 0,-1 1 0,1 0-1,-1 0 1,1 1 0,-1-1 0,1 0 0,-1 1 0,1 0 0,-1-1 0,-3 1 0,-6 0 12,0 0-1,0 1 1,-22 4 0,-47 7 82,-113 2 0,165-13-99,-217 15 96,-64 11 11,225-25-305,-141-16 0,76-3 487,-154-23-418,69 10 388,205 27-307,0 1 0,-32 3 0,19-1 258,41 0-193,0 1 0,0-1 1,-1 0-1,1 1 1,0 0-1,0-1 0,0 1 1,0 0-1,0 0 1,0 0-1,0 1 0,0-1 1,0 0-1,0 1 0,1-1 1,-1 1-1,0 0 1,1-1-1,-1 1 0,1 0 1,0 0-1,0 0 1,0 0-1,0 0 0,0 0 1,0 0-1,0 0 1,0 3-1,-3 8-24,1 1 0,1 0-1,-2 20 1,3-21-14,-87 894 717,52-577-529,23-210-131,10-84-26,1 0 1,4 45-1,-2-75-23,1 0 1,0 0 0,0 0 0,0 0 0,1 0 0,0-1 0,0 1-1,1 0 1,-1-1 0,1 0 0,0 0 0,1 0 0,-1 0 0,1 0-1,5 4 1,-4-5 34,0 1 1,0-2-1,1 1 0,0-1 0,0 1 1,0-2-1,0 1 0,0-1 0,0 0 0,1 0 1,-1 0-1,1-1 0,10 1 0,27-1 219,68-6 0,-32 0-164,416-6 139,1 26 635,-162-9-1401,-228-6 642,126-13-2397,-173 6-1722,103-28 0,-143 29 2114,0-1-1,20-9 1,-25 7 384,0 0-1,14-11 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7:10.668"/>
    </inkml:context>
    <inkml:brush xml:id="br0">
      <inkml:brushProperty name="width" value="0.1" units="cm"/>
      <inkml:brushProperty name="height" value="0.1" units="cm"/>
      <inkml:brushProperty name="color" value="#FFFC18"/>
    </inkml:brush>
  </inkml:definitions>
  <inkml:trace contextRef="#ctx0" brushRef="#br0">2744 79 3712,'-1'-1'135,"1"-1"-1,-1 1 1,0-1 0,0 1 0,0-1-1,0 1 1,-1 0 0,1-1-1,0 1 1,0 0 0,-1 0 0,1 0-1,-1 0 1,-1-1 0,0 1 7,-1 0 1,1 1-1,0-1 1,-1 1-1,1-1 1,-7 2-1,2-1-37,6 0-49,0 0-1,0 0 1,0 0-1,0 0 1,0 0-1,0 0 1,-1-1-1,1 1 1,0-1 0,0 0-1,0 1 1,-2-3-1,-4 0 275,1-1-1,-1 1 1,1 1-1,-11-3 1,-1 3 441,1 1 1,-31 2-1,9 0-354,36-2-340,-1 1 0,0-1 0,0 0 0,1-1 0,-1 1 0,0-1 0,-7-4 0,7 3-45,-1 0-1,1 1 1,0 0-1,-1 1 0,-7-2 1,-29 0 128,-74 5 1,24 2-45,-135 13 691,100-4-680,-11 5-68,75-8 52,14-3 94,-14 3 82,-95 2 0,87-13-251,-214 11 552,105 2 221,40-4-600,-209 10 895,271-17-856,-25 1-1527,33-7-2516,23-2-162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7:12.607"/>
    </inkml:context>
    <inkml:brush xml:id="br0">
      <inkml:brushProperty name="width" value="0.1" units="cm"/>
      <inkml:brushProperty name="height" value="0.1" units="cm"/>
      <inkml:brushProperty name="color" value="#FFFC18"/>
    </inkml:brush>
  </inkml:definitions>
  <inkml:trace contextRef="#ctx0" brushRef="#br0">2815 106 3968,'-21'-28'2101,"20"27"-1882,-10-3 170,8 5-231,-1-1 0,1 1-1,-1 1 1,1-1 0,0 0 0,0 1-1,0-1 1,0 1 0,0 0 0,-5 4-1,-13 8 513,1-4-343,0-1-1,-1-1 1,0 0-1,-30 5 0,28-9-117,0 1 100,-46 1 0,-136 8-213,2 0 635,116-14-469,-97-1-247,143-3 124,-41-10 1,32 5-30,-7-2-59,33 5 95,-1 1 1,-47-2 0,-74 2 770,95 5-743,-346-6 260,216 3 527,-61-4 34,201 3-1512,0-1 0,1-3 0,-73-22 0,-9-18-4459,53 24 1574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6:51.315"/>
    </inkml:context>
    <inkml:brush xml:id="br0">
      <inkml:brushProperty name="width" value="0.1" units="cm"/>
      <inkml:brushProperty name="height" value="0.1" units="cm"/>
      <inkml:brushProperty name="color" value="#FFFC18"/>
    </inkml:brush>
  </inkml:definitions>
  <inkml:trace contextRef="#ctx0" brushRef="#br0">9373 226 4352,'-9'-3'416,"0"0"0,-1 0 0,1 0 0,-1 2 0,0-1 0,0 1 0,1 0 0,-1 1 0,-19 2 0,-1-1 448,12 0-399,0 0 0,-17 5 1,-4 1-97,-137 6 1301,73-8-807,-133-2-219,124-5-557,-259 2 745,268-5-710,68 2-35,-1 1-1,1 2 1,-36 5 0,16 0 45,-97-4 0,30-1-102,-958 9 593,740-10-137,104-11-357,0 1 35,142 11-160,-345-15-3,196 9 335,168 7-171,-109-11 1,-70-27-257,59 18 332,50 8 4,82 3-71,-353-35-258,231 37-214,-42 12 288,56 2 190,125-9-172,1 1 68,-61 6 0,52-2-139,-78-3-1,60-2 101,25 1-79,1-2 1,0-2-1,0-2 0,-76-20 1,57 9 200,-1 3 0,-125-10 0,-133 17-287,289 7 56,-3 0 51,-1 3-1,1 0 1,0 3 0,0 1-1,-53 18 1,-274 57 710,240-59-599,-60 6 427,144-21-760,0-2-1,-1-2 0,-54-1 1,76-4-438,0-1 0,0-1 1,0 0-1,0-2 0,1 0 1,0-1-1,0-1 0,1-1 1,-22-11-1,-53-39-3436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7:15.120"/>
    </inkml:context>
    <inkml:brush xml:id="br0">
      <inkml:brushProperty name="width" value="0.1" units="cm"/>
      <inkml:brushProperty name="height" value="0.1" units="cm"/>
      <inkml:brushProperty name="color" value="#FFFC18"/>
    </inkml:brush>
  </inkml:definitions>
  <inkml:trace contextRef="#ctx0" brushRef="#br0">2300 1 3584,'-3'1'101,"0"-1"0,-1 1-1,1 1 1,0-1 0,0 0 0,0 1 0,0-1 0,0 1-1,0 0 1,1 0 0,-1 0 0,0 1 0,1-1 0,0 0-1,-1 1 1,1 0 0,0-1 0,-1 4 0,-4 6-186,1 0 0,1 1 0,-6 16 0,-3 10 226,13-38 5,0 0-1,0 1 1,0-1 0,0 0-1,0 1 1,0-1-1,0 0 1,0 0-1,0 0 1,-1 0 0,1 0-1,0 0 1,-1 0-1,1-1 1,-1 1-1,1 0 1,-1-1 0,1 1-1,-1-1 1,1 0-1,-3 1 1,-4 0 604,0-1 0,0 0 1,-11-1-1,-1 0-341,4 2-226,0 1 0,0 1 0,0 1 0,1 0 0,-1 1 0,-22 11 0,-24 7 222,-17 2 13,30-8-255,0-2 0,-97 15-1,78-22 93,-67 5 595,107-12-822,1-1 0,-54-8 1,23-1 499,-112-1-1,66 9-21,-166 3 960,184 3-1265,-97 18 0,130-15-2607,-1-1 1,-81-1 0,124-7 1436,0 0 1,-1 0-1,1-1 1,-14-4-1,4-2-1123,-29-14-1,50 22 2092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7:16.536"/>
    </inkml:context>
    <inkml:brush xml:id="br0">
      <inkml:brushProperty name="width" value="0.1" units="cm"/>
      <inkml:brushProperty name="height" value="0.1" units="cm"/>
      <inkml:brushProperty name="color" value="#FFFC18"/>
    </inkml:brush>
  </inkml:definitions>
  <inkml:trace contextRef="#ctx0" brushRef="#br0">1808 15 3840,'-50'-9'2208,"9"4"-1579,0 7 282,0 3-1,-65 14 0,67-11-356,3 1 21,-47 19 1,54-17-563,-1-1 0,-52 9 0,-229 16 1451,133-17-427,140-13-764,-1-2 1,1-2-1,-70-5 0,-138-21 970,82 16-3835,109 9 288,2 5-1141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7:17.919"/>
    </inkml:context>
    <inkml:brush xml:id="br0">
      <inkml:brushProperty name="width" value="0.1" units="cm"/>
      <inkml:brushProperty name="height" value="0.1" units="cm"/>
      <inkml:brushProperty name="color" value="#FFFC18"/>
    </inkml:brush>
  </inkml:definitions>
  <inkml:trace contextRef="#ctx0" brushRef="#br0">2520 135 3968,'-36'-52'2640,"31"42"-2476,-1 2 0,0-1 0,-1 1 1,-9-10-1,13 15-21,0 0 0,-1 0-1,1 1 1,-1-1 0,0 1 0,0 0-1,0 0 1,0 0 0,0 1 0,0-1-1,-1 1 1,-7-1 0,0 1 194,1 0-1,-1 1 1,0 1-1,1 0 1,-16 3-1,-58 19 496,-4 1-472,-148 12 248,-23 4 80,191-31-238,0-3 0,-116-5 0,92-2-163,-366-8 1153,196 7-1654,-10-1-3855,166 1 1179,-5-5-470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54:40.746"/>
    </inkml:context>
    <inkml:brush xml:id="br0">
      <inkml:brushProperty name="width" value="0.1" units="cm"/>
      <inkml:brushProperty name="height" value="0.1" units="cm"/>
      <inkml:brushProperty name="color" value="#FFFC18"/>
    </inkml:brush>
  </inkml:definitions>
  <inkml:trace contextRef="#ctx0" brushRef="#br0">4100 357 4480,'-4'-11'1504,"4"10"-1422,0 0 0,-1 0 0,1 0 0,0 1 0,0-1 1,-1 0-1,1 0 0,-1 0 0,1 1 0,0-1 0,-4-3 1436,-2-11-1321,-31-23 1425,14 19-314,0-1 1,-37-44-1,41 41-1083,-1 2 1,-1 0-1,-24-17 0,33 29-150,1 0 0,-2 2-1,1-1 1,-1 2 0,0-1-1,0 2 1,-1 0 0,1 1-1,-1 0 1,0 1 0,-1 0-1,-18 0 1,-34 2 871,-86 12 1,-34 9-855,13-1-344,52-13 1521,86-6-850,-60 8 0,-184 30-43,195-31-186,-112-5 1,14-19-52,51 17 242,-181 22 0,266-17-397,-288 44 512,263-32-646,-102 19 466,-81-4-34,86-5 105,-30 3-427,62-28 415,76-3-590,47 1-447,0 0-1,0-1 1,-22-5-1,31 5-202,-1-1-1,1 0 0,0 0 0,0 0 0,0-1 0,0 0 1,0 0-1,0 0 0,1 0 0,-1-1 0,-6-7 0,-15-19-3384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7:23.655"/>
    </inkml:context>
    <inkml:brush xml:id="br0">
      <inkml:brushProperty name="width" value="0.1" units="cm"/>
      <inkml:brushProperty name="height" value="0.1" units="cm"/>
      <inkml:brushProperty name="color" value="#FFFC18"/>
    </inkml:brush>
  </inkml:definitions>
  <inkml:trace contextRef="#ctx0" brushRef="#br0">9 4 3200,'-3'-4'1504,"-3"4"-640,12 4-2176,-3 1-224,3-5 384,-1 0 224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7:24.216"/>
    </inkml:context>
    <inkml:brush xml:id="br0">
      <inkml:brushProperty name="width" value="0.1" units="cm"/>
      <inkml:brushProperty name="height" value="0.1" units="cm"/>
      <inkml:brushProperty name="color" value="#FFFC18"/>
    </inkml:brush>
  </inkml:definitions>
  <inkml:trace contextRef="#ctx0" brushRef="#br0">416 1 3840,'-6'0'469,"0"0"-1,0 0 1,0 1-1,-10 2 1,14-2-367,0 0 0,0 0 0,0-1-1,0 1 1,0 0 0,0 1 0,1-1 0,-1 0 0,0 0 0,0 1-1,1-1 1,-1 1 0,1 0 0,-1-1 0,1 1 0,-2 3-1,-3 5 257,-2 0-1,1-1 0,-1 0 1,-1 0-1,-18 15 0,23-21 81,-2 2-215,1 0 1,-1-1-1,0 0 0,0 0 1,-8 3-1,12-6-266,0 0-1,-1 0 0,1-1 1,-1 1-1,1-1 1,-1 0-1,1 0 0,-1 0 1,1 0-1,-1 0 1,1 0-1,-1-1 0,1 1 1,0-1-1,-1 0 0,1 1 1,-1-1-1,-2-2 1,-98-55 581,99 56-506,0 1 0,0-1 0,0 1 0,0 0 0,-1 0 0,-4 0 0,-26 1 75,34 0 0,0 0 120,1 0-222,0 0-1,-1-1 0,1 1 1,0 0-1,0 0 1,0 0-1,0 0 0,0 0 1,-1 0-1,1 0 1,0 0-1,0 0 0,0 0 1,0 0-1,0 0 0,-1 0 1,1 0-1,0 0 1,0 0-1,0 0 0,0 0 1,0 0-1,-1 1 1,1-1-1,0 0 0,0 0 1,0 0-1,0 0 1,0 0-1,0 0 0,0 0 1,-1 0-1,1 0 0,0 1 1,0-1-1,0 0 1,0 0-1,0 0 0,0 0 1,0 0-1,0 1 1,0-1-1,0 0 0,0 0 1,0 0-1,0 0 1,0 0-1,0 1 0,0-1 1,0 0-1,0 0 1,0 0-1,0 0 0,0 0 1,0 1-1,0-1 0,0 0 1,0 0-1,0 0 1,0 0-1,0 0 0,0 0 1,0 1-1,0-1 1,1 0-1,-7-20-6393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7:37.624"/>
    </inkml:context>
    <inkml:brush xml:id="br0">
      <inkml:brushProperty name="width" value="0.1" units="cm"/>
      <inkml:brushProperty name="height" value="0.1" units="cm"/>
      <inkml:brushProperty name="color" value="#FFFC18"/>
    </inkml:brush>
  </inkml:definitions>
  <inkml:trace contextRef="#ctx0" brushRef="#br0">4642 123 3072,'-11'-9'4154,"-5"13"-2666,6 3-883,-1 0 0,-21 10 0,9-5 12,-5 3 65,-52 20-1,65-30-461,0 0 0,-1-1 0,1-1 0,-1-1 0,-25 2 0,26-5-4,0-1 0,0 0 1,-16-5-1,-7-1-110,26 5-33,1 0 1,-14-5 0,14 3-45,-1 2 1,-13-4-1,-36 0 239,0 3-1,-77 4 1,52 2 177,-4-3-161,-399 16 674,389-9-926,-111-7 0,-104-23 235,11-15-186,193 21-50,36 6-29,16 1 15,-116-4 1,39 16-27,-163-3 8,137-9 555,-54-10-195,69 5-483,102 12 108,-140-9 65,137 12-148,-89 10 0,118-7 157,-1 0 1,0 0 0,0-2-1,0-1 1,-31-4 0,-37-9 138,60 11 77,0 2-1,-34 2 1,7 1-50,52-2-386,1 0 0,-1 1 1,1-1-1,0 1 0,-1-1 0,1 1 0,-1 0 0,1 0 0,-3 1 0,4-1-111,0-1 1,0 1-1,0 0 1,0-1-1,0 1 1,0 0-1,1-1 1,-1 1-1,0 0 1,0 0-1,1 0 1,-1 0-1,0 0 0,1 0 1,-1 0-1,1 0 1,0 0-1,-1 0 1,1 0-1,0 0 1,-1 0-1,1 1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7:39.258"/>
    </inkml:context>
    <inkml:brush xml:id="br0">
      <inkml:brushProperty name="width" value="0.1" units="cm"/>
      <inkml:brushProperty name="height" value="0.1" units="cm"/>
      <inkml:brushProperty name="color" value="#FFFC18"/>
    </inkml:brush>
  </inkml:definitions>
  <inkml:trace contextRef="#ctx0" brushRef="#br0">1556 100 3072,'0'0'43,"-1"-1"-1,1 1 1,0-1 0,-1 1 0,1-1-1,0 1 1,0-1 0,0 1 0,0 0-1,-1-1 1,1 1 0,0-1 0,0 1-1,0-1 1,0 1 0,0-1 0,0 1-1,0-1 1,0 1 0,0-1 0,0 1-1,1-1 1,-1 1 0,0-1 0,0 1-1,0-1 1,1 1 0,-1-1 0,0 1-1,0-1 1,1 1 0,-1 0 0,0-1 0,1 1-1,-1 0 1,1-1 0,-1 1 0,1-1-1,0 0-18,0-1 41,0 0 1,-1 0-1,0 0 1,1 0-1,-1 1 1,0-1-1,0 0 1,0 0 0,0 0-1,-1-4 1,0 1 1207,1 4-1181,0 0-1,-1 0 0,1 0 1,0 0-1,-1 0 1,1 0-1,-1 0 1,1 0-1,-1 1 0,0-1 1,1 0-1,-1 0 1,0 0-1,0 1 1,1-1-1,-1 0 0,0 1 1,0-1-1,0 1 1,0-1-1,0 1 1,0 0-1,0-1 0,0 1 1,0 0-1,0-1 1,0 1-1,0 0 1,0 0-1,0 0 0,0 0 1,-2 0-1,-1 0 59,0 0 1,0 0-1,0 0 0,0 1 0,-1-1 0,1 1 0,-5 2 1,-4 0 108,0 0 0,0-1 0,0 0 0,0-1-1,-1 0 1,1-1 0,-18-2 0,-8 0-90,-40 4 152,32 0-206,-1-3 0,-47-5 0,-90-28 243,163 30-321,-1 2 0,0 1 1,-37 2-1,10 1 310,-37 2-136,-156 29 1,211-28-91,-22 4 631,-80 25-1,121-29-714,1 1 0,-1 0-1,1 1 1,0 0 0,1 1-1,0 0 1,-13 13 0,23-20-280,-3 2-734,-6-8-1920,-18-24-2223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7:41.035"/>
    </inkml:context>
    <inkml:brush xml:id="br0">
      <inkml:brushProperty name="width" value="0.1" units="cm"/>
      <inkml:brushProperty name="height" value="0.1" units="cm"/>
      <inkml:brushProperty name="color" value="#FFFC18"/>
    </inkml:brush>
  </inkml:definitions>
  <inkml:trace contextRef="#ctx0" brushRef="#br0">2539 279 4608,'-10'2'680,"-12"1"1125,20-18-1624,0 12 49,-1 1 0,1-1 0,-1 0-1,0 1 1,0-1 0,0 1-1,0 0 1,0 0 0,-5-2 0,-12-9 907,18 12-1092,0 0 1,1 0-1,-1 0 0,0 0 0,0 0 1,0 0-1,0 1 0,0-1 0,-4 0 1,-10-4 578,-9-23 416,19 21-574,-20-17 367,24 23-828,1-1-1,-1 1 0,0 0 1,0 0-1,1 0 0,-1 0 0,0 0 1,0 0-1,0 0 0,0 1 0,-1-1 1,-2 0-1,-4 1 68,0-2 0,1 1 0,-1-1 0,0 0 0,-9-4 0,-18-5 99,6 7 42,1 0 0,-57 2 1,14 3-53,15 0 132,-79-8-1,82-3-107,39 6-105,0 1 1,0 1-1,-21-1 1,26 2-72,-1-1 0,1 1 0,0-2 0,-18-5 1,-10-3 120,-59-9 124,0 5 0,-169-6 0,189 21 44,-239 2 767,3 19 714,247-12-1197,23-2-1998,-60 1-1,81-7-1667,-30 5-1,-9 1-2479,-3-6 1479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7:42.249"/>
    </inkml:context>
    <inkml:brush xml:id="br0">
      <inkml:brushProperty name="width" value="0.1" units="cm"/>
      <inkml:brushProperty name="height" value="0.1" units="cm"/>
      <inkml:brushProperty name="color" value="#FFFC18"/>
    </inkml:brush>
  </inkml:definitions>
  <inkml:trace contextRef="#ctx0" brushRef="#br0">2662 176 5888,'-36'-37'2922,"36"37"-2937,-1-1-1,1 0 0,-1 0 1,1 0-1,0 0 0,-1 0 1,1 0-1,0 0 1,0 0-1,0 0 0,0 0 1,-1 0-1,1 0 0,1 0 1,-1 0-1,0 0 0,0-1 1,0-11-253,-1 10 438,-1 1 0,1-1 1,-1 0-1,0 1 0,0 0 0,0-1 0,0 1 0,0 0 0,-1 0 1,1 0-1,-1 0 0,1 0 0,-1 1 0,-4-3 0,0 1 178,-1-1 1,0 1-1,0 1 0,-9-3 0,6 4-232,0-1-1,-1 1 1,1 1-1,0 0 1,-19 2-1,-53 15 355,60-11-281,0-1 1,0-1-1,-33 1 0,-297-34 862,163-3-352,77 11-278,82 17-405,0 1 0,0 1 0,0 2 0,-52 7 1,-118 32 530,89-15 259,-179 18 146,269-40-864,-139 11 502,94-10-1558,0 4 0,-114 24 0,141-19-464,-92 22-3685,25-14 1293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6:53.195"/>
    </inkml:context>
    <inkml:brush xml:id="br0">
      <inkml:brushProperty name="width" value="0.1" units="cm"/>
      <inkml:brushProperty name="height" value="0.1" units="cm"/>
      <inkml:brushProperty name="color" value="#FFFC18"/>
    </inkml:brush>
  </inkml:definitions>
  <inkml:trace contextRef="#ctx0" brushRef="#br0">4891 50 5120,'-17'2'1001,"0"0"0,-27 8-1,43-10-992,-1 1-1,1-1 1,-1 0-1,1 0 1,-1 0 0,1 0-1,-1 0 1,1-1-1,-1 1 1,1 0-1,-1-1 1,1 1-1,0 0 1,-1-1-1,1 0 1,0 1-1,-3-3 1,-14-4 384,-57 1 1797,-112 5-1,88 2-1381,67 0-512,-41 8-1,41-4-95,-42 0 0,-40-6 262,-133 3 113,103 10-219,60-3-150,3-6-112,-1-4 0,-95-13 1,168 13-81,-103-12 235,-133-7-22,113 13-211,-1 0 141,-73-8 292,110 5-197,-41 8-292,73 3-46,-41 5 84,22 0 48,-54-5-37,-39 2 6,11 12-87,37-2 87,-275 7 871,159-12-351,39-4-364,27-2-218,142-1-1286,0-1-1,1-1 1,-64-12-1,-3-8-3070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54:48.322"/>
    </inkml:context>
    <inkml:brush xml:id="br0">
      <inkml:brushProperty name="width" value="0.1" units="cm"/>
      <inkml:brushProperty name="height" value="0.1" units="cm"/>
      <inkml:brushProperty name="color" value="#FFFC18"/>
    </inkml:brush>
  </inkml:definitions>
  <inkml:trace contextRef="#ctx0" brushRef="#br0">4700 1555 4480,'-47'-5'2485,"46"5"-2460,1 0 0,0 0-1,0 0 1,0-1 0,0 1-1,0 0 1,-1 0 0,1 0 0,0 0-1,0 0 1,0-1 0,0 1 0,0 0-1,0 0 1,0 0 0,0-1 0,0 1-1,0 0 1,0 0 0,-1 0-1,1 0 1,0-1 0,0 1 0,0 0-1,1 0 1,-1 0 0,0-1 0,0 1-1,0 0 1,0 0 0,0 0-1,0-1 1,0 1 0,0 0 0,0 0-1,0 0 1,0 0 0,0 0 0,1-1-1,-1 1 1,0 0 0,0 0-1,4-7 428,8-11 371,-2 0-1,0-1 1,-1 0 0,-1-1 0,-1 0 0,8-33 0,-10 29-189,1 1 1,1 0 0,15-33 0,37-61 509,-30 62-1356,-19 33 689,-1-1-1,-1 0 1,-1-1-1,6-36 1,6-25-134,24-106-165,-9 35-58,-28 124-11,-1 0 0,-2-1-1,-1 0 1,-2-33 0,0 40-71,-1 21-23,0 1 1,0 0-1,0 0 1,-1-1-1,1 1 0,-1 0 1,0 0-1,0 1 1,-1-1-1,1 0 1,-1 1-1,-3-4 1,0 0 129,2 3-87,-2 0-1,1 0 0,0 1 1,-1 0-1,1 0 0,-1 0 1,-11-3-1,-65-17-212,55 16 177,0 2-1,-29-3 1,-12-2 175,31 6-171,-1 1 1,1 2 0,0 2 0,-49 7 0,-25 0 9,-102-9-38,77-1 15,-142-4 318,-146-13-545,107 13 289,19 2 160,8 0-332,-9-1 71,269 3 41,-438-20 39,346 23-2,-241-6 8,140 3-68,143 5 16,0-5 0,-99-13 0,128 6-18,-12-2-49,-124-7 0,164 18 71,-1 1 0,-33 5 1,50-4 6,0-1-1,0 1 1,0 0 0,1 1 0,-1-1 0,1 1 0,0 1 0,-1-1 0,1 1 0,1 0 0,-1 0 0,-7 8 0,10-9-43,0 1-1,1 0 1,-1-1-1,1 1 1,0 0-1,0 0 1,1 0 0,-1 0-1,1 1 1,0-1-1,0 0 1,0 1 0,0-1-1,1 1 1,0-1-1,0 8 1,2 6 47,1-1 0,8 33 0,-3-20 238,8 45-256,-3 0 0,5 106 1,-5 21 174,2 52-67,-16-169-54,2 98 175,0-166-240,1 0 0,1 0 1,0-1-1,1 1 0,1-1 0,0 0 0,1 0 0,14 25 0,-17-36 21,1 0 0,1 0 0,-1-1 1,1 1-1,-1-1 0,1 0 0,1 0 0,-1-1 0,0 1 1,1-1-1,0-1 0,11 5 0,7 1-97,-1-2 0,26 4 0,-31-7 94,56 8 155,132 1 0,-49-6-309,249 5 221,2-27-84,150-61-104,-279 30 229,28 7-20,4 27-339,-2 36-1873,-280-19 1431,144 12-5114,-149-15 4274,-1-2 1,1-1-1,-1-1 1,1 0-1,28-10 1,16-10-2128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0:45.974"/>
    </inkml:context>
    <inkml:brush xml:id="br0">
      <inkml:brushProperty name="width" value="0.1" units="cm"/>
      <inkml:brushProperty name="height" value="0.1" units="cm"/>
      <inkml:brushProperty name="color" value="#FFFC18"/>
    </inkml:brush>
  </inkml:definitions>
  <inkml:trace contextRef="#ctx0" brushRef="#br0">33 299 1152,'-3'2'418,"-10"5"3260,13-36-2052,0 27-1516,0 1 2,0 0 1,0-1-1,0 1 1,0 0-1,0-1 1,0 1-1,0 0 1,-1 0-1,1-1 1,0 1-1,-1 0 1,1 0-1,-1 0 1,1-1-1,-2 0 1,2 1-15,-1 1 0,1-1 1,0 0-1,-1 1 0,1-1 1,0 0-1,0 0 0,-1 1 0,1-1 1,0 0-1,0 0 0,0 0 1,0 1-1,0-1 0,0 0 0,0 0 1,0 1-1,0-1 0,1 0 1,-1 0-1,0 0 0,0 1 1,1-1-1,-1-1 0,10-14 3378,-10 15-3404,1 0-44,-1 1 1,0-1-1,0 0 0,0 1 0,1-1 1,-1 1-1,0-1 0,0 1 1,0-1-1,0 1 0,0-1 1,0 0-1,0 1 0,0-1 1,0 1-1,0-1 0,0 1 1,-1-1-1,1 0 0,0 1 1,0-1-1,0 1 0,-1-1 0,1 1 1,0-1-1,-1 1 0,1-1 1,0 1-1,-1 0 0,1-1 1,-1 1-1,1-1 0,-1 1 1,1 0-1,-1-1 0,1 1 1,-1 0-1,1 0 0,-1-1 1,1 1-1,-2 0 0,2-1 4,0 0 0,-1 0 0,1 1 0,0-1 0,-1 0 0,1 0 0,-1 1 0,1-1 0,-1 0 0,1 1 0,-1-1 0,1 0 0,-1 1 0,0-1 0,1 1 0,-2-2 0,-1 0 208,3-27-123,0 1 294,0 28-410,0 0 0,0 0 0,0-1 1,0 1-1,0 0 0,0 0 0,0 0 0,0 0 0,0-1 0,0 1 0,0 0 0,0 0 1,0 0-1,0-1 0,1 1 0,-1 0 0,0 0 0,0 0 0,0 0 0,0 0 0,0-1 1,0 1-1,0 0 0,0 0 0,1 0 0,-1 0 0,0 0 0,0 0 0,0-1 0,0 1 1,0 0-1,1 0 0,-1 0 0,18-15-167,-17 14 443,17-13-549,8 9 384,-21 1 864,0-2-992,-5 5 17,1 1 0,-1 0 0,1-1 1,-1 1-1,1 0 0,-1-1 0,0 1 0,1-1 0,-1 1 0,0-1 1,1 1-1,-1-1 0,0 1 0,0-1 0,1 1 0,-1-1 0,0 1 1,0-2-1,0 1 11,0 1 1,0-1 0,0 0 0,0 0-1,0 0 1,0 0 0,-1 0-1,1 0 1,0 0 0,-1 0-1,1 0 1,0 0 0,-1 0-1,1 1 1,-1-1 0,0 0-1,1 0 1,-1 0 0,1 1 0,-1-1-1,0 0 1,0 1 0,1-1-1,-1 1 1,0-1 0,0 1-1,0-1 1,-1 0 0,1 1-51,0 0 126,-2-2-175,1-10 198,0-2 332,0 10 5,1 7-421,1-2-144,0-1 1,-1 1-1,1 0 0,0-1 1,0 1-1,-1-1 1,1 1-1,0-1 0,0 0 1,-1 1-1,1-1 1,-1 1-1,1-1 0,0 0 1,-1 1-1,1-1 1,-1 0-1,1 1 0,-1-1 1,1 0-1,-1 1 1,1-1-1,-1 0 0,1 0 1,-1 0-1,1 0 1,-1 0-1,1 0 0,-1 0 1,0 1-1,1-2 1,-1 1-1,1 0 0,-1 0 1,1 0-1,-1 0 1,1 0-1,-1 0 0,0 0 1,1-1-1,-1 1 1,1 0-1,-1 0 0,1-1 1,0 1-1,-1 0 1,1-1-1,-1 1 0,1-1 1,-1 1-1,-14-20-4021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0:48.818"/>
    </inkml:context>
    <inkml:brush xml:id="br0">
      <inkml:brushProperty name="width" value="0.1" units="cm"/>
      <inkml:brushProperty name="height" value="0.1" units="cm"/>
      <inkml:brushProperty name="color" value="#FFFC18"/>
    </inkml:brush>
  </inkml:definitions>
  <inkml:trace contextRef="#ctx0" brushRef="#br0">9993 261 2432,'-31'-6'1925,"24"-13"507,-7 6-1366,13 11-976,0 0 0,-1 1 1,1-1-1,-1 1 1,1 0-1,-1-1 1,0 1-1,1 0 1,-1 0-1,0 0 1,0 0-1,0 0 1,0 0-1,0 1 1,0-1-1,0 1 1,0-1-1,0 1 0,0 0 1,-3 0-1,-42 0 1228,-62 9-1,7-2-394,52-4-673,-204-1 1092,136-3-977,-78 14-475,30 0 220,-79 6 814,-50 1 194,169-18-778,-179-8-120,-179-8 7,433 14-48,-131-7 421,133 4-534,-137-12-114,2 0 125,94 7-74,20-1-111,-91-24 0,95 17 79,-173-22 66,-391 9 481,337 33-337,221-5 13,-86 3-20,125 2-245,-16 2 30,-69-3 340,8 8-75,-164-16-502,196 2 297,-136-23 0,176 22-60,-1 2 0,-54 3-1,25 0 102,-222-16 20,95-18-91,172 31-51,-36 2 0,23 1 37,28 0 35,-1 0 1,1 0-1,0 1 1,0 0-1,-14 6 1,14-5-5,0-1 0,1 1 1,-2-1-1,1-1 1,-14 2-1,11-2-22,0 0 0,0 1-1,0 1 1,1-1 0,-11 5-1,-23 6 3,-188 31 19,194-40 111,-1-2-1,-54-3 1,24-1-239,-529-26 171,558 27-31,1 2-1,-1 2 0,-55 10 0,6 0-102,-390 10 342,359-12-48,-127-2 139,172-11-187,1-3 0,0-3 0,-87-21 0,131 23-143,-60-2 1,26 3-512,51 4-171,1-1 0,0 0-1,0-1 1,0-1 0,1 0 0,-1 0 0,1-1-1,0 0 1,0-1 0,-14-11 0,-17-20-2999,0 3-85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0:54.876"/>
    </inkml:context>
    <inkml:brush xml:id="br0">
      <inkml:brushProperty name="width" value="0.1" units="cm"/>
      <inkml:brushProperty name="height" value="0.1" units="cm"/>
      <inkml:brushProperty name="color" value="#FFFC18"/>
    </inkml:brush>
  </inkml:definitions>
  <inkml:trace contextRef="#ctx0" brushRef="#br0">11598 109 2304,'-1'-1'93,"0"0"1,0 0-1,1-1 1,-1 1-1,0-1 1,1 1-1,-1-1 1,1 1-1,0-1 1,-1 1-1,1-1 1,0 1-1,0-3 1,1-26-294,-1 15 1496,0 1 2416,-10 18-3168,7-1-296,0 1 1,0-1-1,-1 0 0,1 0 0,-1 0 1,0 0-1,0 0 0,-5 1 0,-18 15 462,14-9-590,0-1 0,-1 0 0,0-1-1,0-1 1,-1 0 0,0-1 0,-25 7 0,20-6-18,-8 1 320,-1-1-1,-1-1 0,1-2 1,0-1-1,-51-1 0,67-3-346,0-1 1,1 0-1,-1-1 0,1 0 0,0-1 1,0 0-1,0-1 0,-16-9 1,-34-11 169,46 20-251,0 0 0,0 2 0,0-1 1,-25-1-1,19 3 19,-398-70 1155,364 63-1244,-1 1 0,-104 1 0,100 6 74,23-1-5,-376 4 548,227 17-306,-172 6-449,-24-6 356,1 0-71,186-18 366,-219-3-516,290-6 406,69 3-365,-104 5-1,-52 26-284,84-9 401,-55 6 215,-260 26-117,-172-38-426,410-12 602,-22-5-190,-109 2 70,-149 14 142,247 9-430,146-9-144,-78 1 166,-2 1 382,154-10-298,-54 6-97,1-2 1,-79-6-1,-265-29 436,199 25-197,-55 2 84,143 3-381,-4-8 145,97 4 48,-107 2-298,90 2 195,-59-6 0,-103-9 420,85-1-565,-30-3 5,52 13 279,-77-9 515,87 6-398,37 5-167,9-1-48,-53-6 166,54 2-169,0 1 0,0 3-1,-85 4 1,-52 11-2875,104-9-1524,-121-13-1,39-15 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1:04.407"/>
    </inkml:context>
    <inkml:brush xml:id="br0">
      <inkml:brushProperty name="width" value="0.1" units="cm"/>
      <inkml:brushProperty name="height" value="0.1" units="cm"/>
      <inkml:brushProperty name="color" value="#FFFC18"/>
    </inkml:brush>
  </inkml:definitions>
  <inkml:trace contextRef="#ctx0" brushRef="#br0">3111 153 3968,'-21'-4'2154,"20"-6"-2811,0 0 3693,-1 10-2797,-1 1 0,1 0 1,0-1-1,-1 1 0,1 0 0,0 0 0,-1 0 0,1 1 1,0-1-1,0 1 0,0-1 0,0 1 0,0-1 1,0 1-1,1 0 0,-1 0 0,1 0 0,-3 3 0,2-2-161,0 0 0,0-1-1,0 1 1,-1-1-1,0 1 1,1-1-1,-1 0 1,-5 3 0,3-3 142,0 0 1,-1-1-1,1 0 1,-1 0-1,1 0 1,-7 0 0,-10 1 1056,-9 6-404,25-6-784,0 0 0,0 0 1,0-1-1,0 0 0,-9 1 0,3-2-22,-1-1 0,0 0 0,0-1 0,0 0 0,1-1 0,-1 0 0,1-1-1,-21-9 1,-16-9 300,-1 3-1,-61-16 0,-26 8-14,-17-4-21,62 13-1,51 10-263,-1 2 0,1 2 0,-51 2-1,16 0-29,-269-1 212,224 3-183,2-3-69,-73 2 257,47 19-288,91-10 310,-83 3-1,-173 12 1165,254-17-1216,-48 8 329,-8 1-1377,38-11-3486,29-4-4394,1 0 4427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1:09.522"/>
    </inkml:context>
    <inkml:brush xml:id="br0">
      <inkml:brushProperty name="width" value="0.1" units="cm"/>
      <inkml:brushProperty name="height" value="0.1" units="cm"/>
      <inkml:brushProperty name="color" value="#FFFC18"/>
    </inkml:brush>
  </inkml:definitions>
  <inkml:trace contextRef="#ctx0" brushRef="#br0">1422 217 2432,'-2'-1'81,"1"-1"0,0 1 0,0 0 0,0-1 0,0 1 0,0 0 0,0-1 0,0 1 0,0-1 0,0 1 0,1-1 1,-1 0-1,1 1 0,-1-1 0,1 0 0,-1-2 0,2 0-152,-1 1 1,1-1-1,0 1 1,0 0-1,0-1 1,2-4-1,4-9-301,-5 10 676,0-1 1,0 0-1,0 0 1,-1 0-1,0-10 1,0 15-43,-1 0 0,-1 0 0,1 1 0,0-1 0,-1 0 0,1 0 0,-1 0 0,0 1 0,0-1 0,0 0 0,0 1 0,-1-1 0,1 1 0,-1-1 0,1 1 0,-1 0 0,0 0 0,-3-4 0,3 6-190,1-1 0,0 0-1,0 0 1,0 1 0,-1-1 0,1 1-1,0-1 1,-1 1 0,1 0 0,0-1-1,-1 1 1,1 0 0,-1 0 0,1 0-1,0 0 1,-1 0 0,-2 1 0,-25 8 581,8-3-390,5-4 442,-31-1-1,-8 2 95,28 1-600,15-2-96,1 0-1,-15 0 1,-71-1 221,-157-7 552,103-19 853,104 15-1278,0 2 0,-76-3 0,-42 18-569,132-4-1718,-1 2 0,-61 19 0,50-11-2015,-3-6 134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1:12.725"/>
    </inkml:context>
    <inkml:brush xml:id="br0">
      <inkml:brushProperty name="width" value="0.1" units="cm"/>
      <inkml:brushProperty name="height" value="0.1" units="cm"/>
      <inkml:brushProperty name="color" value="#FFFC18"/>
    </inkml:brush>
  </inkml:definitions>
  <inkml:trace contextRef="#ctx0" brushRef="#br0">3440 52 3968,'-2'-14'8503,"-1"13"-7246,0 0-1174,1 0 0,0-1 0,-1 2 0,1-1 0,0 0 0,-1 0 0,1 1 0,-1-1 1,1 1-1,-1 0 0,-3 0 0,3-1-18,-1 1 1,1-1 0,0 0-1,0 0 1,0 0 0,-4-2-1,-12-3 756,-43 1-485,18-1-256,34 5 3,-1-1 1,1 2-1,0-1 1,-19 3-1,-3-1 166,4-1-65,7-1-245,-1 1-1,1 1 1,0 1 0,-29 7 0,29-4 161,0-1 1,0-1 0,0-1-1,0-1 1,-1-1-1,-40-5 1,25 3 237,-59 2-1,35 1 65,15 0-397,-87 13 1,81-5 97,14-2 97,0-1 0,-49 1 1,38-8-188,20 0-19,0 1-1,-42 6 1,-48 13 1,65-13-112,20-3 181,-1-1 87,22-2-125,1 1 1,0 1-1,-17 3 0,11 0-153,7-1 89,0-1 1,0 0-1,0-1 1,-17 1-1,21-3 108,0 1 1,1 0-1,-1 0 1,1 1-1,-14 4 0,-4 2 4,15-7-100,1 0 0,-1 0 1,0-1-1,-13-1 0,-3 0-53,-4-1 29,0-1-1,0-2 1,-33-9-1,-14-2 24,20 8 60,-69-1 0,-59 10 79,74 0 334,-126-19 577,71 3-2105,130 12 335,-11 0-3549,-85 5 1,56 7-495,-10-4 1196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1:14.586"/>
    </inkml:context>
    <inkml:brush xml:id="br0">
      <inkml:brushProperty name="width" value="0.1" units="cm"/>
      <inkml:brushProperty name="height" value="0.1" units="cm"/>
      <inkml:brushProperty name="color" value="#FFFC18"/>
    </inkml:brush>
  </inkml:definitions>
  <inkml:trace contextRef="#ctx0" brushRef="#br0">4832 73 2048,'0'-1'84,"0"0"1,-1 1 0,1-1-1,0 0 1,0 0-1,0 0 1,0 0-1,0 0 1,1 1 0,-1-1-1,0 0 1,0 0-1,0 0 1,1 1-1,-1-1 1,0 0-1,1 0 1,-1 1 0,1-1-1,-1 0 1,1 0-1,0 0-3,0 0-1,-1 1 1,1-1-1,-1 0 1,1 0-1,-1 1 1,1-1-1,-1 0 1,0 0-1,1 0 1,-1 0-1,0 1 1,0-1-1,1 0 1,-1 0-1,0 0 1,0 0-1,0 0 1,0 0-1,0 0 1,0 0-1,-1 0 1,1 1-1,0-1 1,0 0-1,-1 0 1,1 0-1,0 0 1,-1 1-1,1-1 1,-1 0-1,1 0 1,-2-1-1,-2 0 100,0-1 0,0 0 0,-1 1 0,0 0 0,1 0 0,-1 0 0,0 1 1,0 0-1,0-1 0,-5 1 0,-8-1 176,-27 0 0,-224 13 759,189-3-826,-121 8 670,-186 2 268,297-9-789,-81 2-34,-124 7-131,159-7-300,64-6 73,-187 8 1198,-79 7-710,80-2-710,68-22 386,49-1 198,109 5-386,-320 15 58,299-12-65,-1-2 1,0-2 0,-75-12 0,-12 0 11,-328 6 1640,321 8-1259,60 1-2621,-136 20-1,138-8-1892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1:22.536"/>
    </inkml:context>
    <inkml:brush xml:id="br0">
      <inkml:brushProperty name="width" value="0.1" units="cm"/>
      <inkml:brushProperty name="height" value="0.1" units="cm"/>
      <inkml:brushProperty name="color" value="#FFFC18"/>
    </inkml:brush>
  </inkml:definitions>
  <inkml:trace contextRef="#ctx0" brushRef="#br0">11663 326 6784,'-10'-12'1556,"-20"-17"1,1 3-2484,19 17 772,2 0-1,-1-1 1,-11-17-1,1 1 1376,6 9-309,10 11-457,-1 1 1,0 0-1,0 0 0,0 1 0,0-1 0,-8-5 0,10 10-315,0-1-1,0 1 1,0-1 0,0 1-1,0 0 1,0 0-1,0 0 1,0 0 0,0 0-1,-3 1 1,-5 0 70,-5-2-132,0 1 1,0 0-1,-1 1 1,1 1 0,0 1-1,0 0 1,0 1 0,-18 7-1,20-4-27,0-1 0,0-1 0,-1 0 0,0-1 0,1-1 0,-1 0 1,-1-1-1,1 0 0,0-1 0,-1 0 0,1-2 0,-26-3 0,12 0 294,-1 1 0,-35 1-1,35 1-290,0 0 0,-34-7-1,-30-10 40,-74-17 472,96 20-100,58 13-361,1 0-1,0 0 1,-19 1-1,-13-2 309,-72-6-107,-142 7-1,131 4-350,74-2 314,-1-2 0,-83-15-1,-47-7-292,66 11 25,-62-2 119,-504 15-321,402 9 75,126-8 243,-200 27 0,282-18 47,-96 0 1,-87 3-409,3 1 204,193-12 203,33 0-154,0-2 0,-29-3-1,-52-12 114,25 2-143,-117-2 1,48 14-91,-170 3 189,81 23 335,140-13-401,5 4 84,-17 1-71,90-17 15,0-1-1,-1-1 0,1-1 0,-35-8 0,-40-6 124,31 10-213,-68-5 83,-112 26 406,224-12-413,-31-2 0,21-1-61,-43-4 15,-68-5-234,-184 24-229,265-9 544,40-2-7,1-2 1,-24-3-1,5 1-204,28 1 152,-26-5 0,-5-1 107,-292 2 41,201 5 8,65-7-201,38 2-65,-46-7 34,43 5 76,-59-2 1,-46 1 26,3 0-54,-560 7 59,573 4-26,-63-2 175,4-7-144,106 3-37,-113 13 0,66-4 292,-134-9-1,1-2 449,79 21-3138,6 21-6740,98-19 3805,3-12 1168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1:33.503"/>
    </inkml:context>
    <inkml:brush xml:id="br0">
      <inkml:brushProperty name="width" value="0.1" units="cm"/>
      <inkml:brushProperty name="height" value="0.1" units="cm"/>
      <inkml:brushProperty name="color" value="#FFFC18"/>
    </inkml:brush>
  </inkml:definitions>
  <inkml:trace contextRef="#ctx0" brushRef="#br0">4601 11 2304,'0'0'159,"0"-1"-1,-1 0 1,1 1 0,0-1 0,0 1-1,-1-1 1,1 1 0,0-1 0,-1 1-1,1-1 1,0 1 0,-1-1-1,1 1 1,-1 0 0,1-1 0,-1 1-1,1-1 1,-1 1 0,1 0 0,-1 0-1,1-1 1,-1 1 0,1 0 0,-1 0-1,0 0 1,1-1 0,-1 1-1,1 0 1,-1 0 0,0 0 0,1 0-1,-1 0 1,1 0 0,-1 0 0,0 1-1,0-1 1,-2 0 16,0 0 0,0 1 0,0-1 0,0 1 0,0 0 0,-5 2 0,-7-2 553,14-1-683,0 0 1,1 0-1,-1 0 0,0 0 0,0 0 0,0 0 0,0 0 1,0 0-1,0 0 0,0 0 0,0 0 0,0 1 1,0-1-1,0 0 0,0 1 0,0-1 0,0 2 1,-4 1 84,-1 1-1,1-1 1,0 0 0,-1 0 0,0-1 0,0 0 0,0 0-1,0 0 1,0 0 0,0-1 0,-8 1 0,-10-1 527,-40-2-1,23 0-61,-13 2 245,-136-6-106,152 2-192,-75 6 1,-37 15-335,140-17-211,-176 38 101,138-26-57,-1-2 0,0-2 0,-84 4-1,-319-13 771,417-2-790,1-1 1,0-3-1,-55-14 0,48 9 30,-73-8 0,-232 9 524,304 10-553,-212-9-70,-215 28 971,238-12-89,89-5-522,-95 22 208,-51 1 86,189-27-768,29 0-1806,0 3 1,-87 12 0,63 6-2182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6:59.401"/>
    </inkml:context>
    <inkml:brush xml:id="br0">
      <inkml:brushProperty name="width" value="0.1" units="cm"/>
      <inkml:brushProperty name="height" value="0.1" units="cm"/>
      <inkml:brushProperty name="color" value="#FFFC18"/>
    </inkml:brush>
  </inkml:definitions>
  <inkml:trace contextRef="#ctx0" brushRef="#br0">1469 114 3072,'-32'-10'4586,"26"7"-4270,0 1 0,1-1 0,-1 1 0,0 0 0,0 0 0,0 1 0,-1-1 0,1 1 0,0 1 0,0-1 0,-1 1 0,1 0 0,0 1 0,0 0 0,-11 2 0,3-2 124,0 0 0,-21-2 0,7 1-5,-37-6 328,47 5-631,0-2 1,0 0 0,0-1 0,0-1-1,-19-7 1,-21-6 249,-13 4 548,-1 3 0,-107-2-1,113 13-709,-112 14-1,32 0-1922,108-12 807,-100 3-3573,39-8 347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1:37.689"/>
    </inkml:context>
    <inkml:brush xml:id="br0">
      <inkml:brushProperty name="width" value="0.1" units="cm"/>
      <inkml:brushProperty name="height" value="0.1" units="cm"/>
      <inkml:brushProperty name="color" value="#FFFC18"/>
    </inkml:brush>
  </inkml:definitions>
  <inkml:trace contextRef="#ctx0" brushRef="#br0">5242 26 5376,'-5'-3'538,"0"0"-1,0 0 1,-1 0 0,-6-2 0,10 4-459,0 1-1,0-1 1,0 1 0,0 0-1,0-1 1,0 1 0,0 0-1,0 0 1,0 0 0,0 1-1,0-1 1,0 0 0,0 1-1,0-1 1,0 1 0,-2 1-1,0-1 33,1 1 0,-1-1-1,1 0 1,-1-1-1,-5 1 1,-14 4 1151,-131 41 1626,125-40-2656,-1 0 1,1-2 0,-42 0-1,33-4-203,-11 1 468,-1-2 0,-82-13 0,42 0-412,-119-4 1,150 16-100,-37-2 246,-120-16 243,-64 10-451,218 11-16,-174 4 461,206-5-386,-17 0 44,-49-5-1,54 1-29,0 1 0,-65 6 0,-82 19 20,102-10 23,-99 1 0,81-13 158,-207 3-190,-36-1-50,180-3-36,131 0-16,8 1-4,-1 0-1,-36 6 0,19 0 60,-79-1-1,28-2 155,-85 3 653,-44 4-136,-151 4-2577,337-14-135,1-1 1,-1-3-1,1-1 0,-41-11 1,11-7-1621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1:42.545"/>
    </inkml:context>
    <inkml:brush xml:id="br0">
      <inkml:brushProperty name="width" value="0.1" units="cm"/>
      <inkml:brushProperty name="height" value="0.1" units="cm"/>
      <inkml:brushProperty name="color" value="#FFFC18"/>
    </inkml:brush>
  </inkml:definitions>
  <inkml:trace contextRef="#ctx0" brushRef="#br0">2299 156 2304,'-1'-2'119,"1"0"1,0-1 0,-1 1-1,1 0 1,0-1-1,0 1 1,0 0-1,0 0 1,0-1-1,1 1 1,-1 0-1,1 0 1,0 0-1,-1-1 1,3-2 0,-2 2-16,1 0 1,-1 0 0,-1-1 0,1 1 0,0 0 0,-1 0 0,1-4 0,4-51 5239,-5 57-5265,-1 0 0,1 0 0,-1 0 0,1 0 0,-1 0 0,1 0 0,-1 0 0,0 0 0,0 1 0,1-1 0,-1 0 0,0 1 0,0-1 0,0 0 0,0 1 0,0-1 0,0 1 0,0 0 0,0-1 0,0 1 0,0 0 0,0-1 0,0 1 0,-2 0 0,-29-6 219,29 6-305,-24-3 912,-42 3-1,-20-3-483,53 1 86,-39 3 1,25 0-334,23 0-206,-27 5-1,27-3 68,-28 1 0,23-2 97,1 1 0,-37 8 0,-6 2 32,-131 2-164,193-15-3,-290-10 774,184 1-782,88 6 23,-47 4 0,28 0 82,-167 8 636,132-11 1,-97 5-64,89 7-2929,63-8-495,-51 11 0,12 4-1216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1:45.406"/>
    </inkml:context>
    <inkml:brush xml:id="br0">
      <inkml:brushProperty name="width" value="0.1" units="cm"/>
      <inkml:brushProperty name="height" value="0.1" units="cm"/>
      <inkml:brushProperty name="color" value="#FFFC18"/>
    </inkml:brush>
  </inkml:definitions>
  <inkml:trace contextRef="#ctx0" brushRef="#br0">2770 4 512,'-20'6'8325,"9"-1"-7338,4 0-763,0-1 0,0 0 0,0 0 0,-1-1 1,-9 3-1,-1 1 607,11-4-436,1-2 0,-1 1 0,0-1 0,-13 2 1,-10 1 220,1 1-405,17-4-141,-1 2 0,-12 3 0,-1 1 147,-1-2-1,1-1 1,-1-1 0,0-1 0,-47-3-1,32 1-103,-9-2-78,-64-11-1,-37-13 430,127 23-390,-15-2-110,-1 6 173,10-1-45,-49-4-1,48 1-17,-56 4 1,30 0 53,-114-1-48,90-5 256,13-1 112,9 3-539,51 2 152,0 0-1,-1 0 0,1-1 0,-10-3 0,10 2 2,-1 1-1,1 0 1,-1 1-1,-11-1 0,-490 2 889,403-9-70,-79 25-993,2-1-8281,125-17 4224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1:48.420"/>
    </inkml:context>
    <inkml:brush xml:id="br0">
      <inkml:brushProperty name="width" value="0.1" units="cm"/>
      <inkml:brushProperty name="height" value="0.1" units="cm"/>
      <inkml:brushProperty name="color" value="#FFFC18"/>
    </inkml:brush>
  </inkml:definitions>
  <inkml:trace contextRef="#ctx0" brushRef="#br0">4546 160 5120,'-8'-5'655,"7"4"-532,-1 0 0,0 1 0,1-1 0,-1 0 0,1 0 0,-1 1 1,0-1-1,0 1 0,1-1 0,-1 1 0,0 0 0,0 0 0,-2-1 0,4 2-97,-1-1 0,1 0-1,0 0 1,-1 0-1,1 0 1,0 0 0,-1 0-1,1 0 1,0 0 0,-1 0-1,1 1 1,0-1-1,-1-1 1,1 1 0,0 0-1,-1 0 1,1 0-1,0 0 1,0 0 0,-1 0-1,1 0 1,0 0-1,-1 0 1,1-1 0,0 1-1,0 0 1,-1 0-1,1 0 1,0-1 0,0 1-1,-1 0 1,1 0 0,0-1-1,0 1 1,0 0-1,-1-1 1,1 1 0,0 0-1,0 0 1,0-1-1,0 1 1,-5-10-190,-6-4-636,5 8 1826,0 1 1,0-1 0,-14-7 0,14 11-913,-1 0 1,0 1-1,0 0 0,1 0 0,-1 0 1,0 1-1,0 0 0,0 0 0,-7 2 1,-11-1 193,-14-1 335,0 2 1,-56 10-1,74-8-403,-1-2 1,-22-1-1,-4 1 362,-70 5 390,-60 6-429,85-8-60,-64-3-771,98-4 581,-102 12 0,100-4-119,-75-3 0,122-3-166,-107 1 77,-196-6 248,226-6-342,62 7 95,-47-11-1,17 2-1,-249-31 157,28 6 134,210 28-421,-86-1-1,-73 11 354,97 1-169,-194-1 508,52 11 102,-162-11-2256,330 7-6885,55-10 3963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1:56.656"/>
    </inkml:context>
    <inkml:brush xml:id="br0">
      <inkml:brushProperty name="width" value="0.1" units="cm"/>
      <inkml:brushProperty name="height" value="0.1" units="cm"/>
      <inkml:brushProperty name="color" value="#FFFC18"/>
    </inkml:brush>
  </inkml:definitions>
  <inkml:trace contextRef="#ctx0" brushRef="#br0">6280 326 128,'4'-3'198,"1"0"0,-1 1 0,1-1 1,0 1-1,5-2 0,6-2 554,-13 4-104,0 1 0,0-1 0,1 1 0,-1 0 0,0 0 0,1 1 0,-1-1 0,0 1 0,5-1 0,-8 1-609,1 0-1,-1 0 1,0 0 0,1 0 0,-1 0-1,0 0 1,1-1 0,-1 1-1,0 0 1,1 0 0,-1 0-1,0-1 1,0 1 0,1 0-1,-1 0 1,0-1 0,0 1-1,0 0 1,1-1 0,-1 1 0,0 0-1,0 0 1,0-1 0,0 1-1,0 0 1,0-1 0,0 1-1,0-1 1,0 1 0,1 0-1,-2-1 1,2-13 366,-2 11-309,1 2-22,0-1 1,0 0 0,0 1 0,-1-1 0,1 1-1,-1-1 1,0 1 0,1-1 0,-1 1 0,0-1-1,0 1 1,0-1 0,0 1 0,0 0 0,0 0-1,0 0 1,0-1 0,0 1 0,-1 0 0,1 0-1,0 0 1,-1 1 0,1-1 0,-1 0 0,1 1-1,-1-1 1,1 0 0,-1 1 0,0 0-1,1-1 1,-3 1 0,-8-2 43,0 1-1,1 0 1,-18 2-1,16-1 385,-275 0 2367,240-2-2600,27 1 63,1 0 0,-41 5-1,-130 17 681,149-17-941,-50 4 361,-117 26 0,97-9-310,-144 13 1,108-20 107,-50 3-396,149-17 107,-31 1 54,-1-5 214,-329 6-354,362-4 272,-55 4-147,-63 0 165,147-6-125,-84-8 26,39 2 84,-280-5 499,326 10-610,0 0 0,0-2 0,1 1 1,-1-2-1,1-1 0,-30-11 0,34 12-39,-1 1 1,-26-4-1,10 2-44,4 1 75,-45-2-1,23 4-10,-125-6 139,112 6 0,-105-18-1,153 17-64,0 0 0,-14-6-1,14 4 14,0 1-1,-15-3 0,-76-8 144,-30-8-300,10-5 131,64 12-58,-73-27 85,66 20-64,9 6-121,40 13 108,0-1 0,1 0 0,-27-14 0,19 7 34,0 0 0,0 2-1,-1 0 1,-1 2 0,1 1 0,-1 1 0,-1 1-1,1 2 1,-30 0 0,-169-1 99,205 4-169,1 0 1,-1 2-1,1 0 1,-29 7-1,28-4 66,0-1-1,-34 1 1,7 0-19,11-3-55,-13 2 45,17 1 182,-35 0 1,-30 4 221,63-3-251,-12 1-560,-76 23 1,117-28-198,1 1 0,-1 0-1,0 0 1,0 1-1,-7 5 1,8-4-292,-1-1 0,0 0 0,0 0 0,-1-1 0,-7 3 0,1-2-747,-1-1-1,-14 2 1,28-5 1624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2:00.968"/>
    </inkml:context>
    <inkml:brush xml:id="br0">
      <inkml:brushProperty name="width" value="0.1" units="cm"/>
      <inkml:brushProperty name="height" value="0.1" units="cm"/>
      <inkml:brushProperty name="color" value="#FFFC18"/>
    </inkml:brush>
  </inkml:definitions>
  <inkml:trace contextRef="#ctx0" brushRef="#br0">4537 260 3584,'-1'0'72,"1"-1"-1,-1 1 1,1-1-1,-1 1 1,1-1 0,0 1-1,-1-1 1,1 0 0,0 1-1,-1-1 1,1 0 0,0 1-1,0-1 1,-1 0-1,1 1 1,0-1 0,0 0-1,0 1 1,0-1 0,0 0-1,0 0 1,6-15 5717,-7 11-5495,1 0 0,-1 0 0,0-1 0,-1 1 0,1 0 1,-1 0-1,0 0 0,0 0 0,-1 1 0,0-1 0,1 0 0,-1 1 0,-1 0 0,1 0 0,-1 0 0,-7-7 1,-7-3 432,0 0 1,-31-18 0,48 31-706,-19-10 200,-1 0 0,0 1-1,0 1 1,-1 1 0,0 1-1,-45-8 1,22 9 101,-88 1-1,100 6-79,-58 8 0,31 0-206,50-7-62,1-1 0,-1 0 0,0-1-1,-15-2 1,-2 1 92,-183 11 365,-55 24 118,237-30-437,-32 11 0,-21 4 109,-345 38-201,329-46 5,60-9 38,0 3 0,-66 16 1,62-10-40,0-2 1,-44 4 0,-84 1 67,-28-13 3,109-1-37,-173-6 208,159 7-294,-98-2 105,150-1-35,0-3 1,-51-12-1,-85-15-54,-32-7 545,165 27-452,-141-42 428,37 5-137,73 31-742,28 7-3139,31 10-236,-32 1-2725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2:04.821"/>
    </inkml:context>
    <inkml:brush xml:id="br0">
      <inkml:brushProperty name="width" value="0.1" units="cm"/>
      <inkml:brushProperty name="height" value="0.1" units="cm"/>
      <inkml:brushProperty name="color" value="#FFFC18"/>
    </inkml:brush>
  </inkml:definitions>
  <inkml:trace contextRef="#ctx0" brushRef="#br0">6400 292 1280,'-11'-7'374,"8"5"-393,-1 0 1,0 0-1,1-1 1,0 1-1,-1-1 1,1 0 0,0 0-1,1 0 1,-1-1-1,-4-6 1,4 6 710,-1 0 0,0 0 0,1 0 1,-1 1-1,0-1 0,-1 1 0,1 0 1,-1 0-1,-7-3 0,1 3-365,0 0 0,0 1-1,0 0 1,0 1 0,0 0 0,0 1-1,-19 2 1,-3-1 248,4 0-38,1-2-1,-1 0 1,1-2-1,-54-13 1,65 13-255,-1 0 0,0 1 0,0 1 0,-36 3 0,7 0 31,32-2-259,-8 0 87,1 0 0,0-2 0,-31-5 0,17-1 228,-1 3 1,0 1-1,-46 1 0,55 3-503,7 1 356,0-1 0,1-1 0,-1-1 0,1 0-1,0-2 1,-24-7 0,35 9-185,0-1 0,-1 2 0,1-1 0,0 1 0,-1 0 0,1 1 0,-1 0-1,0 1 1,1 0 0,0 1 0,-1-1 0,-8 4 0,2-2 16,0 0 0,0-2-1,0 0 1,-31-2 0,7 0 451,-245-5 1176,-23 6-96,260 3-1437,-77 14-1,9 5-229,-53 9 33,-96 16 253,255-45-213,1 0 0,0-1 1,-1-1-1,1 1 0,0-2 1,-10 0-1,-58-13-10,29 5 252,-60-15-440,-5-5 85,41 15 269,46 8-134,0 1 0,-51-3-1,-8 2-128,41-1 139,30 5 40,1-1 0,-21 1 0,-29 2-62,-190-5-112,187-2 131,-73-18 0,40 5 23,-69-14 177,85 21 181,-112-2 0,76 11-278,0 5 1,0 6 0,-205 38-1,133 10-754,-12 3-1856,149-48 686,-1-2-1,1-2 0,-1-3 1,0-2-1,-74-8 1,-31-20-3484,3-5 1212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2:23.154"/>
    </inkml:context>
    <inkml:brush xml:id="br0">
      <inkml:brushProperty name="width" value="0.1" units="cm"/>
      <inkml:brushProperty name="height" value="0.1" units="cm"/>
      <inkml:brushProperty name="color" value="#FFFC18"/>
    </inkml:brush>
  </inkml:definitions>
  <inkml:trace contextRef="#ctx0" brushRef="#br0">15555 71 1792,'-7'0'256,"6"0"-147,0 1 0,0-1 1,0 0-1,0 0 0,-1 0 0,1 0 0,0 0 0,0 0 1,0 0-1,0 0 0,-1-1 0,1 1 0,0 0 0,0-1 0,0 1 1,0-1-1,0 1 0,0-1 0,0 1 0,0-1 0,0 0 1,0 1-1,0-1 0,0 0 0,1 0 0,-1 0 0,0 0 1,0 0-1,1 0 0,-1 0 0,0-1 0,0 1 17,1-1 0,-1 1-1,0 0 1,0 0 0,0 0-1,0 0 1,0 0 0,0 0 0,0 0-1,0 0 1,0 0 0,0 1 0,0-1-1,-1 0 1,1 1 0,0-1-1,0 1 1,-1-1 0,1 1 0,0 0-1,-1 0 1,1-1 0,-1 1-1,1 0 1,0 0 0,-1 0 0,1 0-1,0 1 1,-1-1 0,1 0-1,-2 1 1,-7 1 154,0 1 0,1 0 0,-11 5 0,17-7-260,-38 18 488,-76 48 0,-16 9 673,113-69-792,1 0 0,-1-2 0,0-1 0,0 0 0,0-1 0,-30 0 0,-28 4 291,56-3-530,0-1 0,-1-1 0,1-1 0,0-1 0,-1-1 0,-22-3 0,15-1 219,-45-1-1,-20-3 58,-102-32-210,167 34-48,2 3-100,0 1 1,0 2 0,-45 2-1,13 1 468,-48-9-59,-5-1-447,87 8-72,-120 6-103,-48 13 332,-203 17 95,140-15-41,132-2-259,-15 2-23,40-15 343,0-3 0,-104-12 1,64 4-101,-1-1-228,-354-41 148,214 38-146,277 9 22,-279 9 386,240-7-340,0-1 1,-82-9-1,34-2 148,-26-3-239,39 7 110,30-1-50,-67-16 1,36 5 227,-101-10 0,68 13 109,83 9-279,-34-11 0,39 9-83,-1 2 0,-31-5 0,-46 2 147,-1 4 0,-154 13 1,224-7-187,0-2 1,-55-7-1,-29-1-80,-7 8 118,-140 2 31,203 5 45,-12 0-3,0-2-129,42-2 231,-51-3 1,-253-8-152,251 10 21,29 0-62,29 1 61,1-2 0,-32-4 1,51 4-26,-39-7 95,-56 0 0,-99 0 3,-4 0-251,-57-8 195,153 7 51,-133 8-1,75 14-7,-30 0-176,83-12 271,-135 20 1,143-1-182,-9 0-5,95-19 0,0 0 0,0-2 0,0 0 0,-21-3 0,-56-6 72,-115 4 0,199 5-98,-70 1 31,-149 21 0,90-3-90,104-15 81,0-1 0,-65-4 0,37 0 43,-200 1 19,248 1-58,0 0 0,-20 5-1,-7 2 13,-91 15 210,-5 0-327,38-11 136,-113 9 66,164-19-69,27-2 3,-32 5 1,-138 18 85,-188 15 113,340-36-210,-22 2 7,-75 14 0,-297 55-53,399-71 70,-47-2 1,50-1-52,-54 4-1,14 10-5,40-7-4,-36 3-1,-162-7 115,123-3-66,-19-9-31,4 1 0,-175 18 32,253-7 44,0-1-1,0-3 1,0-2-1,0-1 1,-59-16 0,105 21-77,-19-5-1270,0 1 0,0 1-1,0 0 1,-29 0-1,-33 1-3655,-26-7 239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2:33.357"/>
    </inkml:context>
    <inkml:brush xml:id="br0">
      <inkml:brushProperty name="width" value="0.1" units="cm"/>
      <inkml:brushProperty name="height" value="0.1" units="cm"/>
      <inkml:brushProperty name="color" value="#FFFC18"/>
    </inkml:brush>
  </inkml:definitions>
  <inkml:trace contextRef="#ctx0" brushRef="#br0">3278 145 4352,'-27'-4'1102,"-1"1"0,-42 1 0,52-3 458,16 4-1431,0 0 0,0 0 0,0 1 0,0-1 0,0 1 0,-1-1 0,-3 0 0,-15 1 427,0-2 0,0-1-1,-32-8 1,-60-23 750,107 32-1267,-38-7 201,-28-6 720,15 2-552,-92-9-1,124 19-299,-114-3-104,46 3-35,52 2 315,0 1 0,-1 2 0,-77 15 0,37-2-103,-86 4 1,4-18-296,92-2 164,44 0 66,-30-5 1,4 0-62,-54-9 51,48 10 314,-206-11 1587,226 16-1785,-23 0-376,0 1 0,-79 14 0,-98 35-5631,112-22 765,-22 4 674,-20 1 1327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2:38.968"/>
    </inkml:context>
    <inkml:brush xml:id="br0">
      <inkml:brushProperty name="width" value="0.1" units="cm"/>
      <inkml:brushProperty name="height" value="0.1" units="cm"/>
      <inkml:brushProperty name="color" value="#FFFC18"/>
    </inkml:brush>
  </inkml:definitions>
  <inkml:trace contextRef="#ctx0" brushRef="#br0">8536 13 4096,'-1'-1'177,"0"-1"0,-1 1 1,0 0-1,1 0 0,-1 0 0,1 0 1,-1 0-1,0 0 0,0 1 0,0-1 1,1 0-1,-1 1 0,-2-1 0,1 1-67,0 1-1,0-1 0,0 1 0,0-1 0,0 1 0,0 0 0,-5 3 0,-25 10 1147,20-7-329,-1-1 1,-1 0 0,1-1-1,-1 0 1,-27 4 0,-158 21 1277,66-7-1536,7 1 477,27-4-372,44-11-473,-104 5 1,100-11-14,-86 15-1,92-10-276,-64 8 48,85-12-41,14-1 37,-26 0 0,34-3-55,-8 0-7,0-1 0,-29-4 0,9 0 248,1 1 1,0 2-1,-47 4 1,-50-3-152,-119-9-64,187 1 5,41 5 4,-37-1 1,-331 19 684,311-6-624,-163 8 42,83-20 69,-107 4 189,32 28-252,49 11 181,64-10-244,-45 8 105,-153 42 292,293-71-519,-32 8 200,-1-3-1,-118 8 1,-131-14 11,266-7-133,-209-22 33,111 6-71,-251-27 1,164 9 32,61 7 86,71 10-38,32 4-30,-74-26 0,78 19-71,-83-13 0,-182-6-11,283 35 36,-53-14-1,-31-2-4,-328 10 114,326 10 158,44-2 11,41 0-461,-79 6 1,67 1-1232,34-4-746,-28 5-1,28 3-470,22-7 1918,-1-1 0,1 0 0,0 0 1,-1 0-1,1 0 0,-1 0 0,-4 0 0,7-1 557,-1 0 0,1 0 0,0 0-1,-1-1 1,-3-9-4260,3-23 444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7:27.524"/>
    </inkml:context>
    <inkml:brush xml:id="br0">
      <inkml:brushProperty name="width" value="0.1" units="cm"/>
      <inkml:brushProperty name="height" value="0.1" units="cm"/>
      <inkml:brushProperty name="color" value="#FFFC18"/>
    </inkml:brush>
  </inkml:definitions>
  <inkml:trace contextRef="#ctx0" brushRef="#br0">11667 416 5376,'-3'-1'150,"1"-1"1,0 0 0,-1 1-1,0-1 1,1 1 0,-1 0-1,0 0 1,1 0 0,-1 0-1,0 1 1,0-1 0,0 1-1,0-1 1,0 1 0,0 0-1,0 0 1,0 0 0,1 1-1,-1-1 1,0 1 0,0 0-1,0-1 1,-2 2 0,3-1-96,1-1 1,0 1-1,0-1 0,0 0 1,0 0-1,0 0 1,-1 0-1,1 0 0,0 0 1,0 0-1,0 0 1,-1 0-1,1 0 0,0-1 1,0 1-1,0 0 1,0-1-1,0 1 0,0-1 1,0 1-1,-1-1 1,2 0-1,-1 1 0,0-1 1,-2-1-1,2 0-10,-1 1 1,1 0-1,-1 0 0,0 0 1,0 0-1,0 0 0,1 1 0,-1-1 1,-2 0-1,-26 1 373,26 0-332,-1 0 0,0 1-1,1-2 1,-1 1 0,1 0-1,-1-1 1,1 0-1,-1 0 1,-5-2 0,0-2 23,1 2 1,-1-1 0,0 1 0,0 0 0,0 1-1,-14-1 1,-63 1 715,60 3-566,-44-5 1,52 2-61,-26 1-1,-12-2 349,-143-21 210,153 20-371,-87 3-1,63 2 257,21-1-250,-95 13 0,-286 35 723,344-46-1085,-54 6 158,-59 12 308,-47-3-266,95-11-412,28 0 268,84-1-22,-59 13 1,-6 1-2,64-14-61,-247 19-15,-72-38 632,323 12-490,-46 2 1,29 1-197,-162 5 147,-92-6-27,284-2 41,1 0 0,-32-8 1,0 0-175,-56-5 72,-139-23-38,210 30 55,13 2-42,-1 2 0,-51-3 0,-410 7 891,267 5-724,142-8-96,-81-14 1,100 9-26,-34-2-61,-36-4-32,76 8 142,-103 3 0,97 4-44,-71-8 0,36-2-43,49 5-16,-1-2-1,-91-22 1,-93-30 158,66 16-199,100 23 24,-107-16 1,129 30 89,0-1 0,0-3 0,1-1 0,-73-28 0,97 30-41,-1 2-1,0-1 1,0 2-1,-1 1 1,1 1-1,-1 0 1,0 1-1,-22 2 1,26 0-5,-69-1 47,-169 22 1,231-17 28,12-1-74,-1 0 0,1-1-1,-1-1 1,1 0 0,-1-1 0,1 0-1,-1-1 1,-14-3 0,-7-2 8,0 0 1,-37 1-1,-6-2 4,-42 1 54,33 3-6,-34 1-136,67 3-118,9 1 64,30-1 168,0 0 1,-1-1-1,1-1 0,-15-2 1,-43-8 154,-88-3 0,-76 11-563,182 3 252,-64 9 90,-3 1 139,69-11-47,-171 6-115,144-2 289,43-3-187,-47 7 0,19 4-67,-42 6 83,20-14-65,56-3 217,-33 3 1,20 2 49,-9 1 25,-73 17 1,77-10-460,0 2-1,0 1 1,2 3 0,-59 33 0,80-37-437,2 0-760,0-2 0,-1 0 0,-1-1 0,0-2 0,-26 8 0,23-12-1037,-34 2 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2:44.580"/>
    </inkml:context>
    <inkml:brush xml:id="br0">
      <inkml:brushProperty name="width" value="0.1" units="cm"/>
      <inkml:brushProperty name="height" value="0.1" units="cm"/>
      <inkml:brushProperty name="color" value="#FFFC18"/>
    </inkml:brush>
  </inkml:definitions>
  <inkml:trace contextRef="#ctx0" brushRef="#br0">1323 66 1792,'0'0'30,"0"0"0,-1 0 1,1 0-1,0 0 0,-1-1 1,1 1-1,0 0 0,-1 0 0,1 0 1,0 0-1,-1 0 0,1-1 0,0 1 1,0 0-1,-1 0 0,1-1 1,0 1-1,0 0 0,-1 0 0,1-1 1,0 1-1,0 0 0,0-1 0,-1 1 1,1 0-1,0-1 0,0 1 1,0 0-1,0-1 0,0 1 0,0 0 1,0-1-1,0 1 0,0 0 0,0-1 1,0 1-1,0 0 0,0-1 1,0 1-1,0 0 0,0-1 0,0 1 1,0 0-1,1-1 0,0-10 3040,-27 10 295,12 1-2498,-1 0-1,0-2 1,-22-4 0,26 4-626,-1 1 0,1 1 0,0-1 0,-17 3 0,-2-1 751,16-2-416,0 0 0,-18-4 0,18 2-293,1 1-1,-19 0 1,-59-4 469,63 6-644,-7 0 278,-48 5 0,47-2-64,-53 0 1,76-4-16,0 0 0,-16-5 1,-8 0 237,10 1-117,-10 0 24,21 5-245,-77 3-1597,79-1 141,0 0 0,0 1-1,1 0 1,-23 10 0,6-2-2097,1 0 0,-62 12 1,-29-3 86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2:57.615"/>
    </inkml:context>
    <inkml:brush xml:id="br0">
      <inkml:brushProperty name="width" value="0.1" units="cm"/>
      <inkml:brushProperty name="height" value="0.1" units="cm"/>
      <inkml:brushProperty name="color" value="#FFFC18"/>
    </inkml:brush>
  </inkml:definitions>
  <inkml:trace contextRef="#ctx0" brushRef="#br0">11667 153 3712,'-9'-7'1123,"7"4"-370,1 9 187,2 4 132,-1-9-988,-1-1 1,1 1 0,0 0-1,0 0 1,-1 0 0,1-1 0,0 1-1,-1 0 1,1-1 0,0 1-1,-1 0 1,1-1 0,-1 1-1,1 0 1,-1-1 0,0 1-1,1-1 1,-1 1 0,0-1-1,1 1 1,-1-1 0,0 0-1,1 1 1,-1-1 0,0 0-1,0 1 1,0-1 0,1 0-1,-1 0 1,0 0 0,0 0-1,0 0 1,1 0 0,-1 0-1,0 0 1,0 0 0,0 0-1,-36-5 1149,32 4-942,-16-2 543,-31-1-1,-3 0-169,2-1-253,-25-4-33,24 0 88,-82-4 1,-57 11 887,123 3-1060,-244 20 1,197-9-25,-24 11 153,22-3-216,26-13 19,-107-6 0,-30 1-161,141 7-89,53-5 74,-1-1 0,0-1 0,-67-6 0,-147-23 375,207 26-292,0 1 1,0 2 0,-76 15 0,-259 33 160,220-34-236,45-5-53,-58 8 6,127-14-47,0-3 0,-52-3 1,29 0 142,-68-6-100,41 0 82,-138 1-57,199 5 20,0-3 0,-35-7-1,-12-1 103,-149-3 161,-83 20-336,281-7 26,1-1 1,0-1-1,-33-10 0,-44-6 70,32 12-78,-1 3 0,1 4 1,-136 15-1,146-9 99,-101-4 0,81-2-80,-35 3 45,-135 20 1,226-19-50,0-1 0,-51-4 0,-59-14 69,132 15-81,-108-10-6,-163 6 0,180 6-94,-90-18 260,25 1 11,-93 17-129,94 1-31,36-9 95,-1 0 44,-3 8-161,-147-3 33,-3-17 71,-101-3 6,218 9-153,1 1 108,115 12-82,-377 10 136,382-9-137,-81-6 0,-42-19-41,22 4 160,-49 0-79,112 8 136,-2-1 239,24 5-391,37 4 45,-42-1 0,-263 5-1000,325 0 608,0 0-1,0 0 1,1 0 0,-1 0-1,0 1 1,0-1 0,0 1-1,0-1 1,1 1 0,-1 0-1,0 0 1,0 0-1,1 0 1,-1 0 0,-1 1-1,-17 24-5581,17-21 5159,0 0 0,-1 0 0,0 0 0,0 0 0,-1 0 0,-4 4 0,-71 41-3099,79-50 3871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3:04.523"/>
    </inkml:context>
    <inkml:brush xml:id="br0">
      <inkml:brushProperty name="width" value="0.1" units="cm"/>
      <inkml:brushProperty name="height" value="0.1" units="cm"/>
      <inkml:brushProperty name="color" value="#FFFC18"/>
    </inkml:brush>
  </inkml:definitions>
  <inkml:trace contextRef="#ctx0" brushRef="#br0">2690 1 1920,'-17'8'559,"-4"3"-574,19-12-178,0-1 561,0 0 0,1 1-1,-1-1 1,0 0-1,0 1 1,0 0-1,0-1 1,-1 1-1,1 0 1,-5-1-1,5 1-185,1 1-1,-1 0 0,0 0 0,0-1 0,0 1 0,0 0 1,1 1-1,-1-1 0,0 0 0,0 1 0,0-1 0,0 1 1,1-1-1,-1 1 0,0 0 0,1-1 0,-1 1 0,0 0 1,1 0-1,-1 1 0,1-1 0,-3 2 0,3-1-92,-1 0-1,0-1 0,0 1 0,0-1 1,0 0-1,0 0 0,-1 0 0,1 0 1,0 0-1,0 0 0,-1-1 0,1 1 1,-4 0-1,-318-1 5266,308 1-5162,-32 5-1,32-3 79,-33 1 0,-3-6-140,-75-14 0,52 5 202,10 6-115,-1 2 0,-105 10 0,-43-4 34,113-5 36,25 2-240,-213 5 98,16-3 925,145-3-662,-82 3-42,0-1-4274,173-1 949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3:07.001"/>
    </inkml:context>
    <inkml:brush xml:id="br0">
      <inkml:brushProperty name="width" value="0.1" units="cm"/>
      <inkml:brushProperty name="height" value="0.1" units="cm"/>
      <inkml:brushProperty name="color" value="#FFFC18"/>
    </inkml:brush>
  </inkml:definitions>
  <inkml:trace contextRef="#ctx0" brushRef="#br0">2394 91 2944,'-5'3'1252,"15"-6"-925,-6 3-208,0-1 1,0 0 0,0 0-1,0 0 1,-1 0 0,1-1-1,4-2 1,10-3 6202,-21 7-6250,0 0-1,0 1 1,1-1-1,-1 0 1,0 1 0,0 0-1,-4 1 1,-5 1 177,-40 1 968,18-2-568,-108 1 521,25-2-1124,-43 0 706,89-2-379,61 1-279,-1-1-1,1-1 0,-1 0 0,-13-4 0,14 3-28,0 0 0,0 1-1,0 0 1,-14 0 0,-349 31 409,151-20 338,216-9-770,-1 0 22,-52 0 34,-73-9 1,-74-14 265,-24-4 648,31 5-568,66 22-4952,123 1 3764,2 0-469,-1-1 1,0 1-1,1-2 1,-1 1-1,0-1 1,-15-4-1,-29-15-3165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3:14.973"/>
    </inkml:context>
    <inkml:brush xml:id="br0">
      <inkml:brushProperty name="width" value="0.1" units="cm"/>
      <inkml:brushProperty name="height" value="0.1" units="cm"/>
      <inkml:brushProperty name="color" value="#FFFC18"/>
    </inkml:brush>
  </inkml:definitions>
  <inkml:trace contextRef="#ctx0" brushRef="#br0">7597 256 1664,'-21'-14'683,"37"-6"-1105,-8 9 756,0 1-1,8-16 1,-11 18 500,-5 7-721,0 1 1,1-1 0,-1 1-1,1-1 1,-1 1-1,0-1 1,0 1 0,1-1-1,-1 0 1,0 1-1,0-1 1,0 1 0,0-1-1,1 0 1,-1 1 0,0-1-1,0 0 1,0 1-1,0-1 1,-1 0 0,1 1-1,0-1 1,0 1-1,0-1 1,0 0 0,-1 1-1,1-1 1,0 1-1,-1-1 1,1 1 0,0-1-1,-1 1 1,1-1-1,-1 0 1,-1 0-57,1 0 0,0 0-1,-1 1 1,1-1 0,0 1 0,-1-1 0,1 1-1,-1 0 1,1-1 0,0 1 0,-1 0 0,-1 0-1,-63-4 2787,50 4-2492,11-1-232,0 1 0,0 0 0,0 0-1,0 0 1,-1 1 0,1 0 0,-8 2-1,5 0 49,0-1-1,0 0 1,0-1 0,0 0-1,0 0 1,-10-1-1,-29 5 268,23-1-263,-1-1 0,-50 0-1,-29 5 346,39-2-82,-39 7 132,64-6-444,-62 1 0,15-8 481,-131-18-1,170 13-469,-85 3 0,-8-1 396,-57 1-284,105 3-58,-416 5 501,448-10-623,-87-14 0,68 7 8,-294-42-4,347 47-120,-29-10 0,-28-6-18,-204-17-48,234 36 139,-149-7 73,156 10-87,0-1 21,-1 2 1,-48 8-1,-261 25 430,275-29-393,-73 3 156,36 1-268,49-2 65,-152 15 710,89-7-802,-40 0 116,59-4 149,-28 3-96,18-3-102,49-4 49,-11 4-27,-91 24-1,57-10 189,-123 2 8,150-19-195,-198 21-102,259-26 52,9 0 62,-1-1 1,0-1-1,1-1 1,-1-1-1,-42-8 1,20 0 41,0 2 0,-58-1 0,46 4 20,-73 3 133,75 1-107,31 2 16,-1 0 0,1 2-1,-41 11 1,-31 5-2002,20-14-6904,42-6 4325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3:23.778"/>
    </inkml:context>
    <inkml:brush xml:id="br0">
      <inkml:brushProperty name="width" value="0.1" units="cm"/>
      <inkml:brushProperty name="height" value="0.1" units="cm"/>
      <inkml:brushProperty name="color" value="#FFFC18"/>
    </inkml:brush>
  </inkml:definitions>
  <inkml:trace contextRef="#ctx0" brushRef="#br0">5184 1 2432,'-1'0'48,"1"0"-1,-1-1 1,1 1 0,-1 0-1,1 0 1,-1 0 0,1 0-1,-1 0 1,1 0 0,-1 1-1,1-1 1,-1 0 0,1 0-1,-1 0 1,1 0 0,-1 1 0,1-1-1,-1 0 1,1 0 0,0 1-1,-1-1 1,1 0 0,-1 1-1,1-1 1,0 0 0,-1 1-1,1-1 1,0 1 0,0-1-1,-1 0 1,1 1 0,0-1-1,0 1 1,-1 0 0,-11 23 384,6-13-453,5-9-31,0 1 309,-1-1 1,0 1-1,0 0 0,0 0 0,0-1 1,-3 3-1,4-4-19,0 0-1,-1 0 1,1-1 0,-1 1 0,0 0-1,1-1 1,-1 0 0,1 1-1,-1-1 1,0 0 0,1 1 0,-1-1-1,-3-1 1,-1 1 308,-3 0-176,-1 0 0,1 1-1,-1 0 1,-11 3 0,14-3-145,-1 0 0,1 0-1,-15 0 1,15-1 34,-1 0 0,1 1 1,-14 3-1,8-1-31,0-1 0,0 0 0,-17 0 0,-30 4 1137,47-5-1138,11 0-165,1-1-1,0 1 1,-1-1-1,1 0 1,0 1 0,-1-1-1,1 0 1,-1 0-1,1 0 1,0 0-1,-1 0 1,1 0-1,-1-1 1,1 1 0,0 0-1,-1-1 1,1 1-1,0-1 1,0 1-1,-2-2 1,-1-1 14,1 0 0,-1 0 0,0 1 1,0-1-1,0 1 0,0 0 0,-1 0 0,1 0 0,0 0 1,-1 1-1,0 0 0,1 0 0,-7-1 0,-67-3 207,70 5-384,-1 0 23,-1 0 0,1 0 0,0 1 0,-15 3 0,-17 6 767,-76 8 1,75-13-703,-145 14 717,-62-4-48,115-12-460,20-1 114,-356-11-294,313 5-69,-91-16 517,135 4-573,-158-1-1,213 17 168,-249-11 231,61 2-308,58 4 230,-64 3 47,131 3 1,-71 7 273,-3-1 376,152-7-807,-118 3 200,131 0-968,0 0 0,1 2 0,-41 13 0,54-12-472,0 1 1,0 0 0,-18 12-1,-21 11-1630,23-16 867,-1-1 1,-1-1-1,0-2 0,-62 10 0,-46-6-1495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3:35.288"/>
    </inkml:context>
    <inkml:brush xml:id="br0">
      <inkml:brushProperty name="width" value="0.1" units="cm"/>
      <inkml:brushProperty name="height" value="0.1" units="cm"/>
      <inkml:brushProperty name="color" value="#FFFC18"/>
    </inkml:brush>
  </inkml:definitions>
  <inkml:trace contextRef="#ctx0" brushRef="#br0">22 15 896,'-17'-5'352,"17"1"-288,-5-1-224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3:37.854"/>
    </inkml:context>
    <inkml:brush xml:id="br0">
      <inkml:brushProperty name="width" value="0.1" units="cm"/>
      <inkml:brushProperty name="height" value="0.1" units="cm"/>
      <inkml:brushProperty name="color" value="#FFFC18"/>
    </inkml:brush>
  </inkml:definitions>
  <inkml:trace contextRef="#ctx0" brushRef="#br0">9798 189 3072,'0'-4'7205,"-1"5"-7118,0 0-1,-1 0 1,1 0 0,0 0-1,-1-1 1,1 1-1,0 0 1,-1 0 0,1-1-1,-1 1 1,1-1 0,-1 0-1,1 1 1,-1-1-1,1 0 1,-3 0 0,2 0-10,0 0 0,0 1 0,0-1 0,0 0 0,0 1 0,0-1 0,0 1 0,1 0 0,-1 0 0,0 0 0,0-1 1,-1 3-1,0-1 65,-1-1 1,1 1 0,-1-1 0,1 0 0,-1 0 0,1 0 0,-1 0 0,0-1-1,-5 1 1,-10 2 450,-3 2-289,10-1-43,0-1 1,0-1-1,-1 0 0,-18 1 0,1 0-85,23-2-176,1 0 0,0-1 0,-1 1 0,1-1 0,0 0 0,-9-2 1,-15-2 388,-1 2 1,1 1-1,-34 2 1,4 1-141,6-1 52,-64-3 332,72-8-594,11 2 55,-41-11 157,69 17-225,0 1 1,0 0-1,-12 0 0,12 1 28,0 0 0,-1-1-1,-12-3 1,4 1 16,1 1 0,-1 0 0,1 1 0,-25 1 0,-25-2-15,-54-3 263,12 1-76,46 2-181,38 2-54,0-2-1,-27-4 0,20 2 42,-45-2-1,17 3 237,-75-1-76,-111-17-331,-118-32 678,111 18-645,190 27 228,-120-8-115,92 9-324,-106 5 507,104 3-230,-379-1-126,443 1 104,-27 5 0,28-2 87,-29 0 0,-177-1-137,-125-3 101,328 2-7,0 1 1,-58 14-1,-11 1 103,64-14-30,-255 26-30,230-24 29,-39 2 111,-38-3-325,87-3 124,-66 12 0,59-6 182,-63 2 66,-16 3-104,78-8-4,-99-3-1,76-3-134,67 1 9,-25 0 54,-45-6 1,26 1-62,-99 4 1,78 2-43,-109 13 395,146-9-275,-26 1-85,-33 3 8,59-4 58,-52-2 0,28-2 17,6 0-11,28-2-27,-46 7-1,21-1-45,-107-3-1,78-4 12,20-1 281,-66-11 1,-12-2-511,79 13 28,16 1 127,-56-9 0,70 7 114,0 1 0,-64 4-1,36 0 16,15-2-52,-6 1-14,-61 6 1,21 2 481,-109-6 0,113-3 110,-214 16-1072,-1 18-6780,210-22 3218,-42 3-70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3:45.014"/>
    </inkml:context>
    <inkml:brush xml:id="br0">
      <inkml:brushProperty name="width" value="0.1" units="cm"/>
      <inkml:brushProperty name="height" value="0.1" units="cm"/>
      <inkml:brushProperty name="color" value="#FFFC18"/>
    </inkml:brush>
  </inkml:definitions>
  <inkml:trace contextRef="#ctx0" brushRef="#br0">6937 241 2304,'-1'-2'20,"-1"1"-1,0 0 1,1-1 0,-1 1-1,1-1 1,-1 1 0,1-1 0,0 0-1,-1 1 1,1-1 0,0 0-1,0 0 1,0 0 0,1 0 0,-1 0-1,0 0 1,1 0 0,0 0-1,-1-4 1,0-5 677,0 0 1,3-19-1,-1 6 5281,-8 42-3973,2-18-1476,-1-1 1,1 0-1,-1 0 1,1 0-1,-1-1 1,-7-3-1,7 2-420,1 1 0,-1 0 0,1 1 0,-1 0 0,0-1 0,-9 1 0,-8 0 34,-29-6-1,29 4-132,-30-1-1,-56-1 1106,-53-4-561,133 7-374,0-1-1,-40-9 1,2 0 76,66 12-250,-80-12 50,-97 0-1,148 12-15,-19 1 91,-1-3 0,-79-12-1,75 5-160,-1 2 0,-91 0 0,82 6 93,-161 6 34,126 0-133,-74 9 61,50-1-153,106-12 123,-47 1 7,-24 2 129,-17 4-125,56-6 92,-66 12 1,88-10-209,-56 1 0,56-5 183,0 2 0,-31 5 1,-3 9-175,37-10 103,1 0 1,-1-1-1,-44 2 1,-103-3 162,106 1-410,-5 1 288,21-4 2,37 0-44,-1-1 1,1-1-1,-1 0 0,0-1 1,-15-3-1,20 2 12,-1 1 1,1 0-1,-17-1 0,-39 2 606,64 0-625,-1 0-1,1 1 1,-1-1 0,1 0 0,0 0-1,-1 0 1,1 1 0,0-1 0,-1 0-1,1 0 1,0 1 0,-1-1 0,1 0-1,0 1 1,0-1 0,-1 0 0,1 1-1,0-1 1,0 0 0,0 1 0,-1-1-1,1 0 1,0 1 0,0-1-1,0 1 1,0-1 0,0 0 0,0 1-1,0-1 1,0 1 0,0 0 0,0 17 304,1-13 73,-1-3-344,0 0 0,1 0-1,-1-1 1,1 1 0,0 0-1,-1 0 1,1 0 0,0-1-1,0 1 1,0 0 0,0-1-1,1 1 1,-1-1 0,0 1-1,3 1 1,-3-2 10,1 1 1,0 0-1,0 0 0,-1 0 1,1 1-1,-1-1 0,0 0 1,2 5-1,-1-1-18,0 1 0,1-1 1,-1 0-1,6 8 0,-8-10-3,0-4-12,0 1 1,0-1-1,0 0 0,0 1 0,0-1 1,0 0-1,0 1 0,0-1 0,0 0 0,0 0 1,0 1-1,0-1 0,0 0 0,0 1 1,0-1-1,1 0 0,-1 0 0,0 1 1,0-1-1,0 0 0,0 0 0,1 1 0,-1-1 1,0 0-1,0 0 0,1 1 0,-1-1 1,0 0-1,0 0 0,1 0 0,-1 0 1,0 0-1,1 1 0,0-1 177,-17-13-287,2 2 106,-1 1 0,0 1 0,-1 0 0,1 1 1,-2 0-1,1 1 0,-1 1 0,-20-4 0,-18-2-26,-70-6 0,3 1 7,86 12-6,0 2 1,-51 2-1,45 1 3,-50-5 1,-43-10 147,-1 7 0,-197 12 1,47 20-229,0 6 482,52-3-173,159-21 30,0-2 1,0-4-1,-124-15 0,131 1-70,45 8-307,-1 1-1,0 1 1,-33-1 0,-67 12-4088,87-3 1592,1-2-1,-1-1 1,-60-7 0,-5-11-1785,-30-3 1290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3:58.146"/>
    </inkml:context>
    <inkml:brush xml:id="br0">
      <inkml:brushProperty name="width" value="0.1" units="cm"/>
      <inkml:brushProperty name="height" value="0.1" units="cm"/>
      <inkml:brushProperty name="color" value="#FFFC18"/>
    </inkml:brush>
  </inkml:definitions>
  <inkml:trace contextRef="#ctx0" brushRef="#br0">6972 40 3456,'-27'-23'1717,"26"22"-1722,1-13-1072,-2 14 1443,0-1 1,0 1-1,0 0 1,0 0-1,0-1 1,0 1 0,0 0-1,0 0 1,0 1-1,0-1 1,1 0 0,-1 1-1,0-1 1,0 1-1,0 0 1,0-1-1,1 1 1,-4 2 0,-1 3-130,1 0-1,0 1 1,-8 11 0,0 1 170,6-12-144,0-1-1,0 0 0,0-1 1,0 1-1,-1-1 0,0-1 1,-11 6-1,2-1 18,-5 3 161,0-1 1,-1-1 0,0-1-1,-49 11 1,63-19-367,1-1 0,-1 0 0,0 0 1,1-1-1,-1 0 0,1 0 0,-1-1 0,-14-5 1,15 4 42,-1 0 1,0 1 0,0 0 0,-1 1-1,1 0 1,0 0 0,-14 2-1,5 2 125,0 1 0,1 1 0,-22 8 0,21-6-186,1-1 0,-2-1 0,-19 4 0,-14-2 69,-6 1 179,-74 2 0,-62 4 85,7 4 271,119-12-469,-202 8 144,-91-4 267,266-4-686,-101-8 0,76-9 105,76 7 25,-46-10-1,52 7 21,1 1-1,-45 0 1,-219 16-72,186-9 126,67-1-178,26-2 60,-1 0 0,1-2 0,0 0 0,0-2 0,-21-8 0,21 7 40,1 0 0,-1 2 0,0 0 1,-1 1-1,-22 0 0,-137-10-43,100 7 69,-1 4 1,-158 14-1,89 15 167,67-10-120,42-9-44,-87 1 0,-128 1-312,215-10 364,0 3 1,-77 12-1,99-12-153,-1 0 0,1-1-1,-1-1 1,1-1 0,-43-8 0,30 4 159,-42 0 1,-286 5-217,293-1 246,-62 1-266,24 9 172,-71 3-634,-82-18 1272,131 3-325,107 3-315,1 1 0,-33 6 0,36-5-150,-4 1-68,3 1-662,-1 0 0,0-1 0,0-1 0,-40-1 0,54-1 162,0 0 0,-1-1 0,1 0-1,0 0 1,0 0 0,0-1 0,-1 0 0,-5-3 0,-2-2-1523,0-1 0,-13-11-1,16 12 1285,-61-39-3517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7:45.960"/>
    </inkml:context>
    <inkml:brush xml:id="br0">
      <inkml:brushProperty name="width" value="0.1" units="cm"/>
      <inkml:brushProperty name="height" value="0.1" units="cm"/>
      <inkml:brushProperty name="color" value="#FFFC18"/>
    </inkml:brush>
  </inkml:definitions>
  <inkml:trace contextRef="#ctx0" brushRef="#br0">6657 99 6400,'-3'-3'147,"-1"0"0,1 1 0,-1-1 0,0 0 0,0 1 0,0 0 0,0 0-1,0 0 1,-1 1 0,1-1 0,0 1 0,-1 0 0,1 0 0,-1 1 0,1-1 0,-1 1 0,-7 0 0,10-1-347,-1-1-1,0 0 1,0 0 0,1 0-1,-1 0 1,1 0 0,-4-4-1,-8-7 988,5 7-435,1 1-1,-1 1 0,0 0 1,-1 0-1,1 1 1,-1 0-1,1 1 1,-1-1-1,0 2 1,0 0-1,-15 0 0,-11 1 299,-64 10 0,80-7-471,-39 4 70,-185 29 1193,203-27-1292,-37 6-2,3-8-71,-240 33 571,280-35-583,1-3-1,-57-2 0,-7 0 53,-226 3 30,211-3 292,28 7-398,-4 0-82,-127 8 454,125-6-212,41-4-84,0 2 0,-70 20 1,5 0-284,-116 14 14,170-33 518,-218 21-158,153-26-33,71-3-79,-56 7 1,-250 22-151,176-43 269,1-1 338,-31 1-554,106 4 61,24 4-20,-159 7 0,103 8-13,-1-6-1,-228-24 1,52-2-46,296 21-10,-172-20 276,81 6 338,96 13-658,0 2 0,0 0-1,0 1 1,0 1 0,0 0 0,0 1 0,0 1-1,1 1 1,-1 0 0,-15 7 0,28-9-149,-7 3-590,0-1-1,0 0 1,0 0-1,-1-1 1,1-1-1,-23 3 1,12-6-1441,-32-5 0,52 6 2135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4:03.309"/>
    </inkml:context>
    <inkml:brush xml:id="br0">
      <inkml:brushProperty name="width" value="0.1" units="cm"/>
      <inkml:brushProperty name="height" value="0.1" units="cm"/>
      <inkml:brushProperty name="color" value="#FFFC18"/>
    </inkml:brush>
  </inkml:definitions>
  <inkml:trace contextRef="#ctx0" brushRef="#br0">8558 356 1664,'-11'-28'763,"11"26"-639,0 1 0,-1-1 1,1 1-1,0-1 0,0 1 0,0-1 0,0 1 0,0-1 0,1 1 0,-1-1 0,0 1 1,1-1-1,-1 1 0,1-1 0,-1 1 0,1-1 0,1-1 0,-1 2-39,1-2 218,0 1-1,0-1 1,0 0-1,0 0 1,0 0-1,-1 0 1,1 0-1,-1 0 1,0 0-1,0 0 1,0 0-1,0 0 1,0-6 1076,-7-5 136,2 13-1317,1 0 1,-1 1-1,0 0 0,1-1 1,-1 1-1,1 0 1,-8 2-1,-1-2 279,-232 4 1534,110 7-513,102-10-1311,0 2-1,1 1 1,-47 11 0,62-11-85,0-2 1,0 0 0,0-1-1,0-1 1,-20-2 0,-81-15 113,-61-12 560,55 11-656,87 14-111,0 1 1,-51 4-1,24 1 224,-120-13 290,155 8-503,-307-23 530,175 18-762,-3 1 622,-65-1-405,-15-17 420,201 20-221,-103-1-166,57 4-118,66 1 61,-189-13 390,145 6-305,-78-18 1,51 5 18,-1 5 1,-1 4-1,0 4 0,-164 7 1,-12 0 24,173-3-32,-164 16 0,-187 30 56,354-36-202,2 4 1,-184 45-1,170-25 175,-2-5-1,-122 12 1,167-32-254,-8 1 292,-105 22 1,110-11-172,7-2 116,-105 15 1,122-26 51,-42 5-171,-132-4 1,214-6 41,-49-2 369,0 2-1,-63 7 0,-69 8 131,-101 0 288,148-10-799,-84-3-1980,77-15-2067,112 8 1298,0-2 1,-50-18 0,-22-9-2496,-30 5 1233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4:10.618"/>
    </inkml:context>
    <inkml:brush xml:id="br0">
      <inkml:brushProperty name="width" value="0.1" units="cm"/>
      <inkml:brushProperty name="height" value="0.1" units="cm"/>
      <inkml:brushProperty name="color" value="#FFFC18"/>
    </inkml:brush>
  </inkml:definitions>
  <inkml:trace contextRef="#ctx0" brushRef="#br0">2262 108 2176,'-8'-6'637,"8"5"-585,-1 1 0,1-1 0,0 1 0,-1-1 0,1 1 0,-1-1 0,1 1 0,-1 0 0,1-1 0,-1 1 0,1 0 0,-1-1 0,1 1 0,-1 0 0,1 0 0,-1-1 0,1 1 0,-1 0 0,0 0 0,1 0 0,-1 0 0,1 0 1,-1 0-1,0 0 0,1 0 0,-1 0 0,1 0 0,-1 0 0,1 0 0,-1 1 0,0-1 0,1 0 0,-1 0 0,1 1 0,-1-1 0,1 0 0,-1 1 0,1-1 0,-1 0 0,1 1 0,-1-1 0,1 1 0,0-1 0,-1 1 0,1-1 0,0 1 0,-1-1 0,1 1 0,0-1 0,-1 2 0,-2 2 459,-1 1-1,1 0 0,-1-1 0,0 0 1,-1 0-1,1 0 0,-1 0 0,-5 3 0,7-5-339,0 0 0,0 0 0,1 0-1,-1 0 1,1 0 0,-3 4-1,4-5-100,0 0 0,0 1-1,0-1 1,0 0-1,0 0 1,0 0-1,0 0 1,-1 0 0,1 0-1,0 0 1,-1-1-1,1 1 1,-1 0-1,1-1 1,-1 1-1,1-1 1,-1 0 0,1 1-1,-1-1 1,-1 0-1,-83 0 3830,54 9-3297,-46 0 332,62-8-816,-1-1 0,0-1-1,1-1 1,-1 0 0,1-1 0,0-1 0,0 0 0,0-1 0,-26-12-1,-48-26 366,79 39-412,-1 0 1,0 1-1,0 0 0,0 1 0,0 0 0,-15 0 1,-1 1 16,-34-6 0,29 2 210,-99-8 199,-27-4-460,79 9 440,-100 1 0,157 6-384,-1-2-1,1 0 1,-28-8-1,23 4 238,-52-5 0,3 10-410,0 3 0,-96 14 0,152-13-947,0 0 0,0-2 1,-1 0-1,1-2 0,-29-5 1,33 5-1661,1 0 0,-32 2 0,28 0 1079,-57 0-2776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4:14.341"/>
    </inkml:context>
    <inkml:brush xml:id="br0">
      <inkml:brushProperty name="width" value="0.1" units="cm"/>
      <inkml:brushProperty name="height" value="0.1" units="cm"/>
      <inkml:brushProperty name="color" value="#FFFC18"/>
    </inkml:brush>
  </inkml:definitions>
  <inkml:trace contextRef="#ctx0" brushRef="#br0">5675 91 3968,'-1'1'86,"0"-1"1,0 0-1,0 0 0,0 1 1,0-1-1,0 1 1,0-1-1,0 1 0,0-1 1,0 1-1,0 0 1,0-1-1,0 1 0,0 0 1,1 0-1,-1-1 1,0 1-1,1 0 0,-1 0 1,0 0-1,1 0 1,-1 0-1,1 0 0,0 0 1,-1 0-1,1 0 1,0 0-1,-1 1 0,1 0 1,0-1-31,0-1 0,0 1 0,0 0 0,0-1 0,0 1 0,-1 0 0,1-1 0,0 1 0,0 0 1,-1-1-1,1 1 0,-1 0 0,1-1 0,0 1 0,-1-1 0,1 1 0,-1-1 0,1 1 0,-1-1 0,1 1 0,-1-1 0,0 0 0,1 1 1,-1-1-1,1 0 0,-1 1 0,0-1 0,1 0 0,-1 0 0,0 0 0,1 1 0,-1-1 0,0 0 0,0 0 0,1 0 0,-1 0 1,0 0-1,1 0 0,-1-1 0,0 1 0,0 0 0,-34-9 2569,32 8-2667,-18-4 486,0 1 0,0 0 0,-1 2 0,1 0 0,-1 2-1,0 0 1,1 1 0,-23 5 0,-24 5 45,28-4 53,-79 4 0,-124 3 535,175-8-1000,2-1-51,-86 18-1,-105 14 678,151-26-643,-190 17 516,24-26 40,143-3-405,-199-19 114,234 17-233,65 4-25,0-2 0,-34-5 0,-92-11 32,71 10-123,-214-2 240,225 9-187,-140 9 110,15-18-139,-212-11 117,386 19-118,0-2-1,-1 0 1,-23-8 0,-32-4 76,-23 0 90,-107-10-266,121 14 127,58 6-39,-49-2 0,70 6 31,0 0 1,0-1 0,0 0 0,0 0-1,-14-6 1,-26-6-9,44 13-8,0-1 0,0 0 0,0 0-1,-8-5 1,8 4-26,0 0 0,0 0 0,0 1-1,-8-2 1,-19-7 131,-47 4-102,37 2 376,-86 1 0,90 4-103,8 1-297,1 1-1,-34 6 0,48-5-1069,1 1 0,-1 0 0,-17 8-1,24-8-61,0 1-18,0-2 0,0 1 0,-1-1 0,1-1 0,-14 3 0,-44-3-3033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4:20.477"/>
    </inkml:context>
    <inkml:brush xml:id="br0">
      <inkml:brushProperty name="width" value="0.1" units="cm"/>
      <inkml:brushProperty name="height" value="0.1" units="cm"/>
      <inkml:brushProperty name="color" value="#FFFC18"/>
    </inkml:brush>
  </inkml:definitions>
  <inkml:trace contextRef="#ctx0" brushRef="#br0">0 9 128,'0'-9'192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4:24.695"/>
    </inkml:context>
    <inkml:brush xml:id="br0">
      <inkml:brushProperty name="width" value="0.1" units="cm"/>
      <inkml:brushProperty name="height" value="0.1" units="cm"/>
      <inkml:brushProperty name="color" value="#FFFC18"/>
    </inkml:brush>
  </inkml:definitions>
  <inkml:trace contextRef="#ctx0" brushRef="#br0">6080 50 4224,'-14'-6'4294,"23"6"-3404,15-2-846,0 0 3794,-23 2-3817,-1 0 0,0 0-1,0 0 1,1 0-1,-1 0 1,0 0 0,0 0-1,1 0 1,-1 0 0,0 0-1,0 0 1,1-1 0,-1 1-1,0 0 1,0 0 0,0 0-1,0 0 1,1-1 0,-1 1-1,0 0 1,0 0-1,0-1 1,0 1 0,0 0-1,1 0 1,-1 0 0,0-1-1,0 1 1,0 0 0,0 0-1,0-1 1,0 1 0,0 0-1,0-1 1,0 1 0,0 0-1,0 0 1,0-1-1,0 1 1,0 0 0,0 0-1,0-1 1,0 1 0,-1 0-1,-4-11 657,3 9-601,0 0 1,0 1 0,-1-1-1,1 1 1,0 0 0,-1 0-1,1 0 1,-1 0 0,0 0-1,1 0 1,-1 1 0,0-1-1,1 1 1,-1 0 0,-3 0-1,-36-5 260,-1 5 416,42 0-608,-4 5 197,5-4-239,0 3 340,-1 20 1217,-3-24-1622,3 0 198,1 0-187,-26 0 1893,25 0-1866,1 0-79,0 0 0,0 0 0,0 1 0,-1-1 1,1 0-1,0 0 0,0 0 0,0 0 0,-1 0 0,1 0 0,0 0 0,0 0 0,0 0 0,-1 0 1,1 0-1,0 0 0,0 0 0,0 0 0,-1 0 0,1 0 0,0 0 0,0 0 0,0 0 1,-1 0-1,1 0 0,0 0 0,0 0 0,0 0 0,-1 0 0,1 0 0,0 0 0,0 0 1,0-1-1,0 1 0,-1 0 0,1 0 0,0 0 0,0 0 0,0-1 0,-5-3 11,-5 4 89,9-9-107,-18 9 208,18 0-106,-17 0 832,6 3-979,11-2 78,0 0 1,0-1-1,0 1 0,0-1 0,-1 1 1,1-1-1,0 1 0,-1-1 0,1 0 1,0 0-1,-1 1 0,1-1 0,-2 0 1,-8 5 133,10-5-174,0 1-1,1-1 0,-1 1 0,0 0 0,0-1 0,0 0 1,0 1-1,0-1 0,0 1 0,0-1 0,0 0 1,0 0-1,-2 0 0,-18 1 65,16 0-7,-1-1 0,1 1 0,-1-2 0,1 1 0,-1 0 1,1-1-1,-1 0 0,1 0 0,-7-3 0,7 2-14,0 0-1,0 0 0,-1 1 1,1-1-1,-1 1 0,0 1 1,-6-1-1,-44 2 183,22 0-27,-11-1-71,-94 3 230,54 2-211,15 1 197,-12 12-298,37-13 9,-1-2 1,-53-3 0,-56 3 285,49 12-5,60-8-308,-78 4 1,22-2-16,69-8 44,1-2-1,-1-1 0,-46-10 1,53 6-44,0 1 1,0 2 0,-43-1-1,-1-2 38,-98 1-90,134 7 61,-1 1 1,-48 12 0,80-14-5,-10 3-74,-8 0 49,-48 7 143,-45-8 17,97-3-134,-96 0 125,-167 20 0,198-3-125,57-11 0,-1 0 0,-1-2 0,-35 1 0,38-5 3,-43 0 59,-128 15 1,157-10-6,-48 0-1,48-4 2,-43 6 0,26 0-45,-104-3 0,119-4-12,23-1-1,-29-5 0,-4-1 0,-280 1 26,309 6-15,-52 4 205,49-2-240,1-1 0,-1-1 0,0-1 0,-29-5 0,-97-18 134,56 10-49,42 8-77,0 3 0,-54 2-1,51 2 2,-84 8-166,57-4 261,51-3-115,-51 9 0,12-1 99,-174-3 159,174-8-195,57 1-59,-26-6 0,6 1-61,29 5-209,-1-1 1,1 0-1,0 0 1,0 0-1,0 0 1,0 0-1,0-1 1,0 0-1,-6-4 1,4 1-908,0 0 0,0 0 1,1-1-1,0 1 1,-6-11-1,-28-36-3362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4:28.299"/>
    </inkml:context>
    <inkml:brush xml:id="br0">
      <inkml:brushProperty name="width" value="0.1" units="cm"/>
      <inkml:brushProperty name="height" value="0.1" units="cm"/>
      <inkml:brushProperty name="color" value="#FFFC18"/>
    </inkml:brush>
  </inkml:definitions>
  <inkml:trace contextRef="#ctx0" brushRef="#br0">4541 1 4096,'-5'0'317,"0"0"-1,0 0 1,1 1 0,-1-1-1,0 1 1,0 0-1,-10 5 1126,-13-1 713,-20 4 698,-26-3-821,-14 3-1024,58-10-436,19 0-420,1 1-1,-1 0 1,0 0 0,0 1 0,1 1 0,-1 0 0,-14 4 0,15-4-76,1 1 0,-1-2 0,1 0 0,-1 0 0,0 0 0,-13-2 0,-19 1 464,-135 2 49,94-3-282,-111 11 103,109-7-255,14-2 53,-103 6 459,116-1-596,-50 2 44,44-7 184,1 3 0,-75 15-1,95-10-58,-27 5-170,-261 11-22,137-13 253,0 0 38,181-12-307,-175-6 405,-124-1 438,138 6-219,106-1-415,-261 7 312,277 0-504,-223 28-1197,210-22-395,2 2 0,-75 27 0,68-13-1048,-46 15-3233,26-26 1297,90-16 4526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4:35.820"/>
    </inkml:context>
    <inkml:brush xml:id="br0">
      <inkml:brushProperty name="width" value="0.1" units="cm"/>
      <inkml:brushProperty name="height" value="0.1" units="cm"/>
      <inkml:brushProperty name="color" value="#FFFC18"/>
    </inkml:brush>
  </inkml:definitions>
  <inkml:trace contextRef="#ctx0" brushRef="#br0">28 0 1408,'-22'6'512,"17"-6"-384,10 0-256,0 0-160,6 0-192,0 0-128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4:37.752"/>
    </inkml:context>
    <inkml:brush xml:id="br0">
      <inkml:brushProperty name="width" value="0.1" units="cm"/>
      <inkml:brushProperty name="height" value="0.1" units="cm"/>
      <inkml:brushProperty name="color" value="#FFFC18"/>
    </inkml:brush>
  </inkml:definitions>
  <inkml:trace contextRef="#ctx0" brushRef="#br0">6178 112 1792,'7'-10'944,"3"-5"2893,-11 10-2206,-9 3-966,-28 4 891,-68 12-1,92-12-1402,-18 3 309,-1-2 0,1-1 0,0-1-1,-48-6 1,39 2-107,27 3-338,0-1 0,-22-5 0,-22-8 158,-124-25 1393,114 31-1148,-108-18-98,147 22-141,-1 2 1,-59 2-1,37 1 32,-20 2 83,-98 18 0,62-6-413,-75 1 202,139-12-16,-22 0 219,-107 4 32,10-5-158,89-5-105,-190 2-265,217 3 307,31-1-91,0-1 0,-26-2 0,-308-13 397,12 14-298,295 2 8,-54 10 1,9-1-214,-182 21 317,151-17-54,91-10-168,-13 0-69,-143-1 307,-265-4-22,425 1-215,-17-1 15,19-3 33,-3-1 153,-31 1-1,-154-6-81,55 8-133,83 1-27,39 1 45,0 1 0,-57 10 0,-33 6 19,43-16 571,54-3-427,-32 5 1,-39 1-81,-157 0 681,164-5-721,49 4-494,0 1-3310,30-5 778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4:43.957"/>
    </inkml:context>
    <inkml:brush xml:id="br0">
      <inkml:brushProperty name="width" value="0.1" units="cm"/>
      <inkml:brushProperty name="height" value="0.1" units="cm"/>
      <inkml:brushProperty name="color" value="#FFFC18"/>
    </inkml:brush>
  </inkml:definitions>
  <inkml:trace contextRef="#ctx0" brushRef="#br0">3363 0 1792,'-5'4'5653,"3"-4"-5346,0 0 0,0 1 0,0-1-1,0 0 1,0 1 0,0 0 0,0-1 0,1 1 0,-3 1 0,-12 4 475,-16 1 214,24-4-878,-1-1 1,1 0 0,0-1-1,-14 1 1,-123-5 1908,-103 3-561,180 9-1200,46-6-233,-40 3-1,-25-7 142,-187 6 1230,203-3-1434,-127-14 0,175 9 170,-336-4 893,226 8-690,-163 10 820,163-5-811,32-3 21,86-2-322,-217 22 752,-77 36-2848,104-7-5142,95-24 1544,-33-4 1041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4:46.222"/>
    </inkml:context>
    <inkml:brush xml:id="br0">
      <inkml:brushProperty name="width" value="0.1" units="cm"/>
      <inkml:brushProperty name="height" value="0.1" units="cm"/>
      <inkml:brushProperty name="color" value="#FFFC18"/>
    </inkml:brush>
  </inkml:definitions>
  <inkml:trace contextRef="#ctx0" brushRef="#br0">2473 212 5376,'-3'-4'606,"1"2"-509,1 0 0,-10-17 7847,6 19-9030,-3-1 1594,-1 0 1,1 0-1,0-1 0,-1 0 0,-9-4 0,8 2-221,-1 1 0,-16-3-1,7 4-263,12 2-44,0-1-1,1 0 0,-14-4 0,-45-9 369,-90-24 728,152 37-1078,-19-5-38,-40-16-1,43 15 306,0 0 0,-33-7 0,33 11-201,1 2-1,-35 2 0,12 1-46,-48-1 153,15 0 77,-127-12 0,181 7-210,-58-7 250,-108-4 0,92 14-71,-80 2-243,61 1 228,-36 2 267,86 3-524,-39 0 183,-6-3 370,95-3-253,-26 4 0,2 1 82,20-4-949,-26 7 1,2 2-4504,38-10 4552,1 0-1,-1-1 0,1 1 0,-1-1 0,1 0 0,-1 0 0,-4 0 0,-38-12-4016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38:01.803"/>
    </inkml:context>
    <inkml:brush xml:id="br0">
      <inkml:brushProperty name="width" value="0.1" units="cm"/>
      <inkml:brushProperty name="height" value="0.1" units="cm"/>
      <inkml:brushProperty name="color" value="#FFFC18"/>
    </inkml:brush>
  </inkml:definitions>
  <inkml:trace contextRef="#ctx0" brushRef="#br0">3790 110 2560,'-2'2'-26,"-12"11"1265,5-8-3551,7-7 2930,1 0 0,0 0 0,-1-1 0,1 1 0,0 0 0,-1-5-1,0-1 286,0 1-1,1-1 1,0 0-1,1-13 0,-1 19-782,1 0-1,-1 0 0,0 0 0,1 1 0,-1-1 0,0 0 1,0 1-1,0-1 0,0 1 0,0-1 0,-1 1 1,1 0-1,0-1 0,-3-1 0,1 1 78,1 0 0,-1 0 1,0 0-1,1 0 0,-1 0 0,0 1 0,-4-2 1,-2 2-54,1 0 0,-1 1 0,1 0 1,-1 0-1,-12 2 0,-14 1-183,4-1 669,0 2 0,0 1 0,-59 18 1,53-13-448,-1-1 269,-66 20 296,-19 24-407,83-42-95,0-1-1,0-2 0,-78 5 0,-128-11-15,136-3 175,29 1-394,-44 1 346,-133-16 1,42-14-225,106 22-97,31 4-24,-28-10 141,50 5-22,-60 0 1,-153 3-292,107 6 699,-277-7 581,403 3-1607,-56-12 0,-34-17-5346,-19-4-3184,44 18 4548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4:49.949"/>
    </inkml:context>
    <inkml:brush xml:id="br0">
      <inkml:brushProperty name="width" value="0.1" units="cm"/>
      <inkml:brushProperty name="height" value="0.1" units="cm"/>
      <inkml:brushProperty name="color" value="#FFFC18"/>
    </inkml:brush>
  </inkml:definitions>
  <inkml:trace contextRef="#ctx0" brushRef="#br0">4984 92 2560,'-1'-3'60,"-1"1"0,1-1 0,0 0 1,0 0-1,0 1 0,0-1 0,0 0 0,1 0 0,-1 0 1,1 0-1,0 0 0,0 0 0,0 0 0,0 0 0,0 0 0,1 0 1,-1 0-1,1 0 0,0 1 0,0-1 0,0 0 0,0 0 1,0 1-1,2-4 0,2-6 3879,-5 12-3845,0 0 0,0-1 0,0 1 0,-1 0 0,1-1-1,0 1 1,0 0 0,0-1 0,-1 1 0,1 0 0,0 0 0,-1-1-1,1 1 1,0 0 0,-1 0 0,1-1 0,0 1 0,-1 0 0,1 0-1,-1 0 1,1 0 0,0 0 0,-1 0 0,1 0 0,-1-1-1,1 1 1,0 0 0,-1 0 0,1 0 0,-1 1 0,1-1 0,0 0-1,-1 0 1,-9 0 349,0 1 0,0 1 0,-11 3 1,-20 2 194,-17 1-365,37-4-12,-40 2 0,-484-6 3866,275-4-3551,97-1-122,-86-1-113,165 6-316,-211-3 739,149-2-737,-2 6 359,62 2-276,-348 21 567,125-9-202,110-10-272,-46-1-27,38 5-320,100-8 350,-207-7 1694,285 2-1962,-45-12-1,47 8-1442,-65-6-1,71 14-17,-1 1 0,1 1 0,0 1 0,-58 15 0,43-7-1329,1-1 1,-66 4-1,-15-12-465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4:56.402"/>
    </inkml:context>
    <inkml:brush xml:id="br0">
      <inkml:brushProperty name="width" value="0.1" units="cm"/>
      <inkml:brushProperty name="height" value="0.1" units="cm"/>
      <inkml:brushProperty name="color" value="#FFFC18"/>
    </inkml:brush>
  </inkml:definitions>
  <inkml:trace contextRef="#ctx0" brushRef="#br0">7268 266 5376,'-5'-3'590,"5"2"-491,-1 0-1,0 0 1,0 1-1,1-1 1,-1 0-1,0 1 1,0-1-1,0 1 1,0-1-1,0 1 1,0-1-1,0 1 1,0 0-1,0 0 1,0-1-1,0 1 1,0 0-1,0 0 1,0 0-1,0 0 1,-2 0-1,3 1 3,-1-5-512,-1 0 665,1 0 1,0 0 0,-1 0 0,0 0-1,0 0 1,0 1 0,0-1 0,-3-2 0,-3-6 754,6 9-742,-1 0 0,1 0 0,-1 1-1,0-1 1,0 0 0,0 1 0,-1 0 0,1 0 0,0 0-1,-1 0 1,-4-1 0,2 0 3,2 0-93,0 0 0,0 0 1,0-1-1,0 1 0,1-1 1,-1 0-1,1 0 0,-6-8 1,5 6 105,0 0 1,0 0 0,-10-8-1,13 13-274,-5-4 140,0 0 1,0 0 0,0 1-1,-1 0 1,0 0-1,0 0 1,-7-2 0,-12-3 341,-2-1-276,-1 1 0,-45-8 0,44 11-30,21 4-130,1 0 0,-1 1 0,-16-1 0,-99 2 558,112 0-568,0 2 0,0-1 0,0 2 1,0 0-1,1 0 0,-1 1 0,1 0 0,-18 10 0,26-12-13,-1 0 1,1 0-1,-1-1 0,0 1 1,0-1-1,0 0 1,0 0-1,0 0 0,0 0 1,0-1-1,0 1 1,-5-1-1,-81 0 955,89 0-907,-21 0 5,17 2-35,0 0 0,-1-1 0,0 1 1,-9 0-1,14-2 3,-15 0 171,-21 0-64,19 5-91,18-5-62,-1 0-1,1 0 1,-1 0-1,1 0 1,-1 0-1,1 0 1,-1 1-1,1-1 0,-1 0 1,1 0-1,-1 0 1,1 0-1,-1 1 1,1-1-1,-1 0 1,1 1-1,-1-1 1,1 0-1,0 1 1,-1 0-1,0-1 2,1 0 1,0 1-1,-1-1 0,1 1 0,-1-1 1,1 0-1,-1 1 0,1-1 0,-1 0 1,1 0-1,-1 0 0,1 1 0,-1-1 1,1 0-1,-1 0 0,1 0 1,-1 0-1,1 0 0,-1 0 0,0 0 1,-90 0 588,64-5-538,-28-4-27,52 8-13,0 1-1,0-1 1,0 0 0,0 0 0,0 0 0,0 0 0,-5-3 0,4 2-9,0 0 1,0 0-1,0 1 0,-1-1 1,-4 0-1,-15 0 3,-1 0 1,1 2-1,-1 0 0,1 2 1,0 1-1,0 0 0,-43 14 1,1-3-41,0 5 14,-2-4 1,-87 9-1,29-5 254,34-11-201,22-3-27,-16 1 168,62-5-106,-13 2-144,15 1 50,-1-2 0,0 0 1,-42-3-1,16 0 83,-474 1 267,496 1-275,-49 9 1,-5 2-112,-134 2-9,30 0 70,120-8-12,-58 12 76,52-7-76,12-6-10,38-1 43,0-2 0,0 0 0,-31-1 0,-29 3-44,46-1 11,-63-4-1,37 0 9,-257 1 254,162 5-128,-146-5-128,239-3 91,41 1-91,-1 1 0,-38 3 0,-95 5 104,21-1-224,5-4 252,71-3-88,-32-6-28,42-1-7,36 5-16,0 1 1,-26-2-1,-123-2 2,75 8 34,-128-7 38,190 2-91,0-2-1,-27-9 1,27 7 111,-43-7 0,21 11 10,1 2-1,-1 2 1,-51 8-1,83-8-50,-154 2 268,89-5-654,55 5-1362,0 4-4671,22-7 5679,-1 0 0,0 1 0,1-1 0,-1-1 0,0 1 0,1 0 0,-1-1 0,1 0 0,-1 0 0,1 0 0,-1 0 0,1 0 0,0-1 0,-1 0 0,-3-2 0,-18-8-1359,-51-15-1376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5:00.965"/>
    </inkml:context>
    <inkml:brush xml:id="br0">
      <inkml:brushProperty name="width" value="0.1" units="cm"/>
      <inkml:brushProperty name="height" value="0.1" units="cm"/>
      <inkml:brushProperty name="color" value="#FFFC18"/>
    </inkml:brush>
  </inkml:definitions>
  <inkml:trace contextRef="#ctx0" brushRef="#br0">5432 118 3328,'22'-7'1669,"-6"5"4784,-25 7-4517,8-4-1829,0-1 0,0 1 0,0 0 1,0 0-1,-1-1 0,1 1 0,0-1 0,0 1 0,0-1 0,-1 1 0,1-1 0,0 0 0,-3 1 0,-9-2 722,0 0 0,-15-4-1,17 3-632,-7 0-42,0 1-1,-30 2 1,-9 0 367,-132-23 731,115 11-814,61 10-418,-19-4-38,-37 1 0,-58-3 177,0-1 40,-46 5-103,106 0-21,-96-17 1,4 0 594,-9 15-574,-116 2 4,148 5-125,-441 3 254,466-8-212,58 0-15,-1 2-1,-59 8 0,-173 21 49,206-22-116,-51 0 248,68-5 18,-65 11 0,65-5-305,-80-2 0,28-2 181,39 3 81,-41 2-68,-121 1-127,97-4 97,55-4-5,-7 0 436,-158-17 1,209 10-202,0 3 1,-71 2-1,73 4-1856,-49 10-1,35 3-2648,45-13 3273,0 0 0,0 0 0,0-1 0,0 0 0,-1-1 0,1 0 0,-14 0 0,9-3-471,0 0 0,-26-9-1,40 11 1408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5:12.181"/>
    </inkml:context>
    <inkml:brush xml:id="br0">
      <inkml:brushProperty name="width" value="0.1" units="cm"/>
      <inkml:brushProperty name="height" value="0.1" units="cm"/>
      <inkml:brushProperty name="color" value="#FFFC18"/>
    </inkml:brush>
  </inkml:definitions>
  <inkml:trace contextRef="#ctx0" brushRef="#br0">4590 1 2304,'-12'7'450,"9"-5"-238,1-1 0,0 1 0,-1-1 0,1 0 0,-1 0 0,0 0 0,1 0 0,-1 0 0,0 0 0,0-1 0,1 0 0,-1 1 0,-3-1 0,0 0-99,4-1 173,0 1 0,1 0 1,-1 0-1,0 0 0,0 0 0,1 0 0,-1 1 1,0-1-1,1 0 0,-1 1 0,1-1 0,-1 1 0,1 0 1,-1 0-1,1-1 0,-1 1 0,-2 2 0,2-2-65,1 0 0,-1 0 0,0 0 0,0 0-1,0 0 1,0-1 0,-1 1 0,1-1 0,0 1 0,0-1-1,0 0 1,0 0 0,0 0 0,-1 0 0,-3 0-1,3-1-72,1 1 0,-1 0 0,0 0 0,0 1 0,0-1 0,0 0-1,1 1 1,-5 1 0,1 0-28,1 0 0,-1 0 0,0 0 0,0-1 0,0 0 0,0 0 0,-7 0 0,-47-2 869,23 0-442,-28-10 754,-109 2-895,127 10-190,-55 8 0,46 4 385,44-9-593,1-1 0,-1 0-1,0-1 1,-21 1 0,-19-2 16,-63-3 74,34-12 68,-3 2 174,23 2-152,26 6-148,11 2-7,-31-7 0,34 5-7,-1 1 0,0 1 0,-40 1 0,37 1-140,16 1 152,-1 0 0,0 1 1,0 0-1,1 0 0,-15 7 0,13-6 12,0 1-1,0-1 0,-18 2 0,-138 10 186,134-14-275,-28 4 96,-56 6 24,85-8-21,-60 2 229,-44-3-214,72-3-63,38 0 36,-28-5 0,27 2-25,-29 0 1,-207-6 670,-24 10-752,270-1 119,-30-6-1,30 4-22,-32-1-1,-257 0-30,95-1 730,43-4-224,-1 3-107,163 6-415,-224-9-3356,209 8 1810,1 0-1,-1 1 1,1 1 0,-21 4 0,-80 21-6567,35-3 4113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5:17.585"/>
    </inkml:context>
    <inkml:brush xml:id="br0">
      <inkml:brushProperty name="width" value="0.1" units="cm"/>
      <inkml:brushProperty name="height" value="0.1" units="cm"/>
      <inkml:brushProperty name="color" value="#FFFC18"/>
    </inkml:brush>
  </inkml:definitions>
  <inkml:trace contextRef="#ctx0" brushRef="#br0">4212 4 640,'0'0'35,"0"0"0,0 1 1,0-1-1,0 0 0,0 0 0,1 0 0,-1 1 1,0-1-1,0 0 0,0 0 0,0 0 0,1 0 1,-1 1-1,0-1 0,0 0 0,0 0 1,1 0-1,-1 0 0,0 0 0,0 0 0,0 1 1,1-1-1,-1 0 0,0 0 0,0 0 0,1 0 1,-1 0-1,0 0 0,0 0 0,1 0 0,-1 0 1,0 0-1,0 0 0,1 0 0,-1 0 1,16-2 1970,0 0 1301,-15 2-3076,0-1-1,-1 1 1,1 0-1,0 0 0,0 0 1,0 0-1,-1 0 1,1 0-1,0 0 1,0 1-1,0-1 1,0 0-1,-1 0 1,1 1-1,0-1 1,0 0-1,-1 1 0,1-1 1,0 1-1,-1-1 1,1 1-1,0-1 1,0 1-1,-1 1-133,0-1 1,-1 0-1,1 0 0,0 0 0,0 0 0,-1 0 0,1 1 0,-1-1 1,1 0-1,-1 0 0,1 0 0,-1 0 0,0 0 0,0 0 0,1-1 1,-1 1-1,-1 1 0,-2 2 4,0 0 0,0 0-1,0 0 1,-1-1 0,0 0 0,1 1 0,-1-2-1,0 1 1,-10 3 0,-5 1 712,-28 5 0,21-6-354,10-2-411,-1-1-1,1-1 1,-1 0-1,0-1 1,1-1-1,-1-1 1,0 0 0,1-2-1,-1 0 1,1 0-1,-17-7 1,-60-15 274,-2 5-1,-147-13 1,165 29-191,-134 11-1,29 1 244,32-11 319,-71 1-261,-41 18-586,-102 2 361,-98-29 156,250 8-81,-287 11 849,399 1-957,-322 30-2284,379-34 87,0-2 0,-47-2 0,-6-10-2387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5:26.755"/>
    </inkml:context>
    <inkml:brush xml:id="br0">
      <inkml:brushProperty name="width" value="0.1" units="cm"/>
      <inkml:brushProperty name="height" value="0.1" units="cm"/>
      <inkml:brushProperty name="color" value="#FFFC18"/>
    </inkml:brush>
  </inkml:definitions>
  <inkml:trace contextRef="#ctx0" brushRef="#br0">9130 81 1024,'-1'-3'74,"0"2"-10,0-1-1,0 1 0,0 0 0,1 0 0,-1-1 0,0 1 1,1-1-1,-1 1 0,1 0 0,0-1 0,-1 1 0,1-1 0,0 1 1,0-1-1,0 1 0,0-1 0,0 1 0,0-1 0,0 1 0,1-1 1,-1 1-1,0-1 0,4-10 5288,-8 1-4168,1 2-156,-13 9 973,11 1-1807,1-1 0,-1 1 0,0-1 0,1 1 1,-1 1-1,0-1 0,1 1 0,0-1 0,-1 2 1,-3 1-1,-6 5-112,-20 17 0,22-16 317,-25 15-1,-11 2 395,-65 51 0,104-72-718,0 0-1,-1-1 1,1 0-1,-1-1 1,0 1 0,0-2-1,-1 0 1,1 0-1,-1 0 1,-12 0-1,-14 0 336,-61-2-1,51-2-226,3 1 10,-31 1 69,-96-12 1,93 2-129,42 6-21,0-1 0,-48-13 0,-185-40 581,127 32-170,138 24-530,-50-10 100,-1 2 0,-74-3 0,113 11 38,-33-5 0,33 3-105,-32-1 1,-48-2 26,74 5-97,1-2-1,-1 0 1,-32-9-1,-11-3 79,-45 4 105,26 4-59,67 6 100,-29 2 0,34-1-153,0 1 0,0-1 0,0-1 0,0 0 0,-12-4 0,5 1-101,1 1 0,-23-1 1,10 1 1,-16 0 155,-56 4-1,33 0 68,-1 2-35,1 2 1,-102 21-1,-27 5-139,47-9 22,-15-4 61,43-7 196,20-3-108,-20 3-198,-13 5 455,53-7-456,43-4 25,-21 2 142,-77 19 0,-33 23-73,66-17-36,-189 31-1,-66-39 539,202-15-410,98-9 1,-189 4 18,143 2-473,23-4 438,61-3 4,-1 2 1,1 0-1,-28 6 1,-10 7 31,-1-3 1,-119 7 0,-203-9-283,-4-9 197,370-1-50,0-1 0,0-1 0,1-1 0,-19-6-1,-14-3-75,15 6 64,1-2 0,0-1-1,-36-17 1,41 14 9,-2 2-1,1 2 1,-53-10-1,-97-5-32,172 23 15,-156-4 41,15 2 92,-27 1 316,16 2-392,139-1-182,-137-6-6856,126 5 3363,0 0 0,-59-14 0,87 15 3435,-110-22-4609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5:29.727"/>
    </inkml:context>
    <inkml:brush xml:id="br0">
      <inkml:brushProperty name="width" value="0.1" units="cm"/>
      <inkml:brushProperty name="height" value="0.1" units="cm"/>
      <inkml:brushProperty name="color" value="#FFFC18"/>
    </inkml:brush>
  </inkml:definitions>
  <inkml:trace contextRef="#ctx0" brushRef="#br0">3030 7 1536,'0'0'29,"0"0"1,0-1-1,-1 1 1,1 0-1,0 0 1,0 0-1,1-1 1,-1 1-1,0 0 1,0 0-1,0-1 1,0 1-1,0 0 0,0 0 1,0 0-1,0-1 1,0 1-1,0 0 1,1 0-1,-1 0 1,0-1-1,0 1 1,0 0-1,0 0 1,0 0-1,1 0 0,-1 0 1,0-1-1,0 1 1,0 0-1,1 0 1,-1 0-1,0 0 1,0 0-1,0 0 1,1 0-1,-1 0 1,0 0-1,0 0 0,1 0 1,-1 0-1,0 0 1,0 0-1,0 0 1,1 0-1,-1 0 1,0 0-1,0 0 1,1 0-1,-1 0 1,0 0-1,0 0 0,0 1 1,1-1-1,-1 0 1,0 0-1,0 0 1,0 0-1,0 0 1,1 1-1,16 11 306,-10-6-355,20 9 4260,-27-15-4183,0 0 0,0 0 1,0 0-1,0-1 0,1-1 974,-1 2-974,0 0 1,0 0-1,1 0 0,-1 0 1,0 0-1,0-1 0,0 1 0,0 0 1,1 0-1,-1 0 0,0 0 1,0 0-1,0 0 0,0 0 0,0 0 1,1 0-1,-1 0 0,0 0 1,0 1-1,1-1-39,-1 0 0,0 0 0,0 0 0,0 0 0,0 0 0,0 1 1,1-1-1,-1 0 0,0 0 0,0 0 0,0 1 0,0-1 0,0 0 0,0 0 0,0 0 1,0 1-1,0-1 0,0 0 0,0 0 0,0 0 0,0 1 0,0-1 0,0 0 0,0 0 0,0 0 1,0 1-1,0-1 0,0 0 0,0 0 0,0 0 0,0 1 0,-1-1 0,1 0 0,0 0 1,0 0-1,0 0 0,0 1 0,0-1 0,-1 0 0,1 0 0,0 0 0,0 0 0,0 0 0,0 0 1,-1 1-1,-11 12 249,-1 0 0,0-1 1,-1 0-1,0-1 1,-1 0-1,-1-1 0,1-1 1,-1-1-1,-1 0 0,0-1 1,0-1-1,0 0 0,0-1 1,-22 2-1,3-1 491,-68 3-1,81-10-673,1-1 0,-28-6 1,4 0 211,31 7-145,-1 0-1,-15 2 0,17 0-98,1-1-1,-1-1 0,-22-3 0,-94-15 681,87 13-717,-48 0 51,35 4 49,28 0-57,-155-17 529,171 17-522,-10-1-10,-1-2 0,-27-8 0,22 4-74,-1 2 0,0 1 1,-49-3-1,15 1 142,-35-1-30,-130 4 0,177 5-173,-62 5 107,-51-5 170,73-5-74,59 5-218,-144 3 283,126 0 235,-75 15 0,102-15-270,-32 2 1,-12 1 200,51-4-724,0 1-1,1 0 1,-1 1 0,1 1-1,0 0 1,1 1-1,-1 0 1,-21 14 0,29-14-217,-2 0-624,0 0 1,-1 0-1,1-1 1,-1 0-1,-16 6 0,-18-5-2991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5:38.279"/>
    </inkml:context>
    <inkml:brush xml:id="br0">
      <inkml:brushProperty name="width" value="0.1" units="cm"/>
      <inkml:brushProperty name="height" value="0.1" units="cm"/>
      <inkml:brushProperty name="color" value="#FFFC18"/>
    </inkml:brush>
  </inkml:definitions>
  <inkml:trace contextRef="#ctx0" brushRef="#br0">9281 201 1792,'-14'-9'520,"5"2"427,10 7-946,-1 0-1,0-1 0,1 1 1,-1 0-1,1 0 1,-1-1-1,0 1 0,1 0 1,-1 0-1,1 0 1,-1-1-1,1 1 1,-1 0-1,1 0 0,-1 0 1,1 0-1,-1 0 1,1 0-1,-1 0 1,1 0-1,-1 0 0,1 1 1,0-1-1,1 0 6,1 0-1,-1 0 1,1 1-1,-1-1 1,1 1-1,-1-1 1,1 1-1,-1 0 0,0 0 1,0 0-1,1 0 1,-1 1-1,0-1 1,3 3-1,-4-3 333,0 0-1,0 0 0,0 0 1,0 0-1,0 1 0,0-1 1,-1 0-1,1 0 0,-1 1 1,1-1-1,-1 0 1,1 1-1,-1-1 0,0 0 1,1 1-1,-1-1 0,0 2 1,0-4-258,0 0 0,-1 0 1,1 0-1,0 0 1,-1 0-1,1 0 0,-1 0 1,1 0-1,-1 0 0,1 0 1,-1 0-1,0 0 1,1 1-1,-1-1 0,0 0 1,0 0-1,1 1 0,-1-1 1,0 0-1,0 1 0,0-1 1,0 1-1,0-1 1,0 1-1,-2-1 0,1 0 36,-1 0-1,1 1 0,-1-1 1,0 1-1,1-1 0,-1 1 0,0 0 1,1 0-1,-6 1 0,-38 8 625,-191 35 1128,69-12-407,163-31-1456,-1-1 0,0 0 0,0 0 0,0-1 0,0 1 0,1-1 0,-12-4 0,-39-17 235,11 3 264,16 11-369,0 2 0,-1 1 0,-33-2 0,-1-1 19,-67-6 462,-57-10-86,162 17-541,-41-16 0,45 15 8,0 0-1,-42-8 1,-64-2 33,-196-2-1,276 18-15,-52-9 0,-23-2-90,35 9 81,-249-6 385,199 12-281,-118-3 43,-75-1-258,175 3 57,-77-10 7,-51 4 143,184 5 41,-185-4 25,81-1-151,-8 8-131,169-1 81,-16 5-9,36-3 142,-30-1 0,-275 19 15,252-15-106,-81 14 135,115-14-104,-13 2-2,23-3-90,-1-1-1,-37 0 1,-27-6 265,-108 3 72,41 13-342,129-9 36,1 1 1,-58 21-1,72-21 35,-1-2 0,0 0 0,0-1 1,-31 3-1,-91-4 46,17-1-45,12 4-22,-37 3 59,97-5-166,-97-4 0,32-16 271,5 0-24,-25 15-355,-23-3 297,129 2-18,19 1-33,-1 0-1,-21-5 0,9-1 35,-38-10-48,0 3 1,-102-9-1,-335 16 330,362 8-283,-132 9-3752,242-7 1442,23-2 1539,0-1-1,1 1 1,-1-1-1,0 0 0,0 0 1,0-1-1,1 0 1,-1 0-1,0-1 0,1 1 1,-1-1-1,1-1 1,-10-4-1,-87-48-2777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5:43.181"/>
    </inkml:context>
    <inkml:brush xml:id="br0">
      <inkml:brushProperty name="width" value="0.1" units="cm"/>
      <inkml:brushProperty name="height" value="0.1" units="cm"/>
      <inkml:brushProperty name="color" value="#FFFC18"/>
    </inkml:brush>
  </inkml:definitions>
  <inkml:trace contextRef="#ctx0" brushRef="#br0">3823 145 3968,'-2'0'281,"1"-1"-242,1 1 0,0 0 1,0 0-1,-1 0 0,1 0 1,0 0-1,0 0 1,-1 0-1,1 0 0,0 0 1,-1 0-1,1 0 0,0 0 1,0 0-1,-1 0 0,1 0 1,0 0-1,0 1 1,-1-1-1,1 0 0,0 0 1,0 0-1,-1 0 0,1 0 1,0 1-1,0-1 0,0 0 1,-1 0-1,1 0 0,0 1 1,0-1-1,0 0 1,0 0-1,-1 0 0,1 1 1,0-1-1,0 0 0,0 0 1,0 1-1,0-1 0,0 0 1,0 1 122,-1 8 2776,-1-8-2600,0 1 0,0-1 0,0 0-1,0 0 1,-1 1 0,1-1 0,0-1 0,-1 1-1,1 0 1,0-1 0,-1 1 0,1-1-1,-1 1 1,1-1 0,-1 0 0,1 0-1,-1 0 1,1-1 0,-1 1 0,-4-2 0,-6-6 446,10 6-594,0 0 1,0 1-1,0-1 0,0 1 0,-7-3 0,-87-28 1100,88 30-1179,-22-6 273,-1 1 1,0 2-1,-41-2 0,-75 0-111,80 3 169,20 0-247,-28-1 101,-58-5-124,45 1-35,46 6-5,-189-7 259,-168 20-221,99-2 726,203-6-870,40 0 31,1-2 0,-59-8 1,110 7-33,-245-32 574,1 18 158,240 15-745,-99 0 115,-168 20 1,213-11-465,-66 12-1223,107-16 328,0 1-1,0 1 1,-32 15-1,27-8-416,10-4 306,0-2-1,-1 0 0,0 0 0,-27 5 0,24-9-291,-1-1-1,-33 0 1,-51-9-1965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23:45:56.867"/>
    </inkml:context>
    <inkml:brush xml:id="br0">
      <inkml:brushProperty name="width" value="0.1" units="cm"/>
      <inkml:brushProperty name="height" value="0.1" units="cm"/>
      <inkml:brushProperty name="color" value="#FFFC18"/>
    </inkml:brush>
  </inkml:definitions>
  <inkml:trace contextRef="#ctx0" brushRef="#br0">9303 129 4480,'6'-19'2065,"-6"18"-1906,1 0 1,-1 0-1,1 0 0,-1 1 0,1-1 0,-1 0 0,1 0 1,0 1-1,-1-1 0,1 0 0,0 1 0,-1-1 0,1 1 1,0-1-1,0 1 0,0-1 0,0 1 0,-1 0 0,1-1 1,1 1-1,-24-14 2497,-46 6-1291,-69 1 0,107 5-1187,0-1 0,-49-11-1,49 7 113,0 2 0,-51-3 0,-39 10 291,-137-5-240,194-3-172,-30-1 153,-48-2 339,-7 3-746,-209 31 217,321-21-104,-104 5 21,42-4 25,-124-1 299,-24 2 304,-47 18-325,-14 0-109,0 0 48,-19-3 243,-2-22-235,132 0-284,-181-5 38,82 6-48,264 3 20,25-2 6,0 0 1,-1-1-1,1 1 0,-9-2 1,-38-4 106,-68 2 0,105 3-116,-7-1 61,0-2 0,-26-5 0,25 4-34,1 0-1,-30 0 1,19 4-26,-82 3 2,55-2 70,35-1-115,-1 11 20,-64 11-19,-14 2 91,-144 3 118,224-25-183,-25 0 33,31-2-13,0 1 1,-31 6 0,21-2 45,0-2-1,0-1 1,-48-2 0,28-1-145,39 1 76,0-1 0,-20-5 1,20 4 4,-1 0 1,-20-1 0,-111 0 4,-132 5 4,-206 5 189,302-8 162,127 3-350,-87 16 0,77-12-9,0-1 1,-71-6 0,51 0-43,-216 16 741,32-1-768,67-4-2408,-2 18-4132,76-11 1980,-18-5 241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984937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74696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657486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660451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4156370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197588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927654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181943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911727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67357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1246877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682252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2712814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193073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333512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7170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124011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55738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98033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58669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121187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63639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1/28/2022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1/28/2022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88.xml"/><Relationship Id="rId13" Type="http://schemas.openxmlformats.org/officeDocument/2006/relationships/image" Target="../media/image294.png"/><Relationship Id="rId18" Type="http://schemas.openxmlformats.org/officeDocument/2006/relationships/customXml" Target="../ink/ink293.xml"/><Relationship Id="rId26" Type="http://schemas.openxmlformats.org/officeDocument/2006/relationships/customXml" Target="../ink/ink297.xml"/><Relationship Id="rId3" Type="http://schemas.openxmlformats.org/officeDocument/2006/relationships/image" Target="../media/image1.jpg"/><Relationship Id="rId21" Type="http://schemas.openxmlformats.org/officeDocument/2006/relationships/image" Target="../media/image298.png"/><Relationship Id="rId7" Type="http://schemas.openxmlformats.org/officeDocument/2006/relationships/image" Target="../media/image291.png"/><Relationship Id="rId12" Type="http://schemas.openxmlformats.org/officeDocument/2006/relationships/customXml" Target="../ink/ink290.xml"/><Relationship Id="rId17" Type="http://schemas.openxmlformats.org/officeDocument/2006/relationships/image" Target="../media/image296.png"/><Relationship Id="rId25" Type="http://schemas.openxmlformats.org/officeDocument/2006/relationships/image" Target="../media/image300.png"/><Relationship Id="rId2" Type="http://schemas.openxmlformats.org/officeDocument/2006/relationships/notesSlide" Target="../notesSlides/notesSlide10.xml"/><Relationship Id="rId16" Type="http://schemas.openxmlformats.org/officeDocument/2006/relationships/customXml" Target="../ink/ink292.xml"/><Relationship Id="rId20" Type="http://schemas.openxmlformats.org/officeDocument/2006/relationships/customXml" Target="../ink/ink294.xml"/><Relationship Id="rId1" Type="http://schemas.openxmlformats.org/officeDocument/2006/relationships/slideLayout" Target="../slideLayouts/slideLayout1.xml"/><Relationship Id="rId6" Type="http://schemas.openxmlformats.org/officeDocument/2006/relationships/customXml" Target="../ink/ink287.xml"/><Relationship Id="rId11" Type="http://schemas.openxmlformats.org/officeDocument/2006/relationships/image" Target="../media/image293.png"/><Relationship Id="rId24" Type="http://schemas.openxmlformats.org/officeDocument/2006/relationships/customXml" Target="../ink/ink296.xml"/><Relationship Id="rId5" Type="http://schemas.openxmlformats.org/officeDocument/2006/relationships/image" Target="../media/image290.png"/><Relationship Id="rId15" Type="http://schemas.openxmlformats.org/officeDocument/2006/relationships/image" Target="../media/image295.png"/><Relationship Id="rId23" Type="http://schemas.openxmlformats.org/officeDocument/2006/relationships/image" Target="../media/image299.png"/><Relationship Id="rId10" Type="http://schemas.openxmlformats.org/officeDocument/2006/relationships/customXml" Target="../ink/ink289.xml"/><Relationship Id="rId19" Type="http://schemas.openxmlformats.org/officeDocument/2006/relationships/image" Target="../media/image297.png"/><Relationship Id="rId4" Type="http://schemas.openxmlformats.org/officeDocument/2006/relationships/customXml" Target="../ink/ink286.xml"/><Relationship Id="rId9" Type="http://schemas.openxmlformats.org/officeDocument/2006/relationships/image" Target="../media/image292.png"/><Relationship Id="rId14" Type="http://schemas.openxmlformats.org/officeDocument/2006/relationships/customXml" Target="../ink/ink291.xml"/><Relationship Id="rId22" Type="http://schemas.openxmlformats.org/officeDocument/2006/relationships/customXml" Target="../ink/ink295.xml"/><Relationship Id="rId27" Type="http://schemas.openxmlformats.org/officeDocument/2006/relationships/image" Target="../media/image301.png"/></Relationships>
</file>

<file path=ppt/slides/_rels/slide11.xml.rels><?xml version="1.0" encoding="UTF-8" standalone="yes"?>
<Relationships xmlns="http://schemas.openxmlformats.org/package/2006/relationships"><Relationship Id="rId8" Type="http://schemas.openxmlformats.org/officeDocument/2006/relationships/customXml" Target="../ink/ink300.xml"/><Relationship Id="rId13" Type="http://schemas.openxmlformats.org/officeDocument/2006/relationships/image" Target="../media/image306.png"/><Relationship Id="rId3" Type="http://schemas.openxmlformats.org/officeDocument/2006/relationships/image" Target="../media/image1.jpg"/><Relationship Id="rId7" Type="http://schemas.openxmlformats.org/officeDocument/2006/relationships/image" Target="../media/image303.png"/><Relationship Id="rId12" Type="http://schemas.openxmlformats.org/officeDocument/2006/relationships/customXml" Target="../ink/ink30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299.xml"/><Relationship Id="rId11" Type="http://schemas.openxmlformats.org/officeDocument/2006/relationships/image" Target="../media/image305.png"/><Relationship Id="rId5" Type="http://schemas.openxmlformats.org/officeDocument/2006/relationships/image" Target="../media/image302.png"/><Relationship Id="rId15" Type="http://schemas.openxmlformats.org/officeDocument/2006/relationships/image" Target="../media/image307.png"/><Relationship Id="rId10" Type="http://schemas.openxmlformats.org/officeDocument/2006/relationships/customXml" Target="../ink/ink301.xml"/><Relationship Id="rId4" Type="http://schemas.openxmlformats.org/officeDocument/2006/relationships/customXml" Target="../ink/ink298.xml"/><Relationship Id="rId9" Type="http://schemas.openxmlformats.org/officeDocument/2006/relationships/image" Target="../media/image304.png"/><Relationship Id="rId14" Type="http://schemas.openxmlformats.org/officeDocument/2006/relationships/customXml" Target="../ink/ink30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306.xml"/><Relationship Id="rId13" Type="http://schemas.openxmlformats.org/officeDocument/2006/relationships/image" Target="../media/image312.png"/><Relationship Id="rId3" Type="http://schemas.openxmlformats.org/officeDocument/2006/relationships/image" Target="../media/image1.jpg"/><Relationship Id="rId7" Type="http://schemas.openxmlformats.org/officeDocument/2006/relationships/image" Target="../media/image309.png"/><Relationship Id="rId12" Type="http://schemas.openxmlformats.org/officeDocument/2006/relationships/customXml" Target="../ink/ink308.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305.xml"/><Relationship Id="rId11" Type="http://schemas.openxmlformats.org/officeDocument/2006/relationships/image" Target="../media/image311.png"/><Relationship Id="rId5" Type="http://schemas.openxmlformats.org/officeDocument/2006/relationships/image" Target="../media/image308.png"/><Relationship Id="rId10" Type="http://schemas.openxmlformats.org/officeDocument/2006/relationships/customXml" Target="../ink/ink307.xml"/><Relationship Id="rId4" Type="http://schemas.openxmlformats.org/officeDocument/2006/relationships/customXml" Target="../ink/ink304.xml"/><Relationship Id="rId9" Type="http://schemas.openxmlformats.org/officeDocument/2006/relationships/image" Target="../media/image310.png"/></Relationships>
</file>

<file path=ppt/slides/_rels/slide14.xml.rels><?xml version="1.0" encoding="UTF-8" standalone="yes"?>
<Relationships xmlns="http://schemas.openxmlformats.org/package/2006/relationships"><Relationship Id="rId8" Type="http://schemas.openxmlformats.org/officeDocument/2006/relationships/customXml" Target="../ink/ink311.xml"/><Relationship Id="rId3" Type="http://schemas.openxmlformats.org/officeDocument/2006/relationships/image" Target="../media/image1.jpg"/><Relationship Id="rId7" Type="http://schemas.openxmlformats.org/officeDocument/2006/relationships/image" Target="../media/image3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310.xml"/><Relationship Id="rId11" Type="http://schemas.openxmlformats.org/officeDocument/2006/relationships/image" Target="../media/image316.png"/><Relationship Id="rId5" Type="http://schemas.openxmlformats.org/officeDocument/2006/relationships/image" Target="../media/image313.png"/><Relationship Id="rId10" Type="http://schemas.openxmlformats.org/officeDocument/2006/relationships/customXml" Target="../ink/ink312.xml"/><Relationship Id="rId4" Type="http://schemas.openxmlformats.org/officeDocument/2006/relationships/customXml" Target="../ink/ink309.xml"/><Relationship Id="rId9" Type="http://schemas.openxmlformats.org/officeDocument/2006/relationships/image" Target="../media/image315.png"/></Relationships>
</file>

<file path=ppt/slides/_rels/slide15.xml.rels><?xml version="1.0" encoding="UTF-8" standalone="yes"?>
<Relationships xmlns="http://schemas.openxmlformats.org/package/2006/relationships"><Relationship Id="rId8" Type="http://schemas.openxmlformats.org/officeDocument/2006/relationships/customXml" Target="../ink/ink315.xml"/><Relationship Id="rId13" Type="http://schemas.openxmlformats.org/officeDocument/2006/relationships/image" Target="../media/image321.png"/><Relationship Id="rId18" Type="http://schemas.openxmlformats.org/officeDocument/2006/relationships/customXml" Target="../ink/ink320.xml"/><Relationship Id="rId26" Type="http://schemas.openxmlformats.org/officeDocument/2006/relationships/customXml" Target="../ink/ink324.xml"/><Relationship Id="rId3" Type="http://schemas.openxmlformats.org/officeDocument/2006/relationships/image" Target="../media/image1.jpg"/><Relationship Id="rId21" Type="http://schemas.openxmlformats.org/officeDocument/2006/relationships/image" Target="../media/image325.png"/><Relationship Id="rId7" Type="http://schemas.openxmlformats.org/officeDocument/2006/relationships/image" Target="../media/image318.png"/><Relationship Id="rId12" Type="http://schemas.openxmlformats.org/officeDocument/2006/relationships/customXml" Target="../ink/ink317.xml"/><Relationship Id="rId17" Type="http://schemas.openxmlformats.org/officeDocument/2006/relationships/image" Target="../media/image323.png"/><Relationship Id="rId25" Type="http://schemas.openxmlformats.org/officeDocument/2006/relationships/image" Target="../media/image327.png"/><Relationship Id="rId2" Type="http://schemas.openxmlformats.org/officeDocument/2006/relationships/notesSlide" Target="../notesSlides/notesSlide15.xml"/><Relationship Id="rId16" Type="http://schemas.openxmlformats.org/officeDocument/2006/relationships/customXml" Target="../ink/ink319.xml"/><Relationship Id="rId20" Type="http://schemas.openxmlformats.org/officeDocument/2006/relationships/customXml" Target="../ink/ink321.xml"/><Relationship Id="rId1" Type="http://schemas.openxmlformats.org/officeDocument/2006/relationships/slideLayout" Target="../slideLayouts/slideLayout1.xml"/><Relationship Id="rId6" Type="http://schemas.openxmlformats.org/officeDocument/2006/relationships/customXml" Target="../ink/ink314.xml"/><Relationship Id="rId11" Type="http://schemas.openxmlformats.org/officeDocument/2006/relationships/image" Target="../media/image320.png"/><Relationship Id="rId24" Type="http://schemas.openxmlformats.org/officeDocument/2006/relationships/customXml" Target="../ink/ink323.xml"/><Relationship Id="rId5" Type="http://schemas.openxmlformats.org/officeDocument/2006/relationships/image" Target="../media/image317.png"/><Relationship Id="rId15" Type="http://schemas.openxmlformats.org/officeDocument/2006/relationships/image" Target="../media/image322.png"/><Relationship Id="rId23" Type="http://schemas.openxmlformats.org/officeDocument/2006/relationships/image" Target="../media/image326.png"/><Relationship Id="rId10" Type="http://schemas.openxmlformats.org/officeDocument/2006/relationships/customXml" Target="../ink/ink316.xml"/><Relationship Id="rId19" Type="http://schemas.openxmlformats.org/officeDocument/2006/relationships/image" Target="../media/image324.png"/><Relationship Id="rId4" Type="http://schemas.openxmlformats.org/officeDocument/2006/relationships/customXml" Target="../ink/ink313.xml"/><Relationship Id="rId9" Type="http://schemas.openxmlformats.org/officeDocument/2006/relationships/image" Target="../media/image319.png"/><Relationship Id="rId14" Type="http://schemas.openxmlformats.org/officeDocument/2006/relationships/customXml" Target="../ink/ink318.xml"/><Relationship Id="rId22" Type="http://schemas.openxmlformats.org/officeDocument/2006/relationships/customXml" Target="../ink/ink322.xml"/><Relationship Id="rId27" Type="http://schemas.openxmlformats.org/officeDocument/2006/relationships/image" Target="../media/image328.png"/></Relationships>
</file>

<file path=ppt/slides/_rels/slide16.xml.rels><?xml version="1.0" encoding="UTF-8" standalone="yes"?>
<Relationships xmlns="http://schemas.openxmlformats.org/package/2006/relationships"><Relationship Id="rId8" Type="http://schemas.openxmlformats.org/officeDocument/2006/relationships/customXml" Target="../ink/ink327.xml"/><Relationship Id="rId13" Type="http://schemas.openxmlformats.org/officeDocument/2006/relationships/image" Target="../media/image333.png"/><Relationship Id="rId18" Type="http://schemas.openxmlformats.org/officeDocument/2006/relationships/customXml" Target="../ink/ink332.xml"/><Relationship Id="rId3" Type="http://schemas.openxmlformats.org/officeDocument/2006/relationships/image" Target="../media/image1.jpg"/><Relationship Id="rId21" Type="http://schemas.openxmlformats.org/officeDocument/2006/relationships/image" Target="../media/image337.png"/><Relationship Id="rId7" Type="http://schemas.openxmlformats.org/officeDocument/2006/relationships/image" Target="../media/image330.png"/><Relationship Id="rId12" Type="http://schemas.openxmlformats.org/officeDocument/2006/relationships/customXml" Target="../ink/ink329.xml"/><Relationship Id="rId17" Type="http://schemas.openxmlformats.org/officeDocument/2006/relationships/image" Target="../media/image335.png"/><Relationship Id="rId25" Type="http://schemas.openxmlformats.org/officeDocument/2006/relationships/image" Target="../media/image339.png"/><Relationship Id="rId2" Type="http://schemas.openxmlformats.org/officeDocument/2006/relationships/notesSlide" Target="../notesSlides/notesSlide16.xml"/><Relationship Id="rId16" Type="http://schemas.openxmlformats.org/officeDocument/2006/relationships/customXml" Target="../ink/ink331.xml"/><Relationship Id="rId20" Type="http://schemas.openxmlformats.org/officeDocument/2006/relationships/customXml" Target="../ink/ink333.xml"/><Relationship Id="rId1" Type="http://schemas.openxmlformats.org/officeDocument/2006/relationships/slideLayout" Target="../slideLayouts/slideLayout1.xml"/><Relationship Id="rId6" Type="http://schemas.openxmlformats.org/officeDocument/2006/relationships/customXml" Target="../ink/ink326.xml"/><Relationship Id="rId11" Type="http://schemas.openxmlformats.org/officeDocument/2006/relationships/image" Target="../media/image332.png"/><Relationship Id="rId24" Type="http://schemas.openxmlformats.org/officeDocument/2006/relationships/customXml" Target="../ink/ink335.xml"/><Relationship Id="rId5" Type="http://schemas.openxmlformats.org/officeDocument/2006/relationships/image" Target="../media/image329.png"/><Relationship Id="rId15" Type="http://schemas.openxmlformats.org/officeDocument/2006/relationships/image" Target="../media/image334.png"/><Relationship Id="rId23" Type="http://schemas.openxmlformats.org/officeDocument/2006/relationships/image" Target="../media/image338.png"/><Relationship Id="rId10" Type="http://schemas.openxmlformats.org/officeDocument/2006/relationships/customXml" Target="../ink/ink328.xml"/><Relationship Id="rId19" Type="http://schemas.openxmlformats.org/officeDocument/2006/relationships/image" Target="../media/image336.png"/><Relationship Id="rId4" Type="http://schemas.openxmlformats.org/officeDocument/2006/relationships/customXml" Target="../ink/ink325.xml"/><Relationship Id="rId9" Type="http://schemas.openxmlformats.org/officeDocument/2006/relationships/image" Target="../media/image331.png"/><Relationship Id="rId14" Type="http://schemas.openxmlformats.org/officeDocument/2006/relationships/customXml" Target="../ink/ink330.xml"/><Relationship Id="rId22" Type="http://schemas.openxmlformats.org/officeDocument/2006/relationships/customXml" Target="../ink/ink334.xml"/></Relationships>
</file>

<file path=ppt/slides/_rels/slide17.xml.rels><?xml version="1.0" encoding="UTF-8" standalone="yes"?>
<Relationships xmlns="http://schemas.openxmlformats.org/package/2006/relationships"><Relationship Id="rId8" Type="http://schemas.openxmlformats.org/officeDocument/2006/relationships/customXml" Target="../ink/ink338.xml"/><Relationship Id="rId13" Type="http://schemas.openxmlformats.org/officeDocument/2006/relationships/image" Target="../media/image344.png"/><Relationship Id="rId18" Type="http://schemas.openxmlformats.org/officeDocument/2006/relationships/customXml" Target="../ink/ink343.xml"/><Relationship Id="rId3" Type="http://schemas.openxmlformats.org/officeDocument/2006/relationships/image" Target="../media/image1.jpg"/><Relationship Id="rId21" Type="http://schemas.openxmlformats.org/officeDocument/2006/relationships/image" Target="../media/image348.png"/><Relationship Id="rId7" Type="http://schemas.openxmlformats.org/officeDocument/2006/relationships/image" Target="../media/image341.png"/><Relationship Id="rId12" Type="http://schemas.openxmlformats.org/officeDocument/2006/relationships/customXml" Target="../ink/ink340.xml"/><Relationship Id="rId17" Type="http://schemas.openxmlformats.org/officeDocument/2006/relationships/image" Target="../media/image346.png"/><Relationship Id="rId2" Type="http://schemas.openxmlformats.org/officeDocument/2006/relationships/notesSlide" Target="../notesSlides/notesSlide17.xml"/><Relationship Id="rId16" Type="http://schemas.openxmlformats.org/officeDocument/2006/relationships/customXml" Target="../ink/ink342.xml"/><Relationship Id="rId20" Type="http://schemas.openxmlformats.org/officeDocument/2006/relationships/customXml" Target="../ink/ink344.xml"/><Relationship Id="rId1" Type="http://schemas.openxmlformats.org/officeDocument/2006/relationships/slideLayout" Target="../slideLayouts/slideLayout1.xml"/><Relationship Id="rId6" Type="http://schemas.openxmlformats.org/officeDocument/2006/relationships/customXml" Target="../ink/ink337.xml"/><Relationship Id="rId11" Type="http://schemas.openxmlformats.org/officeDocument/2006/relationships/image" Target="../media/image343.png"/><Relationship Id="rId5" Type="http://schemas.openxmlformats.org/officeDocument/2006/relationships/image" Target="../media/image340.png"/><Relationship Id="rId15" Type="http://schemas.openxmlformats.org/officeDocument/2006/relationships/image" Target="../media/image345.png"/><Relationship Id="rId10" Type="http://schemas.openxmlformats.org/officeDocument/2006/relationships/customXml" Target="../ink/ink339.xml"/><Relationship Id="rId19" Type="http://schemas.openxmlformats.org/officeDocument/2006/relationships/image" Target="../media/image347.png"/><Relationship Id="rId4" Type="http://schemas.openxmlformats.org/officeDocument/2006/relationships/customXml" Target="../ink/ink336.xml"/><Relationship Id="rId9" Type="http://schemas.openxmlformats.org/officeDocument/2006/relationships/image" Target="../media/image342.png"/><Relationship Id="rId14" Type="http://schemas.openxmlformats.org/officeDocument/2006/relationships/customXml" Target="../ink/ink341.xml"/></Relationships>
</file>

<file path=ppt/slides/_rels/slide18.xml.rels><?xml version="1.0" encoding="UTF-8" standalone="yes"?>
<Relationships xmlns="http://schemas.openxmlformats.org/package/2006/relationships"><Relationship Id="rId8" Type="http://schemas.openxmlformats.org/officeDocument/2006/relationships/customXml" Target="../ink/ink347.xml"/><Relationship Id="rId13" Type="http://schemas.openxmlformats.org/officeDocument/2006/relationships/image" Target="../media/image353.png"/><Relationship Id="rId3" Type="http://schemas.openxmlformats.org/officeDocument/2006/relationships/image" Target="../media/image1.jpg"/><Relationship Id="rId7" Type="http://schemas.openxmlformats.org/officeDocument/2006/relationships/image" Target="../media/image350.png"/><Relationship Id="rId12" Type="http://schemas.openxmlformats.org/officeDocument/2006/relationships/customXml" Target="../ink/ink349.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346.xml"/><Relationship Id="rId11" Type="http://schemas.openxmlformats.org/officeDocument/2006/relationships/image" Target="../media/image352.png"/><Relationship Id="rId5" Type="http://schemas.openxmlformats.org/officeDocument/2006/relationships/image" Target="../media/image349.png"/><Relationship Id="rId10" Type="http://schemas.openxmlformats.org/officeDocument/2006/relationships/customXml" Target="../ink/ink348.xml"/><Relationship Id="rId4" Type="http://schemas.openxmlformats.org/officeDocument/2006/relationships/customXml" Target="../ink/ink345.xml"/><Relationship Id="rId9" Type="http://schemas.openxmlformats.org/officeDocument/2006/relationships/image" Target="../media/image35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14.png"/><Relationship Id="rId42" Type="http://schemas.openxmlformats.org/officeDocument/2006/relationships/customXml" Target="../ink/ink20.xml"/><Relationship Id="rId47" Type="http://schemas.openxmlformats.org/officeDocument/2006/relationships/image" Target="../media/image27.png"/><Relationship Id="rId63" Type="http://schemas.openxmlformats.org/officeDocument/2006/relationships/image" Target="../media/image35.png"/><Relationship Id="rId68" Type="http://schemas.openxmlformats.org/officeDocument/2006/relationships/customXml" Target="../ink/ink33.xml"/><Relationship Id="rId84" Type="http://schemas.openxmlformats.org/officeDocument/2006/relationships/customXml" Target="../ink/ink41.xml"/><Relationship Id="rId89" Type="http://schemas.openxmlformats.org/officeDocument/2006/relationships/image" Target="../media/image48.png"/><Relationship Id="rId7" Type="http://schemas.openxmlformats.org/officeDocument/2006/relationships/image" Target="../media/image7.png"/><Relationship Id="rId71" Type="http://schemas.openxmlformats.org/officeDocument/2006/relationships/image" Target="../media/image39.png"/><Relationship Id="rId92" Type="http://schemas.openxmlformats.org/officeDocument/2006/relationships/customXml" Target="../ink/ink45.xml"/><Relationship Id="rId2" Type="http://schemas.openxmlformats.org/officeDocument/2006/relationships/notesSlide" Target="../notesSlides/notesSlide2.xml"/><Relationship Id="rId16" Type="http://schemas.openxmlformats.org/officeDocument/2006/relationships/customXml" Target="../ink/ink7.xml"/><Relationship Id="rId29" Type="http://schemas.openxmlformats.org/officeDocument/2006/relationships/image" Target="../media/image18.png"/><Relationship Id="rId11" Type="http://schemas.openxmlformats.org/officeDocument/2006/relationships/image" Target="../media/image9.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2.png"/><Relationship Id="rId40" Type="http://schemas.openxmlformats.org/officeDocument/2006/relationships/customXml" Target="../ink/ink19.xml"/><Relationship Id="rId45" Type="http://schemas.openxmlformats.org/officeDocument/2006/relationships/image" Target="../media/image26.png"/><Relationship Id="rId53" Type="http://schemas.openxmlformats.org/officeDocument/2006/relationships/image" Target="../media/image30.png"/><Relationship Id="rId58" Type="http://schemas.openxmlformats.org/officeDocument/2006/relationships/customXml" Target="../ink/ink28.xml"/><Relationship Id="rId66" Type="http://schemas.openxmlformats.org/officeDocument/2006/relationships/customXml" Target="../ink/ink32.xml"/><Relationship Id="rId74" Type="http://schemas.openxmlformats.org/officeDocument/2006/relationships/customXml" Target="../ink/ink36.xml"/><Relationship Id="rId79" Type="http://schemas.openxmlformats.org/officeDocument/2006/relationships/image" Target="../media/image43.png"/><Relationship Id="rId87" Type="http://schemas.openxmlformats.org/officeDocument/2006/relationships/image" Target="../media/image47.png"/><Relationship Id="rId102" Type="http://schemas.openxmlformats.org/officeDocument/2006/relationships/customXml" Target="../ink/ink50.xml"/><Relationship Id="rId5" Type="http://schemas.openxmlformats.org/officeDocument/2006/relationships/image" Target="../media/image6.png"/><Relationship Id="rId61" Type="http://schemas.openxmlformats.org/officeDocument/2006/relationships/image" Target="../media/image34.png"/><Relationship Id="rId82" Type="http://schemas.openxmlformats.org/officeDocument/2006/relationships/customXml" Target="../ink/ink40.xml"/><Relationship Id="rId90" Type="http://schemas.openxmlformats.org/officeDocument/2006/relationships/customXml" Target="../ink/ink44.xml"/><Relationship Id="rId95" Type="http://schemas.openxmlformats.org/officeDocument/2006/relationships/image" Target="../media/image51.png"/><Relationship Id="rId19" Type="http://schemas.openxmlformats.org/officeDocument/2006/relationships/image" Target="../media/image13.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7.png"/><Relationship Id="rId30" Type="http://schemas.openxmlformats.org/officeDocument/2006/relationships/customXml" Target="../ink/ink14.xml"/><Relationship Id="rId35" Type="http://schemas.openxmlformats.org/officeDocument/2006/relationships/image" Target="../media/image21.png"/><Relationship Id="rId43" Type="http://schemas.openxmlformats.org/officeDocument/2006/relationships/image" Target="../media/image25.png"/><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69" Type="http://schemas.openxmlformats.org/officeDocument/2006/relationships/image" Target="../media/image38.png"/><Relationship Id="rId77" Type="http://schemas.openxmlformats.org/officeDocument/2006/relationships/image" Target="../media/image42.png"/><Relationship Id="rId100" Type="http://schemas.openxmlformats.org/officeDocument/2006/relationships/customXml" Target="../ink/ink49.xml"/><Relationship Id="rId8" Type="http://schemas.openxmlformats.org/officeDocument/2006/relationships/customXml" Target="../ink/ink3.xml"/><Relationship Id="rId51" Type="http://schemas.openxmlformats.org/officeDocument/2006/relationships/image" Target="../media/image29.png"/><Relationship Id="rId72" Type="http://schemas.openxmlformats.org/officeDocument/2006/relationships/customXml" Target="../ink/ink35.xml"/><Relationship Id="rId80" Type="http://schemas.openxmlformats.org/officeDocument/2006/relationships/customXml" Target="../ink/ink39.xml"/><Relationship Id="rId85" Type="http://schemas.openxmlformats.org/officeDocument/2006/relationships/image" Target="../media/image46.png"/><Relationship Id="rId93" Type="http://schemas.openxmlformats.org/officeDocument/2006/relationships/image" Target="../media/image50.png"/><Relationship Id="rId98" Type="http://schemas.openxmlformats.org/officeDocument/2006/relationships/customXml" Target="../ink/ink48.xml"/><Relationship Id="rId3" Type="http://schemas.openxmlformats.org/officeDocument/2006/relationships/image" Target="../media/image1.jp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3.png"/><Relationship Id="rId67" Type="http://schemas.openxmlformats.org/officeDocument/2006/relationships/image" Target="../media/image37.png"/><Relationship Id="rId103" Type="http://schemas.openxmlformats.org/officeDocument/2006/relationships/image" Target="../media/image55.png"/><Relationship Id="rId20" Type="http://schemas.openxmlformats.org/officeDocument/2006/relationships/customXml" Target="../ink/ink9.xml"/><Relationship Id="rId41" Type="http://schemas.openxmlformats.org/officeDocument/2006/relationships/image" Target="../media/image24.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41.png"/><Relationship Id="rId83" Type="http://schemas.openxmlformats.org/officeDocument/2006/relationships/image" Target="../media/image45.png"/><Relationship Id="rId88" Type="http://schemas.openxmlformats.org/officeDocument/2006/relationships/customXml" Target="../ink/ink43.xml"/><Relationship Id="rId91" Type="http://schemas.openxmlformats.org/officeDocument/2006/relationships/image" Target="../media/image49.png"/><Relationship Id="rId96" Type="http://schemas.openxmlformats.org/officeDocument/2006/relationships/customXml" Target="../ink/ink47.xml"/><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8.png"/><Relationship Id="rId57" Type="http://schemas.openxmlformats.org/officeDocument/2006/relationships/image" Target="../media/image32.png"/><Relationship Id="rId10" Type="http://schemas.openxmlformats.org/officeDocument/2006/relationships/customXml" Target="../ink/ink4.xml"/><Relationship Id="rId31" Type="http://schemas.openxmlformats.org/officeDocument/2006/relationships/image" Target="../media/image19.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6.png"/><Relationship Id="rId73" Type="http://schemas.openxmlformats.org/officeDocument/2006/relationships/image" Target="../media/image40.png"/><Relationship Id="rId78" Type="http://schemas.openxmlformats.org/officeDocument/2006/relationships/customXml" Target="../ink/ink38.xml"/><Relationship Id="rId81" Type="http://schemas.openxmlformats.org/officeDocument/2006/relationships/image" Target="../media/image44.png"/><Relationship Id="rId86" Type="http://schemas.openxmlformats.org/officeDocument/2006/relationships/customXml" Target="../ink/ink42.xml"/><Relationship Id="rId94" Type="http://schemas.openxmlformats.org/officeDocument/2006/relationships/customXml" Target="../ink/ink46.xml"/><Relationship Id="rId99" Type="http://schemas.openxmlformats.org/officeDocument/2006/relationships/image" Target="../media/image53.png"/><Relationship Id="rId101" Type="http://schemas.openxmlformats.org/officeDocument/2006/relationships/image" Target="../media/image54.png"/><Relationship Id="rId4" Type="http://schemas.openxmlformats.org/officeDocument/2006/relationships/customXml" Target="../ink/ink1.xml"/><Relationship Id="rId9"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customXml" Target="../ink/ink8.xml"/><Relationship Id="rId39" Type="http://schemas.openxmlformats.org/officeDocument/2006/relationships/image" Target="../media/image23.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1.png"/><Relationship Id="rId76" Type="http://schemas.openxmlformats.org/officeDocument/2006/relationships/customXml" Target="../ink/ink37.xml"/><Relationship Id="rId97" Type="http://schemas.openxmlformats.org/officeDocument/2006/relationships/image" Target="../media/image52.png"/></Relationships>
</file>

<file path=ppt/slides/_rels/slide20.xml.rels><?xml version="1.0" encoding="UTF-8" standalone="yes"?>
<Relationships xmlns="http://schemas.openxmlformats.org/package/2006/relationships"><Relationship Id="rId8" Type="http://schemas.openxmlformats.org/officeDocument/2006/relationships/customXml" Target="../ink/ink352.xml"/><Relationship Id="rId13" Type="http://schemas.openxmlformats.org/officeDocument/2006/relationships/image" Target="../media/image358.png"/><Relationship Id="rId18" Type="http://schemas.openxmlformats.org/officeDocument/2006/relationships/customXml" Target="../ink/ink357.xml"/><Relationship Id="rId3" Type="http://schemas.openxmlformats.org/officeDocument/2006/relationships/image" Target="../media/image1.jpg"/><Relationship Id="rId7" Type="http://schemas.openxmlformats.org/officeDocument/2006/relationships/image" Target="../media/image355.png"/><Relationship Id="rId12" Type="http://schemas.openxmlformats.org/officeDocument/2006/relationships/customXml" Target="../ink/ink354.xml"/><Relationship Id="rId17" Type="http://schemas.openxmlformats.org/officeDocument/2006/relationships/image" Target="../media/image360.png"/><Relationship Id="rId2" Type="http://schemas.openxmlformats.org/officeDocument/2006/relationships/notesSlide" Target="../notesSlides/notesSlide20.xml"/><Relationship Id="rId16" Type="http://schemas.openxmlformats.org/officeDocument/2006/relationships/customXml" Target="../ink/ink356.xml"/><Relationship Id="rId1" Type="http://schemas.openxmlformats.org/officeDocument/2006/relationships/slideLayout" Target="../slideLayouts/slideLayout1.xml"/><Relationship Id="rId6" Type="http://schemas.openxmlformats.org/officeDocument/2006/relationships/customXml" Target="../ink/ink351.xml"/><Relationship Id="rId11" Type="http://schemas.openxmlformats.org/officeDocument/2006/relationships/image" Target="../media/image357.png"/><Relationship Id="rId5" Type="http://schemas.openxmlformats.org/officeDocument/2006/relationships/image" Target="../media/image354.png"/><Relationship Id="rId15" Type="http://schemas.openxmlformats.org/officeDocument/2006/relationships/image" Target="../media/image359.png"/><Relationship Id="rId10" Type="http://schemas.openxmlformats.org/officeDocument/2006/relationships/customXml" Target="../ink/ink353.xml"/><Relationship Id="rId19" Type="http://schemas.openxmlformats.org/officeDocument/2006/relationships/image" Target="../media/image361.png"/><Relationship Id="rId4" Type="http://schemas.openxmlformats.org/officeDocument/2006/relationships/customXml" Target="../ink/ink350.xml"/><Relationship Id="rId9" Type="http://schemas.openxmlformats.org/officeDocument/2006/relationships/image" Target="../media/image356.png"/><Relationship Id="rId14" Type="http://schemas.openxmlformats.org/officeDocument/2006/relationships/customXml" Target="../ink/ink355.xml"/></Relationships>
</file>

<file path=ppt/slides/_rels/slide21.xml.rels><?xml version="1.0" encoding="UTF-8" standalone="yes"?>
<Relationships xmlns="http://schemas.openxmlformats.org/package/2006/relationships"><Relationship Id="rId8" Type="http://schemas.openxmlformats.org/officeDocument/2006/relationships/customXml" Target="../ink/ink360.xml"/><Relationship Id="rId13" Type="http://schemas.openxmlformats.org/officeDocument/2006/relationships/image" Target="../media/image366.png"/><Relationship Id="rId3" Type="http://schemas.openxmlformats.org/officeDocument/2006/relationships/image" Target="../media/image1.jpg"/><Relationship Id="rId7" Type="http://schemas.openxmlformats.org/officeDocument/2006/relationships/image" Target="../media/image363.png"/><Relationship Id="rId12" Type="http://schemas.openxmlformats.org/officeDocument/2006/relationships/customXml" Target="../ink/ink36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ustomXml" Target="../ink/ink359.xml"/><Relationship Id="rId11" Type="http://schemas.openxmlformats.org/officeDocument/2006/relationships/image" Target="../media/image365.png"/><Relationship Id="rId5" Type="http://schemas.openxmlformats.org/officeDocument/2006/relationships/image" Target="../media/image362.png"/><Relationship Id="rId10" Type="http://schemas.openxmlformats.org/officeDocument/2006/relationships/customXml" Target="../ink/ink361.xml"/><Relationship Id="rId4" Type="http://schemas.openxmlformats.org/officeDocument/2006/relationships/customXml" Target="../ink/ink358.xml"/><Relationship Id="rId9" Type="http://schemas.openxmlformats.org/officeDocument/2006/relationships/image" Target="../media/image364.png"/></Relationships>
</file>

<file path=ppt/slides/_rels/slide22.xml.rels><?xml version="1.0" encoding="UTF-8" standalone="yes"?>
<Relationships xmlns="http://schemas.openxmlformats.org/package/2006/relationships"><Relationship Id="rId8" Type="http://schemas.openxmlformats.org/officeDocument/2006/relationships/customXml" Target="../ink/ink365.xml"/><Relationship Id="rId13" Type="http://schemas.openxmlformats.org/officeDocument/2006/relationships/image" Target="../media/image371.png"/><Relationship Id="rId3" Type="http://schemas.openxmlformats.org/officeDocument/2006/relationships/image" Target="../media/image1.jpg"/><Relationship Id="rId7" Type="http://schemas.openxmlformats.org/officeDocument/2006/relationships/image" Target="../media/image368.png"/><Relationship Id="rId12" Type="http://schemas.openxmlformats.org/officeDocument/2006/relationships/customXml" Target="../ink/ink367.xml"/><Relationship Id="rId17" Type="http://schemas.openxmlformats.org/officeDocument/2006/relationships/image" Target="../media/image373.png"/><Relationship Id="rId2" Type="http://schemas.openxmlformats.org/officeDocument/2006/relationships/notesSlide" Target="../notesSlides/notesSlide22.xml"/><Relationship Id="rId16" Type="http://schemas.openxmlformats.org/officeDocument/2006/relationships/customXml" Target="../ink/ink369.xml"/><Relationship Id="rId1" Type="http://schemas.openxmlformats.org/officeDocument/2006/relationships/slideLayout" Target="../slideLayouts/slideLayout1.xml"/><Relationship Id="rId6" Type="http://schemas.openxmlformats.org/officeDocument/2006/relationships/customXml" Target="../ink/ink364.xml"/><Relationship Id="rId11" Type="http://schemas.openxmlformats.org/officeDocument/2006/relationships/image" Target="../media/image370.png"/><Relationship Id="rId5" Type="http://schemas.openxmlformats.org/officeDocument/2006/relationships/image" Target="../media/image367.png"/><Relationship Id="rId15" Type="http://schemas.openxmlformats.org/officeDocument/2006/relationships/image" Target="../media/image372.png"/><Relationship Id="rId10" Type="http://schemas.openxmlformats.org/officeDocument/2006/relationships/customXml" Target="../ink/ink366.xml"/><Relationship Id="rId4" Type="http://schemas.openxmlformats.org/officeDocument/2006/relationships/customXml" Target="../ink/ink363.xml"/><Relationship Id="rId9" Type="http://schemas.openxmlformats.org/officeDocument/2006/relationships/image" Target="../media/image369.png"/><Relationship Id="rId14" Type="http://schemas.openxmlformats.org/officeDocument/2006/relationships/customXml" Target="../ink/ink368.xml"/></Relationships>
</file>

<file path=ppt/slides/_rels/slide23.xml.rels><?xml version="1.0" encoding="UTF-8" standalone="yes"?>
<Relationships xmlns="http://schemas.openxmlformats.org/package/2006/relationships"><Relationship Id="rId8" Type="http://schemas.openxmlformats.org/officeDocument/2006/relationships/customXml" Target="../ink/ink372.xml"/><Relationship Id="rId13" Type="http://schemas.openxmlformats.org/officeDocument/2006/relationships/image" Target="../media/image378.png"/><Relationship Id="rId3" Type="http://schemas.openxmlformats.org/officeDocument/2006/relationships/image" Target="../media/image1.jpg"/><Relationship Id="rId7" Type="http://schemas.openxmlformats.org/officeDocument/2006/relationships/image" Target="../media/image375.png"/><Relationship Id="rId12" Type="http://schemas.openxmlformats.org/officeDocument/2006/relationships/customXml" Target="../ink/ink374.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customXml" Target="../ink/ink371.xml"/><Relationship Id="rId11" Type="http://schemas.openxmlformats.org/officeDocument/2006/relationships/image" Target="../media/image377.png"/><Relationship Id="rId5" Type="http://schemas.openxmlformats.org/officeDocument/2006/relationships/image" Target="../media/image374.png"/><Relationship Id="rId10" Type="http://schemas.openxmlformats.org/officeDocument/2006/relationships/customXml" Target="../ink/ink373.xml"/><Relationship Id="rId4" Type="http://schemas.openxmlformats.org/officeDocument/2006/relationships/customXml" Target="../ink/ink370.xml"/><Relationship Id="rId9" Type="http://schemas.openxmlformats.org/officeDocument/2006/relationships/image" Target="../media/image376.png"/></Relationships>
</file>

<file path=ppt/slides/_rels/slide3.xml.rels><?xml version="1.0" encoding="UTF-8" standalone="yes"?>
<Relationships xmlns="http://schemas.openxmlformats.org/package/2006/relationships"><Relationship Id="rId26" Type="http://schemas.openxmlformats.org/officeDocument/2006/relationships/customXml" Target="../ink/ink62.xml"/><Relationship Id="rId21" Type="http://schemas.openxmlformats.org/officeDocument/2006/relationships/image" Target="../media/image64.png"/><Relationship Id="rId42" Type="http://schemas.openxmlformats.org/officeDocument/2006/relationships/customXml" Target="../ink/ink70.xml"/><Relationship Id="rId47" Type="http://schemas.openxmlformats.org/officeDocument/2006/relationships/image" Target="../media/image77.png"/><Relationship Id="rId63" Type="http://schemas.openxmlformats.org/officeDocument/2006/relationships/image" Target="../media/image85.png"/><Relationship Id="rId68" Type="http://schemas.openxmlformats.org/officeDocument/2006/relationships/customXml" Target="../ink/ink83.xml"/><Relationship Id="rId84" Type="http://schemas.openxmlformats.org/officeDocument/2006/relationships/customXml" Target="../ink/ink91.xml"/><Relationship Id="rId89" Type="http://schemas.openxmlformats.org/officeDocument/2006/relationships/image" Target="../media/image98.png"/><Relationship Id="rId7" Type="http://schemas.openxmlformats.org/officeDocument/2006/relationships/image" Target="../media/image57.png"/><Relationship Id="rId71" Type="http://schemas.openxmlformats.org/officeDocument/2006/relationships/image" Target="../media/image89.png"/><Relationship Id="rId92" Type="http://schemas.openxmlformats.org/officeDocument/2006/relationships/customXml" Target="../ink/ink95.xml"/><Relationship Id="rId2" Type="http://schemas.openxmlformats.org/officeDocument/2006/relationships/notesSlide" Target="../notesSlides/notesSlide3.xml"/><Relationship Id="rId16" Type="http://schemas.openxmlformats.org/officeDocument/2006/relationships/customXml" Target="../ink/ink57.xml"/><Relationship Id="rId29" Type="http://schemas.openxmlformats.org/officeDocument/2006/relationships/image" Target="../media/image68.png"/><Relationship Id="rId107" Type="http://schemas.openxmlformats.org/officeDocument/2006/relationships/image" Target="../media/image107.png"/><Relationship Id="rId11" Type="http://schemas.openxmlformats.org/officeDocument/2006/relationships/image" Target="../media/image59.png"/><Relationship Id="rId24" Type="http://schemas.openxmlformats.org/officeDocument/2006/relationships/customXml" Target="../ink/ink61.xml"/><Relationship Id="rId32" Type="http://schemas.openxmlformats.org/officeDocument/2006/relationships/customXml" Target="../ink/ink65.xml"/><Relationship Id="rId37" Type="http://schemas.openxmlformats.org/officeDocument/2006/relationships/image" Target="../media/image72.png"/><Relationship Id="rId40" Type="http://schemas.openxmlformats.org/officeDocument/2006/relationships/customXml" Target="../ink/ink69.xml"/><Relationship Id="rId45" Type="http://schemas.openxmlformats.org/officeDocument/2006/relationships/image" Target="../media/image76.png"/><Relationship Id="rId53" Type="http://schemas.openxmlformats.org/officeDocument/2006/relationships/image" Target="../media/image80.png"/><Relationship Id="rId58" Type="http://schemas.openxmlformats.org/officeDocument/2006/relationships/customXml" Target="../ink/ink78.xml"/><Relationship Id="rId66" Type="http://schemas.openxmlformats.org/officeDocument/2006/relationships/customXml" Target="../ink/ink82.xml"/><Relationship Id="rId74" Type="http://schemas.openxmlformats.org/officeDocument/2006/relationships/customXml" Target="../ink/ink86.xml"/><Relationship Id="rId79" Type="http://schemas.openxmlformats.org/officeDocument/2006/relationships/image" Target="../media/image93.png"/><Relationship Id="rId87" Type="http://schemas.openxmlformats.org/officeDocument/2006/relationships/image" Target="../media/image97.png"/><Relationship Id="rId102" Type="http://schemas.openxmlformats.org/officeDocument/2006/relationships/customXml" Target="../ink/ink100.xml"/><Relationship Id="rId5" Type="http://schemas.openxmlformats.org/officeDocument/2006/relationships/image" Target="../media/image56.png"/><Relationship Id="rId61" Type="http://schemas.openxmlformats.org/officeDocument/2006/relationships/image" Target="../media/image84.png"/><Relationship Id="rId82" Type="http://schemas.openxmlformats.org/officeDocument/2006/relationships/customXml" Target="../ink/ink90.xml"/><Relationship Id="rId90" Type="http://schemas.openxmlformats.org/officeDocument/2006/relationships/customXml" Target="../ink/ink94.xml"/><Relationship Id="rId95" Type="http://schemas.openxmlformats.org/officeDocument/2006/relationships/image" Target="../media/image101.png"/><Relationship Id="rId19" Type="http://schemas.openxmlformats.org/officeDocument/2006/relationships/image" Target="../media/image63.png"/><Relationship Id="rId14" Type="http://schemas.openxmlformats.org/officeDocument/2006/relationships/customXml" Target="../ink/ink56.xml"/><Relationship Id="rId22" Type="http://schemas.openxmlformats.org/officeDocument/2006/relationships/customXml" Target="../ink/ink60.xml"/><Relationship Id="rId27" Type="http://schemas.openxmlformats.org/officeDocument/2006/relationships/image" Target="../media/image67.png"/><Relationship Id="rId30" Type="http://schemas.openxmlformats.org/officeDocument/2006/relationships/customXml" Target="../ink/ink64.xml"/><Relationship Id="rId35" Type="http://schemas.openxmlformats.org/officeDocument/2006/relationships/image" Target="../media/image71.png"/><Relationship Id="rId43" Type="http://schemas.openxmlformats.org/officeDocument/2006/relationships/image" Target="../media/image75.png"/><Relationship Id="rId48" Type="http://schemas.openxmlformats.org/officeDocument/2006/relationships/customXml" Target="../ink/ink73.xml"/><Relationship Id="rId56" Type="http://schemas.openxmlformats.org/officeDocument/2006/relationships/customXml" Target="../ink/ink77.xml"/><Relationship Id="rId64" Type="http://schemas.openxmlformats.org/officeDocument/2006/relationships/customXml" Target="../ink/ink81.xml"/><Relationship Id="rId69" Type="http://schemas.openxmlformats.org/officeDocument/2006/relationships/image" Target="../media/image88.png"/><Relationship Id="rId77" Type="http://schemas.openxmlformats.org/officeDocument/2006/relationships/image" Target="../media/image92.png"/><Relationship Id="rId100" Type="http://schemas.openxmlformats.org/officeDocument/2006/relationships/customXml" Target="../ink/ink99.xml"/><Relationship Id="rId105" Type="http://schemas.openxmlformats.org/officeDocument/2006/relationships/image" Target="../media/image106.png"/><Relationship Id="rId8" Type="http://schemas.openxmlformats.org/officeDocument/2006/relationships/customXml" Target="../ink/ink53.xml"/><Relationship Id="rId51" Type="http://schemas.openxmlformats.org/officeDocument/2006/relationships/image" Target="../media/image79.png"/><Relationship Id="rId72" Type="http://schemas.openxmlformats.org/officeDocument/2006/relationships/customXml" Target="../ink/ink85.xml"/><Relationship Id="rId80" Type="http://schemas.openxmlformats.org/officeDocument/2006/relationships/customXml" Target="../ink/ink89.xml"/><Relationship Id="rId85" Type="http://schemas.openxmlformats.org/officeDocument/2006/relationships/image" Target="../media/image96.png"/><Relationship Id="rId93" Type="http://schemas.openxmlformats.org/officeDocument/2006/relationships/image" Target="../media/image100.png"/><Relationship Id="rId98" Type="http://schemas.openxmlformats.org/officeDocument/2006/relationships/customXml" Target="../ink/ink98.xml"/><Relationship Id="rId3" Type="http://schemas.openxmlformats.org/officeDocument/2006/relationships/image" Target="../media/image1.jpg"/><Relationship Id="rId12" Type="http://schemas.openxmlformats.org/officeDocument/2006/relationships/customXml" Target="../ink/ink55.xml"/><Relationship Id="rId17" Type="http://schemas.openxmlformats.org/officeDocument/2006/relationships/image" Target="../media/image62.png"/><Relationship Id="rId25" Type="http://schemas.openxmlformats.org/officeDocument/2006/relationships/image" Target="../media/image66.png"/><Relationship Id="rId33" Type="http://schemas.openxmlformats.org/officeDocument/2006/relationships/image" Target="../media/image70.png"/><Relationship Id="rId38" Type="http://schemas.openxmlformats.org/officeDocument/2006/relationships/customXml" Target="../ink/ink68.xml"/><Relationship Id="rId46" Type="http://schemas.openxmlformats.org/officeDocument/2006/relationships/customXml" Target="../ink/ink72.xml"/><Relationship Id="rId59" Type="http://schemas.openxmlformats.org/officeDocument/2006/relationships/image" Target="../media/image83.png"/><Relationship Id="rId67" Type="http://schemas.openxmlformats.org/officeDocument/2006/relationships/image" Target="../media/image87.png"/><Relationship Id="rId103" Type="http://schemas.openxmlformats.org/officeDocument/2006/relationships/image" Target="../media/image105.png"/><Relationship Id="rId20" Type="http://schemas.openxmlformats.org/officeDocument/2006/relationships/customXml" Target="../ink/ink59.xml"/><Relationship Id="rId41" Type="http://schemas.openxmlformats.org/officeDocument/2006/relationships/image" Target="../media/image74.png"/><Relationship Id="rId54" Type="http://schemas.openxmlformats.org/officeDocument/2006/relationships/customXml" Target="../ink/ink76.xml"/><Relationship Id="rId62" Type="http://schemas.openxmlformats.org/officeDocument/2006/relationships/customXml" Target="../ink/ink80.xml"/><Relationship Id="rId70" Type="http://schemas.openxmlformats.org/officeDocument/2006/relationships/customXml" Target="../ink/ink84.xml"/><Relationship Id="rId75" Type="http://schemas.openxmlformats.org/officeDocument/2006/relationships/image" Target="../media/image91.png"/><Relationship Id="rId83" Type="http://schemas.openxmlformats.org/officeDocument/2006/relationships/image" Target="../media/image95.png"/><Relationship Id="rId88" Type="http://schemas.openxmlformats.org/officeDocument/2006/relationships/customXml" Target="../ink/ink93.xml"/><Relationship Id="rId91" Type="http://schemas.openxmlformats.org/officeDocument/2006/relationships/image" Target="../media/image99.png"/><Relationship Id="rId96" Type="http://schemas.openxmlformats.org/officeDocument/2006/relationships/customXml" Target="../ink/ink97.xml"/><Relationship Id="rId1" Type="http://schemas.openxmlformats.org/officeDocument/2006/relationships/slideLayout" Target="../slideLayouts/slideLayout1.xml"/><Relationship Id="rId6" Type="http://schemas.openxmlformats.org/officeDocument/2006/relationships/customXml" Target="../ink/ink52.xml"/><Relationship Id="rId15" Type="http://schemas.openxmlformats.org/officeDocument/2006/relationships/image" Target="../media/image61.png"/><Relationship Id="rId23" Type="http://schemas.openxmlformats.org/officeDocument/2006/relationships/image" Target="../media/image65.png"/><Relationship Id="rId28" Type="http://schemas.openxmlformats.org/officeDocument/2006/relationships/customXml" Target="../ink/ink63.xml"/><Relationship Id="rId36" Type="http://schemas.openxmlformats.org/officeDocument/2006/relationships/customXml" Target="../ink/ink67.xml"/><Relationship Id="rId49" Type="http://schemas.openxmlformats.org/officeDocument/2006/relationships/image" Target="../media/image78.png"/><Relationship Id="rId57" Type="http://schemas.openxmlformats.org/officeDocument/2006/relationships/image" Target="../media/image82.png"/><Relationship Id="rId106" Type="http://schemas.openxmlformats.org/officeDocument/2006/relationships/customXml" Target="../ink/ink102.xml"/><Relationship Id="rId10" Type="http://schemas.openxmlformats.org/officeDocument/2006/relationships/customXml" Target="../ink/ink54.xml"/><Relationship Id="rId31" Type="http://schemas.openxmlformats.org/officeDocument/2006/relationships/image" Target="../media/image69.png"/><Relationship Id="rId44" Type="http://schemas.openxmlformats.org/officeDocument/2006/relationships/customXml" Target="../ink/ink71.xml"/><Relationship Id="rId52" Type="http://schemas.openxmlformats.org/officeDocument/2006/relationships/customXml" Target="../ink/ink75.xml"/><Relationship Id="rId60" Type="http://schemas.openxmlformats.org/officeDocument/2006/relationships/customXml" Target="../ink/ink79.xml"/><Relationship Id="rId65" Type="http://schemas.openxmlformats.org/officeDocument/2006/relationships/image" Target="../media/image86.png"/><Relationship Id="rId73" Type="http://schemas.openxmlformats.org/officeDocument/2006/relationships/image" Target="../media/image90.png"/><Relationship Id="rId78" Type="http://schemas.openxmlformats.org/officeDocument/2006/relationships/customXml" Target="../ink/ink88.xml"/><Relationship Id="rId81" Type="http://schemas.openxmlformats.org/officeDocument/2006/relationships/image" Target="../media/image94.png"/><Relationship Id="rId86" Type="http://schemas.openxmlformats.org/officeDocument/2006/relationships/customXml" Target="../ink/ink92.xml"/><Relationship Id="rId94" Type="http://schemas.openxmlformats.org/officeDocument/2006/relationships/customXml" Target="../ink/ink96.xml"/><Relationship Id="rId99" Type="http://schemas.openxmlformats.org/officeDocument/2006/relationships/image" Target="../media/image103.png"/><Relationship Id="rId101" Type="http://schemas.openxmlformats.org/officeDocument/2006/relationships/image" Target="../media/image104.png"/><Relationship Id="rId4" Type="http://schemas.openxmlformats.org/officeDocument/2006/relationships/customXml" Target="../ink/ink51.xml"/><Relationship Id="rId9" Type="http://schemas.openxmlformats.org/officeDocument/2006/relationships/image" Target="../media/image58.png"/><Relationship Id="rId13" Type="http://schemas.openxmlformats.org/officeDocument/2006/relationships/image" Target="../media/image60.png"/><Relationship Id="rId18" Type="http://schemas.openxmlformats.org/officeDocument/2006/relationships/customXml" Target="../ink/ink58.xml"/><Relationship Id="rId39" Type="http://schemas.openxmlformats.org/officeDocument/2006/relationships/image" Target="../media/image73.png"/><Relationship Id="rId34" Type="http://schemas.openxmlformats.org/officeDocument/2006/relationships/customXml" Target="../ink/ink66.xml"/><Relationship Id="rId50" Type="http://schemas.openxmlformats.org/officeDocument/2006/relationships/customXml" Target="../ink/ink74.xml"/><Relationship Id="rId55" Type="http://schemas.openxmlformats.org/officeDocument/2006/relationships/image" Target="../media/image81.png"/><Relationship Id="rId76" Type="http://schemas.openxmlformats.org/officeDocument/2006/relationships/customXml" Target="../ink/ink87.xml"/><Relationship Id="rId97" Type="http://schemas.openxmlformats.org/officeDocument/2006/relationships/image" Target="../media/image102.png"/><Relationship Id="rId104" Type="http://schemas.openxmlformats.org/officeDocument/2006/relationships/customXml" Target="../ink/ink101.xml"/></Relationships>
</file>

<file path=ppt/slides/_rels/slide4.xml.rels><?xml version="1.0" encoding="UTF-8" standalone="yes"?>
<Relationships xmlns="http://schemas.openxmlformats.org/package/2006/relationships"><Relationship Id="rId26" Type="http://schemas.openxmlformats.org/officeDocument/2006/relationships/customXml" Target="../ink/ink114.xml"/><Relationship Id="rId21" Type="http://schemas.openxmlformats.org/officeDocument/2006/relationships/image" Target="../media/image116.png"/><Relationship Id="rId34" Type="http://schemas.openxmlformats.org/officeDocument/2006/relationships/customXml" Target="../ink/ink118.xml"/><Relationship Id="rId42" Type="http://schemas.openxmlformats.org/officeDocument/2006/relationships/customXml" Target="../ink/ink122.xml"/><Relationship Id="rId47" Type="http://schemas.openxmlformats.org/officeDocument/2006/relationships/image" Target="../media/image129.png"/><Relationship Id="rId50" Type="http://schemas.openxmlformats.org/officeDocument/2006/relationships/customXml" Target="../ink/ink126.xml"/><Relationship Id="rId55" Type="http://schemas.openxmlformats.org/officeDocument/2006/relationships/image" Target="../media/image133.png"/><Relationship Id="rId63" Type="http://schemas.openxmlformats.org/officeDocument/2006/relationships/image" Target="../media/image137.png"/><Relationship Id="rId68" Type="http://schemas.openxmlformats.org/officeDocument/2006/relationships/customXml" Target="../ink/ink135.xml"/><Relationship Id="rId76" Type="http://schemas.openxmlformats.org/officeDocument/2006/relationships/customXml" Target="../ink/ink139.xml"/><Relationship Id="rId84" Type="http://schemas.openxmlformats.org/officeDocument/2006/relationships/customXml" Target="../ink/ink143.xml"/><Relationship Id="rId89" Type="http://schemas.openxmlformats.org/officeDocument/2006/relationships/image" Target="../media/image150.png"/><Relationship Id="rId97" Type="http://schemas.openxmlformats.org/officeDocument/2006/relationships/image" Target="../media/image154.png"/><Relationship Id="rId7" Type="http://schemas.openxmlformats.org/officeDocument/2006/relationships/image" Target="../media/image109.png"/><Relationship Id="rId71" Type="http://schemas.openxmlformats.org/officeDocument/2006/relationships/image" Target="../media/image141.png"/><Relationship Id="rId92" Type="http://schemas.openxmlformats.org/officeDocument/2006/relationships/customXml" Target="../ink/ink147.xml"/><Relationship Id="rId2" Type="http://schemas.openxmlformats.org/officeDocument/2006/relationships/notesSlide" Target="../notesSlides/notesSlide4.xml"/><Relationship Id="rId16" Type="http://schemas.openxmlformats.org/officeDocument/2006/relationships/customXml" Target="../ink/ink109.xml"/><Relationship Id="rId29" Type="http://schemas.openxmlformats.org/officeDocument/2006/relationships/image" Target="../media/image120.png"/><Relationship Id="rId11" Type="http://schemas.openxmlformats.org/officeDocument/2006/relationships/image" Target="../media/image111.png"/><Relationship Id="rId24" Type="http://schemas.openxmlformats.org/officeDocument/2006/relationships/customXml" Target="../ink/ink113.xml"/><Relationship Id="rId32" Type="http://schemas.openxmlformats.org/officeDocument/2006/relationships/customXml" Target="../ink/ink117.xml"/><Relationship Id="rId37" Type="http://schemas.openxmlformats.org/officeDocument/2006/relationships/image" Target="../media/image124.png"/><Relationship Id="rId40" Type="http://schemas.openxmlformats.org/officeDocument/2006/relationships/customXml" Target="../ink/ink121.xml"/><Relationship Id="rId45" Type="http://schemas.openxmlformats.org/officeDocument/2006/relationships/image" Target="../media/image128.png"/><Relationship Id="rId53" Type="http://schemas.openxmlformats.org/officeDocument/2006/relationships/image" Target="../media/image132.png"/><Relationship Id="rId58" Type="http://schemas.openxmlformats.org/officeDocument/2006/relationships/customXml" Target="../ink/ink130.xml"/><Relationship Id="rId66" Type="http://schemas.openxmlformats.org/officeDocument/2006/relationships/customXml" Target="../ink/ink134.xml"/><Relationship Id="rId74" Type="http://schemas.openxmlformats.org/officeDocument/2006/relationships/customXml" Target="../ink/ink138.xml"/><Relationship Id="rId79" Type="http://schemas.openxmlformats.org/officeDocument/2006/relationships/image" Target="../media/image145.png"/><Relationship Id="rId87" Type="http://schemas.openxmlformats.org/officeDocument/2006/relationships/image" Target="../media/image149.png"/><Relationship Id="rId5" Type="http://schemas.openxmlformats.org/officeDocument/2006/relationships/image" Target="../media/image108.png"/><Relationship Id="rId61" Type="http://schemas.openxmlformats.org/officeDocument/2006/relationships/image" Target="../media/image136.png"/><Relationship Id="rId82" Type="http://schemas.openxmlformats.org/officeDocument/2006/relationships/customXml" Target="../ink/ink142.xml"/><Relationship Id="rId90" Type="http://schemas.openxmlformats.org/officeDocument/2006/relationships/customXml" Target="../ink/ink146.xml"/><Relationship Id="rId95" Type="http://schemas.openxmlformats.org/officeDocument/2006/relationships/image" Target="../media/image153.png"/><Relationship Id="rId19" Type="http://schemas.openxmlformats.org/officeDocument/2006/relationships/image" Target="../media/image115.png"/><Relationship Id="rId14" Type="http://schemas.openxmlformats.org/officeDocument/2006/relationships/customXml" Target="../ink/ink108.xml"/><Relationship Id="rId22" Type="http://schemas.openxmlformats.org/officeDocument/2006/relationships/customXml" Target="../ink/ink112.xml"/><Relationship Id="rId27" Type="http://schemas.openxmlformats.org/officeDocument/2006/relationships/image" Target="../media/image119.png"/><Relationship Id="rId30" Type="http://schemas.openxmlformats.org/officeDocument/2006/relationships/customXml" Target="../ink/ink116.xml"/><Relationship Id="rId35" Type="http://schemas.openxmlformats.org/officeDocument/2006/relationships/image" Target="../media/image123.png"/><Relationship Id="rId43" Type="http://schemas.openxmlformats.org/officeDocument/2006/relationships/image" Target="../media/image127.png"/><Relationship Id="rId48" Type="http://schemas.openxmlformats.org/officeDocument/2006/relationships/customXml" Target="../ink/ink125.xml"/><Relationship Id="rId56" Type="http://schemas.openxmlformats.org/officeDocument/2006/relationships/customXml" Target="../ink/ink129.xml"/><Relationship Id="rId64" Type="http://schemas.openxmlformats.org/officeDocument/2006/relationships/customXml" Target="../ink/ink133.xml"/><Relationship Id="rId69" Type="http://schemas.openxmlformats.org/officeDocument/2006/relationships/image" Target="../media/image140.png"/><Relationship Id="rId77" Type="http://schemas.openxmlformats.org/officeDocument/2006/relationships/image" Target="../media/image144.png"/><Relationship Id="rId100" Type="http://schemas.openxmlformats.org/officeDocument/2006/relationships/customXml" Target="../ink/ink151.xml"/><Relationship Id="rId8" Type="http://schemas.openxmlformats.org/officeDocument/2006/relationships/customXml" Target="../ink/ink105.xml"/><Relationship Id="rId51" Type="http://schemas.openxmlformats.org/officeDocument/2006/relationships/image" Target="../media/image131.png"/><Relationship Id="rId72" Type="http://schemas.openxmlformats.org/officeDocument/2006/relationships/customXml" Target="../ink/ink137.xml"/><Relationship Id="rId80" Type="http://schemas.openxmlformats.org/officeDocument/2006/relationships/customXml" Target="../ink/ink141.xml"/><Relationship Id="rId85" Type="http://schemas.openxmlformats.org/officeDocument/2006/relationships/image" Target="../media/image148.png"/><Relationship Id="rId93" Type="http://schemas.openxmlformats.org/officeDocument/2006/relationships/image" Target="../media/image152.png"/><Relationship Id="rId98" Type="http://schemas.openxmlformats.org/officeDocument/2006/relationships/customXml" Target="../ink/ink150.xml"/><Relationship Id="rId3" Type="http://schemas.openxmlformats.org/officeDocument/2006/relationships/image" Target="../media/image1.jpg"/><Relationship Id="rId12" Type="http://schemas.openxmlformats.org/officeDocument/2006/relationships/customXml" Target="../ink/ink107.xml"/><Relationship Id="rId17" Type="http://schemas.openxmlformats.org/officeDocument/2006/relationships/image" Target="../media/image114.png"/><Relationship Id="rId25" Type="http://schemas.openxmlformats.org/officeDocument/2006/relationships/image" Target="../media/image118.png"/><Relationship Id="rId33" Type="http://schemas.openxmlformats.org/officeDocument/2006/relationships/image" Target="../media/image122.png"/><Relationship Id="rId38" Type="http://schemas.openxmlformats.org/officeDocument/2006/relationships/customXml" Target="../ink/ink120.xml"/><Relationship Id="rId46" Type="http://schemas.openxmlformats.org/officeDocument/2006/relationships/customXml" Target="../ink/ink124.xml"/><Relationship Id="rId59" Type="http://schemas.openxmlformats.org/officeDocument/2006/relationships/image" Target="../media/image135.png"/><Relationship Id="rId67" Type="http://schemas.openxmlformats.org/officeDocument/2006/relationships/image" Target="../media/image139.png"/><Relationship Id="rId20" Type="http://schemas.openxmlformats.org/officeDocument/2006/relationships/customXml" Target="../ink/ink111.xml"/><Relationship Id="rId41" Type="http://schemas.openxmlformats.org/officeDocument/2006/relationships/image" Target="../media/image126.png"/><Relationship Id="rId54" Type="http://schemas.openxmlformats.org/officeDocument/2006/relationships/customXml" Target="../ink/ink128.xml"/><Relationship Id="rId62" Type="http://schemas.openxmlformats.org/officeDocument/2006/relationships/customXml" Target="../ink/ink132.xml"/><Relationship Id="rId70" Type="http://schemas.openxmlformats.org/officeDocument/2006/relationships/customXml" Target="../ink/ink136.xml"/><Relationship Id="rId75" Type="http://schemas.openxmlformats.org/officeDocument/2006/relationships/image" Target="../media/image143.png"/><Relationship Id="rId83" Type="http://schemas.openxmlformats.org/officeDocument/2006/relationships/image" Target="../media/image147.png"/><Relationship Id="rId88" Type="http://schemas.openxmlformats.org/officeDocument/2006/relationships/customXml" Target="../ink/ink145.xml"/><Relationship Id="rId91" Type="http://schemas.openxmlformats.org/officeDocument/2006/relationships/image" Target="../media/image151.png"/><Relationship Id="rId96" Type="http://schemas.openxmlformats.org/officeDocument/2006/relationships/customXml" Target="../ink/ink149.xml"/><Relationship Id="rId1" Type="http://schemas.openxmlformats.org/officeDocument/2006/relationships/slideLayout" Target="../slideLayouts/slideLayout1.xml"/><Relationship Id="rId6" Type="http://schemas.openxmlformats.org/officeDocument/2006/relationships/customXml" Target="../ink/ink104.xml"/><Relationship Id="rId15" Type="http://schemas.openxmlformats.org/officeDocument/2006/relationships/image" Target="../media/image113.png"/><Relationship Id="rId23" Type="http://schemas.openxmlformats.org/officeDocument/2006/relationships/image" Target="../media/image117.png"/><Relationship Id="rId28" Type="http://schemas.openxmlformats.org/officeDocument/2006/relationships/customXml" Target="../ink/ink115.xml"/><Relationship Id="rId36" Type="http://schemas.openxmlformats.org/officeDocument/2006/relationships/customXml" Target="../ink/ink119.xml"/><Relationship Id="rId49" Type="http://schemas.openxmlformats.org/officeDocument/2006/relationships/image" Target="../media/image130.png"/><Relationship Id="rId57" Type="http://schemas.openxmlformats.org/officeDocument/2006/relationships/image" Target="../media/image134.png"/><Relationship Id="rId10" Type="http://schemas.openxmlformats.org/officeDocument/2006/relationships/customXml" Target="../ink/ink106.xml"/><Relationship Id="rId31" Type="http://schemas.openxmlformats.org/officeDocument/2006/relationships/image" Target="../media/image121.png"/><Relationship Id="rId44" Type="http://schemas.openxmlformats.org/officeDocument/2006/relationships/customXml" Target="../ink/ink123.xml"/><Relationship Id="rId52" Type="http://schemas.openxmlformats.org/officeDocument/2006/relationships/customXml" Target="../ink/ink127.xml"/><Relationship Id="rId60" Type="http://schemas.openxmlformats.org/officeDocument/2006/relationships/customXml" Target="../ink/ink131.xml"/><Relationship Id="rId65" Type="http://schemas.openxmlformats.org/officeDocument/2006/relationships/image" Target="../media/image138.png"/><Relationship Id="rId73" Type="http://schemas.openxmlformats.org/officeDocument/2006/relationships/image" Target="../media/image142.png"/><Relationship Id="rId78" Type="http://schemas.openxmlformats.org/officeDocument/2006/relationships/customXml" Target="../ink/ink140.xml"/><Relationship Id="rId81" Type="http://schemas.openxmlformats.org/officeDocument/2006/relationships/image" Target="../media/image146.png"/><Relationship Id="rId86" Type="http://schemas.openxmlformats.org/officeDocument/2006/relationships/customXml" Target="../ink/ink144.xml"/><Relationship Id="rId94" Type="http://schemas.openxmlformats.org/officeDocument/2006/relationships/customXml" Target="../ink/ink148.xml"/><Relationship Id="rId99" Type="http://schemas.openxmlformats.org/officeDocument/2006/relationships/image" Target="../media/image155.png"/><Relationship Id="rId101" Type="http://schemas.openxmlformats.org/officeDocument/2006/relationships/image" Target="../media/image156.png"/><Relationship Id="rId4" Type="http://schemas.openxmlformats.org/officeDocument/2006/relationships/customXml" Target="../ink/ink103.xml"/><Relationship Id="rId9" Type="http://schemas.openxmlformats.org/officeDocument/2006/relationships/image" Target="../media/image110.png"/><Relationship Id="rId13" Type="http://schemas.openxmlformats.org/officeDocument/2006/relationships/image" Target="../media/image112.png"/><Relationship Id="rId18" Type="http://schemas.openxmlformats.org/officeDocument/2006/relationships/customXml" Target="../ink/ink110.xml"/><Relationship Id="rId39" Type="http://schemas.openxmlformats.org/officeDocument/2006/relationships/image" Target="../media/image125.png"/></Relationships>
</file>

<file path=ppt/slides/_rels/slide5.xml.rels><?xml version="1.0" encoding="UTF-8" standalone="yes"?>
<Relationships xmlns="http://schemas.openxmlformats.org/package/2006/relationships"><Relationship Id="rId117" Type="http://schemas.openxmlformats.org/officeDocument/2006/relationships/image" Target="../media/image213.png"/><Relationship Id="rId21" Type="http://schemas.openxmlformats.org/officeDocument/2006/relationships/image" Target="../media/image165.png"/><Relationship Id="rId42" Type="http://schemas.openxmlformats.org/officeDocument/2006/relationships/customXml" Target="../ink/ink171.xml"/><Relationship Id="rId63" Type="http://schemas.openxmlformats.org/officeDocument/2006/relationships/image" Target="../media/image186.png"/><Relationship Id="rId84" Type="http://schemas.openxmlformats.org/officeDocument/2006/relationships/customXml" Target="../ink/ink192.xml"/><Relationship Id="rId138" Type="http://schemas.openxmlformats.org/officeDocument/2006/relationships/customXml" Target="../ink/ink219.xml"/><Relationship Id="rId159" Type="http://schemas.openxmlformats.org/officeDocument/2006/relationships/image" Target="../media/image234.png"/><Relationship Id="rId170" Type="http://schemas.openxmlformats.org/officeDocument/2006/relationships/image" Target="../media/image239.png"/><Relationship Id="rId191" Type="http://schemas.openxmlformats.org/officeDocument/2006/relationships/customXml" Target="../ink/ink246.xml"/><Relationship Id="rId205" Type="http://schemas.openxmlformats.org/officeDocument/2006/relationships/customXml" Target="../ink/ink253.xml"/><Relationship Id="rId16" Type="http://schemas.openxmlformats.org/officeDocument/2006/relationships/customXml" Target="../ink/ink158.xml"/><Relationship Id="rId107" Type="http://schemas.openxmlformats.org/officeDocument/2006/relationships/image" Target="../media/image208.png"/><Relationship Id="rId11" Type="http://schemas.openxmlformats.org/officeDocument/2006/relationships/image" Target="../media/image160.png"/><Relationship Id="rId32" Type="http://schemas.openxmlformats.org/officeDocument/2006/relationships/customXml" Target="../ink/ink166.xml"/><Relationship Id="rId37" Type="http://schemas.openxmlformats.org/officeDocument/2006/relationships/image" Target="../media/image173.png"/><Relationship Id="rId53" Type="http://schemas.openxmlformats.org/officeDocument/2006/relationships/image" Target="../media/image181.png"/><Relationship Id="rId58" Type="http://schemas.openxmlformats.org/officeDocument/2006/relationships/customXml" Target="../ink/ink179.xml"/><Relationship Id="rId74" Type="http://schemas.openxmlformats.org/officeDocument/2006/relationships/customXml" Target="../ink/ink187.xml"/><Relationship Id="rId79" Type="http://schemas.openxmlformats.org/officeDocument/2006/relationships/image" Target="../media/image194.png"/><Relationship Id="rId102" Type="http://schemas.openxmlformats.org/officeDocument/2006/relationships/customXml" Target="../ink/ink201.xml"/><Relationship Id="rId123" Type="http://schemas.openxmlformats.org/officeDocument/2006/relationships/image" Target="../media/image216.png"/><Relationship Id="rId128" Type="http://schemas.openxmlformats.org/officeDocument/2006/relationships/customXml" Target="../ink/ink214.xml"/><Relationship Id="rId144" Type="http://schemas.openxmlformats.org/officeDocument/2006/relationships/customXml" Target="../ink/ink222.xml"/><Relationship Id="rId149" Type="http://schemas.openxmlformats.org/officeDocument/2006/relationships/image" Target="../media/image229.png"/><Relationship Id="rId5" Type="http://schemas.openxmlformats.org/officeDocument/2006/relationships/image" Target="../media/image157.png"/><Relationship Id="rId90" Type="http://schemas.openxmlformats.org/officeDocument/2006/relationships/customXml" Target="../ink/ink195.xml"/><Relationship Id="rId95" Type="http://schemas.openxmlformats.org/officeDocument/2006/relationships/image" Target="../media/image202.png"/><Relationship Id="rId160" Type="http://schemas.openxmlformats.org/officeDocument/2006/relationships/customXml" Target="../ink/ink230.xml"/><Relationship Id="rId165" Type="http://schemas.openxmlformats.org/officeDocument/2006/relationships/customXml" Target="../ink/ink233.xml"/><Relationship Id="rId181" Type="http://schemas.openxmlformats.org/officeDocument/2006/relationships/customXml" Target="../ink/ink241.xml"/><Relationship Id="rId186" Type="http://schemas.openxmlformats.org/officeDocument/2006/relationships/image" Target="../media/image247.png"/><Relationship Id="rId22" Type="http://schemas.openxmlformats.org/officeDocument/2006/relationships/customXml" Target="../ink/ink161.xml"/><Relationship Id="rId27" Type="http://schemas.openxmlformats.org/officeDocument/2006/relationships/image" Target="../media/image168.png"/><Relationship Id="rId43" Type="http://schemas.openxmlformats.org/officeDocument/2006/relationships/image" Target="../media/image176.png"/><Relationship Id="rId48" Type="http://schemas.openxmlformats.org/officeDocument/2006/relationships/customXml" Target="../ink/ink174.xml"/><Relationship Id="rId64" Type="http://schemas.openxmlformats.org/officeDocument/2006/relationships/customXml" Target="../ink/ink182.xml"/><Relationship Id="rId69" Type="http://schemas.openxmlformats.org/officeDocument/2006/relationships/image" Target="../media/image189.png"/><Relationship Id="rId113" Type="http://schemas.openxmlformats.org/officeDocument/2006/relationships/image" Target="../media/image211.png"/><Relationship Id="rId118" Type="http://schemas.openxmlformats.org/officeDocument/2006/relationships/customXml" Target="../ink/ink209.xml"/><Relationship Id="rId134" Type="http://schemas.openxmlformats.org/officeDocument/2006/relationships/customXml" Target="../ink/ink217.xml"/><Relationship Id="rId139" Type="http://schemas.openxmlformats.org/officeDocument/2006/relationships/image" Target="../media/image224.png"/><Relationship Id="rId80" Type="http://schemas.openxmlformats.org/officeDocument/2006/relationships/customXml" Target="../ink/ink190.xml"/><Relationship Id="rId85" Type="http://schemas.openxmlformats.org/officeDocument/2006/relationships/image" Target="../media/image197.png"/><Relationship Id="rId150" Type="http://schemas.openxmlformats.org/officeDocument/2006/relationships/customXml" Target="../ink/ink225.xml"/><Relationship Id="rId155" Type="http://schemas.openxmlformats.org/officeDocument/2006/relationships/image" Target="../media/image232.png"/><Relationship Id="rId171" Type="http://schemas.openxmlformats.org/officeDocument/2006/relationships/customXml" Target="../ink/ink236.xml"/><Relationship Id="rId176" Type="http://schemas.openxmlformats.org/officeDocument/2006/relationships/image" Target="../media/image242.png"/><Relationship Id="rId192" Type="http://schemas.openxmlformats.org/officeDocument/2006/relationships/image" Target="../media/image250.png"/><Relationship Id="rId197" Type="http://schemas.openxmlformats.org/officeDocument/2006/relationships/customXml" Target="../ink/ink249.xml"/><Relationship Id="rId206" Type="http://schemas.openxmlformats.org/officeDocument/2006/relationships/image" Target="../media/image257.png"/><Relationship Id="rId201" Type="http://schemas.openxmlformats.org/officeDocument/2006/relationships/customXml" Target="../ink/ink251.xml"/><Relationship Id="rId12" Type="http://schemas.openxmlformats.org/officeDocument/2006/relationships/customXml" Target="../ink/ink156.xml"/><Relationship Id="rId17" Type="http://schemas.openxmlformats.org/officeDocument/2006/relationships/image" Target="../media/image163.png"/><Relationship Id="rId33" Type="http://schemas.openxmlformats.org/officeDocument/2006/relationships/image" Target="../media/image171.png"/><Relationship Id="rId38" Type="http://schemas.openxmlformats.org/officeDocument/2006/relationships/customXml" Target="../ink/ink169.xml"/><Relationship Id="rId59" Type="http://schemas.openxmlformats.org/officeDocument/2006/relationships/image" Target="../media/image184.png"/><Relationship Id="rId103" Type="http://schemas.openxmlformats.org/officeDocument/2006/relationships/image" Target="../media/image206.png"/><Relationship Id="rId108" Type="http://schemas.openxmlformats.org/officeDocument/2006/relationships/customXml" Target="../ink/ink204.xml"/><Relationship Id="rId124" Type="http://schemas.openxmlformats.org/officeDocument/2006/relationships/customXml" Target="../ink/ink212.xml"/><Relationship Id="rId129" Type="http://schemas.openxmlformats.org/officeDocument/2006/relationships/image" Target="../media/image219.png"/><Relationship Id="rId54" Type="http://schemas.openxmlformats.org/officeDocument/2006/relationships/customXml" Target="../ink/ink177.xml"/><Relationship Id="rId70" Type="http://schemas.openxmlformats.org/officeDocument/2006/relationships/customXml" Target="../ink/ink185.xml"/><Relationship Id="rId75" Type="http://schemas.openxmlformats.org/officeDocument/2006/relationships/image" Target="../media/image192.png"/><Relationship Id="rId91" Type="http://schemas.openxmlformats.org/officeDocument/2006/relationships/image" Target="../media/image200.png"/><Relationship Id="rId96" Type="http://schemas.openxmlformats.org/officeDocument/2006/relationships/customXml" Target="../ink/ink198.xml"/><Relationship Id="rId140" Type="http://schemas.openxmlformats.org/officeDocument/2006/relationships/customXml" Target="../ink/ink220.xml"/><Relationship Id="rId145" Type="http://schemas.openxmlformats.org/officeDocument/2006/relationships/image" Target="../media/image227.png"/><Relationship Id="rId161" Type="http://schemas.openxmlformats.org/officeDocument/2006/relationships/image" Target="../media/image235.png"/><Relationship Id="rId166" Type="http://schemas.openxmlformats.org/officeDocument/2006/relationships/image" Target="../media/image237.png"/><Relationship Id="rId182" Type="http://schemas.openxmlformats.org/officeDocument/2006/relationships/image" Target="../media/image245.png"/><Relationship Id="rId187" Type="http://schemas.openxmlformats.org/officeDocument/2006/relationships/customXml" Target="../ink/ink244.xml"/><Relationship Id="rId1" Type="http://schemas.openxmlformats.org/officeDocument/2006/relationships/slideLayout" Target="../slideLayouts/slideLayout1.xml"/><Relationship Id="rId6" Type="http://schemas.openxmlformats.org/officeDocument/2006/relationships/customXml" Target="../ink/ink153.xml"/><Relationship Id="rId23" Type="http://schemas.openxmlformats.org/officeDocument/2006/relationships/image" Target="../media/image166.png"/><Relationship Id="rId28" Type="http://schemas.openxmlformats.org/officeDocument/2006/relationships/customXml" Target="../ink/ink164.xml"/><Relationship Id="rId49" Type="http://schemas.openxmlformats.org/officeDocument/2006/relationships/image" Target="../media/image179.png"/><Relationship Id="rId114" Type="http://schemas.openxmlformats.org/officeDocument/2006/relationships/customXml" Target="../ink/ink207.xml"/><Relationship Id="rId119" Type="http://schemas.openxmlformats.org/officeDocument/2006/relationships/image" Target="../media/image214.png"/><Relationship Id="rId44" Type="http://schemas.openxmlformats.org/officeDocument/2006/relationships/customXml" Target="../ink/ink172.xml"/><Relationship Id="rId60" Type="http://schemas.openxmlformats.org/officeDocument/2006/relationships/customXml" Target="../ink/ink180.xml"/><Relationship Id="rId65" Type="http://schemas.openxmlformats.org/officeDocument/2006/relationships/image" Target="../media/image187.png"/><Relationship Id="rId81" Type="http://schemas.openxmlformats.org/officeDocument/2006/relationships/image" Target="../media/image195.png"/><Relationship Id="rId86" Type="http://schemas.openxmlformats.org/officeDocument/2006/relationships/customXml" Target="../ink/ink193.xml"/><Relationship Id="rId130" Type="http://schemas.openxmlformats.org/officeDocument/2006/relationships/customXml" Target="../ink/ink215.xml"/><Relationship Id="rId135" Type="http://schemas.openxmlformats.org/officeDocument/2006/relationships/image" Target="../media/image222.png"/><Relationship Id="rId151" Type="http://schemas.openxmlformats.org/officeDocument/2006/relationships/image" Target="../media/image230.png"/><Relationship Id="rId156" Type="http://schemas.openxmlformats.org/officeDocument/2006/relationships/customXml" Target="../ink/ink228.xml"/><Relationship Id="rId177" Type="http://schemas.openxmlformats.org/officeDocument/2006/relationships/customXml" Target="../ink/ink239.xml"/><Relationship Id="rId198" Type="http://schemas.openxmlformats.org/officeDocument/2006/relationships/image" Target="../media/image253.png"/><Relationship Id="rId172" Type="http://schemas.openxmlformats.org/officeDocument/2006/relationships/image" Target="../media/image240.png"/><Relationship Id="rId193" Type="http://schemas.openxmlformats.org/officeDocument/2006/relationships/customXml" Target="../ink/ink247.xml"/><Relationship Id="rId202" Type="http://schemas.openxmlformats.org/officeDocument/2006/relationships/image" Target="../media/image255.png"/><Relationship Id="rId207" Type="http://schemas.openxmlformats.org/officeDocument/2006/relationships/customXml" Target="../ink/ink254.xml"/><Relationship Id="rId13" Type="http://schemas.openxmlformats.org/officeDocument/2006/relationships/image" Target="../media/image161.png"/><Relationship Id="rId18" Type="http://schemas.openxmlformats.org/officeDocument/2006/relationships/customXml" Target="../ink/ink159.xml"/><Relationship Id="rId39" Type="http://schemas.openxmlformats.org/officeDocument/2006/relationships/image" Target="../media/image174.png"/><Relationship Id="rId109" Type="http://schemas.openxmlformats.org/officeDocument/2006/relationships/image" Target="../media/image209.png"/><Relationship Id="rId34" Type="http://schemas.openxmlformats.org/officeDocument/2006/relationships/customXml" Target="../ink/ink167.xml"/><Relationship Id="rId50" Type="http://schemas.openxmlformats.org/officeDocument/2006/relationships/customXml" Target="../ink/ink175.xml"/><Relationship Id="rId55" Type="http://schemas.openxmlformats.org/officeDocument/2006/relationships/image" Target="../media/image182.png"/><Relationship Id="rId76" Type="http://schemas.openxmlformats.org/officeDocument/2006/relationships/customXml" Target="../ink/ink188.xml"/><Relationship Id="rId97" Type="http://schemas.openxmlformats.org/officeDocument/2006/relationships/image" Target="../media/image203.png"/><Relationship Id="rId104" Type="http://schemas.openxmlformats.org/officeDocument/2006/relationships/customXml" Target="../ink/ink202.xml"/><Relationship Id="rId120" Type="http://schemas.openxmlformats.org/officeDocument/2006/relationships/customXml" Target="../ink/ink210.xml"/><Relationship Id="rId125" Type="http://schemas.openxmlformats.org/officeDocument/2006/relationships/image" Target="../media/image217.png"/><Relationship Id="rId141" Type="http://schemas.openxmlformats.org/officeDocument/2006/relationships/image" Target="../media/image225.png"/><Relationship Id="rId146" Type="http://schemas.openxmlformats.org/officeDocument/2006/relationships/customXml" Target="../ink/ink223.xml"/><Relationship Id="rId167" Type="http://schemas.openxmlformats.org/officeDocument/2006/relationships/customXml" Target="../ink/ink234.xml"/><Relationship Id="rId188" Type="http://schemas.openxmlformats.org/officeDocument/2006/relationships/image" Target="../media/image248.png"/><Relationship Id="rId7" Type="http://schemas.openxmlformats.org/officeDocument/2006/relationships/image" Target="../media/image158.png"/><Relationship Id="rId71" Type="http://schemas.openxmlformats.org/officeDocument/2006/relationships/image" Target="../media/image190.png"/><Relationship Id="rId92" Type="http://schemas.openxmlformats.org/officeDocument/2006/relationships/customXml" Target="../ink/ink196.xml"/><Relationship Id="rId162" Type="http://schemas.openxmlformats.org/officeDocument/2006/relationships/customXml" Target="../ink/ink231.xml"/><Relationship Id="rId183" Type="http://schemas.openxmlformats.org/officeDocument/2006/relationships/customXml" Target="../ink/ink242.xml"/><Relationship Id="rId2" Type="http://schemas.openxmlformats.org/officeDocument/2006/relationships/notesSlide" Target="../notesSlides/notesSlide5.xml"/><Relationship Id="rId29" Type="http://schemas.openxmlformats.org/officeDocument/2006/relationships/image" Target="../media/image169.png"/><Relationship Id="rId24" Type="http://schemas.openxmlformats.org/officeDocument/2006/relationships/customXml" Target="../ink/ink162.xml"/><Relationship Id="rId40" Type="http://schemas.openxmlformats.org/officeDocument/2006/relationships/customXml" Target="../ink/ink170.xml"/><Relationship Id="rId45" Type="http://schemas.openxmlformats.org/officeDocument/2006/relationships/image" Target="../media/image177.png"/><Relationship Id="rId66" Type="http://schemas.openxmlformats.org/officeDocument/2006/relationships/customXml" Target="../ink/ink183.xml"/><Relationship Id="rId87" Type="http://schemas.openxmlformats.org/officeDocument/2006/relationships/image" Target="../media/image198.png"/><Relationship Id="rId110" Type="http://schemas.openxmlformats.org/officeDocument/2006/relationships/customXml" Target="../ink/ink205.xml"/><Relationship Id="rId115" Type="http://schemas.openxmlformats.org/officeDocument/2006/relationships/image" Target="../media/image212.png"/><Relationship Id="rId131" Type="http://schemas.openxmlformats.org/officeDocument/2006/relationships/image" Target="../media/image220.png"/><Relationship Id="rId136" Type="http://schemas.openxmlformats.org/officeDocument/2006/relationships/customXml" Target="../ink/ink218.xml"/><Relationship Id="rId157" Type="http://schemas.openxmlformats.org/officeDocument/2006/relationships/image" Target="../media/image233.png"/><Relationship Id="rId178" Type="http://schemas.openxmlformats.org/officeDocument/2006/relationships/image" Target="../media/image243.png"/><Relationship Id="rId61" Type="http://schemas.openxmlformats.org/officeDocument/2006/relationships/image" Target="../media/image185.png"/><Relationship Id="rId82" Type="http://schemas.openxmlformats.org/officeDocument/2006/relationships/customXml" Target="../ink/ink191.xml"/><Relationship Id="rId152" Type="http://schemas.openxmlformats.org/officeDocument/2006/relationships/customXml" Target="../ink/ink226.xml"/><Relationship Id="rId173" Type="http://schemas.openxmlformats.org/officeDocument/2006/relationships/customXml" Target="../ink/ink237.xml"/><Relationship Id="rId194" Type="http://schemas.openxmlformats.org/officeDocument/2006/relationships/image" Target="../media/image251.png"/><Relationship Id="rId199" Type="http://schemas.openxmlformats.org/officeDocument/2006/relationships/customXml" Target="../ink/ink250.xml"/><Relationship Id="rId203" Type="http://schemas.openxmlformats.org/officeDocument/2006/relationships/customXml" Target="../ink/ink252.xml"/><Relationship Id="rId208" Type="http://schemas.openxmlformats.org/officeDocument/2006/relationships/image" Target="../media/image258.png"/><Relationship Id="rId19" Type="http://schemas.openxmlformats.org/officeDocument/2006/relationships/image" Target="../media/image164.png"/><Relationship Id="rId14" Type="http://schemas.openxmlformats.org/officeDocument/2006/relationships/customXml" Target="../ink/ink157.xml"/><Relationship Id="rId30" Type="http://schemas.openxmlformats.org/officeDocument/2006/relationships/customXml" Target="../ink/ink165.xml"/><Relationship Id="rId35" Type="http://schemas.openxmlformats.org/officeDocument/2006/relationships/image" Target="../media/image172.png"/><Relationship Id="rId56" Type="http://schemas.openxmlformats.org/officeDocument/2006/relationships/customXml" Target="../ink/ink178.xml"/><Relationship Id="rId77" Type="http://schemas.openxmlformats.org/officeDocument/2006/relationships/image" Target="../media/image193.png"/><Relationship Id="rId100" Type="http://schemas.openxmlformats.org/officeDocument/2006/relationships/customXml" Target="../ink/ink200.xml"/><Relationship Id="rId105" Type="http://schemas.openxmlformats.org/officeDocument/2006/relationships/image" Target="../media/image207.png"/><Relationship Id="rId126" Type="http://schemas.openxmlformats.org/officeDocument/2006/relationships/customXml" Target="../ink/ink213.xml"/><Relationship Id="rId147" Type="http://schemas.openxmlformats.org/officeDocument/2006/relationships/image" Target="../media/image228.png"/><Relationship Id="rId168" Type="http://schemas.openxmlformats.org/officeDocument/2006/relationships/image" Target="../media/image238.png"/><Relationship Id="rId8" Type="http://schemas.openxmlformats.org/officeDocument/2006/relationships/customXml" Target="../ink/ink154.xml"/><Relationship Id="rId51" Type="http://schemas.openxmlformats.org/officeDocument/2006/relationships/image" Target="../media/image180.png"/><Relationship Id="rId72" Type="http://schemas.openxmlformats.org/officeDocument/2006/relationships/customXml" Target="../ink/ink186.xml"/><Relationship Id="rId93" Type="http://schemas.openxmlformats.org/officeDocument/2006/relationships/image" Target="../media/image201.png"/><Relationship Id="rId98" Type="http://schemas.openxmlformats.org/officeDocument/2006/relationships/customXml" Target="../ink/ink199.xml"/><Relationship Id="rId121" Type="http://schemas.openxmlformats.org/officeDocument/2006/relationships/image" Target="../media/image215.png"/><Relationship Id="rId142" Type="http://schemas.openxmlformats.org/officeDocument/2006/relationships/customXml" Target="../ink/ink221.xml"/><Relationship Id="rId163" Type="http://schemas.openxmlformats.org/officeDocument/2006/relationships/customXml" Target="../ink/ink232.xml"/><Relationship Id="rId184" Type="http://schemas.openxmlformats.org/officeDocument/2006/relationships/image" Target="../media/image246.png"/><Relationship Id="rId189" Type="http://schemas.openxmlformats.org/officeDocument/2006/relationships/customXml" Target="../ink/ink245.xml"/><Relationship Id="rId3" Type="http://schemas.openxmlformats.org/officeDocument/2006/relationships/image" Target="../media/image1.jpg"/><Relationship Id="rId25" Type="http://schemas.openxmlformats.org/officeDocument/2006/relationships/image" Target="../media/image167.png"/><Relationship Id="rId46" Type="http://schemas.openxmlformats.org/officeDocument/2006/relationships/customXml" Target="../ink/ink173.xml"/><Relationship Id="rId67" Type="http://schemas.openxmlformats.org/officeDocument/2006/relationships/image" Target="../media/image188.png"/><Relationship Id="rId116" Type="http://schemas.openxmlformats.org/officeDocument/2006/relationships/customXml" Target="../ink/ink208.xml"/><Relationship Id="rId137" Type="http://schemas.openxmlformats.org/officeDocument/2006/relationships/image" Target="../media/image223.png"/><Relationship Id="rId158" Type="http://schemas.openxmlformats.org/officeDocument/2006/relationships/customXml" Target="../ink/ink229.xml"/><Relationship Id="rId20" Type="http://schemas.openxmlformats.org/officeDocument/2006/relationships/customXml" Target="../ink/ink160.xml"/><Relationship Id="rId41" Type="http://schemas.openxmlformats.org/officeDocument/2006/relationships/image" Target="../media/image175.png"/><Relationship Id="rId62" Type="http://schemas.openxmlformats.org/officeDocument/2006/relationships/customXml" Target="../ink/ink181.xml"/><Relationship Id="rId83" Type="http://schemas.openxmlformats.org/officeDocument/2006/relationships/image" Target="../media/image196.png"/><Relationship Id="rId88" Type="http://schemas.openxmlformats.org/officeDocument/2006/relationships/customXml" Target="../ink/ink194.xml"/><Relationship Id="rId111" Type="http://schemas.openxmlformats.org/officeDocument/2006/relationships/image" Target="../media/image210.png"/><Relationship Id="rId132" Type="http://schemas.openxmlformats.org/officeDocument/2006/relationships/customXml" Target="../ink/ink216.xml"/><Relationship Id="rId153" Type="http://schemas.openxmlformats.org/officeDocument/2006/relationships/image" Target="../media/image231.png"/><Relationship Id="rId174" Type="http://schemas.openxmlformats.org/officeDocument/2006/relationships/image" Target="../media/image241.png"/><Relationship Id="rId179" Type="http://schemas.openxmlformats.org/officeDocument/2006/relationships/customXml" Target="../ink/ink240.xml"/><Relationship Id="rId195" Type="http://schemas.openxmlformats.org/officeDocument/2006/relationships/customXml" Target="../ink/ink248.xml"/><Relationship Id="rId190" Type="http://schemas.openxmlformats.org/officeDocument/2006/relationships/image" Target="../media/image249.png"/><Relationship Id="rId204" Type="http://schemas.openxmlformats.org/officeDocument/2006/relationships/image" Target="../media/image256.png"/><Relationship Id="rId15" Type="http://schemas.openxmlformats.org/officeDocument/2006/relationships/image" Target="../media/image162.png"/><Relationship Id="rId36" Type="http://schemas.openxmlformats.org/officeDocument/2006/relationships/customXml" Target="../ink/ink168.xml"/><Relationship Id="rId57" Type="http://schemas.openxmlformats.org/officeDocument/2006/relationships/image" Target="../media/image183.png"/><Relationship Id="rId106" Type="http://schemas.openxmlformats.org/officeDocument/2006/relationships/customXml" Target="../ink/ink203.xml"/><Relationship Id="rId127" Type="http://schemas.openxmlformats.org/officeDocument/2006/relationships/image" Target="../media/image218.png"/><Relationship Id="rId10" Type="http://schemas.openxmlformats.org/officeDocument/2006/relationships/customXml" Target="../ink/ink155.xml"/><Relationship Id="rId31" Type="http://schemas.openxmlformats.org/officeDocument/2006/relationships/image" Target="../media/image170.png"/><Relationship Id="rId52" Type="http://schemas.openxmlformats.org/officeDocument/2006/relationships/customXml" Target="../ink/ink176.xml"/><Relationship Id="rId73" Type="http://schemas.openxmlformats.org/officeDocument/2006/relationships/image" Target="../media/image191.png"/><Relationship Id="rId78" Type="http://schemas.openxmlformats.org/officeDocument/2006/relationships/customXml" Target="../ink/ink189.xml"/><Relationship Id="rId94" Type="http://schemas.openxmlformats.org/officeDocument/2006/relationships/customXml" Target="../ink/ink197.xml"/><Relationship Id="rId99" Type="http://schemas.openxmlformats.org/officeDocument/2006/relationships/image" Target="../media/image204.png"/><Relationship Id="rId101" Type="http://schemas.openxmlformats.org/officeDocument/2006/relationships/image" Target="../media/image205.png"/><Relationship Id="rId122" Type="http://schemas.openxmlformats.org/officeDocument/2006/relationships/customXml" Target="../ink/ink211.xml"/><Relationship Id="rId143" Type="http://schemas.openxmlformats.org/officeDocument/2006/relationships/image" Target="../media/image226.png"/><Relationship Id="rId148" Type="http://schemas.openxmlformats.org/officeDocument/2006/relationships/customXml" Target="../ink/ink224.xml"/><Relationship Id="rId164" Type="http://schemas.openxmlformats.org/officeDocument/2006/relationships/image" Target="../media/image236.png"/><Relationship Id="rId169" Type="http://schemas.openxmlformats.org/officeDocument/2006/relationships/customXml" Target="../ink/ink235.xml"/><Relationship Id="rId185" Type="http://schemas.openxmlformats.org/officeDocument/2006/relationships/customXml" Target="../ink/ink243.xml"/><Relationship Id="rId4" Type="http://schemas.openxmlformats.org/officeDocument/2006/relationships/customXml" Target="../ink/ink152.xml"/><Relationship Id="rId9" Type="http://schemas.openxmlformats.org/officeDocument/2006/relationships/image" Target="../media/image159.png"/><Relationship Id="rId180" Type="http://schemas.openxmlformats.org/officeDocument/2006/relationships/image" Target="../media/image244.png"/><Relationship Id="rId26" Type="http://schemas.openxmlformats.org/officeDocument/2006/relationships/customXml" Target="../ink/ink163.xml"/><Relationship Id="rId47" Type="http://schemas.openxmlformats.org/officeDocument/2006/relationships/image" Target="../media/image178.png"/><Relationship Id="rId68" Type="http://schemas.openxmlformats.org/officeDocument/2006/relationships/customXml" Target="../ink/ink184.xml"/><Relationship Id="rId89" Type="http://schemas.openxmlformats.org/officeDocument/2006/relationships/image" Target="../media/image199.png"/><Relationship Id="rId112" Type="http://schemas.openxmlformats.org/officeDocument/2006/relationships/customXml" Target="../ink/ink206.xml"/><Relationship Id="rId133" Type="http://schemas.openxmlformats.org/officeDocument/2006/relationships/image" Target="../media/image221.png"/><Relationship Id="rId154" Type="http://schemas.openxmlformats.org/officeDocument/2006/relationships/customXml" Target="../ink/ink227.xml"/><Relationship Id="rId175" Type="http://schemas.openxmlformats.org/officeDocument/2006/relationships/customXml" Target="../ink/ink238.xml"/><Relationship Id="rId196" Type="http://schemas.openxmlformats.org/officeDocument/2006/relationships/image" Target="../media/image252.png"/><Relationship Id="rId200" Type="http://schemas.openxmlformats.org/officeDocument/2006/relationships/image" Target="../media/image254.png"/></Relationships>
</file>

<file path=ppt/slides/_rels/slide6.xml.rels><?xml version="1.0" encoding="UTF-8" standalone="yes"?>
<Relationships xmlns="http://schemas.openxmlformats.org/package/2006/relationships"><Relationship Id="rId8" Type="http://schemas.openxmlformats.org/officeDocument/2006/relationships/customXml" Target="../ink/ink257.xml"/><Relationship Id="rId13" Type="http://schemas.openxmlformats.org/officeDocument/2006/relationships/image" Target="../media/image263.png"/><Relationship Id="rId18" Type="http://schemas.openxmlformats.org/officeDocument/2006/relationships/customXml" Target="../ink/ink262.xml"/><Relationship Id="rId3" Type="http://schemas.openxmlformats.org/officeDocument/2006/relationships/image" Target="../media/image1.jpg"/><Relationship Id="rId21" Type="http://schemas.openxmlformats.org/officeDocument/2006/relationships/image" Target="../media/image267.png"/><Relationship Id="rId7" Type="http://schemas.openxmlformats.org/officeDocument/2006/relationships/image" Target="../media/image260.png"/><Relationship Id="rId12" Type="http://schemas.openxmlformats.org/officeDocument/2006/relationships/customXml" Target="../ink/ink259.xml"/><Relationship Id="rId17" Type="http://schemas.openxmlformats.org/officeDocument/2006/relationships/image" Target="../media/image265.png"/><Relationship Id="rId2" Type="http://schemas.openxmlformats.org/officeDocument/2006/relationships/notesSlide" Target="../notesSlides/notesSlide6.xml"/><Relationship Id="rId16" Type="http://schemas.openxmlformats.org/officeDocument/2006/relationships/customXml" Target="../ink/ink261.xml"/><Relationship Id="rId20" Type="http://schemas.openxmlformats.org/officeDocument/2006/relationships/customXml" Target="../ink/ink263.xml"/><Relationship Id="rId1" Type="http://schemas.openxmlformats.org/officeDocument/2006/relationships/slideLayout" Target="../slideLayouts/slideLayout1.xml"/><Relationship Id="rId6" Type="http://schemas.openxmlformats.org/officeDocument/2006/relationships/customXml" Target="../ink/ink256.xml"/><Relationship Id="rId11" Type="http://schemas.openxmlformats.org/officeDocument/2006/relationships/image" Target="../media/image262.png"/><Relationship Id="rId5" Type="http://schemas.openxmlformats.org/officeDocument/2006/relationships/image" Target="../media/image259.png"/><Relationship Id="rId15" Type="http://schemas.openxmlformats.org/officeDocument/2006/relationships/image" Target="../media/image264.png"/><Relationship Id="rId10" Type="http://schemas.openxmlformats.org/officeDocument/2006/relationships/customXml" Target="../ink/ink258.xml"/><Relationship Id="rId19" Type="http://schemas.openxmlformats.org/officeDocument/2006/relationships/image" Target="../media/image266.png"/><Relationship Id="rId4" Type="http://schemas.openxmlformats.org/officeDocument/2006/relationships/customXml" Target="../ink/ink255.xml"/><Relationship Id="rId9" Type="http://schemas.openxmlformats.org/officeDocument/2006/relationships/image" Target="../media/image261.png"/><Relationship Id="rId14" Type="http://schemas.openxmlformats.org/officeDocument/2006/relationships/customXml" Target="../ink/ink260.xml"/></Relationships>
</file>

<file path=ppt/slides/_rels/slide7.xml.rels><?xml version="1.0" encoding="UTF-8" standalone="yes"?>
<Relationships xmlns="http://schemas.openxmlformats.org/package/2006/relationships"><Relationship Id="rId8" Type="http://schemas.openxmlformats.org/officeDocument/2006/relationships/customXml" Target="../ink/ink266.xml"/><Relationship Id="rId13" Type="http://schemas.openxmlformats.org/officeDocument/2006/relationships/image" Target="../media/image272.png"/><Relationship Id="rId18" Type="http://schemas.openxmlformats.org/officeDocument/2006/relationships/customXml" Target="../ink/ink271.xml"/><Relationship Id="rId3" Type="http://schemas.openxmlformats.org/officeDocument/2006/relationships/image" Target="../media/image1.jpg"/><Relationship Id="rId21" Type="http://schemas.openxmlformats.org/officeDocument/2006/relationships/image" Target="../media/image276.png"/><Relationship Id="rId7" Type="http://schemas.openxmlformats.org/officeDocument/2006/relationships/image" Target="../media/image269.png"/><Relationship Id="rId12" Type="http://schemas.openxmlformats.org/officeDocument/2006/relationships/customXml" Target="../ink/ink268.xml"/><Relationship Id="rId17" Type="http://schemas.openxmlformats.org/officeDocument/2006/relationships/image" Target="../media/image274.png"/><Relationship Id="rId2" Type="http://schemas.openxmlformats.org/officeDocument/2006/relationships/notesSlide" Target="../notesSlides/notesSlide7.xml"/><Relationship Id="rId16" Type="http://schemas.openxmlformats.org/officeDocument/2006/relationships/customXml" Target="../ink/ink270.xml"/><Relationship Id="rId20" Type="http://schemas.openxmlformats.org/officeDocument/2006/relationships/customXml" Target="../ink/ink272.xml"/><Relationship Id="rId1" Type="http://schemas.openxmlformats.org/officeDocument/2006/relationships/slideLayout" Target="../slideLayouts/slideLayout1.xml"/><Relationship Id="rId6" Type="http://schemas.openxmlformats.org/officeDocument/2006/relationships/customXml" Target="../ink/ink265.xml"/><Relationship Id="rId11" Type="http://schemas.openxmlformats.org/officeDocument/2006/relationships/image" Target="../media/image271.png"/><Relationship Id="rId5" Type="http://schemas.openxmlformats.org/officeDocument/2006/relationships/image" Target="../media/image268.png"/><Relationship Id="rId15" Type="http://schemas.openxmlformats.org/officeDocument/2006/relationships/image" Target="../media/image273.png"/><Relationship Id="rId23" Type="http://schemas.openxmlformats.org/officeDocument/2006/relationships/image" Target="../media/image277.png"/><Relationship Id="rId10" Type="http://schemas.openxmlformats.org/officeDocument/2006/relationships/customXml" Target="../ink/ink267.xml"/><Relationship Id="rId19" Type="http://schemas.openxmlformats.org/officeDocument/2006/relationships/image" Target="../media/image275.png"/><Relationship Id="rId4" Type="http://schemas.openxmlformats.org/officeDocument/2006/relationships/customXml" Target="../ink/ink264.xml"/><Relationship Id="rId9" Type="http://schemas.openxmlformats.org/officeDocument/2006/relationships/image" Target="../media/image270.png"/><Relationship Id="rId14" Type="http://schemas.openxmlformats.org/officeDocument/2006/relationships/customXml" Target="../ink/ink269.xml"/><Relationship Id="rId22" Type="http://schemas.openxmlformats.org/officeDocument/2006/relationships/customXml" Target="../ink/ink273.xml"/></Relationships>
</file>

<file path=ppt/slides/_rels/slide8.xml.rels><?xml version="1.0" encoding="UTF-8" standalone="yes"?>
<Relationships xmlns="http://schemas.openxmlformats.org/package/2006/relationships"><Relationship Id="rId8" Type="http://schemas.openxmlformats.org/officeDocument/2006/relationships/customXml" Target="../ink/ink276.xml"/><Relationship Id="rId13" Type="http://schemas.openxmlformats.org/officeDocument/2006/relationships/image" Target="../media/image282.png"/><Relationship Id="rId3" Type="http://schemas.openxmlformats.org/officeDocument/2006/relationships/image" Target="../media/image1.jpg"/><Relationship Id="rId7" Type="http://schemas.openxmlformats.org/officeDocument/2006/relationships/image" Target="../media/image279.png"/><Relationship Id="rId12" Type="http://schemas.openxmlformats.org/officeDocument/2006/relationships/customXml" Target="../ink/ink278.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275.xml"/><Relationship Id="rId11" Type="http://schemas.openxmlformats.org/officeDocument/2006/relationships/image" Target="../media/image281.png"/><Relationship Id="rId5" Type="http://schemas.openxmlformats.org/officeDocument/2006/relationships/image" Target="../media/image278.png"/><Relationship Id="rId10" Type="http://schemas.openxmlformats.org/officeDocument/2006/relationships/customXml" Target="../ink/ink277.xml"/><Relationship Id="rId4" Type="http://schemas.openxmlformats.org/officeDocument/2006/relationships/customXml" Target="../ink/ink274.xml"/><Relationship Id="rId9" Type="http://schemas.openxmlformats.org/officeDocument/2006/relationships/image" Target="../media/image280.png"/></Relationships>
</file>

<file path=ppt/slides/_rels/slide9.xml.rels><?xml version="1.0" encoding="UTF-8" standalone="yes"?>
<Relationships xmlns="http://schemas.openxmlformats.org/package/2006/relationships"><Relationship Id="rId8" Type="http://schemas.openxmlformats.org/officeDocument/2006/relationships/customXml" Target="../ink/ink281.xml"/><Relationship Id="rId13" Type="http://schemas.openxmlformats.org/officeDocument/2006/relationships/image" Target="../media/image287.png"/><Relationship Id="rId3" Type="http://schemas.openxmlformats.org/officeDocument/2006/relationships/image" Target="../media/image1.jpg"/><Relationship Id="rId7" Type="http://schemas.openxmlformats.org/officeDocument/2006/relationships/image" Target="../media/image284.png"/><Relationship Id="rId12" Type="http://schemas.openxmlformats.org/officeDocument/2006/relationships/customXml" Target="../ink/ink283.xml"/><Relationship Id="rId17" Type="http://schemas.openxmlformats.org/officeDocument/2006/relationships/image" Target="../media/image289.png"/><Relationship Id="rId2" Type="http://schemas.openxmlformats.org/officeDocument/2006/relationships/notesSlide" Target="../notesSlides/notesSlide9.xml"/><Relationship Id="rId16" Type="http://schemas.openxmlformats.org/officeDocument/2006/relationships/customXml" Target="../ink/ink285.xml"/><Relationship Id="rId1" Type="http://schemas.openxmlformats.org/officeDocument/2006/relationships/slideLayout" Target="../slideLayouts/slideLayout1.xml"/><Relationship Id="rId6" Type="http://schemas.openxmlformats.org/officeDocument/2006/relationships/customXml" Target="../ink/ink280.xml"/><Relationship Id="rId11" Type="http://schemas.openxmlformats.org/officeDocument/2006/relationships/image" Target="../media/image286.png"/><Relationship Id="rId5" Type="http://schemas.openxmlformats.org/officeDocument/2006/relationships/image" Target="../media/image283.png"/><Relationship Id="rId15" Type="http://schemas.openxmlformats.org/officeDocument/2006/relationships/image" Target="../media/image288.png"/><Relationship Id="rId10" Type="http://schemas.openxmlformats.org/officeDocument/2006/relationships/customXml" Target="../ink/ink282.xml"/><Relationship Id="rId4" Type="http://schemas.openxmlformats.org/officeDocument/2006/relationships/customXml" Target="../ink/ink279.xml"/><Relationship Id="rId9" Type="http://schemas.openxmlformats.org/officeDocument/2006/relationships/image" Target="../media/image285.png"/><Relationship Id="rId14" Type="http://schemas.openxmlformats.org/officeDocument/2006/relationships/customXml" Target="../ink/ink28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C5A761A2-2CFF-4B3B-BC89-DF8CA671C0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89104" y="683025"/>
            <a:ext cx="8759597" cy="1592654"/>
          </a:xfrm>
          <a:prstGeom prst="rect">
            <a:avLst/>
          </a:prstGeom>
        </p:spPr>
      </p:pic>
      <p:pic>
        <p:nvPicPr>
          <p:cNvPr id="9" name="Graphic 8">
            <a:extLst>
              <a:ext uri="{FF2B5EF4-FFF2-40B4-BE49-F238E27FC236}">
                <a16:creationId xmlns:a16="http://schemas.microsoft.com/office/drawing/2014/main" id="{9BF6595C-CF46-411F-96EC-8AC8128BC3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05553" y="2928464"/>
            <a:ext cx="5826691" cy="1846613"/>
          </a:xfrm>
          <a:prstGeom prst="rect">
            <a:avLst/>
          </a:prstGeom>
        </p:spPr>
      </p:pic>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529045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1726" y="99860"/>
            <a:ext cx="9882501" cy="5016758"/>
          </a:xfrm>
          <a:prstGeom prst="rect">
            <a:avLst/>
          </a:prstGeom>
          <a:noFill/>
        </p:spPr>
        <p:txBody>
          <a:bodyPr wrap="square" rtlCol="0">
            <a:spAutoFit/>
          </a:bodyPr>
          <a:lstStyle/>
          <a:p>
            <a:r>
              <a:rPr lang="en-US" sz="3200" b="1">
                <a:solidFill>
                  <a:schemeClr val="bg1"/>
                </a:solidFill>
                <a:cs typeface="+mj-cs"/>
              </a:rPr>
              <a:t>Romans 1:19-21</a:t>
            </a:r>
          </a:p>
          <a:p>
            <a:r>
              <a:rPr lang="en-US" sz="3200">
                <a:solidFill>
                  <a:schemeClr val="bg1"/>
                </a:solidFill>
                <a:cs typeface="+mj-cs"/>
              </a:rPr>
              <a:t>1:19 Because that which may be known of God is manifest in them; for God hath shewed it unto them. 1:20 For the invisible things of him from the creation of the world are clearly seen, being understood by the things that are made, even his eternal power and Godhead; so that they are without excuse: 1:21  Because that, when they knew God, they glorified him not as God, neither were thankful; but became vain in their imaginations, and their foolish heart was darkened. (KJV)R</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65F6E5D-7C96-433D-97F7-3D60FC53DD4B}"/>
                  </a:ext>
                </a:extLst>
              </p14:cNvPr>
              <p14:cNvContentPartPr/>
              <p14:nvPr/>
            </p14:nvContentPartPr>
            <p14:xfrm>
              <a:off x="8392685" y="1612717"/>
              <a:ext cx="1476000" cy="72000"/>
            </p14:xfrm>
          </p:contentPart>
        </mc:Choice>
        <mc:Fallback xmlns="">
          <p:pic>
            <p:nvPicPr>
              <p:cNvPr id="4" name="Ink 3">
                <a:extLst>
                  <a:ext uri="{FF2B5EF4-FFF2-40B4-BE49-F238E27FC236}">
                    <a16:creationId xmlns:a16="http://schemas.microsoft.com/office/drawing/2014/main" id="{265F6E5D-7C96-433D-97F7-3D60FC53DD4B}"/>
                  </a:ext>
                </a:extLst>
              </p:cNvPr>
              <p:cNvPicPr/>
              <p:nvPr/>
            </p:nvPicPr>
            <p:blipFill>
              <a:blip r:embed="rId5"/>
              <a:stretch>
                <a:fillRect/>
              </a:stretch>
            </p:blipFill>
            <p:spPr>
              <a:xfrm>
                <a:off x="8375045" y="1594717"/>
                <a:ext cx="1511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E4932AA-489A-4BB6-8132-2FA4E05E01DF}"/>
                  </a:ext>
                </a:extLst>
              </p14:cNvPr>
              <p14:cNvContentPartPr/>
              <p14:nvPr/>
            </p14:nvContentPartPr>
            <p14:xfrm>
              <a:off x="429485" y="2090437"/>
              <a:ext cx="9388440" cy="106920"/>
            </p14:xfrm>
          </p:contentPart>
        </mc:Choice>
        <mc:Fallback xmlns="">
          <p:pic>
            <p:nvPicPr>
              <p:cNvPr id="5" name="Ink 4">
                <a:extLst>
                  <a:ext uri="{FF2B5EF4-FFF2-40B4-BE49-F238E27FC236}">
                    <a16:creationId xmlns:a16="http://schemas.microsoft.com/office/drawing/2014/main" id="{EE4932AA-489A-4BB6-8132-2FA4E05E01DF}"/>
                  </a:ext>
                </a:extLst>
              </p:cNvPr>
              <p:cNvPicPr/>
              <p:nvPr/>
            </p:nvPicPr>
            <p:blipFill>
              <a:blip r:embed="rId7"/>
              <a:stretch>
                <a:fillRect/>
              </a:stretch>
            </p:blipFill>
            <p:spPr>
              <a:xfrm>
                <a:off x="411485" y="2072797"/>
                <a:ext cx="9424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DDC6967-F93C-46E4-A796-8BE75741541C}"/>
                  </a:ext>
                </a:extLst>
              </p14:cNvPr>
              <p14:cNvContentPartPr/>
              <p14:nvPr/>
            </p14:nvContentPartPr>
            <p14:xfrm>
              <a:off x="641525" y="2533957"/>
              <a:ext cx="8575920" cy="110160"/>
            </p14:xfrm>
          </p:contentPart>
        </mc:Choice>
        <mc:Fallback xmlns="">
          <p:pic>
            <p:nvPicPr>
              <p:cNvPr id="7" name="Ink 6">
                <a:extLst>
                  <a:ext uri="{FF2B5EF4-FFF2-40B4-BE49-F238E27FC236}">
                    <a16:creationId xmlns:a16="http://schemas.microsoft.com/office/drawing/2014/main" id="{9DDC6967-F93C-46E4-A796-8BE75741541C}"/>
                  </a:ext>
                </a:extLst>
              </p:cNvPr>
              <p:cNvPicPr/>
              <p:nvPr/>
            </p:nvPicPr>
            <p:blipFill>
              <a:blip r:embed="rId9"/>
              <a:stretch>
                <a:fillRect/>
              </a:stretch>
            </p:blipFill>
            <p:spPr>
              <a:xfrm>
                <a:off x="623525" y="2516317"/>
                <a:ext cx="8611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BF4D480A-5880-4570-B7AD-97F54D962EC5}"/>
                  </a:ext>
                </a:extLst>
              </p14:cNvPr>
              <p14:cNvContentPartPr/>
              <p14:nvPr/>
            </p14:nvContentPartPr>
            <p14:xfrm>
              <a:off x="715325" y="4413877"/>
              <a:ext cx="8857800" cy="247680"/>
            </p14:xfrm>
          </p:contentPart>
        </mc:Choice>
        <mc:Fallback xmlns="">
          <p:pic>
            <p:nvPicPr>
              <p:cNvPr id="16" name="Ink 15">
                <a:extLst>
                  <a:ext uri="{FF2B5EF4-FFF2-40B4-BE49-F238E27FC236}">
                    <a16:creationId xmlns:a16="http://schemas.microsoft.com/office/drawing/2014/main" id="{BF4D480A-5880-4570-B7AD-97F54D962EC5}"/>
                  </a:ext>
                </a:extLst>
              </p:cNvPr>
              <p:cNvPicPr/>
              <p:nvPr/>
            </p:nvPicPr>
            <p:blipFill>
              <a:blip r:embed="rId11"/>
              <a:stretch>
                <a:fillRect/>
              </a:stretch>
            </p:blipFill>
            <p:spPr>
              <a:xfrm>
                <a:off x="697685" y="4395877"/>
                <a:ext cx="88934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F2E911AF-9D4C-43E4-9603-D83CC0CC99C0}"/>
                  </a:ext>
                </a:extLst>
              </p14:cNvPr>
              <p14:cNvContentPartPr/>
              <p14:nvPr/>
            </p14:nvContentPartPr>
            <p14:xfrm>
              <a:off x="946805" y="4944517"/>
              <a:ext cx="3545280" cy="107280"/>
            </p14:xfrm>
          </p:contentPart>
        </mc:Choice>
        <mc:Fallback xmlns="">
          <p:pic>
            <p:nvPicPr>
              <p:cNvPr id="17" name="Ink 16">
                <a:extLst>
                  <a:ext uri="{FF2B5EF4-FFF2-40B4-BE49-F238E27FC236}">
                    <a16:creationId xmlns:a16="http://schemas.microsoft.com/office/drawing/2014/main" id="{F2E911AF-9D4C-43E4-9603-D83CC0CC99C0}"/>
                  </a:ext>
                </a:extLst>
              </p:cNvPr>
              <p:cNvPicPr/>
              <p:nvPr/>
            </p:nvPicPr>
            <p:blipFill>
              <a:blip r:embed="rId13"/>
              <a:stretch>
                <a:fillRect/>
              </a:stretch>
            </p:blipFill>
            <p:spPr>
              <a:xfrm>
                <a:off x="929165" y="4926877"/>
                <a:ext cx="3580920" cy="142920"/>
              </a:xfrm>
              <a:prstGeom prst="rect">
                <a:avLst/>
              </a:prstGeom>
            </p:spPr>
          </p:pic>
        </mc:Fallback>
      </mc:AlternateContent>
      <p:grpSp>
        <p:nvGrpSpPr>
          <p:cNvPr id="19" name="Group 18">
            <a:extLst>
              <a:ext uri="{FF2B5EF4-FFF2-40B4-BE49-F238E27FC236}">
                <a16:creationId xmlns:a16="http://schemas.microsoft.com/office/drawing/2014/main" id="{26B5DB2B-97F6-4366-9CC7-DB6A8E383164}"/>
              </a:ext>
            </a:extLst>
          </p:cNvPr>
          <p:cNvGrpSpPr/>
          <p:nvPr/>
        </p:nvGrpSpPr>
        <p:grpSpPr>
          <a:xfrm>
            <a:off x="358565" y="2976757"/>
            <a:ext cx="9600120" cy="672120"/>
            <a:chOff x="358565" y="2976757"/>
            <a:chExt cx="9600120" cy="672120"/>
          </a:xfrm>
        </p:grpSpPr>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573F76BC-CF18-458A-ADCA-96031A6C33B8}"/>
                    </a:ext>
                  </a:extLst>
                </p14:cNvPr>
                <p14:cNvContentPartPr/>
                <p14:nvPr/>
              </p14:nvContentPartPr>
              <p14:xfrm>
                <a:off x="358565" y="3039397"/>
                <a:ext cx="7464960" cy="61920"/>
              </p14:xfrm>
            </p:contentPart>
          </mc:Choice>
          <mc:Fallback xmlns="">
            <p:pic>
              <p:nvPicPr>
                <p:cNvPr id="9" name="Ink 8">
                  <a:extLst>
                    <a:ext uri="{FF2B5EF4-FFF2-40B4-BE49-F238E27FC236}">
                      <a16:creationId xmlns:a16="http://schemas.microsoft.com/office/drawing/2014/main" id="{573F76BC-CF18-458A-ADCA-96031A6C33B8}"/>
                    </a:ext>
                  </a:extLst>
                </p:cNvPr>
                <p:cNvPicPr/>
                <p:nvPr/>
              </p:nvPicPr>
              <p:blipFill>
                <a:blip r:embed="rId15"/>
                <a:stretch>
                  <a:fillRect/>
                </a:stretch>
              </p:blipFill>
              <p:spPr>
                <a:xfrm>
                  <a:off x="340925" y="3021397"/>
                  <a:ext cx="7500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9BEE7A5C-CC65-46D5-8D7B-9FBF26433F44}"/>
                    </a:ext>
                  </a:extLst>
                </p14:cNvPr>
                <p14:cNvContentPartPr/>
                <p14:nvPr/>
              </p14:nvContentPartPr>
              <p14:xfrm>
                <a:off x="8105045" y="2976757"/>
                <a:ext cx="1819800" cy="119520"/>
              </p14:xfrm>
            </p:contentPart>
          </mc:Choice>
          <mc:Fallback xmlns="">
            <p:pic>
              <p:nvPicPr>
                <p:cNvPr id="11" name="Ink 10">
                  <a:extLst>
                    <a:ext uri="{FF2B5EF4-FFF2-40B4-BE49-F238E27FC236}">
                      <a16:creationId xmlns:a16="http://schemas.microsoft.com/office/drawing/2014/main" id="{9BEE7A5C-CC65-46D5-8D7B-9FBF26433F44}"/>
                    </a:ext>
                  </a:extLst>
                </p:cNvPr>
                <p:cNvPicPr/>
                <p:nvPr/>
              </p:nvPicPr>
              <p:blipFill>
                <a:blip r:embed="rId17"/>
                <a:stretch>
                  <a:fillRect/>
                </a:stretch>
              </p:blipFill>
              <p:spPr>
                <a:xfrm>
                  <a:off x="8087045" y="2958757"/>
                  <a:ext cx="1855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FBC2D307-6746-4A58-AD24-A959647E48BF}"/>
                    </a:ext>
                  </a:extLst>
                </p14:cNvPr>
                <p14:cNvContentPartPr/>
                <p14:nvPr/>
              </p14:nvContentPartPr>
              <p14:xfrm>
                <a:off x="595085" y="3564997"/>
                <a:ext cx="2950920" cy="83880"/>
              </p14:xfrm>
            </p:contentPart>
          </mc:Choice>
          <mc:Fallback xmlns="">
            <p:pic>
              <p:nvPicPr>
                <p:cNvPr id="13" name="Ink 12">
                  <a:extLst>
                    <a:ext uri="{FF2B5EF4-FFF2-40B4-BE49-F238E27FC236}">
                      <a16:creationId xmlns:a16="http://schemas.microsoft.com/office/drawing/2014/main" id="{FBC2D307-6746-4A58-AD24-A959647E48BF}"/>
                    </a:ext>
                  </a:extLst>
                </p:cNvPr>
                <p:cNvPicPr/>
                <p:nvPr/>
              </p:nvPicPr>
              <p:blipFill>
                <a:blip r:embed="rId19"/>
                <a:stretch>
                  <a:fillRect/>
                </a:stretch>
              </p:blipFill>
              <p:spPr>
                <a:xfrm>
                  <a:off x="577085" y="3547357"/>
                  <a:ext cx="2986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DFC5659F-97C4-49B5-9E56-E075283CCDE7}"/>
                    </a:ext>
                  </a:extLst>
                </p14:cNvPr>
                <p14:cNvContentPartPr/>
                <p14:nvPr/>
              </p14:nvContentPartPr>
              <p14:xfrm>
                <a:off x="7010645" y="3085477"/>
                <a:ext cx="2948040" cy="533880"/>
              </p14:xfrm>
            </p:contentPart>
          </mc:Choice>
          <mc:Fallback xmlns="">
            <p:pic>
              <p:nvPicPr>
                <p:cNvPr id="18" name="Ink 17">
                  <a:extLst>
                    <a:ext uri="{FF2B5EF4-FFF2-40B4-BE49-F238E27FC236}">
                      <a16:creationId xmlns:a16="http://schemas.microsoft.com/office/drawing/2014/main" id="{DFC5659F-97C4-49B5-9E56-E075283CCDE7}"/>
                    </a:ext>
                  </a:extLst>
                </p:cNvPr>
                <p:cNvPicPr/>
                <p:nvPr/>
              </p:nvPicPr>
              <p:blipFill>
                <a:blip r:embed="rId21"/>
                <a:stretch>
                  <a:fillRect/>
                </a:stretch>
              </p:blipFill>
              <p:spPr>
                <a:xfrm>
                  <a:off x="6993005" y="3067477"/>
                  <a:ext cx="2983680" cy="569520"/>
                </a:xfrm>
                <a:prstGeom prst="rect">
                  <a:avLst/>
                </a:prstGeom>
              </p:spPr>
            </p:pic>
          </mc:Fallback>
        </mc:AlternateContent>
      </p:grpSp>
      <p:grpSp>
        <p:nvGrpSpPr>
          <p:cNvPr id="21" name="Group 20">
            <a:extLst>
              <a:ext uri="{FF2B5EF4-FFF2-40B4-BE49-F238E27FC236}">
                <a16:creationId xmlns:a16="http://schemas.microsoft.com/office/drawing/2014/main" id="{839ED723-C3E0-446E-86DD-AEB61BF3C857}"/>
              </a:ext>
            </a:extLst>
          </p:cNvPr>
          <p:cNvGrpSpPr/>
          <p:nvPr/>
        </p:nvGrpSpPr>
        <p:grpSpPr>
          <a:xfrm>
            <a:off x="444965" y="3520717"/>
            <a:ext cx="9288000" cy="605160"/>
            <a:chOff x="444965" y="3520717"/>
            <a:chExt cx="9288000" cy="605160"/>
          </a:xfrm>
        </p:grpSpPr>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C36044B2-8251-4880-8A61-1EA469E53822}"/>
                    </a:ext>
                  </a:extLst>
                </p14:cNvPr>
                <p14:cNvContentPartPr/>
                <p14:nvPr/>
              </p14:nvContentPartPr>
              <p14:xfrm>
                <a:off x="4981685" y="3555277"/>
                <a:ext cx="4480560" cy="53640"/>
              </p14:xfrm>
            </p:contentPart>
          </mc:Choice>
          <mc:Fallback xmlns="">
            <p:pic>
              <p:nvPicPr>
                <p:cNvPr id="14" name="Ink 13">
                  <a:extLst>
                    <a:ext uri="{FF2B5EF4-FFF2-40B4-BE49-F238E27FC236}">
                      <a16:creationId xmlns:a16="http://schemas.microsoft.com/office/drawing/2014/main" id="{C36044B2-8251-4880-8A61-1EA469E53822}"/>
                    </a:ext>
                  </a:extLst>
                </p:cNvPr>
                <p:cNvPicPr/>
                <p:nvPr/>
              </p:nvPicPr>
              <p:blipFill>
                <a:blip r:embed="rId23"/>
                <a:stretch>
                  <a:fillRect/>
                </a:stretch>
              </p:blipFill>
              <p:spPr>
                <a:xfrm>
                  <a:off x="4964045" y="3537637"/>
                  <a:ext cx="4516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1560AEDF-E466-4077-821F-7FA902EB115D}"/>
                    </a:ext>
                  </a:extLst>
                </p14:cNvPr>
                <p14:cNvContentPartPr/>
                <p14:nvPr/>
              </p14:nvContentPartPr>
              <p14:xfrm>
                <a:off x="585365" y="4003117"/>
                <a:ext cx="9147600" cy="120960"/>
              </p14:xfrm>
            </p:contentPart>
          </mc:Choice>
          <mc:Fallback xmlns="">
            <p:pic>
              <p:nvPicPr>
                <p:cNvPr id="15" name="Ink 14">
                  <a:extLst>
                    <a:ext uri="{FF2B5EF4-FFF2-40B4-BE49-F238E27FC236}">
                      <a16:creationId xmlns:a16="http://schemas.microsoft.com/office/drawing/2014/main" id="{1560AEDF-E466-4077-821F-7FA902EB115D}"/>
                    </a:ext>
                  </a:extLst>
                </p:cNvPr>
                <p:cNvPicPr/>
                <p:nvPr/>
              </p:nvPicPr>
              <p:blipFill>
                <a:blip r:embed="rId25"/>
                <a:stretch>
                  <a:fillRect/>
                </a:stretch>
              </p:blipFill>
              <p:spPr>
                <a:xfrm>
                  <a:off x="567365" y="3985117"/>
                  <a:ext cx="9183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B0FBFFF9-0974-4C05-80A4-12AC7768DFA3}"/>
                    </a:ext>
                  </a:extLst>
                </p14:cNvPr>
                <p14:cNvContentPartPr/>
                <p14:nvPr/>
              </p14:nvContentPartPr>
              <p14:xfrm>
                <a:off x="444965" y="3520717"/>
                <a:ext cx="5821560" cy="605160"/>
              </p14:xfrm>
            </p:contentPart>
          </mc:Choice>
          <mc:Fallback xmlns="">
            <p:pic>
              <p:nvPicPr>
                <p:cNvPr id="20" name="Ink 19">
                  <a:extLst>
                    <a:ext uri="{FF2B5EF4-FFF2-40B4-BE49-F238E27FC236}">
                      <a16:creationId xmlns:a16="http://schemas.microsoft.com/office/drawing/2014/main" id="{B0FBFFF9-0974-4C05-80A4-12AC7768DFA3}"/>
                    </a:ext>
                  </a:extLst>
                </p:cNvPr>
                <p:cNvPicPr/>
                <p:nvPr/>
              </p:nvPicPr>
              <p:blipFill>
                <a:blip r:embed="rId27"/>
                <a:stretch>
                  <a:fillRect/>
                </a:stretch>
              </p:blipFill>
              <p:spPr>
                <a:xfrm>
                  <a:off x="427325" y="3502717"/>
                  <a:ext cx="5857200" cy="640800"/>
                </a:xfrm>
                <a:prstGeom prst="rect">
                  <a:avLst/>
                </a:prstGeom>
              </p:spPr>
            </p:pic>
          </mc:Fallback>
        </mc:AlternateContent>
      </p:grpSp>
    </p:spTree>
    <p:extLst>
      <p:ext uri="{BB962C8B-B14F-4D97-AF65-F5344CB8AC3E}">
        <p14:creationId xmlns:p14="http://schemas.microsoft.com/office/powerpoint/2010/main" val="3390091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25829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1726" y="99860"/>
            <a:ext cx="9882501" cy="6063198"/>
          </a:xfrm>
          <a:prstGeom prst="rect">
            <a:avLst/>
          </a:prstGeom>
          <a:noFill/>
        </p:spPr>
        <p:txBody>
          <a:bodyPr wrap="square" rtlCol="0">
            <a:spAutoFit/>
          </a:bodyPr>
          <a:lstStyle/>
          <a:p>
            <a:pPr algn="r"/>
            <a:r>
              <a:rPr lang="he-IL" sz="3200" b="1">
                <a:solidFill>
                  <a:srgbClr val="FFFF00"/>
                </a:solidFill>
                <a:cs typeface="+mj-cs"/>
              </a:rPr>
              <a:t>ספר שמות פרק יט</a:t>
            </a:r>
          </a:p>
          <a:p>
            <a:pPr algn="r"/>
            <a:r>
              <a:rPr lang="he-IL" sz="3200">
                <a:solidFill>
                  <a:srgbClr val="FFFF00"/>
                </a:solidFill>
                <a:cs typeface="+mj-cs"/>
              </a:rPr>
              <a:t>ו   וְאַתֶּם תִּהְיוּ-לִי מַמְלֶכֶת כֹּהֲנִים וְגוֹי קָדוֹשׁ אֵלֶּה הַדְּבָרִים אֲשֶׁר תְּדַבֵּר אֶל-בְּנֵי יִשְֹרָאֵל:</a:t>
            </a:r>
          </a:p>
          <a:p>
            <a:r>
              <a:rPr lang="en-US" sz="2700" b="1">
                <a:solidFill>
                  <a:schemeClr val="bg1"/>
                </a:solidFill>
                <a:cs typeface="+mj-cs"/>
              </a:rPr>
              <a:t>Shemot / Exodus 19:6</a:t>
            </a:r>
          </a:p>
          <a:p>
            <a:r>
              <a:rPr lang="en-US" sz="2700">
                <a:solidFill>
                  <a:schemeClr val="bg1"/>
                </a:solidFill>
                <a:cs typeface="+mj-cs"/>
              </a:rPr>
              <a:t>And ye shall be unto me a kingdom of priests, and a holy nation. These are the words which thou shalt speak unto the children of Israel. (KJV)</a:t>
            </a:r>
          </a:p>
          <a:p>
            <a:pPr algn="r"/>
            <a:r>
              <a:rPr lang="en-US" sz="3200" b="1">
                <a:solidFill>
                  <a:srgbClr val="FFC000"/>
                </a:solidFill>
                <a:cs typeface="+mj-cs"/>
              </a:rPr>
              <a:t>Peshitta - Revelation 5:10</a:t>
            </a:r>
          </a:p>
          <a:p>
            <a:pPr algn="r"/>
            <a:r>
              <a:rPr lang="syr-SY" sz="3200" b="1">
                <a:solidFill>
                  <a:srgbClr val="FFC000"/>
                </a:solidFill>
                <a:cs typeface="+mj-cs"/>
              </a:rPr>
              <a:t>ܝ   ܘܰܥܒ݂ܰܕ݁ܬ݁ ܐܶܢܽܘܢ ܠܰܐܠܳܗܰܢ ܡܰܠܟ݁ܽܘܬ݂ܳܐ ܘܟ݂ܳܗ̈ܢܶܐ ܘܡܰܠܟ̈݁ܶܐ ܘܢܰܡܠܟ݂ܽܘܢ ܥܰܠ ܐܰܪܥܳܐ</a:t>
            </a:r>
          </a:p>
          <a:p>
            <a:r>
              <a:rPr lang="en-US" sz="2700" b="1">
                <a:solidFill>
                  <a:schemeClr val="bg1"/>
                </a:solidFill>
                <a:cs typeface="+mj-cs"/>
              </a:rPr>
              <a:t>Revelation 5:10</a:t>
            </a:r>
          </a:p>
          <a:p>
            <a:r>
              <a:rPr lang="en-US" sz="2700">
                <a:solidFill>
                  <a:schemeClr val="bg1"/>
                </a:solidFill>
                <a:cs typeface="+mj-cs"/>
              </a:rPr>
              <a:t>5:10 You have made them to be a kingdom and priests to serve our God, and they will reign on the earth. (NIV)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4F03694C-386C-4433-8E5D-423215467753}"/>
                  </a:ext>
                </a:extLst>
              </p14:cNvPr>
              <p14:cNvContentPartPr/>
              <p14:nvPr/>
            </p14:nvContentPartPr>
            <p14:xfrm>
              <a:off x="4443485" y="1212757"/>
              <a:ext cx="1387800" cy="90720"/>
            </p14:xfrm>
          </p:contentPart>
        </mc:Choice>
        <mc:Fallback xmlns="">
          <p:pic>
            <p:nvPicPr>
              <p:cNvPr id="9" name="Ink 8">
                <a:extLst>
                  <a:ext uri="{FF2B5EF4-FFF2-40B4-BE49-F238E27FC236}">
                    <a16:creationId xmlns:a16="http://schemas.microsoft.com/office/drawing/2014/main" id="{4F03694C-386C-4433-8E5D-423215467753}"/>
                  </a:ext>
                </a:extLst>
              </p:cNvPr>
              <p:cNvPicPr/>
              <p:nvPr/>
            </p:nvPicPr>
            <p:blipFill>
              <a:blip r:embed="rId5"/>
              <a:stretch>
                <a:fillRect/>
              </a:stretch>
            </p:blipFill>
            <p:spPr>
              <a:xfrm>
                <a:off x="4425845" y="1194757"/>
                <a:ext cx="1423440" cy="126360"/>
              </a:xfrm>
              <a:prstGeom prst="rect">
                <a:avLst/>
              </a:prstGeom>
            </p:spPr>
          </p:pic>
        </mc:Fallback>
      </mc:AlternateContent>
      <p:grpSp>
        <p:nvGrpSpPr>
          <p:cNvPr id="13" name="Group 12">
            <a:extLst>
              <a:ext uri="{FF2B5EF4-FFF2-40B4-BE49-F238E27FC236}">
                <a16:creationId xmlns:a16="http://schemas.microsoft.com/office/drawing/2014/main" id="{909A53E3-2DFD-449C-93C7-EB0EE7546CE9}"/>
              </a:ext>
            </a:extLst>
          </p:cNvPr>
          <p:cNvGrpSpPr/>
          <p:nvPr/>
        </p:nvGrpSpPr>
        <p:grpSpPr>
          <a:xfrm>
            <a:off x="595085" y="1105477"/>
            <a:ext cx="9133560" cy="153720"/>
            <a:chOff x="595085" y="1105477"/>
            <a:chExt cx="9133560" cy="15372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5AEEEF6-1152-413D-AD17-0EAF48DAEC18}"/>
                    </a:ext>
                  </a:extLst>
                </p14:cNvPr>
                <p14:cNvContentPartPr/>
                <p14:nvPr/>
              </p14:nvContentPartPr>
              <p14:xfrm>
                <a:off x="6806525" y="1105477"/>
                <a:ext cx="2922120" cy="97920"/>
              </p14:xfrm>
            </p:contentPart>
          </mc:Choice>
          <mc:Fallback xmlns="">
            <p:pic>
              <p:nvPicPr>
                <p:cNvPr id="4" name="Ink 3">
                  <a:extLst>
                    <a:ext uri="{FF2B5EF4-FFF2-40B4-BE49-F238E27FC236}">
                      <a16:creationId xmlns:a16="http://schemas.microsoft.com/office/drawing/2014/main" id="{05AEEEF6-1152-413D-AD17-0EAF48DAEC18}"/>
                    </a:ext>
                  </a:extLst>
                </p:cNvPr>
                <p:cNvPicPr/>
                <p:nvPr/>
              </p:nvPicPr>
              <p:blipFill>
                <a:blip r:embed="rId7"/>
                <a:stretch>
                  <a:fillRect/>
                </a:stretch>
              </p:blipFill>
              <p:spPr>
                <a:xfrm>
                  <a:off x="6788885" y="1087837"/>
                  <a:ext cx="2957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483E4FD-5FD4-4C2A-ACC7-DB8CEEDA51D0}"/>
                    </a:ext>
                  </a:extLst>
                </p14:cNvPr>
                <p14:cNvContentPartPr/>
                <p14:nvPr/>
              </p14:nvContentPartPr>
              <p14:xfrm>
                <a:off x="5887805" y="1136437"/>
                <a:ext cx="833760" cy="37080"/>
              </p14:xfrm>
            </p:contentPart>
          </mc:Choice>
          <mc:Fallback xmlns="">
            <p:pic>
              <p:nvPicPr>
                <p:cNvPr id="5" name="Ink 4">
                  <a:extLst>
                    <a:ext uri="{FF2B5EF4-FFF2-40B4-BE49-F238E27FC236}">
                      <a16:creationId xmlns:a16="http://schemas.microsoft.com/office/drawing/2014/main" id="{9483E4FD-5FD4-4C2A-ACC7-DB8CEEDA51D0}"/>
                    </a:ext>
                  </a:extLst>
                </p:cNvPr>
                <p:cNvPicPr/>
                <p:nvPr/>
              </p:nvPicPr>
              <p:blipFill>
                <a:blip r:embed="rId9"/>
                <a:stretch>
                  <a:fillRect/>
                </a:stretch>
              </p:blipFill>
              <p:spPr>
                <a:xfrm>
                  <a:off x="5869805" y="1118437"/>
                  <a:ext cx="8694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8BC2730B-8A23-40FF-85D5-C66BAB682E26}"/>
                    </a:ext>
                  </a:extLst>
                </p14:cNvPr>
                <p14:cNvContentPartPr/>
                <p14:nvPr/>
              </p14:nvContentPartPr>
              <p14:xfrm>
                <a:off x="595085" y="1147237"/>
                <a:ext cx="3883680" cy="111960"/>
              </p14:xfrm>
            </p:contentPart>
          </mc:Choice>
          <mc:Fallback xmlns="">
            <p:pic>
              <p:nvPicPr>
                <p:cNvPr id="12" name="Ink 11">
                  <a:extLst>
                    <a:ext uri="{FF2B5EF4-FFF2-40B4-BE49-F238E27FC236}">
                      <a16:creationId xmlns:a16="http://schemas.microsoft.com/office/drawing/2014/main" id="{8BC2730B-8A23-40FF-85D5-C66BAB682E26}"/>
                    </a:ext>
                  </a:extLst>
                </p:cNvPr>
                <p:cNvPicPr/>
                <p:nvPr/>
              </p:nvPicPr>
              <p:blipFill>
                <a:blip r:embed="rId11"/>
                <a:stretch>
                  <a:fillRect/>
                </a:stretch>
              </p:blipFill>
              <p:spPr>
                <a:xfrm>
                  <a:off x="577085" y="1129597"/>
                  <a:ext cx="3919320" cy="14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7A7604BA-46D7-4605-9AC9-C439293EE73E}"/>
                  </a:ext>
                </a:extLst>
              </p14:cNvPr>
              <p14:cNvContentPartPr/>
              <p14:nvPr/>
            </p14:nvContentPartPr>
            <p14:xfrm>
              <a:off x="8672765" y="1698037"/>
              <a:ext cx="1495080" cy="27720"/>
            </p14:xfrm>
          </p:contentPart>
        </mc:Choice>
        <mc:Fallback xmlns="">
          <p:pic>
            <p:nvPicPr>
              <p:cNvPr id="14" name="Ink 13">
                <a:extLst>
                  <a:ext uri="{FF2B5EF4-FFF2-40B4-BE49-F238E27FC236}">
                    <a16:creationId xmlns:a16="http://schemas.microsoft.com/office/drawing/2014/main" id="{7A7604BA-46D7-4605-9AC9-C439293EE73E}"/>
                  </a:ext>
                </a:extLst>
              </p:cNvPr>
              <p:cNvPicPr/>
              <p:nvPr/>
            </p:nvPicPr>
            <p:blipFill>
              <a:blip r:embed="rId13"/>
              <a:stretch>
                <a:fillRect/>
              </a:stretch>
            </p:blipFill>
            <p:spPr>
              <a:xfrm>
                <a:off x="8654765" y="1680397"/>
                <a:ext cx="1530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56076C6E-21BA-481D-BB70-4472E50DEE8B}"/>
                  </a:ext>
                </a:extLst>
              </p14:cNvPr>
              <p14:cNvContentPartPr/>
              <p14:nvPr/>
            </p14:nvContentPartPr>
            <p14:xfrm>
              <a:off x="4408205" y="4156477"/>
              <a:ext cx="2234160" cy="102600"/>
            </p14:xfrm>
          </p:contentPart>
        </mc:Choice>
        <mc:Fallback xmlns="">
          <p:pic>
            <p:nvPicPr>
              <p:cNvPr id="15" name="Ink 14">
                <a:extLst>
                  <a:ext uri="{FF2B5EF4-FFF2-40B4-BE49-F238E27FC236}">
                    <a16:creationId xmlns:a16="http://schemas.microsoft.com/office/drawing/2014/main" id="{56076C6E-21BA-481D-BB70-4472E50DEE8B}"/>
                  </a:ext>
                </a:extLst>
              </p:cNvPr>
              <p:cNvPicPr/>
              <p:nvPr/>
            </p:nvPicPr>
            <p:blipFill>
              <a:blip r:embed="rId15"/>
              <a:stretch>
                <a:fillRect/>
              </a:stretch>
            </p:blipFill>
            <p:spPr>
              <a:xfrm>
                <a:off x="4390565" y="4138837"/>
                <a:ext cx="2269800" cy="138240"/>
              </a:xfrm>
              <a:prstGeom prst="rect">
                <a:avLst/>
              </a:prstGeom>
            </p:spPr>
          </p:pic>
        </mc:Fallback>
      </mc:AlternateContent>
    </p:spTree>
    <p:extLst>
      <p:ext uri="{BB962C8B-B14F-4D97-AF65-F5344CB8AC3E}">
        <p14:creationId xmlns:p14="http://schemas.microsoft.com/office/powerpoint/2010/main" val="207094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02B52345-D9C1-4F28-B734-81A5DD8C8DDD}"/>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57C4EA-AAA5-43C8-9E1D-89C7839D614B}"/>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107619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25829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1726" y="99860"/>
            <a:ext cx="9882501" cy="5786199"/>
          </a:xfrm>
          <a:prstGeom prst="rect">
            <a:avLst/>
          </a:prstGeom>
          <a:noFill/>
        </p:spPr>
        <p:txBody>
          <a:bodyPr wrap="square" rtlCol="0">
            <a:spAutoFit/>
          </a:bodyPr>
          <a:lstStyle/>
          <a:p>
            <a:r>
              <a:rPr lang="en-US" sz="3200" b="1">
                <a:solidFill>
                  <a:schemeClr val="bg1"/>
                </a:solidFill>
                <a:cs typeface="+mj-cs"/>
              </a:rPr>
              <a:t>Targum Jonathan son of Uziel Isaiah 10:1-5</a:t>
            </a:r>
          </a:p>
          <a:p>
            <a:r>
              <a:rPr lang="en-US" sz="2600">
                <a:solidFill>
                  <a:schemeClr val="bg1"/>
                </a:solidFill>
                <a:cs typeface="+mj-cs"/>
              </a:rPr>
              <a:t>10:1 Woe unto them that sign oppressive decrees, and to those who write a grievous enactment. 10:2 To turn aside the needy from judgment, and to rob whatever the poor of my people desire in judgment, that widows may be their prey, and that they may rob the wealth of the orphans. 10:3 What will ye do in the day that your sins shall be visited upon you? when the tumult of oppression shall come from far? whither will ye flee for help? and where will ye leave your glory? 10:4 Therefore out of your land ye shall be fettered amongst the captives; and out of your cities ye shall be cast out slain. For all this they do not turn away from their sins, that His anger might turn away from them; but still they hold fast their rebellion, and yet His stroke will be to take vengeance on them. 10:5 Woe to the Assyrian, the government of my fury, an angel is sent from me against them for a curse!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5E759F2-D2F8-41A6-967B-DFFC8EE91632}"/>
                  </a:ext>
                </a:extLst>
              </p14:cNvPr>
              <p14:cNvContentPartPr/>
              <p14:nvPr/>
            </p14:nvContentPartPr>
            <p14:xfrm>
              <a:off x="1247765" y="989917"/>
              <a:ext cx="8174160" cy="171000"/>
            </p14:xfrm>
          </p:contentPart>
        </mc:Choice>
        <mc:Fallback xmlns="">
          <p:pic>
            <p:nvPicPr>
              <p:cNvPr id="4" name="Ink 3">
                <a:extLst>
                  <a:ext uri="{FF2B5EF4-FFF2-40B4-BE49-F238E27FC236}">
                    <a16:creationId xmlns:a16="http://schemas.microsoft.com/office/drawing/2014/main" id="{05E759F2-D2F8-41A6-967B-DFFC8EE91632}"/>
                  </a:ext>
                </a:extLst>
              </p:cNvPr>
              <p:cNvPicPr/>
              <p:nvPr/>
            </p:nvPicPr>
            <p:blipFill>
              <a:blip r:embed="rId5"/>
              <a:stretch>
                <a:fillRect/>
              </a:stretch>
            </p:blipFill>
            <p:spPr>
              <a:xfrm>
                <a:off x="1229765" y="971917"/>
                <a:ext cx="82098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18DF408-A511-4CD0-BEBA-A484A623377F}"/>
                  </a:ext>
                </a:extLst>
              </p14:cNvPr>
              <p14:cNvContentPartPr/>
              <p14:nvPr/>
            </p14:nvContentPartPr>
            <p14:xfrm>
              <a:off x="731165" y="1439557"/>
              <a:ext cx="3143160" cy="62280"/>
            </p14:xfrm>
          </p:contentPart>
        </mc:Choice>
        <mc:Fallback xmlns="">
          <p:pic>
            <p:nvPicPr>
              <p:cNvPr id="5" name="Ink 4">
                <a:extLst>
                  <a:ext uri="{FF2B5EF4-FFF2-40B4-BE49-F238E27FC236}">
                    <a16:creationId xmlns:a16="http://schemas.microsoft.com/office/drawing/2014/main" id="{118DF408-A511-4CD0-BEBA-A484A623377F}"/>
                  </a:ext>
                </a:extLst>
              </p:cNvPr>
              <p:cNvPicPr/>
              <p:nvPr/>
            </p:nvPicPr>
            <p:blipFill>
              <a:blip r:embed="rId7"/>
              <a:stretch>
                <a:fillRect/>
              </a:stretch>
            </p:blipFill>
            <p:spPr>
              <a:xfrm>
                <a:off x="713165" y="1421557"/>
                <a:ext cx="3178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2F60210-6C40-4F4B-AD5D-166F436B6080}"/>
                  </a:ext>
                </a:extLst>
              </p14:cNvPr>
              <p14:cNvContentPartPr/>
              <p14:nvPr/>
            </p14:nvContentPartPr>
            <p14:xfrm>
              <a:off x="4320725" y="2562037"/>
              <a:ext cx="5187240" cy="141840"/>
            </p14:xfrm>
          </p:contentPart>
        </mc:Choice>
        <mc:Fallback xmlns="">
          <p:pic>
            <p:nvPicPr>
              <p:cNvPr id="7" name="Ink 6">
                <a:extLst>
                  <a:ext uri="{FF2B5EF4-FFF2-40B4-BE49-F238E27FC236}">
                    <a16:creationId xmlns:a16="http://schemas.microsoft.com/office/drawing/2014/main" id="{12F60210-6C40-4F4B-AD5D-166F436B6080}"/>
                  </a:ext>
                </a:extLst>
              </p:cNvPr>
              <p:cNvPicPr/>
              <p:nvPr/>
            </p:nvPicPr>
            <p:blipFill>
              <a:blip r:embed="rId9"/>
              <a:stretch>
                <a:fillRect/>
              </a:stretch>
            </p:blipFill>
            <p:spPr>
              <a:xfrm>
                <a:off x="4302725" y="2544037"/>
                <a:ext cx="5222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5E0EE266-0C8B-4164-991E-7E1CF1B33F93}"/>
                  </a:ext>
                </a:extLst>
              </p14:cNvPr>
              <p14:cNvContentPartPr/>
              <p14:nvPr/>
            </p14:nvContentPartPr>
            <p14:xfrm>
              <a:off x="520205" y="3024997"/>
              <a:ext cx="3258720" cy="79560"/>
            </p14:xfrm>
          </p:contentPart>
        </mc:Choice>
        <mc:Fallback xmlns="">
          <p:pic>
            <p:nvPicPr>
              <p:cNvPr id="9" name="Ink 8">
                <a:extLst>
                  <a:ext uri="{FF2B5EF4-FFF2-40B4-BE49-F238E27FC236}">
                    <a16:creationId xmlns:a16="http://schemas.microsoft.com/office/drawing/2014/main" id="{5E0EE266-0C8B-4164-991E-7E1CF1B33F93}"/>
                  </a:ext>
                </a:extLst>
              </p:cNvPr>
              <p:cNvPicPr/>
              <p:nvPr/>
            </p:nvPicPr>
            <p:blipFill>
              <a:blip r:embed="rId11"/>
              <a:stretch>
                <a:fillRect/>
              </a:stretch>
            </p:blipFill>
            <p:spPr>
              <a:xfrm>
                <a:off x="502205" y="3007357"/>
                <a:ext cx="32943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11359D8-3ECC-497E-86FE-374704F36431}"/>
                  </a:ext>
                </a:extLst>
              </p14:cNvPr>
              <p14:cNvContentPartPr/>
              <p14:nvPr/>
            </p14:nvContentPartPr>
            <p14:xfrm>
              <a:off x="1395725" y="4938037"/>
              <a:ext cx="5149080" cy="138240"/>
            </p14:xfrm>
          </p:contentPart>
        </mc:Choice>
        <mc:Fallback xmlns="">
          <p:pic>
            <p:nvPicPr>
              <p:cNvPr id="11" name="Ink 10">
                <a:extLst>
                  <a:ext uri="{FF2B5EF4-FFF2-40B4-BE49-F238E27FC236}">
                    <a16:creationId xmlns:a16="http://schemas.microsoft.com/office/drawing/2014/main" id="{B11359D8-3ECC-497E-86FE-374704F36431}"/>
                  </a:ext>
                </a:extLst>
              </p:cNvPr>
              <p:cNvPicPr/>
              <p:nvPr/>
            </p:nvPicPr>
            <p:blipFill>
              <a:blip r:embed="rId13"/>
              <a:stretch>
                <a:fillRect/>
              </a:stretch>
            </p:blipFill>
            <p:spPr>
              <a:xfrm>
                <a:off x="1377725" y="4920037"/>
                <a:ext cx="5184720" cy="173880"/>
              </a:xfrm>
              <a:prstGeom prst="rect">
                <a:avLst/>
              </a:prstGeom>
            </p:spPr>
          </p:pic>
        </mc:Fallback>
      </mc:AlternateContent>
    </p:spTree>
    <p:extLst>
      <p:ext uri="{BB962C8B-B14F-4D97-AF65-F5344CB8AC3E}">
        <p14:creationId xmlns:p14="http://schemas.microsoft.com/office/powerpoint/2010/main" val="3913094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592026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D3EFC0C3-FD39-449B-AD90-C042901F23F4}"/>
              </a:ext>
            </a:extLst>
          </p:cNvPr>
          <p:cNvSpPr txBox="1"/>
          <p:nvPr/>
        </p:nvSpPr>
        <p:spPr>
          <a:xfrm>
            <a:off x="391726" y="99860"/>
            <a:ext cx="9882501" cy="5586145"/>
          </a:xfrm>
          <a:prstGeom prst="rect">
            <a:avLst/>
          </a:prstGeom>
          <a:noFill/>
        </p:spPr>
        <p:txBody>
          <a:bodyPr wrap="square" rtlCol="0">
            <a:spAutoFit/>
          </a:bodyPr>
          <a:lstStyle/>
          <a:p>
            <a:r>
              <a:rPr lang="en-US" sz="3200" b="1">
                <a:solidFill>
                  <a:schemeClr val="bg1"/>
                </a:solidFill>
                <a:cs typeface="+mj-cs"/>
              </a:rPr>
              <a:t>Targum Jonathan son of Uziel Isaiah 10:6-11</a:t>
            </a:r>
          </a:p>
          <a:p>
            <a:r>
              <a:rPr lang="en-US" sz="2500">
                <a:solidFill>
                  <a:schemeClr val="bg1"/>
                </a:solidFill>
                <a:cs typeface="+mj-cs"/>
              </a:rPr>
              <a:t>10:6 I will send him against an hypocritical assembly, and against a people that have transgressed my law will I give him a charge, to take the spoil, and to take the prey, and to place him for a treading under foot like the mire of the streets. 10:7 Howbeit he did not purpose so, neither doth his heart think so; but to destroy he hath said in his heart, and to make an end of nations without compassion. 10:8 For he saith, Are not all my rulers altogether as kings considered before me? 10:9 Is it not so? As Carchemish is subdued before me, shall not Calno be so? Surely, as Arphad is delivered into my hands, shall not Hamath be so? As I have done to Damascus, so will I do to Samaria. 10:10 As my hand hath found the kingdoms which worship idols, although their images were more than those of Jerusalem, and their statues more than those of Samaria; 10:11 Shall I not, as I have done to Samaria and to her idols, so do to Jerusalem and to her idols?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34BEB153-A635-49C5-8CB2-609E634236FD}"/>
                  </a:ext>
                </a:extLst>
              </p14:cNvPr>
              <p14:cNvContentPartPr/>
              <p14:nvPr/>
            </p14:nvContentPartPr>
            <p14:xfrm>
              <a:off x="3362405" y="4400197"/>
              <a:ext cx="5958000" cy="57240"/>
            </p14:xfrm>
          </p:contentPart>
        </mc:Choice>
        <mc:Fallback xmlns="">
          <p:pic>
            <p:nvPicPr>
              <p:cNvPr id="4" name="Ink 3">
                <a:extLst>
                  <a:ext uri="{FF2B5EF4-FFF2-40B4-BE49-F238E27FC236}">
                    <a16:creationId xmlns:a16="http://schemas.microsoft.com/office/drawing/2014/main" id="{34BEB153-A635-49C5-8CB2-609E634236FD}"/>
                  </a:ext>
                </a:extLst>
              </p:cNvPr>
              <p:cNvPicPr/>
              <p:nvPr/>
            </p:nvPicPr>
            <p:blipFill>
              <a:blip r:embed="rId5"/>
              <a:stretch>
                <a:fillRect/>
              </a:stretch>
            </p:blipFill>
            <p:spPr>
              <a:xfrm>
                <a:off x="3344405" y="4382197"/>
                <a:ext cx="5993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6BABBA8-F85E-4773-9CBD-127174ABBEEA}"/>
                  </a:ext>
                </a:extLst>
              </p14:cNvPr>
              <p14:cNvContentPartPr/>
              <p14:nvPr/>
            </p14:nvContentPartPr>
            <p14:xfrm>
              <a:off x="485645" y="4732837"/>
              <a:ext cx="9405720" cy="185040"/>
            </p14:xfrm>
          </p:contentPart>
        </mc:Choice>
        <mc:Fallback xmlns="">
          <p:pic>
            <p:nvPicPr>
              <p:cNvPr id="5" name="Ink 4">
                <a:extLst>
                  <a:ext uri="{FF2B5EF4-FFF2-40B4-BE49-F238E27FC236}">
                    <a16:creationId xmlns:a16="http://schemas.microsoft.com/office/drawing/2014/main" id="{96BABBA8-F85E-4773-9CBD-127174ABBEEA}"/>
                  </a:ext>
                </a:extLst>
              </p:cNvPr>
              <p:cNvPicPr/>
              <p:nvPr/>
            </p:nvPicPr>
            <p:blipFill>
              <a:blip r:embed="rId7"/>
              <a:stretch>
                <a:fillRect/>
              </a:stretch>
            </p:blipFill>
            <p:spPr>
              <a:xfrm>
                <a:off x="468005" y="4714837"/>
                <a:ext cx="94413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1368D4B-6FA4-4DD2-83A3-10635359828B}"/>
                  </a:ext>
                </a:extLst>
              </p14:cNvPr>
              <p14:cNvContentPartPr/>
              <p14:nvPr/>
            </p14:nvContentPartPr>
            <p14:xfrm>
              <a:off x="385205" y="5082397"/>
              <a:ext cx="5858280" cy="168840"/>
            </p14:xfrm>
          </p:contentPart>
        </mc:Choice>
        <mc:Fallback xmlns="">
          <p:pic>
            <p:nvPicPr>
              <p:cNvPr id="7" name="Ink 6">
                <a:extLst>
                  <a:ext uri="{FF2B5EF4-FFF2-40B4-BE49-F238E27FC236}">
                    <a16:creationId xmlns:a16="http://schemas.microsoft.com/office/drawing/2014/main" id="{C1368D4B-6FA4-4DD2-83A3-10635359828B}"/>
                  </a:ext>
                </a:extLst>
              </p:cNvPr>
              <p:cNvPicPr/>
              <p:nvPr/>
            </p:nvPicPr>
            <p:blipFill>
              <a:blip r:embed="rId9"/>
              <a:stretch>
                <a:fillRect/>
              </a:stretch>
            </p:blipFill>
            <p:spPr>
              <a:xfrm>
                <a:off x="367205" y="5064397"/>
                <a:ext cx="58939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5E36A31B-3692-4832-92CC-AC386C8996AF}"/>
                  </a:ext>
                </a:extLst>
              </p14:cNvPr>
              <p14:cNvContentPartPr/>
              <p14:nvPr/>
            </p14:nvContentPartPr>
            <p14:xfrm>
              <a:off x="4879445" y="5561557"/>
              <a:ext cx="4365360" cy="166680"/>
            </p14:xfrm>
          </p:contentPart>
        </mc:Choice>
        <mc:Fallback xmlns="">
          <p:pic>
            <p:nvPicPr>
              <p:cNvPr id="9" name="Ink 8">
                <a:extLst>
                  <a:ext uri="{FF2B5EF4-FFF2-40B4-BE49-F238E27FC236}">
                    <a16:creationId xmlns:a16="http://schemas.microsoft.com/office/drawing/2014/main" id="{5E36A31B-3692-4832-92CC-AC386C8996AF}"/>
                  </a:ext>
                </a:extLst>
              </p:cNvPr>
              <p:cNvPicPr/>
              <p:nvPr/>
            </p:nvPicPr>
            <p:blipFill>
              <a:blip r:embed="rId11"/>
              <a:stretch>
                <a:fillRect/>
              </a:stretch>
            </p:blipFill>
            <p:spPr>
              <a:xfrm>
                <a:off x="4861445" y="5543557"/>
                <a:ext cx="4401000" cy="202320"/>
              </a:xfrm>
              <a:prstGeom prst="rect">
                <a:avLst/>
              </a:prstGeom>
            </p:spPr>
          </p:pic>
        </mc:Fallback>
      </mc:AlternateContent>
    </p:spTree>
    <p:extLst>
      <p:ext uri="{BB962C8B-B14F-4D97-AF65-F5344CB8AC3E}">
        <p14:creationId xmlns:p14="http://schemas.microsoft.com/office/powerpoint/2010/main" val="2839029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97922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D3EFC0C3-FD39-449B-AD90-C042901F23F4}"/>
              </a:ext>
            </a:extLst>
          </p:cNvPr>
          <p:cNvSpPr txBox="1"/>
          <p:nvPr/>
        </p:nvSpPr>
        <p:spPr>
          <a:xfrm>
            <a:off x="391726" y="99860"/>
            <a:ext cx="9882501" cy="5693866"/>
          </a:xfrm>
          <a:prstGeom prst="rect">
            <a:avLst/>
          </a:prstGeom>
          <a:noFill/>
        </p:spPr>
        <p:txBody>
          <a:bodyPr wrap="square" rtlCol="0">
            <a:spAutoFit/>
          </a:bodyPr>
          <a:lstStyle/>
          <a:p>
            <a:r>
              <a:rPr lang="en-US" sz="3200" b="1">
                <a:solidFill>
                  <a:schemeClr val="bg1"/>
                </a:solidFill>
                <a:cs typeface="+mj-cs"/>
              </a:rPr>
              <a:t>Rashi on Isaiah 10:1 Part 1</a:t>
            </a:r>
          </a:p>
          <a:p>
            <a:pPr algn="r"/>
            <a:r>
              <a:rPr lang="he-IL" sz="3200" b="1">
                <a:solidFill>
                  <a:srgbClr val="FFFF00"/>
                </a:solidFill>
                <a:cs typeface="+mj-cs"/>
              </a:rPr>
              <a:t>חִקְקֵי־אָ֑וֶן. שטרי און, שטרות מזוייפין:</a:t>
            </a:r>
          </a:p>
          <a:p>
            <a:r>
              <a:rPr lang="en-US" sz="3200">
                <a:solidFill>
                  <a:schemeClr val="bg1"/>
                </a:solidFill>
                <a:cs typeface="+mj-cs"/>
              </a:rPr>
              <a:t>engravings of injustice Notes of injustice, forged notes.</a:t>
            </a:r>
          </a:p>
          <a:p>
            <a:endParaRPr lang="en-US" sz="3200" b="1">
              <a:solidFill>
                <a:schemeClr val="bg1"/>
              </a:solidFill>
              <a:cs typeface="+mj-cs"/>
            </a:endParaRPr>
          </a:p>
          <a:p>
            <a:pPr algn="r"/>
            <a:r>
              <a:rPr lang="he-IL" sz="3200" b="1">
                <a:solidFill>
                  <a:srgbClr val="FFFF00"/>
                </a:solidFill>
                <a:cs typeface="+mj-cs"/>
              </a:rPr>
              <a:t>ספר שמות פרק ט</a:t>
            </a:r>
          </a:p>
          <a:p>
            <a:pPr algn="r"/>
            <a:r>
              <a:rPr lang="he-IL" sz="3200">
                <a:solidFill>
                  <a:srgbClr val="FFFF00"/>
                </a:solidFill>
                <a:cs typeface="+mj-cs"/>
              </a:rPr>
              <a:t>טז  וְאוּלָ֗ם בַּעֲב֥וּר זֹאת֙ הֶעֱמַדְתִּ֔יךָ בַּעֲב֖וּר הַרְאֹתְךָ֣ אֶת־כֹּחִ֑י וּלְמַ֛עַן סַפֵּ֥ר שְׁמִ֖י בְּכָל־הָאָֽרֶץ׃ יז  עוֹדְךָ֖ מִסְתּוֹלֵ֣ל בְּעַמִּ֑י לְבִלְתִּ֖י שַׁלְּחָֽם׃</a:t>
            </a:r>
          </a:p>
          <a:p>
            <a:r>
              <a:rPr lang="en-US" sz="2800" b="1">
                <a:solidFill>
                  <a:schemeClr val="bg1"/>
                </a:solidFill>
                <a:cs typeface="+mj-cs"/>
              </a:rPr>
              <a:t>Shemot / Exodus 9:16-17</a:t>
            </a:r>
          </a:p>
          <a:p>
            <a:r>
              <a:rPr lang="en-US" sz="2800">
                <a:solidFill>
                  <a:schemeClr val="bg1"/>
                </a:solidFill>
                <a:cs typeface="+mj-cs"/>
              </a:rPr>
              <a:t>9:16 And in very deed for this cause have I raised thee up, for to shew in thee my power; and that my name may be declared throughout all the earth. 9:17 As yet exaltest thou thyself against my people, that thou wilt not let them go? (KJV)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pSp>
        <p:nvGrpSpPr>
          <p:cNvPr id="11" name="Group 10">
            <a:extLst>
              <a:ext uri="{FF2B5EF4-FFF2-40B4-BE49-F238E27FC236}">
                <a16:creationId xmlns:a16="http://schemas.microsoft.com/office/drawing/2014/main" id="{8D34EFB1-BDC2-4547-872D-DD6B983AF231}"/>
              </a:ext>
            </a:extLst>
          </p:cNvPr>
          <p:cNvGrpSpPr/>
          <p:nvPr/>
        </p:nvGrpSpPr>
        <p:grpSpPr>
          <a:xfrm>
            <a:off x="5115965" y="207637"/>
            <a:ext cx="317160" cy="284760"/>
            <a:chOff x="5115965" y="207637"/>
            <a:chExt cx="317160" cy="28476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71E4BF50-585B-4066-8344-D6A3F727D542}"/>
                    </a:ext>
                  </a:extLst>
                </p14:cNvPr>
                <p14:cNvContentPartPr/>
                <p14:nvPr/>
              </p14:nvContentPartPr>
              <p14:xfrm>
                <a:off x="5115965" y="369637"/>
                <a:ext cx="6120" cy="25920"/>
              </p14:xfrm>
            </p:contentPart>
          </mc:Choice>
          <mc:Fallback xmlns="">
            <p:pic>
              <p:nvPicPr>
                <p:cNvPr id="4" name="Ink 3">
                  <a:extLst>
                    <a:ext uri="{FF2B5EF4-FFF2-40B4-BE49-F238E27FC236}">
                      <a16:creationId xmlns:a16="http://schemas.microsoft.com/office/drawing/2014/main" id="{71E4BF50-585B-4066-8344-D6A3F727D542}"/>
                    </a:ext>
                  </a:extLst>
                </p:cNvPr>
                <p:cNvPicPr/>
                <p:nvPr/>
              </p:nvPicPr>
              <p:blipFill>
                <a:blip r:embed="rId5"/>
                <a:stretch>
                  <a:fillRect/>
                </a:stretch>
              </p:blipFill>
              <p:spPr>
                <a:xfrm>
                  <a:off x="5097965" y="351997"/>
                  <a:ext cx="417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1DBC087-D755-43C0-8F5E-5C15DC43058E}"/>
                    </a:ext>
                  </a:extLst>
                </p14:cNvPr>
                <p14:cNvContentPartPr/>
                <p14:nvPr/>
              </p14:nvContentPartPr>
              <p14:xfrm>
                <a:off x="5130365" y="333277"/>
                <a:ext cx="242280" cy="85320"/>
              </p14:xfrm>
            </p:contentPart>
          </mc:Choice>
          <mc:Fallback xmlns="">
            <p:pic>
              <p:nvPicPr>
                <p:cNvPr id="5" name="Ink 4">
                  <a:extLst>
                    <a:ext uri="{FF2B5EF4-FFF2-40B4-BE49-F238E27FC236}">
                      <a16:creationId xmlns:a16="http://schemas.microsoft.com/office/drawing/2014/main" id="{C1DBC087-D755-43C0-8F5E-5C15DC43058E}"/>
                    </a:ext>
                  </a:extLst>
                </p:cNvPr>
                <p:cNvPicPr/>
                <p:nvPr/>
              </p:nvPicPr>
              <p:blipFill>
                <a:blip r:embed="rId7"/>
                <a:stretch>
                  <a:fillRect/>
                </a:stretch>
              </p:blipFill>
              <p:spPr>
                <a:xfrm>
                  <a:off x="5112725" y="315277"/>
                  <a:ext cx="277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B0BA1184-A7B1-404F-9ADF-EDEFA05BC999}"/>
                    </a:ext>
                  </a:extLst>
                </p14:cNvPr>
                <p14:cNvContentPartPr/>
                <p14:nvPr/>
              </p14:nvContentPartPr>
              <p14:xfrm>
                <a:off x="5211365" y="243997"/>
                <a:ext cx="115560" cy="194760"/>
              </p14:xfrm>
            </p:contentPart>
          </mc:Choice>
          <mc:Fallback xmlns="">
            <p:pic>
              <p:nvPicPr>
                <p:cNvPr id="7" name="Ink 6">
                  <a:extLst>
                    <a:ext uri="{FF2B5EF4-FFF2-40B4-BE49-F238E27FC236}">
                      <a16:creationId xmlns:a16="http://schemas.microsoft.com/office/drawing/2014/main" id="{B0BA1184-A7B1-404F-9ADF-EDEFA05BC999}"/>
                    </a:ext>
                  </a:extLst>
                </p:cNvPr>
                <p:cNvPicPr/>
                <p:nvPr/>
              </p:nvPicPr>
              <p:blipFill>
                <a:blip r:embed="rId9"/>
                <a:stretch>
                  <a:fillRect/>
                </a:stretch>
              </p:blipFill>
              <p:spPr>
                <a:xfrm>
                  <a:off x="5193365" y="225997"/>
                  <a:ext cx="1512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23357239-9407-47ED-B57B-33B3EA2DD218}"/>
                    </a:ext>
                  </a:extLst>
                </p14:cNvPr>
                <p14:cNvContentPartPr/>
                <p14:nvPr/>
              </p14:nvContentPartPr>
              <p14:xfrm>
                <a:off x="5141525" y="207637"/>
                <a:ext cx="291600" cy="284760"/>
              </p14:xfrm>
            </p:contentPart>
          </mc:Choice>
          <mc:Fallback xmlns="">
            <p:pic>
              <p:nvPicPr>
                <p:cNvPr id="9" name="Ink 8">
                  <a:extLst>
                    <a:ext uri="{FF2B5EF4-FFF2-40B4-BE49-F238E27FC236}">
                      <a16:creationId xmlns:a16="http://schemas.microsoft.com/office/drawing/2014/main" id="{23357239-9407-47ED-B57B-33B3EA2DD218}"/>
                    </a:ext>
                  </a:extLst>
                </p:cNvPr>
                <p:cNvPicPr/>
                <p:nvPr/>
              </p:nvPicPr>
              <p:blipFill>
                <a:blip r:embed="rId11"/>
                <a:stretch>
                  <a:fillRect/>
                </a:stretch>
              </p:blipFill>
              <p:spPr>
                <a:xfrm>
                  <a:off x="5123525" y="189637"/>
                  <a:ext cx="327240" cy="32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2B84EE8F-131A-423E-9F8B-1E55E7E43274}"/>
                  </a:ext>
                </a:extLst>
              </p14:cNvPr>
              <p14:cNvContentPartPr/>
              <p14:nvPr/>
            </p14:nvContentPartPr>
            <p14:xfrm>
              <a:off x="1437485" y="1597237"/>
              <a:ext cx="7824240" cy="166680"/>
            </p14:xfrm>
          </p:contentPart>
        </mc:Choice>
        <mc:Fallback xmlns="">
          <p:pic>
            <p:nvPicPr>
              <p:cNvPr id="12" name="Ink 11">
                <a:extLst>
                  <a:ext uri="{FF2B5EF4-FFF2-40B4-BE49-F238E27FC236}">
                    <a16:creationId xmlns:a16="http://schemas.microsoft.com/office/drawing/2014/main" id="{2B84EE8F-131A-423E-9F8B-1E55E7E43274}"/>
                  </a:ext>
                </a:extLst>
              </p:cNvPr>
              <p:cNvPicPr/>
              <p:nvPr/>
            </p:nvPicPr>
            <p:blipFill>
              <a:blip r:embed="rId13"/>
              <a:stretch>
                <a:fillRect/>
              </a:stretch>
            </p:blipFill>
            <p:spPr>
              <a:xfrm>
                <a:off x="1419845" y="1579237"/>
                <a:ext cx="7859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6174C7AB-AA0D-473C-9F18-C6128437982B}"/>
                  </a:ext>
                </a:extLst>
              </p14:cNvPr>
              <p14:cNvContentPartPr/>
              <p14:nvPr/>
            </p14:nvContentPartPr>
            <p14:xfrm>
              <a:off x="5968805" y="3010957"/>
              <a:ext cx="3712680" cy="129240"/>
            </p14:xfrm>
          </p:contentPart>
        </mc:Choice>
        <mc:Fallback xmlns="">
          <p:pic>
            <p:nvPicPr>
              <p:cNvPr id="13" name="Ink 12">
                <a:extLst>
                  <a:ext uri="{FF2B5EF4-FFF2-40B4-BE49-F238E27FC236}">
                    <a16:creationId xmlns:a16="http://schemas.microsoft.com/office/drawing/2014/main" id="{6174C7AB-AA0D-473C-9F18-C6128437982B}"/>
                  </a:ext>
                </a:extLst>
              </p:cNvPr>
              <p:cNvPicPr/>
              <p:nvPr/>
            </p:nvPicPr>
            <p:blipFill>
              <a:blip r:embed="rId15"/>
              <a:stretch>
                <a:fillRect/>
              </a:stretch>
            </p:blipFill>
            <p:spPr>
              <a:xfrm>
                <a:off x="5951165" y="2992957"/>
                <a:ext cx="3748320" cy="164880"/>
              </a:xfrm>
              <a:prstGeom prst="rect">
                <a:avLst/>
              </a:prstGeom>
            </p:spPr>
          </p:pic>
        </mc:Fallback>
      </mc:AlternateContent>
      <p:grpSp>
        <p:nvGrpSpPr>
          <p:cNvPr id="18" name="Group 17">
            <a:extLst>
              <a:ext uri="{FF2B5EF4-FFF2-40B4-BE49-F238E27FC236}">
                <a16:creationId xmlns:a16="http://schemas.microsoft.com/office/drawing/2014/main" id="{D02FD4AC-B713-41CF-898B-1DB029667A46}"/>
              </a:ext>
            </a:extLst>
          </p:cNvPr>
          <p:cNvGrpSpPr/>
          <p:nvPr/>
        </p:nvGrpSpPr>
        <p:grpSpPr>
          <a:xfrm>
            <a:off x="603005" y="3029317"/>
            <a:ext cx="5438160" cy="184320"/>
            <a:chOff x="603005" y="3029317"/>
            <a:chExt cx="5438160" cy="184320"/>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CEEDC501-60A6-45DE-BA2C-1A0DE9FD2E3F}"/>
                    </a:ext>
                  </a:extLst>
                </p14:cNvPr>
                <p14:cNvContentPartPr/>
                <p14:nvPr/>
              </p14:nvContentPartPr>
              <p14:xfrm>
                <a:off x="3018245" y="3029317"/>
                <a:ext cx="3022920" cy="78480"/>
              </p14:xfrm>
            </p:contentPart>
          </mc:Choice>
          <mc:Fallback xmlns="">
            <p:pic>
              <p:nvPicPr>
                <p:cNvPr id="14" name="Ink 13">
                  <a:extLst>
                    <a:ext uri="{FF2B5EF4-FFF2-40B4-BE49-F238E27FC236}">
                      <a16:creationId xmlns:a16="http://schemas.microsoft.com/office/drawing/2014/main" id="{CEEDC501-60A6-45DE-BA2C-1A0DE9FD2E3F}"/>
                    </a:ext>
                  </a:extLst>
                </p:cNvPr>
                <p:cNvPicPr/>
                <p:nvPr/>
              </p:nvPicPr>
              <p:blipFill>
                <a:blip r:embed="rId17"/>
                <a:stretch>
                  <a:fillRect/>
                </a:stretch>
              </p:blipFill>
              <p:spPr>
                <a:xfrm>
                  <a:off x="3000605" y="3011677"/>
                  <a:ext cx="3058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819FCC41-697C-47F5-A62A-5CF37395B860}"/>
                    </a:ext>
                  </a:extLst>
                </p14:cNvPr>
                <p14:cNvContentPartPr/>
                <p14:nvPr/>
              </p14:nvContentPartPr>
              <p14:xfrm>
                <a:off x="2793245" y="3046957"/>
                <a:ext cx="462960" cy="65160"/>
              </p14:xfrm>
            </p:contentPart>
          </mc:Choice>
          <mc:Fallback xmlns="">
            <p:pic>
              <p:nvPicPr>
                <p:cNvPr id="15" name="Ink 14">
                  <a:extLst>
                    <a:ext uri="{FF2B5EF4-FFF2-40B4-BE49-F238E27FC236}">
                      <a16:creationId xmlns:a16="http://schemas.microsoft.com/office/drawing/2014/main" id="{819FCC41-697C-47F5-A62A-5CF37395B860}"/>
                    </a:ext>
                  </a:extLst>
                </p:cNvPr>
                <p:cNvPicPr/>
                <p:nvPr/>
              </p:nvPicPr>
              <p:blipFill>
                <a:blip r:embed="rId19"/>
                <a:stretch>
                  <a:fillRect/>
                </a:stretch>
              </p:blipFill>
              <p:spPr>
                <a:xfrm>
                  <a:off x="2775605" y="3028957"/>
                  <a:ext cx="498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505A0BB8-EC59-43E0-ABA3-22B797935345}"/>
                    </a:ext>
                  </a:extLst>
                </p14:cNvPr>
                <p14:cNvContentPartPr/>
                <p14:nvPr/>
              </p14:nvContentPartPr>
              <p14:xfrm>
                <a:off x="603005" y="3087637"/>
                <a:ext cx="2151720" cy="126000"/>
              </p14:xfrm>
            </p:contentPart>
          </mc:Choice>
          <mc:Fallback xmlns="">
            <p:pic>
              <p:nvPicPr>
                <p:cNvPr id="17" name="Ink 16">
                  <a:extLst>
                    <a:ext uri="{FF2B5EF4-FFF2-40B4-BE49-F238E27FC236}">
                      <a16:creationId xmlns:a16="http://schemas.microsoft.com/office/drawing/2014/main" id="{505A0BB8-EC59-43E0-ABA3-22B797935345}"/>
                    </a:ext>
                  </a:extLst>
                </p:cNvPr>
                <p:cNvPicPr/>
                <p:nvPr/>
              </p:nvPicPr>
              <p:blipFill>
                <a:blip r:embed="rId21"/>
                <a:stretch>
                  <a:fillRect/>
                </a:stretch>
              </p:blipFill>
              <p:spPr>
                <a:xfrm>
                  <a:off x="585005" y="3069997"/>
                  <a:ext cx="2187360" cy="161640"/>
                </a:xfrm>
                <a:prstGeom prst="rect">
                  <a:avLst/>
                </a:prstGeom>
              </p:spPr>
            </p:pic>
          </mc:Fallback>
        </mc:AlternateContent>
      </p:grpSp>
      <p:grpSp>
        <p:nvGrpSpPr>
          <p:cNvPr id="21" name="Group 20">
            <a:extLst>
              <a:ext uri="{FF2B5EF4-FFF2-40B4-BE49-F238E27FC236}">
                <a16:creationId xmlns:a16="http://schemas.microsoft.com/office/drawing/2014/main" id="{ED6FFA61-7D6D-41B0-AAF8-693B89BDCBED}"/>
              </a:ext>
            </a:extLst>
          </p:cNvPr>
          <p:cNvGrpSpPr/>
          <p:nvPr/>
        </p:nvGrpSpPr>
        <p:grpSpPr>
          <a:xfrm>
            <a:off x="8779325" y="3597397"/>
            <a:ext cx="1366200" cy="138960"/>
            <a:chOff x="8779325" y="3597397"/>
            <a:chExt cx="1366200" cy="138960"/>
          </a:xfrm>
        </p:grpSpPr>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3D6D99F9-AC9F-43C6-B5E5-C9C46D1D62F0}"/>
                    </a:ext>
                  </a:extLst>
                </p14:cNvPr>
                <p14:cNvContentPartPr/>
                <p14:nvPr/>
              </p14:nvContentPartPr>
              <p14:xfrm>
                <a:off x="10066685" y="3638077"/>
                <a:ext cx="8280" cy="9000"/>
              </p14:xfrm>
            </p:contentPart>
          </mc:Choice>
          <mc:Fallback xmlns="">
            <p:pic>
              <p:nvPicPr>
                <p:cNvPr id="19" name="Ink 18">
                  <a:extLst>
                    <a:ext uri="{FF2B5EF4-FFF2-40B4-BE49-F238E27FC236}">
                      <a16:creationId xmlns:a16="http://schemas.microsoft.com/office/drawing/2014/main" id="{3D6D99F9-AC9F-43C6-B5E5-C9C46D1D62F0}"/>
                    </a:ext>
                  </a:extLst>
                </p:cNvPr>
                <p:cNvPicPr/>
                <p:nvPr/>
              </p:nvPicPr>
              <p:blipFill>
                <a:blip r:embed="rId23"/>
                <a:stretch>
                  <a:fillRect/>
                </a:stretch>
              </p:blipFill>
              <p:spPr>
                <a:xfrm>
                  <a:off x="10048685" y="3620437"/>
                  <a:ext cx="439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B9EA1714-5FA3-4DC9-A876-6E11E750324C}"/>
                    </a:ext>
                  </a:extLst>
                </p14:cNvPr>
                <p14:cNvContentPartPr/>
                <p14:nvPr/>
              </p14:nvContentPartPr>
              <p14:xfrm>
                <a:off x="8779325" y="3597397"/>
                <a:ext cx="1366200" cy="138960"/>
              </p14:xfrm>
            </p:contentPart>
          </mc:Choice>
          <mc:Fallback xmlns="">
            <p:pic>
              <p:nvPicPr>
                <p:cNvPr id="20" name="Ink 19">
                  <a:extLst>
                    <a:ext uri="{FF2B5EF4-FFF2-40B4-BE49-F238E27FC236}">
                      <a16:creationId xmlns:a16="http://schemas.microsoft.com/office/drawing/2014/main" id="{B9EA1714-5FA3-4DC9-A876-6E11E750324C}"/>
                    </a:ext>
                  </a:extLst>
                </p:cNvPr>
                <p:cNvPicPr/>
                <p:nvPr/>
              </p:nvPicPr>
              <p:blipFill>
                <a:blip r:embed="rId25"/>
                <a:stretch>
                  <a:fillRect/>
                </a:stretch>
              </p:blipFill>
              <p:spPr>
                <a:xfrm>
                  <a:off x="8761685" y="3579757"/>
                  <a:ext cx="1401840" cy="17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0E325F9A-923B-4A1A-B04C-557A05C696C9}"/>
                  </a:ext>
                </a:extLst>
              </p14:cNvPr>
              <p14:cNvContentPartPr/>
              <p14:nvPr/>
            </p14:nvContentPartPr>
            <p14:xfrm>
              <a:off x="3477605" y="3496957"/>
              <a:ext cx="4633920" cy="90000"/>
            </p14:xfrm>
          </p:contentPart>
        </mc:Choice>
        <mc:Fallback xmlns="">
          <p:pic>
            <p:nvPicPr>
              <p:cNvPr id="22" name="Ink 21">
                <a:extLst>
                  <a:ext uri="{FF2B5EF4-FFF2-40B4-BE49-F238E27FC236}">
                    <a16:creationId xmlns:a16="http://schemas.microsoft.com/office/drawing/2014/main" id="{0E325F9A-923B-4A1A-B04C-557A05C696C9}"/>
                  </a:ext>
                </a:extLst>
              </p:cNvPr>
              <p:cNvPicPr/>
              <p:nvPr/>
            </p:nvPicPr>
            <p:blipFill>
              <a:blip r:embed="rId27"/>
              <a:stretch>
                <a:fillRect/>
              </a:stretch>
            </p:blipFill>
            <p:spPr>
              <a:xfrm>
                <a:off x="3459605" y="3478957"/>
                <a:ext cx="4669560" cy="125640"/>
              </a:xfrm>
              <a:prstGeom prst="rect">
                <a:avLst/>
              </a:prstGeom>
            </p:spPr>
          </p:pic>
        </mc:Fallback>
      </mc:AlternateContent>
    </p:spTree>
    <p:extLst>
      <p:ext uri="{BB962C8B-B14F-4D97-AF65-F5344CB8AC3E}">
        <p14:creationId xmlns:p14="http://schemas.microsoft.com/office/powerpoint/2010/main" val="392093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97922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D3EFC0C3-FD39-449B-AD90-C042901F23F4}"/>
              </a:ext>
            </a:extLst>
          </p:cNvPr>
          <p:cNvSpPr txBox="1"/>
          <p:nvPr/>
        </p:nvSpPr>
        <p:spPr>
          <a:xfrm>
            <a:off x="391726" y="99860"/>
            <a:ext cx="9882501" cy="5632311"/>
          </a:xfrm>
          <a:prstGeom prst="rect">
            <a:avLst/>
          </a:prstGeom>
          <a:noFill/>
        </p:spPr>
        <p:txBody>
          <a:bodyPr wrap="square" rtlCol="0">
            <a:spAutoFit/>
          </a:bodyPr>
          <a:lstStyle/>
          <a:p>
            <a:pPr algn="r"/>
            <a:r>
              <a:rPr lang="he-IL" sz="2800" b="1">
                <a:solidFill>
                  <a:srgbClr val="FFFF00"/>
                </a:solidFill>
                <a:cs typeface="+mj-cs"/>
              </a:rPr>
              <a:t>ספר דברים פרק כד</a:t>
            </a:r>
          </a:p>
          <a:p>
            <a:pPr algn="r"/>
            <a:r>
              <a:rPr lang="he-IL" sz="2800">
                <a:solidFill>
                  <a:srgbClr val="FFFF00"/>
                </a:solidFill>
                <a:cs typeface="+mj-cs"/>
              </a:rPr>
              <a:t>﻿טז   לֹא-יוּמְתוּ אָבוֹת עַל-בָּנִים וּבָנִים לֹא-יוּמְתוּ עַל-אָבוֹת אִישׁ בְּחֶטְאוֹ יוּמָתוּ:</a:t>
            </a:r>
          </a:p>
          <a:p>
            <a:r>
              <a:rPr lang="en-US" sz="2400" b="1">
                <a:solidFill>
                  <a:schemeClr val="bg1"/>
                </a:solidFill>
                <a:cs typeface="+mj-cs"/>
              </a:rPr>
              <a:t>Devarim / Deuteronomy 24:16</a:t>
            </a:r>
          </a:p>
          <a:p>
            <a:r>
              <a:rPr lang="en-US" sz="2400">
                <a:solidFill>
                  <a:schemeClr val="bg1"/>
                </a:solidFill>
                <a:cs typeface="+mj-cs"/>
              </a:rPr>
              <a:t>24:16 Fathers shall not be put to death because of their children, nor shall children be put to death because of their fathers.” (KJV)</a:t>
            </a:r>
          </a:p>
          <a:p>
            <a:pPr algn="r"/>
            <a:r>
              <a:rPr lang="en-US" sz="3200" b="1">
                <a:solidFill>
                  <a:schemeClr val="bg1"/>
                </a:solidFill>
                <a:cs typeface="+mj-cs"/>
              </a:rPr>
              <a:t>﻿</a:t>
            </a:r>
            <a:r>
              <a:rPr lang="he-IL" sz="2800" b="1">
                <a:solidFill>
                  <a:srgbClr val="FFFF00"/>
                </a:solidFill>
                <a:cs typeface="+mj-cs"/>
              </a:rPr>
              <a:t>ספר מלכים ב פרק יד</a:t>
            </a:r>
          </a:p>
          <a:p>
            <a:pPr algn="r"/>
            <a:r>
              <a:rPr lang="he-IL" sz="2800">
                <a:solidFill>
                  <a:srgbClr val="FFFF00"/>
                </a:solidFill>
                <a:cs typeface="+mj-cs"/>
              </a:rPr>
              <a:t>ו   וְאֶת-בְּנֵי הַמַּכִּים לֹא הֵמִית כַּכָּתוּב בְּסֵפֶר תּוֹרַת-מֹשֶׁה אֲשֶׁר-צִוָּה יְהֹוָה לֵאמֹר לֹא-יוּמְתוּ אָבוֹת עַל-בָּנִים וּבָנִים לֹא-יוּמְתוּ עַל-אָבוֹת כִּי אִם-אִישׁ בְּחֶטְאוֹ יֻמָות [יוּמָת]:</a:t>
            </a:r>
          </a:p>
          <a:p>
            <a:r>
              <a:rPr lang="he-IL" sz="2400" b="1">
                <a:solidFill>
                  <a:schemeClr val="bg1"/>
                </a:solidFill>
                <a:cs typeface="+mj-cs"/>
              </a:rPr>
              <a:t>2</a:t>
            </a:r>
            <a:r>
              <a:rPr lang="en-US" sz="2400" b="1">
                <a:solidFill>
                  <a:schemeClr val="bg1"/>
                </a:solidFill>
                <a:cs typeface="+mj-cs"/>
              </a:rPr>
              <a:t> </a:t>
            </a:r>
            <a:r>
              <a:rPr lang="he-IL" sz="2400" b="1">
                <a:solidFill>
                  <a:schemeClr val="bg1"/>
                </a:solidFill>
                <a:cs typeface="+mj-cs"/>
              </a:rPr>
              <a:t> </a:t>
            </a:r>
            <a:r>
              <a:rPr lang="en-US" sz="2400" b="1">
                <a:solidFill>
                  <a:schemeClr val="bg1"/>
                </a:solidFill>
                <a:cs typeface="+mj-cs"/>
              </a:rPr>
              <a:t>Kings 14:6</a:t>
            </a:r>
          </a:p>
          <a:p>
            <a:r>
              <a:rPr lang="en-US" sz="2400">
                <a:solidFill>
                  <a:schemeClr val="bg1"/>
                </a:solidFill>
                <a:cs typeface="+mj-cs"/>
              </a:rPr>
              <a:t>14:6  But the children of the murderers he slew not: according unto that which is written in the book of the law of Moses, wherein the LORD commanded, saying, The fathers shall not be put to death for the children, nor the children be put to death for the fathers; but every man shall be put to death for his own sin.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9E9F902F-8F4E-447F-9CBB-1BAF5848B1EA}"/>
                  </a:ext>
                </a:extLst>
              </p14:cNvPr>
              <p14:cNvContentPartPr/>
              <p14:nvPr/>
            </p14:nvContentPartPr>
            <p14:xfrm>
              <a:off x="4489925" y="1036357"/>
              <a:ext cx="1386360" cy="71640"/>
            </p14:xfrm>
          </p:contentPart>
        </mc:Choice>
        <mc:Fallback xmlns="">
          <p:pic>
            <p:nvPicPr>
              <p:cNvPr id="9" name="Ink 8">
                <a:extLst>
                  <a:ext uri="{FF2B5EF4-FFF2-40B4-BE49-F238E27FC236}">
                    <a16:creationId xmlns:a16="http://schemas.microsoft.com/office/drawing/2014/main" id="{9E9F902F-8F4E-447F-9CBB-1BAF5848B1EA}"/>
                  </a:ext>
                </a:extLst>
              </p:cNvPr>
              <p:cNvPicPr/>
              <p:nvPr/>
            </p:nvPicPr>
            <p:blipFill>
              <a:blip r:embed="rId5"/>
              <a:stretch>
                <a:fillRect/>
              </a:stretch>
            </p:blipFill>
            <p:spPr>
              <a:xfrm>
                <a:off x="4472285" y="1018357"/>
                <a:ext cx="1422000" cy="107280"/>
              </a:xfrm>
              <a:prstGeom prst="rect">
                <a:avLst/>
              </a:prstGeom>
            </p:spPr>
          </p:pic>
        </mc:Fallback>
      </mc:AlternateContent>
      <p:grpSp>
        <p:nvGrpSpPr>
          <p:cNvPr id="12" name="Group 11">
            <a:extLst>
              <a:ext uri="{FF2B5EF4-FFF2-40B4-BE49-F238E27FC236}">
                <a16:creationId xmlns:a16="http://schemas.microsoft.com/office/drawing/2014/main" id="{29CA2C02-A7EB-4B09-8AFA-2548D9644691}"/>
              </a:ext>
            </a:extLst>
          </p:cNvPr>
          <p:cNvGrpSpPr/>
          <p:nvPr/>
        </p:nvGrpSpPr>
        <p:grpSpPr>
          <a:xfrm>
            <a:off x="1485005" y="971917"/>
            <a:ext cx="8150400" cy="177120"/>
            <a:chOff x="1485005" y="971917"/>
            <a:chExt cx="8150400" cy="17712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AFBD5D7-8638-47AE-8DDD-97DE78C638BA}"/>
                    </a:ext>
                  </a:extLst>
                </p14:cNvPr>
                <p14:cNvContentPartPr/>
                <p14:nvPr/>
              </p14:nvContentPartPr>
              <p14:xfrm>
                <a:off x="7956005" y="1032397"/>
                <a:ext cx="1679400" cy="89280"/>
              </p14:xfrm>
            </p:contentPart>
          </mc:Choice>
          <mc:Fallback xmlns="">
            <p:pic>
              <p:nvPicPr>
                <p:cNvPr id="4" name="Ink 3">
                  <a:extLst>
                    <a:ext uri="{FF2B5EF4-FFF2-40B4-BE49-F238E27FC236}">
                      <a16:creationId xmlns:a16="http://schemas.microsoft.com/office/drawing/2014/main" id="{CAFBD5D7-8638-47AE-8DDD-97DE78C638BA}"/>
                    </a:ext>
                  </a:extLst>
                </p:cNvPr>
                <p:cNvPicPr/>
                <p:nvPr/>
              </p:nvPicPr>
              <p:blipFill>
                <a:blip r:embed="rId7"/>
                <a:stretch>
                  <a:fillRect/>
                </a:stretch>
              </p:blipFill>
              <p:spPr>
                <a:xfrm>
                  <a:off x="7938005" y="1014757"/>
                  <a:ext cx="1715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7BC44D1-A00E-44DE-9DCE-D4393E1C8880}"/>
                    </a:ext>
                  </a:extLst>
                </p14:cNvPr>
                <p14:cNvContentPartPr/>
                <p14:nvPr/>
              </p14:nvContentPartPr>
              <p14:xfrm>
                <a:off x="6148085" y="1070917"/>
                <a:ext cx="1514520" cy="78120"/>
              </p14:xfrm>
            </p:contentPart>
          </mc:Choice>
          <mc:Fallback xmlns="">
            <p:pic>
              <p:nvPicPr>
                <p:cNvPr id="5" name="Ink 4">
                  <a:extLst>
                    <a:ext uri="{FF2B5EF4-FFF2-40B4-BE49-F238E27FC236}">
                      <a16:creationId xmlns:a16="http://schemas.microsoft.com/office/drawing/2014/main" id="{B7BC44D1-A00E-44DE-9DCE-D4393E1C8880}"/>
                    </a:ext>
                  </a:extLst>
                </p:cNvPr>
                <p:cNvPicPr/>
                <p:nvPr/>
              </p:nvPicPr>
              <p:blipFill>
                <a:blip r:embed="rId9"/>
                <a:stretch>
                  <a:fillRect/>
                </a:stretch>
              </p:blipFill>
              <p:spPr>
                <a:xfrm>
                  <a:off x="6130085" y="1053277"/>
                  <a:ext cx="1550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41AFCC2A-8516-4FC2-9B93-EB5E69730A5A}"/>
                    </a:ext>
                  </a:extLst>
                </p14:cNvPr>
                <p14:cNvContentPartPr/>
                <p14:nvPr/>
              </p14:nvContentPartPr>
              <p14:xfrm>
                <a:off x="1485005" y="971917"/>
                <a:ext cx="5184000" cy="140040"/>
              </p14:xfrm>
            </p:contentPart>
          </mc:Choice>
          <mc:Fallback xmlns="">
            <p:pic>
              <p:nvPicPr>
                <p:cNvPr id="11" name="Ink 10">
                  <a:extLst>
                    <a:ext uri="{FF2B5EF4-FFF2-40B4-BE49-F238E27FC236}">
                      <a16:creationId xmlns:a16="http://schemas.microsoft.com/office/drawing/2014/main" id="{41AFCC2A-8516-4FC2-9B93-EB5E69730A5A}"/>
                    </a:ext>
                  </a:extLst>
                </p:cNvPr>
                <p:cNvPicPr/>
                <p:nvPr/>
              </p:nvPicPr>
              <p:blipFill>
                <a:blip r:embed="rId11"/>
                <a:stretch>
                  <a:fillRect/>
                </a:stretch>
              </p:blipFill>
              <p:spPr>
                <a:xfrm>
                  <a:off x="1467365" y="953917"/>
                  <a:ext cx="5219640" cy="17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2604A771-00E0-4199-9DEB-04E061377849}"/>
                  </a:ext>
                </a:extLst>
              </p14:cNvPr>
              <p14:cNvContentPartPr/>
              <p14:nvPr/>
            </p14:nvContentPartPr>
            <p14:xfrm>
              <a:off x="6808685" y="2932117"/>
              <a:ext cx="3067920" cy="127800"/>
            </p14:xfrm>
          </p:contentPart>
        </mc:Choice>
        <mc:Fallback xmlns="">
          <p:pic>
            <p:nvPicPr>
              <p:cNvPr id="13" name="Ink 12">
                <a:extLst>
                  <a:ext uri="{FF2B5EF4-FFF2-40B4-BE49-F238E27FC236}">
                    <a16:creationId xmlns:a16="http://schemas.microsoft.com/office/drawing/2014/main" id="{2604A771-00E0-4199-9DEB-04E061377849}"/>
                  </a:ext>
                </a:extLst>
              </p:cNvPr>
              <p:cNvPicPr/>
              <p:nvPr/>
            </p:nvPicPr>
            <p:blipFill>
              <a:blip r:embed="rId13"/>
              <a:stretch>
                <a:fillRect/>
              </a:stretch>
            </p:blipFill>
            <p:spPr>
              <a:xfrm>
                <a:off x="6790685" y="2914477"/>
                <a:ext cx="3103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64B90743-BA9B-4C5B-89A4-C95827CF7EBB}"/>
                  </a:ext>
                </a:extLst>
              </p14:cNvPr>
              <p14:cNvContentPartPr/>
              <p14:nvPr/>
            </p14:nvContentPartPr>
            <p14:xfrm>
              <a:off x="3879725" y="3014917"/>
              <a:ext cx="2915640" cy="55440"/>
            </p14:xfrm>
          </p:contentPart>
        </mc:Choice>
        <mc:Fallback xmlns="">
          <p:pic>
            <p:nvPicPr>
              <p:cNvPr id="14" name="Ink 13">
                <a:extLst>
                  <a:ext uri="{FF2B5EF4-FFF2-40B4-BE49-F238E27FC236}">
                    <a16:creationId xmlns:a16="http://schemas.microsoft.com/office/drawing/2014/main" id="{64B90743-BA9B-4C5B-89A4-C95827CF7EBB}"/>
                  </a:ext>
                </a:extLst>
              </p:cNvPr>
              <p:cNvPicPr/>
              <p:nvPr/>
            </p:nvPicPr>
            <p:blipFill>
              <a:blip r:embed="rId15"/>
              <a:stretch>
                <a:fillRect/>
              </a:stretch>
            </p:blipFill>
            <p:spPr>
              <a:xfrm>
                <a:off x="3862085" y="2996917"/>
                <a:ext cx="2951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F63EAFD4-E0FE-4265-863C-9314BAEB9D07}"/>
                  </a:ext>
                </a:extLst>
              </p14:cNvPr>
              <p14:cNvContentPartPr/>
              <p14:nvPr/>
            </p14:nvContentPartPr>
            <p14:xfrm>
              <a:off x="965885" y="3008077"/>
              <a:ext cx="2878920" cy="74520"/>
            </p14:xfrm>
          </p:contentPart>
        </mc:Choice>
        <mc:Fallback xmlns="">
          <p:pic>
            <p:nvPicPr>
              <p:cNvPr id="15" name="Ink 14">
                <a:extLst>
                  <a:ext uri="{FF2B5EF4-FFF2-40B4-BE49-F238E27FC236}">
                    <a16:creationId xmlns:a16="http://schemas.microsoft.com/office/drawing/2014/main" id="{F63EAFD4-E0FE-4265-863C-9314BAEB9D07}"/>
                  </a:ext>
                </a:extLst>
              </p:cNvPr>
              <p:cNvPicPr/>
              <p:nvPr/>
            </p:nvPicPr>
            <p:blipFill>
              <a:blip r:embed="rId17"/>
              <a:stretch>
                <a:fillRect/>
              </a:stretch>
            </p:blipFill>
            <p:spPr>
              <a:xfrm>
                <a:off x="947885" y="2990437"/>
                <a:ext cx="2914560" cy="110160"/>
              </a:xfrm>
              <a:prstGeom prst="rect">
                <a:avLst/>
              </a:prstGeom>
            </p:spPr>
          </p:pic>
        </mc:Fallback>
      </mc:AlternateContent>
      <p:grpSp>
        <p:nvGrpSpPr>
          <p:cNvPr id="18" name="Group 17">
            <a:extLst>
              <a:ext uri="{FF2B5EF4-FFF2-40B4-BE49-F238E27FC236}">
                <a16:creationId xmlns:a16="http://schemas.microsoft.com/office/drawing/2014/main" id="{71B9C900-6CC8-4E92-A32D-866B58CD7D14}"/>
              </a:ext>
            </a:extLst>
          </p:cNvPr>
          <p:cNvGrpSpPr/>
          <p:nvPr/>
        </p:nvGrpSpPr>
        <p:grpSpPr>
          <a:xfrm>
            <a:off x="4548245" y="3446557"/>
            <a:ext cx="5623560" cy="137160"/>
            <a:chOff x="4548245" y="3446557"/>
            <a:chExt cx="5623560" cy="137160"/>
          </a:xfrm>
        </p:grpSpPr>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FFCD8FC2-C543-437D-B56A-59A91DB59F8E}"/>
                    </a:ext>
                  </a:extLst>
                </p14:cNvPr>
                <p14:cNvContentPartPr/>
                <p14:nvPr/>
              </p14:nvContentPartPr>
              <p14:xfrm>
                <a:off x="7940165" y="3446557"/>
                <a:ext cx="2231640" cy="137160"/>
              </p14:xfrm>
            </p:contentPart>
          </mc:Choice>
          <mc:Fallback xmlns="">
            <p:pic>
              <p:nvPicPr>
                <p:cNvPr id="16" name="Ink 15">
                  <a:extLst>
                    <a:ext uri="{FF2B5EF4-FFF2-40B4-BE49-F238E27FC236}">
                      <a16:creationId xmlns:a16="http://schemas.microsoft.com/office/drawing/2014/main" id="{FFCD8FC2-C543-437D-B56A-59A91DB59F8E}"/>
                    </a:ext>
                  </a:extLst>
                </p:cNvPr>
                <p:cNvPicPr/>
                <p:nvPr/>
              </p:nvPicPr>
              <p:blipFill>
                <a:blip r:embed="rId19"/>
                <a:stretch>
                  <a:fillRect/>
                </a:stretch>
              </p:blipFill>
              <p:spPr>
                <a:xfrm>
                  <a:off x="7922525" y="3428557"/>
                  <a:ext cx="22672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67813B7F-DBFB-4B9C-A709-EBB71FAE463F}"/>
                    </a:ext>
                  </a:extLst>
                </p14:cNvPr>
                <p14:cNvContentPartPr/>
                <p14:nvPr/>
              </p14:nvContentPartPr>
              <p14:xfrm>
                <a:off x="4548245" y="3472837"/>
                <a:ext cx="3076200" cy="106560"/>
              </p14:xfrm>
            </p:contentPart>
          </mc:Choice>
          <mc:Fallback xmlns="">
            <p:pic>
              <p:nvPicPr>
                <p:cNvPr id="17" name="Ink 16">
                  <a:extLst>
                    <a:ext uri="{FF2B5EF4-FFF2-40B4-BE49-F238E27FC236}">
                      <a16:creationId xmlns:a16="http://schemas.microsoft.com/office/drawing/2014/main" id="{67813B7F-DBFB-4B9C-A709-EBB71FAE463F}"/>
                    </a:ext>
                  </a:extLst>
                </p:cNvPr>
                <p:cNvPicPr/>
                <p:nvPr/>
              </p:nvPicPr>
              <p:blipFill>
                <a:blip r:embed="rId21"/>
                <a:stretch>
                  <a:fillRect/>
                </a:stretch>
              </p:blipFill>
              <p:spPr>
                <a:xfrm>
                  <a:off x="4530245" y="3454837"/>
                  <a:ext cx="3111840" cy="142200"/>
                </a:xfrm>
                <a:prstGeom prst="rect">
                  <a:avLst/>
                </a:prstGeom>
              </p:spPr>
            </p:pic>
          </mc:Fallback>
        </mc:AlternateContent>
      </p:grpSp>
      <p:grpSp>
        <p:nvGrpSpPr>
          <p:cNvPr id="21" name="Group 20">
            <a:extLst>
              <a:ext uri="{FF2B5EF4-FFF2-40B4-BE49-F238E27FC236}">
                <a16:creationId xmlns:a16="http://schemas.microsoft.com/office/drawing/2014/main" id="{3BB3A2E7-D208-43A0-AD42-E2DC8F3FF50C}"/>
              </a:ext>
            </a:extLst>
          </p:cNvPr>
          <p:cNvGrpSpPr/>
          <p:nvPr/>
        </p:nvGrpSpPr>
        <p:grpSpPr>
          <a:xfrm>
            <a:off x="740885" y="3328837"/>
            <a:ext cx="3667680" cy="170280"/>
            <a:chOff x="740885" y="3328837"/>
            <a:chExt cx="3667680" cy="170280"/>
          </a:xfrm>
        </p:grpSpPr>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B3483975-B2FC-40C3-A205-498C57C03F0B}"/>
                    </a:ext>
                  </a:extLst>
                </p14:cNvPr>
                <p14:cNvContentPartPr/>
                <p14:nvPr/>
              </p14:nvContentPartPr>
              <p14:xfrm>
                <a:off x="4381565" y="3434677"/>
                <a:ext cx="27000" cy="19440"/>
              </p14:xfrm>
            </p:contentPart>
          </mc:Choice>
          <mc:Fallback xmlns="">
            <p:pic>
              <p:nvPicPr>
                <p:cNvPr id="19" name="Ink 18">
                  <a:extLst>
                    <a:ext uri="{FF2B5EF4-FFF2-40B4-BE49-F238E27FC236}">
                      <a16:creationId xmlns:a16="http://schemas.microsoft.com/office/drawing/2014/main" id="{B3483975-B2FC-40C3-A205-498C57C03F0B}"/>
                    </a:ext>
                  </a:extLst>
                </p:cNvPr>
                <p:cNvPicPr/>
                <p:nvPr/>
              </p:nvPicPr>
              <p:blipFill>
                <a:blip r:embed="rId23"/>
                <a:stretch>
                  <a:fillRect/>
                </a:stretch>
              </p:blipFill>
              <p:spPr>
                <a:xfrm>
                  <a:off x="4363565" y="3417037"/>
                  <a:ext cx="626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629B0176-E799-4F57-98BF-5F150992FBCB}"/>
                    </a:ext>
                  </a:extLst>
                </p14:cNvPr>
                <p14:cNvContentPartPr/>
                <p14:nvPr/>
              </p14:nvContentPartPr>
              <p14:xfrm>
                <a:off x="740885" y="3328837"/>
                <a:ext cx="3625200" cy="170280"/>
              </p14:xfrm>
            </p:contentPart>
          </mc:Choice>
          <mc:Fallback xmlns="">
            <p:pic>
              <p:nvPicPr>
                <p:cNvPr id="20" name="Ink 19">
                  <a:extLst>
                    <a:ext uri="{FF2B5EF4-FFF2-40B4-BE49-F238E27FC236}">
                      <a16:creationId xmlns:a16="http://schemas.microsoft.com/office/drawing/2014/main" id="{629B0176-E799-4F57-98BF-5F150992FBCB}"/>
                    </a:ext>
                  </a:extLst>
                </p:cNvPr>
                <p:cNvPicPr/>
                <p:nvPr/>
              </p:nvPicPr>
              <p:blipFill>
                <a:blip r:embed="rId25"/>
                <a:stretch>
                  <a:fillRect/>
                </a:stretch>
              </p:blipFill>
              <p:spPr>
                <a:xfrm>
                  <a:off x="722885" y="3310837"/>
                  <a:ext cx="3660840" cy="205920"/>
                </a:xfrm>
                <a:prstGeom prst="rect">
                  <a:avLst/>
                </a:prstGeom>
              </p:spPr>
            </p:pic>
          </mc:Fallback>
        </mc:AlternateContent>
      </p:grpSp>
    </p:spTree>
    <p:extLst>
      <p:ext uri="{BB962C8B-B14F-4D97-AF65-F5344CB8AC3E}">
        <p14:creationId xmlns:p14="http://schemas.microsoft.com/office/powerpoint/2010/main" val="37351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7516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D3EFC0C3-FD39-449B-AD90-C042901F23F4}"/>
              </a:ext>
            </a:extLst>
          </p:cNvPr>
          <p:cNvSpPr txBox="1"/>
          <p:nvPr/>
        </p:nvSpPr>
        <p:spPr>
          <a:xfrm>
            <a:off x="409539" y="87280"/>
            <a:ext cx="9882501" cy="5940088"/>
          </a:xfrm>
          <a:prstGeom prst="rect">
            <a:avLst/>
          </a:prstGeom>
          <a:noFill/>
        </p:spPr>
        <p:txBody>
          <a:bodyPr wrap="square" rtlCol="0">
            <a:spAutoFit/>
          </a:bodyPr>
          <a:lstStyle/>
          <a:p>
            <a:pPr algn="r"/>
            <a:r>
              <a:rPr lang="he-IL" sz="3200" b="1">
                <a:solidFill>
                  <a:srgbClr val="FFFF00"/>
                </a:solidFill>
                <a:cs typeface="+mj-cs"/>
              </a:rPr>
              <a:t>ספר ירמיה פרק לא</a:t>
            </a:r>
          </a:p>
          <a:p>
            <a:pPr algn="r"/>
            <a:r>
              <a:rPr lang="he-IL" sz="3200" b="1">
                <a:solidFill>
                  <a:srgbClr val="FFFF00"/>
                </a:solidFill>
                <a:cs typeface="+mj-cs"/>
              </a:rPr>
              <a:t>﻿כט   כִּי אִם-אִישׁ בַּעֲוֹנוֹ יָמוּת כָּל-הָאָדָם הָאֹכֵל הַבֹּסֶר תִּקְהֶינָה שִׁנָּיו: </a:t>
            </a:r>
          </a:p>
          <a:p>
            <a:r>
              <a:rPr lang="en-US" sz="2400" b="1">
                <a:solidFill>
                  <a:schemeClr val="bg1"/>
                </a:solidFill>
                <a:cs typeface="+mj-cs"/>
              </a:rPr>
              <a:t>Jeremiah 31:30</a:t>
            </a:r>
          </a:p>
          <a:p>
            <a:r>
              <a:rPr lang="en-US" sz="2400">
                <a:solidFill>
                  <a:schemeClr val="bg1"/>
                </a:solidFill>
                <a:cs typeface="+mj-cs"/>
              </a:rPr>
              <a:t>31:30  But every one shall die for his own iniquity: every man that eateth the sour grape, his teeth shall be set on edge. (KJV)</a:t>
            </a:r>
          </a:p>
          <a:p>
            <a:pPr algn="r"/>
            <a:endParaRPr lang="en-US" sz="2800" b="1">
              <a:solidFill>
                <a:srgbClr val="FFFF00"/>
              </a:solidFill>
              <a:cs typeface="+mj-cs"/>
            </a:endParaRPr>
          </a:p>
          <a:p>
            <a:pPr algn="r"/>
            <a:r>
              <a:rPr lang="en-US" sz="2800" b="1">
                <a:solidFill>
                  <a:srgbClr val="FFFF00"/>
                </a:solidFill>
                <a:cs typeface="+mj-cs"/>
              </a:rPr>
              <a:t>﻿</a:t>
            </a:r>
            <a:r>
              <a:rPr lang="he-IL" sz="3200" b="1">
                <a:solidFill>
                  <a:srgbClr val="FFFF00"/>
                </a:solidFill>
                <a:cs typeface="+mj-cs"/>
              </a:rPr>
              <a:t>ספר יחזקאל פרק יח</a:t>
            </a:r>
          </a:p>
          <a:p>
            <a:pPr algn="r"/>
            <a:r>
              <a:rPr lang="he-IL" sz="3200">
                <a:solidFill>
                  <a:srgbClr val="FFFF00"/>
                </a:solidFill>
                <a:cs typeface="+mj-cs"/>
              </a:rPr>
              <a:t>﻿כ   הַנֶּפֶשׁ הַחֹטֵאת הִיא תָמוּת בֵּן לֹא-יִשָּׂא | בַּעֲוֹן הָאָב וְאָב לֹא יִשָּׂא בַּעֲוֹן הַבֵּן צִדְקַת הַצַּדִּיק עָלָיו תִּהְיֶה וְרִשְׁעַת  ָרָשָׁע [הָרָשָׁע] עָלָיו תִּהְיֶה: </a:t>
            </a:r>
          </a:p>
          <a:p>
            <a:r>
              <a:rPr lang="en-US" sz="2400" b="1">
                <a:solidFill>
                  <a:schemeClr val="bg1"/>
                </a:solidFill>
                <a:cs typeface="+mj-cs"/>
              </a:rPr>
              <a:t>Ezekiel 18:20</a:t>
            </a:r>
          </a:p>
          <a:p>
            <a:r>
              <a:rPr lang="en-US" sz="2400">
                <a:solidFill>
                  <a:schemeClr val="bg1"/>
                </a:solidFill>
                <a:cs typeface="+mj-cs"/>
              </a:rPr>
              <a:t>18:20  The soul that sinneth, it shall die. The son shall not bear the iniquity of the father, neither shall the father bear the iniquity of the son: the righteousness of the righteous shall be upon him, and the wickedness of the wicked shall be upon him.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2BE6972-89FE-4C69-ADA7-1EF66D3FEB7A}"/>
                  </a:ext>
                </a:extLst>
              </p14:cNvPr>
              <p14:cNvContentPartPr/>
              <p14:nvPr/>
            </p14:nvContentPartPr>
            <p14:xfrm>
              <a:off x="3949565" y="1140397"/>
              <a:ext cx="5489280" cy="91800"/>
            </p14:xfrm>
          </p:contentPart>
        </mc:Choice>
        <mc:Fallback xmlns="">
          <p:pic>
            <p:nvPicPr>
              <p:cNvPr id="4" name="Ink 3">
                <a:extLst>
                  <a:ext uri="{FF2B5EF4-FFF2-40B4-BE49-F238E27FC236}">
                    <a16:creationId xmlns:a16="http://schemas.microsoft.com/office/drawing/2014/main" id="{42BE6972-89FE-4C69-ADA7-1EF66D3FEB7A}"/>
                  </a:ext>
                </a:extLst>
              </p:cNvPr>
              <p:cNvPicPr/>
              <p:nvPr/>
            </p:nvPicPr>
            <p:blipFill>
              <a:blip r:embed="rId5"/>
              <a:stretch>
                <a:fillRect/>
              </a:stretch>
            </p:blipFill>
            <p:spPr>
              <a:xfrm>
                <a:off x="3931925" y="1122397"/>
                <a:ext cx="5524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678E0D6-0A78-4309-958D-B98E901BB289}"/>
                  </a:ext>
                </a:extLst>
              </p14:cNvPr>
              <p14:cNvContentPartPr/>
              <p14:nvPr/>
            </p14:nvContentPartPr>
            <p14:xfrm>
              <a:off x="1082885" y="1148677"/>
              <a:ext cx="2756520" cy="38160"/>
            </p14:xfrm>
          </p:contentPart>
        </mc:Choice>
        <mc:Fallback xmlns="">
          <p:pic>
            <p:nvPicPr>
              <p:cNvPr id="5" name="Ink 4">
                <a:extLst>
                  <a:ext uri="{FF2B5EF4-FFF2-40B4-BE49-F238E27FC236}">
                    <a16:creationId xmlns:a16="http://schemas.microsoft.com/office/drawing/2014/main" id="{9678E0D6-0A78-4309-958D-B98E901BB289}"/>
                  </a:ext>
                </a:extLst>
              </p:cNvPr>
              <p:cNvPicPr/>
              <p:nvPr/>
            </p:nvPicPr>
            <p:blipFill>
              <a:blip r:embed="rId7"/>
              <a:stretch>
                <a:fillRect/>
              </a:stretch>
            </p:blipFill>
            <p:spPr>
              <a:xfrm>
                <a:off x="1065245" y="1131037"/>
                <a:ext cx="2792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E870700-B531-4D56-985E-C9DB3396B23B}"/>
                  </a:ext>
                </a:extLst>
              </p14:cNvPr>
              <p14:cNvContentPartPr/>
              <p14:nvPr/>
            </p14:nvContentPartPr>
            <p14:xfrm>
              <a:off x="6420245" y="3579037"/>
              <a:ext cx="3230640" cy="92520"/>
            </p14:xfrm>
          </p:contentPart>
        </mc:Choice>
        <mc:Fallback xmlns="">
          <p:pic>
            <p:nvPicPr>
              <p:cNvPr id="7" name="Ink 6">
                <a:extLst>
                  <a:ext uri="{FF2B5EF4-FFF2-40B4-BE49-F238E27FC236}">
                    <a16:creationId xmlns:a16="http://schemas.microsoft.com/office/drawing/2014/main" id="{2E870700-B531-4D56-985E-C9DB3396B23B}"/>
                  </a:ext>
                </a:extLst>
              </p:cNvPr>
              <p:cNvPicPr/>
              <p:nvPr/>
            </p:nvPicPr>
            <p:blipFill>
              <a:blip r:embed="rId9"/>
              <a:stretch>
                <a:fillRect/>
              </a:stretch>
            </p:blipFill>
            <p:spPr>
              <a:xfrm>
                <a:off x="6402245" y="3561037"/>
                <a:ext cx="3266280" cy="128160"/>
              </a:xfrm>
              <a:prstGeom prst="rect">
                <a:avLst/>
              </a:prstGeom>
            </p:spPr>
          </p:pic>
        </mc:Fallback>
      </mc:AlternateContent>
      <p:grpSp>
        <p:nvGrpSpPr>
          <p:cNvPr id="12" name="Group 11">
            <a:extLst>
              <a:ext uri="{FF2B5EF4-FFF2-40B4-BE49-F238E27FC236}">
                <a16:creationId xmlns:a16="http://schemas.microsoft.com/office/drawing/2014/main" id="{AB68E852-78B2-421E-A433-1A1E96B8CDFC}"/>
              </a:ext>
            </a:extLst>
          </p:cNvPr>
          <p:cNvGrpSpPr/>
          <p:nvPr/>
        </p:nvGrpSpPr>
        <p:grpSpPr>
          <a:xfrm>
            <a:off x="705605" y="3570757"/>
            <a:ext cx="5537520" cy="129960"/>
            <a:chOff x="705605" y="3570757"/>
            <a:chExt cx="5537520" cy="12996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15EFC6D-5928-445C-B9A3-68B50B7E5D8A}"/>
                    </a:ext>
                  </a:extLst>
                </p14:cNvPr>
                <p14:cNvContentPartPr/>
                <p14:nvPr/>
              </p14:nvContentPartPr>
              <p14:xfrm>
                <a:off x="3357005" y="3570757"/>
                <a:ext cx="2886120" cy="52200"/>
              </p14:xfrm>
            </p:contentPart>
          </mc:Choice>
          <mc:Fallback xmlns="">
            <p:pic>
              <p:nvPicPr>
                <p:cNvPr id="9" name="Ink 8">
                  <a:extLst>
                    <a:ext uri="{FF2B5EF4-FFF2-40B4-BE49-F238E27FC236}">
                      <a16:creationId xmlns:a16="http://schemas.microsoft.com/office/drawing/2014/main" id="{C15EFC6D-5928-445C-B9A3-68B50B7E5D8A}"/>
                    </a:ext>
                  </a:extLst>
                </p:cNvPr>
                <p:cNvPicPr/>
                <p:nvPr/>
              </p:nvPicPr>
              <p:blipFill>
                <a:blip r:embed="rId11"/>
                <a:stretch>
                  <a:fillRect/>
                </a:stretch>
              </p:blipFill>
              <p:spPr>
                <a:xfrm>
                  <a:off x="3339365" y="3552757"/>
                  <a:ext cx="2921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7EB0584C-71C6-45DF-A1D4-7BB66DCC6CFF}"/>
                    </a:ext>
                  </a:extLst>
                </p14:cNvPr>
                <p14:cNvContentPartPr/>
                <p14:nvPr/>
              </p14:nvContentPartPr>
              <p14:xfrm>
                <a:off x="705605" y="3582997"/>
                <a:ext cx="2517120" cy="117720"/>
              </p14:xfrm>
            </p:contentPart>
          </mc:Choice>
          <mc:Fallback xmlns="">
            <p:pic>
              <p:nvPicPr>
                <p:cNvPr id="11" name="Ink 10">
                  <a:extLst>
                    <a:ext uri="{FF2B5EF4-FFF2-40B4-BE49-F238E27FC236}">
                      <a16:creationId xmlns:a16="http://schemas.microsoft.com/office/drawing/2014/main" id="{7EB0584C-71C6-45DF-A1D4-7BB66DCC6CFF}"/>
                    </a:ext>
                  </a:extLst>
                </p:cNvPr>
                <p:cNvPicPr/>
                <p:nvPr/>
              </p:nvPicPr>
              <p:blipFill>
                <a:blip r:embed="rId13"/>
                <a:stretch>
                  <a:fillRect/>
                </a:stretch>
              </p:blipFill>
              <p:spPr>
                <a:xfrm>
                  <a:off x="687605" y="3564997"/>
                  <a:ext cx="2552760" cy="15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27792B47-1E91-49A1-8CC7-CB7E238D53B6}"/>
                  </a:ext>
                </a:extLst>
              </p14:cNvPr>
              <p14:cNvContentPartPr/>
              <p14:nvPr/>
            </p14:nvContentPartPr>
            <p14:xfrm>
              <a:off x="9699125" y="4066477"/>
              <a:ext cx="504000" cy="74880"/>
            </p14:xfrm>
          </p:contentPart>
        </mc:Choice>
        <mc:Fallback xmlns="">
          <p:pic>
            <p:nvPicPr>
              <p:cNvPr id="13" name="Ink 12">
                <a:extLst>
                  <a:ext uri="{FF2B5EF4-FFF2-40B4-BE49-F238E27FC236}">
                    <a16:creationId xmlns:a16="http://schemas.microsoft.com/office/drawing/2014/main" id="{27792B47-1E91-49A1-8CC7-CB7E238D53B6}"/>
                  </a:ext>
                </a:extLst>
              </p:cNvPr>
              <p:cNvPicPr/>
              <p:nvPr/>
            </p:nvPicPr>
            <p:blipFill>
              <a:blip r:embed="rId15"/>
              <a:stretch>
                <a:fillRect/>
              </a:stretch>
            </p:blipFill>
            <p:spPr>
              <a:xfrm>
                <a:off x="9681125" y="4048837"/>
                <a:ext cx="539640" cy="110520"/>
              </a:xfrm>
              <a:prstGeom prst="rect">
                <a:avLst/>
              </a:prstGeom>
            </p:spPr>
          </p:pic>
        </mc:Fallback>
      </mc:AlternateContent>
      <p:grpSp>
        <p:nvGrpSpPr>
          <p:cNvPr id="18" name="Group 17">
            <a:extLst>
              <a:ext uri="{FF2B5EF4-FFF2-40B4-BE49-F238E27FC236}">
                <a16:creationId xmlns:a16="http://schemas.microsoft.com/office/drawing/2014/main" id="{22650FE3-02F4-4D53-8EC2-5C5AD2A812DE}"/>
              </a:ext>
            </a:extLst>
          </p:cNvPr>
          <p:cNvGrpSpPr/>
          <p:nvPr/>
        </p:nvGrpSpPr>
        <p:grpSpPr>
          <a:xfrm>
            <a:off x="1619285" y="4052077"/>
            <a:ext cx="7850520" cy="232560"/>
            <a:chOff x="1619285" y="4052077"/>
            <a:chExt cx="7850520" cy="232560"/>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83C2472F-3156-4222-AF39-D87242D791E5}"/>
                    </a:ext>
                  </a:extLst>
                </p14:cNvPr>
                <p14:cNvContentPartPr/>
                <p14:nvPr/>
              </p14:nvContentPartPr>
              <p14:xfrm>
                <a:off x="8294045" y="4052077"/>
                <a:ext cx="1175760" cy="52920"/>
              </p14:xfrm>
            </p:contentPart>
          </mc:Choice>
          <mc:Fallback xmlns="">
            <p:pic>
              <p:nvPicPr>
                <p:cNvPr id="14" name="Ink 13">
                  <a:extLst>
                    <a:ext uri="{FF2B5EF4-FFF2-40B4-BE49-F238E27FC236}">
                      <a16:creationId xmlns:a16="http://schemas.microsoft.com/office/drawing/2014/main" id="{83C2472F-3156-4222-AF39-D87242D791E5}"/>
                    </a:ext>
                  </a:extLst>
                </p:cNvPr>
                <p:cNvPicPr/>
                <p:nvPr/>
              </p:nvPicPr>
              <p:blipFill>
                <a:blip r:embed="rId17"/>
                <a:stretch>
                  <a:fillRect/>
                </a:stretch>
              </p:blipFill>
              <p:spPr>
                <a:xfrm>
                  <a:off x="8276045" y="4034437"/>
                  <a:ext cx="1211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BF3FA022-9934-460B-99F8-652F18F4332D}"/>
                    </a:ext>
                  </a:extLst>
                </p14:cNvPr>
                <p14:cNvContentPartPr/>
                <p14:nvPr/>
              </p14:nvContentPartPr>
              <p14:xfrm>
                <a:off x="7403765" y="4132717"/>
                <a:ext cx="429480" cy="30600"/>
              </p14:xfrm>
            </p:contentPart>
          </mc:Choice>
          <mc:Fallback xmlns="">
            <p:pic>
              <p:nvPicPr>
                <p:cNvPr id="15" name="Ink 14">
                  <a:extLst>
                    <a:ext uri="{FF2B5EF4-FFF2-40B4-BE49-F238E27FC236}">
                      <a16:creationId xmlns:a16="http://schemas.microsoft.com/office/drawing/2014/main" id="{BF3FA022-9934-460B-99F8-652F18F4332D}"/>
                    </a:ext>
                  </a:extLst>
                </p:cNvPr>
                <p:cNvPicPr/>
                <p:nvPr/>
              </p:nvPicPr>
              <p:blipFill>
                <a:blip r:embed="rId19"/>
                <a:stretch>
                  <a:fillRect/>
                </a:stretch>
              </p:blipFill>
              <p:spPr>
                <a:xfrm>
                  <a:off x="7386125" y="4114717"/>
                  <a:ext cx="4651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22A38830-F9B8-4BD5-9D79-E21A60EA3774}"/>
                    </a:ext>
                  </a:extLst>
                </p14:cNvPr>
                <p14:cNvContentPartPr/>
                <p14:nvPr/>
              </p14:nvContentPartPr>
              <p14:xfrm>
                <a:off x="1619285" y="4056037"/>
                <a:ext cx="5327640" cy="228600"/>
              </p14:xfrm>
            </p:contentPart>
          </mc:Choice>
          <mc:Fallback xmlns="">
            <p:pic>
              <p:nvPicPr>
                <p:cNvPr id="17" name="Ink 16">
                  <a:extLst>
                    <a:ext uri="{FF2B5EF4-FFF2-40B4-BE49-F238E27FC236}">
                      <a16:creationId xmlns:a16="http://schemas.microsoft.com/office/drawing/2014/main" id="{22A38830-F9B8-4BD5-9D79-E21A60EA3774}"/>
                    </a:ext>
                  </a:extLst>
                </p:cNvPr>
                <p:cNvPicPr/>
                <p:nvPr/>
              </p:nvPicPr>
              <p:blipFill>
                <a:blip r:embed="rId21"/>
                <a:stretch>
                  <a:fillRect/>
                </a:stretch>
              </p:blipFill>
              <p:spPr>
                <a:xfrm>
                  <a:off x="1601285" y="4038397"/>
                  <a:ext cx="5363280" cy="264240"/>
                </a:xfrm>
                <a:prstGeom prst="rect">
                  <a:avLst/>
                </a:prstGeom>
              </p:spPr>
            </p:pic>
          </mc:Fallback>
        </mc:AlternateContent>
      </p:grpSp>
    </p:spTree>
    <p:extLst>
      <p:ext uri="{BB962C8B-B14F-4D97-AF65-F5344CB8AC3E}">
        <p14:creationId xmlns:p14="http://schemas.microsoft.com/office/powerpoint/2010/main" val="2650944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53983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D3EFC0C3-FD39-449B-AD90-C042901F23F4}"/>
              </a:ext>
            </a:extLst>
          </p:cNvPr>
          <p:cNvSpPr txBox="1"/>
          <p:nvPr/>
        </p:nvSpPr>
        <p:spPr>
          <a:xfrm>
            <a:off x="409539" y="87280"/>
            <a:ext cx="9882501" cy="5016758"/>
          </a:xfrm>
          <a:prstGeom prst="rect">
            <a:avLst/>
          </a:prstGeom>
          <a:noFill/>
        </p:spPr>
        <p:txBody>
          <a:bodyPr wrap="square" rtlCol="0">
            <a:spAutoFit/>
          </a:bodyPr>
          <a:lstStyle/>
          <a:p>
            <a:r>
              <a:rPr lang="en-US" sz="3200" b="1">
                <a:solidFill>
                  <a:schemeClr val="bg1"/>
                </a:solidFill>
                <a:cs typeface="+mj-cs"/>
              </a:rPr>
              <a:t>Rashi on Isaiah 10:3 Part 1-4</a:t>
            </a:r>
          </a:p>
          <a:p>
            <a:r>
              <a:rPr lang="he-IL" sz="3200">
                <a:solidFill>
                  <a:srgbClr val="FFFF00"/>
                </a:solidFill>
                <a:cs typeface="+mj-cs"/>
              </a:rPr>
              <a:t>ליום פקודה. שיפקד הקב"ה עליכם עוניכם: </a:t>
            </a:r>
            <a:r>
              <a:rPr lang="en-US" sz="3200">
                <a:solidFill>
                  <a:srgbClr val="FFFF00"/>
                </a:solidFill>
                <a:cs typeface="+mj-cs"/>
              </a:rPr>
              <a:t> </a:t>
            </a:r>
            <a:r>
              <a:rPr lang="en-US" sz="3200">
                <a:solidFill>
                  <a:schemeClr val="bg1"/>
                </a:solidFill>
                <a:cs typeface="+mj-cs"/>
              </a:rPr>
              <a:t>for the day of visitation when the Holy One, blessed be He, visits upon you your iniquities. </a:t>
            </a:r>
            <a:r>
              <a:rPr lang="he-IL" sz="3200">
                <a:solidFill>
                  <a:schemeClr val="bg1"/>
                </a:solidFill>
                <a:cs typeface="+mj-cs"/>
              </a:rPr>
              <a:t>שואה. לשון חורבן: </a:t>
            </a:r>
            <a:r>
              <a:rPr lang="en-US" sz="3200">
                <a:solidFill>
                  <a:schemeClr val="bg1"/>
                </a:solidFill>
                <a:cs typeface="+mj-cs"/>
              </a:rPr>
              <a:t>and for the destruction Heb. </a:t>
            </a:r>
            <a:r>
              <a:rPr lang="he-IL" sz="3200">
                <a:solidFill>
                  <a:srgbClr val="FFFF00"/>
                </a:solidFill>
                <a:cs typeface="+mj-cs"/>
              </a:rPr>
              <a:t>וּלְשׁוֹאָה</a:t>
            </a:r>
            <a:r>
              <a:rPr lang="he-IL" sz="3200">
                <a:solidFill>
                  <a:schemeClr val="bg1"/>
                </a:solidFill>
                <a:cs typeface="+mj-cs"/>
              </a:rPr>
              <a:t>, </a:t>
            </a:r>
            <a:r>
              <a:rPr lang="en-US" sz="3200">
                <a:solidFill>
                  <a:schemeClr val="bg1"/>
                </a:solidFill>
                <a:cs typeface="+mj-cs"/>
              </a:rPr>
              <a:t> an expression of destruction. </a:t>
            </a:r>
            <a:r>
              <a:rPr lang="he-IL" sz="3200">
                <a:solidFill>
                  <a:srgbClr val="FFFF00"/>
                </a:solidFill>
                <a:cs typeface="+mj-cs"/>
              </a:rPr>
              <a:t>על</a:t>
            </a:r>
            <a:r>
              <a:rPr lang="he-IL" sz="3200">
                <a:solidFill>
                  <a:schemeClr val="bg1"/>
                </a:solidFill>
                <a:cs typeface="+mj-cs"/>
              </a:rPr>
              <a:t> </a:t>
            </a:r>
            <a:r>
              <a:rPr lang="he-IL" sz="3200">
                <a:solidFill>
                  <a:srgbClr val="FFFF00"/>
                </a:solidFill>
                <a:cs typeface="+mj-cs"/>
              </a:rPr>
              <a:t>מי תנוסו לעזרה. הקב"ה אינו בעזרתכ': </a:t>
            </a:r>
            <a:r>
              <a:rPr lang="en-US" sz="3200">
                <a:solidFill>
                  <a:srgbClr val="FFFF00"/>
                </a:solidFill>
                <a:cs typeface="+mj-cs"/>
              </a:rPr>
              <a:t> </a:t>
            </a:r>
            <a:r>
              <a:rPr lang="en-US" sz="3200">
                <a:solidFill>
                  <a:schemeClr val="bg1"/>
                </a:solidFill>
                <a:cs typeface="+mj-cs"/>
              </a:rPr>
              <a:t>To whom will you flee for aid The Holy One, blessed be He, will afford you no aid. </a:t>
            </a:r>
            <a:r>
              <a:rPr lang="he-IL" sz="3200">
                <a:solidFill>
                  <a:srgbClr val="FFFF00"/>
                </a:solidFill>
                <a:cs typeface="+mj-cs"/>
              </a:rPr>
              <a:t>ואנה תעזבו. את כל הכבוד אשר אתם קובצים מן הגזל כשתלכו בגולה: </a:t>
            </a:r>
            <a:r>
              <a:rPr lang="en-US" sz="3200">
                <a:solidFill>
                  <a:schemeClr val="bg1"/>
                </a:solidFill>
                <a:cs typeface="+mj-cs"/>
              </a:rPr>
              <a:t>and where will you leave all the riches you are accumulating from robbery, when you go into exile?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206A198-5037-45F3-A71A-6E05C3BD15C4}"/>
                  </a:ext>
                </a:extLst>
              </p14:cNvPr>
              <p14:cNvContentPartPr/>
              <p14:nvPr/>
            </p14:nvContentPartPr>
            <p14:xfrm>
              <a:off x="4781525" y="581317"/>
              <a:ext cx="1660680" cy="597240"/>
            </p14:xfrm>
          </p:contentPart>
        </mc:Choice>
        <mc:Fallback xmlns="">
          <p:pic>
            <p:nvPicPr>
              <p:cNvPr id="4" name="Ink 3">
                <a:extLst>
                  <a:ext uri="{FF2B5EF4-FFF2-40B4-BE49-F238E27FC236}">
                    <a16:creationId xmlns:a16="http://schemas.microsoft.com/office/drawing/2014/main" id="{9206A198-5037-45F3-A71A-6E05C3BD15C4}"/>
                  </a:ext>
                </a:extLst>
              </p:cNvPr>
              <p:cNvPicPr/>
              <p:nvPr/>
            </p:nvPicPr>
            <p:blipFill>
              <a:blip r:embed="rId5"/>
              <a:stretch>
                <a:fillRect/>
              </a:stretch>
            </p:blipFill>
            <p:spPr>
              <a:xfrm>
                <a:off x="4763525" y="563677"/>
                <a:ext cx="1696320" cy="632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F10001A-E7A7-4978-835A-185BECAB7256}"/>
                  </a:ext>
                </a:extLst>
              </p14:cNvPr>
              <p14:cNvContentPartPr/>
              <p14:nvPr/>
            </p14:nvContentPartPr>
            <p14:xfrm>
              <a:off x="404645" y="1020517"/>
              <a:ext cx="4091400" cy="172080"/>
            </p14:xfrm>
          </p:contentPart>
        </mc:Choice>
        <mc:Fallback xmlns="">
          <p:pic>
            <p:nvPicPr>
              <p:cNvPr id="5" name="Ink 4">
                <a:extLst>
                  <a:ext uri="{FF2B5EF4-FFF2-40B4-BE49-F238E27FC236}">
                    <a16:creationId xmlns:a16="http://schemas.microsoft.com/office/drawing/2014/main" id="{6F10001A-E7A7-4978-835A-185BECAB7256}"/>
                  </a:ext>
                </a:extLst>
              </p:cNvPr>
              <p:cNvPicPr/>
              <p:nvPr/>
            </p:nvPicPr>
            <p:blipFill>
              <a:blip r:embed="rId7"/>
              <a:stretch>
                <a:fillRect/>
              </a:stretch>
            </p:blipFill>
            <p:spPr>
              <a:xfrm>
                <a:off x="387005" y="1002877"/>
                <a:ext cx="41270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95D25DF-9CA7-4727-B6C5-79F6D2640A23}"/>
                  </a:ext>
                </a:extLst>
              </p14:cNvPr>
              <p14:cNvContentPartPr/>
              <p14:nvPr/>
            </p14:nvContentPartPr>
            <p14:xfrm>
              <a:off x="3520085" y="2557357"/>
              <a:ext cx="1104480" cy="55080"/>
            </p14:xfrm>
          </p:contentPart>
        </mc:Choice>
        <mc:Fallback xmlns="">
          <p:pic>
            <p:nvPicPr>
              <p:cNvPr id="7" name="Ink 6">
                <a:extLst>
                  <a:ext uri="{FF2B5EF4-FFF2-40B4-BE49-F238E27FC236}">
                    <a16:creationId xmlns:a16="http://schemas.microsoft.com/office/drawing/2014/main" id="{295D25DF-9CA7-4727-B6C5-79F6D2640A23}"/>
                  </a:ext>
                </a:extLst>
              </p:cNvPr>
              <p:cNvPicPr/>
              <p:nvPr/>
            </p:nvPicPr>
            <p:blipFill>
              <a:blip r:embed="rId9"/>
              <a:stretch>
                <a:fillRect/>
              </a:stretch>
            </p:blipFill>
            <p:spPr>
              <a:xfrm>
                <a:off x="3502085" y="2539357"/>
                <a:ext cx="1140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EA35931-8283-47AE-A279-0B107C67D11B}"/>
                  </a:ext>
                </a:extLst>
              </p14:cNvPr>
              <p14:cNvContentPartPr/>
              <p14:nvPr/>
            </p14:nvContentPartPr>
            <p14:xfrm>
              <a:off x="1765085" y="4466077"/>
              <a:ext cx="6121080" cy="150120"/>
            </p14:xfrm>
          </p:contentPart>
        </mc:Choice>
        <mc:Fallback xmlns="">
          <p:pic>
            <p:nvPicPr>
              <p:cNvPr id="9" name="Ink 8">
                <a:extLst>
                  <a:ext uri="{FF2B5EF4-FFF2-40B4-BE49-F238E27FC236}">
                    <a16:creationId xmlns:a16="http://schemas.microsoft.com/office/drawing/2014/main" id="{0EA35931-8283-47AE-A279-0B107C67D11B}"/>
                  </a:ext>
                </a:extLst>
              </p:cNvPr>
              <p:cNvPicPr/>
              <p:nvPr/>
            </p:nvPicPr>
            <p:blipFill>
              <a:blip r:embed="rId11"/>
              <a:stretch>
                <a:fillRect/>
              </a:stretch>
            </p:blipFill>
            <p:spPr>
              <a:xfrm>
                <a:off x="1747445" y="4448437"/>
                <a:ext cx="61567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90A5B0EE-3E1D-4B91-9F95-7BD2FA3890A5}"/>
                  </a:ext>
                </a:extLst>
              </p14:cNvPr>
              <p14:cNvContentPartPr/>
              <p14:nvPr/>
            </p14:nvContentPartPr>
            <p14:xfrm>
              <a:off x="711365" y="4950277"/>
              <a:ext cx="4216320" cy="156600"/>
            </p14:xfrm>
          </p:contentPart>
        </mc:Choice>
        <mc:Fallback xmlns="">
          <p:pic>
            <p:nvPicPr>
              <p:cNvPr id="11" name="Ink 10">
                <a:extLst>
                  <a:ext uri="{FF2B5EF4-FFF2-40B4-BE49-F238E27FC236}">
                    <a16:creationId xmlns:a16="http://schemas.microsoft.com/office/drawing/2014/main" id="{90A5B0EE-3E1D-4B91-9F95-7BD2FA3890A5}"/>
                  </a:ext>
                </a:extLst>
              </p:cNvPr>
              <p:cNvPicPr/>
              <p:nvPr/>
            </p:nvPicPr>
            <p:blipFill>
              <a:blip r:embed="rId13"/>
              <a:stretch>
                <a:fillRect/>
              </a:stretch>
            </p:blipFill>
            <p:spPr>
              <a:xfrm>
                <a:off x="693725" y="4932637"/>
                <a:ext cx="4251960" cy="192240"/>
              </a:xfrm>
              <a:prstGeom prst="rect">
                <a:avLst/>
              </a:prstGeom>
            </p:spPr>
          </p:pic>
        </mc:Fallback>
      </mc:AlternateContent>
    </p:spTree>
    <p:extLst>
      <p:ext uri="{BB962C8B-B14F-4D97-AF65-F5344CB8AC3E}">
        <p14:creationId xmlns:p14="http://schemas.microsoft.com/office/powerpoint/2010/main" val="2446061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53983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D3EFC0C3-FD39-449B-AD90-C042901F23F4}"/>
              </a:ext>
            </a:extLst>
          </p:cNvPr>
          <p:cNvSpPr txBox="1"/>
          <p:nvPr/>
        </p:nvSpPr>
        <p:spPr>
          <a:xfrm>
            <a:off x="409539" y="87280"/>
            <a:ext cx="9882501" cy="5016758"/>
          </a:xfrm>
          <a:prstGeom prst="rect">
            <a:avLst/>
          </a:prstGeom>
          <a:noFill/>
        </p:spPr>
        <p:txBody>
          <a:bodyPr wrap="square" rtlCol="0">
            <a:spAutoFit/>
          </a:bodyPr>
          <a:lstStyle/>
          <a:p>
            <a:r>
              <a:rPr lang="en-US" sz="3200" b="1">
                <a:solidFill>
                  <a:schemeClr val="bg1"/>
                </a:solidFill>
                <a:cs typeface="+mj-cs"/>
              </a:rPr>
              <a:t>Rashi on Isaiah 10:3 Part 1-4</a:t>
            </a:r>
          </a:p>
          <a:p>
            <a:r>
              <a:rPr lang="he-IL" sz="3200">
                <a:solidFill>
                  <a:srgbClr val="FFFF00"/>
                </a:solidFill>
                <a:cs typeface="+mj-cs"/>
              </a:rPr>
              <a:t>ליום פקודה. שיפקד הקב"ה עליכם עוניכם: </a:t>
            </a:r>
            <a:r>
              <a:rPr lang="en-US" sz="3200">
                <a:solidFill>
                  <a:srgbClr val="FFFF00"/>
                </a:solidFill>
                <a:cs typeface="+mj-cs"/>
              </a:rPr>
              <a:t> </a:t>
            </a:r>
            <a:r>
              <a:rPr lang="en-US" sz="3200">
                <a:solidFill>
                  <a:schemeClr val="bg1"/>
                </a:solidFill>
                <a:cs typeface="+mj-cs"/>
              </a:rPr>
              <a:t>for the day of visitation when the Holy One, blessed be He, visits upon you your iniquities. </a:t>
            </a:r>
            <a:r>
              <a:rPr lang="he-IL" sz="3200">
                <a:solidFill>
                  <a:schemeClr val="bg1"/>
                </a:solidFill>
                <a:cs typeface="+mj-cs"/>
              </a:rPr>
              <a:t>שואה. לשון חורבן: </a:t>
            </a:r>
            <a:r>
              <a:rPr lang="en-US" sz="3200">
                <a:solidFill>
                  <a:schemeClr val="bg1"/>
                </a:solidFill>
                <a:cs typeface="+mj-cs"/>
              </a:rPr>
              <a:t>and for the destruction Heb. </a:t>
            </a:r>
            <a:r>
              <a:rPr lang="he-IL" sz="3200">
                <a:solidFill>
                  <a:srgbClr val="FFFF00"/>
                </a:solidFill>
                <a:cs typeface="+mj-cs"/>
              </a:rPr>
              <a:t>וּלְשׁוֹאָה</a:t>
            </a:r>
            <a:r>
              <a:rPr lang="he-IL" sz="3200">
                <a:solidFill>
                  <a:schemeClr val="bg1"/>
                </a:solidFill>
                <a:cs typeface="+mj-cs"/>
              </a:rPr>
              <a:t>, </a:t>
            </a:r>
            <a:r>
              <a:rPr lang="en-US" sz="3200">
                <a:solidFill>
                  <a:schemeClr val="bg1"/>
                </a:solidFill>
                <a:cs typeface="+mj-cs"/>
              </a:rPr>
              <a:t> an expression of destruction. </a:t>
            </a:r>
            <a:r>
              <a:rPr lang="he-IL" sz="3200">
                <a:solidFill>
                  <a:srgbClr val="FFFF00"/>
                </a:solidFill>
                <a:cs typeface="+mj-cs"/>
              </a:rPr>
              <a:t>על</a:t>
            </a:r>
            <a:r>
              <a:rPr lang="he-IL" sz="3200">
                <a:solidFill>
                  <a:schemeClr val="bg1"/>
                </a:solidFill>
                <a:cs typeface="+mj-cs"/>
              </a:rPr>
              <a:t> </a:t>
            </a:r>
            <a:r>
              <a:rPr lang="he-IL" sz="3200">
                <a:solidFill>
                  <a:srgbClr val="FFFF00"/>
                </a:solidFill>
                <a:cs typeface="+mj-cs"/>
              </a:rPr>
              <a:t>מי תנוסו לעזרה. הקב"ה אינו בעזרתכ': </a:t>
            </a:r>
            <a:r>
              <a:rPr lang="en-US" sz="3200">
                <a:solidFill>
                  <a:srgbClr val="FFFF00"/>
                </a:solidFill>
                <a:cs typeface="+mj-cs"/>
              </a:rPr>
              <a:t> </a:t>
            </a:r>
            <a:r>
              <a:rPr lang="en-US" sz="3200">
                <a:solidFill>
                  <a:schemeClr val="bg1"/>
                </a:solidFill>
                <a:cs typeface="+mj-cs"/>
              </a:rPr>
              <a:t>To whom will you flee for aid The Holy One, blessed be He, will afford you no aid. </a:t>
            </a:r>
            <a:r>
              <a:rPr lang="he-IL" sz="3200">
                <a:solidFill>
                  <a:srgbClr val="FFFF00"/>
                </a:solidFill>
                <a:cs typeface="+mj-cs"/>
              </a:rPr>
              <a:t>ואנה תעזבו. את כל הכבוד אשר אתם קובצים מן הגזל כשתלכו בגולה: </a:t>
            </a:r>
            <a:r>
              <a:rPr lang="en-US" sz="3200">
                <a:solidFill>
                  <a:schemeClr val="bg1"/>
                </a:solidFill>
                <a:cs typeface="+mj-cs"/>
              </a:rPr>
              <a:t>and where will you leave all the riches you are accumulating from robbery, when you go into exile?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13854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4388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5170646"/>
          </a:xfrm>
          <a:prstGeom prst="rect">
            <a:avLst/>
          </a:prstGeom>
          <a:noFill/>
        </p:spPr>
        <p:txBody>
          <a:bodyPr wrap="square" rtlCol="0">
            <a:spAutoFit/>
          </a:bodyPr>
          <a:lstStyle/>
          <a:p>
            <a:pPr algn="r"/>
            <a:r>
              <a:rPr lang="he-IL" sz="3300" b="1">
                <a:solidFill>
                  <a:srgbClr val="92D050"/>
                </a:solidFill>
                <a:cs typeface="+mj-cs"/>
              </a:rPr>
              <a:t>ספר דברים פרק ז</a:t>
            </a:r>
          </a:p>
          <a:p>
            <a:pPr algn="r"/>
            <a:r>
              <a:rPr lang="he-IL" sz="3300">
                <a:solidFill>
                  <a:srgbClr val="92D050"/>
                </a:solidFill>
                <a:cs typeface="+mj-cs"/>
              </a:rPr>
              <a:t>א   כִּי יְבִיאֲךָ יְהוָֹה אֱלֹהֶיךָ אֶל-הָאָרֶץ אֲשֶׁר-אַתָּה בָא-שָׁמָּה לְרִשְׁתָּהּ </a:t>
            </a:r>
            <a:r>
              <a:rPr lang="he-IL" sz="3300">
                <a:solidFill>
                  <a:srgbClr val="FFFF00"/>
                </a:solidFill>
                <a:cs typeface="+mj-cs"/>
              </a:rPr>
              <a:t>וְנָשַׁל גּוֹיִם-רַבִּים</a:t>
            </a:r>
            <a:r>
              <a:rPr lang="he-IL" sz="3300">
                <a:solidFill>
                  <a:srgbClr val="92D050"/>
                </a:solidFill>
                <a:cs typeface="+mj-cs"/>
              </a:rPr>
              <a:t> | מִפָּנֶיךָ הַחִתִּי וְהַגִּרְגָּשִׁי וְהָאֱמֹרִי וְהַכְּנַעֲנִי וְהַפְּרִזִּי וְהַחִוִּי וְהַיְבוּסִי </a:t>
            </a:r>
            <a:r>
              <a:rPr lang="he-IL" sz="3300">
                <a:solidFill>
                  <a:srgbClr val="FFFF00"/>
                </a:solidFill>
                <a:cs typeface="+mj-cs"/>
              </a:rPr>
              <a:t>שִׁבְעָה גוֹיִם רַבִּים וַעֲצוּמִים מִמֶּךָּ</a:t>
            </a:r>
            <a:r>
              <a:rPr lang="he-IL" sz="3300">
                <a:solidFill>
                  <a:srgbClr val="92D050"/>
                </a:solidFill>
                <a:cs typeface="+mj-cs"/>
              </a:rPr>
              <a:t>: ב   וּנְתָנָם יְהוָֹה אֱלֹהֶיךָ לְפָנֶיךָ וְהִכִּיתָם </a:t>
            </a:r>
            <a:r>
              <a:rPr lang="he-IL" sz="3300">
                <a:solidFill>
                  <a:srgbClr val="FFC000"/>
                </a:solidFill>
                <a:cs typeface="+mj-cs"/>
              </a:rPr>
              <a:t>הַחֲרֵם תַּחֲרִים אֹתָם </a:t>
            </a:r>
            <a:r>
              <a:rPr lang="he-IL" sz="3300">
                <a:solidFill>
                  <a:srgbClr val="00B0F0"/>
                </a:solidFill>
                <a:cs typeface="+mj-cs"/>
              </a:rPr>
              <a:t>לֹא-תִכְרֹת לָהֶם בְּרִית וְלֹא תְחָנֵּם</a:t>
            </a:r>
            <a:r>
              <a:rPr lang="he-IL" sz="3300">
                <a:solidFill>
                  <a:srgbClr val="92D050"/>
                </a:solidFill>
                <a:cs typeface="+mj-cs"/>
              </a:rPr>
              <a:t>: ג   וְלֹא תִתְחַתֵּן בָּם בִּתְּךָ לֹא-תִתֵּן לִבְנוֹ וּבִתּוֹ לֹא-תִקַּח לִבְנֶךָ: </a:t>
            </a:r>
            <a:r>
              <a:rPr lang="he-IL" sz="3300">
                <a:solidFill>
                  <a:srgbClr val="FFFF00"/>
                </a:solidFill>
                <a:cs typeface="+mj-cs"/>
              </a:rPr>
              <a:t>ד   כִּי-יָסִיר אֶת-בִּנְךָ מֵאַחֲרַי וְעָבְדוּ אֱלֹהִים אֲחֵרִים</a:t>
            </a:r>
            <a:r>
              <a:rPr lang="he-IL" sz="3300">
                <a:solidFill>
                  <a:srgbClr val="92D050"/>
                </a:solidFill>
                <a:cs typeface="+mj-cs"/>
              </a:rPr>
              <a:t> וְחָרָה אַף-יְהוָֹה בָּכֶם וְהִשְׁמִידְךָ מַהֵר: ה   כִּי אִם-כֹּה תַעֲשֹוּ לָהֶם מִזְבְּחֹתֵיהֶם תִּתֹּצוּ וּמַצֵּבֹתָם תְּשַׁבֵּרוּ וַאֲשֵׁירֵהֶם תְּגַדֵּעוּן וּפְסִילֵיהֶם תִּשְֹרְפוּן בָּאֵשׁ: </a:t>
            </a:r>
            <a:r>
              <a:rPr lang="he-IL" sz="3300">
                <a:solidFill>
                  <a:srgbClr val="00B0F0"/>
                </a:solidFill>
                <a:cs typeface="+mj-cs"/>
              </a:rPr>
              <a:t>ו   כִּי עַם קָדוֹשׁ אַתָּה לַיהוָֹה אֱלֹהֶיךָ בְּךָ בָּחַר | יְהֹוָה אֱלֹהֶיךָ </a:t>
            </a:r>
            <a:r>
              <a:rPr lang="he-IL" sz="3300">
                <a:solidFill>
                  <a:srgbClr val="FFFF00"/>
                </a:solidFill>
                <a:cs typeface="+mj-cs"/>
              </a:rPr>
              <a:t>לִהְיוֹת לוֹ לְעַם סְגֻלָּה </a:t>
            </a:r>
            <a:r>
              <a:rPr lang="he-IL" sz="3300">
                <a:solidFill>
                  <a:srgbClr val="00B0F0"/>
                </a:solidFill>
                <a:cs typeface="+mj-cs"/>
              </a:rPr>
              <a:t>מִכֹּל הָעַמִּים אֲשֶׁר עַל-פְּנֵי הָאֲדָמָה</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5FFB5C3-3E2B-4FAF-A1E8-259B54E41D0E}"/>
                  </a:ext>
                </a:extLst>
              </p14:cNvPr>
              <p14:cNvContentPartPr/>
              <p14:nvPr/>
            </p14:nvContentPartPr>
            <p14:xfrm>
              <a:off x="9429125" y="1048597"/>
              <a:ext cx="246240" cy="63720"/>
            </p14:xfrm>
          </p:contentPart>
        </mc:Choice>
        <mc:Fallback xmlns="">
          <p:pic>
            <p:nvPicPr>
              <p:cNvPr id="4" name="Ink 3">
                <a:extLst>
                  <a:ext uri="{FF2B5EF4-FFF2-40B4-BE49-F238E27FC236}">
                    <a16:creationId xmlns:a16="http://schemas.microsoft.com/office/drawing/2014/main" id="{55FFB5C3-3E2B-4FAF-A1E8-259B54E41D0E}"/>
                  </a:ext>
                </a:extLst>
              </p:cNvPr>
              <p:cNvPicPr/>
              <p:nvPr/>
            </p:nvPicPr>
            <p:blipFill>
              <a:blip r:embed="rId5"/>
              <a:stretch>
                <a:fillRect/>
              </a:stretch>
            </p:blipFill>
            <p:spPr>
              <a:xfrm>
                <a:off x="9411485" y="1030957"/>
                <a:ext cx="281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8AF27FB-278C-432A-A42F-D9E494444AA5}"/>
                  </a:ext>
                </a:extLst>
              </p14:cNvPr>
              <p14:cNvContentPartPr/>
              <p14:nvPr/>
            </p14:nvContentPartPr>
            <p14:xfrm>
              <a:off x="6968165" y="1016197"/>
              <a:ext cx="1398240" cy="96480"/>
            </p14:xfrm>
          </p:contentPart>
        </mc:Choice>
        <mc:Fallback xmlns="">
          <p:pic>
            <p:nvPicPr>
              <p:cNvPr id="5" name="Ink 4">
                <a:extLst>
                  <a:ext uri="{FF2B5EF4-FFF2-40B4-BE49-F238E27FC236}">
                    <a16:creationId xmlns:a16="http://schemas.microsoft.com/office/drawing/2014/main" id="{58AF27FB-278C-432A-A42F-D9E494444AA5}"/>
                  </a:ext>
                </a:extLst>
              </p:cNvPr>
              <p:cNvPicPr/>
              <p:nvPr/>
            </p:nvPicPr>
            <p:blipFill>
              <a:blip r:embed="rId7"/>
              <a:stretch>
                <a:fillRect/>
              </a:stretch>
            </p:blipFill>
            <p:spPr>
              <a:xfrm>
                <a:off x="6950525" y="998197"/>
                <a:ext cx="1433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76E38B4-F8C7-4AE6-8550-1EB198CF232E}"/>
                  </a:ext>
                </a:extLst>
              </p14:cNvPr>
              <p14:cNvContentPartPr/>
              <p14:nvPr/>
            </p14:nvContentPartPr>
            <p14:xfrm>
              <a:off x="8690405" y="1108717"/>
              <a:ext cx="636120" cy="24840"/>
            </p14:xfrm>
          </p:contentPart>
        </mc:Choice>
        <mc:Fallback xmlns="">
          <p:pic>
            <p:nvPicPr>
              <p:cNvPr id="7" name="Ink 6">
                <a:extLst>
                  <a:ext uri="{FF2B5EF4-FFF2-40B4-BE49-F238E27FC236}">
                    <a16:creationId xmlns:a16="http://schemas.microsoft.com/office/drawing/2014/main" id="{676E38B4-F8C7-4AE6-8550-1EB198CF232E}"/>
                  </a:ext>
                </a:extLst>
              </p:cNvPr>
              <p:cNvPicPr/>
              <p:nvPr/>
            </p:nvPicPr>
            <p:blipFill>
              <a:blip r:embed="rId9"/>
              <a:stretch>
                <a:fillRect/>
              </a:stretch>
            </p:blipFill>
            <p:spPr>
              <a:xfrm>
                <a:off x="8672405" y="1090717"/>
                <a:ext cx="671760" cy="60480"/>
              </a:xfrm>
              <a:prstGeom prst="rect">
                <a:avLst/>
              </a:prstGeom>
            </p:spPr>
          </p:pic>
        </mc:Fallback>
      </mc:AlternateContent>
      <p:grpSp>
        <p:nvGrpSpPr>
          <p:cNvPr id="14" name="Group 13">
            <a:extLst>
              <a:ext uri="{FF2B5EF4-FFF2-40B4-BE49-F238E27FC236}">
                <a16:creationId xmlns:a16="http://schemas.microsoft.com/office/drawing/2014/main" id="{A8AC6E0C-E8FB-4503-AA5F-8A0EC4EB18F2}"/>
              </a:ext>
            </a:extLst>
          </p:cNvPr>
          <p:cNvGrpSpPr/>
          <p:nvPr/>
        </p:nvGrpSpPr>
        <p:grpSpPr>
          <a:xfrm>
            <a:off x="1487165" y="1051837"/>
            <a:ext cx="5283360" cy="92160"/>
            <a:chOff x="1487165" y="1051837"/>
            <a:chExt cx="5283360" cy="92160"/>
          </a:xfrm>
        </p:grpSpPr>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BE62DFD7-9CDD-4CCF-874E-5E7B078C3250}"/>
                    </a:ext>
                  </a:extLst>
                </p14:cNvPr>
                <p14:cNvContentPartPr/>
                <p14:nvPr/>
              </p14:nvContentPartPr>
              <p14:xfrm>
                <a:off x="3395885" y="1051837"/>
                <a:ext cx="3374640" cy="92160"/>
              </p14:xfrm>
            </p:contentPart>
          </mc:Choice>
          <mc:Fallback xmlns="">
            <p:pic>
              <p:nvPicPr>
                <p:cNvPr id="11" name="Ink 10">
                  <a:extLst>
                    <a:ext uri="{FF2B5EF4-FFF2-40B4-BE49-F238E27FC236}">
                      <a16:creationId xmlns:a16="http://schemas.microsoft.com/office/drawing/2014/main" id="{BE62DFD7-9CDD-4CCF-874E-5E7B078C3250}"/>
                    </a:ext>
                  </a:extLst>
                </p:cNvPr>
                <p:cNvPicPr/>
                <p:nvPr/>
              </p:nvPicPr>
              <p:blipFill>
                <a:blip r:embed="rId11"/>
                <a:stretch>
                  <a:fillRect/>
                </a:stretch>
              </p:blipFill>
              <p:spPr>
                <a:xfrm>
                  <a:off x="3377885" y="1034197"/>
                  <a:ext cx="3410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37ABC34E-CF48-44D7-B3DF-E9B4E83DB29A}"/>
                    </a:ext>
                  </a:extLst>
                </p14:cNvPr>
                <p14:cNvContentPartPr/>
                <p14:nvPr/>
              </p14:nvContentPartPr>
              <p14:xfrm>
                <a:off x="1487165" y="1092877"/>
                <a:ext cx="1761120" cy="32400"/>
              </p14:xfrm>
            </p:contentPart>
          </mc:Choice>
          <mc:Fallback xmlns="">
            <p:pic>
              <p:nvPicPr>
                <p:cNvPr id="13" name="Ink 12">
                  <a:extLst>
                    <a:ext uri="{FF2B5EF4-FFF2-40B4-BE49-F238E27FC236}">
                      <a16:creationId xmlns:a16="http://schemas.microsoft.com/office/drawing/2014/main" id="{37ABC34E-CF48-44D7-B3DF-E9B4E83DB29A}"/>
                    </a:ext>
                  </a:extLst>
                </p:cNvPr>
                <p:cNvPicPr/>
                <p:nvPr/>
              </p:nvPicPr>
              <p:blipFill>
                <a:blip r:embed="rId13"/>
                <a:stretch>
                  <a:fillRect/>
                </a:stretch>
              </p:blipFill>
              <p:spPr>
                <a:xfrm>
                  <a:off x="1469165" y="1074877"/>
                  <a:ext cx="1796760" cy="6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6172A725-5838-4BA5-8C36-CCF17CEF729A}"/>
                  </a:ext>
                </a:extLst>
              </p14:cNvPr>
              <p14:cNvContentPartPr/>
              <p14:nvPr/>
            </p14:nvContentPartPr>
            <p14:xfrm>
              <a:off x="785165" y="1105837"/>
              <a:ext cx="528840" cy="41400"/>
            </p14:xfrm>
          </p:contentPart>
        </mc:Choice>
        <mc:Fallback xmlns="">
          <p:pic>
            <p:nvPicPr>
              <p:cNvPr id="15" name="Ink 14">
                <a:extLst>
                  <a:ext uri="{FF2B5EF4-FFF2-40B4-BE49-F238E27FC236}">
                    <a16:creationId xmlns:a16="http://schemas.microsoft.com/office/drawing/2014/main" id="{6172A725-5838-4BA5-8C36-CCF17CEF729A}"/>
                  </a:ext>
                </a:extLst>
              </p:cNvPr>
              <p:cNvPicPr/>
              <p:nvPr/>
            </p:nvPicPr>
            <p:blipFill>
              <a:blip r:embed="rId15"/>
              <a:stretch>
                <a:fillRect/>
              </a:stretch>
            </p:blipFill>
            <p:spPr>
              <a:xfrm>
                <a:off x="767525" y="1088197"/>
                <a:ext cx="564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3" name="Ink 32">
                <a:extLst>
                  <a:ext uri="{FF2B5EF4-FFF2-40B4-BE49-F238E27FC236}">
                    <a16:creationId xmlns:a16="http://schemas.microsoft.com/office/drawing/2014/main" id="{3365274E-767A-43E9-86BE-B4CA1B67F58E}"/>
                  </a:ext>
                </a:extLst>
              </p14:cNvPr>
              <p14:cNvContentPartPr/>
              <p14:nvPr/>
            </p14:nvContentPartPr>
            <p14:xfrm>
              <a:off x="5893565" y="2018077"/>
              <a:ext cx="4200120" cy="184680"/>
            </p14:xfrm>
          </p:contentPart>
        </mc:Choice>
        <mc:Fallback xmlns="">
          <p:pic>
            <p:nvPicPr>
              <p:cNvPr id="33" name="Ink 32">
                <a:extLst>
                  <a:ext uri="{FF2B5EF4-FFF2-40B4-BE49-F238E27FC236}">
                    <a16:creationId xmlns:a16="http://schemas.microsoft.com/office/drawing/2014/main" id="{3365274E-767A-43E9-86BE-B4CA1B67F58E}"/>
                  </a:ext>
                </a:extLst>
              </p:cNvPr>
              <p:cNvPicPr/>
              <p:nvPr/>
            </p:nvPicPr>
            <p:blipFill>
              <a:blip r:embed="rId17"/>
              <a:stretch>
                <a:fillRect/>
              </a:stretch>
            </p:blipFill>
            <p:spPr>
              <a:xfrm>
                <a:off x="5875925" y="2000077"/>
                <a:ext cx="42357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B79BB7F4-94ED-4FB0-A032-F17C9B33B2FC}"/>
                  </a:ext>
                </a:extLst>
              </p14:cNvPr>
              <p14:cNvContentPartPr/>
              <p14:nvPr/>
            </p14:nvContentPartPr>
            <p14:xfrm>
              <a:off x="7734245" y="2557357"/>
              <a:ext cx="2396880" cy="129600"/>
            </p14:xfrm>
          </p:contentPart>
        </mc:Choice>
        <mc:Fallback xmlns="">
          <p:pic>
            <p:nvPicPr>
              <p:cNvPr id="41" name="Ink 40">
                <a:extLst>
                  <a:ext uri="{FF2B5EF4-FFF2-40B4-BE49-F238E27FC236}">
                    <a16:creationId xmlns:a16="http://schemas.microsoft.com/office/drawing/2014/main" id="{B79BB7F4-94ED-4FB0-A032-F17C9B33B2FC}"/>
                  </a:ext>
                </a:extLst>
              </p:cNvPr>
              <p:cNvPicPr/>
              <p:nvPr/>
            </p:nvPicPr>
            <p:blipFill>
              <a:blip r:embed="rId19"/>
              <a:stretch>
                <a:fillRect/>
              </a:stretch>
            </p:blipFill>
            <p:spPr>
              <a:xfrm>
                <a:off x="7716245" y="2539717"/>
                <a:ext cx="2432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5" name="Ink 44">
                <a:extLst>
                  <a:ext uri="{FF2B5EF4-FFF2-40B4-BE49-F238E27FC236}">
                    <a16:creationId xmlns:a16="http://schemas.microsoft.com/office/drawing/2014/main" id="{3F2F9AF8-6AFB-4B1E-9570-BA627A4ADE85}"/>
                  </a:ext>
                </a:extLst>
              </p14:cNvPr>
              <p14:cNvContentPartPr/>
              <p14:nvPr/>
            </p14:nvContentPartPr>
            <p14:xfrm>
              <a:off x="3230285" y="2605237"/>
              <a:ext cx="1364760" cy="71640"/>
            </p14:xfrm>
          </p:contentPart>
        </mc:Choice>
        <mc:Fallback xmlns="">
          <p:pic>
            <p:nvPicPr>
              <p:cNvPr id="45" name="Ink 44">
                <a:extLst>
                  <a:ext uri="{FF2B5EF4-FFF2-40B4-BE49-F238E27FC236}">
                    <a16:creationId xmlns:a16="http://schemas.microsoft.com/office/drawing/2014/main" id="{3F2F9AF8-6AFB-4B1E-9570-BA627A4ADE85}"/>
                  </a:ext>
                </a:extLst>
              </p:cNvPr>
              <p:cNvPicPr/>
              <p:nvPr/>
            </p:nvPicPr>
            <p:blipFill>
              <a:blip r:embed="rId21"/>
              <a:stretch>
                <a:fillRect/>
              </a:stretch>
            </p:blipFill>
            <p:spPr>
              <a:xfrm>
                <a:off x="3212285" y="2587597"/>
                <a:ext cx="1400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0" name="Ink 49">
                <a:extLst>
                  <a:ext uri="{FF2B5EF4-FFF2-40B4-BE49-F238E27FC236}">
                    <a16:creationId xmlns:a16="http://schemas.microsoft.com/office/drawing/2014/main" id="{7FF41548-3655-4FD8-8C6E-58FF30332971}"/>
                  </a:ext>
                </a:extLst>
              </p14:cNvPr>
              <p14:cNvContentPartPr/>
              <p14:nvPr/>
            </p14:nvContentPartPr>
            <p14:xfrm>
              <a:off x="4865405" y="3075037"/>
              <a:ext cx="5306040" cy="81360"/>
            </p14:xfrm>
          </p:contentPart>
        </mc:Choice>
        <mc:Fallback xmlns="">
          <p:pic>
            <p:nvPicPr>
              <p:cNvPr id="50" name="Ink 49">
                <a:extLst>
                  <a:ext uri="{FF2B5EF4-FFF2-40B4-BE49-F238E27FC236}">
                    <a16:creationId xmlns:a16="http://schemas.microsoft.com/office/drawing/2014/main" id="{7FF41548-3655-4FD8-8C6E-58FF30332971}"/>
                  </a:ext>
                </a:extLst>
              </p:cNvPr>
              <p:cNvPicPr/>
              <p:nvPr/>
            </p:nvPicPr>
            <p:blipFill>
              <a:blip r:embed="rId23"/>
              <a:stretch>
                <a:fillRect/>
              </a:stretch>
            </p:blipFill>
            <p:spPr>
              <a:xfrm>
                <a:off x="4847765" y="3057037"/>
                <a:ext cx="5341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 name="Ink 50">
                <a:extLst>
                  <a:ext uri="{FF2B5EF4-FFF2-40B4-BE49-F238E27FC236}">
                    <a16:creationId xmlns:a16="http://schemas.microsoft.com/office/drawing/2014/main" id="{F9495CC5-C792-4DD9-8429-F9121AA625A6}"/>
                  </a:ext>
                </a:extLst>
              </p14:cNvPr>
              <p14:cNvContentPartPr/>
              <p14:nvPr/>
            </p14:nvContentPartPr>
            <p14:xfrm>
              <a:off x="120965" y="3035077"/>
              <a:ext cx="4259160" cy="79920"/>
            </p14:xfrm>
          </p:contentPart>
        </mc:Choice>
        <mc:Fallback xmlns="">
          <p:pic>
            <p:nvPicPr>
              <p:cNvPr id="51" name="Ink 50">
                <a:extLst>
                  <a:ext uri="{FF2B5EF4-FFF2-40B4-BE49-F238E27FC236}">
                    <a16:creationId xmlns:a16="http://schemas.microsoft.com/office/drawing/2014/main" id="{F9495CC5-C792-4DD9-8429-F9121AA625A6}"/>
                  </a:ext>
                </a:extLst>
              </p:cNvPr>
              <p:cNvPicPr/>
              <p:nvPr/>
            </p:nvPicPr>
            <p:blipFill>
              <a:blip r:embed="rId25"/>
              <a:stretch>
                <a:fillRect/>
              </a:stretch>
            </p:blipFill>
            <p:spPr>
              <a:xfrm>
                <a:off x="102965" y="3017437"/>
                <a:ext cx="4294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2" name="Ink 51">
                <a:extLst>
                  <a:ext uri="{FF2B5EF4-FFF2-40B4-BE49-F238E27FC236}">
                    <a16:creationId xmlns:a16="http://schemas.microsoft.com/office/drawing/2014/main" id="{F4F30CD1-30B3-4CA0-A974-EBEFF19150E5}"/>
                  </a:ext>
                </a:extLst>
              </p14:cNvPr>
              <p14:cNvContentPartPr/>
              <p14:nvPr/>
            </p14:nvContentPartPr>
            <p14:xfrm>
              <a:off x="8309165" y="3629437"/>
              <a:ext cx="1868400" cy="95400"/>
            </p14:xfrm>
          </p:contentPart>
        </mc:Choice>
        <mc:Fallback xmlns="">
          <p:pic>
            <p:nvPicPr>
              <p:cNvPr id="52" name="Ink 51">
                <a:extLst>
                  <a:ext uri="{FF2B5EF4-FFF2-40B4-BE49-F238E27FC236}">
                    <a16:creationId xmlns:a16="http://schemas.microsoft.com/office/drawing/2014/main" id="{F4F30CD1-30B3-4CA0-A974-EBEFF19150E5}"/>
                  </a:ext>
                </a:extLst>
              </p:cNvPr>
              <p:cNvPicPr/>
              <p:nvPr/>
            </p:nvPicPr>
            <p:blipFill>
              <a:blip r:embed="rId27"/>
              <a:stretch>
                <a:fillRect/>
              </a:stretch>
            </p:blipFill>
            <p:spPr>
              <a:xfrm>
                <a:off x="8291165" y="3611437"/>
                <a:ext cx="1904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3" name="Ink 52">
                <a:extLst>
                  <a:ext uri="{FF2B5EF4-FFF2-40B4-BE49-F238E27FC236}">
                    <a16:creationId xmlns:a16="http://schemas.microsoft.com/office/drawing/2014/main" id="{DA2ECE3E-51B9-44CF-9359-4C63C1E2CC1E}"/>
                  </a:ext>
                </a:extLst>
              </p14:cNvPr>
              <p14:cNvContentPartPr/>
              <p14:nvPr/>
            </p14:nvContentPartPr>
            <p14:xfrm>
              <a:off x="5403605" y="3567517"/>
              <a:ext cx="2729160" cy="60480"/>
            </p14:xfrm>
          </p:contentPart>
        </mc:Choice>
        <mc:Fallback xmlns="">
          <p:pic>
            <p:nvPicPr>
              <p:cNvPr id="53" name="Ink 52">
                <a:extLst>
                  <a:ext uri="{FF2B5EF4-FFF2-40B4-BE49-F238E27FC236}">
                    <a16:creationId xmlns:a16="http://schemas.microsoft.com/office/drawing/2014/main" id="{DA2ECE3E-51B9-44CF-9359-4C63C1E2CC1E}"/>
                  </a:ext>
                </a:extLst>
              </p:cNvPr>
              <p:cNvPicPr/>
              <p:nvPr/>
            </p:nvPicPr>
            <p:blipFill>
              <a:blip r:embed="rId29"/>
              <a:stretch>
                <a:fillRect/>
              </a:stretch>
            </p:blipFill>
            <p:spPr>
              <a:xfrm>
                <a:off x="5385965" y="3549517"/>
                <a:ext cx="2764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4" name="Ink 53">
                <a:extLst>
                  <a:ext uri="{FF2B5EF4-FFF2-40B4-BE49-F238E27FC236}">
                    <a16:creationId xmlns:a16="http://schemas.microsoft.com/office/drawing/2014/main" id="{E603380C-3E07-455C-939B-24C46122FCF8}"/>
                  </a:ext>
                </a:extLst>
              </p14:cNvPr>
              <p14:cNvContentPartPr/>
              <p14:nvPr/>
            </p14:nvContentPartPr>
            <p14:xfrm>
              <a:off x="3459965" y="3499117"/>
              <a:ext cx="1932480" cy="92160"/>
            </p14:xfrm>
          </p:contentPart>
        </mc:Choice>
        <mc:Fallback xmlns="">
          <p:pic>
            <p:nvPicPr>
              <p:cNvPr id="54" name="Ink 53">
                <a:extLst>
                  <a:ext uri="{FF2B5EF4-FFF2-40B4-BE49-F238E27FC236}">
                    <a16:creationId xmlns:a16="http://schemas.microsoft.com/office/drawing/2014/main" id="{E603380C-3E07-455C-939B-24C46122FCF8}"/>
                  </a:ext>
                </a:extLst>
              </p:cNvPr>
              <p:cNvPicPr/>
              <p:nvPr/>
            </p:nvPicPr>
            <p:blipFill>
              <a:blip r:embed="rId31"/>
              <a:stretch>
                <a:fillRect/>
              </a:stretch>
            </p:blipFill>
            <p:spPr>
              <a:xfrm>
                <a:off x="3441965" y="3481477"/>
                <a:ext cx="1968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6" name="Ink 55">
                <a:extLst>
                  <a:ext uri="{FF2B5EF4-FFF2-40B4-BE49-F238E27FC236}">
                    <a16:creationId xmlns:a16="http://schemas.microsoft.com/office/drawing/2014/main" id="{D5AF999B-6D4C-425B-8417-855151F48AFC}"/>
                  </a:ext>
                </a:extLst>
              </p14:cNvPr>
              <p14:cNvContentPartPr/>
              <p14:nvPr/>
            </p14:nvContentPartPr>
            <p14:xfrm>
              <a:off x="587165" y="3557077"/>
              <a:ext cx="2227320" cy="69480"/>
            </p14:xfrm>
          </p:contentPart>
        </mc:Choice>
        <mc:Fallback xmlns="">
          <p:pic>
            <p:nvPicPr>
              <p:cNvPr id="56" name="Ink 55">
                <a:extLst>
                  <a:ext uri="{FF2B5EF4-FFF2-40B4-BE49-F238E27FC236}">
                    <a16:creationId xmlns:a16="http://schemas.microsoft.com/office/drawing/2014/main" id="{D5AF999B-6D4C-425B-8417-855151F48AFC}"/>
                  </a:ext>
                </a:extLst>
              </p:cNvPr>
              <p:cNvPicPr/>
              <p:nvPr/>
            </p:nvPicPr>
            <p:blipFill>
              <a:blip r:embed="rId33"/>
              <a:stretch>
                <a:fillRect/>
              </a:stretch>
            </p:blipFill>
            <p:spPr>
              <a:xfrm>
                <a:off x="569165" y="3539437"/>
                <a:ext cx="2262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7" name="Ink 56">
                <a:extLst>
                  <a:ext uri="{FF2B5EF4-FFF2-40B4-BE49-F238E27FC236}">
                    <a16:creationId xmlns:a16="http://schemas.microsoft.com/office/drawing/2014/main" id="{860879EB-8A52-446E-944A-8AC9D71955D0}"/>
                  </a:ext>
                </a:extLst>
              </p14:cNvPr>
              <p14:cNvContentPartPr/>
              <p14:nvPr/>
            </p14:nvContentPartPr>
            <p14:xfrm>
              <a:off x="8402765" y="4132357"/>
              <a:ext cx="1790640" cy="98640"/>
            </p14:xfrm>
          </p:contentPart>
        </mc:Choice>
        <mc:Fallback xmlns="">
          <p:pic>
            <p:nvPicPr>
              <p:cNvPr id="57" name="Ink 56">
                <a:extLst>
                  <a:ext uri="{FF2B5EF4-FFF2-40B4-BE49-F238E27FC236}">
                    <a16:creationId xmlns:a16="http://schemas.microsoft.com/office/drawing/2014/main" id="{860879EB-8A52-446E-944A-8AC9D71955D0}"/>
                  </a:ext>
                </a:extLst>
              </p:cNvPr>
              <p:cNvPicPr/>
              <p:nvPr/>
            </p:nvPicPr>
            <p:blipFill>
              <a:blip r:embed="rId35"/>
              <a:stretch>
                <a:fillRect/>
              </a:stretch>
            </p:blipFill>
            <p:spPr>
              <a:xfrm>
                <a:off x="8384765" y="4114717"/>
                <a:ext cx="18262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8" name="Ink 57">
                <a:extLst>
                  <a:ext uri="{FF2B5EF4-FFF2-40B4-BE49-F238E27FC236}">
                    <a16:creationId xmlns:a16="http://schemas.microsoft.com/office/drawing/2014/main" id="{B535EAA1-EAEF-490E-9A9E-428E14B81EF4}"/>
                  </a:ext>
                </a:extLst>
              </p14:cNvPr>
              <p14:cNvContentPartPr/>
              <p14:nvPr/>
            </p14:nvContentPartPr>
            <p14:xfrm>
              <a:off x="4974125" y="4055677"/>
              <a:ext cx="3116520" cy="63720"/>
            </p14:xfrm>
          </p:contentPart>
        </mc:Choice>
        <mc:Fallback xmlns="">
          <p:pic>
            <p:nvPicPr>
              <p:cNvPr id="58" name="Ink 57">
                <a:extLst>
                  <a:ext uri="{FF2B5EF4-FFF2-40B4-BE49-F238E27FC236}">
                    <a16:creationId xmlns:a16="http://schemas.microsoft.com/office/drawing/2014/main" id="{B535EAA1-EAEF-490E-9A9E-428E14B81EF4}"/>
                  </a:ext>
                </a:extLst>
              </p:cNvPr>
              <p:cNvPicPr/>
              <p:nvPr/>
            </p:nvPicPr>
            <p:blipFill>
              <a:blip r:embed="rId37"/>
              <a:stretch>
                <a:fillRect/>
              </a:stretch>
            </p:blipFill>
            <p:spPr>
              <a:xfrm>
                <a:off x="4956125" y="4037677"/>
                <a:ext cx="3152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9" name="Ink 58">
                <a:extLst>
                  <a:ext uri="{FF2B5EF4-FFF2-40B4-BE49-F238E27FC236}">
                    <a16:creationId xmlns:a16="http://schemas.microsoft.com/office/drawing/2014/main" id="{3D3A25DB-105B-42C1-97AE-34A64BD8FFBE}"/>
                  </a:ext>
                </a:extLst>
              </p14:cNvPr>
              <p14:cNvContentPartPr/>
              <p14:nvPr/>
            </p14:nvContentPartPr>
            <p14:xfrm>
              <a:off x="937085" y="4031917"/>
              <a:ext cx="4003920" cy="77040"/>
            </p14:xfrm>
          </p:contentPart>
        </mc:Choice>
        <mc:Fallback xmlns="">
          <p:pic>
            <p:nvPicPr>
              <p:cNvPr id="59" name="Ink 58">
                <a:extLst>
                  <a:ext uri="{FF2B5EF4-FFF2-40B4-BE49-F238E27FC236}">
                    <a16:creationId xmlns:a16="http://schemas.microsoft.com/office/drawing/2014/main" id="{3D3A25DB-105B-42C1-97AE-34A64BD8FFBE}"/>
                  </a:ext>
                </a:extLst>
              </p:cNvPr>
              <p:cNvPicPr/>
              <p:nvPr/>
            </p:nvPicPr>
            <p:blipFill>
              <a:blip r:embed="rId39"/>
              <a:stretch>
                <a:fillRect/>
              </a:stretch>
            </p:blipFill>
            <p:spPr>
              <a:xfrm>
                <a:off x="919085" y="4013917"/>
                <a:ext cx="4039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0" name="Ink 59">
                <a:extLst>
                  <a:ext uri="{FF2B5EF4-FFF2-40B4-BE49-F238E27FC236}">
                    <a16:creationId xmlns:a16="http://schemas.microsoft.com/office/drawing/2014/main" id="{37C09E3E-F643-4AA5-BD3A-F529865941DE}"/>
                  </a:ext>
                </a:extLst>
              </p14:cNvPr>
              <p14:cNvContentPartPr/>
              <p14:nvPr/>
            </p14:nvContentPartPr>
            <p14:xfrm>
              <a:off x="8470805" y="4536277"/>
              <a:ext cx="1738080" cy="93600"/>
            </p14:xfrm>
          </p:contentPart>
        </mc:Choice>
        <mc:Fallback xmlns="">
          <p:pic>
            <p:nvPicPr>
              <p:cNvPr id="60" name="Ink 59">
                <a:extLst>
                  <a:ext uri="{FF2B5EF4-FFF2-40B4-BE49-F238E27FC236}">
                    <a16:creationId xmlns:a16="http://schemas.microsoft.com/office/drawing/2014/main" id="{37C09E3E-F643-4AA5-BD3A-F529865941DE}"/>
                  </a:ext>
                </a:extLst>
              </p:cNvPr>
              <p:cNvPicPr/>
              <p:nvPr/>
            </p:nvPicPr>
            <p:blipFill>
              <a:blip r:embed="rId41"/>
              <a:stretch>
                <a:fillRect/>
              </a:stretch>
            </p:blipFill>
            <p:spPr>
              <a:xfrm>
                <a:off x="8452805" y="4518637"/>
                <a:ext cx="1773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1" name="Ink 60">
                <a:extLst>
                  <a:ext uri="{FF2B5EF4-FFF2-40B4-BE49-F238E27FC236}">
                    <a16:creationId xmlns:a16="http://schemas.microsoft.com/office/drawing/2014/main" id="{A89FD4BD-C19F-46CC-99AA-73FC496D2C45}"/>
                  </a:ext>
                </a:extLst>
              </p14:cNvPr>
              <p14:cNvContentPartPr/>
              <p14:nvPr/>
            </p14:nvContentPartPr>
            <p14:xfrm>
              <a:off x="5535725" y="4562197"/>
              <a:ext cx="2243160" cy="107640"/>
            </p14:xfrm>
          </p:contentPart>
        </mc:Choice>
        <mc:Fallback xmlns="">
          <p:pic>
            <p:nvPicPr>
              <p:cNvPr id="61" name="Ink 60">
                <a:extLst>
                  <a:ext uri="{FF2B5EF4-FFF2-40B4-BE49-F238E27FC236}">
                    <a16:creationId xmlns:a16="http://schemas.microsoft.com/office/drawing/2014/main" id="{A89FD4BD-C19F-46CC-99AA-73FC496D2C45}"/>
                  </a:ext>
                </a:extLst>
              </p:cNvPr>
              <p:cNvPicPr/>
              <p:nvPr/>
            </p:nvPicPr>
            <p:blipFill>
              <a:blip r:embed="rId43"/>
              <a:stretch>
                <a:fillRect/>
              </a:stretch>
            </p:blipFill>
            <p:spPr>
              <a:xfrm>
                <a:off x="5518085" y="4544557"/>
                <a:ext cx="2278800" cy="143280"/>
              </a:xfrm>
              <a:prstGeom prst="rect">
                <a:avLst/>
              </a:prstGeom>
            </p:spPr>
          </p:pic>
        </mc:Fallback>
      </mc:AlternateContent>
      <p:grpSp>
        <p:nvGrpSpPr>
          <p:cNvPr id="65" name="Group 64">
            <a:extLst>
              <a:ext uri="{FF2B5EF4-FFF2-40B4-BE49-F238E27FC236}">
                <a16:creationId xmlns:a16="http://schemas.microsoft.com/office/drawing/2014/main" id="{F49E05EA-5A5A-44B6-B93F-539BD7961D02}"/>
              </a:ext>
            </a:extLst>
          </p:cNvPr>
          <p:cNvGrpSpPr/>
          <p:nvPr/>
        </p:nvGrpSpPr>
        <p:grpSpPr>
          <a:xfrm>
            <a:off x="345965" y="4555717"/>
            <a:ext cx="4939200" cy="124560"/>
            <a:chOff x="345965" y="4555717"/>
            <a:chExt cx="4939200" cy="124560"/>
          </a:xfrm>
        </p:grpSpPr>
        <mc:AlternateContent xmlns:mc="http://schemas.openxmlformats.org/markup-compatibility/2006" xmlns:p14="http://schemas.microsoft.com/office/powerpoint/2010/main">
          <mc:Choice Requires="p14">
            <p:contentPart p14:bwMode="auto" r:id="rId44">
              <p14:nvContentPartPr>
                <p14:cNvPr id="62" name="Ink 61">
                  <a:extLst>
                    <a:ext uri="{FF2B5EF4-FFF2-40B4-BE49-F238E27FC236}">
                      <a16:creationId xmlns:a16="http://schemas.microsoft.com/office/drawing/2014/main" id="{969AAAE3-3C41-40CD-BFB9-390C75538DE4}"/>
                    </a:ext>
                  </a:extLst>
                </p14:cNvPr>
                <p14:cNvContentPartPr/>
                <p14:nvPr/>
              </p14:nvContentPartPr>
              <p14:xfrm>
                <a:off x="3633125" y="4555717"/>
                <a:ext cx="1652040" cy="107640"/>
              </p14:xfrm>
            </p:contentPart>
          </mc:Choice>
          <mc:Fallback xmlns="">
            <p:pic>
              <p:nvPicPr>
                <p:cNvPr id="62" name="Ink 61">
                  <a:extLst>
                    <a:ext uri="{FF2B5EF4-FFF2-40B4-BE49-F238E27FC236}">
                      <a16:creationId xmlns:a16="http://schemas.microsoft.com/office/drawing/2014/main" id="{969AAAE3-3C41-40CD-BFB9-390C75538DE4}"/>
                    </a:ext>
                  </a:extLst>
                </p:cNvPr>
                <p:cNvPicPr/>
                <p:nvPr/>
              </p:nvPicPr>
              <p:blipFill>
                <a:blip r:embed="rId45"/>
                <a:stretch>
                  <a:fillRect/>
                </a:stretch>
              </p:blipFill>
              <p:spPr>
                <a:xfrm>
                  <a:off x="3615485" y="4538077"/>
                  <a:ext cx="16876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3" name="Ink 62">
                  <a:extLst>
                    <a:ext uri="{FF2B5EF4-FFF2-40B4-BE49-F238E27FC236}">
                      <a16:creationId xmlns:a16="http://schemas.microsoft.com/office/drawing/2014/main" id="{8114BDDA-04F5-4B1C-ABD9-57BFB8B376CD}"/>
                    </a:ext>
                  </a:extLst>
                </p14:cNvPr>
                <p14:cNvContentPartPr/>
                <p14:nvPr/>
              </p14:nvContentPartPr>
              <p14:xfrm>
                <a:off x="2307245" y="4576597"/>
                <a:ext cx="1071000" cy="62640"/>
              </p14:xfrm>
            </p:contentPart>
          </mc:Choice>
          <mc:Fallback xmlns="">
            <p:pic>
              <p:nvPicPr>
                <p:cNvPr id="63" name="Ink 62">
                  <a:extLst>
                    <a:ext uri="{FF2B5EF4-FFF2-40B4-BE49-F238E27FC236}">
                      <a16:creationId xmlns:a16="http://schemas.microsoft.com/office/drawing/2014/main" id="{8114BDDA-04F5-4B1C-ABD9-57BFB8B376CD}"/>
                    </a:ext>
                  </a:extLst>
                </p:cNvPr>
                <p:cNvPicPr/>
                <p:nvPr/>
              </p:nvPicPr>
              <p:blipFill>
                <a:blip r:embed="rId47"/>
                <a:stretch>
                  <a:fillRect/>
                </a:stretch>
              </p:blipFill>
              <p:spPr>
                <a:xfrm>
                  <a:off x="2289605" y="4558957"/>
                  <a:ext cx="1106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4" name="Ink 63">
                  <a:extLst>
                    <a:ext uri="{FF2B5EF4-FFF2-40B4-BE49-F238E27FC236}">
                      <a16:creationId xmlns:a16="http://schemas.microsoft.com/office/drawing/2014/main" id="{EF4CE486-AEB0-4DBA-B821-6E834E16AAB9}"/>
                    </a:ext>
                  </a:extLst>
                </p14:cNvPr>
                <p14:cNvContentPartPr/>
                <p14:nvPr/>
              </p14:nvContentPartPr>
              <p14:xfrm>
                <a:off x="345965" y="4612597"/>
                <a:ext cx="1642680" cy="67680"/>
              </p14:xfrm>
            </p:contentPart>
          </mc:Choice>
          <mc:Fallback xmlns="">
            <p:pic>
              <p:nvPicPr>
                <p:cNvPr id="64" name="Ink 63">
                  <a:extLst>
                    <a:ext uri="{FF2B5EF4-FFF2-40B4-BE49-F238E27FC236}">
                      <a16:creationId xmlns:a16="http://schemas.microsoft.com/office/drawing/2014/main" id="{EF4CE486-AEB0-4DBA-B821-6E834E16AAB9}"/>
                    </a:ext>
                  </a:extLst>
                </p:cNvPr>
                <p:cNvPicPr/>
                <p:nvPr/>
              </p:nvPicPr>
              <p:blipFill>
                <a:blip r:embed="rId49"/>
                <a:stretch>
                  <a:fillRect/>
                </a:stretch>
              </p:blipFill>
              <p:spPr>
                <a:xfrm>
                  <a:off x="327965" y="4594957"/>
                  <a:ext cx="1678320" cy="10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66" name="Ink 65">
                <a:extLst>
                  <a:ext uri="{FF2B5EF4-FFF2-40B4-BE49-F238E27FC236}">
                    <a16:creationId xmlns:a16="http://schemas.microsoft.com/office/drawing/2014/main" id="{6727FBA0-1808-4E77-9949-BE2A59FBF6AC}"/>
                  </a:ext>
                </a:extLst>
              </p14:cNvPr>
              <p14:cNvContentPartPr/>
              <p14:nvPr/>
            </p14:nvContentPartPr>
            <p14:xfrm>
              <a:off x="7617245" y="5084197"/>
              <a:ext cx="2546640" cy="116280"/>
            </p14:xfrm>
          </p:contentPart>
        </mc:Choice>
        <mc:Fallback xmlns="">
          <p:pic>
            <p:nvPicPr>
              <p:cNvPr id="66" name="Ink 65">
                <a:extLst>
                  <a:ext uri="{FF2B5EF4-FFF2-40B4-BE49-F238E27FC236}">
                    <a16:creationId xmlns:a16="http://schemas.microsoft.com/office/drawing/2014/main" id="{6727FBA0-1808-4E77-9949-BE2A59FBF6AC}"/>
                  </a:ext>
                </a:extLst>
              </p:cNvPr>
              <p:cNvPicPr/>
              <p:nvPr/>
            </p:nvPicPr>
            <p:blipFill>
              <a:blip r:embed="rId51"/>
              <a:stretch>
                <a:fillRect/>
              </a:stretch>
            </p:blipFill>
            <p:spPr>
              <a:xfrm>
                <a:off x="7599245" y="5066557"/>
                <a:ext cx="2582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7" name="Ink 66">
                <a:extLst>
                  <a:ext uri="{FF2B5EF4-FFF2-40B4-BE49-F238E27FC236}">
                    <a16:creationId xmlns:a16="http://schemas.microsoft.com/office/drawing/2014/main" id="{2BF57504-D80F-4FEA-A1B9-0082448959CE}"/>
                  </a:ext>
                </a:extLst>
              </p14:cNvPr>
              <p14:cNvContentPartPr/>
              <p14:nvPr/>
            </p14:nvContentPartPr>
            <p14:xfrm>
              <a:off x="7403765" y="4604317"/>
              <a:ext cx="1571040" cy="578520"/>
            </p14:xfrm>
          </p:contentPart>
        </mc:Choice>
        <mc:Fallback xmlns="">
          <p:pic>
            <p:nvPicPr>
              <p:cNvPr id="67" name="Ink 66">
                <a:extLst>
                  <a:ext uri="{FF2B5EF4-FFF2-40B4-BE49-F238E27FC236}">
                    <a16:creationId xmlns:a16="http://schemas.microsoft.com/office/drawing/2014/main" id="{2BF57504-D80F-4FEA-A1B9-0082448959CE}"/>
                  </a:ext>
                </a:extLst>
              </p:cNvPr>
              <p:cNvPicPr/>
              <p:nvPr/>
            </p:nvPicPr>
            <p:blipFill>
              <a:blip r:embed="rId53"/>
              <a:stretch>
                <a:fillRect/>
              </a:stretch>
            </p:blipFill>
            <p:spPr>
              <a:xfrm>
                <a:off x="7386125" y="4586317"/>
                <a:ext cx="1606680" cy="614160"/>
              </a:xfrm>
              <a:prstGeom prst="rect">
                <a:avLst/>
              </a:prstGeom>
            </p:spPr>
          </p:pic>
        </mc:Fallback>
      </mc:AlternateContent>
      <p:grpSp>
        <p:nvGrpSpPr>
          <p:cNvPr id="70" name="Group 69">
            <a:extLst>
              <a:ext uri="{FF2B5EF4-FFF2-40B4-BE49-F238E27FC236}">
                <a16:creationId xmlns:a16="http://schemas.microsoft.com/office/drawing/2014/main" id="{25DDE02A-C8D9-4382-A48C-1474A542E7E1}"/>
              </a:ext>
            </a:extLst>
          </p:cNvPr>
          <p:cNvGrpSpPr/>
          <p:nvPr/>
        </p:nvGrpSpPr>
        <p:grpSpPr>
          <a:xfrm>
            <a:off x="2874965" y="5084197"/>
            <a:ext cx="4373280" cy="100080"/>
            <a:chOff x="2874965" y="5084197"/>
            <a:chExt cx="4373280" cy="100080"/>
          </a:xfrm>
        </p:grpSpPr>
        <mc:AlternateContent xmlns:mc="http://schemas.openxmlformats.org/markup-compatibility/2006" xmlns:p14="http://schemas.microsoft.com/office/powerpoint/2010/main">
          <mc:Choice Requires="p14">
            <p:contentPart p14:bwMode="auto" r:id="rId54">
              <p14:nvContentPartPr>
                <p14:cNvPr id="68" name="Ink 67">
                  <a:extLst>
                    <a:ext uri="{FF2B5EF4-FFF2-40B4-BE49-F238E27FC236}">
                      <a16:creationId xmlns:a16="http://schemas.microsoft.com/office/drawing/2014/main" id="{2538F5DB-A4DD-416A-9C27-C4C84C8178F4}"/>
                    </a:ext>
                  </a:extLst>
                </p14:cNvPr>
                <p14:cNvContentPartPr/>
                <p14:nvPr/>
              </p14:nvContentPartPr>
              <p14:xfrm>
                <a:off x="7246085" y="5111557"/>
                <a:ext cx="2160" cy="2160"/>
              </p14:xfrm>
            </p:contentPart>
          </mc:Choice>
          <mc:Fallback xmlns="">
            <p:pic>
              <p:nvPicPr>
                <p:cNvPr id="68" name="Ink 67">
                  <a:extLst>
                    <a:ext uri="{FF2B5EF4-FFF2-40B4-BE49-F238E27FC236}">
                      <a16:creationId xmlns:a16="http://schemas.microsoft.com/office/drawing/2014/main" id="{2538F5DB-A4DD-416A-9C27-C4C84C8178F4}"/>
                    </a:ext>
                  </a:extLst>
                </p:cNvPr>
                <p:cNvPicPr/>
                <p:nvPr/>
              </p:nvPicPr>
              <p:blipFill>
                <a:blip r:embed="rId55"/>
                <a:stretch>
                  <a:fillRect/>
                </a:stretch>
              </p:blipFill>
              <p:spPr>
                <a:xfrm>
                  <a:off x="7228445" y="5093917"/>
                  <a:ext cx="37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9" name="Ink 68">
                  <a:extLst>
                    <a:ext uri="{FF2B5EF4-FFF2-40B4-BE49-F238E27FC236}">
                      <a16:creationId xmlns:a16="http://schemas.microsoft.com/office/drawing/2014/main" id="{CC6FEB79-AD2A-46BD-BA49-7BDBF322CA75}"/>
                    </a:ext>
                  </a:extLst>
                </p14:cNvPr>
                <p14:cNvContentPartPr/>
                <p14:nvPr/>
              </p14:nvContentPartPr>
              <p14:xfrm>
                <a:off x="2874965" y="5084197"/>
                <a:ext cx="4357800" cy="100080"/>
              </p14:xfrm>
            </p:contentPart>
          </mc:Choice>
          <mc:Fallback xmlns="">
            <p:pic>
              <p:nvPicPr>
                <p:cNvPr id="69" name="Ink 68">
                  <a:extLst>
                    <a:ext uri="{FF2B5EF4-FFF2-40B4-BE49-F238E27FC236}">
                      <a16:creationId xmlns:a16="http://schemas.microsoft.com/office/drawing/2014/main" id="{CC6FEB79-AD2A-46BD-BA49-7BDBF322CA75}"/>
                    </a:ext>
                  </a:extLst>
                </p:cNvPr>
                <p:cNvPicPr/>
                <p:nvPr/>
              </p:nvPicPr>
              <p:blipFill>
                <a:blip r:embed="rId57"/>
                <a:stretch>
                  <a:fillRect/>
                </a:stretch>
              </p:blipFill>
              <p:spPr>
                <a:xfrm>
                  <a:off x="2857325" y="5066557"/>
                  <a:ext cx="4393440" cy="13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71" name="Ink 70">
                <a:extLst>
                  <a:ext uri="{FF2B5EF4-FFF2-40B4-BE49-F238E27FC236}">
                    <a16:creationId xmlns:a16="http://schemas.microsoft.com/office/drawing/2014/main" id="{965471E5-AF03-4BAF-9127-518DB9AC74F7}"/>
                  </a:ext>
                </a:extLst>
              </p14:cNvPr>
              <p14:cNvContentPartPr/>
              <p14:nvPr/>
            </p14:nvContentPartPr>
            <p14:xfrm>
              <a:off x="1677245" y="1520917"/>
              <a:ext cx="3686760" cy="637560"/>
            </p14:xfrm>
          </p:contentPart>
        </mc:Choice>
        <mc:Fallback xmlns="">
          <p:pic>
            <p:nvPicPr>
              <p:cNvPr id="71" name="Ink 70">
                <a:extLst>
                  <a:ext uri="{FF2B5EF4-FFF2-40B4-BE49-F238E27FC236}">
                    <a16:creationId xmlns:a16="http://schemas.microsoft.com/office/drawing/2014/main" id="{965471E5-AF03-4BAF-9127-518DB9AC74F7}"/>
                  </a:ext>
                </a:extLst>
              </p:cNvPr>
              <p:cNvPicPr/>
              <p:nvPr/>
            </p:nvPicPr>
            <p:blipFill>
              <a:blip r:embed="rId59"/>
              <a:stretch>
                <a:fillRect/>
              </a:stretch>
            </p:blipFill>
            <p:spPr>
              <a:xfrm>
                <a:off x="1659605" y="1502917"/>
                <a:ext cx="3722400" cy="673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1A67E103-1AE6-477A-9A75-E6C1C3A05CF6}"/>
                  </a:ext>
                </a:extLst>
              </p14:cNvPr>
              <p14:cNvContentPartPr/>
              <p14:nvPr/>
            </p14:nvContentPartPr>
            <p14:xfrm>
              <a:off x="5510165" y="2537557"/>
              <a:ext cx="2010240" cy="77400"/>
            </p14:xfrm>
          </p:contentPart>
        </mc:Choice>
        <mc:Fallback xmlns="">
          <p:pic>
            <p:nvPicPr>
              <p:cNvPr id="42" name="Ink 41">
                <a:extLst>
                  <a:ext uri="{FF2B5EF4-FFF2-40B4-BE49-F238E27FC236}">
                    <a16:creationId xmlns:a16="http://schemas.microsoft.com/office/drawing/2014/main" id="{1A67E103-1AE6-477A-9A75-E6C1C3A05CF6}"/>
                  </a:ext>
                </a:extLst>
              </p:cNvPr>
              <p:cNvPicPr/>
              <p:nvPr/>
            </p:nvPicPr>
            <p:blipFill>
              <a:blip r:embed="rId61"/>
              <a:stretch>
                <a:fillRect/>
              </a:stretch>
            </p:blipFill>
            <p:spPr>
              <a:xfrm>
                <a:off x="5492525" y="2519917"/>
                <a:ext cx="2045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195552B4-8761-4859-8102-1A80446AB48D}"/>
                  </a:ext>
                </a:extLst>
              </p14:cNvPr>
              <p14:cNvContentPartPr/>
              <p14:nvPr/>
            </p14:nvContentPartPr>
            <p14:xfrm>
              <a:off x="4759925" y="2563837"/>
              <a:ext cx="645840" cy="92160"/>
            </p14:xfrm>
          </p:contentPart>
        </mc:Choice>
        <mc:Fallback xmlns="">
          <p:pic>
            <p:nvPicPr>
              <p:cNvPr id="43" name="Ink 42">
                <a:extLst>
                  <a:ext uri="{FF2B5EF4-FFF2-40B4-BE49-F238E27FC236}">
                    <a16:creationId xmlns:a16="http://schemas.microsoft.com/office/drawing/2014/main" id="{195552B4-8761-4859-8102-1A80446AB48D}"/>
                  </a:ext>
                </a:extLst>
              </p:cNvPr>
              <p:cNvPicPr/>
              <p:nvPr/>
            </p:nvPicPr>
            <p:blipFill>
              <a:blip r:embed="rId63"/>
              <a:stretch>
                <a:fillRect/>
              </a:stretch>
            </p:blipFill>
            <p:spPr>
              <a:xfrm>
                <a:off x="4742285" y="2546197"/>
                <a:ext cx="681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Ink 46">
                <a:extLst>
                  <a:ext uri="{FF2B5EF4-FFF2-40B4-BE49-F238E27FC236}">
                    <a16:creationId xmlns:a16="http://schemas.microsoft.com/office/drawing/2014/main" id="{CBE14425-D087-440C-8B26-013479021A38}"/>
                  </a:ext>
                </a:extLst>
              </p14:cNvPr>
              <p14:cNvContentPartPr/>
              <p14:nvPr/>
            </p14:nvContentPartPr>
            <p14:xfrm>
              <a:off x="2563565" y="2546557"/>
              <a:ext cx="6120" cy="1800"/>
            </p14:xfrm>
          </p:contentPart>
        </mc:Choice>
        <mc:Fallback xmlns="">
          <p:pic>
            <p:nvPicPr>
              <p:cNvPr id="47" name="Ink 46">
                <a:extLst>
                  <a:ext uri="{FF2B5EF4-FFF2-40B4-BE49-F238E27FC236}">
                    <a16:creationId xmlns:a16="http://schemas.microsoft.com/office/drawing/2014/main" id="{CBE14425-D087-440C-8B26-013479021A38}"/>
                  </a:ext>
                </a:extLst>
              </p:cNvPr>
              <p:cNvPicPr/>
              <p:nvPr/>
            </p:nvPicPr>
            <p:blipFill>
              <a:blip r:embed="rId65"/>
              <a:stretch>
                <a:fillRect/>
              </a:stretch>
            </p:blipFill>
            <p:spPr>
              <a:xfrm>
                <a:off x="2545925" y="2528557"/>
                <a:ext cx="417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Ink 47">
                <a:extLst>
                  <a:ext uri="{FF2B5EF4-FFF2-40B4-BE49-F238E27FC236}">
                    <a16:creationId xmlns:a16="http://schemas.microsoft.com/office/drawing/2014/main" id="{1C4D7DB5-9373-44C4-89A0-4CDCF9338CF6}"/>
                  </a:ext>
                </a:extLst>
              </p14:cNvPr>
              <p14:cNvContentPartPr/>
              <p14:nvPr/>
            </p14:nvContentPartPr>
            <p14:xfrm>
              <a:off x="369365" y="2519197"/>
              <a:ext cx="2192760" cy="86760"/>
            </p14:xfrm>
          </p:contentPart>
        </mc:Choice>
        <mc:Fallback xmlns="">
          <p:pic>
            <p:nvPicPr>
              <p:cNvPr id="48" name="Ink 47">
                <a:extLst>
                  <a:ext uri="{FF2B5EF4-FFF2-40B4-BE49-F238E27FC236}">
                    <a16:creationId xmlns:a16="http://schemas.microsoft.com/office/drawing/2014/main" id="{1C4D7DB5-9373-44C4-89A0-4CDCF9338CF6}"/>
                  </a:ext>
                </a:extLst>
              </p:cNvPr>
              <p:cNvPicPr/>
              <p:nvPr/>
            </p:nvPicPr>
            <p:blipFill>
              <a:blip r:embed="rId67"/>
              <a:stretch>
                <a:fillRect/>
              </a:stretch>
            </p:blipFill>
            <p:spPr>
              <a:xfrm>
                <a:off x="351365" y="2501197"/>
                <a:ext cx="22284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3" name="Ink 72">
                <a:extLst>
                  <a:ext uri="{FF2B5EF4-FFF2-40B4-BE49-F238E27FC236}">
                    <a16:creationId xmlns:a16="http://schemas.microsoft.com/office/drawing/2014/main" id="{CDFE324C-B86E-47A0-921B-CD1DD840C523}"/>
                  </a:ext>
                </a:extLst>
              </p14:cNvPr>
              <p14:cNvContentPartPr/>
              <p14:nvPr/>
            </p14:nvContentPartPr>
            <p14:xfrm>
              <a:off x="3166565" y="2050117"/>
              <a:ext cx="1584360" cy="646920"/>
            </p14:xfrm>
          </p:contentPart>
        </mc:Choice>
        <mc:Fallback xmlns="">
          <p:pic>
            <p:nvPicPr>
              <p:cNvPr id="73" name="Ink 72">
                <a:extLst>
                  <a:ext uri="{FF2B5EF4-FFF2-40B4-BE49-F238E27FC236}">
                    <a16:creationId xmlns:a16="http://schemas.microsoft.com/office/drawing/2014/main" id="{CDFE324C-B86E-47A0-921B-CD1DD840C523}"/>
                  </a:ext>
                </a:extLst>
              </p:cNvPr>
              <p:cNvPicPr/>
              <p:nvPr/>
            </p:nvPicPr>
            <p:blipFill>
              <a:blip r:embed="rId69"/>
              <a:stretch>
                <a:fillRect/>
              </a:stretch>
            </p:blipFill>
            <p:spPr>
              <a:xfrm>
                <a:off x="3148565" y="2032477"/>
                <a:ext cx="1620000" cy="682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6" name="Ink 15">
                <a:extLst>
                  <a:ext uri="{FF2B5EF4-FFF2-40B4-BE49-F238E27FC236}">
                    <a16:creationId xmlns:a16="http://schemas.microsoft.com/office/drawing/2014/main" id="{300AFB3E-2D76-4548-B71A-697390654F1A}"/>
                  </a:ext>
                </a:extLst>
              </p14:cNvPr>
              <p14:cNvContentPartPr/>
              <p14:nvPr/>
            </p14:nvContentPartPr>
            <p14:xfrm>
              <a:off x="8746565" y="1539637"/>
              <a:ext cx="1452240" cy="96840"/>
            </p14:xfrm>
          </p:contentPart>
        </mc:Choice>
        <mc:Fallback xmlns="">
          <p:pic>
            <p:nvPicPr>
              <p:cNvPr id="16" name="Ink 15">
                <a:extLst>
                  <a:ext uri="{FF2B5EF4-FFF2-40B4-BE49-F238E27FC236}">
                    <a16:creationId xmlns:a16="http://schemas.microsoft.com/office/drawing/2014/main" id="{300AFB3E-2D76-4548-B71A-697390654F1A}"/>
                  </a:ext>
                </a:extLst>
              </p:cNvPr>
              <p:cNvPicPr/>
              <p:nvPr/>
            </p:nvPicPr>
            <p:blipFill>
              <a:blip r:embed="rId71"/>
              <a:stretch>
                <a:fillRect/>
              </a:stretch>
            </p:blipFill>
            <p:spPr>
              <a:xfrm>
                <a:off x="8728925" y="1521637"/>
                <a:ext cx="1487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7" name="Ink 16">
                <a:extLst>
                  <a:ext uri="{FF2B5EF4-FFF2-40B4-BE49-F238E27FC236}">
                    <a16:creationId xmlns:a16="http://schemas.microsoft.com/office/drawing/2014/main" id="{CAEF5A71-3A1F-4FAA-A1B3-DE19360B9687}"/>
                  </a:ext>
                </a:extLst>
              </p14:cNvPr>
              <p14:cNvContentPartPr/>
              <p14:nvPr/>
            </p14:nvContentPartPr>
            <p14:xfrm>
              <a:off x="7252205" y="1496077"/>
              <a:ext cx="1247760" cy="133920"/>
            </p14:xfrm>
          </p:contentPart>
        </mc:Choice>
        <mc:Fallback xmlns="">
          <p:pic>
            <p:nvPicPr>
              <p:cNvPr id="17" name="Ink 16">
                <a:extLst>
                  <a:ext uri="{FF2B5EF4-FFF2-40B4-BE49-F238E27FC236}">
                    <a16:creationId xmlns:a16="http://schemas.microsoft.com/office/drawing/2014/main" id="{CAEF5A71-3A1F-4FAA-A1B3-DE19360B9687}"/>
                  </a:ext>
                </a:extLst>
              </p:cNvPr>
              <p:cNvPicPr/>
              <p:nvPr/>
            </p:nvPicPr>
            <p:blipFill>
              <a:blip r:embed="rId73"/>
              <a:stretch>
                <a:fillRect/>
              </a:stretch>
            </p:blipFill>
            <p:spPr>
              <a:xfrm>
                <a:off x="7234205" y="1478077"/>
                <a:ext cx="1283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9" name="Ink 18">
                <a:extLst>
                  <a:ext uri="{FF2B5EF4-FFF2-40B4-BE49-F238E27FC236}">
                    <a16:creationId xmlns:a16="http://schemas.microsoft.com/office/drawing/2014/main" id="{35C60B9B-A331-4B7D-AA78-85CEA8A23B24}"/>
                  </a:ext>
                </a:extLst>
              </p14:cNvPr>
              <p14:cNvContentPartPr/>
              <p14:nvPr/>
            </p14:nvContentPartPr>
            <p14:xfrm>
              <a:off x="7014605" y="1512997"/>
              <a:ext cx="392760" cy="62280"/>
            </p14:xfrm>
          </p:contentPart>
        </mc:Choice>
        <mc:Fallback xmlns="">
          <p:pic>
            <p:nvPicPr>
              <p:cNvPr id="19" name="Ink 18">
                <a:extLst>
                  <a:ext uri="{FF2B5EF4-FFF2-40B4-BE49-F238E27FC236}">
                    <a16:creationId xmlns:a16="http://schemas.microsoft.com/office/drawing/2014/main" id="{35C60B9B-A331-4B7D-AA78-85CEA8A23B24}"/>
                  </a:ext>
                </a:extLst>
              </p:cNvPr>
              <p:cNvPicPr/>
              <p:nvPr/>
            </p:nvPicPr>
            <p:blipFill>
              <a:blip r:embed="rId75"/>
              <a:stretch>
                <a:fillRect/>
              </a:stretch>
            </p:blipFill>
            <p:spPr>
              <a:xfrm>
                <a:off x="6996965" y="1495357"/>
                <a:ext cx="428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0" name="Ink 19">
                <a:extLst>
                  <a:ext uri="{FF2B5EF4-FFF2-40B4-BE49-F238E27FC236}">
                    <a16:creationId xmlns:a16="http://schemas.microsoft.com/office/drawing/2014/main" id="{A42B5990-7518-4768-A4EE-4D4E06371F2C}"/>
                  </a:ext>
                </a:extLst>
              </p14:cNvPr>
              <p14:cNvContentPartPr/>
              <p14:nvPr/>
            </p14:nvContentPartPr>
            <p14:xfrm>
              <a:off x="5659925" y="1664557"/>
              <a:ext cx="1012680" cy="29880"/>
            </p14:xfrm>
          </p:contentPart>
        </mc:Choice>
        <mc:Fallback xmlns="">
          <p:pic>
            <p:nvPicPr>
              <p:cNvPr id="20" name="Ink 19">
                <a:extLst>
                  <a:ext uri="{FF2B5EF4-FFF2-40B4-BE49-F238E27FC236}">
                    <a16:creationId xmlns:a16="http://schemas.microsoft.com/office/drawing/2014/main" id="{A42B5990-7518-4768-A4EE-4D4E06371F2C}"/>
                  </a:ext>
                </a:extLst>
              </p:cNvPr>
              <p:cNvPicPr/>
              <p:nvPr/>
            </p:nvPicPr>
            <p:blipFill>
              <a:blip r:embed="rId77"/>
              <a:stretch>
                <a:fillRect/>
              </a:stretch>
            </p:blipFill>
            <p:spPr>
              <a:xfrm>
                <a:off x="5642285" y="1646557"/>
                <a:ext cx="10483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2" name="Ink 21">
                <a:extLst>
                  <a:ext uri="{FF2B5EF4-FFF2-40B4-BE49-F238E27FC236}">
                    <a16:creationId xmlns:a16="http://schemas.microsoft.com/office/drawing/2014/main" id="{245F105B-6733-4533-B3BE-D13E1B170A8E}"/>
                  </a:ext>
                </a:extLst>
              </p14:cNvPr>
              <p14:cNvContentPartPr/>
              <p14:nvPr/>
            </p14:nvContentPartPr>
            <p14:xfrm>
              <a:off x="4596485" y="1640437"/>
              <a:ext cx="987840" cy="51840"/>
            </p14:xfrm>
          </p:contentPart>
        </mc:Choice>
        <mc:Fallback xmlns="">
          <p:pic>
            <p:nvPicPr>
              <p:cNvPr id="22" name="Ink 21">
                <a:extLst>
                  <a:ext uri="{FF2B5EF4-FFF2-40B4-BE49-F238E27FC236}">
                    <a16:creationId xmlns:a16="http://schemas.microsoft.com/office/drawing/2014/main" id="{245F105B-6733-4533-B3BE-D13E1B170A8E}"/>
                  </a:ext>
                </a:extLst>
              </p:cNvPr>
              <p:cNvPicPr/>
              <p:nvPr/>
            </p:nvPicPr>
            <p:blipFill>
              <a:blip r:embed="rId79"/>
              <a:stretch>
                <a:fillRect/>
              </a:stretch>
            </p:blipFill>
            <p:spPr>
              <a:xfrm>
                <a:off x="4578845" y="1622797"/>
                <a:ext cx="1023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4" name="Ink 23">
                <a:extLst>
                  <a:ext uri="{FF2B5EF4-FFF2-40B4-BE49-F238E27FC236}">
                    <a16:creationId xmlns:a16="http://schemas.microsoft.com/office/drawing/2014/main" id="{179F776B-D21A-4857-B2E6-1F628FE6B5AA}"/>
                  </a:ext>
                </a:extLst>
              </p14:cNvPr>
              <p14:cNvContentPartPr/>
              <p14:nvPr/>
            </p14:nvContentPartPr>
            <p14:xfrm>
              <a:off x="3362405" y="1572037"/>
              <a:ext cx="1013400" cy="71280"/>
            </p14:xfrm>
          </p:contentPart>
        </mc:Choice>
        <mc:Fallback xmlns="">
          <p:pic>
            <p:nvPicPr>
              <p:cNvPr id="24" name="Ink 23">
                <a:extLst>
                  <a:ext uri="{FF2B5EF4-FFF2-40B4-BE49-F238E27FC236}">
                    <a16:creationId xmlns:a16="http://schemas.microsoft.com/office/drawing/2014/main" id="{179F776B-D21A-4857-B2E6-1F628FE6B5AA}"/>
                  </a:ext>
                </a:extLst>
              </p:cNvPr>
              <p:cNvPicPr/>
              <p:nvPr/>
            </p:nvPicPr>
            <p:blipFill>
              <a:blip r:embed="rId81"/>
              <a:stretch>
                <a:fillRect/>
              </a:stretch>
            </p:blipFill>
            <p:spPr>
              <a:xfrm>
                <a:off x="3344405" y="1554037"/>
                <a:ext cx="1049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6" name="Ink 25">
                <a:extLst>
                  <a:ext uri="{FF2B5EF4-FFF2-40B4-BE49-F238E27FC236}">
                    <a16:creationId xmlns:a16="http://schemas.microsoft.com/office/drawing/2014/main" id="{1C9837AB-5012-48C7-B2BF-8D5A2E7D49DC}"/>
                  </a:ext>
                </a:extLst>
              </p14:cNvPr>
              <p14:cNvContentPartPr/>
              <p14:nvPr/>
            </p14:nvContentPartPr>
            <p14:xfrm>
              <a:off x="2410205" y="1541077"/>
              <a:ext cx="828360" cy="127080"/>
            </p14:xfrm>
          </p:contentPart>
        </mc:Choice>
        <mc:Fallback xmlns="">
          <p:pic>
            <p:nvPicPr>
              <p:cNvPr id="26" name="Ink 25">
                <a:extLst>
                  <a:ext uri="{FF2B5EF4-FFF2-40B4-BE49-F238E27FC236}">
                    <a16:creationId xmlns:a16="http://schemas.microsoft.com/office/drawing/2014/main" id="{1C9837AB-5012-48C7-B2BF-8D5A2E7D49DC}"/>
                  </a:ext>
                </a:extLst>
              </p:cNvPr>
              <p:cNvPicPr/>
              <p:nvPr/>
            </p:nvPicPr>
            <p:blipFill>
              <a:blip r:embed="rId83"/>
              <a:stretch>
                <a:fillRect/>
              </a:stretch>
            </p:blipFill>
            <p:spPr>
              <a:xfrm>
                <a:off x="2392205" y="1523437"/>
                <a:ext cx="864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7" name="Ink 26">
                <a:extLst>
                  <a:ext uri="{FF2B5EF4-FFF2-40B4-BE49-F238E27FC236}">
                    <a16:creationId xmlns:a16="http://schemas.microsoft.com/office/drawing/2014/main" id="{A85A1C4E-3764-41D1-BDC8-E621419E0E4D}"/>
                  </a:ext>
                </a:extLst>
              </p14:cNvPr>
              <p14:cNvContentPartPr/>
              <p14:nvPr/>
            </p14:nvContentPartPr>
            <p14:xfrm>
              <a:off x="1559165" y="1680397"/>
              <a:ext cx="651240" cy="63000"/>
            </p14:xfrm>
          </p:contentPart>
        </mc:Choice>
        <mc:Fallback xmlns="">
          <p:pic>
            <p:nvPicPr>
              <p:cNvPr id="27" name="Ink 26">
                <a:extLst>
                  <a:ext uri="{FF2B5EF4-FFF2-40B4-BE49-F238E27FC236}">
                    <a16:creationId xmlns:a16="http://schemas.microsoft.com/office/drawing/2014/main" id="{A85A1C4E-3764-41D1-BDC8-E621419E0E4D}"/>
                  </a:ext>
                </a:extLst>
              </p:cNvPr>
              <p:cNvPicPr/>
              <p:nvPr/>
            </p:nvPicPr>
            <p:blipFill>
              <a:blip r:embed="rId85"/>
              <a:stretch>
                <a:fillRect/>
              </a:stretch>
            </p:blipFill>
            <p:spPr>
              <a:xfrm>
                <a:off x="1541165" y="1662757"/>
                <a:ext cx="686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9" name="Ink 28">
                <a:extLst>
                  <a:ext uri="{FF2B5EF4-FFF2-40B4-BE49-F238E27FC236}">
                    <a16:creationId xmlns:a16="http://schemas.microsoft.com/office/drawing/2014/main" id="{2BEF7BE8-0D42-4C31-94BF-0AECBB946B83}"/>
                  </a:ext>
                </a:extLst>
              </p14:cNvPr>
              <p14:cNvContentPartPr/>
              <p14:nvPr/>
            </p14:nvContentPartPr>
            <p14:xfrm>
              <a:off x="394925" y="1620277"/>
              <a:ext cx="907560" cy="52560"/>
            </p14:xfrm>
          </p:contentPart>
        </mc:Choice>
        <mc:Fallback xmlns="">
          <p:pic>
            <p:nvPicPr>
              <p:cNvPr id="29" name="Ink 28">
                <a:extLst>
                  <a:ext uri="{FF2B5EF4-FFF2-40B4-BE49-F238E27FC236}">
                    <a16:creationId xmlns:a16="http://schemas.microsoft.com/office/drawing/2014/main" id="{2BEF7BE8-0D42-4C31-94BF-0AECBB946B83}"/>
                  </a:ext>
                </a:extLst>
              </p:cNvPr>
              <p:cNvPicPr/>
              <p:nvPr/>
            </p:nvPicPr>
            <p:blipFill>
              <a:blip r:embed="rId87"/>
              <a:stretch>
                <a:fillRect/>
              </a:stretch>
            </p:blipFill>
            <p:spPr>
              <a:xfrm>
                <a:off x="376925" y="1602277"/>
                <a:ext cx="943200" cy="88200"/>
              </a:xfrm>
              <a:prstGeom prst="rect">
                <a:avLst/>
              </a:prstGeom>
            </p:spPr>
          </p:pic>
        </mc:Fallback>
      </mc:AlternateContent>
      <p:grpSp>
        <p:nvGrpSpPr>
          <p:cNvPr id="78" name="Group 77">
            <a:extLst>
              <a:ext uri="{FF2B5EF4-FFF2-40B4-BE49-F238E27FC236}">
                <a16:creationId xmlns:a16="http://schemas.microsoft.com/office/drawing/2014/main" id="{E01878E6-28CC-4126-A3C6-529DBBFE2316}"/>
              </a:ext>
            </a:extLst>
          </p:cNvPr>
          <p:cNvGrpSpPr/>
          <p:nvPr/>
        </p:nvGrpSpPr>
        <p:grpSpPr>
          <a:xfrm>
            <a:off x="8917205" y="2070997"/>
            <a:ext cx="1476000" cy="145080"/>
            <a:chOff x="8917205" y="2070997"/>
            <a:chExt cx="1476000" cy="145080"/>
          </a:xfrm>
        </p:grpSpPr>
        <mc:AlternateContent xmlns:mc="http://schemas.openxmlformats.org/markup-compatibility/2006" xmlns:p14="http://schemas.microsoft.com/office/powerpoint/2010/main">
          <mc:Choice Requires="p14">
            <p:contentPart p14:bwMode="auto" r:id="rId88">
              <p14:nvContentPartPr>
                <p14:cNvPr id="75" name="Ink 74">
                  <a:extLst>
                    <a:ext uri="{FF2B5EF4-FFF2-40B4-BE49-F238E27FC236}">
                      <a16:creationId xmlns:a16="http://schemas.microsoft.com/office/drawing/2014/main" id="{B684BE69-F6BC-47B0-87A4-29A61E53E9C8}"/>
                    </a:ext>
                  </a:extLst>
                </p14:cNvPr>
                <p14:cNvContentPartPr/>
                <p14:nvPr/>
              </p14:nvContentPartPr>
              <p14:xfrm>
                <a:off x="8917205" y="2070997"/>
                <a:ext cx="1476000" cy="128520"/>
              </p14:xfrm>
            </p:contentPart>
          </mc:Choice>
          <mc:Fallback xmlns="">
            <p:pic>
              <p:nvPicPr>
                <p:cNvPr id="75" name="Ink 74">
                  <a:extLst>
                    <a:ext uri="{FF2B5EF4-FFF2-40B4-BE49-F238E27FC236}">
                      <a16:creationId xmlns:a16="http://schemas.microsoft.com/office/drawing/2014/main" id="{B684BE69-F6BC-47B0-87A4-29A61E53E9C8}"/>
                    </a:ext>
                  </a:extLst>
                </p:cNvPr>
                <p:cNvPicPr/>
                <p:nvPr/>
              </p:nvPicPr>
              <p:blipFill>
                <a:blip r:embed="rId89"/>
                <a:stretch>
                  <a:fillRect/>
                </a:stretch>
              </p:blipFill>
              <p:spPr>
                <a:xfrm>
                  <a:off x="8899565" y="2052997"/>
                  <a:ext cx="1511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1" name="Ink 30">
                  <a:extLst>
                    <a:ext uri="{FF2B5EF4-FFF2-40B4-BE49-F238E27FC236}">
                      <a16:creationId xmlns:a16="http://schemas.microsoft.com/office/drawing/2014/main" id="{2FE6377E-759C-4C99-BF2C-E17A886DCC00}"/>
                    </a:ext>
                  </a:extLst>
                </p14:cNvPr>
                <p14:cNvContentPartPr/>
                <p14:nvPr/>
              </p14:nvContentPartPr>
              <p14:xfrm>
                <a:off x="10080365" y="2161357"/>
                <a:ext cx="7560" cy="3600"/>
              </p14:xfrm>
            </p:contentPart>
          </mc:Choice>
          <mc:Fallback xmlns="">
            <p:pic>
              <p:nvPicPr>
                <p:cNvPr id="31" name="Ink 30">
                  <a:extLst>
                    <a:ext uri="{FF2B5EF4-FFF2-40B4-BE49-F238E27FC236}">
                      <a16:creationId xmlns:a16="http://schemas.microsoft.com/office/drawing/2014/main" id="{2FE6377E-759C-4C99-BF2C-E17A886DCC00}"/>
                    </a:ext>
                  </a:extLst>
                </p:cNvPr>
                <p:cNvPicPr/>
                <p:nvPr/>
              </p:nvPicPr>
              <p:blipFill>
                <a:blip r:embed="rId91"/>
                <a:stretch>
                  <a:fillRect/>
                </a:stretch>
              </p:blipFill>
              <p:spPr>
                <a:xfrm>
                  <a:off x="10062365" y="2143357"/>
                  <a:ext cx="432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2" name="Ink 31">
                  <a:extLst>
                    <a:ext uri="{FF2B5EF4-FFF2-40B4-BE49-F238E27FC236}">
                      <a16:creationId xmlns:a16="http://schemas.microsoft.com/office/drawing/2014/main" id="{8C53A375-81C6-4DDF-B4C2-97F180C954E3}"/>
                    </a:ext>
                  </a:extLst>
                </p14:cNvPr>
                <p14:cNvContentPartPr/>
                <p14:nvPr/>
              </p14:nvContentPartPr>
              <p14:xfrm>
                <a:off x="9930605" y="2166397"/>
                <a:ext cx="150120" cy="49680"/>
              </p14:xfrm>
            </p:contentPart>
          </mc:Choice>
          <mc:Fallback xmlns="">
            <p:pic>
              <p:nvPicPr>
                <p:cNvPr id="32" name="Ink 31">
                  <a:extLst>
                    <a:ext uri="{FF2B5EF4-FFF2-40B4-BE49-F238E27FC236}">
                      <a16:creationId xmlns:a16="http://schemas.microsoft.com/office/drawing/2014/main" id="{8C53A375-81C6-4DDF-B4C2-97F180C954E3}"/>
                    </a:ext>
                  </a:extLst>
                </p:cNvPr>
                <p:cNvPicPr/>
                <p:nvPr/>
              </p:nvPicPr>
              <p:blipFill>
                <a:blip r:embed="rId93"/>
                <a:stretch>
                  <a:fillRect/>
                </a:stretch>
              </p:blipFill>
              <p:spPr>
                <a:xfrm>
                  <a:off x="9912605" y="2148757"/>
                  <a:ext cx="185760" cy="8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35" name="Ink 34">
                <a:extLst>
                  <a:ext uri="{FF2B5EF4-FFF2-40B4-BE49-F238E27FC236}">
                    <a16:creationId xmlns:a16="http://schemas.microsoft.com/office/drawing/2014/main" id="{1CA5D9AD-EAD5-4EC7-95A1-C8F8280A884B}"/>
                  </a:ext>
                </a:extLst>
              </p14:cNvPr>
              <p14:cNvContentPartPr/>
              <p14:nvPr/>
            </p14:nvContentPartPr>
            <p14:xfrm>
              <a:off x="2684885" y="2072077"/>
              <a:ext cx="1671480" cy="84600"/>
            </p14:xfrm>
          </p:contentPart>
        </mc:Choice>
        <mc:Fallback xmlns="">
          <p:pic>
            <p:nvPicPr>
              <p:cNvPr id="35" name="Ink 34">
                <a:extLst>
                  <a:ext uri="{FF2B5EF4-FFF2-40B4-BE49-F238E27FC236}">
                    <a16:creationId xmlns:a16="http://schemas.microsoft.com/office/drawing/2014/main" id="{1CA5D9AD-EAD5-4EC7-95A1-C8F8280A884B}"/>
                  </a:ext>
                </a:extLst>
              </p:cNvPr>
              <p:cNvPicPr/>
              <p:nvPr/>
            </p:nvPicPr>
            <p:blipFill>
              <a:blip r:embed="rId95"/>
              <a:stretch>
                <a:fillRect/>
              </a:stretch>
            </p:blipFill>
            <p:spPr>
              <a:xfrm>
                <a:off x="2666885" y="2054077"/>
                <a:ext cx="1707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6" name="Ink 35">
                <a:extLst>
                  <a:ext uri="{FF2B5EF4-FFF2-40B4-BE49-F238E27FC236}">
                    <a16:creationId xmlns:a16="http://schemas.microsoft.com/office/drawing/2014/main" id="{5ED2A29D-30B9-491A-AFA8-3443D4F2D0E8}"/>
                  </a:ext>
                </a:extLst>
              </p14:cNvPr>
              <p14:cNvContentPartPr/>
              <p14:nvPr/>
            </p14:nvContentPartPr>
            <p14:xfrm>
              <a:off x="4622045" y="2097997"/>
              <a:ext cx="562680" cy="57960"/>
            </p14:xfrm>
          </p:contentPart>
        </mc:Choice>
        <mc:Fallback xmlns="">
          <p:pic>
            <p:nvPicPr>
              <p:cNvPr id="36" name="Ink 35">
                <a:extLst>
                  <a:ext uri="{FF2B5EF4-FFF2-40B4-BE49-F238E27FC236}">
                    <a16:creationId xmlns:a16="http://schemas.microsoft.com/office/drawing/2014/main" id="{5ED2A29D-30B9-491A-AFA8-3443D4F2D0E8}"/>
                  </a:ext>
                </a:extLst>
              </p:cNvPr>
              <p:cNvPicPr/>
              <p:nvPr/>
            </p:nvPicPr>
            <p:blipFill>
              <a:blip r:embed="rId97"/>
              <a:stretch>
                <a:fillRect/>
              </a:stretch>
            </p:blipFill>
            <p:spPr>
              <a:xfrm>
                <a:off x="4604405" y="2080357"/>
                <a:ext cx="598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7" name="Ink 36">
                <a:extLst>
                  <a:ext uri="{FF2B5EF4-FFF2-40B4-BE49-F238E27FC236}">
                    <a16:creationId xmlns:a16="http://schemas.microsoft.com/office/drawing/2014/main" id="{C1BB6E02-1D56-4BCC-82AC-25FE8ABCE18B}"/>
                  </a:ext>
                </a:extLst>
              </p14:cNvPr>
              <p14:cNvContentPartPr/>
              <p14:nvPr/>
            </p14:nvContentPartPr>
            <p14:xfrm>
              <a:off x="1675445" y="2055877"/>
              <a:ext cx="914040" cy="102600"/>
            </p14:xfrm>
          </p:contentPart>
        </mc:Choice>
        <mc:Fallback xmlns="">
          <p:pic>
            <p:nvPicPr>
              <p:cNvPr id="37" name="Ink 36">
                <a:extLst>
                  <a:ext uri="{FF2B5EF4-FFF2-40B4-BE49-F238E27FC236}">
                    <a16:creationId xmlns:a16="http://schemas.microsoft.com/office/drawing/2014/main" id="{C1BB6E02-1D56-4BCC-82AC-25FE8ABCE18B}"/>
                  </a:ext>
                </a:extLst>
              </p:cNvPr>
              <p:cNvPicPr/>
              <p:nvPr/>
            </p:nvPicPr>
            <p:blipFill>
              <a:blip r:embed="rId99"/>
              <a:stretch>
                <a:fillRect/>
              </a:stretch>
            </p:blipFill>
            <p:spPr>
              <a:xfrm>
                <a:off x="1657805" y="2038237"/>
                <a:ext cx="949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9" name="Ink 38">
                <a:extLst>
                  <a:ext uri="{FF2B5EF4-FFF2-40B4-BE49-F238E27FC236}">
                    <a16:creationId xmlns:a16="http://schemas.microsoft.com/office/drawing/2014/main" id="{8BD1D93F-5E32-4D51-B729-0B68692FE47E}"/>
                  </a:ext>
                </a:extLst>
              </p14:cNvPr>
              <p14:cNvContentPartPr/>
              <p14:nvPr/>
            </p14:nvContentPartPr>
            <p14:xfrm>
              <a:off x="643325" y="2066677"/>
              <a:ext cx="958680" cy="84600"/>
            </p14:xfrm>
          </p:contentPart>
        </mc:Choice>
        <mc:Fallback xmlns="">
          <p:pic>
            <p:nvPicPr>
              <p:cNvPr id="39" name="Ink 38">
                <a:extLst>
                  <a:ext uri="{FF2B5EF4-FFF2-40B4-BE49-F238E27FC236}">
                    <a16:creationId xmlns:a16="http://schemas.microsoft.com/office/drawing/2014/main" id="{8BD1D93F-5E32-4D51-B729-0B68692FE47E}"/>
                  </a:ext>
                </a:extLst>
              </p:cNvPr>
              <p:cNvPicPr/>
              <p:nvPr/>
            </p:nvPicPr>
            <p:blipFill>
              <a:blip r:embed="rId101"/>
              <a:stretch>
                <a:fillRect/>
              </a:stretch>
            </p:blipFill>
            <p:spPr>
              <a:xfrm>
                <a:off x="625685" y="2048677"/>
                <a:ext cx="994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6" name="Ink 75">
                <a:extLst>
                  <a:ext uri="{FF2B5EF4-FFF2-40B4-BE49-F238E27FC236}">
                    <a16:creationId xmlns:a16="http://schemas.microsoft.com/office/drawing/2014/main" id="{AB1A119F-C583-49E2-9A37-4ACFC330924F}"/>
                  </a:ext>
                </a:extLst>
              </p14:cNvPr>
              <p14:cNvContentPartPr/>
              <p14:nvPr/>
            </p14:nvContentPartPr>
            <p14:xfrm>
              <a:off x="8547485" y="1625677"/>
              <a:ext cx="1805400" cy="574560"/>
            </p14:xfrm>
          </p:contentPart>
        </mc:Choice>
        <mc:Fallback xmlns="">
          <p:pic>
            <p:nvPicPr>
              <p:cNvPr id="76" name="Ink 75">
                <a:extLst>
                  <a:ext uri="{FF2B5EF4-FFF2-40B4-BE49-F238E27FC236}">
                    <a16:creationId xmlns:a16="http://schemas.microsoft.com/office/drawing/2014/main" id="{AB1A119F-C583-49E2-9A37-4ACFC330924F}"/>
                  </a:ext>
                </a:extLst>
              </p:cNvPr>
              <p:cNvPicPr/>
              <p:nvPr/>
            </p:nvPicPr>
            <p:blipFill>
              <a:blip r:embed="rId103"/>
              <a:stretch>
                <a:fillRect/>
              </a:stretch>
            </p:blipFill>
            <p:spPr>
              <a:xfrm>
                <a:off x="8529845" y="1607677"/>
                <a:ext cx="1841040" cy="610200"/>
              </a:xfrm>
              <a:prstGeom prst="rect">
                <a:avLst/>
              </a:prstGeom>
            </p:spPr>
          </p:pic>
        </mc:Fallback>
      </mc:AlternateContent>
    </p:spTree>
    <p:extLst>
      <p:ext uri="{BB962C8B-B14F-4D97-AF65-F5344CB8AC3E}">
        <p14:creationId xmlns:p14="http://schemas.microsoft.com/office/powerpoint/2010/main" val="310039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05641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D3EFC0C3-FD39-449B-AD90-C042901F23F4}"/>
              </a:ext>
            </a:extLst>
          </p:cNvPr>
          <p:cNvSpPr txBox="1"/>
          <p:nvPr/>
        </p:nvSpPr>
        <p:spPr>
          <a:xfrm>
            <a:off x="409539" y="87280"/>
            <a:ext cx="9882501" cy="5847755"/>
          </a:xfrm>
          <a:prstGeom prst="rect">
            <a:avLst/>
          </a:prstGeom>
          <a:noFill/>
        </p:spPr>
        <p:txBody>
          <a:bodyPr wrap="square" rtlCol="0">
            <a:spAutoFit/>
          </a:bodyPr>
          <a:lstStyle/>
          <a:p>
            <a:r>
              <a:rPr lang="en-US" sz="2200" b="1">
                <a:solidFill>
                  <a:schemeClr val="bg1"/>
                </a:solidFill>
                <a:cs typeface="+mj-cs"/>
              </a:rPr>
              <a:t>Derashot HaRan 9:14</a:t>
            </a:r>
          </a:p>
          <a:p>
            <a:r>
              <a:rPr lang="en-US" sz="2200">
                <a:solidFill>
                  <a:schemeClr val="bg1"/>
                </a:solidFill>
                <a:cs typeface="+mj-cs"/>
              </a:rPr>
              <a:t>All of this because the beginning of repentance is that a man place his sin before his eyes, as it is written (Psalms 51:4): "And my sin is always before me." And it is also written "until they are guilty," for so long as they do not acknowledge their guilt they will not be cured. And this is the intent of (Hosea 7:1): "When I heal Israel, then the transgression of Ephraim will be revealed and the evils of Shomron…" Now this is indeed cause for wonder, for the very opposite would seem to be dictated, as it is written (Jeremiah 50:20): "In those days and at that time the transgression of Israel will be sought, but it will not be there; and the sins of Judah, but they will not be found." If so, how can it be stated here that when Israel is healed, the transgression of Ephraim will be revealed! The verse, however, is to be understood as follows: The Prophet is comparing the forgiving of a sin to a doctor's coming to heal a grave wound over which has formed a surface coating of skin and flesh, the boil lurking beneath. That doctor will not begin to be able to heal the wound unless the patient allows him to open it, widen its edges, and bare its core. This is what the Blessed One is saying. At the time when Israel is healed, their sin will have to be revealed, for otherwise it cannot be healed.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8C5C309-9AC7-45C1-98F3-C050FB51179B}"/>
                  </a:ext>
                </a:extLst>
              </p14:cNvPr>
              <p14:cNvContentPartPr/>
              <p14:nvPr/>
            </p14:nvContentPartPr>
            <p14:xfrm>
              <a:off x="4046405" y="1452877"/>
              <a:ext cx="5878440" cy="74520"/>
            </p14:xfrm>
          </p:contentPart>
        </mc:Choice>
        <mc:Fallback xmlns="">
          <p:pic>
            <p:nvPicPr>
              <p:cNvPr id="4" name="Ink 3">
                <a:extLst>
                  <a:ext uri="{FF2B5EF4-FFF2-40B4-BE49-F238E27FC236}">
                    <a16:creationId xmlns:a16="http://schemas.microsoft.com/office/drawing/2014/main" id="{E8C5C309-9AC7-45C1-98F3-C050FB51179B}"/>
                  </a:ext>
                </a:extLst>
              </p:cNvPr>
              <p:cNvPicPr/>
              <p:nvPr/>
            </p:nvPicPr>
            <p:blipFill>
              <a:blip r:embed="rId5"/>
              <a:stretch>
                <a:fillRect/>
              </a:stretch>
            </p:blipFill>
            <p:spPr>
              <a:xfrm>
                <a:off x="4028765" y="1434877"/>
                <a:ext cx="5914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2F47183-8D38-4D8C-9186-C90BA4534980}"/>
                  </a:ext>
                </a:extLst>
              </p14:cNvPr>
              <p14:cNvContentPartPr/>
              <p14:nvPr/>
            </p14:nvContentPartPr>
            <p14:xfrm>
              <a:off x="540725" y="1781557"/>
              <a:ext cx="1807560" cy="67680"/>
            </p14:xfrm>
          </p:contentPart>
        </mc:Choice>
        <mc:Fallback xmlns="">
          <p:pic>
            <p:nvPicPr>
              <p:cNvPr id="5" name="Ink 4">
                <a:extLst>
                  <a:ext uri="{FF2B5EF4-FFF2-40B4-BE49-F238E27FC236}">
                    <a16:creationId xmlns:a16="http://schemas.microsoft.com/office/drawing/2014/main" id="{82F47183-8D38-4D8C-9186-C90BA4534980}"/>
                  </a:ext>
                </a:extLst>
              </p:cNvPr>
              <p:cNvPicPr/>
              <p:nvPr/>
            </p:nvPicPr>
            <p:blipFill>
              <a:blip r:embed="rId7"/>
              <a:stretch>
                <a:fillRect/>
              </a:stretch>
            </p:blipFill>
            <p:spPr>
              <a:xfrm>
                <a:off x="522725" y="1763557"/>
                <a:ext cx="1843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F931F86-7C60-4F32-9DEA-754BF628F86B}"/>
                  </a:ext>
                </a:extLst>
              </p14:cNvPr>
              <p14:cNvContentPartPr/>
              <p14:nvPr/>
            </p14:nvContentPartPr>
            <p14:xfrm>
              <a:off x="9419045" y="3843997"/>
              <a:ext cx="594000" cy="39960"/>
            </p14:xfrm>
          </p:contentPart>
        </mc:Choice>
        <mc:Fallback xmlns="">
          <p:pic>
            <p:nvPicPr>
              <p:cNvPr id="7" name="Ink 6">
                <a:extLst>
                  <a:ext uri="{FF2B5EF4-FFF2-40B4-BE49-F238E27FC236}">
                    <a16:creationId xmlns:a16="http://schemas.microsoft.com/office/drawing/2014/main" id="{CF931F86-7C60-4F32-9DEA-754BF628F86B}"/>
                  </a:ext>
                </a:extLst>
              </p:cNvPr>
              <p:cNvPicPr/>
              <p:nvPr/>
            </p:nvPicPr>
            <p:blipFill>
              <a:blip r:embed="rId9"/>
              <a:stretch>
                <a:fillRect/>
              </a:stretch>
            </p:blipFill>
            <p:spPr>
              <a:xfrm>
                <a:off x="9401045" y="3825997"/>
                <a:ext cx="629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1F67547D-ECD6-4991-828B-EC152F50872A}"/>
                  </a:ext>
                </a:extLst>
              </p14:cNvPr>
              <p14:cNvContentPartPr/>
              <p14:nvPr/>
            </p14:nvContentPartPr>
            <p14:xfrm>
              <a:off x="605165" y="4127317"/>
              <a:ext cx="8779680" cy="88920"/>
            </p14:xfrm>
          </p:contentPart>
        </mc:Choice>
        <mc:Fallback xmlns="">
          <p:pic>
            <p:nvPicPr>
              <p:cNvPr id="9" name="Ink 8">
                <a:extLst>
                  <a:ext uri="{FF2B5EF4-FFF2-40B4-BE49-F238E27FC236}">
                    <a16:creationId xmlns:a16="http://schemas.microsoft.com/office/drawing/2014/main" id="{1F67547D-ECD6-4991-828B-EC152F50872A}"/>
                  </a:ext>
                </a:extLst>
              </p:cNvPr>
              <p:cNvPicPr/>
              <p:nvPr/>
            </p:nvPicPr>
            <p:blipFill>
              <a:blip r:embed="rId11"/>
              <a:stretch>
                <a:fillRect/>
              </a:stretch>
            </p:blipFill>
            <p:spPr>
              <a:xfrm>
                <a:off x="587165" y="4109317"/>
                <a:ext cx="8815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69DC5F8B-D4C8-48A9-BC7B-2D953537A64C}"/>
                  </a:ext>
                </a:extLst>
              </p14:cNvPr>
              <p14:cNvContentPartPr/>
              <p14:nvPr/>
            </p14:nvContentPartPr>
            <p14:xfrm>
              <a:off x="696605" y="4409917"/>
              <a:ext cx="8882280" cy="137520"/>
            </p14:xfrm>
          </p:contentPart>
        </mc:Choice>
        <mc:Fallback xmlns="">
          <p:pic>
            <p:nvPicPr>
              <p:cNvPr id="11" name="Ink 10">
                <a:extLst>
                  <a:ext uri="{FF2B5EF4-FFF2-40B4-BE49-F238E27FC236}">
                    <a16:creationId xmlns:a16="http://schemas.microsoft.com/office/drawing/2014/main" id="{69DC5F8B-D4C8-48A9-BC7B-2D953537A64C}"/>
                  </a:ext>
                </a:extLst>
              </p:cNvPr>
              <p:cNvPicPr/>
              <p:nvPr/>
            </p:nvPicPr>
            <p:blipFill>
              <a:blip r:embed="rId13"/>
              <a:stretch>
                <a:fillRect/>
              </a:stretch>
            </p:blipFill>
            <p:spPr>
              <a:xfrm>
                <a:off x="678965" y="4392277"/>
                <a:ext cx="89179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E74C013C-81CE-4FC4-8A18-93A411634994}"/>
                  </a:ext>
                </a:extLst>
              </p14:cNvPr>
              <p14:cNvContentPartPr/>
              <p14:nvPr/>
            </p14:nvContentPartPr>
            <p14:xfrm>
              <a:off x="709205" y="4842637"/>
              <a:ext cx="558360" cy="76680"/>
            </p14:xfrm>
          </p:contentPart>
        </mc:Choice>
        <mc:Fallback xmlns="">
          <p:pic>
            <p:nvPicPr>
              <p:cNvPr id="12" name="Ink 11">
                <a:extLst>
                  <a:ext uri="{FF2B5EF4-FFF2-40B4-BE49-F238E27FC236}">
                    <a16:creationId xmlns:a16="http://schemas.microsoft.com/office/drawing/2014/main" id="{E74C013C-81CE-4FC4-8A18-93A411634994}"/>
                  </a:ext>
                </a:extLst>
              </p:cNvPr>
              <p:cNvPicPr/>
              <p:nvPr/>
            </p:nvPicPr>
            <p:blipFill>
              <a:blip r:embed="rId15"/>
              <a:stretch>
                <a:fillRect/>
              </a:stretch>
            </p:blipFill>
            <p:spPr>
              <a:xfrm>
                <a:off x="691565" y="4824637"/>
                <a:ext cx="5940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092341A0-47AE-4851-A118-5D143E3C1F82}"/>
                  </a:ext>
                </a:extLst>
              </p14:cNvPr>
              <p14:cNvContentPartPr/>
              <p14:nvPr/>
            </p14:nvContentPartPr>
            <p14:xfrm>
              <a:off x="1688405" y="4736797"/>
              <a:ext cx="7846200" cy="186840"/>
            </p14:xfrm>
          </p:contentPart>
        </mc:Choice>
        <mc:Fallback xmlns="">
          <p:pic>
            <p:nvPicPr>
              <p:cNvPr id="13" name="Ink 12">
                <a:extLst>
                  <a:ext uri="{FF2B5EF4-FFF2-40B4-BE49-F238E27FC236}">
                    <a16:creationId xmlns:a16="http://schemas.microsoft.com/office/drawing/2014/main" id="{092341A0-47AE-4851-A118-5D143E3C1F82}"/>
                  </a:ext>
                </a:extLst>
              </p:cNvPr>
              <p:cNvPicPr/>
              <p:nvPr/>
            </p:nvPicPr>
            <p:blipFill>
              <a:blip r:embed="rId17"/>
              <a:stretch>
                <a:fillRect/>
              </a:stretch>
            </p:blipFill>
            <p:spPr>
              <a:xfrm>
                <a:off x="1670765" y="4718797"/>
                <a:ext cx="7881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F9D2CEBC-9AD3-4943-A4C5-CF9E4010FC1D}"/>
                  </a:ext>
                </a:extLst>
              </p14:cNvPr>
              <p14:cNvContentPartPr/>
              <p14:nvPr/>
            </p14:nvContentPartPr>
            <p14:xfrm>
              <a:off x="547925" y="5114437"/>
              <a:ext cx="6341760" cy="132480"/>
            </p14:xfrm>
          </p:contentPart>
        </mc:Choice>
        <mc:Fallback xmlns="">
          <p:pic>
            <p:nvPicPr>
              <p:cNvPr id="14" name="Ink 13">
                <a:extLst>
                  <a:ext uri="{FF2B5EF4-FFF2-40B4-BE49-F238E27FC236}">
                    <a16:creationId xmlns:a16="http://schemas.microsoft.com/office/drawing/2014/main" id="{F9D2CEBC-9AD3-4943-A4C5-CF9E4010FC1D}"/>
                  </a:ext>
                </a:extLst>
              </p:cNvPr>
              <p:cNvPicPr/>
              <p:nvPr/>
            </p:nvPicPr>
            <p:blipFill>
              <a:blip r:embed="rId19"/>
              <a:stretch>
                <a:fillRect/>
              </a:stretch>
            </p:blipFill>
            <p:spPr>
              <a:xfrm>
                <a:off x="529925" y="5096437"/>
                <a:ext cx="6377400" cy="168120"/>
              </a:xfrm>
              <a:prstGeom prst="rect">
                <a:avLst/>
              </a:prstGeom>
            </p:spPr>
          </p:pic>
        </mc:Fallback>
      </mc:AlternateContent>
    </p:spTree>
    <p:extLst>
      <p:ext uri="{BB962C8B-B14F-4D97-AF65-F5344CB8AC3E}">
        <p14:creationId xmlns:p14="http://schemas.microsoft.com/office/powerpoint/2010/main" val="4230619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D3EFC0C3-FD39-449B-AD90-C042901F23F4}"/>
              </a:ext>
            </a:extLst>
          </p:cNvPr>
          <p:cNvSpPr txBox="1"/>
          <p:nvPr/>
        </p:nvSpPr>
        <p:spPr>
          <a:xfrm>
            <a:off x="391726" y="0"/>
            <a:ext cx="9882501" cy="6247864"/>
          </a:xfrm>
          <a:prstGeom prst="rect">
            <a:avLst/>
          </a:prstGeom>
          <a:noFill/>
        </p:spPr>
        <p:txBody>
          <a:bodyPr wrap="square" rtlCol="0">
            <a:spAutoFit/>
          </a:bodyPr>
          <a:lstStyle/>
          <a:p>
            <a:r>
              <a:rPr lang="en-US" sz="2000" b="1">
                <a:solidFill>
                  <a:schemeClr val="bg1"/>
                </a:solidFill>
                <a:cs typeface="+mj-cs"/>
              </a:rPr>
              <a:t>Derashot HaRan 9:14</a:t>
            </a:r>
          </a:p>
          <a:p>
            <a:r>
              <a:rPr lang="en-US" sz="2000">
                <a:solidFill>
                  <a:schemeClr val="bg1"/>
                </a:solidFill>
                <a:cs typeface="+mj-cs"/>
              </a:rPr>
              <a:t>However, just as when the skillful doctor has opened the wound, widened its edges, and healed it, the wound will be sought and not be found, in the same way, after Israel has performed a perfect repentance and been cured of its sin, the sin will be sought and not be found. The administration of the treatment, however, requires the revealing of their sins; they cannot be cured otherwise. This is the intent of "until they are guilty" — that is, until they acknowledge themselves as guilty and bare their sins to Me. Then they will seek the L-rd and say (Hosea 6:1): "Let us go and return to the L-rd; for He has torn and healed us. He has smitten us and He will bind us up" — unlike the king of Ashur, who had the power only to do evil but not good, as it is written (Isaiah 10:5): "Woe, Ashur, the rod of My anger!" The verse continues (Hosea 6:2): "After two days, He will revive us. On the third day He shall lift us up and we shall live before Him." That is, when they will have repented completely after having placed their sins before their eyes, then all the days of their affliction, though extremely long, will be considered only as two days, all of their afflictions seeming as nothing in proportion to their sins — as is, indeed, the case. This is the intent of the statement: He will revive us from the days of affliction and exile, which amount to two days relative to our sins. The idea corresponds to (Ezra 9:13): "For You, our G-d, have been sparing, below our sins; and You have given us deliverance such as this." That is, the Blessed One does not exact payment of a man according to his sins, but far below them, as it is written (Deuteronomy 8:5): "And know in your heart that just as a man chastises his son, so the L-rd your G-d chastises you</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1E5BDCC-856D-47D8-BD94-78DC3725C590}"/>
                  </a:ext>
                </a:extLst>
              </p14:cNvPr>
              <p14:cNvContentPartPr/>
              <p14:nvPr/>
            </p14:nvContentPartPr>
            <p14:xfrm>
              <a:off x="2487965" y="2453317"/>
              <a:ext cx="6442560" cy="83160"/>
            </p14:xfrm>
          </p:contentPart>
        </mc:Choice>
        <mc:Fallback xmlns="">
          <p:pic>
            <p:nvPicPr>
              <p:cNvPr id="4" name="Ink 3">
                <a:extLst>
                  <a:ext uri="{FF2B5EF4-FFF2-40B4-BE49-F238E27FC236}">
                    <a16:creationId xmlns:a16="http://schemas.microsoft.com/office/drawing/2014/main" id="{91E5BDCC-856D-47D8-BD94-78DC3725C590}"/>
                  </a:ext>
                </a:extLst>
              </p:cNvPr>
              <p:cNvPicPr/>
              <p:nvPr/>
            </p:nvPicPr>
            <p:blipFill>
              <a:blip r:embed="rId5"/>
              <a:stretch>
                <a:fillRect/>
              </a:stretch>
            </p:blipFill>
            <p:spPr>
              <a:xfrm>
                <a:off x="2469965" y="2435677"/>
                <a:ext cx="64782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4FF57AD-D1E1-43DF-9C07-E9F7ED8FCAFE}"/>
                  </a:ext>
                </a:extLst>
              </p14:cNvPr>
              <p14:cNvContentPartPr/>
              <p14:nvPr/>
            </p14:nvContentPartPr>
            <p14:xfrm>
              <a:off x="6446885" y="3346117"/>
              <a:ext cx="3362760" cy="74520"/>
            </p14:xfrm>
          </p:contentPart>
        </mc:Choice>
        <mc:Fallback xmlns="">
          <p:pic>
            <p:nvPicPr>
              <p:cNvPr id="5" name="Ink 4">
                <a:extLst>
                  <a:ext uri="{FF2B5EF4-FFF2-40B4-BE49-F238E27FC236}">
                    <a16:creationId xmlns:a16="http://schemas.microsoft.com/office/drawing/2014/main" id="{C4FF57AD-D1E1-43DF-9C07-E9F7ED8FCAFE}"/>
                  </a:ext>
                </a:extLst>
              </p:cNvPr>
              <p:cNvPicPr/>
              <p:nvPr/>
            </p:nvPicPr>
            <p:blipFill>
              <a:blip r:embed="rId7"/>
              <a:stretch>
                <a:fillRect/>
              </a:stretch>
            </p:blipFill>
            <p:spPr>
              <a:xfrm>
                <a:off x="6429245" y="3328117"/>
                <a:ext cx="33984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C111DCC-D1F7-40D8-B99D-35A387A814D6}"/>
                  </a:ext>
                </a:extLst>
              </p14:cNvPr>
              <p14:cNvContentPartPr/>
              <p14:nvPr/>
            </p14:nvContentPartPr>
            <p14:xfrm>
              <a:off x="507245" y="3647077"/>
              <a:ext cx="3046680" cy="162720"/>
            </p14:xfrm>
          </p:contentPart>
        </mc:Choice>
        <mc:Fallback xmlns="">
          <p:pic>
            <p:nvPicPr>
              <p:cNvPr id="7" name="Ink 6">
                <a:extLst>
                  <a:ext uri="{FF2B5EF4-FFF2-40B4-BE49-F238E27FC236}">
                    <a16:creationId xmlns:a16="http://schemas.microsoft.com/office/drawing/2014/main" id="{4C111DCC-D1F7-40D8-B99D-35A387A814D6}"/>
                  </a:ext>
                </a:extLst>
              </p:cNvPr>
              <p:cNvPicPr/>
              <p:nvPr/>
            </p:nvPicPr>
            <p:blipFill>
              <a:blip r:embed="rId9"/>
              <a:stretch>
                <a:fillRect/>
              </a:stretch>
            </p:blipFill>
            <p:spPr>
              <a:xfrm>
                <a:off x="489245" y="3629077"/>
                <a:ext cx="30823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2BD1BD0C-CD3E-4964-85CE-0D17EF299FFB}"/>
                  </a:ext>
                </a:extLst>
              </p14:cNvPr>
              <p14:cNvContentPartPr/>
              <p14:nvPr/>
            </p14:nvContentPartPr>
            <p14:xfrm>
              <a:off x="2122925" y="5179957"/>
              <a:ext cx="2421720" cy="46440"/>
            </p14:xfrm>
          </p:contentPart>
        </mc:Choice>
        <mc:Fallback xmlns="">
          <p:pic>
            <p:nvPicPr>
              <p:cNvPr id="9" name="Ink 8">
                <a:extLst>
                  <a:ext uri="{FF2B5EF4-FFF2-40B4-BE49-F238E27FC236}">
                    <a16:creationId xmlns:a16="http://schemas.microsoft.com/office/drawing/2014/main" id="{2BD1BD0C-CD3E-4964-85CE-0D17EF299FFB}"/>
                  </a:ext>
                </a:extLst>
              </p:cNvPr>
              <p:cNvPicPr/>
              <p:nvPr/>
            </p:nvPicPr>
            <p:blipFill>
              <a:blip r:embed="rId11"/>
              <a:stretch>
                <a:fillRect/>
              </a:stretch>
            </p:blipFill>
            <p:spPr>
              <a:xfrm>
                <a:off x="2104925" y="5162317"/>
                <a:ext cx="2457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932A0BC1-EE26-4453-96A9-584C97CC3F63}"/>
                  </a:ext>
                </a:extLst>
              </p14:cNvPr>
              <p14:cNvContentPartPr/>
              <p14:nvPr/>
            </p14:nvContentPartPr>
            <p14:xfrm>
              <a:off x="3147125" y="5757757"/>
              <a:ext cx="5446080" cy="164520"/>
            </p14:xfrm>
          </p:contentPart>
        </mc:Choice>
        <mc:Fallback xmlns="">
          <p:pic>
            <p:nvPicPr>
              <p:cNvPr id="11" name="Ink 10">
                <a:extLst>
                  <a:ext uri="{FF2B5EF4-FFF2-40B4-BE49-F238E27FC236}">
                    <a16:creationId xmlns:a16="http://schemas.microsoft.com/office/drawing/2014/main" id="{932A0BC1-EE26-4453-96A9-584C97CC3F63}"/>
                  </a:ext>
                </a:extLst>
              </p:cNvPr>
              <p:cNvPicPr/>
              <p:nvPr/>
            </p:nvPicPr>
            <p:blipFill>
              <a:blip r:embed="rId13"/>
              <a:stretch>
                <a:fillRect/>
              </a:stretch>
            </p:blipFill>
            <p:spPr>
              <a:xfrm>
                <a:off x="3129485" y="5740117"/>
                <a:ext cx="5481720" cy="200160"/>
              </a:xfrm>
              <a:prstGeom prst="rect">
                <a:avLst/>
              </a:prstGeom>
            </p:spPr>
          </p:pic>
        </mc:Fallback>
      </mc:AlternateContent>
    </p:spTree>
    <p:extLst>
      <p:ext uri="{BB962C8B-B14F-4D97-AF65-F5344CB8AC3E}">
        <p14:creationId xmlns:p14="http://schemas.microsoft.com/office/powerpoint/2010/main" val="960572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D3EFC0C3-FD39-449B-AD90-C042901F23F4}"/>
              </a:ext>
            </a:extLst>
          </p:cNvPr>
          <p:cNvSpPr txBox="1"/>
          <p:nvPr/>
        </p:nvSpPr>
        <p:spPr>
          <a:xfrm>
            <a:off x="391726" y="0"/>
            <a:ext cx="9882501" cy="5693866"/>
          </a:xfrm>
          <a:prstGeom prst="rect">
            <a:avLst/>
          </a:prstGeom>
          <a:noFill/>
        </p:spPr>
        <p:txBody>
          <a:bodyPr wrap="square" rtlCol="0">
            <a:spAutoFit/>
          </a:bodyPr>
          <a:lstStyle/>
          <a:p>
            <a:r>
              <a:rPr lang="en-US" sz="2800" b="1">
                <a:solidFill>
                  <a:schemeClr val="bg1"/>
                </a:solidFill>
                <a:cs typeface="+mj-cs"/>
              </a:rPr>
              <a:t>Matthew 9:2-8</a:t>
            </a:r>
          </a:p>
          <a:p>
            <a:r>
              <a:rPr lang="en-US" sz="2800">
                <a:solidFill>
                  <a:schemeClr val="bg1"/>
                </a:solidFill>
                <a:cs typeface="+mj-cs"/>
              </a:rPr>
              <a:t>9:2  And, behold, they brought to him a man sick of the palsy, lying on a bed: and Jesus seeing their faith said unto the sick of the palsy; Son, be of good cheer; thy sins be forgiven thee. 9:3  And, behold, certain of the scribes said within themselves, This man blasphemeth. 9:4  And Jesus knowing their thoughts said, Wherefore think ye evil in your hearts? 9:5  For whether is easier, to say, Thy sins be forgiven thee; or to say, Arise, and walk? 9:6  But that ye may know that the Son of man hath power on earth to forgive sins, (then saith he to the sick of the palsy,) Arise, take up thy bed, and go unto thine house. 9:7  And he arose, and departed to his house. 9:8  But when the multitudes saw it, they marvelled, and glorified God, which had given such power unto men.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0ABB556-ADC0-4795-85E6-E34684683126}"/>
                  </a:ext>
                </a:extLst>
              </p14:cNvPr>
              <p14:cNvContentPartPr/>
              <p14:nvPr/>
            </p14:nvContentPartPr>
            <p14:xfrm>
              <a:off x="1515965" y="1741237"/>
              <a:ext cx="6759720" cy="83520"/>
            </p14:xfrm>
          </p:contentPart>
        </mc:Choice>
        <mc:Fallback xmlns="">
          <p:pic>
            <p:nvPicPr>
              <p:cNvPr id="4" name="Ink 3">
                <a:extLst>
                  <a:ext uri="{FF2B5EF4-FFF2-40B4-BE49-F238E27FC236}">
                    <a16:creationId xmlns:a16="http://schemas.microsoft.com/office/drawing/2014/main" id="{A0ABB556-ADC0-4795-85E6-E34684683126}"/>
                  </a:ext>
                </a:extLst>
              </p:cNvPr>
              <p:cNvPicPr/>
              <p:nvPr/>
            </p:nvPicPr>
            <p:blipFill>
              <a:blip r:embed="rId5"/>
              <a:stretch>
                <a:fillRect/>
              </a:stretch>
            </p:blipFill>
            <p:spPr>
              <a:xfrm>
                <a:off x="1497965" y="1723597"/>
                <a:ext cx="6795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0AA0EC4-88F2-4B3A-8B79-1346077366CF}"/>
                  </a:ext>
                </a:extLst>
              </p14:cNvPr>
              <p14:cNvContentPartPr/>
              <p14:nvPr/>
            </p14:nvContentPartPr>
            <p14:xfrm>
              <a:off x="6840005" y="3365557"/>
              <a:ext cx="2064600" cy="139320"/>
            </p14:xfrm>
          </p:contentPart>
        </mc:Choice>
        <mc:Fallback xmlns="">
          <p:pic>
            <p:nvPicPr>
              <p:cNvPr id="5" name="Ink 4">
                <a:extLst>
                  <a:ext uri="{FF2B5EF4-FFF2-40B4-BE49-F238E27FC236}">
                    <a16:creationId xmlns:a16="http://schemas.microsoft.com/office/drawing/2014/main" id="{50AA0EC4-88F2-4B3A-8B79-1346077366CF}"/>
                  </a:ext>
                </a:extLst>
              </p:cNvPr>
              <p:cNvPicPr/>
              <p:nvPr/>
            </p:nvPicPr>
            <p:blipFill>
              <a:blip r:embed="rId7"/>
              <a:stretch>
                <a:fillRect/>
              </a:stretch>
            </p:blipFill>
            <p:spPr>
              <a:xfrm>
                <a:off x="6822365" y="3347557"/>
                <a:ext cx="21002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4D31B6A-20FC-4BD2-A3AD-200A83AFE8FA}"/>
                  </a:ext>
                </a:extLst>
              </p14:cNvPr>
              <p14:cNvContentPartPr/>
              <p14:nvPr/>
            </p14:nvContentPartPr>
            <p14:xfrm>
              <a:off x="7966805" y="4292917"/>
              <a:ext cx="1952280" cy="83520"/>
            </p14:xfrm>
          </p:contentPart>
        </mc:Choice>
        <mc:Fallback xmlns="">
          <p:pic>
            <p:nvPicPr>
              <p:cNvPr id="7" name="Ink 6">
                <a:extLst>
                  <a:ext uri="{FF2B5EF4-FFF2-40B4-BE49-F238E27FC236}">
                    <a16:creationId xmlns:a16="http://schemas.microsoft.com/office/drawing/2014/main" id="{34D31B6A-20FC-4BD2-A3AD-200A83AFE8FA}"/>
                  </a:ext>
                </a:extLst>
              </p:cNvPr>
              <p:cNvPicPr/>
              <p:nvPr/>
            </p:nvPicPr>
            <p:blipFill>
              <a:blip r:embed="rId9"/>
              <a:stretch>
                <a:fillRect/>
              </a:stretch>
            </p:blipFill>
            <p:spPr>
              <a:xfrm>
                <a:off x="7949165" y="4274917"/>
                <a:ext cx="1987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132ADD9-75AD-492D-BE9B-316571539BF5}"/>
                  </a:ext>
                </a:extLst>
              </p14:cNvPr>
              <p14:cNvContentPartPr/>
              <p14:nvPr/>
            </p14:nvContentPartPr>
            <p14:xfrm>
              <a:off x="493565" y="4690357"/>
              <a:ext cx="4716360" cy="121320"/>
            </p14:xfrm>
          </p:contentPart>
        </mc:Choice>
        <mc:Fallback xmlns="">
          <p:pic>
            <p:nvPicPr>
              <p:cNvPr id="9" name="Ink 8">
                <a:extLst>
                  <a:ext uri="{FF2B5EF4-FFF2-40B4-BE49-F238E27FC236}">
                    <a16:creationId xmlns:a16="http://schemas.microsoft.com/office/drawing/2014/main" id="{8132ADD9-75AD-492D-BE9B-316571539BF5}"/>
                  </a:ext>
                </a:extLst>
              </p:cNvPr>
              <p:cNvPicPr/>
              <p:nvPr/>
            </p:nvPicPr>
            <p:blipFill>
              <a:blip r:embed="rId11"/>
              <a:stretch>
                <a:fillRect/>
              </a:stretch>
            </p:blipFill>
            <p:spPr>
              <a:xfrm>
                <a:off x="475925" y="4672717"/>
                <a:ext cx="4752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90B8ACE9-4C5B-47D7-A41C-671CCB942B90}"/>
                  </a:ext>
                </a:extLst>
              </p14:cNvPr>
              <p14:cNvContentPartPr/>
              <p14:nvPr/>
            </p14:nvContentPartPr>
            <p14:xfrm>
              <a:off x="7830365" y="5127397"/>
              <a:ext cx="1700280" cy="74880"/>
            </p14:xfrm>
          </p:contentPart>
        </mc:Choice>
        <mc:Fallback xmlns="">
          <p:pic>
            <p:nvPicPr>
              <p:cNvPr id="11" name="Ink 10">
                <a:extLst>
                  <a:ext uri="{FF2B5EF4-FFF2-40B4-BE49-F238E27FC236}">
                    <a16:creationId xmlns:a16="http://schemas.microsoft.com/office/drawing/2014/main" id="{90B8ACE9-4C5B-47D7-A41C-671CCB942B90}"/>
                  </a:ext>
                </a:extLst>
              </p:cNvPr>
              <p:cNvPicPr/>
              <p:nvPr/>
            </p:nvPicPr>
            <p:blipFill>
              <a:blip r:embed="rId13"/>
              <a:stretch>
                <a:fillRect/>
              </a:stretch>
            </p:blipFill>
            <p:spPr>
              <a:xfrm>
                <a:off x="7812725" y="5109397"/>
                <a:ext cx="1735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F9DACF7-DC96-4F4A-9739-F90EC925B626}"/>
                  </a:ext>
                </a:extLst>
              </p14:cNvPr>
              <p14:cNvContentPartPr/>
              <p14:nvPr/>
            </p14:nvContentPartPr>
            <p14:xfrm>
              <a:off x="960125" y="5521237"/>
              <a:ext cx="7808760" cy="147240"/>
            </p14:xfrm>
          </p:contentPart>
        </mc:Choice>
        <mc:Fallback xmlns="">
          <p:pic>
            <p:nvPicPr>
              <p:cNvPr id="12" name="Ink 11">
                <a:extLst>
                  <a:ext uri="{FF2B5EF4-FFF2-40B4-BE49-F238E27FC236}">
                    <a16:creationId xmlns:a16="http://schemas.microsoft.com/office/drawing/2014/main" id="{AF9DACF7-DC96-4F4A-9739-F90EC925B626}"/>
                  </a:ext>
                </a:extLst>
              </p:cNvPr>
              <p:cNvPicPr/>
              <p:nvPr/>
            </p:nvPicPr>
            <p:blipFill>
              <a:blip r:embed="rId15"/>
              <a:stretch>
                <a:fillRect/>
              </a:stretch>
            </p:blipFill>
            <p:spPr>
              <a:xfrm>
                <a:off x="942125" y="5503597"/>
                <a:ext cx="78444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6ACF308F-97EF-4252-8C00-D499A5D3D1BD}"/>
                  </a:ext>
                </a:extLst>
              </p14:cNvPr>
              <p14:cNvContentPartPr/>
              <p14:nvPr/>
            </p14:nvContentPartPr>
            <p14:xfrm>
              <a:off x="3277445" y="5038837"/>
              <a:ext cx="3953520" cy="153000"/>
            </p14:xfrm>
          </p:contentPart>
        </mc:Choice>
        <mc:Fallback xmlns="">
          <p:pic>
            <p:nvPicPr>
              <p:cNvPr id="13" name="Ink 12">
                <a:extLst>
                  <a:ext uri="{FF2B5EF4-FFF2-40B4-BE49-F238E27FC236}">
                    <a16:creationId xmlns:a16="http://schemas.microsoft.com/office/drawing/2014/main" id="{6ACF308F-97EF-4252-8C00-D499A5D3D1BD}"/>
                  </a:ext>
                </a:extLst>
              </p:cNvPr>
              <p:cNvPicPr/>
              <p:nvPr/>
            </p:nvPicPr>
            <p:blipFill>
              <a:blip r:embed="rId17"/>
              <a:stretch>
                <a:fillRect/>
              </a:stretch>
            </p:blipFill>
            <p:spPr>
              <a:xfrm>
                <a:off x="3259445" y="5021197"/>
                <a:ext cx="3989160" cy="188640"/>
              </a:xfrm>
              <a:prstGeom prst="rect">
                <a:avLst/>
              </a:prstGeom>
            </p:spPr>
          </p:pic>
        </mc:Fallback>
      </mc:AlternateContent>
    </p:spTree>
    <p:extLst>
      <p:ext uri="{BB962C8B-B14F-4D97-AF65-F5344CB8AC3E}">
        <p14:creationId xmlns:p14="http://schemas.microsoft.com/office/powerpoint/2010/main" val="1098794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40672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D3EFC0C3-FD39-449B-AD90-C042901F23F4}"/>
              </a:ext>
            </a:extLst>
          </p:cNvPr>
          <p:cNvSpPr txBox="1"/>
          <p:nvPr/>
        </p:nvSpPr>
        <p:spPr>
          <a:xfrm>
            <a:off x="391726" y="201880"/>
            <a:ext cx="9882501" cy="3477875"/>
          </a:xfrm>
          <a:prstGeom prst="rect">
            <a:avLst/>
          </a:prstGeom>
          <a:noFill/>
        </p:spPr>
        <p:txBody>
          <a:bodyPr wrap="square" rtlCol="0">
            <a:spAutoFit/>
          </a:bodyPr>
          <a:lstStyle/>
          <a:p>
            <a:pPr algn="r"/>
            <a:r>
              <a:rPr lang="he-IL" sz="3600" b="1">
                <a:solidFill>
                  <a:srgbClr val="FFFF00"/>
                </a:solidFill>
                <a:cs typeface="+mj-cs"/>
              </a:rPr>
              <a:t>ספר דברים פרק ח</a:t>
            </a:r>
          </a:p>
          <a:p>
            <a:pPr algn="r"/>
            <a:r>
              <a:rPr lang="he-IL" sz="3600">
                <a:solidFill>
                  <a:srgbClr val="FFFF00"/>
                </a:solidFill>
                <a:cs typeface="+mj-cs"/>
              </a:rPr>
              <a:t>ה   וְיָדַעְתָּ עִם-לְבָבֶךָ כִּי כַּאֲשֶׁר יְיַסֵּר אִישׁ אֶת-בְּנוֹ יְהוָֹה אֱלֹהֶיךָ מְיַסְּרֶךָּ:</a:t>
            </a:r>
          </a:p>
          <a:p>
            <a:endParaRPr lang="he-IL" sz="2800" b="1">
              <a:solidFill>
                <a:schemeClr val="bg1"/>
              </a:solidFill>
              <a:cs typeface="+mj-cs"/>
            </a:endParaRPr>
          </a:p>
          <a:p>
            <a:r>
              <a:rPr lang="en-US" sz="2800" b="1">
                <a:solidFill>
                  <a:schemeClr val="bg1"/>
                </a:solidFill>
                <a:cs typeface="+mj-cs"/>
              </a:rPr>
              <a:t>Devarim / Deuteronomy 8:5</a:t>
            </a:r>
          </a:p>
          <a:p>
            <a:r>
              <a:rPr lang="en-US" sz="2800">
                <a:solidFill>
                  <a:schemeClr val="bg1"/>
                </a:solidFill>
                <a:cs typeface="+mj-cs"/>
              </a:rPr>
              <a:t>8:5 Know then in your heart that as a man disciplines his son, so the Lord your God disciplines you. (NIV)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EAEFE32-C4EB-4D00-8C45-5EF9496EA2E6}"/>
                  </a:ext>
                </a:extLst>
              </p14:cNvPr>
              <p14:cNvContentPartPr/>
              <p14:nvPr/>
            </p14:nvContentPartPr>
            <p14:xfrm>
              <a:off x="8832245" y="1410757"/>
              <a:ext cx="704880" cy="43560"/>
            </p14:xfrm>
          </p:contentPart>
        </mc:Choice>
        <mc:Fallback xmlns="">
          <p:pic>
            <p:nvPicPr>
              <p:cNvPr id="4" name="Ink 3">
                <a:extLst>
                  <a:ext uri="{FF2B5EF4-FFF2-40B4-BE49-F238E27FC236}">
                    <a16:creationId xmlns:a16="http://schemas.microsoft.com/office/drawing/2014/main" id="{FEAEFE32-C4EB-4D00-8C45-5EF9496EA2E6}"/>
                  </a:ext>
                </a:extLst>
              </p:cNvPr>
              <p:cNvPicPr/>
              <p:nvPr/>
            </p:nvPicPr>
            <p:blipFill>
              <a:blip r:embed="rId5"/>
              <a:stretch>
                <a:fillRect/>
              </a:stretch>
            </p:blipFill>
            <p:spPr>
              <a:xfrm>
                <a:off x="8814605" y="1392757"/>
                <a:ext cx="740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4EE292C-CB21-4185-BA71-BED714EEA168}"/>
                  </a:ext>
                </a:extLst>
              </p14:cNvPr>
              <p14:cNvContentPartPr/>
              <p14:nvPr/>
            </p14:nvContentPartPr>
            <p14:xfrm>
              <a:off x="3022205" y="1395277"/>
              <a:ext cx="5644800" cy="230400"/>
            </p14:xfrm>
          </p:contentPart>
        </mc:Choice>
        <mc:Fallback xmlns="">
          <p:pic>
            <p:nvPicPr>
              <p:cNvPr id="5" name="Ink 4">
                <a:extLst>
                  <a:ext uri="{FF2B5EF4-FFF2-40B4-BE49-F238E27FC236}">
                    <a16:creationId xmlns:a16="http://schemas.microsoft.com/office/drawing/2014/main" id="{54EE292C-CB21-4185-BA71-BED714EEA168}"/>
                  </a:ext>
                </a:extLst>
              </p:cNvPr>
              <p:cNvPicPr/>
              <p:nvPr/>
            </p:nvPicPr>
            <p:blipFill>
              <a:blip r:embed="rId7"/>
              <a:stretch>
                <a:fillRect/>
              </a:stretch>
            </p:blipFill>
            <p:spPr>
              <a:xfrm>
                <a:off x="3004565" y="1377637"/>
                <a:ext cx="56804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88B9E83A-6D67-4B2A-B006-4096990681A9}"/>
                  </a:ext>
                </a:extLst>
              </p14:cNvPr>
              <p14:cNvContentPartPr/>
              <p14:nvPr/>
            </p14:nvContentPartPr>
            <p14:xfrm>
              <a:off x="803165" y="1475557"/>
              <a:ext cx="2192760" cy="281880"/>
            </p14:xfrm>
          </p:contentPart>
        </mc:Choice>
        <mc:Fallback xmlns="">
          <p:pic>
            <p:nvPicPr>
              <p:cNvPr id="7" name="Ink 6">
                <a:extLst>
                  <a:ext uri="{FF2B5EF4-FFF2-40B4-BE49-F238E27FC236}">
                    <a16:creationId xmlns:a16="http://schemas.microsoft.com/office/drawing/2014/main" id="{88B9E83A-6D67-4B2A-B006-4096990681A9}"/>
                  </a:ext>
                </a:extLst>
              </p:cNvPr>
              <p:cNvPicPr/>
              <p:nvPr/>
            </p:nvPicPr>
            <p:blipFill>
              <a:blip r:embed="rId9"/>
              <a:stretch>
                <a:fillRect/>
              </a:stretch>
            </p:blipFill>
            <p:spPr>
              <a:xfrm>
                <a:off x="785165" y="1457557"/>
                <a:ext cx="222840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39B6FF1-804D-456A-936F-24AB8EA170E0}"/>
                  </a:ext>
                </a:extLst>
              </p14:cNvPr>
              <p14:cNvContentPartPr/>
              <p14:nvPr/>
            </p14:nvContentPartPr>
            <p14:xfrm>
              <a:off x="9001445" y="1400317"/>
              <a:ext cx="1337760" cy="745560"/>
            </p14:xfrm>
          </p:contentPart>
        </mc:Choice>
        <mc:Fallback xmlns="">
          <p:pic>
            <p:nvPicPr>
              <p:cNvPr id="9" name="Ink 8">
                <a:extLst>
                  <a:ext uri="{FF2B5EF4-FFF2-40B4-BE49-F238E27FC236}">
                    <a16:creationId xmlns:a16="http://schemas.microsoft.com/office/drawing/2014/main" id="{439B6FF1-804D-456A-936F-24AB8EA170E0}"/>
                  </a:ext>
                </a:extLst>
              </p:cNvPr>
              <p:cNvPicPr/>
              <p:nvPr/>
            </p:nvPicPr>
            <p:blipFill>
              <a:blip r:embed="rId11"/>
              <a:stretch>
                <a:fillRect/>
              </a:stretch>
            </p:blipFill>
            <p:spPr>
              <a:xfrm>
                <a:off x="8983445" y="1382677"/>
                <a:ext cx="1373400" cy="781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ADA9591-5883-46AA-9D09-A15ED18DD819}"/>
                  </a:ext>
                </a:extLst>
              </p14:cNvPr>
              <p14:cNvContentPartPr/>
              <p14:nvPr/>
            </p14:nvContentPartPr>
            <p14:xfrm>
              <a:off x="4866845" y="811717"/>
              <a:ext cx="887040" cy="773280"/>
            </p14:xfrm>
          </p:contentPart>
        </mc:Choice>
        <mc:Fallback xmlns="">
          <p:pic>
            <p:nvPicPr>
              <p:cNvPr id="11" name="Ink 10">
                <a:extLst>
                  <a:ext uri="{FF2B5EF4-FFF2-40B4-BE49-F238E27FC236}">
                    <a16:creationId xmlns:a16="http://schemas.microsoft.com/office/drawing/2014/main" id="{DADA9591-5883-46AA-9D09-A15ED18DD819}"/>
                  </a:ext>
                </a:extLst>
              </p:cNvPr>
              <p:cNvPicPr/>
              <p:nvPr/>
            </p:nvPicPr>
            <p:blipFill>
              <a:blip r:embed="rId13"/>
              <a:stretch>
                <a:fillRect/>
              </a:stretch>
            </p:blipFill>
            <p:spPr>
              <a:xfrm>
                <a:off x="4849205" y="793717"/>
                <a:ext cx="922680" cy="808920"/>
              </a:xfrm>
              <a:prstGeom prst="rect">
                <a:avLst/>
              </a:prstGeom>
            </p:spPr>
          </p:pic>
        </mc:Fallback>
      </mc:AlternateContent>
    </p:spTree>
    <p:extLst>
      <p:ext uri="{BB962C8B-B14F-4D97-AF65-F5344CB8AC3E}">
        <p14:creationId xmlns:p14="http://schemas.microsoft.com/office/powerpoint/2010/main" val="1998986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28798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5955476"/>
          </a:xfrm>
          <a:prstGeom prst="rect">
            <a:avLst/>
          </a:prstGeom>
          <a:noFill/>
        </p:spPr>
        <p:txBody>
          <a:bodyPr wrap="square" rtlCol="0">
            <a:spAutoFit/>
          </a:bodyPr>
          <a:lstStyle/>
          <a:p>
            <a:pPr algn="r"/>
            <a:r>
              <a:rPr lang="he-IL" sz="3300" b="1">
                <a:solidFill>
                  <a:srgbClr val="FFC000"/>
                </a:solidFill>
                <a:cs typeface="+mj-cs"/>
              </a:rPr>
              <a:t>ספר דברים פרק ז</a:t>
            </a:r>
          </a:p>
          <a:p>
            <a:pPr algn="r"/>
            <a:r>
              <a:rPr lang="he-IL" sz="2900">
                <a:solidFill>
                  <a:srgbClr val="FFC000"/>
                </a:solidFill>
                <a:cs typeface="+mj-cs"/>
              </a:rPr>
              <a:t>﻿יז   כִּי תֹאמַר בִּלְבָבְךָ רַבִּים הַגּוֹיִם הָאֵלֶּה מִמֶּנִּי אֵיכָה אוּכַל לְהוֹרִישָׁם: </a:t>
            </a:r>
            <a:r>
              <a:rPr lang="he-IL" sz="2900">
                <a:solidFill>
                  <a:srgbClr val="FFFF00"/>
                </a:solidFill>
                <a:cs typeface="+mj-cs"/>
              </a:rPr>
              <a:t>יח   לֹא תִירָא מֵהֶם זָכֹר תִּזְכֹּר אֵת אֲשֶׁר-עָשָֹה יְהוָֹה אֱלֹהֶיךָ לְפַרְעֹה וּלְכָל-מִצְרָיִם: </a:t>
            </a:r>
            <a:r>
              <a:rPr lang="he-IL" sz="2900">
                <a:solidFill>
                  <a:srgbClr val="00B0F0"/>
                </a:solidFill>
                <a:cs typeface="+mj-cs"/>
              </a:rPr>
              <a:t>יט   הַמַּסֹּת הַגְּדֹלֹת אֲשֶׁר-רָאוּ עֵינֶיךָ וְהָאֹתֹת וְהַמֹּפְתִים וְהַיָּד הַחֲזָקָה וְהַזְּרֹעַ הַנְּטוּיָה אֲשֶׁר הוֹצִאֲךָ יְהוָֹה אֱלֹהֶיךָ כֵּן-יַעֲשֶֹה יְהוָֹה אֱלֹהֶיךָ לְכָל-הָעַמִּים אֲשֶׁר-אַתָּה יָרֵא מִפְּנֵיהֶם: </a:t>
            </a:r>
            <a:r>
              <a:rPr lang="he-IL" sz="2900">
                <a:solidFill>
                  <a:srgbClr val="FFC000"/>
                </a:solidFill>
                <a:cs typeface="+mj-cs"/>
              </a:rPr>
              <a:t>כ   וְגַם אֶת-הַצִּרְעָה יְשַׁלַּח יְהוָֹה אֱלֹהֶיךָ בָּם עַד-אֲבֹד הַנִּשְׁאָרִים וְהַנִּסְתָּרִים מִפָּנֶיךָ: </a:t>
            </a:r>
            <a:r>
              <a:rPr lang="he-IL" sz="2900">
                <a:solidFill>
                  <a:srgbClr val="00B0F0"/>
                </a:solidFill>
                <a:cs typeface="+mj-cs"/>
              </a:rPr>
              <a:t>כא   לֹא תַעֲרֹץ מִפְּנֵיהֶם כִּי-יְהוָֹה אֱלֹהֶיךָ בְּקִרְבֶּךָ אֵל גָּדוֹל וְנוֹרָא: </a:t>
            </a:r>
            <a:r>
              <a:rPr lang="he-IL" sz="2900">
                <a:solidFill>
                  <a:srgbClr val="FFC000"/>
                </a:solidFill>
                <a:cs typeface="+mj-cs"/>
              </a:rPr>
              <a:t>כב   וְנָשַׁל יְהֹוָה אֱלֹהֶיךָ אֶת-הַגּוֹיִם הָאֵל מִפָּנֶיךָ מְעַט מְעָט לֹא תוּכַל כַּלֹּתָם מַהֵר פֶּן-תִּרְבֶּה עָלֶיךָ חַיַּת הַשָּׂדֶה: </a:t>
            </a:r>
            <a:r>
              <a:rPr lang="he-IL" sz="2900">
                <a:solidFill>
                  <a:srgbClr val="00B0F0"/>
                </a:solidFill>
                <a:cs typeface="+mj-cs"/>
              </a:rPr>
              <a:t>כג   וּנְתָנָם יְהוָֹה אֱלֹהֶיךָ לְפָנֶיךָ וְהָמָם מְהוּמָה גְדֹלָה עַד הִשָּׁמְדָם:</a:t>
            </a:r>
            <a:r>
              <a:rPr lang="he-IL" sz="2900">
                <a:solidFill>
                  <a:srgbClr val="FFC000"/>
                </a:solidFill>
                <a:cs typeface="+mj-cs"/>
              </a:rPr>
              <a:t> כד   וְנָתַן מַלְכֵיהֶם בְּיָדֶךָ וְהַאֲבַדְתָּ אֶת-שְׁמָם מִתַּחַת הַשָּׁמָיִם לֹא-יִתְיַצֵּב אִישׁ בְּפָנֶיךָ עַד הִשְׁמִדְךָ אֹתָם: </a:t>
            </a:r>
            <a:r>
              <a:rPr lang="he-IL" sz="2900">
                <a:solidFill>
                  <a:srgbClr val="00B0F0"/>
                </a:solidFill>
                <a:cs typeface="+mj-cs"/>
              </a:rPr>
              <a:t>כה   פְּסִילֵי אֱלֹהֵיהֶם תִּשְֹרְפוּן בָּאֵשׁ לֹא-תַחְמֹד כֶּסֶף וְזָהָב עֲלֵיהֶם וְלָקַחְתָּ לָךְ פֶּן תִּוָּקֵשׁ בּוֹ כִּי תוֹעֲבַת יְהוָֹה אֱלֹהֶיךָ הוּא:</a:t>
            </a:r>
            <a:r>
              <a:rPr lang="he-IL" sz="2900">
                <a:solidFill>
                  <a:srgbClr val="FFC000"/>
                </a:solidFill>
                <a:cs typeface="+mj-cs"/>
              </a:rPr>
              <a:t> כו   וְלֹא-תָבִיא תוֹעֵבָה אֶל-בֵּיתֶךָ וְהָיִיתָ חֵרֶם כָּמֹהוּ שַׁקֵּץ | תְּשַׁקְּצֶנּוּ וְתַעֵב | תְּתַעֲבֶנּוּ כִּי-חֵרֶם הוּא:</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pSp>
        <p:nvGrpSpPr>
          <p:cNvPr id="7" name="Group 6">
            <a:extLst>
              <a:ext uri="{FF2B5EF4-FFF2-40B4-BE49-F238E27FC236}">
                <a16:creationId xmlns:a16="http://schemas.microsoft.com/office/drawing/2014/main" id="{24EBFF2D-DF2B-43D3-8220-E5258B0FF5E6}"/>
              </a:ext>
            </a:extLst>
          </p:cNvPr>
          <p:cNvGrpSpPr/>
          <p:nvPr/>
        </p:nvGrpSpPr>
        <p:grpSpPr>
          <a:xfrm>
            <a:off x="6091925" y="877237"/>
            <a:ext cx="3597840" cy="279000"/>
            <a:chOff x="6091925" y="877237"/>
            <a:chExt cx="3597840" cy="27900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45FC373-26B1-42A2-8F09-D2E4C77EC97F}"/>
                    </a:ext>
                  </a:extLst>
                </p14:cNvPr>
                <p14:cNvContentPartPr/>
                <p14:nvPr/>
              </p14:nvContentPartPr>
              <p14:xfrm>
                <a:off x="9640805" y="877237"/>
                <a:ext cx="29880" cy="110880"/>
              </p14:xfrm>
            </p:contentPart>
          </mc:Choice>
          <mc:Fallback xmlns="">
            <p:pic>
              <p:nvPicPr>
                <p:cNvPr id="4" name="Ink 3">
                  <a:extLst>
                    <a:ext uri="{FF2B5EF4-FFF2-40B4-BE49-F238E27FC236}">
                      <a16:creationId xmlns:a16="http://schemas.microsoft.com/office/drawing/2014/main" id="{245FC373-26B1-42A2-8F09-D2E4C77EC97F}"/>
                    </a:ext>
                  </a:extLst>
                </p:cNvPr>
                <p:cNvPicPr/>
                <p:nvPr/>
              </p:nvPicPr>
              <p:blipFill>
                <a:blip r:embed="rId5"/>
                <a:stretch>
                  <a:fillRect/>
                </a:stretch>
              </p:blipFill>
              <p:spPr>
                <a:xfrm>
                  <a:off x="9622805" y="859597"/>
                  <a:ext cx="65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2876073-62B7-4753-A9CB-17062AA0137F}"/>
                    </a:ext>
                  </a:extLst>
                </p14:cNvPr>
                <p14:cNvContentPartPr/>
                <p14:nvPr/>
              </p14:nvContentPartPr>
              <p14:xfrm>
                <a:off x="6091925" y="1051837"/>
                <a:ext cx="3597840" cy="104400"/>
              </p14:xfrm>
            </p:contentPart>
          </mc:Choice>
          <mc:Fallback xmlns="">
            <p:pic>
              <p:nvPicPr>
                <p:cNvPr id="5" name="Ink 4">
                  <a:extLst>
                    <a:ext uri="{FF2B5EF4-FFF2-40B4-BE49-F238E27FC236}">
                      <a16:creationId xmlns:a16="http://schemas.microsoft.com/office/drawing/2014/main" id="{72876073-62B7-4753-A9CB-17062AA0137F}"/>
                    </a:ext>
                  </a:extLst>
                </p:cNvPr>
                <p:cNvPicPr/>
                <p:nvPr/>
              </p:nvPicPr>
              <p:blipFill>
                <a:blip r:embed="rId7"/>
                <a:stretch>
                  <a:fillRect/>
                </a:stretch>
              </p:blipFill>
              <p:spPr>
                <a:xfrm>
                  <a:off x="6073925" y="1034197"/>
                  <a:ext cx="3633480" cy="14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68BB6F28-0A14-4F6B-9E17-4DAA160ACB41}"/>
                  </a:ext>
                </a:extLst>
              </p14:cNvPr>
              <p14:cNvContentPartPr/>
              <p14:nvPr/>
            </p14:nvContentPartPr>
            <p14:xfrm>
              <a:off x="2017445" y="1068397"/>
              <a:ext cx="4175280" cy="94680"/>
            </p14:xfrm>
          </p:contentPart>
        </mc:Choice>
        <mc:Fallback xmlns="">
          <p:pic>
            <p:nvPicPr>
              <p:cNvPr id="9" name="Ink 8">
                <a:extLst>
                  <a:ext uri="{FF2B5EF4-FFF2-40B4-BE49-F238E27FC236}">
                    <a16:creationId xmlns:a16="http://schemas.microsoft.com/office/drawing/2014/main" id="{68BB6F28-0A14-4F6B-9E17-4DAA160ACB41}"/>
                  </a:ext>
                </a:extLst>
              </p:cNvPr>
              <p:cNvPicPr/>
              <p:nvPr/>
            </p:nvPicPr>
            <p:blipFill>
              <a:blip r:embed="rId9"/>
              <a:stretch>
                <a:fillRect/>
              </a:stretch>
            </p:blipFill>
            <p:spPr>
              <a:xfrm>
                <a:off x="1999805" y="1050397"/>
                <a:ext cx="4210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D285DF3B-431F-4876-9EAC-AE679E63C80B}"/>
                  </a:ext>
                </a:extLst>
              </p14:cNvPr>
              <p14:cNvContentPartPr/>
              <p14:nvPr/>
            </p14:nvContentPartPr>
            <p14:xfrm>
              <a:off x="411845" y="941677"/>
              <a:ext cx="1119960" cy="75960"/>
            </p14:xfrm>
          </p:contentPart>
        </mc:Choice>
        <mc:Fallback xmlns="">
          <p:pic>
            <p:nvPicPr>
              <p:cNvPr id="11" name="Ink 10">
                <a:extLst>
                  <a:ext uri="{FF2B5EF4-FFF2-40B4-BE49-F238E27FC236}">
                    <a16:creationId xmlns:a16="http://schemas.microsoft.com/office/drawing/2014/main" id="{D285DF3B-431F-4876-9EAC-AE679E63C80B}"/>
                  </a:ext>
                </a:extLst>
              </p:cNvPr>
              <p:cNvPicPr/>
              <p:nvPr/>
            </p:nvPicPr>
            <p:blipFill>
              <a:blip r:embed="rId11"/>
              <a:stretch>
                <a:fillRect/>
              </a:stretch>
            </p:blipFill>
            <p:spPr>
              <a:xfrm>
                <a:off x="394205" y="924037"/>
                <a:ext cx="1155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F311462E-7D8E-4E77-9EAB-24124AE02B05}"/>
                  </a:ext>
                </a:extLst>
              </p14:cNvPr>
              <p14:cNvContentPartPr/>
              <p14:nvPr/>
            </p14:nvContentPartPr>
            <p14:xfrm>
              <a:off x="9693005" y="1428757"/>
              <a:ext cx="515880" cy="78120"/>
            </p14:xfrm>
          </p:contentPart>
        </mc:Choice>
        <mc:Fallback xmlns="">
          <p:pic>
            <p:nvPicPr>
              <p:cNvPr id="12" name="Ink 11">
                <a:extLst>
                  <a:ext uri="{FF2B5EF4-FFF2-40B4-BE49-F238E27FC236}">
                    <a16:creationId xmlns:a16="http://schemas.microsoft.com/office/drawing/2014/main" id="{F311462E-7D8E-4E77-9EAB-24124AE02B05}"/>
                  </a:ext>
                </a:extLst>
              </p:cNvPr>
              <p:cNvPicPr/>
              <p:nvPr/>
            </p:nvPicPr>
            <p:blipFill>
              <a:blip r:embed="rId13"/>
              <a:stretch>
                <a:fillRect/>
              </a:stretch>
            </p:blipFill>
            <p:spPr>
              <a:xfrm>
                <a:off x="9675365" y="1410757"/>
                <a:ext cx="551520" cy="113760"/>
              </a:xfrm>
              <a:prstGeom prst="rect">
                <a:avLst/>
              </a:prstGeom>
            </p:spPr>
          </p:pic>
        </mc:Fallback>
      </mc:AlternateContent>
      <p:grpSp>
        <p:nvGrpSpPr>
          <p:cNvPr id="17" name="Group 16">
            <a:extLst>
              <a:ext uri="{FF2B5EF4-FFF2-40B4-BE49-F238E27FC236}">
                <a16:creationId xmlns:a16="http://schemas.microsoft.com/office/drawing/2014/main" id="{0CB0D1F5-CE4B-48A4-9386-0B4A172DF20F}"/>
              </a:ext>
            </a:extLst>
          </p:cNvPr>
          <p:cNvGrpSpPr/>
          <p:nvPr/>
        </p:nvGrpSpPr>
        <p:grpSpPr>
          <a:xfrm>
            <a:off x="2470325" y="1452877"/>
            <a:ext cx="7096680" cy="117360"/>
            <a:chOff x="2470325" y="1452877"/>
            <a:chExt cx="7096680" cy="117360"/>
          </a:xfrm>
        </p:grpSpPr>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95D19BEF-F1F6-4D7E-B156-F917ACB5552B}"/>
                    </a:ext>
                  </a:extLst>
                </p14:cNvPr>
                <p14:cNvContentPartPr/>
                <p14:nvPr/>
              </p14:nvContentPartPr>
              <p14:xfrm>
                <a:off x="8328605" y="1463677"/>
                <a:ext cx="1238400" cy="54720"/>
              </p14:xfrm>
            </p:contentPart>
          </mc:Choice>
          <mc:Fallback xmlns="">
            <p:pic>
              <p:nvPicPr>
                <p:cNvPr id="13" name="Ink 12">
                  <a:extLst>
                    <a:ext uri="{FF2B5EF4-FFF2-40B4-BE49-F238E27FC236}">
                      <a16:creationId xmlns:a16="http://schemas.microsoft.com/office/drawing/2014/main" id="{95D19BEF-F1F6-4D7E-B156-F917ACB5552B}"/>
                    </a:ext>
                  </a:extLst>
                </p:cNvPr>
                <p:cNvPicPr/>
                <p:nvPr/>
              </p:nvPicPr>
              <p:blipFill>
                <a:blip r:embed="rId15"/>
                <a:stretch>
                  <a:fillRect/>
                </a:stretch>
              </p:blipFill>
              <p:spPr>
                <a:xfrm>
                  <a:off x="8310965" y="1445677"/>
                  <a:ext cx="1274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45F62F30-3E94-48B7-90F3-A73F2515FE33}"/>
                    </a:ext>
                  </a:extLst>
                </p14:cNvPr>
                <p14:cNvContentPartPr/>
                <p14:nvPr/>
              </p14:nvContentPartPr>
              <p14:xfrm>
                <a:off x="6559925" y="1464757"/>
                <a:ext cx="1743480" cy="62640"/>
              </p14:xfrm>
            </p:contentPart>
          </mc:Choice>
          <mc:Fallback xmlns="">
            <p:pic>
              <p:nvPicPr>
                <p:cNvPr id="14" name="Ink 13">
                  <a:extLst>
                    <a:ext uri="{FF2B5EF4-FFF2-40B4-BE49-F238E27FC236}">
                      <a16:creationId xmlns:a16="http://schemas.microsoft.com/office/drawing/2014/main" id="{45F62F30-3E94-48B7-90F3-A73F2515FE33}"/>
                    </a:ext>
                  </a:extLst>
                </p:cNvPr>
                <p:cNvPicPr/>
                <p:nvPr/>
              </p:nvPicPr>
              <p:blipFill>
                <a:blip r:embed="rId17"/>
                <a:stretch>
                  <a:fillRect/>
                </a:stretch>
              </p:blipFill>
              <p:spPr>
                <a:xfrm>
                  <a:off x="6542285" y="1446757"/>
                  <a:ext cx="1779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C0B5E063-AB4B-4BF8-AA7B-8E2CE47961DA}"/>
                    </a:ext>
                  </a:extLst>
                </p14:cNvPr>
                <p14:cNvContentPartPr/>
                <p14:nvPr/>
              </p14:nvContentPartPr>
              <p14:xfrm>
                <a:off x="2470325" y="1452877"/>
                <a:ext cx="4198680" cy="117360"/>
              </p14:xfrm>
            </p:contentPart>
          </mc:Choice>
          <mc:Fallback xmlns="">
            <p:pic>
              <p:nvPicPr>
                <p:cNvPr id="16" name="Ink 15">
                  <a:extLst>
                    <a:ext uri="{FF2B5EF4-FFF2-40B4-BE49-F238E27FC236}">
                      <a16:creationId xmlns:a16="http://schemas.microsoft.com/office/drawing/2014/main" id="{C0B5E063-AB4B-4BF8-AA7B-8E2CE47961DA}"/>
                    </a:ext>
                  </a:extLst>
                </p:cNvPr>
                <p:cNvPicPr/>
                <p:nvPr/>
              </p:nvPicPr>
              <p:blipFill>
                <a:blip r:embed="rId19"/>
                <a:stretch>
                  <a:fillRect/>
                </a:stretch>
              </p:blipFill>
              <p:spPr>
                <a:xfrm>
                  <a:off x="2452325" y="1435237"/>
                  <a:ext cx="4234320" cy="15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DD150946-6A7A-4115-9ECE-47C2A9973169}"/>
                  </a:ext>
                </a:extLst>
              </p14:cNvPr>
              <p14:cNvContentPartPr/>
              <p14:nvPr/>
            </p14:nvContentPartPr>
            <p14:xfrm>
              <a:off x="246965" y="1447117"/>
              <a:ext cx="1656360" cy="59760"/>
            </p14:xfrm>
          </p:contentPart>
        </mc:Choice>
        <mc:Fallback xmlns="">
          <p:pic>
            <p:nvPicPr>
              <p:cNvPr id="18" name="Ink 17">
                <a:extLst>
                  <a:ext uri="{FF2B5EF4-FFF2-40B4-BE49-F238E27FC236}">
                    <a16:creationId xmlns:a16="http://schemas.microsoft.com/office/drawing/2014/main" id="{DD150946-6A7A-4115-9ECE-47C2A9973169}"/>
                  </a:ext>
                </a:extLst>
              </p:cNvPr>
              <p:cNvPicPr/>
              <p:nvPr/>
            </p:nvPicPr>
            <p:blipFill>
              <a:blip r:embed="rId21"/>
              <a:stretch>
                <a:fillRect/>
              </a:stretch>
            </p:blipFill>
            <p:spPr>
              <a:xfrm>
                <a:off x="229325" y="1429117"/>
                <a:ext cx="1692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1AA38B60-7BFE-4C67-BA1B-0DE18D7B91C6}"/>
                  </a:ext>
                </a:extLst>
              </p14:cNvPr>
              <p14:cNvContentPartPr/>
              <p14:nvPr/>
            </p14:nvContentPartPr>
            <p14:xfrm>
              <a:off x="8352365" y="1911877"/>
              <a:ext cx="1887480" cy="37440"/>
            </p14:xfrm>
          </p:contentPart>
        </mc:Choice>
        <mc:Fallback xmlns="">
          <p:pic>
            <p:nvPicPr>
              <p:cNvPr id="19" name="Ink 18">
                <a:extLst>
                  <a:ext uri="{FF2B5EF4-FFF2-40B4-BE49-F238E27FC236}">
                    <a16:creationId xmlns:a16="http://schemas.microsoft.com/office/drawing/2014/main" id="{1AA38B60-7BFE-4C67-BA1B-0DE18D7B91C6}"/>
                  </a:ext>
                </a:extLst>
              </p:cNvPr>
              <p:cNvPicPr/>
              <p:nvPr/>
            </p:nvPicPr>
            <p:blipFill>
              <a:blip r:embed="rId23"/>
              <a:stretch>
                <a:fillRect/>
              </a:stretch>
            </p:blipFill>
            <p:spPr>
              <a:xfrm>
                <a:off x="8334365" y="1893877"/>
                <a:ext cx="1923120" cy="73080"/>
              </a:xfrm>
              <a:prstGeom prst="rect">
                <a:avLst/>
              </a:prstGeom>
            </p:spPr>
          </p:pic>
        </mc:Fallback>
      </mc:AlternateContent>
      <p:grpSp>
        <p:nvGrpSpPr>
          <p:cNvPr id="24" name="Group 23">
            <a:extLst>
              <a:ext uri="{FF2B5EF4-FFF2-40B4-BE49-F238E27FC236}">
                <a16:creationId xmlns:a16="http://schemas.microsoft.com/office/drawing/2014/main" id="{D2D587A9-55E9-48F4-A26E-708461811B5F}"/>
              </a:ext>
            </a:extLst>
          </p:cNvPr>
          <p:cNvGrpSpPr/>
          <p:nvPr/>
        </p:nvGrpSpPr>
        <p:grpSpPr>
          <a:xfrm>
            <a:off x="4575605" y="1891717"/>
            <a:ext cx="3729960" cy="87840"/>
            <a:chOff x="4575605" y="1891717"/>
            <a:chExt cx="3729960" cy="87840"/>
          </a:xfrm>
        </p:grpSpPr>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2DE35D58-A1C5-4435-A93C-8703BF69FF20}"/>
                    </a:ext>
                  </a:extLst>
                </p14:cNvPr>
                <p14:cNvContentPartPr/>
                <p14:nvPr/>
              </p14:nvContentPartPr>
              <p14:xfrm>
                <a:off x="7471805" y="1913677"/>
                <a:ext cx="833760" cy="56520"/>
              </p14:xfrm>
            </p:contentPart>
          </mc:Choice>
          <mc:Fallback xmlns="">
            <p:pic>
              <p:nvPicPr>
                <p:cNvPr id="20" name="Ink 19">
                  <a:extLst>
                    <a:ext uri="{FF2B5EF4-FFF2-40B4-BE49-F238E27FC236}">
                      <a16:creationId xmlns:a16="http://schemas.microsoft.com/office/drawing/2014/main" id="{2DE35D58-A1C5-4435-A93C-8703BF69FF20}"/>
                    </a:ext>
                  </a:extLst>
                </p:cNvPr>
                <p:cNvPicPr/>
                <p:nvPr/>
              </p:nvPicPr>
              <p:blipFill>
                <a:blip r:embed="rId25"/>
                <a:stretch>
                  <a:fillRect/>
                </a:stretch>
              </p:blipFill>
              <p:spPr>
                <a:xfrm>
                  <a:off x="7454165" y="1895677"/>
                  <a:ext cx="8694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56C1CC50-4C9C-418E-AC53-A669552BF69B}"/>
                    </a:ext>
                  </a:extLst>
                </p14:cNvPr>
                <p14:cNvContentPartPr/>
                <p14:nvPr/>
              </p14:nvContentPartPr>
              <p14:xfrm>
                <a:off x="6342125" y="1891717"/>
                <a:ext cx="997200" cy="35280"/>
              </p14:xfrm>
            </p:contentPart>
          </mc:Choice>
          <mc:Fallback xmlns="">
            <p:pic>
              <p:nvPicPr>
                <p:cNvPr id="21" name="Ink 20">
                  <a:extLst>
                    <a:ext uri="{FF2B5EF4-FFF2-40B4-BE49-F238E27FC236}">
                      <a16:creationId xmlns:a16="http://schemas.microsoft.com/office/drawing/2014/main" id="{56C1CC50-4C9C-418E-AC53-A669552BF69B}"/>
                    </a:ext>
                  </a:extLst>
                </p:cNvPr>
                <p:cNvPicPr/>
                <p:nvPr/>
              </p:nvPicPr>
              <p:blipFill>
                <a:blip r:embed="rId27"/>
                <a:stretch>
                  <a:fillRect/>
                </a:stretch>
              </p:blipFill>
              <p:spPr>
                <a:xfrm>
                  <a:off x="6324485" y="1874077"/>
                  <a:ext cx="1032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98B25DDC-E369-4987-AC69-5D517F62F8EE}"/>
                    </a:ext>
                  </a:extLst>
                </p14:cNvPr>
                <p14:cNvContentPartPr/>
                <p14:nvPr/>
              </p14:nvContentPartPr>
              <p14:xfrm>
                <a:off x="4575605" y="1921957"/>
                <a:ext cx="1636920" cy="57600"/>
              </p14:xfrm>
            </p:contentPart>
          </mc:Choice>
          <mc:Fallback xmlns="">
            <p:pic>
              <p:nvPicPr>
                <p:cNvPr id="23" name="Ink 22">
                  <a:extLst>
                    <a:ext uri="{FF2B5EF4-FFF2-40B4-BE49-F238E27FC236}">
                      <a16:creationId xmlns:a16="http://schemas.microsoft.com/office/drawing/2014/main" id="{98B25DDC-E369-4987-AC69-5D517F62F8EE}"/>
                    </a:ext>
                  </a:extLst>
                </p:cNvPr>
                <p:cNvPicPr/>
                <p:nvPr/>
              </p:nvPicPr>
              <p:blipFill>
                <a:blip r:embed="rId29"/>
                <a:stretch>
                  <a:fillRect/>
                </a:stretch>
              </p:blipFill>
              <p:spPr>
                <a:xfrm>
                  <a:off x="4557965" y="1904317"/>
                  <a:ext cx="1672560" cy="9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77827A56-4515-4B7A-BC2D-BDC6E133B3E4}"/>
                  </a:ext>
                </a:extLst>
              </p14:cNvPr>
              <p14:cNvContentPartPr/>
              <p14:nvPr/>
            </p14:nvContentPartPr>
            <p14:xfrm>
              <a:off x="2268005" y="1815757"/>
              <a:ext cx="2294280" cy="154080"/>
            </p14:xfrm>
          </p:contentPart>
        </mc:Choice>
        <mc:Fallback xmlns="">
          <p:pic>
            <p:nvPicPr>
              <p:cNvPr id="25" name="Ink 24">
                <a:extLst>
                  <a:ext uri="{FF2B5EF4-FFF2-40B4-BE49-F238E27FC236}">
                    <a16:creationId xmlns:a16="http://schemas.microsoft.com/office/drawing/2014/main" id="{77827A56-4515-4B7A-BC2D-BDC6E133B3E4}"/>
                  </a:ext>
                </a:extLst>
              </p:cNvPr>
              <p:cNvPicPr/>
              <p:nvPr/>
            </p:nvPicPr>
            <p:blipFill>
              <a:blip r:embed="rId31"/>
              <a:stretch>
                <a:fillRect/>
              </a:stretch>
            </p:blipFill>
            <p:spPr>
              <a:xfrm>
                <a:off x="2250365" y="1798117"/>
                <a:ext cx="23299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6F09AD20-46A1-4003-91DC-D4A1E035EE0D}"/>
                  </a:ext>
                </a:extLst>
              </p14:cNvPr>
              <p14:cNvContentPartPr/>
              <p14:nvPr/>
            </p14:nvContentPartPr>
            <p14:xfrm>
              <a:off x="623885" y="1825837"/>
              <a:ext cx="1633680" cy="93960"/>
            </p14:xfrm>
          </p:contentPart>
        </mc:Choice>
        <mc:Fallback xmlns="">
          <p:pic>
            <p:nvPicPr>
              <p:cNvPr id="26" name="Ink 25">
                <a:extLst>
                  <a:ext uri="{FF2B5EF4-FFF2-40B4-BE49-F238E27FC236}">
                    <a16:creationId xmlns:a16="http://schemas.microsoft.com/office/drawing/2014/main" id="{6F09AD20-46A1-4003-91DC-D4A1E035EE0D}"/>
                  </a:ext>
                </a:extLst>
              </p:cNvPr>
              <p:cNvPicPr/>
              <p:nvPr/>
            </p:nvPicPr>
            <p:blipFill>
              <a:blip r:embed="rId33"/>
              <a:stretch>
                <a:fillRect/>
              </a:stretch>
            </p:blipFill>
            <p:spPr>
              <a:xfrm>
                <a:off x="605885" y="1807837"/>
                <a:ext cx="1669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1A253FEA-A786-41A2-83F1-D96C428302E8}"/>
                  </a:ext>
                </a:extLst>
              </p14:cNvPr>
              <p14:cNvContentPartPr/>
              <p14:nvPr/>
            </p14:nvContentPartPr>
            <p14:xfrm>
              <a:off x="8042765" y="2336317"/>
              <a:ext cx="2304000" cy="105480"/>
            </p14:xfrm>
          </p:contentPart>
        </mc:Choice>
        <mc:Fallback xmlns="">
          <p:pic>
            <p:nvPicPr>
              <p:cNvPr id="27" name="Ink 26">
                <a:extLst>
                  <a:ext uri="{FF2B5EF4-FFF2-40B4-BE49-F238E27FC236}">
                    <a16:creationId xmlns:a16="http://schemas.microsoft.com/office/drawing/2014/main" id="{1A253FEA-A786-41A2-83F1-D96C428302E8}"/>
                  </a:ext>
                </a:extLst>
              </p:cNvPr>
              <p:cNvPicPr/>
              <p:nvPr/>
            </p:nvPicPr>
            <p:blipFill>
              <a:blip r:embed="rId35"/>
              <a:stretch>
                <a:fillRect/>
              </a:stretch>
            </p:blipFill>
            <p:spPr>
              <a:xfrm>
                <a:off x="8025125" y="2318317"/>
                <a:ext cx="2339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FA76A281-44B1-4A6C-9251-0A6141BB3CA7}"/>
                  </a:ext>
                </a:extLst>
              </p14:cNvPr>
              <p14:cNvContentPartPr/>
              <p14:nvPr/>
            </p14:nvContentPartPr>
            <p14:xfrm>
              <a:off x="2453045" y="2301397"/>
              <a:ext cx="5599800" cy="152280"/>
            </p14:xfrm>
          </p:contentPart>
        </mc:Choice>
        <mc:Fallback xmlns="">
          <p:pic>
            <p:nvPicPr>
              <p:cNvPr id="28" name="Ink 27">
                <a:extLst>
                  <a:ext uri="{FF2B5EF4-FFF2-40B4-BE49-F238E27FC236}">
                    <a16:creationId xmlns:a16="http://schemas.microsoft.com/office/drawing/2014/main" id="{FA76A281-44B1-4A6C-9251-0A6141BB3CA7}"/>
                  </a:ext>
                </a:extLst>
              </p:cNvPr>
              <p:cNvPicPr/>
              <p:nvPr/>
            </p:nvPicPr>
            <p:blipFill>
              <a:blip r:embed="rId37"/>
              <a:stretch>
                <a:fillRect/>
              </a:stretch>
            </p:blipFill>
            <p:spPr>
              <a:xfrm>
                <a:off x="2435405" y="2283757"/>
                <a:ext cx="5635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586CF76E-C8DC-4CB1-B158-72A67BB09A45}"/>
                  </a:ext>
                </a:extLst>
              </p14:cNvPr>
              <p14:cNvContentPartPr/>
              <p14:nvPr/>
            </p14:nvContentPartPr>
            <p14:xfrm>
              <a:off x="736925" y="2383837"/>
              <a:ext cx="1180440" cy="59040"/>
            </p14:xfrm>
          </p:contentPart>
        </mc:Choice>
        <mc:Fallback xmlns="">
          <p:pic>
            <p:nvPicPr>
              <p:cNvPr id="29" name="Ink 28">
                <a:extLst>
                  <a:ext uri="{FF2B5EF4-FFF2-40B4-BE49-F238E27FC236}">
                    <a16:creationId xmlns:a16="http://schemas.microsoft.com/office/drawing/2014/main" id="{586CF76E-C8DC-4CB1-B158-72A67BB09A45}"/>
                  </a:ext>
                </a:extLst>
              </p:cNvPr>
              <p:cNvPicPr/>
              <p:nvPr/>
            </p:nvPicPr>
            <p:blipFill>
              <a:blip r:embed="rId39"/>
              <a:stretch>
                <a:fillRect/>
              </a:stretch>
            </p:blipFill>
            <p:spPr>
              <a:xfrm>
                <a:off x="719285" y="2366197"/>
                <a:ext cx="1216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A9C55FB9-4183-4202-8584-481634F6B93A}"/>
                  </a:ext>
                </a:extLst>
              </p14:cNvPr>
              <p14:cNvContentPartPr/>
              <p14:nvPr/>
            </p14:nvContentPartPr>
            <p14:xfrm>
              <a:off x="7117925" y="2757877"/>
              <a:ext cx="3073320" cy="181080"/>
            </p14:xfrm>
          </p:contentPart>
        </mc:Choice>
        <mc:Fallback xmlns="">
          <p:pic>
            <p:nvPicPr>
              <p:cNvPr id="30" name="Ink 29">
                <a:extLst>
                  <a:ext uri="{FF2B5EF4-FFF2-40B4-BE49-F238E27FC236}">
                    <a16:creationId xmlns:a16="http://schemas.microsoft.com/office/drawing/2014/main" id="{A9C55FB9-4183-4202-8584-481634F6B93A}"/>
                  </a:ext>
                </a:extLst>
              </p:cNvPr>
              <p:cNvPicPr/>
              <p:nvPr/>
            </p:nvPicPr>
            <p:blipFill>
              <a:blip r:embed="rId41"/>
              <a:stretch>
                <a:fillRect/>
              </a:stretch>
            </p:blipFill>
            <p:spPr>
              <a:xfrm>
                <a:off x="7100285" y="2739877"/>
                <a:ext cx="31089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96179743-02A9-4125-9054-5AD5EE6885D1}"/>
                  </a:ext>
                </a:extLst>
              </p14:cNvPr>
              <p14:cNvContentPartPr/>
              <p14:nvPr/>
            </p14:nvContentPartPr>
            <p14:xfrm>
              <a:off x="6528605" y="2774797"/>
              <a:ext cx="476640" cy="33120"/>
            </p14:xfrm>
          </p:contentPart>
        </mc:Choice>
        <mc:Fallback xmlns="">
          <p:pic>
            <p:nvPicPr>
              <p:cNvPr id="31" name="Ink 30">
                <a:extLst>
                  <a:ext uri="{FF2B5EF4-FFF2-40B4-BE49-F238E27FC236}">
                    <a16:creationId xmlns:a16="http://schemas.microsoft.com/office/drawing/2014/main" id="{96179743-02A9-4125-9054-5AD5EE6885D1}"/>
                  </a:ext>
                </a:extLst>
              </p:cNvPr>
              <p:cNvPicPr/>
              <p:nvPr/>
            </p:nvPicPr>
            <p:blipFill>
              <a:blip r:embed="rId43"/>
              <a:stretch>
                <a:fillRect/>
              </a:stretch>
            </p:blipFill>
            <p:spPr>
              <a:xfrm>
                <a:off x="6510965" y="2756797"/>
                <a:ext cx="5122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7E005C48-733D-4A60-94C6-38C893C80664}"/>
                  </a:ext>
                </a:extLst>
              </p14:cNvPr>
              <p14:cNvContentPartPr/>
              <p14:nvPr/>
            </p14:nvContentPartPr>
            <p14:xfrm>
              <a:off x="2319125" y="2748517"/>
              <a:ext cx="4200120" cy="113400"/>
            </p14:xfrm>
          </p:contentPart>
        </mc:Choice>
        <mc:Fallback xmlns="">
          <p:pic>
            <p:nvPicPr>
              <p:cNvPr id="32" name="Ink 31">
                <a:extLst>
                  <a:ext uri="{FF2B5EF4-FFF2-40B4-BE49-F238E27FC236}">
                    <a16:creationId xmlns:a16="http://schemas.microsoft.com/office/drawing/2014/main" id="{7E005C48-733D-4A60-94C6-38C893C80664}"/>
                  </a:ext>
                </a:extLst>
              </p:cNvPr>
              <p:cNvPicPr/>
              <p:nvPr/>
            </p:nvPicPr>
            <p:blipFill>
              <a:blip r:embed="rId45"/>
              <a:stretch>
                <a:fillRect/>
              </a:stretch>
            </p:blipFill>
            <p:spPr>
              <a:xfrm>
                <a:off x="2301125" y="2730877"/>
                <a:ext cx="4235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42E653BC-4019-43AB-A264-71140B9389E6}"/>
                  </a:ext>
                </a:extLst>
              </p14:cNvPr>
              <p14:cNvContentPartPr/>
              <p14:nvPr/>
            </p14:nvContentPartPr>
            <p14:xfrm>
              <a:off x="468725" y="2794957"/>
              <a:ext cx="968400" cy="16200"/>
            </p14:xfrm>
          </p:contentPart>
        </mc:Choice>
        <mc:Fallback xmlns="">
          <p:pic>
            <p:nvPicPr>
              <p:cNvPr id="33" name="Ink 32">
                <a:extLst>
                  <a:ext uri="{FF2B5EF4-FFF2-40B4-BE49-F238E27FC236}">
                    <a16:creationId xmlns:a16="http://schemas.microsoft.com/office/drawing/2014/main" id="{42E653BC-4019-43AB-A264-71140B9389E6}"/>
                  </a:ext>
                </a:extLst>
              </p:cNvPr>
              <p:cNvPicPr/>
              <p:nvPr/>
            </p:nvPicPr>
            <p:blipFill>
              <a:blip r:embed="rId47"/>
              <a:stretch>
                <a:fillRect/>
              </a:stretch>
            </p:blipFill>
            <p:spPr>
              <a:xfrm>
                <a:off x="451085" y="2776957"/>
                <a:ext cx="10040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0780E5F4-07C2-4DEA-890C-219D2EB9AFB2}"/>
                  </a:ext>
                </a:extLst>
              </p14:cNvPr>
              <p14:cNvContentPartPr/>
              <p14:nvPr/>
            </p14:nvContentPartPr>
            <p14:xfrm>
              <a:off x="9288725" y="3263317"/>
              <a:ext cx="882720" cy="38520"/>
            </p14:xfrm>
          </p:contentPart>
        </mc:Choice>
        <mc:Fallback xmlns="">
          <p:pic>
            <p:nvPicPr>
              <p:cNvPr id="34" name="Ink 33">
                <a:extLst>
                  <a:ext uri="{FF2B5EF4-FFF2-40B4-BE49-F238E27FC236}">
                    <a16:creationId xmlns:a16="http://schemas.microsoft.com/office/drawing/2014/main" id="{0780E5F4-07C2-4DEA-890C-219D2EB9AFB2}"/>
                  </a:ext>
                </a:extLst>
              </p:cNvPr>
              <p:cNvPicPr/>
              <p:nvPr/>
            </p:nvPicPr>
            <p:blipFill>
              <a:blip r:embed="rId49"/>
              <a:stretch>
                <a:fillRect/>
              </a:stretch>
            </p:blipFill>
            <p:spPr>
              <a:xfrm>
                <a:off x="9271085" y="3245677"/>
                <a:ext cx="9183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A54E566A-0939-4D46-B3E6-4A92802A8F86}"/>
                  </a:ext>
                </a:extLst>
              </p14:cNvPr>
              <p14:cNvContentPartPr/>
              <p14:nvPr/>
            </p14:nvContentPartPr>
            <p14:xfrm>
              <a:off x="6443645" y="3240637"/>
              <a:ext cx="2747880" cy="116640"/>
            </p14:xfrm>
          </p:contentPart>
        </mc:Choice>
        <mc:Fallback xmlns="">
          <p:pic>
            <p:nvPicPr>
              <p:cNvPr id="35" name="Ink 34">
                <a:extLst>
                  <a:ext uri="{FF2B5EF4-FFF2-40B4-BE49-F238E27FC236}">
                    <a16:creationId xmlns:a16="http://schemas.microsoft.com/office/drawing/2014/main" id="{A54E566A-0939-4D46-B3E6-4A92802A8F86}"/>
                  </a:ext>
                </a:extLst>
              </p:cNvPr>
              <p:cNvPicPr/>
              <p:nvPr/>
            </p:nvPicPr>
            <p:blipFill>
              <a:blip r:embed="rId51"/>
              <a:stretch>
                <a:fillRect/>
              </a:stretch>
            </p:blipFill>
            <p:spPr>
              <a:xfrm>
                <a:off x="6426005" y="3222997"/>
                <a:ext cx="2783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619F5D32-6CFC-4CAA-AFA5-D32E97284DE6}"/>
                  </a:ext>
                </a:extLst>
              </p14:cNvPr>
              <p14:cNvContentPartPr/>
              <p14:nvPr/>
            </p14:nvContentPartPr>
            <p14:xfrm>
              <a:off x="4530605" y="3223357"/>
              <a:ext cx="1866240" cy="90720"/>
            </p14:xfrm>
          </p:contentPart>
        </mc:Choice>
        <mc:Fallback xmlns="">
          <p:pic>
            <p:nvPicPr>
              <p:cNvPr id="36" name="Ink 35">
                <a:extLst>
                  <a:ext uri="{FF2B5EF4-FFF2-40B4-BE49-F238E27FC236}">
                    <a16:creationId xmlns:a16="http://schemas.microsoft.com/office/drawing/2014/main" id="{619F5D32-6CFC-4CAA-AFA5-D32E97284DE6}"/>
                  </a:ext>
                </a:extLst>
              </p:cNvPr>
              <p:cNvPicPr/>
              <p:nvPr/>
            </p:nvPicPr>
            <p:blipFill>
              <a:blip r:embed="rId53"/>
              <a:stretch>
                <a:fillRect/>
              </a:stretch>
            </p:blipFill>
            <p:spPr>
              <a:xfrm>
                <a:off x="4512605" y="3205357"/>
                <a:ext cx="1901880" cy="126360"/>
              </a:xfrm>
              <a:prstGeom prst="rect">
                <a:avLst/>
              </a:prstGeom>
            </p:spPr>
          </p:pic>
        </mc:Fallback>
      </mc:AlternateContent>
      <p:grpSp>
        <p:nvGrpSpPr>
          <p:cNvPr id="39" name="Group 38">
            <a:extLst>
              <a:ext uri="{FF2B5EF4-FFF2-40B4-BE49-F238E27FC236}">
                <a16:creationId xmlns:a16="http://schemas.microsoft.com/office/drawing/2014/main" id="{14E0E063-CADF-438D-A45D-ABF36C29FA88}"/>
              </a:ext>
            </a:extLst>
          </p:cNvPr>
          <p:cNvGrpSpPr/>
          <p:nvPr/>
        </p:nvGrpSpPr>
        <p:grpSpPr>
          <a:xfrm>
            <a:off x="381245" y="3224797"/>
            <a:ext cx="3527640" cy="87480"/>
            <a:chOff x="381245" y="3224797"/>
            <a:chExt cx="3527640" cy="87480"/>
          </a:xfrm>
        </p:grpSpPr>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D9B5DB30-0668-4F51-B58C-6BB24F2CFC82}"/>
                    </a:ext>
                  </a:extLst>
                </p14:cNvPr>
                <p14:cNvContentPartPr/>
                <p14:nvPr/>
              </p14:nvContentPartPr>
              <p14:xfrm>
                <a:off x="3899525" y="3306517"/>
                <a:ext cx="8280" cy="5760"/>
              </p14:xfrm>
            </p:contentPart>
          </mc:Choice>
          <mc:Fallback xmlns="">
            <p:pic>
              <p:nvPicPr>
                <p:cNvPr id="37" name="Ink 36">
                  <a:extLst>
                    <a:ext uri="{FF2B5EF4-FFF2-40B4-BE49-F238E27FC236}">
                      <a16:creationId xmlns:a16="http://schemas.microsoft.com/office/drawing/2014/main" id="{D9B5DB30-0668-4F51-B58C-6BB24F2CFC82}"/>
                    </a:ext>
                  </a:extLst>
                </p:cNvPr>
                <p:cNvPicPr/>
                <p:nvPr/>
              </p:nvPicPr>
              <p:blipFill>
                <a:blip r:embed="rId55"/>
                <a:stretch>
                  <a:fillRect/>
                </a:stretch>
              </p:blipFill>
              <p:spPr>
                <a:xfrm>
                  <a:off x="3881525" y="3288877"/>
                  <a:ext cx="439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5EA04F29-E686-4ABF-9DC2-9105A3241EB9}"/>
                    </a:ext>
                  </a:extLst>
                </p14:cNvPr>
                <p14:cNvContentPartPr/>
                <p14:nvPr/>
              </p14:nvContentPartPr>
              <p14:xfrm>
                <a:off x="381245" y="3224797"/>
                <a:ext cx="3527640" cy="87480"/>
              </p14:xfrm>
            </p:contentPart>
          </mc:Choice>
          <mc:Fallback xmlns="">
            <p:pic>
              <p:nvPicPr>
                <p:cNvPr id="38" name="Ink 37">
                  <a:extLst>
                    <a:ext uri="{FF2B5EF4-FFF2-40B4-BE49-F238E27FC236}">
                      <a16:creationId xmlns:a16="http://schemas.microsoft.com/office/drawing/2014/main" id="{5EA04F29-E686-4ABF-9DC2-9105A3241EB9}"/>
                    </a:ext>
                  </a:extLst>
                </p:cNvPr>
                <p:cNvPicPr/>
                <p:nvPr/>
              </p:nvPicPr>
              <p:blipFill>
                <a:blip r:embed="rId57"/>
                <a:stretch>
                  <a:fillRect/>
                </a:stretch>
              </p:blipFill>
              <p:spPr>
                <a:xfrm>
                  <a:off x="363245" y="3207157"/>
                  <a:ext cx="356328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5C3C1C74-33DB-44A4-B217-39FD65351780}"/>
                  </a:ext>
                </a:extLst>
              </p14:cNvPr>
              <p14:cNvContentPartPr/>
              <p14:nvPr/>
            </p14:nvContentPartPr>
            <p14:xfrm>
              <a:off x="7607885" y="3658957"/>
              <a:ext cx="2497680" cy="98640"/>
            </p14:xfrm>
          </p:contentPart>
        </mc:Choice>
        <mc:Fallback xmlns="">
          <p:pic>
            <p:nvPicPr>
              <p:cNvPr id="40" name="Ink 39">
                <a:extLst>
                  <a:ext uri="{FF2B5EF4-FFF2-40B4-BE49-F238E27FC236}">
                    <a16:creationId xmlns:a16="http://schemas.microsoft.com/office/drawing/2014/main" id="{5C3C1C74-33DB-44A4-B217-39FD65351780}"/>
                  </a:ext>
                </a:extLst>
              </p:cNvPr>
              <p:cNvPicPr/>
              <p:nvPr/>
            </p:nvPicPr>
            <p:blipFill>
              <a:blip r:embed="rId59"/>
              <a:stretch>
                <a:fillRect/>
              </a:stretch>
            </p:blipFill>
            <p:spPr>
              <a:xfrm>
                <a:off x="7590245" y="3640957"/>
                <a:ext cx="2533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9F0E6F9B-D2D8-46A3-897A-017E81FCE58E}"/>
                  </a:ext>
                </a:extLst>
              </p14:cNvPr>
              <p14:cNvContentPartPr/>
              <p14:nvPr/>
            </p14:nvContentPartPr>
            <p14:xfrm>
              <a:off x="4962245" y="3680917"/>
              <a:ext cx="2509920" cy="110520"/>
            </p14:xfrm>
          </p:contentPart>
        </mc:Choice>
        <mc:Fallback xmlns="">
          <p:pic>
            <p:nvPicPr>
              <p:cNvPr id="41" name="Ink 40">
                <a:extLst>
                  <a:ext uri="{FF2B5EF4-FFF2-40B4-BE49-F238E27FC236}">
                    <a16:creationId xmlns:a16="http://schemas.microsoft.com/office/drawing/2014/main" id="{9F0E6F9B-D2D8-46A3-897A-017E81FCE58E}"/>
                  </a:ext>
                </a:extLst>
              </p:cNvPr>
              <p:cNvPicPr/>
              <p:nvPr/>
            </p:nvPicPr>
            <p:blipFill>
              <a:blip r:embed="rId61"/>
              <a:stretch>
                <a:fillRect/>
              </a:stretch>
            </p:blipFill>
            <p:spPr>
              <a:xfrm>
                <a:off x="4944245" y="3662917"/>
                <a:ext cx="2545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5AB0258E-5BB6-4CB7-A515-A7F8CE11F85F}"/>
                  </a:ext>
                </a:extLst>
              </p14:cNvPr>
              <p14:cNvContentPartPr/>
              <p14:nvPr/>
            </p14:nvContentPartPr>
            <p14:xfrm>
              <a:off x="1759325" y="3633037"/>
              <a:ext cx="3087000" cy="133560"/>
            </p14:xfrm>
          </p:contentPart>
        </mc:Choice>
        <mc:Fallback xmlns="">
          <p:pic>
            <p:nvPicPr>
              <p:cNvPr id="42" name="Ink 41">
                <a:extLst>
                  <a:ext uri="{FF2B5EF4-FFF2-40B4-BE49-F238E27FC236}">
                    <a16:creationId xmlns:a16="http://schemas.microsoft.com/office/drawing/2014/main" id="{5AB0258E-5BB6-4CB7-A515-A7F8CE11F85F}"/>
                  </a:ext>
                </a:extLst>
              </p:cNvPr>
              <p:cNvPicPr/>
              <p:nvPr/>
            </p:nvPicPr>
            <p:blipFill>
              <a:blip r:embed="rId63"/>
              <a:stretch>
                <a:fillRect/>
              </a:stretch>
            </p:blipFill>
            <p:spPr>
              <a:xfrm>
                <a:off x="1741325" y="3615037"/>
                <a:ext cx="3122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2BF43CE8-8F32-4BBA-8F63-A7E5ECACB6FB}"/>
                  </a:ext>
                </a:extLst>
              </p14:cNvPr>
              <p14:cNvContentPartPr/>
              <p14:nvPr/>
            </p14:nvContentPartPr>
            <p14:xfrm>
              <a:off x="406805" y="3642757"/>
              <a:ext cx="814680" cy="71640"/>
            </p14:xfrm>
          </p:contentPart>
        </mc:Choice>
        <mc:Fallback xmlns="">
          <p:pic>
            <p:nvPicPr>
              <p:cNvPr id="43" name="Ink 42">
                <a:extLst>
                  <a:ext uri="{FF2B5EF4-FFF2-40B4-BE49-F238E27FC236}">
                    <a16:creationId xmlns:a16="http://schemas.microsoft.com/office/drawing/2014/main" id="{2BF43CE8-8F32-4BBA-8F63-A7E5ECACB6FB}"/>
                  </a:ext>
                </a:extLst>
              </p:cNvPr>
              <p:cNvPicPr/>
              <p:nvPr/>
            </p:nvPicPr>
            <p:blipFill>
              <a:blip r:embed="rId65"/>
              <a:stretch>
                <a:fillRect/>
              </a:stretch>
            </p:blipFill>
            <p:spPr>
              <a:xfrm>
                <a:off x="388805" y="3625117"/>
                <a:ext cx="850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1B61297D-C435-418E-BCEA-611F7CD76921}"/>
                  </a:ext>
                </a:extLst>
              </p14:cNvPr>
              <p14:cNvContentPartPr/>
              <p14:nvPr/>
            </p14:nvContentPartPr>
            <p14:xfrm>
              <a:off x="8056445" y="4113637"/>
              <a:ext cx="2043000" cy="95760"/>
            </p14:xfrm>
          </p:contentPart>
        </mc:Choice>
        <mc:Fallback xmlns="">
          <p:pic>
            <p:nvPicPr>
              <p:cNvPr id="44" name="Ink 43">
                <a:extLst>
                  <a:ext uri="{FF2B5EF4-FFF2-40B4-BE49-F238E27FC236}">
                    <a16:creationId xmlns:a16="http://schemas.microsoft.com/office/drawing/2014/main" id="{1B61297D-C435-418E-BCEA-611F7CD76921}"/>
                  </a:ext>
                </a:extLst>
              </p:cNvPr>
              <p:cNvPicPr/>
              <p:nvPr/>
            </p:nvPicPr>
            <p:blipFill>
              <a:blip r:embed="rId67"/>
              <a:stretch>
                <a:fillRect/>
              </a:stretch>
            </p:blipFill>
            <p:spPr>
              <a:xfrm>
                <a:off x="8038805" y="4095637"/>
                <a:ext cx="20786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E2F73E02-2483-48E3-A06B-BE46CC89E7E1}"/>
                  </a:ext>
                </a:extLst>
              </p14:cNvPr>
              <p14:cNvContentPartPr/>
              <p14:nvPr/>
            </p14:nvContentPartPr>
            <p14:xfrm>
              <a:off x="7899125" y="4119037"/>
              <a:ext cx="360" cy="3600"/>
            </p14:xfrm>
          </p:contentPart>
        </mc:Choice>
        <mc:Fallback xmlns="">
          <p:pic>
            <p:nvPicPr>
              <p:cNvPr id="45" name="Ink 44">
                <a:extLst>
                  <a:ext uri="{FF2B5EF4-FFF2-40B4-BE49-F238E27FC236}">
                    <a16:creationId xmlns:a16="http://schemas.microsoft.com/office/drawing/2014/main" id="{E2F73E02-2483-48E3-A06B-BE46CC89E7E1}"/>
                  </a:ext>
                </a:extLst>
              </p:cNvPr>
              <p:cNvPicPr/>
              <p:nvPr/>
            </p:nvPicPr>
            <p:blipFill>
              <a:blip r:embed="rId69"/>
              <a:stretch>
                <a:fillRect/>
              </a:stretch>
            </p:blipFill>
            <p:spPr>
              <a:xfrm>
                <a:off x="7881125" y="4101037"/>
                <a:ext cx="360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Ink 45">
                <a:extLst>
                  <a:ext uri="{FF2B5EF4-FFF2-40B4-BE49-F238E27FC236}">
                    <a16:creationId xmlns:a16="http://schemas.microsoft.com/office/drawing/2014/main" id="{4C05C63C-2317-4518-BC2A-0F4AAB7DDAAB}"/>
                  </a:ext>
                </a:extLst>
              </p14:cNvPr>
              <p14:cNvContentPartPr/>
              <p14:nvPr/>
            </p14:nvContentPartPr>
            <p14:xfrm>
              <a:off x="5704565" y="4099237"/>
              <a:ext cx="2206440" cy="77040"/>
            </p14:xfrm>
          </p:contentPart>
        </mc:Choice>
        <mc:Fallback xmlns="">
          <p:pic>
            <p:nvPicPr>
              <p:cNvPr id="46" name="Ink 45">
                <a:extLst>
                  <a:ext uri="{FF2B5EF4-FFF2-40B4-BE49-F238E27FC236}">
                    <a16:creationId xmlns:a16="http://schemas.microsoft.com/office/drawing/2014/main" id="{4C05C63C-2317-4518-BC2A-0F4AAB7DDAAB}"/>
                  </a:ext>
                </a:extLst>
              </p:cNvPr>
              <p:cNvPicPr/>
              <p:nvPr/>
            </p:nvPicPr>
            <p:blipFill>
              <a:blip r:embed="rId71"/>
              <a:stretch>
                <a:fillRect/>
              </a:stretch>
            </p:blipFill>
            <p:spPr>
              <a:xfrm>
                <a:off x="5686925" y="4081597"/>
                <a:ext cx="2242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Ink 46">
                <a:extLst>
                  <a:ext uri="{FF2B5EF4-FFF2-40B4-BE49-F238E27FC236}">
                    <a16:creationId xmlns:a16="http://schemas.microsoft.com/office/drawing/2014/main" id="{3F340CC4-7AD0-47C9-90EF-CD050D8BF2D1}"/>
                  </a:ext>
                </a:extLst>
              </p14:cNvPr>
              <p14:cNvContentPartPr/>
              <p14:nvPr/>
            </p14:nvContentPartPr>
            <p14:xfrm>
              <a:off x="3965405" y="4084117"/>
              <a:ext cx="1634760" cy="131040"/>
            </p14:xfrm>
          </p:contentPart>
        </mc:Choice>
        <mc:Fallback xmlns="">
          <p:pic>
            <p:nvPicPr>
              <p:cNvPr id="47" name="Ink 46">
                <a:extLst>
                  <a:ext uri="{FF2B5EF4-FFF2-40B4-BE49-F238E27FC236}">
                    <a16:creationId xmlns:a16="http://schemas.microsoft.com/office/drawing/2014/main" id="{3F340CC4-7AD0-47C9-90EF-CD050D8BF2D1}"/>
                  </a:ext>
                </a:extLst>
              </p:cNvPr>
              <p:cNvPicPr/>
              <p:nvPr/>
            </p:nvPicPr>
            <p:blipFill>
              <a:blip r:embed="rId73"/>
              <a:stretch>
                <a:fillRect/>
              </a:stretch>
            </p:blipFill>
            <p:spPr>
              <a:xfrm>
                <a:off x="3947765" y="4066477"/>
                <a:ext cx="1670400" cy="166680"/>
              </a:xfrm>
              <a:prstGeom prst="rect">
                <a:avLst/>
              </a:prstGeom>
            </p:spPr>
          </p:pic>
        </mc:Fallback>
      </mc:AlternateContent>
      <p:grpSp>
        <p:nvGrpSpPr>
          <p:cNvPr id="50" name="Group 49">
            <a:extLst>
              <a:ext uri="{FF2B5EF4-FFF2-40B4-BE49-F238E27FC236}">
                <a16:creationId xmlns:a16="http://schemas.microsoft.com/office/drawing/2014/main" id="{F82FA681-0895-41FF-AB7D-E8442384F0AE}"/>
              </a:ext>
            </a:extLst>
          </p:cNvPr>
          <p:cNvGrpSpPr/>
          <p:nvPr/>
        </p:nvGrpSpPr>
        <p:grpSpPr>
          <a:xfrm>
            <a:off x="1249565" y="4055677"/>
            <a:ext cx="2230200" cy="68040"/>
            <a:chOff x="1249565" y="4055677"/>
            <a:chExt cx="2230200" cy="68040"/>
          </a:xfrm>
        </p:grpSpPr>
        <mc:AlternateContent xmlns:mc="http://schemas.openxmlformats.org/markup-compatibility/2006" xmlns:p14="http://schemas.microsoft.com/office/powerpoint/2010/main">
          <mc:Choice Requires="p14">
            <p:contentPart p14:bwMode="auto" r:id="rId74">
              <p14:nvContentPartPr>
                <p14:cNvPr id="48" name="Ink 47">
                  <a:extLst>
                    <a:ext uri="{FF2B5EF4-FFF2-40B4-BE49-F238E27FC236}">
                      <a16:creationId xmlns:a16="http://schemas.microsoft.com/office/drawing/2014/main" id="{FCEDC56E-F5D6-4AD7-8A22-40BCA940B20D}"/>
                    </a:ext>
                  </a:extLst>
                </p14:cNvPr>
                <p14:cNvContentPartPr/>
                <p14:nvPr/>
              </p14:nvContentPartPr>
              <p14:xfrm>
                <a:off x="3415325" y="4115077"/>
                <a:ext cx="12240" cy="2160"/>
              </p14:xfrm>
            </p:contentPart>
          </mc:Choice>
          <mc:Fallback xmlns="">
            <p:pic>
              <p:nvPicPr>
                <p:cNvPr id="48" name="Ink 47">
                  <a:extLst>
                    <a:ext uri="{FF2B5EF4-FFF2-40B4-BE49-F238E27FC236}">
                      <a16:creationId xmlns:a16="http://schemas.microsoft.com/office/drawing/2014/main" id="{FCEDC56E-F5D6-4AD7-8A22-40BCA940B20D}"/>
                    </a:ext>
                  </a:extLst>
                </p:cNvPr>
                <p:cNvPicPr/>
                <p:nvPr/>
              </p:nvPicPr>
              <p:blipFill>
                <a:blip r:embed="rId75"/>
                <a:stretch>
                  <a:fillRect/>
                </a:stretch>
              </p:blipFill>
              <p:spPr>
                <a:xfrm>
                  <a:off x="3397685" y="4097077"/>
                  <a:ext cx="478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 48">
                  <a:extLst>
                    <a:ext uri="{FF2B5EF4-FFF2-40B4-BE49-F238E27FC236}">
                      <a16:creationId xmlns:a16="http://schemas.microsoft.com/office/drawing/2014/main" id="{5532A56E-D98C-48DA-846D-E63174EFE148}"/>
                    </a:ext>
                  </a:extLst>
                </p14:cNvPr>
                <p14:cNvContentPartPr/>
                <p14:nvPr/>
              </p14:nvContentPartPr>
              <p14:xfrm>
                <a:off x="1249565" y="4055677"/>
                <a:ext cx="2230200" cy="68040"/>
              </p14:xfrm>
            </p:contentPart>
          </mc:Choice>
          <mc:Fallback xmlns="">
            <p:pic>
              <p:nvPicPr>
                <p:cNvPr id="49" name="Ink 48">
                  <a:extLst>
                    <a:ext uri="{FF2B5EF4-FFF2-40B4-BE49-F238E27FC236}">
                      <a16:creationId xmlns:a16="http://schemas.microsoft.com/office/drawing/2014/main" id="{5532A56E-D98C-48DA-846D-E63174EFE148}"/>
                    </a:ext>
                  </a:extLst>
                </p:cNvPr>
                <p:cNvPicPr/>
                <p:nvPr/>
              </p:nvPicPr>
              <p:blipFill>
                <a:blip r:embed="rId77"/>
                <a:stretch>
                  <a:fillRect/>
                </a:stretch>
              </p:blipFill>
              <p:spPr>
                <a:xfrm>
                  <a:off x="1231925" y="4038037"/>
                  <a:ext cx="2265840" cy="10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965960EA-71DE-4E99-9EC6-6E5963C84E82}"/>
                  </a:ext>
                </a:extLst>
              </p14:cNvPr>
              <p14:cNvContentPartPr/>
              <p14:nvPr/>
            </p14:nvContentPartPr>
            <p14:xfrm>
              <a:off x="27365" y="4103197"/>
              <a:ext cx="1211040" cy="86760"/>
            </p14:xfrm>
          </p:contentPart>
        </mc:Choice>
        <mc:Fallback xmlns="">
          <p:pic>
            <p:nvPicPr>
              <p:cNvPr id="51" name="Ink 50">
                <a:extLst>
                  <a:ext uri="{FF2B5EF4-FFF2-40B4-BE49-F238E27FC236}">
                    <a16:creationId xmlns:a16="http://schemas.microsoft.com/office/drawing/2014/main" id="{965960EA-71DE-4E99-9EC6-6E5963C84E82}"/>
                  </a:ext>
                </a:extLst>
              </p:cNvPr>
              <p:cNvPicPr/>
              <p:nvPr/>
            </p:nvPicPr>
            <p:blipFill>
              <a:blip r:embed="rId79"/>
              <a:stretch>
                <a:fillRect/>
              </a:stretch>
            </p:blipFill>
            <p:spPr>
              <a:xfrm>
                <a:off x="9365" y="4085197"/>
                <a:ext cx="1246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83DE3B77-7F29-478A-A0D5-718140A78E97}"/>
                  </a:ext>
                </a:extLst>
              </p14:cNvPr>
              <p14:cNvContentPartPr/>
              <p14:nvPr/>
            </p14:nvContentPartPr>
            <p14:xfrm>
              <a:off x="9240485" y="4577677"/>
              <a:ext cx="890640" cy="76680"/>
            </p14:xfrm>
          </p:contentPart>
        </mc:Choice>
        <mc:Fallback xmlns="">
          <p:pic>
            <p:nvPicPr>
              <p:cNvPr id="52" name="Ink 51">
                <a:extLst>
                  <a:ext uri="{FF2B5EF4-FFF2-40B4-BE49-F238E27FC236}">
                    <a16:creationId xmlns:a16="http://schemas.microsoft.com/office/drawing/2014/main" id="{83DE3B77-7F29-478A-A0D5-718140A78E97}"/>
                  </a:ext>
                </a:extLst>
              </p:cNvPr>
              <p:cNvPicPr/>
              <p:nvPr/>
            </p:nvPicPr>
            <p:blipFill>
              <a:blip r:embed="rId81"/>
              <a:stretch>
                <a:fillRect/>
              </a:stretch>
            </p:blipFill>
            <p:spPr>
              <a:xfrm>
                <a:off x="9222485" y="4559677"/>
                <a:ext cx="926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69130403-66E3-4A70-8D12-B63184502764}"/>
                  </a:ext>
                </a:extLst>
              </p14:cNvPr>
              <p14:cNvContentPartPr/>
              <p14:nvPr/>
            </p14:nvContentPartPr>
            <p14:xfrm>
              <a:off x="7304405" y="4579837"/>
              <a:ext cx="1796400" cy="33120"/>
            </p14:xfrm>
          </p:contentPart>
        </mc:Choice>
        <mc:Fallback xmlns="">
          <p:pic>
            <p:nvPicPr>
              <p:cNvPr id="53" name="Ink 52">
                <a:extLst>
                  <a:ext uri="{FF2B5EF4-FFF2-40B4-BE49-F238E27FC236}">
                    <a16:creationId xmlns:a16="http://schemas.microsoft.com/office/drawing/2014/main" id="{69130403-66E3-4A70-8D12-B63184502764}"/>
                  </a:ext>
                </a:extLst>
              </p:cNvPr>
              <p:cNvPicPr/>
              <p:nvPr/>
            </p:nvPicPr>
            <p:blipFill>
              <a:blip r:embed="rId83"/>
              <a:stretch>
                <a:fillRect/>
              </a:stretch>
            </p:blipFill>
            <p:spPr>
              <a:xfrm>
                <a:off x="7286765" y="4561837"/>
                <a:ext cx="1832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5E0E3494-CDAF-4A38-94FA-B9089A5873AC}"/>
                  </a:ext>
                </a:extLst>
              </p14:cNvPr>
              <p14:cNvContentPartPr/>
              <p14:nvPr/>
            </p14:nvContentPartPr>
            <p14:xfrm>
              <a:off x="4680365" y="4481197"/>
              <a:ext cx="2616480" cy="108000"/>
            </p14:xfrm>
          </p:contentPart>
        </mc:Choice>
        <mc:Fallback xmlns="">
          <p:pic>
            <p:nvPicPr>
              <p:cNvPr id="54" name="Ink 53">
                <a:extLst>
                  <a:ext uri="{FF2B5EF4-FFF2-40B4-BE49-F238E27FC236}">
                    <a16:creationId xmlns:a16="http://schemas.microsoft.com/office/drawing/2014/main" id="{5E0E3494-CDAF-4A38-94FA-B9089A5873AC}"/>
                  </a:ext>
                </a:extLst>
              </p:cNvPr>
              <p:cNvPicPr/>
              <p:nvPr/>
            </p:nvPicPr>
            <p:blipFill>
              <a:blip r:embed="rId85"/>
              <a:stretch>
                <a:fillRect/>
              </a:stretch>
            </p:blipFill>
            <p:spPr>
              <a:xfrm>
                <a:off x="4662365" y="4463557"/>
                <a:ext cx="2652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D3605FA1-6E6F-44F5-BAD6-50CFCC56FB17}"/>
                  </a:ext>
                </a:extLst>
              </p14:cNvPr>
              <p14:cNvContentPartPr/>
              <p14:nvPr/>
            </p14:nvContentPartPr>
            <p14:xfrm>
              <a:off x="2670845" y="4537717"/>
              <a:ext cx="1969200" cy="46080"/>
            </p14:xfrm>
          </p:contentPart>
        </mc:Choice>
        <mc:Fallback xmlns="">
          <p:pic>
            <p:nvPicPr>
              <p:cNvPr id="55" name="Ink 54">
                <a:extLst>
                  <a:ext uri="{FF2B5EF4-FFF2-40B4-BE49-F238E27FC236}">
                    <a16:creationId xmlns:a16="http://schemas.microsoft.com/office/drawing/2014/main" id="{D3605FA1-6E6F-44F5-BAD6-50CFCC56FB17}"/>
                  </a:ext>
                </a:extLst>
              </p:cNvPr>
              <p:cNvPicPr/>
              <p:nvPr/>
            </p:nvPicPr>
            <p:blipFill>
              <a:blip r:embed="rId87"/>
              <a:stretch>
                <a:fillRect/>
              </a:stretch>
            </p:blipFill>
            <p:spPr>
              <a:xfrm>
                <a:off x="2653205" y="4519717"/>
                <a:ext cx="2004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B9DBA74B-C653-450D-A320-7B89DBD8297B}"/>
                  </a:ext>
                </a:extLst>
              </p14:cNvPr>
              <p14:cNvContentPartPr/>
              <p14:nvPr/>
            </p14:nvContentPartPr>
            <p14:xfrm>
              <a:off x="135725" y="4615837"/>
              <a:ext cx="1652400" cy="28800"/>
            </p14:xfrm>
          </p:contentPart>
        </mc:Choice>
        <mc:Fallback xmlns="">
          <p:pic>
            <p:nvPicPr>
              <p:cNvPr id="56" name="Ink 55">
                <a:extLst>
                  <a:ext uri="{FF2B5EF4-FFF2-40B4-BE49-F238E27FC236}">
                    <a16:creationId xmlns:a16="http://schemas.microsoft.com/office/drawing/2014/main" id="{B9DBA74B-C653-450D-A320-7B89DBD8297B}"/>
                  </a:ext>
                </a:extLst>
              </p:cNvPr>
              <p:cNvPicPr/>
              <p:nvPr/>
            </p:nvPicPr>
            <p:blipFill>
              <a:blip r:embed="rId89"/>
              <a:stretch>
                <a:fillRect/>
              </a:stretch>
            </p:blipFill>
            <p:spPr>
              <a:xfrm>
                <a:off x="118085" y="4598197"/>
                <a:ext cx="1688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524BE991-292A-4021-89CE-EAEA9BE1E94B}"/>
                  </a:ext>
                </a:extLst>
              </p14:cNvPr>
              <p14:cNvContentPartPr/>
              <p14:nvPr/>
            </p14:nvContentPartPr>
            <p14:xfrm>
              <a:off x="8655125" y="4989517"/>
              <a:ext cx="1537200" cy="37440"/>
            </p14:xfrm>
          </p:contentPart>
        </mc:Choice>
        <mc:Fallback xmlns="">
          <p:pic>
            <p:nvPicPr>
              <p:cNvPr id="57" name="Ink 56">
                <a:extLst>
                  <a:ext uri="{FF2B5EF4-FFF2-40B4-BE49-F238E27FC236}">
                    <a16:creationId xmlns:a16="http://schemas.microsoft.com/office/drawing/2014/main" id="{524BE991-292A-4021-89CE-EAEA9BE1E94B}"/>
                  </a:ext>
                </a:extLst>
              </p:cNvPr>
              <p:cNvPicPr/>
              <p:nvPr/>
            </p:nvPicPr>
            <p:blipFill>
              <a:blip r:embed="rId91"/>
              <a:stretch>
                <a:fillRect/>
              </a:stretch>
            </p:blipFill>
            <p:spPr>
              <a:xfrm>
                <a:off x="8637125" y="4971517"/>
                <a:ext cx="1572840" cy="73080"/>
              </a:xfrm>
              <a:prstGeom prst="rect">
                <a:avLst/>
              </a:prstGeom>
            </p:spPr>
          </p:pic>
        </mc:Fallback>
      </mc:AlternateContent>
      <p:grpSp>
        <p:nvGrpSpPr>
          <p:cNvPr id="62" name="Group 61">
            <a:extLst>
              <a:ext uri="{FF2B5EF4-FFF2-40B4-BE49-F238E27FC236}">
                <a16:creationId xmlns:a16="http://schemas.microsoft.com/office/drawing/2014/main" id="{44778438-989C-4172-A349-C6D56508D0AD}"/>
              </a:ext>
            </a:extLst>
          </p:cNvPr>
          <p:cNvGrpSpPr/>
          <p:nvPr/>
        </p:nvGrpSpPr>
        <p:grpSpPr>
          <a:xfrm>
            <a:off x="441365" y="4896277"/>
            <a:ext cx="8035560" cy="217800"/>
            <a:chOff x="441365" y="4896277"/>
            <a:chExt cx="8035560" cy="217800"/>
          </a:xfrm>
        </p:grpSpPr>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347F2634-196F-46B9-8DEF-DDA198C2F1DD}"/>
                    </a:ext>
                  </a:extLst>
                </p14:cNvPr>
                <p14:cNvContentPartPr/>
                <p14:nvPr/>
              </p14:nvContentPartPr>
              <p14:xfrm>
                <a:off x="5189765" y="4952077"/>
                <a:ext cx="3287160" cy="162000"/>
              </p14:xfrm>
            </p:contentPart>
          </mc:Choice>
          <mc:Fallback xmlns="">
            <p:pic>
              <p:nvPicPr>
                <p:cNvPr id="58" name="Ink 57">
                  <a:extLst>
                    <a:ext uri="{FF2B5EF4-FFF2-40B4-BE49-F238E27FC236}">
                      <a16:creationId xmlns:a16="http://schemas.microsoft.com/office/drawing/2014/main" id="{347F2634-196F-46B9-8DEF-DDA198C2F1DD}"/>
                    </a:ext>
                  </a:extLst>
                </p:cNvPr>
                <p:cNvPicPr/>
                <p:nvPr/>
              </p:nvPicPr>
              <p:blipFill>
                <a:blip r:embed="rId93"/>
                <a:stretch>
                  <a:fillRect/>
                </a:stretch>
              </p:blipFill>
              <p:spPr>
                <a:xfrm>
                  <a:off x="5172125" y="4934077"/>
                  <a:ext cx="33228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4B778277-2981-4CFD-B2F0-CF995F099414}"/>
                    </a:ext>
                  </a:extLst>
                </p14:cNvPr>
                <p14:cNvContentPartPr/>
                <p14:nvPr/>
              </p14:nvContentPartPr>
              <p14:xfrm>
                <a:off x="3996005" y="4973317"/>
                <a:ext cx="1114560" cy="69840"/>
              </p14:xfrm>
            </p:contentPart>
          </mc:Choice>
          <mc:Fallback xmlns="">
            <p:pic>
              <p:nvPicPr>
                <p:cNvPr id="59" name="Ink 58">
                  <a:extLst>
                    <a:ext uri="{FF2B5EF4-FFF2-40B4-BE49-F238E27FC236}">
                      <a16:creationId xmlns:a16="http://schemas.microsoft.com/office/drawing/2014/main" id="{4B778277-2981-4CFD-B2F0-CF995F099414}"/>
                    </a:ext>
                  </a:extLst>
                </p:cNvPr>
                <p:cNvPicPr/>
                <p:nvPr/>
              </p:nvPicPr>
              <p:blipFill>
                <a:blip r:embed="rId95"/>
                <a:stretch>
                  <a:fillRect/>
                </a:stretch>
              </p:blipFill>
              <p:spPr>
                <a:xfrm>
                  <a:off x="3978365" y="4955677"/>
                  <a:ext cx="1150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Ink 60">
                  <a:extLst>
                    <a:ext uri="{FF2B5EF4-FFF2-40B4-BE49-F238E27FC236}">
                      <a16:creationId xmlns:a16="http://schemas.microsoft.com/office/drawing/2014/main" id="{C7E31137-273C-4413-985B-F677BEA0DC44}"/>
                    </a:ext>
                  </a:extLst>
                </p14:cNvPr>
                <p14:cNvContentPartPr/>
                <p14:nvPr/>
              </p14:nvContentPartPr>
              <p14:xfrm>
                <a:off x="441365" y="4896277"/>
                <a:ext cx="3355200" cy="102240"/>
              </p14:xfrm>
            </p:contentPart>
          </mc:Choice>
          <mc:Fallback xmlns="">
            <p:pic>
              <p:nvPicPr>
                <p:cNvPr id="61" name="Ink 60">
                  <a:extLst>
                    <a:ext uri="{FF2B5EF4-FFF2-40B4-BE49-F238E27FC236}">
                      <a16:creationId xmlns:a16="http://schemas.microsoft.com/office/drawing/2014/main" id="{C7E31137-273C-4413-985B-F677BEA0DC44}"/>
                    </a:ext>
                  </a:extLst>
                </p:cNvPr>
                <p:cNvPicPr/>
                <p:nvPr/>
              </p:nvPicPr>
              <p:blipFill>
                <a:blip r:embed="rId97"/>
                <a:stretch>
                  <a:fillRect/>
                </a:stretch>
              </p:blipFill>
              <p:spPr>
                <a:xfrm>
                  <a:off x="423365" y="4878277"/>
                  <a:ext cx="3390840" cy="13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63" name="Ink 62">
                <a:extLst>
                  <a:ext uri="{FF2B5EF4-FFF2-40B4-BE49-F238E27FC236}">
                    <a16:creationId xmlns:a16="http://schemas.microsoft.com/office/drawing/2014/main" id="{399551C0-983B-4DCB-84FF-E1A773C32A62}"/>
                  </a:ext>
                </a:extLst>
              </p14:cNvPr>
              <p14:cNvContentPartPr/>
              <p14:nvPr/>
            </p14:nvContentPartPr>
            <p14:xfrm>
              <a:off x="8820725" y="5396677"/>
              <a:ext cx="1376640" cy="61920"/>
            </p14:xfrm>
          </p:contentPart>
        </mc:Choice>
        <mc:Fallback xmlns="">
          <p:pic>
            <p:nvPicPr>
              <p:cNvPr id="63" name="Ink 62">
                <a:extLst>
                  <a:ext uri="{FF2B5EF4-FFF2-40B4-BE49-F238E27FC236}">
                    <a16:creationId xmlns:a16="http://schemas.microsoft.com/office/drawing/2014/main" id="{399551C0-983B-4DCB-84FF-E1A773C32A62}"/>
                  </a:ext>
                </a:extLst>
              </p:cNvPr>
              <p:cNvPicPr/>
              <p:nvPr/>
            </p:nvPicPr>
            <p:blipFill>
              <a:blip r:embed="rId99"/>
              <a:stretch>
                <a:fillRect/>
              </a:stretch>
            </p:blipFill>
            <p:spPr>
              <a:xfrm>
                <a:off x="8802725" y="5379037"/>
                <a:ext cx="1412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Ink 63">
                <a:extLst>
                  <a:ext uri="{FF2B5EF4-FFF2-40B4-BE49-F238E27FC236}">
                    <a16:creationId xmlns:a16="http://schemas.microsoft.com/office/drawing/2014/main" id="{577DFAC8-1BA9-4BEC-A2E3-2A20421376AC}"/>
                  </a:ext>
                </a:extLst>
              </p14:cNvPr>
              <p14:cNvContentPartPr/>
              <p14:nvPr/>
            </p14:nvContentPartPr>
            <p14:xfrm>
              <a:off x="4902125" y="5374717"/>
              <a:ext cx="3357000" cy="121320"/>
            </p14:xfrm>
          </p:contentPart>
        </mc:Choice>
        <mc:Fallback xmlns="">
          <p:pic>
            <p:nvPicPr>
              <p:cNvPr id="64" name="Ink 63">
                <a:extLst>
                  <a:ext uri="{FF2B5EF4-FFF2-40B4-BE49-F238E27FC236}">
                    <a16:creationId xmlns:a16="http://schemas.microsoft.com/office/drawing/2014/main" id="{577DFAC8-1BA9-4BEC-A2E3-2A20421376AC}"/>
                  </a:ext>
                </a:extLst>
              </p:cNvPr>
              <p:cNvPicPr/>
              <p:nvPr/>
            </p:nvPicPr>
            <p:blipFill>
              <a:blip r:embed="rId101"/>
              <a:stretch>
                <a:fillRect/>
              </a:stretch>
            </p:blipFill>
            <p:spPr>
              <a:xfrm>
                <a:off x="4884125" y="5356717"/>
                <a:ext cx="3392640" cy="156960"/>
              </a:xfrm>
              <a:prstGeom prst="rect">
                <a:avLst/>
              </a:prstGeom>
            </p:spPr>
          </p:pic>
        </mc:Fallback>
      </mc:AlternateContent>
      <p:grpSp>
        <p:nvGrpSpPr>
          <p:cNvPr id="67" name="Group 66">
            <a:extLst>
              <a:ext uri="{FF2B5EF4-FFF2-40B4-BE49-F238E27FC236}">
                <a16:creationId xmlns:a16="http://schemas.microsoft.com/office/drawing/2014/main" id="{5879D8EE-E86A-4BA0-AA08-AD0005590CCA}"/>
              </a:ext>
            </a:extLst>
          </p:cNvPr>
          <p:cNvGrpSpPr/>
          <p:nvPr/>
        </p:nvGrpSpPr>
        <p:grpSpPr>
          <a:xfrm>
            <a:off x="371165" y="5357077"/>
            <a:ext cx="4315320" cy="176760"/>
            <a:chOff x="371165" y="5357077"/>
            <a:chExt cx="4315320" cy="176760"/>
          </a:xfrm>
        </p:grpSpPr>
        <mc:AlternateContent xmlns:mc="http://schemas.openxmlformats.org/markup-compatibility/2006" xmlns:p14="http://schemas.microsoft.com/office/powerpoint/2010/main">
          <mc:Choice Requires="p14">
            <p:contentPart p14:bwMode="auto" r:id="rId102">
              <p14:nvContentPartPr>
                <p14:cNvPr id="65" name="Ink 64">
                  <a:extLst>
                    <a:ext uri="{FF2B5EF4-FFF2-40B4-BE49-F238E27FC236}">
                      <a16:creationId xmlns:a16="http://schemas.microsoft.com/office/drawing/2014/main" id="{6E520760-E2D1-43F0-8E09-802E2B9998E0}"/>
                    </a:ext>
                  </a:extLst>
                </p14:cNvPr>
                <p14:cNvContentPartPr/>
                <p14:nvPr/>
              </p14:nvContentPartPr>
              <p14:xfrm>
                <a:off x="2187005" y="5357077"/>
                <a:ext cx="2499480" cy="176760"/>
              </p14:xfrm>
            </p:contentPart>
          </mc:Choice>
          <mc:Fallback xmlns="">
            <p:pic>
              <p:nvPicPr>
                <p:cNvPr id="65" name="Ink 64">
                  <a:extLst>
                    <a:ext uri="{FF2B5EF4-FFF2-40B4-BE49-F238E27FC236}">
                      <a16:creationId xmlns:a16="http://schemas.microsoft.com/office/drawing/2014/main" id="{6E520760-E2D1-43F0-8E09-802E2B9998E0}"/>
                    </a:ext>
                  </a:extLst>
                </p:cNvPr>
                <p:cNvPicPr/>
                <p:nvPr/>
              </p:nvPicPr>
              <p:blipFill>
                <a:blip r:embed="rId103"/>
                <a:stretch>
                  <a:fillRect/>
                </a:stretch>
              </p:blipFill>
              <p:spPr>
                <a:xfrm>
                  <a:off x="2169005" y="5339437"/>
                  <a:ext cx="25351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Ink 65">
                  <a:extLst>
                    <a:ext uri="{FF2B5EF4-FFF2-40B4-BE49-F238E27FC236}">
                      <a16:creationId xmlns:a16="http://schemas.microsoft.com/office/drawing/2014/main" id="{7C6FB152-DEC4-4EF1-8B9A-6D3D645E675C}"/>
                    </a:ext>
                  </a:extLst>
                </p14:cNvPr>
                <p14:cNvContentPartPr/>
                <p14:nvPr/>
              </p14:nvContentPartPr>
              <p14:xfrm>
                <a:off x="371165" y="5431237"/>
                <a:ext cx="1613880" cy="78480"/>
              </p14:xfrm>
            </p:contentPart>
          </mc:Choice>
          <mc:Fallback xmlns="">
            <p:pic>
              <p:nvPicPr>
                <p:cNvPr id="66" name="Ink 65">
                  <a:extLst>
                    <a:ext uri="{FF2B5EF4-FFF2-40B4-BE49-F238E27FC236}">
                      <a16:creationId xmlns:a16="http://schemas.microsoft.com/office/drawing/2014/main" id="{7C6FB152-DEC4-4EF1-8B9A-6D3D645E675C}"/>
                    </a:ext>
                  </a:extLst>
                </p:cNvPr>
                <p:cNvPicPr/>
                <p:nvPr/>
              </p:nvPicPr>
              <p:blipFill>
                <a:blip r:embed="rId105"/>
                <a:stretch>
                  <a:fillRect/>
                </a:stretch>
              </p:blipFill>
              <p:spPr>
                <a:xfrm>
                  <a:off x="353525" y="5413597"/>
                  <a:ext cx="1649520" cy="11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
            <p14:nvContentPartPr>
              <p14:cNvPr id="68" name="Ink 67">
                <a:extLst>
                  <a:ext uri="{FF2B5EF4-FFF2-40B4-BE49-F238E27FC236}">
                    <a16:creationId xmlns:a16="http://schemas.microsoft.com/office/drawing/2014/main" id="{A90703D5-CC3D-483D-B5B7-A1005A1A2883}"/>
                  </a:ext>
                </a:extLst>
              </p14:cNvPr>
              <p14:cNvContentPartPr/>
              <p14:nvPr/>
            </p14:nvContentPartPr>
            <p14:xfrm>
              <a:off x="7700765" y="5848117"/>
              <a:ext cx="2331000" cy="71280"/>
            </p14:xfrm>
          </p:contentPart>
        </mc:Choice>
        <mc:Fallback xmlns="">
          <p:pic>
            <p:nvPicPr>
              <p:cNvPr id="68" name="Ink 67">
                <a:extLst>
                  <a:ext uri="{FF2B5EF4-FFF2-40B4-BE49-F238E27FC236}">
                    <a16:creationId xmlns:a16="http://schemas.microsoft.com/office/drawing/2014/main" id="{A90703D5-CC3D-483D-B5B7-A1005A1A2883}"/>
                  </a:ext>
                </a:extLst>
              </p:cNvPr>
              <p:cNvPicPr/>
              <p:nvPr/>
            </p:nvPicPr>
            <p:blipFill>
              <a:blip r:embed="rId107"/>
              <a:stretch>
                <a:fillRect/>
              </a:stretch>
            </p:blipFill>
            <p:spPr>
              <a:xfrm>
                <a:off x="7683125" y="5830117"/>
                <a:ext cx="2366640" cy="106920"/>
              </a:xfrm>
              <a:prstGeom prst="rect">
                <a:avLst/>
              </a:prstGeom>
            </p:spPr>
          </p:pic>
        </mc:Fallback>
      </mc:AlternateContent>
    </p:spTree>
    <p:extLst>
      <p:ext uri="{BB962C8B-B14F-4D97-AF65-F5344CB8AC3E}">
        <p14:creationId xmlns:p14="http://schemas.microsoft.com/office/powerpoint/2010/main" val="1254661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92026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5678478"/>
          </a:xfrm>
          <a:prstGeom prst="rect">
            <a:avLst/>
          </a:prstGeom>
          <a:noFill/>
        </p:spPr>
        <p:txBody>
          <a:bodyPr wrap="square" rtlCol="0">
            <a:spAutoFit/>
          </a:bodyPr>
          <a:lstStyle/>
          <a:p>
            <a:pPr algn="r"/>
            <a:r>
              <a:rPr lang="he-IL" sz="3300" b="1">
                <a:solidFill>
                  <a:srgbClr val="00B0F0"/>
                </a:solidFill>
                <a:cs typeface="+mj-cs"/>
              </a:rPr>
              <a:t>ספר דברים פרק כ</a:t>
            </a:r>
          </a:p>
          <a:p>
            <a:pPr algn="r"/>
            <a:r>
              <a:rPr lang="he-IL" sz="3300">
                <a:solidFill>
                  <a:srgbClr val="00B0F0"/>
                </a:solidFill>
                <a:cs typeface="+mj-cs"/>
              </a:rPr>
              <a:t>﻿י   כִּי-תִקְרַב אֶל-עִיר לְהִלָּחֵם עָלֶיהָ </a:t>
            </a:r>
            <a:r>
              <a:rPr lang="he-IL" sz="3300">
                <a:solidFill>
                  <a:srgbClr val="FFFF00"/>
                </a:solidFill>
                <a:cs typeface="+mj-cs"/>
              </a:rPr>
              <a:t>וְקָרָאתָ אֵלֶיהָ לְשָׁלוֹם</a:t>
            </a:r>
            <a:r>
              <a:rPr lang="he-IL" sz="3300">
                <a:solidFill>
                  <a:srgbClr val="00B0F0"/>
                </a:solidFill>
                <a:cs typeface="+mj-cs"/>
              </a:rPr>
              <a:t>: יא   וְהָיָה אִם-שָׁלוֹם תַּעַנְךָ וּפָתְחָה לָךְ וְהָיָה כָּל-הָעָם הַנִּמְצָא-בָהּ יִהְיוּ לְךָ לָמַס וַעֲבָדוּךָ: יב   </a:t>
            </a:r>
            <a:r>
              <a:rPr lang="he-IL" sz="3300">
                <a:solidFill>
                  <a:srgbClr val="FFFF00"/>
                </a:solidFill>
                <a:cs typeface="+mj-cs"/>
              </a:rPr>
              <a:t>וְאִם-לֹא תַשְׁלִים עִמָּך</a:t>
            </a:r>
            <a:r>
              <a:rPr lang="he-IL" sz="3300">
                <a:solidFill>
                  <a:srgbClr val="00B0F0"/>
                </a:solidFill>
                <a:cs typeface="+mj-cs"/>
              </a:rPr>
              <a:t>ְ וְעָשְֹתָה עִמְּךָ מִלְחָמָה וְצַרְתָּ עָלֶיהָ: יג   וּנְתָנָהּ יְהוָֹה אֱלֹהֶיךָ בְּיָדֶךָ וְהִכִּיתָ אֶת-כָּל-זְכוּרָהּ לְפִי-חָרֶב: </a:t>
            </a:r>
            <a:r>
              <a:rPr lang="he-IL" sz="3300">
                <a:solidFill>
                  <a:srgbClr val="FFC000"/>
                </a:solidFill>
                <a:cs typeface="+mj-cs"/>
              </a:rPr>
              <a:t>יד   רַק הַנָּשִׁים וְהַטַּף וְהַבְּהֵמָה וְכֹל אֲשֶׁר יִהְיֶה בָעִיר כָּל-שְׁלָלָהּ תָּבֹז לָךְ וְאָכַלְתָּ אֶת-שְׁלַל אֹיְבֶיךָ אֲשֶׁר נָתַן יְהוָֹה אֱלֹהֶיךָ לָךְ: </a:t>
            </a:r>
            <a:r>
              <a:rPr lang="he-IL" sz="3300">
                <a:solidFill>
                  <a:srgbClr val="00B0F0"/>
                </a:solidFill>
                <a:cs typeface="+mj-cs"/>
              </a:rPr>
              <a:t>טו   כֵּן תַּעֲשֶֹה לְכָל-הֶעָרִים הָרְחֹקֹת מִמְּךָ מְאֹד אֲשֶׁר לֹא-מֵעָרֵי הַגּוֹיִם-הָאֵלֶּה הֵנָּה: טז   רַק מֵעָרֵי הָעַמִּים הָאֵלֶּה אֲשֶׁר יְהוָֹה אֱלֹהֶיךָ נֹתֵן לְךָ נַחֲלָה לֹא תְחַיֶּה כָּל-נְשָׁמָה: יז   </a:t>
            </a:r>
            <a:r>
              <a:rPr lang="he-IL" sz="3300">
                <a:solidFill>
                  <a:srgbClr val="FFFF00"/>
                </a:solidFill>
                <a:cs typeface="+mj-cs"/>
              </a:rPr>
              <a:t>כִּי-הַחֲרֵם תַּחֲרִימֵם</a:t>
            </a:r>
            <a:r>
              <a:rPr lang="he-IL" sz="3300">
                <a:solidFill>
                  <a:srgbClr val="00B0F0"/>
                </a:solidFill>
                <a:cs typeface="+mj-cs"/>
              </a:rPr>
              <a:t> הַחִתִּי וְהָאֱמֹרִי הַכְּנַעֲנִי וְהַפְּרִזִּי הַחִוִּי וְהַיְבוּסִי כַּאֲשֶׁר צִוְּךָ יְהוָֹה אֱלֹהֶיךָ: יח   </a:t>
            </a:r>
            <a:r>
              <a:rPr lang="he-IL" sz="3300">
                <a:solidFill>
                  <a:srgbClr val="92D050"/>
                </a:solidFill>
                <a:cs typeface="+mj-cs"/>
              </a:rPr>
              <a:t>לְמַעַן אֲשֶׁר לֹא-יְלַמְּדוּ אֶתְכֶם לַעֲשֹוֹת כְּכֹל תּוֹעֲבֹתָם אֲשֶׁר עָשֹוּ לֵאלֹהֵיהֶם וַחֲטָאתֶם לַיהוָֹה אֱלֹהֵיכֶם</a:t>
            </a:r>
            <a:r>
              <a:rPr lang="he-IL" sz="3300">
                <a:solidFill>
                  <a:srgbClr val="00B0F0"/>
                </a:solidFill>
                <a:cs typeface="+mj-cs"/>
              </a:rPr>
              <a: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7247CB1-5BC2-4DCB-B094-98B5BA2979AA}"/>
                  </a:ext>
                </a:extLst>
              </p14:cNvPr>
              <p14:cNvContentPartPr/>
              <p14:nvPr/>
            </p14:nvContentPartPr>
            <p14:xfrm>
              <a:off x="5588285" y="998197"/>
              <a:ext cx="4202640" cy="167760"/>
            </p14:xfrm>
          </p:contentPart>
        </mc:Choice>
        <mc:Fallback xmlns="">
          <p:pic>
            <p:nvPicPr>
              <p:cNvPr id="4" name="Ink 3">
                <a:extLst>
                  <a:ext uri="{FF2B5EF4-FFF2-40B4-BE49-F238E27FC236}">
                    <a16:creationId xmlns:a16="http://schemas.microsoft.com/office/drawing/2014/main" id="{C7247CB1-5BC2-4DCB-B094-98B5BA2979AA}"/>
                  </a:ext>
                </a:extLst>
              </p:cNvPr>
              <p:cNvPicPr/>
              <p:nvPr/>
            </p:nvPicPr>
            <p:blipFill>
              <a:blip r:embed="rId5"/>
              <a:stretch>
                <a:fillRect/>
              </a:stretch>
            </p:blipFill>
            <p:spPr>
              <a:xfrm>
                <a:off x="5570285" y="980557"/>
                <a:ext cx="42382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D268940-3572-4E1E-831E-7603D34C867F}"/>
                  </a:ext>
                </a:extLst>
              </p14:cNvPr>
              <p14:cNvContentPartPr/>
              <p14:nvPr/>
            </p14:nvContentPartPr>
            <p14:xfrm>
              <a:off x="2754005" y="1084597"/>
              <a:ext cx="2729880" cy="123480"/>
            </p14:xfrm>
          </p:contentPart>
        </mc:Choice>
        <mc:Fallback xmlns="">
          <p:pic>
            <p:nvPicPr>
              <p:cNvPr id="5" name="Ink 4">
                <a:extLst>
                  <a:ext uri="{FF2B5EF4-FFF2-40B4-BE49-F238E27FC236}">
                    <a16:creationId xmlns:a16="http://schemas.microsoft.com/office/drawing/2014/main" id="{7D268940-3572-4E1E-831E-7603D34C867F}"/>
                  </a:ext>
                </a:extLst>
              </p:cNvPr>
              <p:cNvPicPr/>
              <p:nvPr/>
            </p:nvPicPr>
            <p:blipFill>
              <a:blip r:embed="rId7"/>
              <a:stretch>
                <a:fillRect/>
              </a:stretch>
            </p:blipFill>
            <p:spPr>
              <a:xfrm>
                <a:off x="2736365" y="1066957"/>
                <a:ext cx="2765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BCEF7D3-B0C1-4B83-8AD0-8B2D73F8F24E}"/>
                  </a:ext>
                </a:extLst>
              </p14:cNvPr>
              <p14:cNvContentPartPr/>
              <p14:nvPr/>
            </p14:nvContentPartPr>
            <p14:xfrm>
              <a:off x="727205" y="1076317"/>
              <a:ext cx="1094760" cy="91800"/>
            </p14:xfrm>
          </p:contentPart>
        </mc:Choice>
        <mc:Fallback xmlns="">
          <p:pic>
            <p:nvPicPr>
              <p:cNvPr id="7" name="Ink 6">
                <a:extLst>
                  <a:ext uri="{FF2B5EF4-FFF2-40B4-BE49-F238E27FC236}">
                    <a16:creationId xmlns:a16="http://schemas.microsoft.com/office/drawing/2014/main" id="{6BCEF7D3-B0C1-4B83-8AD0-8B2D73F8F24E}"/>
                  </a:ext>
                </a:extLst>
              </p:cNvPr>
              <p:cNvPicPr/>
              <p:nvPr/>
            </p:nvPicPr>
            <p:blipFill>
              <a:blip r:embed="rId9"/>
              <a:stretch>
                <a:fillRect/>
              </a:stretch>
            </p:blipFill>
            <p:spPr>
              <a:xfrm>
                <a:off x="709205" y="1058317"/>
                <a:ext cx="1130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DA01B6FB-66DE-4E46-A778-F78CFB575CF7}"/>
                  </a:ext>
                </a:extLst>
              </p14:cNvPr>
              <p14:cNvContentPartPr/>
              <p14:nvPr/>
            </p14:nvContentPartPr>
            <p14:xfrm>
              <a:off x="9617045" y="1542517"/>
              <a:ext cx="593640" cy="61200"/>
            </p14:xfrm>
          </p:contentPart>
        </mc:Choice>
        <mc:Fallback xmlns="">
          <p:pic>
            <p:nvPicPr>
              <p:cNvPr id="9" name="Ink 8">
                <a:extLst>
                  <a:ext uri="{FF2B5EF4-FFF2-40B4-BE49-F238E27FC236}">
                    <a16:creationId xmlns:a16="http://schemas.microsoft.com/office/drawing/2014/main" id="{DA01B6FB-66DE-4E46-A778-F78CFB575CF7}"/>
                  </a:ext>
                </a:extLst>
              </p:cNvPr>
              <p:cNvPicPr/>
              <p:nvPr/>
            </p:nvPicPr>
            <p:blipFill>
              <a:blip r:embed="rId11"/>
              <a:stretch>
                <a:fillRect/>
              </a:stretch>
            </p:blipFill>
            <p:spPr>
              <a:xfrm>
                <a:off x="9599405" y="1524877"/>
                <a:ext cx="629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45D7D74-B19E-4C31-8769-2EA01EB5B8C0}"/>
                  </a:ext>
                </a:extLst>
              </p14:cNvPr>
              <p14:cNvContentPartPr/>
              <p14:nvPr/>
            </p14:nvContentPartPr>
            <p14:xfrm>
              <a:off x="9261365" y="1539277"/>
              <a:ext cx="63360" cy="89280"/>
            </p14:xfrm>
          </p:contentPart>
        </mc:Choice>
        <mc:Fallback xmlns="">
          <p:pic>
            <p:nvPicPr>
              <p:cNvPr id="11" name="Ink 10">
                <a:extLst>
                  <a:ext uri="{FF2B5EF4-FFF2-40B4-BE49-F238E27FC236}">
                    <a16:creationId xmlns:a16="http://schemas.microsoft.com/office/drawing/2014/main" id="{045D7D74-B19E-4C31-8769-2EA01EB5B8C0}"/>
                  </a:ext>
                </a:extLst>
              </p:cNvPr>
              <p:cNvPicPr/>
              <p:nvPr/>
            </p:nvPicPr>
            <p:blipFill>
              <a:blip r:embed="rId13"/>
              <a:stretch>
                <a:fillRect/>
              </a:stretch>
            </p:blipFill>
            <p:spPr>
              <a:xfrm>
                <a:off x="9243725" y="1521277"/>
                <a:ext cx="99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3821110B-F19B-4580-B33A-D83DF0572A4B}"/>
                  </a:ext>
                </a:extLst>
              </p14:cNvPr>
              <p14:cNvContentPartPr/>
              <p14:nvPr/>
            </p14:nvContentPartPr>
            <p14:xfrm>
              <a:off x="667085" y="1503277"/>
              <a:ext cx="8562240" cy="97200"/>
            </p14:xfrm>
          </p:contentPart>
        </mc:Choice>
        <mc:Fallback xmlns="">
          <p:pic>
            <p:nvPicPr>
              <p:cNvPr id="12" name="Ink 11">
                <a:extLst>
                  <a:ext uri="{FF2B5EF4-FFF2-40B4-BE49-F238E27FC236}">
                    <a16:creationId xmlns:a16="http://schemas.microsoft.com/office/drawing/2014/main" id="{3821110B-F19B-4580-B33A-D83DF0572A4B}"/>
                  </a:ext>
                </a:extLst>
              </p:cNvPr>
              <p:cNvPicPr/>
              <p:nvPr/>
            </p:nvPicPr>
            <p:blipFill>
              <a:blip r:embed="rId15"/>
              <a:stretch>
                <a:fillRect/>
              </a:stretch>
            </p:blipFill>
            <p:spPr>
              <a:xfrm>
                <a:off x="649085" y="1485277"/>
                <a:ext cx="8597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216388CE-3E51-4B5A-84FA-0D969FBD1ED4}"/>
                  </a:ext>
                </a:extLst>
              </p14:cNvPr>
              <p14:cNvContentPartPr/>
              <p14:nvPr/>
            </p14:nvContentPartPr>
            <p14:xfrm>
              <a:off x="666725" y="1097917"/>
              <a:ext cx="1125360" cy="506880"/>
            </p14:xfrm>
          </p:contentPart>
        </mc:Choice>
        <mc:Fallback xmlns="">
          <p:pic>
            <p:nvPicPr>
              <p:cNvPr id="13" name="Ink 12">
                <a:extLst>
                  <a:ext uri="{FF2B5EF4-FFF2-40B4-BE49-F238E27FC236}">
                    <a16:creationId xmlns:a16="http://schemas.microsoft.com/office/drawing/2014/main" id="{216388CE-3E51-4B5A-84FA-0D969FBD1ED4}"/>
                  </a:ext>
                </a:extLst>
              </p:cNvPr>
              <p:cNvPicPr/>
              <p:nvPr/>
            </p:nvPicPr>
            <p:blipFill>
              <a:blip r:embed="rId17"/>
              <a:stretch>
                <a:fillRect/>
              </a:stretch>
            </p:blipFill>
            <p:spPr>
              <a:xfrm>
                <a:off x="649085" y="1080277"/>
                <a:ext cx="116100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36EBDAE1-7D17-43AC-A0F7-D2A16BAC4FEF}"/>
                  </a:ext>
                </a:extLst>
              </p14:cNvPr>
              <p14:cNvContentPartPr/>
              <p14:nvPr/>
            </p14:nvContentPartPr>
            <p14:xfrm>
              <a:off x="7282445" y="1528117"/>
              <a:ext cx="3056760" cy="682560"/>
            </p14:xfrm>
          </p:contentPart>
        </mc:Choice>
        <mc:Fallback xmlns="">
          <p:pic>
            <p:nvPicPr>
              <p:cNvPr id="14" name="Ink 13">
                <a:extLst>
                  <a:ext uri="{FF2B5EF4-FFF2-40B4-BE49-F238E27FC236}">
                    <a16:creationId xmlns:a16="http://schemas.microsoft.com/office/drawing/2014/main" id="{36EBDAE1-7D17-43AC-A0F7-D2A16BAC4FEF}"/>
                  </a:ext>
                </a:extLst>
              </p:cNvPr>
              <p:cNvPicPr/>
              <p:nvPr/>
            </p:nvPicPr>
            <p:blipFill>
              <a:blip r:embed="rId19"/>
              <a:stretch>
                <a:fillRect/>
              </a:stretch>
            </p:blipFill>
            <p:spPr>
              <a:xfrm>
                <a:off x="7264445" y="1510117"/>
                <a:ext cx="3092400" cy="718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6A31FC18-1DF9-44B2-B3C0-CA4109B98D77}"/>
                  </a:ext>
                </a:extLst>
              </p14:cNvPr>
              <p14:cNvContentPartPr/>
              <p14:nvPr/>
            </p14:nvContentPartPr>
            <p14:xfrm>
              <a:off x="4474445" y="2117797"/>
              <a:ext cx="2787840" cy="57960"/>
            </p14:xfrm>
          </p:contentPart>
        </mc:Choice>
        <mc:Fallback xmlns="">
          <p:pic>
            <p:nvPicPr>
              <p:cNvPr id="15" name="Ink 14">
                <a:extLst>
                  <a:ext uri="{FF2B5EF4-FFF2-40B4-BE49-F238E27FC236}">
                    <a16:creationId xmlns:a16="http://schemas.microsoft.com/office/drawing/2014/main" id="{6A31FC18-1DF9-44B2-B3C0-CA4109B98D77}"/>
                  </a:ext>
                </a:extLst>
              </p:cNvPr>
              <p:cNvPicPr/>
              <p:nvPr/>
            </p:nvPicPr>
            <p:blipFill>
              <a:blip r:embed="rId21"/>
              <a:stretch>
                <a:fillRect/>
              </a:stretch>
            </p:blipFill>
            <p:spPr>
              <a:xfrm>
                <a:off x="4456445" y="2099797"/>
                <a:ext cx="2823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A0499F20-7DA5-4E0A-9D88-846146FDD46C}"/>
                  </a:ext>
                </a:extLst>
              </p14:cNvPr>
              <p14:cNvContentPartPr/>
              <p14:nvPr/>
            </p14:nvContentPartPr>
            <p14:xfrm>
              <a:off x="2899805" y="2172877"/>
              <a:ext cx="1492560" cy="78480"/>
            </p14:xfrm>
          </p:contentPart>
        </mc:Choice>
        <mc:Fallback xmlns="">
          <p:pic>
            <p:nvPicPr>
              <p:cNvPr id="16" name="Ink 15">
                <a:extLst>
                  <a:ext uri="{FF2B5EF4-FFF2-40B4-BE49-F238E27FC236}">
                    <a16:creationId xmlns:a16="http://schemas.microsoft.com/office/drawing/2014/main" id="{A0499F20-7DA5-4E0A-9D88-846146FDD46C}"/>
                  </a:ext>
                </a:extLst>
              </p:cNvPr>
              <p:cNvPicPr/>
              <p:nvPr/>
            </p:nvPicPr>
            <p:blipFill>
              <a:blip r:embed="rId23"/>
              <a:stretch>
                <a:fillRect/>
              </a:stretch>
            </p:blipFill>
            <p:spPr>
              <a:xfrm>
                <a:off x="2882165" y="2155237"/>
                <a:ext cx="1528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206EB0E6-CEF1-44A1-BBB8-12869C1CB307}"/>
                  </a:ext>
                </a:extLst>
              </p14:cNvPr>
              <p14:cNvContentPartPr/>
              <p14:nvPr/>
            </p14:nvContentPartPr>
            <p14:xfrm>
              <a:off x="517325" y="2078197"/>
              <a:ext cx="1751400" cy="83520"/>
            </p14:xfrm>
          </p:contentPart>
        </mc:Choice>
        <mc:Fallback xmlns="">
          <p:pic>
            <p:nvPicPr>
              <p:cNvPr id="17" name="Ink 16">
                <a:extLst>
                  <a:ext uri="{FF2B5EF4-FFF2-40B4-BE49-F238E27FC236}">
                    <a16:creationId xmlns:a16="http://schemas.microsoft.com/office/drawing/2014/main" id="{206EB0E6-CEF1-44A1-BBB8-12869C1CB307}"/>
                  </a:ext>
                </a:extLst>
              </p:cNvPr>
              <p:cNvPicPr/>
              <p:nvPr/>
            </p:nvPicPr>
            <p:blipFill>
              <a:blip r:embed="rId25"/>
              <a:stretch>
                <a:fillRect/>
              </a:stretch>
            </p:blipFill>
            <p:spPr>
              <a:xfrm>
                <a:off x="499325" y="2060197"/>
                <a:ext cx="1787040" cy="119160"/>
              </a:xfrm>
              <a:prstGeom prst="rect">
                <a:avLst/>
              </a:prstGeom>
            </p:spPr>
          </p:pic>
        </mc:Fallback>
      </mc:AlternateContent>
      <p:grpSp>
        <p:nvGrpSpPr>
          <p:cNvPr id="20" name="Group 19">
            <a:extLst>
              <a:ext uri="{FF2B5EF4-FFF2-40B4-BE49-F238E27FC236}">
                <a16:creationId xmlns:a16="http://schemas.microsoft.com/office/drawing/2014/main" id="{9601A0FF-0999-462F-A303-17CD5B91E4C5}"/>
              </a:ext>
            </a:extLst>
          </p:cNvPr>
          <p:cNvGrpSpPr/>
          <p:nvPr/>
        </p:nvGrpSpPr>
        <p:grpSpPr>
          <a:xfrm>
            <a:off x="5529965" y="2572477"/>
            <a:ext cx="4585680" cy="104760"/>
            <a:chOff x="5529965" y="2572477"/>
            <a:chExt cx="4585680" cy="104760"/>
          </a:xfrm>
        </p:grpSpPr>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41105AEF-2F1F-45F1-83B8-E0A675E80E3E}"/>
                    </a:ext>
                  </a:extLst>
                </p14:cNvPr>
                <p14:cNvContentPartPr/>
                <p14:nvPr/>
              </p14:nvContentPartPr>
              <p14:xfrm>
                <a:off x="8550365" y="2601277"/>
                <a:ext cx="1565280" cy="75960"/>
              </p14:xfrm>
            </p:contentPart>
          </mc:Choice>
          <mc:Fallback xmlns="">
            <p:pic>
              <p:nvPicPr>
                <p:cNvPr id="18" name="Ink 17">
                  <a:extLst>
                    <a:ext uri="{FF2B5EF4-FFF2-40B4-BE49-F238E27FC236}">
                      <a16:creationId xmlns:a16="http://schemas.microsoft.com/office/drawing/2014/main" id="{41105AEF-2F1F-45F1-83B8-E0A675E80E3E}"/>
                    </a:ext>
                  </a:extLst>
                </p:cNvPr>
                <p:cNvPicPr/>
                <p:nvPr/>
              </p:nvPicPr>
              <p:blipFill>
                <a:blip r:embed="rId27"/>
                <a:stretch>
                  <a:fillRect/>
                </a:stretch>
              </p:blipFill>
              <p:spPr>
                <a:xfrm>
                  <a:off x="8532725" y="2583637"/>
                  <a:ext cx="16009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6F04780D-6FA7-4F3F-A065-140C42F71FF1}"/>
                    </a:ext>
                  </a:extLst>
                </p14:cNvPr>
                <p14:cNvContentPartPr/>
                <p14:nvPr/>
              </p14:nvContentPartPr>
              <p14:xfrm>
                <a:off x="5529965" y="2572477"/>
                <a:ext cx="2952720" cy="104400"/>
              </p14:xfrm>
            </p:contentPart>
          </mc:Choice>
          <mc:Fallback xmlns="">
            <p:pic>
              <p:nvPicPr>
                <p:cNvPr id="19" name="Ink 18">
                  <a:extLst>
                    <a:ext uri="{FF2B5EF4-FFF2-40B4-BE49-F238E27FC236}">
                      <a16:creationId xmlns:a16="http://schemas.microsoft.com/office/drawing/2014/main" id="{6F04780D-6FA7-4F3F-A065-140C42F71FF1}"/>
                    </a:ext>
                  </a:extLst>
                </p:cNvPr>
                <p:cNvPicPr/>
                <p:nvPr/>
              </p:nvPicPr>
              <p:blipFill>
                <a:blip r:embed="rId29"/>
                <a:stretch>
                  <a:fillRect/>
                </a:stretch>
              </p:blipFill>
              <p:spPr>
                <a:xfrm>
                  <a:off x="5511965" y="2554477"/>
                  <a:ext cx="2988360" cy="14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C7D7EF9B-F560-456E-98A3-6BEFBC41A6A6}"/>
                  </a:ext>
                </a:extLst>
              </p14:cNvPr>
              <p14:cNvContentPartPr/>
              <p14:nvPr/>
            </p14:nvContentPartPr>
            <p14:xfrm>
              <a:off x="4270325" y="2537917"/>
              <a:ext cx="1348920" cy="45000"/>
            </p14:xfrm>
          </p:contentPart>
        </mc:Choice>
        <mc:Fallback xmlns="">
          <p:pic>
            <p:nvPicPr>
              <p:cNvPr id="21" name="Ink 20">
                <a:extLst>
                  <a:ext uri="{FF2B5EF4-FFF2-40B4-BE49-F238E27FC236}">
                    <a16:creationId xmlns:a16="http://schemas.microsoft.com/office/drawing/2014/main" id="{C7D7EF9B-F560-456E-98A3-6BEFBC41A6A6}"/>
                  </a:ext>
                </a:extLst>
              </p:cNvPr>
              <p:cNvPicPr/>
              <p:nvPr/>
            </p:nvPicPr>
            <p:blipFill>
              <a:blip r:embed="rId31"/>
              <a:stretch>
                <a:fillRect/>
              </a:stretch>
            </p:blipFill>
            <p:spPr>
              <a:xfrm>
                <a:off x="4252325" y="2520277"/>
                <a:ext cx="1384560" cy="80640"/>
              </a:xfrm>
              <a:prstGeom prst="rect">
                <a:avLst/>
              </a:prstGeom>
            </p:spPr>
          </p:pic>
        </mc:Fallback>
      </mc:AlternateContent>
      <p:grpSp>
        <p:nvGrpSpPr>
          <p:cNvPr id="25" name="Group 24">
            <a:extLst>
              <a:ext uri="{FF2B5EF4-FFF2-40B4-BE49-F238E27FC236}">
                <a16:creationId xmlns:a16="http://schemas.microsoft.com/office/drawing/2014/main" id="{D93FA56B-F164-4677-ABB1-6EA348B919A4}"/>
              </a:ext>
            </a:extLst>
          </p:cNvPr>
          <p:cNvGrpSpPr/>
          <p:nvPr/>
        </p:nvGrpSpPr>
        <p:grpSpPr>
          <a:xfrm>
            <a:off x="120965" y="2544397"/>
            <a:ext cx="3515760" cy="153000"/>
            <a:chOff x="120965" y="2544397"/>
            <a:chExt cx="3515760" cy="153000"/>
          </a:xfrm>
        </p:grpSpPr>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4F4CBBCC-FA3B-459F-ACA4-FFE12AC94C6D}"/>
                    </a:ext>
                  </a:extLst>
                </p14:cNvPr>
                <p14:cNvContentPartPr/>
                <p14:nvPr/>
              </p14:nvContentPartPr>
              <p14:xfrm>
                <a:off x="2157485" y="2544397"/>
                <a:ext cx="1479240" cy="55800"/>
              </p14:xfrm>
            </p:contentPart>
          </mc:Choice>
          <mc:Fallback xmlns="">
            <p:pic>
              <p:nvPicPr>
                <p:cNvPr id="22" name="Ink 21">
                  <a:extLst>
                    <a:ext uri="{FF2B5EF4-FFF2-40B4-BE49-F238E27FC236}">
                      <a16:creationId xmlns:a16="http://schemas.microsoft.com/office/drawing/2014/main" id="{4F4CBBCC-FA3B-459F-ACA4-FFE12AC94C6D}"/>
                    </a:ext>
                  </a:extLst>
                </p:cNvPr>
                <p:cNvPicPr/>
                <p:nvPr/>
              </p:nvPicPr>
              <p:blipFill>
                <a:blip r:embed="rId33"/>
                <a:stretch>
                  <a:fillRect/>
                </a:stretch>
              </p:blipFill>
              <p:spPr>
                <a:xfrm>
                  <a:off x="2139845" y="2526757"/>
                  <a:ext cx="1514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1DED46CC-61A6-4F9C-AF5F-B70D81B028D3}"/>
                    </a:ext>
                  </a:extLst>
                </p14:cNvPr>
                <p14:cNvContentPartPr/>
                <p14:nvPr/>
              </p14:nvContentPartPr>
              <p14:xfrm>
                <a:off x="1375925" y="2648077"/>
                <a:ext cx="612720" cy="49320"/>
              </p14:xfrm>
            </p:contentPart>
          </mc:Choice>
          <mc:Fallback xmlns="">
            <p:pic>
              <p:nvPicPr>
                <p:cNvPr id="23" name="Ink 22">
                  <a:extLst>
                    <a:ext uri="{FF2B5EF4-FFF2-40B4-BE49-F238E27FC236}">
                      <a16:creationId xmlns:a16="http://schemas.microsoft.com/office/drawing/2014/main" id="{1DED46CC-61A6-4F9C-AF5F-B70D81B028D3}"/>
                    </a:ext>
                  </a:extLst>
                </p:cNvPr>
                <p:cNvPicPr/>
                <p:nvPr/>
              </p:nvPicPr>
              <p:blipFill>
                <a:blip r:embed="rId35"/>
                <a:stretch>
                  <a:fillRect/>
                </a:stretch>
              </p:blipFill>
              <p:spPr>
                <a:xfrm>
                  <a:off x="1358285" y="2630437"/>
                  <a:ext cx="648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FACF4C51-E358-487E-9DDC-96A744474BD1}"/>
                    </a:ext>
                  </a:extLst>
                </p14:cNvPr>
                <p14:cNvContentPartPr/>
                <p14:nvPr/>
              </p14:nvContentPartPr>
              <p14:xfrm>
                <a:off x="120965" y="2577877"/>
                <a:ext cx="1176480" cy="87840"/>
              </p14:xfrm>
            </p:contentPart>
          </mc:Choice>
          <mc:Fallback xmlns="">
            <p:pic>
              <p:nvPicPr>
                <p:cNvPr id="24" name="Ink 23">
                  <a:extLst>
                    <a:ext uri="{FF2B5EF4-FFF2-40B4-BE49-F238E27FC236}">
                      <a16:creationId xmlns:a16="http://schemas.microsoft.com/office/drawing/2014/main" id="{FACF4C51-E358-487E-9DDC-96A744474BD1}"/>
                    </a:ext>
                  </a:extLst>
                </p:cNvPr>
                <p:cNvPicPr/>
                <p:nvPr/>
              </p:nvPicPr>
              <p:blipFill>
                <a:blip r:embed="rId37"/>
                <a:stretch>
                  <a:fillRect/>
                </a:stretch>
              </p:blipFill>
              <p:spPr>
                <a:xfrm>
                  <a:off x="102965" y="2560237"/>
                  <a:ext cx="1212120" cy="12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F77820C2-055A-417A-BE0A-4D4F12264597}"/>
                  </a:ext>
                </a:extLst>
              </p14:cNvPr>
              <p14:cNvContentPartPr/>
              <p14:nvPr/>
            </p14:nvContentPartPr>
            <p14:xfrm>
              <a:off x="5605925" y="3047317"/>
              <a:ext cx="4517280" cy="123120"/>
            </p14:xfrm>
          </p:contentPart>
        </mc:Choice>
        <mc:Fallback xmlns="">
          <p:pic>
            <p:nvPicPr>
              <p:cNvPr id="26" name="Ink 25">
                <a:extLst>
                  <a:ext uri="{FF2B5EF4-FFF2-40B4-BE49-F238E27FC236}">
                    <a16:creationId xmlns:a16="http://schemas.microsoft.com/office/drawing/2014/main" id="{F77820C2-055A-417A-BE0A-4D4F12264597}"/>
                  </a:ext>
                </a:extLst>
              </p:cNvPr>
              <p:cNvPicPr/>
              <p:nvPr/>
            </p:nvPicPr>
            <p:blipFill>
              <a:blip r:embed="rId39"/>
              <a:stretch>
                <a:fillRect/>
              </a:stretch>
            </p:blipFill>
            <p:spPr>
              <a:xfrm>
                <a:off x="5587925" y="3029677"/>
                <a:ext cx="4552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7542F9BE-B269-4DD8-BF05-8DC455FA5DC8}"/>
                  </a:ext>
                </a:extLst>
              </p14:cNvPr>
              <p14:cNvContentPartPr/>
              <p14:nvPr/>
            </p14:nvContentPartPr>
            <p14:xfrm>
              <a:off x="5063765" y="3066397"/>
              <a:ext cx="631440" cy="55440"/>
            </p14:xfrm>
          </p:contentPart>
        </mc:Choice>
        <mc:Fallback xmlns="">
          <p:pic>
            <p:nvPicPr>
              <p:cNvPr id="27" name="Ink 26">
                <a:extLst>
                  <a:ext uri="{FF2B5EF4-FFF2-40B4-BE49-F238E27FC236}">
                    <a16:creationId xmlns:a16="http://schemas.microsoft.com/office/drawing/2014/main" id="{7542F9BE-B269-4DD8-BF05-8DC455FA5DC8}"/>
                  </a:ext>
                </a:extLst>
              </p:cNvPr>
              <p:cNvPicPr/>
              <p:nvPr/>
            </p:nvPicPr>
            <p:blipFill>
              <a:blip r:embed="rId41"/>
              <a:stretch>
                <a:fillRect/>
              </a:stretch>
            </p:blipFill>
            <p:spPr>
              <a:xfrm>
                <a:off x="5045765" y="3048757"/>
                <a:ext cx="667080" cy="91080"/>
              </a:xfrm>
              <a:prstGeom prst="rect">
                <a:avLst/>
              </a:prstGeom>
            </p:spPr>
          </p:pic>
        </mc:Fallback>
      </mc:AlternateContent>
      <p:grpSp>
        <p:nvGrpSpPr>
          <p:cNvPr id="34" name="Group 33">
            <a:extLst>
              <a:ext uri="{FF2B5EF4-FFF2-40B4-BE49-F238E27FC236}">
                <a16:creationId xmlns:a16="http://schemas.microsoft.com/office/drawing/2014/main" id="{9DD359F0-0E59-4373-A889-FEE811893B96}"/>
              </a:ext>
            </a:extLst>
          </p:cNvPr>
          <p:cNvGrpSpPr/>
          <p:nvPr/>
        </p:nvGrpSpPr>
        <p:grpSpPr>
          <a:xfrm>
            <a:off x="361445" y="3057397"/>
            <a:ext cx="4749120" cy="189360"/>
            <a:chOff x="361445" y="3057397"/>
            <a:chExt cx="4749120" cy="189360"/>
          </a:xfrm>
        </p:grpSpPr>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F2594837-C148-4DAE-B186-B7D0849892AA}"/>
                    </a:ext>
                  </a:extLst>
                </p14:cNvPr>
                <p14:cNvContentPartPr/>
                <p14:nvPr/>
              </p14:nvContentPartPr>
              <p14:xfrm>
                <a:off x="3975485" y="3087637"/>
                <a:ext cx="1135080" cy="76320"/>
              </p14:xfrm>
            </p:contentPart>
          </mc:Choice>
          <mc:Fallback xmlns="">
            <p:pic>
              <p:nvPicPr>
                <p:cNvPr id="28" name="Ink 27">
                  <a:extLst>
                    <a:ext uri="{FF2B5EF4-FFF2-40B4-BE49-F238E27FC236}">
                      <a16:creationId xmlns:a16="http://schemas.microsoft.com/office/drawing/2014/main" id="{F2594837-C148-4DAE-B186-B7D0849892AA}"/>
                    </a:ext>
                  </a:extLst>
                </p:cNvPr>
                <p:cNvPicPr/>
                <p:nvPr/>
              </p:nvPicPr>
              <p:blipFill>
                <a:blip r:embed="rId43"/>
                <a:stretch>
                  <a:fillRect/>
                </a:stretch>
              </p:blipFill>
              <p:spPr>
                <a:xfrm>
                  <a:off x="3957485" y="3069997"/>
                  <a:ext cx="1170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3DFA50F7-5F35-4F00-99B4-0A145A5E2D1F}"/>
                    </a:ext>
                  </a:extLst>
                </p14:cNvPr>
                <p14:cNvContentPartPr/>
                <p14:nvPr/>
              </p14:nvContentPartPr>
              <p14:xfrm>
                <a:off x="2773805" y="3094837"/>
                <a:ext cx="1016640" cy="66240"/>
              </p14:xfrm>
            </p:contentPart>
          </mc:Choice>
          <mc:Fallback xmlns="">
            <p:pic>
              <p:nvPicPr>
                <p:cNvPr id="29" name="Ink 28">
                  <a:extLst>
                    <a:ext uri="{FF2B5EF4-FFF2-40B4-BE49-F238E27FC236}">
                      <a16:creationId xmlns:a16="http://schemas.microsoft.com/office/drawing/2014/main" id="{3DFA50F7-5F35-4F00-99B4-0A145A5E2D1F}"/>
                    </a:ext>
                  </a:extLst>
                </p:cNvPr>
                <p:cNvPicPr/>
                <p:nvPr/>
              </p:nvPicPr>
              <p:blipFill>
                <a:blip r:embed="rId45"/>
                <a:stretch>
                  <a:fillRect/>
                </a:stretch>
              </p:blipFill>
              <p:spPr>
                <a:xfrm>
                  <a:off x="2755805" y="3076837"/>
                  <a:ext cx="1052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745BFDF0-7059-45F6-9E4A-797CF3661A13}"/>
                    </a:ext>
                  </a:extLst>
                </p14:cNvPr>
                <p14:cNvContentPartPr/>
                <p14:nvPr/>
              </p14:nvContentPartPr>
              <p14:xfrm>
                <a:off x="1801805" y="3057397"/>
                <a:ext cx="842760" cy="133560"/>
              </p14:xfrm>
            </p:contentPart>
          </mc:Choice>
          <mc:Fallback xmlns="">
            <p:pic>
              <p:nvPicPr>
                <p:cNvPr id="31" name="Ink 30">
                  <a:extLst>
                    <a:ext uri="{FF2B5EF4-FFF2-40B4-BE49-F238E27FC236}">
                      <a16:creationId xmlns:a16="http://schemas.microsoft.com/office/drawing/2014/main" id="{745BFDF0-7059-45F6-9E4A-797CF3661A13}"/>
                    </a:ext>
                  </a:extLst>
                </p:cNvPr>
                <p:cNvPicPr/>
                <p:nvPr/>
              </p:nvPicPr>
              <p:blipFill>
                <a:blip r:embed="rId47"/>
                <a:stretch>
                  <a:fillRect/>
                </a:stretch>
              </p:blipFill>
              <p:spPr>
                <a:xfrm>
                  <a:off x="1783805" y="3039757"/>
                  <a:ext cx="8784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F997B643-BE06-4A45-8421-A55E0D8237F9}"/>
                    </a:ext>
                  </a:extLst>
                </p14:cNvPr>
                <p14:cNvContentPartPr/>
                <p14:nvPr/>
              </p14:nvContentPartPr>
              <p14:xfrm>
                <a:off x="361445" y="3085477"/>
                <a:ext cx="1213560" cy="161280"/>
              </p14:xfrm>
            </p:contentPart>
          </mc:Choice>
          <mc:Fallback xmlns="">
            <p:pic>
              <p:nvPicPr>
                <p:cNvPr id="33" name="Ink 32">
                  <a:extLst>
                    <a:ext uri="{FF2B5EF4-FFF2-40B4-BE49-F238E27FC236}">
                      <a16:creationId xmlns:a16="http://schemas.microsoft.com/office/drawing/2014/main" id="{F997B643-BE06-4A45-8421-A55E0D8237F9}"/>
                    </a:ext>
                  </a:extLst>
                </p:cNvPr>
                <p:cNvPicPr/>
                <p:nvPr/>
              </p:nvPicPr>
              <p:blipFill>
                <a:blip r:embed="rId49"/>
                <a:stretch>
                  <a:fillRect/>
                </a:stretch>
              </p:blipFill>
              <p:spPr>
                <a:xfrm>
                  <a:off x="343805" y="3067477"/>
                  <a:ext cx="1249200" cy="19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4CD98713-9FE3-47D4-BAB1-93318EE07C43}"/>
                  </a:ext>
                </a:extLst>
              </p14:cNvPr>
              <p14:cNvContentPartPr/>
              <p14:nvPr/>
            </p14:nvContentPartPr>
            <p14:xfrm>
              <a:off x="8054645" y="3569677"/>
              <a:ext cx="2054880" cy="75960"/>
            </p14:xfrm>
          </p:contentPart>
        </mc:Choice>
        <mc:Fallback xmlns="">
          <p:pic>
            <p:nvPicPr>
              <p:cNvPr id="35" name="Ink 34">
                <a:extLst>
                  <a:ext uri="{FF2B5EF4-FFF2-40B4-BE49-F238E27FC236}">
                    <a16:creationId xmlns:a16="http://schemas.microsoft.com/office/drawing/2014/main" id="{4CD98713-9FE3-47D4-BAB1-93318EE07C43}"/>
                  </a:ext>
                </a:extLst>
              </p:cNvPr>
              <p:cNvPicPr/>
              <p:nvPr/>
            </p:nvPicPr>
            <p:blipFill>
              <a:blip r:embed="rId51"/>
              <a:stretch>
                <a:fillRect/>
              </a:stretch>
            </p:blipFill>
            <p:spPr>
              <a:xfrm>
                <a:off x="8037005" y="3551677"/>
                <a:ext cx="2090520" cy="111600"/>
              </a:xfrm>
              <a:prstGeom prst="rect">
                <a:avLst/>
              </a:prstGeom>
            </p:spPr>
          </p:pic>
        </mc:Fallback>
      </mc:AlternateContent>
      <p:grpSp>
        <p:nvGrpSpPr>
          <p:cNvPr id="40" name="Group 39">
            <a:extLst>
              <a:ext uri="{FF2B5EF4-FFF2-40B4-BE49-F238E27FC236}">
                <a16:creationId xmlns:a16="http://schemas.microsoft.com/office/drawing/2014/main" id="{401484F8-EDD9-4ECF-82F6-539DFA357579}"/>
              </a:ext>
            </a:extLst>
          </p:cNvPr>
          <p:cNvGrpSpPr/>
          <p:nvPr/>
        </p:nvGrpSpPr>
        <p:grpSpPr>
          <a:xfrm>
            <a:off x="237245" y="3505237"/>
            <a:ext cx="7022520" cy="195840"/>
            <a:chOff x="237245" y="3505237"/>
            <a:chExt cx="7022520" cy="195840"/>
          </a:xfrm>
        </p:grpSpPr>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A802882C-8887-48F2-851C-C987A819760F}"/>
                    </a:ext>
                  </a:extLst>
                </p14:cNvPr>
                <p14:cNvContentPartPr/>
                <p14:nvPr/>
              </p14:nvContentPartPr>
              <p14:xfrm>
                <a:off x="4349885" y="3505237"/>
                <a:ext cx="2909880" cy="141480"/>
              </p14:xfrm>
            </p:contentPart>
          </mc:Choice>
          <mc:Fallback xmlns="">
            <p:pic>
              <p:nvPicPr>
                <p:cNvPr id="36" name="Ink 35">
                  <a:extLst>
                    <a:ext uri="{FF2B5EF4-FFF2-40B4-BE49-F238E27FC236}">
                      <a16:creationId xmlns:a16="http://schemas.microsoft.com/office/drawing/2014/main" id="{A802882C-8887-48F2-851C-C987A819760F}"/>
                    </a:ext>
                  </a:extLst>
                </p:cNvPr>
                <p:cNvPicPr/>
                <p:nvPr/>
              </p:nvPicPr>
              <p:blipFill>
                <a:blip r:embed="rId53"/>
                <a:stretch>
                  <a:fillRect/>
                </a:stretch>
              </p:blipFill>
              <p:spPr>
                <a:xfrm>
                  <a:off x="4332245" y="3487597"/>
                  <a:ext cx="29455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DE7B0838-BE13-4C03-BE3B-15EFF7343968}"/>
                    </a:ext>
                  </a:extLst>
                </p14:cNvPr>
                <p14:cNvContentPartPr/>
                <p14:nvPr/>
              </p14:nvContentPartPr>
              <p14:xfrm>
                <a:off x="3312005" y="3604957"/>
                <a:ext cx="1044360" cy="66240"/>
              </p14:xfrm>
            </p:contentPart>
          </mc:Choice>
          <mc:Fallback xmlns="">
            <p:pic>
              <p:nvPicPr>
                <p:cNvPr id="37" name="Ink 36">
                  <a:extLst>
                    <a:ext uri="{FF2B5EF4-FFF2-40B4-BE49-F238E27FC236}">
                      <a16:creationId xmlns:a16="http://schemas.microsoft.com/office/drawing/2014/main" id="{DE7B0838-BE13-4C03-BE3B-15EFF7343968}"/>
                    </a:ext>
                  </a:extLst>
                </p:cNvPr>
                <p:cNvPicPr/>
                <p:nvPr/>
              </p:nvPicPr>
              <p:blipFill>
                <a:blip r:embed="rId55"/>
                <a:stretch>
                  <a:fillRect/>
                </a:stretch>
              </p:blipFill>
              <p:spPr>
                <a:xfrm>
                  <a:off x="3294005" y="3586957"/>
                  <a:ext cx="1080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D066FB0B-C484-4626-99A6-C7051EA6D0A2}"/>
                    </a:ext>
                  </a:extLst>
                </p14:cNvPr>
                <p14:cNvContentPartPr/>
                <p14:nvPr/>
              </p14:nvContentPartPr>
              <p14:xfrm>
                <a:off x="237245" y="3600277"/>
                <a:ext cx="2886840" cy="100800"/>
              </p14:xfrm>
            </p:contentPart>
          </mc:Choice>
          <mc:Fallback xmlns="">
            <p:pic>
              <p:nvPicPr>
                <p:cNvPr id="39" name="Ink 38">
                  <a:extLst>
                    <a:ext uri="{FF2B5EF4-FFF2-40B4-BE49-F238E27FC236}">
                      <a16:creationId xmlns:a16="http://schemas.microsoft.com/office/drawing/2014/main" id="{D066FB0B-C484-4626-99A6-C7051EA6D0A2}"/>
                    </a:ext>
                  </a:extLst>
                </p:cNvPr>
                <p:cNvPicPr/>
                <p:nvPr/>
              </p:nvPicPr>
              <p:blipFill>
                <a:blip r:embed="rId57"/>
                <a:stretch>
                  <a:fillRect/>
                </a:stretch>
              </p:blipFill>
              <p:spPr>
                <a:xfrm>
                  <a:off x="219245" y="3582277"/>
                  <a:ext cx="2922480" cy="13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73204CB6-0085-4D75-A420-88BDF3B456E5}"/>
                  </a:ext>
                </a:extLst>
              </p14:cNvPr>
              <p14:cNvContentPartPr/>
              <p14:nvPr/>
            </p14:nvContentPartPr>
            <p14:xfrm>
              <a:off x="10181525" y="4130557"/>
              <a:ext cx="50400" cy="59400"/>
            </p14:xfrm>
          </p:contentPart>
        </mc:Choice>
        <mc:Fallback xmlns="">
          <p:pic>
            <p:nvPicPr>
              <p:cNvPr id="41" name="Ink 40">
                <a:extLst>
                  <a:ext uri="{FF2B5EF4-FFF2-40B4-BE49-F238E27FC236}">
                    <a16:creationId xmlns:a16="http://schemas.microsoft.com/office/drawing/2014/main" id="{73204CB6-0085-4D75-A420-88BDF3B456E5}"/>
                  </a:ext>
                </a:extLst>
              </p:cNvPr>
              <p:cNvPicPr/>
              <p:nvPr/>
            </p:nvPicPr>
            <p:blipFill>
              <a:blip r:embed="rId59"/>
              <a:stretch>
                <a:fillRect/>
              </a:stretch>
            </p:blipFill>
            <p:spPr>
              <a:xfrm>
                <a:off x="10163525" y="4112917"/>
                <a:ext cx="86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6CD9D56B-578D-4608-AE44-EF2B1214D644}"/>
                  </a:ext>
                </a:extLst>
              </p14:cNvPr>
              <p14:cNvContentPartPr/>
              <p14:nvPr/>
            </p14:nvContentPartPr>
            <p14:xfrm>
              <a:off x="7129805" y="4099237"/>
              <a:ext cx="3043800" cy="77040"/>
            </p14:xfrm>
          </p:contentPart>
        </mc:Choice>
        <mc:Fallback xmlns="">
          <p:pic>
            <p:nvPicPr>
              <p:cNvPr id="42" name="Ink 41">
                <a:extLst>
                  <a:ext uri="{FF2B5EF4-FFF2-40B4-BE49-F238E27FC236}">
                    <a16:creationId xmlns:a16="http://schemas.microsoft.com/office/drawing/2014/main" id="{6CD9D56B-578D-4608-AE44-EF2B1214D644}"/>
                  </a:ext>
                </a:extLst>
              </p:cNvPr>
              <p:cNvPicPr/>
              <p:nvPr/>
            </p:nvPicPr>
            <p:blipFill>
              <a:blip r:embed="rId61"/>
              <a:stretch>
                <a:fillRect/>
              </a:stretch>
            </p:blipFill>
            <p:spPr>
              <a:xfrm>
                <a:off x="7111805" y="4081597"/>
                <a:ext cx="3079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428EFBA4-269C-4E8D-973F-08704E650C45}"/>
                  </a:ext>
                </a:extLst>
              </p14:cNvPr>
              <p14:cNvContentPartPr/>
              <p14:nvPr/>
            </p14:nvContentPartPr>
            <p14:xfrm>
              <a:off x="-56515" y="4039117"/>
              <a:ext cx="6352560" cy="73080"/>
            </p14:xfrm>
          </p:contentPart>
        </mc:Choice>
        <mc:Fallback xmlns="">
          <p:pic>
            <p:nvPicPr>
              <p:cNvPr id="43" name="Ink 42">
                <a:extLst>
                  <a:ext uri="{FF2B5EF4-FFF2-40B4-BE49-F238E27FC236}">
                    <a16:creationId xmlns:a16="http://schemas.microsoft.com/office/drawing/2014/main" id="{428EFBA4-269C-4E8D-973F-08704E650C45}"/>
                  </a:ext>
                </a:extLst>
              </p:cNvPr>
              <p:cNvPicPr/>
              <p:nvPr/>
            </p:nvPicPr>
            <p:blipFill>
              <a:blip r:embed="rId63"/>
              <a:stretch>
                <a:fillRect/>
              </a:stretch>
            </p:blipFill>
            <p:spPr>
              <a:xfrm>
                <a:off x="-74155" y="4021117"/>
                <a:ext cx="63882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FCCA62A6-75E5-46B9-A1C6-07D533178BF3}"/>
                  </a:ext>
                </a:extLst>
              </p14:cNvPr>
              <p14:cNvContentPartPr/>
              <p14:nvPr/>
            </p14:nvContentPartPr>
            <p14:xfrm>
              <a:off x="9133205" y="4591717"/>
              <a:ext cx="1087560" cy="40320"/>
            </p14:xfrm>
          </p:contentPart>
        </mc:Choice>
        <mc:Fallback xmlns="">
          <p:pic>
            <p:nvPicPr>
              <p:cNvPr id="44" name="Ink 43">
                <a:extLst>
                  <a:ext uri="{FF2B5EF4-FFF2-40B4-BE49-F238E27FC236}">
                    <a16:creationId xmlns:a16="http://schemas.microsoft.com/office/drawing/2014/main" id="{FCCA62A6-75E5-46B9-A1C6-07D533178BF3}"/>
                  </a:ext>
                </a:extLst>
              </p:cNvPr>
              <p:cNvPicPr/>
              <p:nvPr/>
            </p:nvPicPr>
            <p:blipFill>
              <a:blip r:embed="rId65"/>
              <a:stretch>
                <a:fillRect/>
              </a:stretch>
            </p:blipFill>
            <p:spPr>
              <a:xfrm>
                <a:off x="9115565" y="4574077"/>
                <a:ext cx="1123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B17D31E6-A49C-4D3A-8A86-ACACB8AC90D6}"/>
                  </a:ext>
                </a:extLst>
              </p14:cNvPr>
              <p14:cNvContentPartPr/>
              <p14:nvPr/>
            </p14:nvContentPartPr>
            <p14:xfrm>
              <a:off x="6450845" y="4496317"/>
              <a:ext cx="2471400" cy="159840"/>
            </p14:xfrm>
          </p:contentPart>
        </mc:Choice>
        <mc:Fallback xmlns="">
          <p:pic>
            <p:nvPicPr>
              <p:cNvPr id="45" name="Ink 44">
                <a:extLst>
                  <a:ext uri="{FF2B5EF4-FFF2-40B4-BE49-F238E27FC236}">
                    <a16:creationId xmlns:a16="http://schemas.microsoft.com/office/drawing/2014/main" id="{B17D31E6-A49C-4D3A-8A86-ACACB8AC90D6}"/>
                  </a:ext>
                </a:extLst>
              </p:cNvPr>
              <p:cNvPicPr/>
              <p:nvPr/>
            </p:nvPicPr>
            <p:blipFill>
              <a:blip r:embed="rId67"/>
              <a:stretch>
                <a:fillRect/>
              </a:stretch>
            </p:blipFill>
            <p:spPr>
              <a:xfrm>
                <a:off x="6433205" y="4478677"/>
                <a:ext cx="2507040" cy="195480"/>
              </a:xfrm>
              <a:prstGeom prst="rect">
                <a:avLst/>
              </a:prstGeom>
            </p:spPr>
          </p:pic>
        </mc:Fallback>
      </mc:AlternateContent>
      <p:grpSp>
        <p:nvGrpSpPr>
          <p:cNvPr id="48" name="Group 47">
            <a:extLst>
              <a:ext uri="{FF2B5EF4-FFF2-40B4-BE49-F238E27FC236}">
                <a16:creationId xmlns:a16="http://schemas.microsoft.com/office/drawing/2014/main" id="{8C39FB8A-7AF1-4ECD-B493-D1CC3EB1C328}"/>
              </a:ext>
            </a:extLst>
          </p:cNvPr>
          <p:cNvGrpSpPr/>
          <p:nvPr/>
        </p:nvGrpSpPr>
        <p:grpSpPr>
          <a:xfrm>
            <a:off x="6203885" y="4126237"/>
            <a:ext cx="1033920" cy="519480"/>
            <a:chOff x="6203885" y="4126237"/>
            <a:chExt cx="1033920" cy="519480"/>
          </a:xfrm>
        </p:grpSpPr>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4BC61CD5-FECE-4AED-B93A-5242D2F178D2}"/>
                    </a:ext>
                  </a:extLst>
                </p14:cNvPr>
                <p14:cNvContentPartPr/>
                <p14:nvPr/>
              </p14:nvContentPartPr>
              <p14:xfrm>
                <a:off x="7176245" y="4578037"/>
                <a:ext cx="23760" cy="21240"/>
              </p14:xfrm>
            </p:contentPart>
          </mc:Choice>
          <mc:Fallback xmlns="">
            <p:pic>
              <p:nvPicPr>
                <p:cNvPr id="46" name="Ink 45">
                  <a:extLst>
                    <a:ext uri="{FF2B5EF4-FFF2-40B4-BE49-F238E27FC236}">
                      <a16:creationId xmlns:a16="http://schemas.microsoft.com/office/drawing/2014/main" id="{4BC61CD5-FECE-4AED-B93A-5242D2F178D2}"/>
                    </a:ext>
                  </a:extLst>
                </p:cNvPr>
                <p:cNvPicPr/>
                <p:nvPr/>
              </p:nvPicPr>
              <p:blipFill>
                <a:blip r:embed="rId69"/>
                <a:stretch>
                  <a:fillRect/>
                </a:stretch>
              </p:blipFill>
              <p:spPr>
                <a:xfrm>
                  <a:off x="7158245" y="4560037"/>
                  <a:ext cx="594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F2D9D0D3-F30A-4972-927F-F12D1724851F}"/>
                    </a:ext>
                  </a:extLst>
                </p14:cNvPr>
                <p14:cNvContentPartPr/>
                <p14:nvPr/>
              </p14:nvContentPartPr>
              <p14:xfrm>
                <a:off x="6203885" y="4126237"/>
                <a:ext cx="1033920" cy="519480"/>
              </p14:xfrm>
            </p:contentPart>
          </mc:Choice>
          <mc:Fallback xmlns="">
            <p:pic>
              <p:nvPicPr>
                <p:cNvPr id="47" name="Ink 46">
                  <a:extLst>
                    <a:ext uri="{FF2B5EF4-FFF2-40B4-BE49-F238E27FC236}">
                      <a16:creationId xmlns:a16="http://schemas.microsoft.com/office/drawing/2014/main" id="{F2D9D0D3-F30A-4972-927F-F12D1724851F}"/>
                    </a:ext>
                  </a:extLst>
                </p:cNvPr>
                <p:cNvPicPr/>
                <p:nvPr/>
              </p:nvPicPr>
              <p:blipFill>
                <a:blip r:embed="rId71"/>
                <a:stretch>
                  <a:fillRect/>
                </a:stretch>
              </p:blipFill>
              <p:spPr>
                <a:xfrm>
                  <a:off x="6186245" y="4108597"/>
                  <a:ext cx="1069560" cy="555120"/>
                </a:xfrm>
                <a:prstGeom prst="rect">
                  <a:avLst/>
                </a:prstGeom>
              </p:spPr>
            </p:pic>
          </mc:Fallback>
        </mc:AlternateContent>
      </p:grpSp>
      <p:grpSp>
        <p:nvGrpSpPr>
          <p:cNvPr id="53" name="Group 52">
            <a:extLst>
              <a:ext uri="{FF2B5EF4-FFF2-40B4-BE49-F238E27FC236}">
                <a16:creationId xmlns:a16="http://schemas.microsoft.com/office/drawing/2014/main" id="{1ACD1786-7705-4718-AD8C-0D2ABBBEE71E}"/>
              </a:ext>
            </a:extLst>
          </p:cNvPr>
          <p:cNvGrpSpPr/>
          <p:nvPr/>
        </p:nvGrpSpPr>
        <p:grpSpPr>
          <a:xfrm>
            <a:off x="109085" y="4586677"/>
            <a:ext cx="5395680" cy="109800"/>
            <a:chOff x="109085" y="4586677"/>
            <a:chExt cx="5395680" cy="109800"/>
          </a:xfrm>
        </p:grpSpPr>
        <mc:AlternateContent xmlns:mc="http://schemas.openxmlformats.org/markup-compatibility/2006" xmlns:p14="http://schemas.microsoft.com/office/powerpoint/2010/main">
          <mc:Choice Requires="p14">
            <p:contentPart p14:bwMode="auto" r:id="rId72">
              <p14:nvContentPartPr>
                <p14:cNvPr id="49" name="Ink 48">
                  <a:extLst>
                    <a:ext uri="{FF2B5EF4-FFF2-40B4-BE49-F238E27FC236}">
                      <a16:creationId xmlns:a16="http://schemas.microsoft.com/office/drawing/2014/main" id="{C2BDBD90-30BD-484E-919D-BA420A574F37}"/>
                    </a:ext>
                  </a:extLst>
                </p14:cNvPr>
                <p14:cNvContentPartPr/>
                <p14:nvPr/>
              </p14:nvContentPartPr>
              <p14:xfrm>
                <a:off x="3039845" y="4586677"/>
                <a:ext cx="2464920" cy="66600"/>
              </p14:xfrm>
            </p:contentPart>
          </mc:Choice>
          <mc:Fallback xmlns="">
            <p:pic>
              <p:nvPicPr>
                <p:cNvPr id="49" name="Ink 48">
                  <a:extLst>
                    <a:ext uri="{FF2B5EF4-FFF2-40B4-BE49-F238E27FC236}">
                      <a16:creationId xmlns:a16="http://schemas.microsoft.com/office/drawing/2014/main" id="{C2BDBD90-30BD-484E-919D-BA420A574F37}"/>
                    </a:ext>
                  </a:extLst>
                </p:cNvPr>
                <p:cNvPicPr/>
                <p:nvPr/>
              </p:nvPicPr>
              <p:blipFill>
                <a:blip r:embed="rId73"/>
                <a:stretch>
                  <a:fillRect/>
                </a:stretch>
              </p:blipFill>
              <p:spPr>
                <a:xfrm>
                  <a:off x="3022205" y="4568677"/>
                  <a:ext cx="2500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Ink 49">
                  <a:extLst>
                    <a:ext uri="{FF2B5EF4-FFF2-40B4-BE49-F238E27FC236}">
                      <a16:creationId xmlns:a16="http://schemas.microsoft.com/office/drawing/2014/main" id="{6DC07E4D-347D-4CA6-91BA-7A79D7D0479F}"/>
                    </a:ext>
                  </a:extLst>
                </p14:cNvPr>
                <p14:cNvContentPartPr/>
                <p14:nvPr/>
              </p14:nvContentPartPr>
              <p14:xfrm>
                <a:off x="2421725" y="4614397"/>
                <a:ext cx="480600" cy="52200"/>
              </p14:xfrm>
            </p:contentPart>
          </mc:Choice>
          <mc:Fallback xmlns="">
            <p:pic>
              <p:nvPicPr>
                <p:cNvPr id="50" name="Ink 49">
                  <a:extLst>
                    <a:ext uri="{FF2B5EF4-FFF2-40B4-BE49-F238E27FC236}">
                      <a16:creationId xmlns:a16="http://schemas.microsoft.com/office/drawing/2014/main" id="{6DC07E4D-347D-4CA6-91BA-7A79D7D0479F}"/>
                    </a:ext>
                  </a:extLst>
                </p:cNvPr>
                <p:cNvPicPr/>
                <p:nvPr/>
              </p:nvPicPr>
              <p:blipFill>
                <a:blip r:embed="rId75"/>
                <a:stretch>
                  <a:fillRect/>
                </a:stretch>
              </p:blipFill>
              <p:spPr>
                <a:xfrm>
                  <a:off x="2404085" y="4596757"/>
                  <a:ext cx="5162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Ink 50">
                  <a:extLst>
                    <a:ext uri="{FF2B5EF4-FFF2-40B4-BE49-F238E27FC236}">
                      <a16:creationId xmlns:a16="http://schemas.microsoft.com/office/drawing/2014/main" id="{A4B9316F-68C9-47FD-B531-A7751B1EB4B1}"/>
                    </a:ext>
                  </a:extLst>
                </p14:cNvPr>
                <p14:cNvContentPartPr/>
                <p14:nvPr/>
              </p14:nvContentPartPr>
              <p14:xfrm>
                <a:off x="1247765" y="4661197"/>
                <a:ext cx="948600" cy="35280"/>
              </p14:xfrm>
            </p:contentPart>
          </mc:Choice>
          <mc:Fallback xmlns="">
            <p:pic>
              <p:nvPicPr>
                <p:cNvPr id="51" name="Ink 50">
                  <a:extLst>
                    <a:ext uri="{FF2B5EF4-FFF2-40B4-BE49-F238E27FC236}">
                      <a16:creationId xmlns:a16="http://schemas.microsoft.com/office/drawing/2014/main" id="{A4B9316F-68C9-47FD-B531-A7751B1EB4B1}"/>
                    </a:ext>
                  </a:extLst>
                </p:cNvPr>
                <p:cNvPicPr/>
                <p:nvPr/>
              </p:nvPicPr>
              <p:blipFill>
                <a:blip r:embed="rId77"/>
                <a:stretch>
                  <a:fillRect/>
                </a:stretch>
              </p:blipFill>
              <p:spPr>
                <a:xfrm>
                  <a:off x="1229765" y="4643197"/>
                  <a:ext cx="984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Ink 51">
                  <a:extLst>
                    <a:ext uri="{FF2B5EF4-FFF2-40B4-BE49-F238E27FC236}">
                      <a16:creationId xmlns:a16="http://schemas.microsoft.com/office/drawing/2014/main" id="{22F012D4-0BC6-46FF-8F0C-840D1A494EE2}"/>
                    </a:ext>
                  </a:extLst>
                </p14:cNvPr>
                <p14:cNvContentPartPr/>
                <p14:nvPr/>
              </p14:nvContentPartPr>
              <p14:xfrm>
                <a:off x="109085" y="4648597"/>
                <a:ext cx="966240" cy="45720"/>
              </p14:xfrm>
            </p:contentPart>
          </mc:Choice>
          <mc:Fallback xmlns="">
            <p:pic>
              <p:nvPicPr>
                <p:cNvPr id="52" name="Ink 51">
                  <a:extLst>
                    <a:ext uri="{FF2B5EF4-FFF2-40B4-BE49-F238E27FC236}">
                      <a16:creationId xmlns:a16="http://schemas.microsoft.com/office/drawing/2014/main" id="{22F012D4-0BC6-46FF-8F0C-840D1A494EE2}"/>
                    </a:ext>
                  </a:extLst>
                </p:cNvPr>
                <p:cNvPicPr/>
                <p:nvPr/>
              </p:nvPicPr>
              <p:blipFill>
                <a:blip r:embed="rId79"/>
                <a:stretch>
                  <a:fillRect/>
                </a:stretch>
              </p:blipFill>
              <p:spPr>
                <a:xfrm>
                  <a:off x="91085" y="4630597"/>
                  <a:ext cx="1001880" cy="81360"/>
                </a:xfrm>
                <a:prstGeom prst="rect">
                  <a:avLst/>
                </a:prstGeom>
              </p:spPr>
            </p:pic>
          </mc:Fallback>
        </mc:AlternateContent>
      </p:grpSp>
      <p:grpSp>
        <p:nvGrpSpPr>
          <p:cNvPr id="60" name="Group 59">
            <a:extLst>
              <a:ext uri="{FF2B5EF4-FFF2-40B4-BE49-F238E27FC236}">
                <a16:creationId xmlns:a16="http://schemas.microsoft.com/office/drawing/2014/main" id="{4DA9A47C-A7DE-404C-BD98-9F7CE7802C03}"/>
              </a:ext>
            </a:extLst>
          </p:cNvPr>
          <p:cNvGrpSpPr/>
          <p:nvPr/>
        </p:nvGrpSpPr>
        <p:grpSpPr>
          <a:xfrm>
            <a:off x="4085645" y="5009677"/>
            <a:ext cx="6110280" cy="145080"/>
            <a:chOff x="4085645" y="5009677"/>
            <a:chExt cx="6110280" cy="145080"/>
          </a:xfrm>
        </p:grpSpPr>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89CC344C-962C-46DF-9C7C-5453BC476FFC}"/>
                    </a:ext>
                  </a:extLst>
                </p14:cNvPr>
                <p14:cNvContentPartPr/>
                <p14:nvPr/>
              </p14:nvContentPartPr>
              <p14:xfrm>
                <a:off x="10163525" y="5116957"/>
                <a:ext cx="4320" cy="2160"/>
              </p14:xfrm>
            </p:contentPart>
          </mc:Choice>
          <mc:Fallback xmlns="">
            <p:pic>
              <p:nvPicPr>
                <p:cNvPr id="54" name="Ink 53">
                  <a:extLst>
                    <a:ext uri="{FF2B5EF4-FFF2-40B4-BE49-F238E27FC236}">
                      <a16:creationId xmlns:a16="http://schemas.microsoft.com/office/drawing/2014/main" id="{89CC344C-962C-46DF-9C7C-5453BC476FFC}"/>
                    </a:ext>
                  </a:extLst>
                </p:cNvPr>
                <p:cNvPicPr/>
                <p:nvPr/>
              </p:nvPicPr>
              <p:blipFill>
                <a:blip r:embed="rId81"/>
                <a:stretch>
                  <a:fillRect/>
                </a:stretch>
              </p:blipFill>
              <p:spPr>
                <a:xfrm>
                  <a:off x="10145525" y="5099317"/>
                  <a:ext cx="39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Ink 54">
                  <a:extLst>
                    <a:ext uri="{FF2B5EF4-FFF2-40B4-BE49-F238E27FC236}">
                      <a16:creationId xmlns:a16="http://schemas.microsoft.com/office/drawing/2014/main" id="{C239CAAB-00E4-4C5D-A0D2-37D2B1059CDE}"/>
                    </a:ext>
                  </a:extLst>
                </p14:cNvPr>
                <p14:cNvContentPartPr/>
                <p14:nvPr/>
              </p14:nvContentPartPr>
              <p14:xfrm>
                <a:off x="9364685" y="5009677"/>
                <a:ext cx="831240" cy="92880"/>
              </p14:xfrm>
            </p:contentPart>
          </mc:Choice>
          <mc:Fallback xmlns="">
            <p:pic>
              <p:nvPicPr>
                <p:cNvPr id="55" name="Ink 54">
                  <a:extLst>
                    <a:ext uri="{FF2B5EF4-FFF2-40B4-BE49-F238E27FC236}">
                      <a16:creationId xmlns:a16="http://schemas.microsoft.com/office/drawing/2014/main" id="{C239CAAB-00E4-4C5D-A0D2-37D2B1059CDE}"/>
                    </a:ext>
                  </a:extLst>
                </p:cNvPr>
                <p:cNvPicPr/>
                <p:nvPr/>
              </p:nvPicPr>
              <p:blipFill>
                <a:blip r:embed="rId83"/>
                <a:stretch>
                  <a:fillRect/>
                </a:stretch>
              </p:blipFill>
              <p:spPr>
                <a:xfrm>
                  <a:off x="9347045" y="4991677"/>
                  <a:ext cx="866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Ink 55">
                  <a:extLst>
                    <a:ext uri="{FF2B5EF4-FFF2-40B4-BE49-F238E27FC236}">
                      <a16:creationId xmlns:a16="http://schemas.microsoft.com/office/drawing/2014/main" id="{1338A008-F54E-494D-B41A-42CE0B7A3CE0}"/>
                    </a:ext>
                  </a:extLst>
                </p14:cNvPr>
                <p14:cNvContentPartPr/>
                <p14:nvPr/>
              </p14:nvContentPartPr>
              <p14:xfrm>
                <a:off x="8660885" y="5115517"/>
                <a:ext cx="507960" cy="29880"/>
              </p14:xfrm>
            </p:contentPart>
          </mc:Choice>
          <mc:Fallback xmlns="">
            <p:pic>
              <p:nvPicPr>
                <p:cNvPr id="56" name="Ink 55">
                  <a:extLst>
                    <a:ext uri="{FF2B5EF4-FFF2-40B4-BE49-F238E27FC236}">
                      <a16:creationId xmlns:a16="http://schemas.microsoft.com/office/drawing/2014/main" id="{1338A008-F54E-494D-B41A-42CE0B7A3CE0}"/>
                    </a:ext>
                  </a:extLst>
                </p:cNvPr>
                <p:cNvPicPr/>
                <p:nvPr/>
              </p:nvPicPr>
              <p:blipFill>
                <a:blip r:embed="rId85"/>
                <a:stretch>
                  <a:fillRect/>
                </a:stretch>
              </p:blipFill>
              <p:spPr>
                <a:xfrm>
                  <a:off x="8643245" y="5097877"/>
                  <a:ext cx="5436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Ink 56">
                  <a:extLst>
                    <a:ext uri="{FF2B5EF4-FFF2-40B4-BE49-F238E27FC236}">
                      <a16:creationId xmlns:a16="http://schemas.microsoft.com/office/drawing/2014/main" id="{881BBFB0-B428-4CC9-B459-C9FC69C79204}"/>
                    </a:ext>
                  </a:extLst>
                </p14:cNvPr>
                <p14:cNvContentPartPr/>
                <p14:nvPr/>
              </p14:nvContentPartPr>
              <p14:xfrm>
                <a:off x="7394045" y="5111557"/>
                <a:ext cx="977400" cy="43200"/>
              </p14:xfrm>
            </p:contentPart>
          </mc:Choice>
          <mc:Fallback xmlns="">
            <p:pic>
              <p:nvPicPr>
                <p:cNvPr id="57" name="Ink 56">
                  <a:extLst>
                    <a:ext uri="{FF2B5EF4-FFF2-40B4-BE49-F238E27FC236}">
                      <a16:creationId xmlns:a16="http://schemas.microsoft.com/office/drawing/2014/main" id="{881BBFB0-B428-4CC9-B459-C9FC69C79204}"/>
                    </a:ext>
                  </a:extLst>
                </p:cNvPr>
                <p:cNvPicPr/>
                <p:nvPr/>
              </p:nvPicPr>
              <p:blipFill>
                <a:blip r:embed="rId87"/>
                <a:stretch>
                  <a:fillRect/>
                </a:stretch>
              </p:blipFill>
              <p:spPr>
                <a:xfrm>
                  <a:off x="7376045" y="5093557"/>
                  <a:ext cx="10130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Ink 58">
                  <a:extLst>
                    <a:ext uri="{FF2B5EF4-FFF2-40B4-BE49-F238E27FC236}">
                      <a16:creationId xmlns:a16="http://schemas.microsoft.com/office/drawing/2014/main" id="{37A09A28-4721-435B-AEF4-8620455401DC}"/>
                    </a:ext>
                  </a:extLst>
                </p14:cNvPr>
                <p14:cNvContentPartPr/>
                <p14:nvPr/>
              </p14:nvContentPartPr>
              <p14:xfrm>
                <a:off x="4085645" y="5058277"/>
                <a:ext cx="3185640" cy="80280"/>
              </p14:xfrm>
            </p:contentPart>
          </mc:Choice>
          <mc:Fallback xmlns="">
            <p:pic>
              <p:nvPicPr>
                <p:cNvPr id="59" name="Ink 58">
                  <a:extLst>
                    <a:ext uri="{FF2B5EF4-FFF2-40B4-BE49-F238E27FC236}">
                      <a16:creationId xmlns:a16="http://schemas.microsoft.com/office/drawing/2014/main" id="{37A09A28-4721-435B-AEF4-8620455401DC}"/>
                    </a:ext>
                  </a:extLst>
                </p:cNvPr>
                <p:cNvPicPr/>
                <p:nvPr/>
              </p:nvPicPr>
              <p:blipFill>
                <a:blip r:embed="rId89"/>
                <a:stretch>
                  <a:fillRect/>
                </a:stretch>
              </p:blipFill>
              <p:spPr>
                <a:xfrm>
                  <a:off x="4068005" y="5040637"/>
                  <a:ext cx="3221280" cy="11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
            <p14:nvContentPartPr>
              <p14:cNvPr id="61" name="Ink 60">
                <a:extLst>
                  <a:ext uri="{FF2B5EF4-FFF2-40B4-BE49-F238E27FC236}">
                    <a16:creationId xmlns:a16="http://schemas.microsoft.com/office/drawing/2014/main" id="{42CA5C4F-026D-478A-BF9F-94052AB82469}"/>
                  </a:ext>
                </a:extLst>
              </p14:cNvPr>
              <p14:cNvContentPartPr/>
              <p14:nvPr/>
            </p14:nvContentPartPr>
            <p14:xfrm>
              <a:off x="396725" y="5039197"/>
              <a:ext cx="2853360" cy="116640"/>
            </p14:xfrm>
          </p:contentPart>
        </mc:Choice>
        <mc:Fallback xmlns="">
          <p:pic>
            <p:nvPicPr>
              <p:cNvPr id="61" name="Ink 60">
                <a:extLst>
                  <a:ext uri="{FF2B5EF4-FFF2-40B4-BE49-F238E27FC236}">
                    <a16:creationId xmlns:a16="http://schemas.microsoft.com/office/drawing/2014/main" id="{42CA5C4F-026D-478A-BF9F-94052AB82469}"/>
                  </a:ext>
                </a:extLst>
              </p:cNvPr>
              <p:cNvPicPr/>
              <p:nvPr/>
            </p:nvPicPr>
            <p:blipFill>
              <a:blip r:embed="rId91"/>
              <a:stretch>
                <a:fillRect/>
              </a:stretch>
            </p:blipFill>
            <p:spPr>
              <a:xfrm>
                <a:off x="379085" y="5021197"/>
                <a:ext cx="2889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Ink 61">
                <a:extLst>
                  <a:ext uri="{FF2B5EF4-FFF2-40B4-BE49-F238E27FC236}">
                    <a16:creationId xmlns:a16="http://schemas.microsoft.com/office/drawing/2014/main" id="{20CFE774-9D88-4109-B023-219BC5A82634}"/>
                  </a:ext>
                </a:extLst>
              </p14:cNvPr>
              <p14:cNvContentPartPr/>
              <p14:nvPr/>
            </p14:nvContentPartPr>
            <p14:xfrm>
              <a:off x="6441845" y="5619877"/>
              <a:ext cx="3677400" cy="50760"/>
            </p14:xfrm>
          </p:contentPart>
        </mc:Choice>
        <mc:Fallback xmlns="">
          <p:pic>
            <p:nvPicPr>
              <p:cNvPr id="62" name="Ink 61">
                <a:extLst>
                  <a:ext uri="{FF2B5EF4-FFF2-40B4-BE49-F238E27FC236}">
                    <a16:creationId xmlns:a16="http://schemas.microsoft.com/office/drawing/2014/main" id="{20CFE774-9D88-4109-B023-219BC5A82634}"/>
                  </a:ext>
                </a:extLst>
              </p:cNvPr>
              <p:cNvPicPr/>
              <p:nvPr/>
            </p:nvPicPr>
            <p:blipFill>
              <a:blip r:embed="rId93"/>
              <a:stretch>
                <a:fillRect/>
              </a:stretch>
            </p:blipFill>
            <p:spPr>
              <a:xfrm>
                <a:off x="6423845" y="5602237"/>
                <a:ext cx="3713040" cy="86400"/>
              </a:xfrm>
              <a:prstGeom prst="rect">
                <a:avLst/>
              </a:prstGeom>
            </p:spPr>
          </p:pic>
        </mc:Fallback>
      </mc:AlternateContent>
      <p:grpSp>
        <p:nvGrpSpPr>
          <p:cNvPr id="67" name="Group 66">
            <a:extLst>
              <a:ext uri="{FF2B5EF4-FFF2-40B4-BE49-F238E27FC236}">
                <a16:creationId xmlns:a16="http://schemas.microsoft.com/office/drawing/2014/main" id="{3BA89027-9F87-4D39-BDF7-2ABBB33682B5}"/>
              </a:ext>
            </a:extLst>
          </p:cNvPr>
          <p:cNvGrpSpPr/>
          <p:nvPr/>
        </p:nvGrpSpPr>
        <p:grpSpPr>
          <a:xfrm>
            <a:off x="470885" y="5543917"/>
            <a:ext cx="5833080" cy="176400"/>
            <a:chOff x="470885" y="5543917"/>
            <a:chExt cx="5833080" cy="176400"/>
          </a:xfrm>
        </p:grpSpPr>
        <mc:AlternateContent xmlns:mc="http://schemas.openxmlformats.org/markup-compatibility/2006" xmlns:p14="http://schemas.microsoft.com/office/powerpoint/2010/main">
          <mc:Choice Requires="p14">
            <p:contentPart p14:bwMode="auto" r:id="rId94">
              <p14:nvContentPartPr>
                <p14:cNvPr id="63" name="Ink 62">
                  <a:extLst>
                    <a:ext uri="{FF2B5EF4-FFF2-40B4-BE49-F238E27FC236}">
                      <a16:creationId xmlns:a16="http://schemas.microsoft.com/office/drawing/2014/main" id="{9DF871BB-4986-4352-9138-07EC214F4C4A}"/>
                    </a:ext>
                  </a:extLst>
                </p14:cNvPr>
                <p14:cNvContentPartPr/>
                <p14:nvPr/>
              </p14:nvContentPartPr>
              <p14:xfrm>
                <a:off x="3776405" y="5543917"/>
                <a:ext cx="2527560" cy="173160"/>
              </p14:xfrm>
            </p:contentPart>
          </mc:Choice>
          <mc:Fallback xmlns="">
            <p:pic>
              <p:nvPicPr>
                <p:cNvPr id="63" name="Ink 62">
                  <a:extLst>
                    <a:ext uri="{FF2B5EF4-FFF2-40B4-BE49-F238E27FC236}">
                      <a16:creationId xmlns:a16="http://schemas.microsoft.com/office/drawing/2014/main" id="{9DF871BB-4986-4352-9138-07EC214F4C4A}"/>
                    </a:ext>
                  </a:extLst>
                </p:cNvPr>
                <p:cNvPicPr/>
                <p:nvPr/>
              </p:nvPicPr>
              <p:blipFill>
                <a:blip r:embed="rId95"/>
                <a:stretch>
                  <a:fillRect/>
                </a:stretch>
              </p:blipFill>
              <p:spPr>
                <a:xfrm>
                  <a:off x="3758405" y="5526277"/>
                  <a:ext cx="25632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Ink 63">
                  <a:extLst>
                    <a:ext uri="{FF2B5EF4-FFF2-40B4-BE49-F238E27FC236}">
                      <a16:creationId xmlns:a16="http://schemas.microsoft.com/office/drawing/2014/main" id="{13E9B914-1F18-4B30-BF0A-C5249350C491}"/>
                    </a:ext>
                  </a:extLst>
                </p14:cNvPr>
                <p14:cNvContentPartPr/>
                <p14:nvPr/>
              </p14:nvContentPartPr>
              <p14:xfrm>
                <a:off x="3601805" y="5649397"/>
                <a:ext cx="360" cy="2160"/>
              </p14:xfrm>
            </p:contentPart>
          </mc:Choice>
          <mc:Fallback xmlns="">
            <p:pic>
              <p:nvPicPr>
                <p:cNvPr id="64" name="Ink 63">
                  <a:extLst>
                    <a:ext uri="{FF2B5EF4-FFF2-40B4-BE49-F238E27FC236}">
                      <a16:creationId xmlns:a16="http://schemas.microsoft.com/office/drawing/2014/main" id="{13E9B914-1F18-4B30-BF0A-C5249350C491}"/>
                    </a:ext>
                  </a:extLst>
                </p:cNvPr>
                <p:cNvPicPr/>
                <p:nvPr/>
              </p:nvPicPr>
              <p:blipFill>
                <a:blip r:embed="rId97"/>
                <a:stretch>
                  <a:fillRect/>
                </a:stretch>
              </p:blipFill>
              <p:spPr>
                <a:xfrm>
                  <a:off x="3583805" y="5631397"/>
                  <a:ext cx="36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Ink 64">
                  <a:extLst>
                    <a:ext uri="{FF2B5EF4-FFF2-40B4-BE49-F238E27FC236}">
                      <a16:creationId xmlns:a16="http://schemas.microsoft.com/office/drawing/2014/main" id="{27E38342-F762-477B-8394-5F2875255E70}"/>
                    </a:ext>
                  </a:extLst>
                </p14:cNvPr>
                <p14:cNvContentPartPr/>
                <p14:nvPr/>
              </p14:nvContentPartPr>
              <p14:xfrm>
                <a:off x="2472125" y="5628517"/>
                <a:ext cx="1104480" cy="62640"/>
              </p14:xfrm>
            </p:contentPart>
          </mc:Choice>
          <mc:Fallback xmlns="">
            <p:pic>
              <p:nvPicPr>
                <p:cNvPr id="65" name="Ink 64">
                  <a:extLst>
                    <a:ext uri="{FF2B5EF4-FFF2-40B4-BE49-F238E27FC236}">
                      <a16:creationId xmlns:a16="http://schemas.microsoft.com/office/drawing/2014/main" id="{27E38342-F762-477B-8394-5F2875255E70}"/>
                    </a:ext>
                  </a:extLst>
                </p:cNvPr>
                <p:cNvPicPr/>
                <p:nvPr/>
              </p:nvPicPr>
              <p:blipFill>
                <a:blip r:embed="rId99"/>
                <a:stretch>
                  <a:fillRect/>
                </a:stretch>
              </p:blipFill>
              <p:spPr>
                <a:xfrm>
                  <a:off x="2454485" y="5610517"/>
                  <a:ext cx="1140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Ink 65">
                  <a:extLst>
                    <a:ext uri="{FF2B5EF4-FFF2-40B4-BE49-F238E27FC236}">
                      <a16:creationId xmlns:a16="http://schemas.microsoft.com/office/drawing/2014/main" id="{A975B3C6-7E16-497E-B8C9-E1DA60F8DAB4}"/>
                    </a:ext>
                  </a:extLst>
                </p14:cNvPr>
                <p14:cNvContentPartPr/>
                <p14:nvPr/>
              </p14:nvContentPartPr>
              <p14:xfrm>
                <a:off x="470885" y="5653357"/>
                <a:ext cx="1795680" cy="66960"/>
              </p14:xfrm>
            </p:contentPart>
          </mc:Choice>
          <mc:Fallback xmlns="">
            <p:pic>
              <p:nvPicPr>
                <p:cNvPr id="66" name="Ink 65">
                  <a:extLst>
                    <a:ext uri="{FF2B5EF4-FFF2-40B4-BE49-F238E27FC236}">
                      <a16:creationId xmlns:a16="http://schemas.microsoft.com/office/drawing/2014/main" id="{A975B3C6-7E16-497E-B8C9-E1DA60F8DAB4}"/>
                    </a:ext>
                  </a:extLst>
                </p:cNvPr>
                <p:cNvPicPr/>
                <p:nvPr/>
              </p:nvPicPr>
              <p:blipFill>
                <a:blip r:embed="rId101"/>
                <a:stretch>
                  <a:fillRect/>
                </a:stretch>
              </p:blipFill>
              <p:spPr>
                <a:xfrm>
                  <a:off x="452885" y="5635357"/>
                  <a:ext cx="1831320" cy="102600"/>
                </a:xfrm>
                <a:prstGeom prst="rect">
                  <a:avLst/>
                </a:prstGeom>
              </p:spPr>
            </p:pic>
          </mc:Fallback>
        </mc:AlternateContent>
      </p:grpSp>
    </p:spTree>
    <p:extLst>
      <p:ext uri="{BB962C8B-B14F-4D97-AF65-F5344CB8AC3E}">
        <p14:creationId xmlns:p14="http://schemas.microsoft.com/office/powerpoint/2010/main" val="2876329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3560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6101670"/>
          </a:xfrm>
          <a:prstGeom prst="rect">
            <a:avLst/>
          </a:prstGeom>
          <a:noFill/>
        </p:spPr>
        <p:txBody>
          <a:bodyPr wrap="square" rtlCol="0">
            <a:spAutoFit/>
          </a:bodyPr>
          <a:lstStyle/>
          <a:p>
            <a:pPr algn="r"/>
            <a:r>
              <a:rPr lang="he-IL" sz="3300" b="1">
                <a:solidFill>
                  <a:srgbClr val="FFFF00"/>
                </a:solidFill>
                <a:cs typeface="+mj-cs"/>
              </a:rPr>
              <a:t>﻿ספר ישעיה פרק י</a:t>
            </a:r>
          </a:p>
          <a:p>
            <a:pPr algn="r"/>
            <a:r>
              <a:rPr lang="he-IL" sz="3250">
                <a:solidFill>
                  <a:srgbClr val="FFFF00"/>
                </a:solidFill>
                <a:cs typeface="+mj-cs"/>
              </a:rPr>
              <a:t>א   הוֹי הַחֹקְקִים חִקְקֵי-אָוֶן וּמְכַתְּבִים עָמָל כִּתֵּבוּ: ב   לְהַטּוֹת מִדִּין דַּלִּים וְלִגְזֹל מִשְׁפַּט עֲנִיֵּי עַמִּי לִהְיוֹת אַלְמָנוֹת שְׁלָלָם וְאֶת-יְתוֹמִים יָבֹזּוּ: </a:t>
            </a:r>
            <a:r>
              <a:rPr lang="he-IL" sz="3250">
                <a:solidFill>
                  <a:srgbClr val="00B0F0"/>
                </a:solidFill>
                <a:cs typeface="+mj-cs"/>
              </a:rPr>
              <a:t>ג   וּמַה-תַּעֲשֹוּ לְיוֹם פְּקֻדָּה וּלְשׁוֹאָה מִמֶּרְחָק תָּבוֹא עַל-מִי תָּנוּסוּ לְעֶזְרָה וְאָנָה תַעַזְבוּ כְּבוֹדְכֶם: ד   בִּלְתִּי כָרַע תַּחַת אַסִּיר וְתַחַת הֲרוּגִים יִפֹּלוּ בְּכָל-זֹאת לֹא-שָׁב אַפּוֹ וְעוֹד יָדוֹ נְטוּיָה:       </a:t>
            </a:r>
            <a:r>
              <a:rPr lang="he-IL" sz="3250">
                <a:solidFill>
                  <a:srgbClr val="FFC000"/>
                </a:solidFill>
                <a:cs typeface="+mj-cs"/>
              </a:rPr>
              <a:t>ה   הוֹי אַשּׁוּר שֵׁבֶט אַפִּי וּמַטֶּה-הוּא בְיָדָם זַעְמִי: ו   בְּגוֹי חָנֵף אֲשַׁלְּחֶנּוּ וְעַל-עַם עֶבְרָתִי אֲצַוֶּנּוּ לִשְׁלֹל שָׁלָל וְלָבֹז בַּז וּלְשֹיּמוֹ [וּלְשֹוּמוֹ] מִרְמָס כְּחֹמֶר חוּצוֹת: </a:t>
            </a:r>
            <a:r>
              <a:rPr lang="he-IL" sz="3250">
                <a:solidFill>
                  <a:srgbClr val="92D050"/>
                </a:solidFill>
                <a:cs typeface="+mj-cs"/>
              </a:rPr>
              <a:t>ז   וְהוּא לֹא-כֵן יְדַמֶּה וּלְבָבוֹ לֹא-כֵן יַחְשֹׁב כִּי לְהַשְׁמִיד בִּלְבָבוֹ וּלְהַכְרִית גּוֹיִם לֹא מְעָט: </a:t>
            </a:r>
            <a:r>
              <a:rPr lang="he-IL" sz="3250">
                <a:solidFill>
                  <a:srgbClr val="FFFF00"/>
                </a:solidFill>
                <a:cs typeface="+mj-cs"/>
              </a:rPr>
              <a:t>ח   כִּי יֹאמַר הֲלֹא שָֹרַי יַחְדָּו מְלָכִים: ט   הֲלֹא כְּכַרְכְּמִישׁ כַּלְנוֹ אִם-לֹא כְאַרְפַּד חֲמָת אִם-לֹא כְדַמֶּשֶֹק שֹׁמְרוֹן: י   כַּאֲשֶׁר מָצְאָה יָדִי לְמַמְלְכֹת הָאֱלִיל וּפְסִילֵיהֶם מִירוּשָׁלַם וּמִשֹּׁמְרוֹן: יא   הֲלֹא כַּאֲשֶׁר עָשִֹיתִי לְשֹׁמְרוֹן וְלֶאֱלִילֶיהָ כֵּן אֶעֱשֶֹה לִירוּשָׁלַם וְלַעֲצַבֶּיהָ: </a:t>
            </a:r>
            <a:endParaRPr lang="en-US" sz="3250">
              <a:solidFill>
                <a:srgbClr val="FFFF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pSp>
        <p:nvGrpSpPr>
          <p:cNvPr id="17" name="Group 16">
            <a:extLst>
              <a:ext uri="{FF2B5EF4-FFF2-40B4-BE49-F238E27FC236}">
                <a16:creationId xmlns:a16="http://schemas.microsoft.com/office/drawing/2014/main" id="{B6D78164-358D-4329-8E79-95D25667C6AD}"/>
              </a:ext>
            </a:extLst>
          </p:cNvPr>
          <p:cNvGrpSpPr/>
          <p:nvPr/>
        </p:nvGrpSpPr>
        <p:grpSpPr>
          <a:xfrm>
            <a:off x="4025525" y="1110517"/>
            <a:ext cx="2612880" cy="84240"/>
            <a:chOff x="4025525" y="1110517"/>
            <a:chExt cx="2612880" cy="84240"/>
          </a:xfrm>
        </p:grpSpPr>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2DC58845-4C34-4977-95A9-BD0CDBA2AEE0}"/>
                    </a:ext>
                  </a:extLst>
                </p14:cNvPr>
                <p14:cNvContentPartPr/>
                <p14:nvPr/>
              </p14:nvContentPartPr>
              <p14:xfrm>
                <a:off x="5460125" y="1126357"/>
                <a:ext cx="1178280" cy="68400"/>
              </p14:xfrm>
            </p:contentPart>
          </mc:Choice>
          <mc:Fallback xmlns="">
            <p:pic>
              <p:nvPicPr>
                <p:cNvPr id="14" name="Ink 13">
                  <a:extLst>
                    <a:ext uri="{FF2B5EF4-FFF2-40B4-BE49-F238E27FC236}">
                      <a16:creationId xmlns:a16="http://schemas.microsoft.com/office/drawing/2014/main" id="{2DC58845-4C34-4977-95A9-BD0CDBA2AEE0}"/>
                    </a:ext>
                  </a:extLst>
                </p:cNvPr>
                <p:cNvPicPr/>
                <p:nvPr/>
              </p:nvPicPr>
              <p:blipFill>
                <a:blip r:embed="rId5"/>
                <a:stretch>
                  <a:fillRect/>
                </a:stretch>
              </p:blipFill>
              <p:spPr>
                <a:xfrm>
                  <a:off x="5442125" y="1108357"/>
                  <a:ext cx="1213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E4DA8669-A6CF-4F1A-B458-8404D2CFA86C}"/>
                    </a:ext>
                  </a:extLst>
                </p14:cNvPr>
                <p14:cNvContentPartPr/>
                <p14:nvPr/>
              </p14:nvContentPartPr>
              <p14:xfrm>
                <a:off x="4874405" y="1112317"/>
                <a:ext cx="471240" cy="40320"/>
              </p14:xfrm>
            </p:contentPart>
          </mc:Choice>
          <mc:Fallback xmlns="">
            <p:pic>
              <p:nvPicPr>
                <p:cNvPr id="15" name="Ink 14">
                  <a:extLst>
                    <a:ext uri="{FF2B5EF4-FFF2-40B4-BE49-F238E27FC236}">
                      <a16:creationId xmlns:a16="http://schemas.microsoft.com/office/drawing/2014/main" id="{E4DA8669-A6CF-4F1A-B458-8404D2CFA86C}"/>
                    </a:ext>
                  </a:extLst>
                </p:cNvPr>
                <p:cNvPicPr/>
                <p:nvPr/>
              </p:nvPicPr>
              <p:blipFill>
                <a:blip r:embed="rId7"/>
                <a:stretch>
                  <a:fillRect/>
                </a:stretch>
              </p:blipFill>
              <p:spPr>
                <a:xfrm>
                  <a:off x="4856765" y="1094317"/>
                  <a:ext cx="506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FDB38BC8-7A56-4CBA-AE96-4299B4399E53}"/>
                    </a:ext>
                  </a:extLst>
                </p14:cNvPr>
                <p14:cNvContentPartPr/>
                <p14:nvPr/>
              </p14:nvContentPartPr>
              <p14:xfrm>
                <a:off x="4025525" y="1110517"/>
                <a:ext cx="655200" cy="47520"/>
              </p14:xfrm>
            </p:contentPart>
          </mc:Choice>
          <mc:Fallback xmlns="">
            <p:pic>
              <p:nvPicPr>
                <p:cNvPr id="16" name="Ink 15">
                  <a:extLst>
                    <a:ext uri="{FF2B5EF4-FFF2-40B4-BE49-F238E27FC236}">
                      <a16:creationId xmlns:a16="http://schemas.microsoft.com/office/drawing/2014/main" id="{FDB38BC8-7A56-4CBA-AE96-4299B4399E53}"/>
                    </a:ext>
                  </a:extLst>
                </p:cNvPr>
                <p:cNvPicPr/>
                <p:nvPr/>
              </p:nvPicPr>
              <p:blipFill>
                <a:blip r:embed="rId9"/>
                <a:stretch>
                  <a:fillRect/>
                </a:stretch>
              </p:blipFill>
              <p:spPr>
                <a:xfrm>
                  <a:off x="4007885" y="1092517"/>
                  <a:ext cx="690840" cy="8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A6AA731A-BC5B-4056-B1C4-E4607B0DD94D}"/>
                  </a:ext>
                </a:extLst>
              </p14:cNvPr>
              <p14:cNvContentPartPr/>
              <p14:nvPr/>
            </p14:nvContentPartPr>
            <p14:xfrm>
              <a:off x="717485" y="1083877"/>
              <a:ext cx="2604960" cy="65520"/>
            </p14:xfrm>
          </p:contentPart>
        </mc:Choice>
        <mc:Fallback xmlns="">
          <p:pic>
            <p:nvPicPr>
              <p:cNvPr id="18" name="Ink 17">
                <a:extLst>
                  <a:ext uri="{FF2B5EF4-FFF2-40B4-BE49-F238E27FC236}">
                    <a16:creationId xmlns:a16="http://schemas.microsoft.com/office/drawing/2014/main" id="{A6AA731A-BC5B-4056-B1C4-E4607B0DD94D}"/>
                  </a:ext>
                </a:extLst>
              </p:cNvPr>
              <p:cNvPicPr/>
              <p:nvPr/>
            </p:nvPicPr>
            <p:blipFill>
              <a:blip r:embed="rId11"/>
              <a:stretch>
                <a:fillRect/>
              </a:stretch>
            </p:blipFill>
            <p:spPr>
              <a:xfrm>
                <a:off x="699485" y="1066237"/>
                <a:ext cx="2640600" cy="101160"/>
              </a:xfrm>
              <a:prstGeom prst="rect">
                <a:avLst/>
              </a:prstGeom>
            </p:spPr>
          </p:pic>
        </mc:Fallback>
      </mc:AlternateContent>
      <p:grpSp>
        <p:nvGrpSpPr>
          <p:cNvPr id="26" name="Group 25">
            <a:extLst>
              <a:ext uri="{FF2B5EF4-FFF2-40B4-BE49-F238E27FC236}">
                <a16:creationId xmlns:a16="http://schemas.microsoft.com/office/drawing/2014/main" id="{F5B95142-B32A-4CFE-9717-648954528A61}"/>
              </a:ext>
            </a:extLst>
          </p:cNvPr>
          <p:cNvGrpSpPr/>
          <p:nvPr/>
        </p:nvGrpSpPr>
        <p:grpSpPr>
          <a:xfrm>
            <a:off x="4340165" y="1534957"/>
            <a:ext cx="5899320" cy="130680"/>
            <a:chOff x="4340165" y="1534957"/>
            <a:chExt cx="5899320" cy="130680"/>
          </a:xfrm>
        </p:grpSpPr>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21DF4019-3532-4151-8409-AAC6BBEF038F}"/>
                    </a:ext>
                  </a:extLst>
                </p14:cNvPr>
                <p14:cNvContentPartPr/>
                <p14:nvPr/>
              </p14:nvContentPartPr>
              <p14:xfrm>
                <a:off x="9374405" y="1614877"/>
                <a:ext cx="865080" cy="39600"/>
              </p14:xfrm>
            </p:contentPart>
          </mc:Choice>
          <mc:Fallback xmlns="">
            <p:pic>
              <p:nvPicPr>
                <p:cNvPr id="19" name="Ink 18">
                  <a:extLst>
                    <a:ext uri="{FF2B5EF4-FFF2-40B4-BE49-F238E27FC236}">
                      <a16:creationId xmlns:a16="http://schemas.microsoft.com/office/drawing/2014/main" id="{21DF4019-3532-4151-8409-AAC6BBEF038F}"/>
                    </a:ext>
                  </a:extLst>
                </p:cNvPr>
                <p:cNvPicPr/>
                <p:nvPr/>
              </p:nvPicPr>
              <p:blipFill>
                <a:blip r:embed="rId13"/>
                <a:stretch>
                  <a:fillRect/>
                </a:stretch>
              </p:blipFill>
              <p:spPr>
                <a:xfrm>
                  <a:off x="9356765" y="1596877"/>
                  <a:ext cx="900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2905DF78-34AB-4E02-A844-474D0A5F5932}"/>
                    </a:ext>
                  </a:extLst>
                </p14:cNvPr>
                <p14:cNvContentPartPr/>
                <p14:nvPr/>
              </p14:nvContentPartPr>
              <p14:xfrm>
                <a:off x="7928285" y="1572397"/>
                <a:ext cx="1477080" cy="61920"/>
              </p14:xfrm>
            </p:contentPart>
          </mc:Choice>
          <mc:Fallback xmlns="">
            <p:pic>
              <p:nvPicPr>
                <p:cNvPr id="20" name="Ink 19">
                  <a:extLst>
                    <a:ext uri="{FF2B5EF4-FFF2-40B4-BE49-F238E27FC236}">
                      <a16:creationId xmlns:a16="http://schemas.microsoft.com/office/drawing/2014/main" id="{2905DF78-34AB-4E02-A844-474D0A5F5932}"/>
                    </a:ext>
                  </a:extLst>
                </p:cNvPr>
                <p:cNvPicPr/>
                <p:nvPr/>
              </p:nvPicPr>
              <p:blipFill>
                <a:blip r:embed="rId15"/>
                <a:stretch>
                  <a:fillRect/>
                </a:stretch>
              </p:blipFill>
              <p:spPr>
                <a:xfrm>
                  <a:off x="7910645" y="1554757"/>
                  <a:ext cx="15127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7B9974E0-2DB8-452F-BF3C-B95435FFA730}"/>
                    </a:ext>
                  </a:extLst>
                </p14:cNvPr>
                <p14:cNvContentPartPr/>
                <p14:nvPr/>
              </p14:nvContentPartPr>
              <p14:xfrm>
                <a:off x="7201085" y="1534957"/>
                <a:ext cx="622440" cy="124920"/>
              </p14:xfrm>
            </p:contentPart>
          </mc:Choice>
          <mc:Fallback xmlns="">
            <p:pic>
              <p:nvPicPr>
                <p:cNvPr id="22" name="Ink 21">
                  <a:extLst>
                    <a:ext uri="{FF2B5EF4-FFF2-40B4-BE49-F238E27FC236}">
                      <a16:creationId xmlns:a16="http://schemas.microsoft.com/office/drawing/2014/main" id="{7B9974E0-2DB8-452F-BF3C-B95435FFA730}"/>
                    </a:ext>
                  </a:extLst>
                </p:cNvPr>
                <p:cNvPicPr/>
                <p:nvPr/>
              </p:nvPicPr>
              <p:blipFill>
                <a:blip r:embed="rId17"/>
                <a:stretch>
                  <a:fillRect/>
                </a:stretch>
              </p:blipFill>
              <p:spPr>
                <a:xfrm>
                  <a:off x="7183445" y="1516957"/>
                  <a:ext cx="658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 name="Ink 22">
                  <a:extLst>
                    <a:ext uri="{FF2B5EF4-FFF2-40B4-BE49-F238E27FC236}">
                      <a16:creationId xmlns:a16="http://schemas.microsoft.com/office/drawing/2014/main" id="{AAA99FD8-890E-452E-8C0E-B1B6EB60EF27}"/>
                    </a:ext>
                  </a:extLst>
                </p14:cNvPr>
                <p14:cNvContentPartPr/>
                <p14:nvPr/>
              </p14:nvContentPartPr>
              <p14:xfrm>
                <a:off x="6441845" y="1569877"/>
                <a:ext cx="816480" cy="51840"/>
              </p14:xfrm>
            </p:contentPart>
          </mc:Choice>
          <mc:Fallback xmlns="">
            <p:pic>
              <p:nvPicPr>
                <p:cNvPr id="23" name="Ink 22">
                  <a:extLst>
                    <a:ext uri="{FF2B5EF4-FFF2-40B4-BE49-F238E27FC236}">
                      <a16:creationId xmlns:a16="http://schemas.microsoft.com/office/drawing/2014/main" id="{AAA99FD8-890E-452E-8C0E-B1B6EB60EF27}"/>
                    </a:ext>
                  </a:extLst>
                </p:cNvPr>
                <p:cNvPicPr/>
                <p:nvPr/>
              </p:nvPicPr>
              <p:blipFill>
                <a:blip r:embed="rId19"/>
                <a:stretch>
                  <a:fillRect/>
                </a:stretch>
              </p:blipFill>
              <p:spPr>
                <a:xfrm>
                  <a:off x="6423845" y="1552237"/>
                  <a:ext cx="852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Ink 24">
                  <a:extLst>
                    <a:ext uri="{FF2B5EF4-FFF2-40B4-BE49-F238E27FC236}">
                      <a16:creationId xmlns:a16="http://schemas.microsoft.com/office/drawing/2014/main" id="{1FDAC806-64A3-45E9-B732-34326781F8D1}"/>
                    </a:ext>
                  </a:extLst>
                </p14:cNvPr>
                <p14:cNvContentPartPr/>
                <p14:nvPr/>
              </p14:nvContentPartPr>
              <p14:xfrm>
                <a:off x="4340165" y="1576357"/>
                <a:ext cx="1998360" cy="89280"/>
              </p14:xfrm>
            </p:contentPart>
          </mc:Choice>
          <mc:Fallback xmlns="">
            <p:pic>
              <p:nvPicPr>
                <p:cNvPr id="25" name="Ink 24">
                  <a:extLst>
                    <a:ext uri="{FF2B5EF4-FFF2-40B4-BE49-F238E27FC236}">
                      <a16:creationId xmlns:a16="http://schemas.microsoft.com/office/drawing/2014/main" id="{1FDAC806-64A3-45E9-B732-34326781F8D1}"/>
                    </a:ext>
                  </a:extLst>
                </p:cNvPr>
                <p:cNvPicPr/>
                <p:nvPr/>
              </p:nvPicPr>
              <p:blipFill>
                <a:blip r:embed="rId21"/>
                <a:stretch>
                  <a:fillRect/>
                </a:stretch>
              </p:blipFill>
              <p:spPr>
                <a:xfrm>
                  <a:off x="4322525" y="1558717"/>
                  <a:ext cx="2034000" cy="124920"/>
                </a:xfrm>
                <a:prstGeom prst="rect">
                  <a:avLst/>
                </a:prstGeom>
              </p:spPr>
            </p:pic>
          </mc:Fallback>
        </mc:AlternateContent>
      </p:grpSp>
      <p:grpSp>
        <p:nvGrpSpPr>
          <p:cNvPr id="29" name="Group 28">
            <a:extLst>
              <a:ext uri="{FF2B5EF4-FFF2-40B4-BE49-F238E27FC236}">
                <a16:creationId xmlns:a16="http://schemas.microsoft.com/office/drawing/2014/main" id="{B54815EA-DFED-476E-93F5-751615883859}"/>
              </a:ext>
            </a:extLst>
          </p:cNvPr>
          <p:cNvGrpSpPr/>
          <p:nvPr/>
        </p:nvGrpSpPr>
        <p:grpSpPr>
          <a:xfrm>
            <a:off x="2527205" y="1573837"/>
            <a:ext cx="1751400" cy="133200"/>
            <a:chOff x="2527205" y="1573837"/>
            <a:chExt cx="1751400" cy="133200"/>
          </a:xfrm>
        </p:grpSpPr>
        <mc:AlternateContent xmlns:mc="http://schemas.openxmlformats.org/markup-compatibility/2006" xmlns:p14="http://schemas.microsoft.com/office/powerpoint/2010/main">
          <mc:Choice Requires="p14">
            <p:contentPart p14:bwMode="auto" r:id="rId22">
              <p14:nvContentPartPr>
                <p14:cNvPr id="27" name="Ink 26">
                  <a:extLst>
                    <a:ext uri="{FF2B5EF4-FFF2-40B4-BE49-F238E27FC236}">
                      <a16:creationId xmlns:a16="http://schemas.microsoft.com/office/drawing/2014/main" id="{F07B17A8-ED10-4A5B-B648-1F6ED7BB2626}"/>
                    </a:ext>
                  </a:extLst>
                </p14:cNvPr>
                <p14:cNvContentPartPr/>
                <p14:nvPr/>
              </p14:nvContentPartPr>
              <p14:xfrm>
                <a:off x="4175285" y="1689757"/>
                <a:ext cx="72360" cy="17280"/>
              </p14:xfrm>
            </p:contentPart>
          </mc:Choice>
          <mc:Fallback xmlns="">
            <p:pic>
              <p:nvPicPr>
                <p:cNvPr id="27" name="Ink 26">
                  <a:extLst>
                    <a:ext uri="{FF2B5EF4-FFF2-40B4-BE49-F238E27FC236}">
                      <a16:creationId xmlns:a16="http://schemas.microsoft.com/office/drawing/2014/main" id="{F07B17A8-ED10-4A5B-B648-1F6ED7BB2626}"/>
                    </a:ext>
                  </a:extLst>
                </p:cNvPr>
                <p:cNvPicPr/>
                <p:nvPr/>
              </p:nvPicPr>
              <p:blipFill>
                <a:blip r:embed="rId23"/>
                <a:stretch>
                  <a:fillRect/>
                </a:stretch>
              </p:blipFill>
              <p:spPr>
                <a:xfrm>
                  <a:off x="4157645" y="1671757"/>
                  <a:ext cx="1080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Ink 27">
                  <a:extLst>
                    <a:ext uri="{FF2B5EF4-FFF2-40B4-BE49-F238E27FC236}">
                      <a16:creationId xmlns:a16="http://schemas.microsoft.com/office/drawing/2014/main" id="{73EEFCB5-755B-4D41-B9CC-08BFA17BFA14}"/>
                    </a:ext>
                  </a:extLst>
                </p14:cNvPr>
                <p14:cNvContentPartPr/>
                <p14:nvPr/>
              </p14:nvContentPartPr>
              <p14:xfrm>
                <a:off x="2527205" y="1573837"/>
                <a:ext cx="1751400" cy="53280"/>
              </p14:xfrm>
            </p:contentPart>
          </mc:Choice>
          <mc:Fallback xmlns="">
            <p:pic>
              <p:nvPicPr>
                <p:cNvPr id="28" name="Ink 27">
                  <a:extLst>
                    <a:ext uri="{FF2B5EF4-FFF2-40B4-BE49-F238E27FC236}">
                      <a16:creationId xmlns:a16="http://schemas.microsoft.com/office/drawing/2014/main" id="{73EEFCB5-755B-4D41-B9CC-08BFA17BFA14}"/>
                    </a:ext>
                  </a:extLst>
                </p:cNvPr>
                <p:cNvPicPr/>
                <p:nvPr/>
              </p:nvPicPr>
              <p:blipFill>
                <a:blip r:embed="rId25"/>
                <a:stretch>
                  <a:fillRect/>
                </a:stretch>
              </p:blipFill>
              <p:spPr>
                <a:xfrm>
                  <a:off x="2509205" y="1556197"/>
                  <a:ext cx="1787040" cy="8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30" name="Ink 29">
                <a:extLst>
                  <a:ext uri="{FF2B5EF4-FFF2-40B4-BE49-F238E27FC236}">
                    <a16:creationId xmlns:a16="http://schemas.microsoft.com/office/drawing/2014/main" id="{DB88EE5B-A872-4D5A-8A9E-F932971AE0AB}"/>
                  </a:ext>
                </a:extLst>
              </p14:cNvPr>
              <p14:cNvContentPartPr/>
              <p14:nvPr/>
            </p14:nvContentPartPr>
            <p14:xfrm>
              <a:off x="1901165" y="1547917"/>
              <a:ext cx="666720" cy="78120"/>
            </p14:xfrm>
          </p:contentPart>
        </mc:Choice>
        <mc:Fallback xmlns="">
          <p:pic>
            <p:nvPicPr>
              <p:cNvPr id="30" name="Ink 29">
                <a:extLst>
                  <a:ext uri="{FF2B5EF4-FFF2-40B4-BE49-F238E27FC236}">
                    <a16:creationId xmlns:a16="http://schemas.microsoft.com/office/drawing/2014/main" id="{DB88EE5B-A872-4D5A-8A9E-F932971AE0AB}"/>
                  </a:ext>
                </a:extLst>
              </p:cNvPr>
              <p:cNvPicPr/>
              <p:nvPr/>
            </p:nvPicPr>
            <p:blipFill>
              <a:blip r:embed="rId27"/>
              <a:stretch>
                <a:fillRect/>
              </a:stretch>
            </p:blipFill>
            <p:spPr>
              <a:xfrm>
                <a:off x="1883525" y="1529917"/>
                <a:ext cx="702360" cy="113760"/>
              </a:xfrm>
              <a:prstGeom prst="rect">
                <a:avLst/>
              </a:prstGeom>
            </p:spPr>
          </p:pic>
        </mc:Fallback>
      </mc:AlternateContent>
      <p:grpSp>
        <p:nvGrpSpPr>
          <p:cNvPr id="32" name="Group 31">
            <a:extLst>
              <a:ext uri="{FF2B5EF4-FFF2-40B4-BE49-F238E27FC236}">
                <a16:creationId xmlns:a16="http://schemas.microsoft.com/office/drawing/2014/main" id="{97C0EDA8-C23C-45EE-8D6F-73B3A7F3ECFE}"/>
              </a:ext>
            </a:extLst>
          </p:cNvPr>
          <p:cNvGrpSpPr/>
          <p:nvPr/>
        </p:nvGrpSpPr>
        <p:grpSpPr>
          <a:xfrm>
            <a:off x="6561005" y="609757"/>
            <a:ext cx="3218040" cy="537480"/>
            <a:chOff x="6561005" y="609757"/>
            <a:chExt cx="3218040" cy="537480"/>
          </a:xfrm>
        </p:grpSpPr>
        <mc:AlternateContent xmlns:mc="http://schemas.openxmlformats.org/markup-compatibility/2006" xmlns:p14="http://schemas.microsoft.com/office/powerpoint/2010/main">
          <mc:Choice Requires="p14">
            <p:contentPart p14:bwMode="auto" r:id="rId28">
              <p14:nvContentPartPr>
                <p14:cNvPr id="4" name="Ink 3">
                  <a:extLst>
                    <a:ext uri="{FF2B5EF4-FFF2-40B4-BE49-F238E27FC236}">
                      <a16:creationId xmlns:a16="http://schemas.microsoft.com/office/drawing/2014/main" id="{3A936787-1BDC-4D0F-8A39-9A20091BA492}"/>
                    </a:ext>
                  </a:extLst>
                </p14:cNvPr>
                <p14:cNvContentPartPr/>
                <p14:nvPr/>
              </p14:nvContentPartPr>
              <p14:xfrm>
                <a:off x="9652685" y="991717"/>
                <a:ext cx="6120" cy="5040"/>
              </p14:xfrm>
            </p:contentPart>
          </mc:Choice>
          <mc:Fallback xmlns="">
            <p:pic>
              <p:nvPicPr>
                <p:cNvPr id="4" name="Ink 3">
                  <a:extLst>
                    <a:ext uri="{FF2B5EF4-FFF2-40B4-BE49-F238E27FC236}">
                      <a16:creationId xmlns:a16="http://schemas.microsoft.com/office/drawing/2014/main" id="{3A936787-1BDC-4D0F-8A39-9A20091BA492}"/>
                    </a:ext>
                  </a:extLst>
                </p:cNvPr>
                <p:cNvPicPr/>
                <p:nvPr/>
              </p:nvPicPr>
              <p:blipFill>
                <a:blip r:embed="rId29"/>
                <a:stretch>
                  <a:fillRect/>
                </a:stretch>
              </p:blipFill>
              <p:spPr>
                <a:xfrm>
                  <a:off x="9634685" y="974077"/>
                  <a:ext cx="41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 name="Ink 4">
                  <a:extLst>
                    <a:ext uri="{FF2B5EF4-FFF2-40B4-BE49-F238E27FC236}">
                      <a16:creationId xmlns:a16="http://schemas.microsoft.com/office/drawing/2014/main" id="{C0231A03-7A90-4FB8-9430-9559C3689DCD}"/>
                    </a:ext>
                  </a:extLst>
                </p14:cNvPr>
                <p14:cNvContentPartPr/>
                <p14:nvPr/>
              </p14:nvContentPartPr>
              <p14:xfrm>
                <a:off x="8363885" y="1032757"/>
                <a:ext cx="1415160" cy="73080"/>
              </p14:xfrm>
            </p:contentPart>
          </mc:Choice>
          <mc:Fallback xmlns="">
            <p:pic>
              <p:nvPicPr>
                <p:cNvPr id="5" name="Ink 4">
                  <a:extLst>
                    <a:ext uri="{FF2B5EF4-FFF2-40B4-BE49-F238E27FC236}">
                      <a16:creationId xmlns:a16="http://schemas.microsoft.com/office/drawing/2014/main" id="{C0231A03-7A90-4FB8-9430-9559C3689DCD}"/>
                    </a:ext>
                  </a:extLst>
                </p:cNvPr>
                <p:cNvPicPr/>
                <p:nvPr/>
              </p:nvPicPr>
              <p:blipFill>
                <a:blip r:embed="rId31"/>
                <a:stretch>
                  <a:fillRect/>
                </a:stretch>
              </p:blipFill>
              <p:spPr>
                <a:xfrm>
                  <a:off x="8346245" y="1015117"/>
                  <a:ext cx="1450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 name="Ink 8">
                  <a:extLst>
                    <a:ext uri="{FF2B5EF4-FFF2-40B4-BE49-F238E27FC236}">
                      <a16:creationId xmlns:a16="http://schemas.microsoft.com/office/drawing/2014/main" id="{45B491D7-3DF6-4836-8B5A-8C24A617B98C}"/>
                    </a:ext>
                  </a:extLst>
                </p14:cNvPr>
                <p14:cNvContentPartPr/>
                <p14:nvPr/>
              </p14:nvContentPartPr>
              <p14:xfrm>
                <a:off x="7401965" y="1033477"/>
                <a:ext cx="690120" cy="81720"/>
              </p14:xfrm>
            </p:contentPart>
          </mc:Choice>
          <mc:Fallback xmlns="">
            <p:pic>
              <p:nvPicPr>
                <p:cNvPr id="9" name="Ink 8">
                  <a:extLst>
                    <a:ext uri="{FF2B5EF4-FFF2-40B4-BE49-F238E27FC236}">
                      <a16:creationId xmlns:a16="http://schemas.microsoft.com/office/drawing/2014/main" id="{45B491D7-3DF6-4836-8B5A-8C24A617B98C}"/>
                    </a:ext>
                  </a:extLst>
                </p:cNvPr>
                <p:cNvPicPr/>
                <p:nvPr/>
              </p:nvPicPr>
              <p:blipFill>
                <a:blip r:embed="rId33"/>
                <a:stretch>
                  <a:fillRect/>
                </a:stretch>
              </p:blipFill>
              <p:spPr>
                <a:xfrm>
                  <a:off x="7383965" y="1015477"/>
                  <a:ext cx="7257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Ink 11">
                  <a:extLst>
                    <a:ext uri="{FF2B5EF4-FFF2-40B4-BE49-F238E27FC236}">
                      <a16:creationId xmlns:a16="http://schemas.microsoft.com/office/drawing/2014/main" id="{68B791DE-F1C5-4634-844B-24C8EFE18382}"/>
                    </a:ext>
                  </a:extLst>
                </p14:cNvPr>
                <p14:cNvContentPartPr/>
                <p14:nvPr/>
              </p14:nvContentPartPr>
              <p14:xfrm>
                <a:off x="6778085" y="1057237"/>
                <a:ext cx="444960" cy="90000"/>
              </p14:xfrm>
            </p:contentPart>
          </mc:Choice>
          <mc:Fallback xmlns="">
            <p:pic>
              <p:nvPicPr>
                <p:cNvPr id="12" name="Ink 11">
                  <a:extLst>
                    <a:ext uri="{FF2B5EF4-FFF2-40B4-BE49-F238E27FC236}">
                      <a16:creationId xmlns:a16="http://schemas.microsoft.com/office/drawing/2014/main" id="{68B791DE-F1C5-4634-844B-24C8EFE18382}"/>
                    </a:ext>
                  </a:extLst>
                </p:cNvPr>
                <p:cNvPicPr/>
                <p:nvPr/>
              </p:nvPicPr>
              <p:blipFill>
                <a:blip r:embed="rId35"/>
                <a:stretch>
                  <a:fillRect/>
                </a:stretch>
              </p:blipFill>
              <p:spPr>
                <a:xfrm>
                  <a:off x="6760085" y="1039237"/>
                  <a:ext cx="480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C26FEE88-CB7A-4EED-99CA-F9359E5CBC0B}"/>
                    </a:ext>
                  </a:extLst>
                </p14:cNvPr>
                <p14:cNvContentPartPr/>
                <p14:nvPr/>
              </p14:nvContentPartPr>
              <p14:xfrm>
                <a:off x="6561005" y="609757"/>
                <a:ext cx="3201480" cy="517320"/>
              </p14:xfrm>
            </p:contentPart>
          </mc:Choice>
          <mc:Fallback xmlns="">
            <p:pic>
              <p:nvPicPr>
                <p:cNvPr id="31" name="Ink 30">
                  <a:extLst>
                    <a:ext uri="{FF2B5EF4-FFF2-40B4-BE49-F238E27FC236}">
                      <a16:creationId xmlns:a16="http://schemas.microsoft.com/office/drawing/2014/main" id="{C26FEE88-CB7A-4EED-99CA-F9359E5CBC0B}"/>
                    </a:ext>
                  </a:extLst>
                </p:cNvPr>
                <p:cNvPicPr/>
                <p:nvPr/>
              </p:nvPicPr>
              <p:blipFill>
                <a:blip r:embed="rId37"/>
                <a:stretch>
                  <a:fillRect/>
                </a:stretch>
              </p:blipFill>
              <p:spPr>
                <a:xfrm>
                  <a:off x="6543365" y="592117"/>
                  <a:ext cx="3237120" cy="55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33" name="Ink 32">
                <a:extLst>
                  <a:ext uri="{FF2B5EF4-FFF2-40B4-BE49-F238E27FC236}">
                    <a16:creationId xmlns:a16="http://schemas.microsoft.com/office/drawing/2014/main" id="{5580663E-BD17-487E-B506-1D271F85F6F0}"/>
                  </a:ext>
                </a:extLst>
              </p14:cNvPr>
              <p14:cNvContentPartPr/>
              <p14:nvPr/>
            </p14:nvContentPartPr>
            <p14:xfrm>
              <a:off x="744125" y="517957"/>
              <a:ext cx="886680" cy="660600"/>
            </p14:xfrm>
          </p:contentPart>
        </mc:Choice>
        <mc:Fallback xmlns="">
          <p:pic>
            <p:nvPicPr>
              <p:cNvPr id="33" name="Ink 32">
                <a:extLst>
                  <a:ext uri="{FF2B5EF4-FFF2-40B4-BE49-F238E27FC236}">
                    <a16:creationId xmlns:a16="http://schemas.microsoft.com/office/drawing/2014/main" id="{5580663E-BD17-487E-B506-1D271F85F6F0}"/>
                  </a:ext>
                </a:extLst>
              </p:cNvPr>
              <p:cNvPicPr/>
              <p:nvPr/>
            </p:nvPicPr>
            <p:blipFill>
              <a:blip r:embed="rId39"/>
              <a:stretch>
                <a:fillRect/>
              </a:stretch>
            </p:blipFill>
            <p:spPr>
              <a:xfrm>
                <a:off x="726485" y="500317"/>
                <a:ext cx="922320" cy="696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Ink 33">
                <a:extLst>
                  <a:ext uri="{FF2B5EF4-FFF2-40B4-BE49-F238E27FC236}">
                    <a16:creationId xmlns:a16="http://schemas.microsoft.com/office/drawing/2014/main" id="{26136F60-6929-4E88-B711-39BA0A22001F}"/>
                  </a:ext>
                </a:extLst>
              </p14:cNvPr>
              <p14:cNvContentPartPr/>
              <p14:nvPr/>
            </p14:nvContentPartPr>
            <p14:xfrm>
              <a:off x="7896965" y="1131037"/>
              <a:ext cx="622440" cy="530640"/>
            </p14:xfrm>
          </p:contentPart>
        </mc:Choice>
        <mc:Fallback xmlns="">
          <p:pic>
            <p:nvPicPr>
              <p:cNvPr id="34" name="Ink 33">
                <a:extLst>
                  <a:ext uri="{FF2B5EF4-FFF2-40B4-BE49-F238E27FC236}">
                    <a16:creationId xmlns:a16="http://schemas.microsoft.com/office/drawing/2014/main" id="{26136F60-6929-4E88-B711-39BA0A22001F}"/>
                  </a:ext>
                </a:extLst>
              </p:cNvPr>
              <p:cNvPicPr/>
              <p:nvPr/>
            </p:nvPicPr>
            <p:blipFill>
              <a:blip r:embed="rId41"/>
              <a:stretch>
                <a:fillRect/>
              </a:stretch>
            </p:blipFill>
            <p:spPr>
              <a:xfrm>
                <a:off x="7878965" y="1113397"/>
                <a:ext cx="658080"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Ink 34">
                <a:extLst>
                  <a:ext uri="{FF2B5EF4-FFF2-40B4-BE49-F238E27FC236}">
                    <a16:creationId xmlns:a16="http://schemas.microsoft.com/office/drawing/2014/main" id="{D3D51F05-9A65-4316-927A-D61952BA88BA}"/>
                  </a:ext>
                </a:extLst>
              </p14:cNvPr>
              <p14:cNvContentPartPr/>
              <p14:nvPr/>
            </p14:nvContentPartPr>
            <p14:xfrm>
              <a:off x="5214245" y="1118077"/>
              <a:ext cx="1239120" cy="564840"/>
            </p14:xfrm>
          </p:contentPart>
        </mc:Choice>
        <mc:Fallback xmlns="">
          <p:pic>
            <p:nvPicPr>
              <p:cNvPr id="35" name="Ink 34">
                <a:extLst>
                  <a:ext uri="{FF2B5EF4-FFF2-40B4-BE49-F238E27FC236}">
                    <a16:creationId xmlns:a16="http://schemas.microsoft.com/office/drawing/2014/main" id="{D3D51F05-9A65-4316-927A-D61952BA88BA}"/>
                  </a:ext>
                </a:extLst>
              </p:cNvPr>
              <p:cNvPicPr/>
              <p:nvPr/>
            </p:nvPicPr>
            <p:blipFill>
              <a:blip r:embed="rId43"/>
              <a:stretch>
                <a:fillRect/>
              </a:stretch>
            </p:blipFill>
            <p:spPr>
              <a:xfrm>
                <a:off x="5196245" y="1100077"/>
                <a:ext cx="1274760" cy="600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 name="Ink 35">
                <a:extLst>
                  <a:ext uri="{FF2B5EF4-FFF2-40B4-BE49-F238E27FC236}">
                    <a16:creationId xmlns:a16="http://schemas.microsoft.com/office/drawing/2014/main" id="{6E128D8B-983A-4BEF-BB6C-A1B65C48981C}"/>
                  </a:ext>
                </a:extLst>
              </p14:cNvPr>
              <p14:cNvContentPartPr/>
              <p14:nvPr/>
            </p14:nvContentPartPr>
            <p14:xfrm>
              <a:off x="2549885" y="1152277"/>
              <a:ext cx="1132200" cy="532800"/>
            </p14:xfrm>
          </p:contentPart>
        </mc:Choice>
        <mc:Fallback xmlns="">
          <p:pic>
            <p:nvPicPr>
              <p:cNvPr id="36" name="Ink 35">
                <a:extLst>
                  <a:ext uri="{FF2B5EF4-FFF2-40B4-BE49-F238E27FC236}">
                    <a16:creationId xmlns:a16="http://schemas.microsoft.com/office/drawing/2014/main" id="{6E128D8B-983A-4BEF-BB6C-A1B65C48981C}"/>
                  </a:ext>
                </a:extLst>
              </p:cNvPr>
              <p:cNvPicPr/>
              <p:nvPr/>
            </p:nvPicPr>
            <p:blipFill>
              <a:blip r:embed="rId45"/>
              <a:stretch>
                <a:fillRect/>
              </a:stretch>
            </p:blipFill>
            <p:spPr>
              <a:xfrm>
                <a:off x="2532245" y="1134277"/>
                <a:ext cx="1167840" cy="568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D92016D1-6529-4475-8C63-5AB6951DE0F7}"/>
                  </a:ext>
                </a:extLst>
              </p14:cNvPr>
              <p14:cNvContentPartPr/>
              <p14:nvPr/>
            </p14:nvContentPartPr>
            <p14:xfrm>
              <a:off x="668885" y="1565917"/>
              <a:ext cx="751320" cy="85680"/>
            </p14:xfrm>
          </p:contentPart>
        </mc:Choice>
        <mc:Fallback xmlns="">
          <p:pic>
            <p:nvPicPr>
              <p:cNvPr id="37" name="Ink 36">
                <a:extLst>
                  <a:ext uri="{FF2B5EF4-FFF2-40B4-BE49-F238E27FC236}">
                    <a16:creationId xmlns:a16="http://schemas.microsoft.com/office/drawing/2014/main" id="{D92016D1-6529-4475-8C63-5AB6951DE0F7}"/>
                  </a:ext>
                </a:extLst>
              </p:cNvPr>
              <p:cNvPicPr/>
              <p:nvPr/>
            </p:nvPicPr>
            <p:blipFill>
              <a:blip r:embed="rId47"/>
              <a:stretch>
                <a:fillRect/>
              </a:stretch>
            </p:blipFill>
            <p:spPr>
              <a:xfrm>
                <a:off x="651245" y="1548277"/>
                <a:ext cx="786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 name="Ink 40">
                <a:extLst>
                  <a:ext uri="{FF2B5EF4-FFF2-40B4-BE49-F238E27FC236}">
                    <a16:creationId xmlns:a16="http://schemas.microsoft.com/office/drawing/2014/main" id="{7B04AC8B-B94C-448F-A8CE-F7DAC1AD3B57}"/>
                  </a:ext>
                </a:extLst>
              </p14:cNvPr>
              <p14:cNvContentPartPr/>
              <p14:nvPr/>
            </p14:nvContentPartPr>
            <p14:xfrm>
              <a:off x="6832085" y="2054077"/>
              <a:ext cx="997200" cy="62640"/>
            </p14:xfrm>
          </p:contentPart>
        </mc:Choice>
        <mc:Fallback xmlns="">
          <p:pic>
            <p:nvPicPr>
              <p:cNvPr id="41" name="Ink 40">
                <a:extLst>
                  <a:ext uri="{FF2B5EF4-FFF2-40B4-BE49-F238E27FC236}">
                    <a16:creationId xmlns:a16="http://schemas.microsoft.com/office/drawing/2014/main" id="{7B04AC8B-B94C-448F-A8CE-F7DAC1AD3B57}"/>
                  </a:ext>
                </a:extLst>
              </p:cNvPr>
              <p:cNvPicPr/>
              <p:nvPr/>
            </p:nvPicPr>
            <p:blipFill>
              <a:blip r:embed="rId49"/>
              <a:stretch>
                <a:fillRect/>
              </a:stretch>
            </p:blipFill>
            <p:spPr>
              <a:xfrm>
                <a:off x="6814445" y="2036077"/>
                <a:ext cx="1032840" cy="98280"/>
              </a:xfrm>
              <a:prstGeom prst="rect">
                <a:avLst/>
              </a:prstGeom>
            </p:spPr>
          </p:pic>
        </mc:Fallback>
      </mc:AlternateContent>
      <p:grpSp>
        <p:nvGrpSpPr>
          <p:cNvPr id="49" name="Group 48">
            <a:extLst>
              <a:ext uri="{FF2B5EF4-FFF2-40B4-BE49-F238E27FC236}">
                <a16:creationId xmlns:a16="http://schemas.microsoft.com/office/drawing/2014/main" id="{C9EDB4EC-411F-48EB-B4F2-A142E5117D0C}"/>
              </a:ext>
            </a:extLst>
          </p:cNvPr>
          <p:cNvGrpSpPr/>
          <p:nvPr/>
        </p:nvGrpSpPr>
        <p:grpSpPr>
          <a:xfrm>
            <a:off x="419765" y="2008717"/>
            <a:ext cx="6228360" cy="123480"/>
            <a:chOff x="419765" y="2008717"/>
            <a:chExt cx="6228360" cy="123480"/>
          </a:xfrm>
        </p:grpSpPr>
        <mc:AlternateContent xmlns:mc="http://schemas.openxmlformats.org/markup-compatibility/2006" xmlns:p14="http://schemas.microsoft.com/office/powerpoint/2010/main">
          <mc:Choice Requires="p14">
            <p:contentPart p14:bwMode="auto" r:id="rId50">
              <p14:nvContentPartPr>
                <p14:cNvPr id="42" name="Ink 41">
                  <a:extLst>
                    <a:ext uri="{FF2B5EF4-FFF2-40B4-BE49-F238E27FC236}">
                      <a16:creationId xmlns:a16="http://schemas.microsoft.com/office/drawing/2014/main" id="{18A305D0-F1BC-4284-8A9D-DE2BB948D806}"/>
                    </a:ext>
                  </a:extLst>
                </p14:cNvPr>
                <p14:cNvContentPartPr/>
                <p14:nvPr/>
              </p14:nvContentPartPr>
              <p14:xfrm>
                <a:off x="5535725" y="2030317"/>
                <a:ext cx="1112400" cy="75240"/>
              </p14:xfrm>
            </p:contentPart>
          </mc:Choice>
          <mc:Fallback xmlns="">
            <p:pic>
              <p:nvPicPr>
                <p:cNvPr id="42" name="Ink 41">
                  <a:extLst>
                    <a:ext uri="{FF2B5EF4-FFF2-40B4-BE49-F238E27FC236}">
                      <a16:creationId xmlns:a16="http://schemas.microsoft.com/office/drawing/2014/main" id="{18A305D0-F1BC-4284-8A9D-DE2BB948D806}"/>
                    </a:ext>
                  </a:extLst>
                </p:cNvPr>
                <p:cNvPicPr/>
                <p:nvPr/>
              </p:nvPicPr>
              <p:blipFill>
                <a:blip r:embed="rId51"/>
                <a:stretch>
                  <a:fillRect/>
                </a:stretch>
              </p:blipFill>
              <p:spPr>
                <a:xfrm>
                  <a:off x="5518085" y="2012317"/>
                  <a:ext cx="1148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Ink 42">
                  <a:extLst>
                    <a:ext uri="{FF2B5EF4-FFF2-40B4-BE49-F238E27FC236}">
                      <a16:creationId xmlns:a16="http://schemas.microsoft.com/office/drawing/2014/main" id="{A830D7B1-E798-4A85-A003-E35A8143C3B7}"/>
                    </a:ext>
                  </a:extLst>
                </p14:cNvPr>
                <p14:cNvContentPartPr/>
                <p14:nvPr/>
              </p14:nvContentPartPr>
              <p14:xfrm>
                <a:off x="4851725" y="2064517"/>
                <a:ext cx="715320" cy="45720"/>
              </p14:xfrm>
            </p:contentPart>
          </mc:Choice>
          <mc:Fallback xmlns="">
            <p:pic>
              <p:nvPicPr>
                <p:cNvPr id="43" name="Ink 42">
                  <a:extLst>
                    <a:ext uri="{FF2B5EF4-FFF2-40B4-BE49-F238E27FC236}">
                      <a16:creationId xmlns:a16="http://schemas.microsoft.com/office/drawing/2014/main" id="{A830D7B1-E798-4A85-A003-E35A8143C3B7}"/>
                    </a:ext>
                  </a:extLst>
                </p:cNvPr>
                <p:cNvPicPr/>
                <p:nvPr/>
              </p:nvPicPr>
              <p:blipFill>
                <a:blip r:embed="rId53"/>
                <a:stretch>
                  <a:fillRect/>
                </a:stretch>
              </p:blipFill>
              <p:spPr>
                <a:xfrm>
                  <a:off x="4833725" y="2046517"/>
                  <a:ext cx="750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Ink 44">
                  <a:extLst>
                    <a:ext uri="{FF2B5EF4-FFF2-40B4-BE49-F238E27FC236}">
                      <a16:creationId xmlns:a16="http://schemas.microsoft.com/office/drawing/2014/main" id="{85C9EE97-34E2-413C-B1BD-CFB24A70B29B}"/>
                    </a:ext>
                  </a:extLst>
                </p14:cNvPr>
                <p14:cNvContentPartPr/>
                <p14:nvPr/>
              </p14:nvContentPartPr>
              <p14:xfrm>
                <a:off x="3030125" y="2022757"/>
                <a:ext cx="1773000" cy="74520"/>
              </p14:xfrm>
            </p:contentPart>
          </mc:Choice>
          <mc:Fallback xmlns="">
            <p:pic>
              <p:nvPicPr>
                <p:cNvPr id="45" name="Ink 44">
                  <a:extLst>
                    <a:ext uri="{FF2B5EF4-FFF2-40B4-BE49-F238E27FC236}">
                      <a16:creationId xmlns:a16="http://schemas.microsoft.com/office/drawing/2014/main" id="{85C9EE97-34E2-413C-B1BD-CFB24A70B29B}"/>
                    </a:ext>
                  </a:extLst>
                </p:cNvPr>
                <p:cNvPicPr/>
                <p:nvPr/>
              </p:nvPicPr>
              <p:blipFill>
                <a:blip r:embed="rId55"/>
                <a:stretch>
                  <a:fillRect/>
                </a:stretch>
              </p:blipFill>
              <p:spPr>
                <a:xfrm>
                  <a:off x="3012125" y="2004757"/>
                  <a:ext cx="18086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6" name="Ink 45">
                  <a:extLst>
                    <a:ext uri="{FF2B5EF4-FFF2-40B4-BE49-F238E27FC236}">
                      <a16:creationId xmlns:a16="http://schemas.microsoft.com/office/drawing/2014/main" id="{67B748C5-678C-4F2F-8FFF-9CD65CF9FF69}"/>
                    </a:ext>
                  </a:extLst>
                </p14:cNvPr>
                <p14:cNvContentPartPr/>
                <p14:nvPr/>
              </p14:nvContentPartPr>
              <p14:xfrm>
                <a:off x="2235245" y="2008717"/>
                <a:ext cx="815040" cy="51120"/>
              </p14:xfrm>
            </p:contentPart>
          </mc:Choice>
          <mc:Fallback xmlns="">
            <p:pic>
              <p:nvPicPr>
                <p:cNvPr id="46" name="Ink 45">
                  <a:extLst>
                    <a:ext uri="{FF2B5EF4-FFF2-40B4-BE49-F238E27FC236}">
                      <a16:creationId xmlns:a16="http://schemas.microsoft.com/office/drawing/2014/main" id="{67B748C5-678C-4F2F-8FFF-9CD65CF9FF69}"/>
                    </a:ext>
                  </a:extLst>
                </p:cNvPr>
                <p:cNvPicPr/>
                <p:nvPr/>
              </p:nvPicPr>
              <p:blipFill>
                <a:blip r:embed="rId57"/>
                <a:stretch>
                  <a:fillRect/>
                </a:stretch>
              </p:blipFill>
              <p:spPr>
                <a:xfrm>
                  <a:off x="2217605" y="1991077"/>
                  <a:ext cx="850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Ink 47">
                  <a:extLst>
                    <a:ext uri="{FF2B5EF4-FFF2-40B4-BE49-F238E27FC236}">
                      <a16:creationId xmlns:a16="http://schemas.microsoft.com/office/drawing/2014/main" id="{48719FAC-6E91-41B2-86BA-205968F97EF9}"/>
                    </a:ext>
                  </a:extLst>
                </p14:cNvPr>
                <p14:cNvContentPartPr/>
                <p14:nvPr/>
              </p14:nvContentPartPr>
              <p14:xfrm>
                <a:off x="419765" y="2025637"/>
                <a:ext cx="1588320" cy="106560"/>
              </p14:xfrm>
            </p:contentPart>
          </mc:Choice>
          <mc:Fallback xmlns="">
            <p:pic>
              <p:nvPicPr>
                <p:cNvPr id="48" name="Ink 47">
                  <a:extLst>
                    <a:ext uri="{FF2B5EF4-FFF2-40B4-BE49-F238E27FC236}">
                      <a16:creationId xmlns:a16="http://schemas.microsoft.com/office/drawing/2014/main" id="{48719FAC-6E91-41B2-86BA-205968F97EF9}"/>
                    </a:ext>
                  </a:extLst>
                </p:cNvPr>
                <p:cNvPicPr/>
                <p:nvPr/>
              </p:nvPicPr>
              <p:blipFill>
                <a:blip r:embed="rId59"/>
                <a:stretch>
                  <a:fillRect/>
                </a:stretch>
              </p:blipFill>
              <p:spPr>
                <a:xfrm>
                  <a:off x="401765" y="2007997"/>
                  <a:ext cx="1623960" cy="14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50" name="Ink 49">
                <a:extLst>
                  <a:ext uri="{FF2B5EF4-FFF2-40B4-BE49-F238E27FC236}">
                    <a16:creationId xmlns:a16="http://schemas.microsoft.com/office/drawing/2014/main" id="{25BE241A-88EA-4A56-9FB8-AA863946B88B}"/>
                  </a:ext>
                </a:extLst>
              </p14:cNvPr>
              <p14:cNvContentPartPr/>
              <p14:nvPr/>
            </p14:nvContentPartPr>
            <p14:xfrm>
              <a:off x="9110165" y="2509477"/>
              <a:ext cx="1082880" cy="72000"/>
            </p14:xfrm>
          </p:contentPart>
        </mc:Choice>
        <mc:Fallback xmlns="">
          <p:pic>
            <p:nvPicPr>
              <p:cNvPr id="50" name="Ink 49">
                <a:extLst>
                  <a:ext uri="{FF2B5EF4-FFF2-40B4-BE49-F238E27FC236}">
                    <a16:creationId xmlns:a16="http://schemas.microsoft.com/office/drawing/2014/main" id="{25BE241A-88EA-4A56-9FB8-AA863946B88B}"/>
                  </a:ext>
                </a:extLst>
              </p:cNvPr>
              <p:cNvPicPr/>
              <p:nvPr/>
            </p:nvPicPr>
            <p:blipFill>
              <a:blip r:embed="rId61"/>
              <a:stretch>
                <a:fillRect/>
              </a:stretch>
            </p:blipFill>
            <p:spPr>
              <a:xfrm>
                <a:off x="9092525" y="2491477"/>
                <a:ext cx="1118520" cy="107640"/>
              </a:xfrm>
              <a:prstGeom prst="rect">
                <a:avLst/>
              </a:prstGeom>
            </p:spPr>
          </p:pic>
        </mc:Fallback>
      </mc:AlternateContent>
      <p:grpSp>
        <p:nvGrpSpPr>
          <p:cNvPr id="53" name="Group 52">
            <a:extLst>
              <a:ext uri="{FF2B5EF4-FFF2-40B4-BE49-F238E27FC236}">
                <a16:creationId xmlns:a16="http://schemas.microsoft.com/office/drawing/2014/main" id="{0213BB43-A4A3-41A2-B087-10058428848E}"/>
              </a:ext>
            </a:extLst>
          </p:cNvPr>
          <p:cNvGrpSpPr/>
          <p:nvPr/>
        </p:nvGrpSpPr>
        <p:grpSpPr>
          <a:xfrm>
            <a:off x="5621405" y="2473837"/>
            <a:ext cx="2824920" cy="93960"/>
            <a:chOff x="5621405" y="2473837"/>
            <a:chExt cx="2824920" cy="93960"/>
          </a:xfrm>
        </p:grpSpPr>
        <mc:AlternateContent xmlns:mc="http://schemas.openxmlformats.org/markup-compatibility/2006" xmlns:p14="http://schemas.microsoft.com/office/powerpoint/2010/main">
          <mc:Choice Requires="p14">
            <p:contentPart p14:bwMode="auto" r:id="rId62">
              <p14:nvContentPartPr>
                <p14:cNvPr id="51" name="Ink 50">
                  <a:extLst>
                    <a:ext uri="{FF2B5EF4-FFF2-40B4-BE49-F238E27FC236}">
                      <a16:creationId xmlns:a16="http://schemas.microsoft.com/office/drawing/2014/main" id="{692BA5EF-AAEB-4DD8-A4ED-26A5065AC85E}"/>
                    </a:ext>
                  </a:extLst>
                </p14:cNvPr>
                <p14:cNvContentPartPr/>
                <p14:nvPr/>
              </p14:nvContentPartPr>
              <p14:xfrm>
                <a:off x="8435885" y="2537917"/>
                <a:ext cx="360" cy="360"/>
              </p14:xfrm>
            </p:contentPart>
          </mc:Choice>
          <mc:Fallback xmlns="">
            <p:pic>
              <p:nvPicPr>
                <p:cNvPr id="51" name="Ink 50">
                  <a:extLst>
                    <a:ext uri="{FF2B5EF4-FFF2-40B4-BE49-F238E27FC236}">
                      <a16:creationId xmlns:a16="http://schemas.microsoft.com/office/drawing/2014/main" id="{692BA5EF-AAEB-4DD8-A4ED-26A5065AC85E}"/>
                    </a:ext>
                  </a:extLst>
                </p:cNvPr>
                <p:cNvPicPr/>
                <p:nvPr/>
              </p:nvPicPr>
              <p:blipFill>
                <a:blip r:embed="rId63"/>
                <a:stretch>
                  <a:fillRect/>
                </a:stretch>
              </p:blipFill>
              <p:spPr>
                <a:xfrm>
                  <a:off x="8418245" y="252027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Ink 51">
                  <a:extLst>
                    <a:ext uri="{FF2B5EF4-FFF2-40B4-BE49-F238E27FC236}">
                      <a16:creationId xmlns:a16="http://schemas.microsoft.com/office/drawing/2014/main" id="{34E01FD8-DE54-4F25-80BD-A9F29BFDA58A}"/>
                    </a:ext>
                  </a:extLst>
                </p14:cNvPr>
                <p14:cNvContentPartPr/>
                <p14:nvPr/>
              </p14:nvContentPartPr>
              <p14:xfrm>
                <a:off x="5621405" y="2473837"/>
                <a:ext cx="2824920" cy="93960"/>
              </p14:xfrm>
            </p:contentPart>
          </mc:Choice>
          <mc:Fallback xmlns="">
            <p:pic>
              <p:nvPicPr>
                <p:cNvPr id="52" name="Ink 51">
                  <a:extLst>
                    <a:ext uri="{FF2B5EF4-FFF2-40B4-BE49-F238E27FC236}">
                      <a16:creationId xmlns:a16="http://schemas.microsoft.com/office/drawing/2014/main" id="{34E01FD8-DE54-4F25-80BD-A9F29BFDA58A}"/>
                    </a:ext>
                  </a:extLst>
                </p:cNvPr>
                <p:cNvPicPr/>
                <p:nvPr/>
              </p:nvPicPr>
              <p:blipFill>
                <a:blip r:embed="rId65"/>
                <a:stretch>
                  <a:fillRect/>
                </a:stretch>
              </p:blipFill>
              <p:spPr>
                <a:xfrm>
                  <a:off x="5603765" y="2456197"/>
                  <a:ext cx="2860560" cy="129600"/>
                </a:xfrm>
                <a:prstGeom prst="rect">
                  <a:avLst/>
                </a:prstGeom>
              </p:spPr>
            </p:pic>
          </mc:Fallback>
        </mc:AlternateContent>
      </p:grpSp>
      <p:grpSp>
        <p:nvGrpSpPr>
          <p:cNvPr id="60" name="Group 59">
            <a:extLst>
              <a:ext uri="{FF2B5EF4-FFF2-40B4-BE49-F238E27FC236}">
                <a16:creationId xmlns:a16="http://schemas.microsoft.com/office/drawing/2014/main" id="{1B087427-F5D7-4E17-AFC9-5FA8BB36F4A2}"/>
              </a:ext>
            </a:extLst>
          </p:cNvPr>
          <p:cNvGrpSpPr/>
          <p:nvPr/>
        </p:nvGrpSpPr>
        <p:grpSpPr>
          <a:xfrm>
            <a:off x="631445" y="2523877"/>
            <a:ext cx="4873320" cy="117720"/>
            <a:chOff x="631445" y="2523877"/>
            <a:chExt cx="4873320" cy="117720"/>
          </a:xfrm>
        </p:grpSpPr>
        <mc:AlternateContent xmlns:mc="http://schemas.openxmlformats.org/markup-compatibility/2006" xmlns:p14="http://schemas.microsoft.com/office/powerpoint/2010/main">
          <mc:Choice Requires="p14">
            <p:contentPart p14:bwMode="auto" r:id="rId66">
              <p14:nvContentPartPr>
                <p14:cNvPr id="54" name="Ink 53">
                  <a:extLst>
                    <a:ext uri="{FF2B5EF4-FFF2-40B4-BE49-F238E27FC236}">
                      <a16:creationId xmlns:a16="http://schemas.microsoft.com/office/drawing/2014/main" id="{EF69E2C8-6FD4-4E9C-96CE-D2DDCB7A8CB6}"/>
                    </a:ext>
                  </a:extLst>
                </p14:cNvPr>
                <p14:cNvContentPartPr/>
                <p14:nvPr/>
              </p14:nvContentPartPr>
              <p14:xfrm>
                <a:off x="3697205" y="2531077"/>
                <a:ext cx="1807560" cy="34920"/>
              </p14:xfrm>
            </p:contentPart>
          </mc:Choice>
          <mc:Fallback xmlns="">
            <p:pic>
              <p:nvPicPr>
                <p:cNvPr id="54" name="Ink 53">
                  <a:extLst>
                    <a:ext uri="{FF2B5EF4-FFF2-40B4-BE49-F238E27FC236}">
                      <a16:creationId xmlns:a16="http://schemas.microsoft.com/office/drawing/2014/main" id="{EF69E2C8-6FD4-4E9C-96CE-D2DDCB7A8CB6}"/>
                    </a:ext>
                  </a:extLst>
                </p:cNvPr>
                <p:cNvPicPr/>
                <p:nvPr/>
              </p:nvPicPr>
              <p:blipFill>
                <a:blip r:embed="rId67"/>
                <a:stretch>
                  <a:fillRect/>
                </a:stretch>
              </p:blipFill>
              <p:spPr>
                <a:xfrm>
                  <a:off x="3679565" y="2513077"/>
                  <a:ext cx="1843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5" name="Ink 54">
                  <a:extLst>
                    <a:ext uri="{FF2B5EF4-FFF2-40B4-BE49-F238E27FC236}">
                      <a16:creationId xmlns:a16="http://schemas.microsoft.com/office/drawing/2014/main" id="{980C3032-46E5-4004-9D99-4E560724385B}"/>
                    </a:ext>
                  </a:extLst>
                </p14:cNvPr>
                <p14:cNvContentPartPr/>
                <p14:nvPr/>
              </p14:nvContentPartPr>
              <p14:xfrm>
                <a:off x="3053525" y="2531077"/>
                <a:ext cx="626400" cy="50040"/>
              </p14:xfrm>
            </p:contentPart>
          </mc:Choice>
          <mc:Fallback xmlns="">
            <p:pic>
              <p:nvPicPr>
                <p:cNvPr id="55" name="Ink 54">
                  <a:extLst>
                    <a:ext uri="{FF2B5EF4-FFF2-40B4-BE49-F238E27FC236}">
                      <a16:creationId xmlns:a16="http://schemas.microsoft.com/office/drawing/2014/main" id="{980C3032-46E5-4004-9D99-4E560724385B}"/>
                    </a:ext>
                  </a:extLst>
                </p:cNvPr>
                <p:cNvPicPr/>
                <p:nvPr/>
              </p:nvPicPr>
              <p:blipFill>
                <a:blip r:embed="rId69"/>
                <a:stretch>
                  <a:fillRect/>
                </a:stretch>
              </p:blipFill>
              <p:spPr>
                <a:xfrm>
                  <a:off x="3035885" y="2513077"/>
                  <a:ext cx="662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7" name="Ink 56">
                  <a:extLst>
                    <a:ext uri="{FF2B5EF4-FFF2-40B4-BE49-F238E27FC236}">
                      <a16:creationId xmlns:a16="http://schemas.microsoft.com/office/drawing/2014/main" id="{77197D72-12D2-4CEB-8708-1BA1E1436B31}"/>
                    </a:ext>
                  </a:extLst>
                </p14:cNvPr>
                <p14:cNvContentPartPr/>
                <p14:nvPr/>
              </p14:nvContentPartPr>
              <p14:xfrm>
                <a:off x="1683365" y="2523877"/>
                <a:ext cx="1309680" cy="67320"/>
              </p14:xfrm>
            </p:contentPart>
          </mc:Choice>
          <mc:Fallback xmlns="">
            <p:pic>
              <p:nvPicPr>
                <p:cNvPr id="57" name="Ink 56">
                  <a:extLst>
                    <a:ext uri="{FF2B5EF4-FFF2-40B4-BE49-F238E27FC236}">
                      <a16:creationId xmlns:a16="http://schemas.microsoft.com/office/drawing/2014/main" id="{77197D72-12D2-4CEB-8708-1BA1E1436B31}"/>
                    </a:ext>
                  </a:extLst>
                </p:cNvPr>
                <p:cNvPicPr/>
                <p:nvPr/>
              </p:nvPicPr>
              <p:blipFill>
                <a:blip r:embed="rId71"/>
                <a:stretch>
                  <a:fillRect/>
                </a:stretch>
              </p:blipFill>
              <p:spPr>
                <a:xfrm>
                  <a:off x="1665725" y="2506237"/>
                  <a:ext cx="1345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9" name="Ink 58">
                  <a:extLst>
                    <a:ext uri="{FF2B5EF4-FFF2-40B4-BE49-F238E27FC236}">
                      <a16:creationId xmlns:a16="http://schemas.microsoft.com/office/drawing/2014/main" id="{D6A816B9-52BC-4BB1-89C1-F84A520FD0D5}"/>
                    </a:ext>
                  </a:extLst>
                </p14:cNvPr>
                <p14:cNvContentPartPr/>
                <p14:nvPr/>
              </p14:nvContentPartPr>
              <p14:xfrm>
                <a:off x="631445" y="2533957"/>
                <a:ext cx="880560" cy="107640"/>
              </p14:xfrm>
            </p:contentPart>
          </mc:Choice>
          <mc:Fallback xmlns="">
            <p:pic>
              <p:nvPicPr>
                <p:cNvPr id="59" name="Ink 58">
                  <a:extLst>
                    <a:ext uri="{FF2B5EF4-FFF2-40B4-BE49-F238E27FC236}">
                      <a16:creationId xmlns:a16="http://schemas.microsoft.com/office/drawing/2014/main" id="{D6A816B9-52BC-4BB1-89C1-F84A520FD0D5}"/>
                    </a:ext>
                  </a:extLst>
                </p:cNvPr>
                <p:cNvPicPr/>
                <p:nvPr/>
              </p:nvPicPr>
              <p:blipFill>
                <a:blip r:embed="rId73"/>
                <a:stretch>
                  <a:fillRect/>
                </a:stretch>
              </p:blipFill>
              <p:spPr>
                <a:xfrm>
                  <a:off x="613805" y="2516317"/>
                  <a:ext cx="916200" cy="14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61" name="Ink 60">
                <a:extLst>
                  <a:ext uri="{FF2B5EF4-FFF2-40B4-BE49-F238E27FC236}">
                    <a16:creationId xmlns:a16="http://schemas.microsoft.com/office/drawing/2014/main" id="{18B9DEE4-AEB4-430D-A0AB-0CEAB96E1D13}"/>
                  </a:ext>
                </a:extLst>
              </p14:cNvPr>
              <p14:cNvContentPartPr/>
              <p14:nvPr/>
            </p14:nvContentPartPr>
            <p14:xfrm>
              <a:off x="9850685" y="3066757"/>
              <a:ext cx="387000" cy="39600"/>
            </p14:xfrm>
          </p:contentPart>
        </mc:Choice>
        <mc:Fallback xmlns="">
          <p:pic>
            <p:nvPicPr>
              <p:cNvPr id="61" name="Ink 60">
                <a:extLst>
                  <a:ext uri="{FF2B5EF4-FFF2-40B4-BE49-F238E27FC236}">
                    <a16:creationId xmlns:a16="http://schemas.microsoft.com/office/drawing/2014/main" id="{18B9DEE4-AEB4-430D-A0AB-0CEAB96E1D13}"/>
                  </a:ext>
                </a:extLst>
              </p:cNvPr>
              <p:cNvPicPr/>
              <p:nvPr/>
            </p:nvPicPr>
            <p:blipFill>
              <a:blip r:embed="rId75"/>
              <a:stretch>
                <a:fillRect/>
              </a:stretch>
            </p:blipFill>
            <p:spPr>
              <a:xfrm>
                <a:off x="9833045" y="3049117"/>
                <a:ext cx="422640" cy="75240"/>
              </a:xfrm>
              <a:prstGeom prst="rect">
                <a:avLst/>
              </a:prstGeom>
            </p:spPr>
          </p:pic>
        </mc:Fallback>
      </mc:AlternateContent>
      <p:grpSp>
        <p:nvGrpSpPr>
          <p:cNvPr id="64" name="Group 63">
            <a:extLst>
              <a:ext uri="{FF2B5EF4-FFF2-40B4-BE49-F238E27FC236}">
                <a16:creationId xmlns:a16="http://schemas.microsoft.com/office/drawing/2014/main" id="{F7283F0D-467F-4C4B-805A-DB5772291FBD}"/>
              </a:ext>
            </a:extLst>
          </p:cNvPr>
          <p:cNvGrpSpPr/>
          <p:nvPr/>
        </p:nvGrpSpPr>
        <p:grpSpPr>
          <a:xfrm>
            <a:off x="7481165" y="3009157"/>
            <a:ext cx="2144520" cy="65880"/>
            <a:chOff x="7481165" y="3009157"/>
            <a:chExt cx="2144520" cy="65880"/>
          </a:xfrm>
        </p:grpSpPr>
        <mc:AlternateContent xmlns:mc="http://schemas.openxmlformats.org/markup-compatibility/2006" xmlns:p14="http://schemas.microsoft.com/office/powerpoint/2010/main">
          <mc:Choice Requires="p14">
            <p:contentPart p14:bwMode="auto" r:id="rId76">
              <p14:nvContentPartPr>
                <p14:cNvPr id="62" name="Ink 61">
                  <a:extLst>
                    <a:ext uri="{FF2B5EF4-FFF2-40B4-BE49-F238E27FC236}">
                      <a16:creationId xmlns:a16="http://schemas.microsoft.com/office/drawing/2014/main" id="{BF3BC55E-3964-4402-AA83-FA17791D3AD9}"/>
                    </a:ext>
                  </a:extLst>
                </p14:cNvPr>
                <p14:cNvContentPartPr/>
                <p14:nvPr/>
              </p14:nvContentPartPr>
              <p14:xfrm>
                <a:off x="9619205" y="3058117"/>
                <a:ext cx="2160" cy="1800"/>
              </p14:xfrm>
            </p:contentPart>
          </mc:Choice>
          <mc:Fallback xmlns="">
            <p:pic>
              <p:nvPicPr>
                <p:cNvPr id="62" name="Ink 61">
                  <a:extLst>
                    <a:ext uri="{FF2B5EF4-FFF2-40B4-BE49-F238E27FC236}">
                      <a16:creationId xmlns:a16="http://schemas.microsoft.com/office/drawing/2014/main" id="{BF3BC55E-3964-4402-AA83-FA17791D3AD9}"/>
                    </a:ext>
                  </a:extLst>
                </p:cNvPr>
                <p:cNvPicPr/>
                <p:nvPr/>
              </p:nvPicPr>
              <p:blipFill>
                <a:blip r:embed="rId77"/>
                <a:stretch>
                  <a:fillRect/>
                </a:stretch>
              </p:blipFill>
              <p:spPr>
                <a:xfrm>
                  <a:off x="9601205" y="3040117"/>
                  <a:ext cx="378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3" name="Ink 62">
                  <a:extLst>
                    <a:ext uri="{FF2B5EF4-FFF2-40B4-BE49-F238E27FC236}">
                      <a16:creationId xmlns:a16="http://schemas.microsoft.com/office/drawing/2014/main" id="{EAD64C78-131C-4B69-93C0-9CEDC82B69B6}"/>
                    </a:ext>
                  </a:extLst>
                </p14:cNvPr>
                <p14:cNvContentPartPr/>
                <p14:nvPr/>
              </p14:nvContentPartPr>
              <p14:xfrm>
                <a:off x="7481165" y="3009157"/>
                <a:ext cx="2144520" cy="65880"/>
              </p14:xfrm>
            </p:contentPart>
          </mc:Choice>
          <mc:Fallback xmlns="">
            <p:pic>
              <p:nvPicPr>
                <p:cNvPr id="63" name="Ink 62">
                  <a:extLst>
                    <a:ext uri="{FF2B5EF4-FFF2-40B4-BE49-F238E27FC236}">
                      <a16:creationId xmlns:a16="http://schemas.microsoft.com/office/drawing/2014/main" id="{EAD64C78-131C-4B69-93C0-9CEDC82B69B6}"/>
                    </a:ext>
                  </a:extLst>
                </p:cNvPr>
                <p:cNvPicPr/>
                <p:nvPr/>
              </p:nvPicPr>
              <p:blipFill>
                <a:blip r:embed="rId79"/>
                <a:stretch>
                  <a:fillRect/>
                </a:stretch>
              </p:blipFill>
              <p:spPr>
                <a:xfrm>
                  <a:off x="7463165" y="2991157"/>
                  <a:ext cx="2180160" cy="101520"/>
                </a:xfrm>
                <a:prstGeom prst="rect">
                  <a:avLst/>
                </a:prstGeom>
              </p:spPr>
            </p:pic>
          </mc:Fallback>
        </mc:AlternateContent>
      </p:grpSp>
      <p:grpSp>
        <p:nvGrpSpPr>
          <p:cNvPr id="66" name="Group 65">
            <a:extLst>
              <a:ext uri="{FF2B5EF4-FFF2-40B4-BE49-F238E27FC236}">
                <a16:creationId xmlns:a16="http://schemas.microsoft.com/office/drawing/2014/main" id="{C1BF19E2-FB9E-409A-8980-453715B1283D}"/>
              </a:ext>
            </a:extLst>
          </p:cNvPr>
          <p:cNvGrpSpPr/>
          <p:nvPr/>
        </p:nvGrpSpPr>
        <p:grpSpPr>
          <a:xfrm>
            <a:off x="7883645" y="1647277"/>
            <a:ext cx="2418120" cy="556200"/>
            <a:chOff x="7883645" y="1647277"/>
            <a:chExt cx="2418120" cy="556200"/>
          </a:xfrm>
        </p:grpSpPr>
        <mc:AlternateContent xmlns:mc="http://schemas.openxmlformats.org/markup-compatibility/2006" xmlns:p14="http://schemas.microsoft.com/office/powerpoint/2010/main">
          <mc:Choice Requires="p14">
            <p:contentPart p14:bwMode="auto" r:id="rId80">
              <p14:nvContentPartPr>
                <p14:cNvPr id="38" name="Ink 37">
                  <a:extLst>
                    <a:ext uri="{FF2B5EF4-FFF2-40B4-BE49-F238E27FC236}">
                      <a16:creationId xmlns:a16="http://schemas.microsoft.com/office/drawing/2014/main" id="{3F2E0EB6-37C9-44D0-BA2D-13D0D720FB3C}"/>
                    </a:ext>
                  </a:extLst>
                </p14:cNvPr>
                <p14:cNvContentPartPr/>
                <p14:nvPr/>
              </p14:nvContentPartPr>
              <p14:xfrm>
                <a:off x="9512645" y="2112757"/>
                <a:ext cx="789120" cy="74160"/>
              </p14:xfrm>
            </p:contentPart>
          </mc:Choice>
          <mc:Fallback xmlns="">
            <p:pic>
              <p:nvPicPr>
                <p:cNvPr id="38" name="Ink 37">
                  <a:extLst>
                    <a:ext uri="{FF2B5EF4-FFF2-40B4-BE49-F238E27FC236}">
                      <a16:creationId xmlns:a16="http://schemas.microsoft.com/office/drawing/2014/main" id="{3F2E0EB6-37C9-44D0-BA2D-13D0D720FB3C}"/>
                    </a:ext>
                  </a:extLst>
                </p:cNvPr>
                <p:cNvPicPr/>
                <p:nvPr/>
              </p:nvPicPr>
              <p:blipFill>
                <a:blip r:embed="rId81"/>
                <a:stretch>
                  <a:fillRect/>
                </a:stretch>
              </p:blipFill>
              <p:spPr>
                <a:xfrm>
                  <a:off x="9494645" y="2095117"/>
                  <a:ext cx="8247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9" name="Ink 38">
                  <a:extLst>
                    <a:ext uri="{FF2B5EF4-FFF2-40B4-BE49-F238E27FC236}">
                      <a16:creationId xmlns:a16="http://schemas.microsoft.com/office/drawing/2014/main" id="{CBD0EA98-B74D-4549-B802-223644AB8B9B}"/>
                    </a:ext>
                  </a:extLst>
                </p14:cNvPr>
                <p14:cNvContentPartPr/>
                <p14:nvPr/>
              </p14:nvContentPartPr>
              <p14:xfrm>
                <a:off x="7956005" y="2138317"/>
                <a:ext cx="1469520" cy="48960"/>
              </p14:xfrm>
            </p:contentPart>
          </mc:Choice>
          <mc:Fallback xmlns="">
            <p:pic>
              <p:nvPicPr>
                <p:cNvPr id="39" name="Ink 38">
                  <a:extLst>
                    <a:ext uri="{FF2B5EF4-FFF2-40B4-BE49-F238E27FC236}">
                      <a16:creationId xmlns:a16="http://schemas.microsoft.com/office/drawing/2014/main" id="{CBD0EA98-B74D-4549-B802-223644AB8B9B}"/>
                    </a:ext>
                  </a:extLst>
                </p:cNvPr>
                <p:cNvPicPr/>
                <p:nvPr/>
              </p:nvPicPr>
              <p:blipFill>
                <a:blip r:embed="rId83"/>
                <a:stretch>
                  <a:fillRect/>
                </a:stretch>
              </p:blipFill>
              <p:spPr>
                <a:xfrm>
                  <a:off x="7938005" y="2120677"/>
                  <a:ext cx="1505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5" name="Ink 64">
                  <a:extLst>
                    <a:ext uri="{FF2B5EF4-FFF2-40B4-BE49-F238E27FC236}">
                      <a16:creationId xmlns:a16="http://schemas.microsoft.com/office/drawing/2014/main" id="{4472045A-6B99-4DC2-997A-DCCA6BD5D66E}"/>
                    </a:ext>
                  </a:extLst>
                </p14:cNvPr>
                <p14:cNvContentPartPr/>
                <p14:nvPr/>
              </p14:nvContentPartPr>
              <p14:xfrm>
                <a:off x="7883645" y="1647277"/>
                <a:ext cx="1585800" cy="556200"/>
              </p14:xfrm>
            </p:contentPart>
          </mc:Choice>
          <mc:Fallback xmlns="">
            <p:pic>
              <p:nvPicPr>
                <p:cNvPr id="65" name="Ink 64">
                  <a:extLst>
                    <a:ext uri="{FF2B5EF4-FFF2-40B4-BE49-F238E27FC236}">
                      <a16:creationId xmlns:a16="http://schemas.microsoft.com/office/drawing/2014/main" id="{4472045A-6B99-4DC2-997A-DCCA6BD5D66E}"/>
                    </a:ext>
                  </a:extLst>
                </p:cNvPr>
                <p:cNvPicPr/>
                <p:nvPr/>
              </p:nvPicPr>
              <p:blipFill>
                <a:blip r:embed="rId85"/>
                <a:stretch>
                  <a:fillRect/>
                </a:stretch>
              </p:blipFill>
              <p:spPr>
                <a:xfrm>
                  <a:off x="7866005" y="1629277"/>
                  <a:ext cx="1621440" cy="591840"/>
                </a:xfrm>
                <a:prstGeom prst="rect">
                  <a:avLst/>
                </a:prstGeom>
              </p:spPr>
            </p:pic>
          </mc:Fallback>
        </mc:AlternateContent>
      </p:grpSp>
      <p:grpSp>
        <p:nvGrpSpPr>
          <p:cNvPr id="69" name="Group 68">
            <a:extLst>
              <a:ext uri="{FF2B5EF4-FFF2-40B4-BE49-F238E27FC236}">
                <a16:creationId xmlns:a16="http://schemas.microsoft.com/office/drawing/2014/main" id="{440061BF-DAB7-44A1-9CC8-C7727D1E6F7E}"/>
              </a:ext>
            </a:extLst>
          </p:cNvPr>
          <p:cNvGrpSpPr/>
          <p:nvPr/>
        </p:nvGrpSpPr>
        <p:grpSpPr>
          <a:xfrm>
            <a:off x="5180045" y="2922037"/>
            <a:ext cx="1283040" cy="139680"/>
            <a:chOff x="5180045" y="2922037"/>
            <a:chExt cx="1283040" cy="139680"/>
          </a:xfrm>
        </p:grpSpPr>
        <mc:AlternateContent xmlns:mc="http://schemas.openxmlformats.org/markup-compatibility/2006" xmlns:p14="http://schemas.microsoft.com/office/powerpoint/2010/main">
          <mc:Choice Requires="p14">
            <p:contentPart p14:bwMode="auto" r:id="rId86">
              <p14:nvContentPartPr>
                <p14:cNvPr id="67" name="Ink 66">
                  <a:extLst>
                    <a:ext uri="{FF2B5EF4-FFF2-40B4-BE49-F238E27FC236}">
                      <a16:creationId xmlns:a16="http://schemas.microsoft.com/office/drawing/2014/main" id="{5F38BF6C-ED11-44B3-8D06-37441EFD0CCC}"/>
                    </a:ext>
                  </a:extLst>
                </p14:cNvPr>
                <p14:cNvContentPartPr/>
                <p14:nvPr/>
              </p14:nvContentPartPr>
              <p14:xfrm>
                <a:off x="6167525" y="2922037"/>
                <a:ext cx="180720" cy="30960"/>
              </p14:xfrm>
            </p:contentPart>
          </mc:Choice>
          <mc:Fallback xmlns="">
            <p:pic>
              <p:nvPicPr>
                <p:cNvPr id="67" name="Ink 66">
                  <a:extLst>
                    <a:ext uri="{FF2B5EF4-FFF2-40B4-BE49-F238E27FC236}">
                      <a16:creationId xmlns:a16="http://schemas.microsoft.com/office/drawing/2014/main" id="{5F38BF6C-ED11-44B3-8D06-37441EFD0CCC}"/>
                    </a:ext>
                  </a:extLst>
                </p:cNvPr>
                <p:cNvPicPr/>
                <p:nvPr/>
              </p:nvPicPr>
              <p:blipFill>
                <a:blip r:embed="rId87"/>
                <a:stretch>
                  <a:fillRect/>
                </a:stretch>
              </p:blipFill>
              <p:spPr>
                <a:xfrm>
                  <a:off x="6149885" y="2904397"/>
                  <a:ext cx="2163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8" name="Ink 67">
                  <a:extLst>
                    <a:ext uri="{FF2B5EF4-FFF2-40B4-BE49-F238E27FC236}">
                      <a16:creationId xmlns:a16="http://schemas.microsoft.com/office/drawing/2014/main" id="{9EE90723-C7C7-48E3-9D57-DD75AD4ADB45}"/>
                    </a:ext>
                  </a:extLst>
                </p14:cNvPr>
                <p14:cNvContentPartPr/>
                <p14:nvPr/>
              </p14:nvContentPartPr>
              <p14:xfrm>
                <a:off x="5180045" y="3009517"/>
                <a:ext cx="1283040" cy="52200"/>
              </p14:xfrm>
            </p:contentPart>
          </mc:Choice>
          <mc:Fallback xmlns="">
            <p:pic>
              <p:nvPicPr>
                <p:cNvPr id="68" name="Ink 67">
                  <a:extLst>
                    <a:ext uri="{FF2B5EF4-FFF2-40B4-BE49-F238E27FC236}">
                      <a16:creationId xmlns:a16="http://schemas.microsoft.com/office/drawing/2014/main" id="{9EE90723-C7C7-48E3-9D57-DD75AD4ADB45}"/>
                    </a:ext>
                  </a:extLst>
                </p:cNvPr>
                <p:cNvPicPr/>
                <p:nvPr/>
              </p:nvPicPr>
              <p:blipFill>
                <a:blip r:embed="rId89"/>
                <a:stretch>
                  <a:fillRect/>
                </a:stretch>
              </p:blipFill>
              <p:spPr>
                <a:xfrm>
                  <a:off x="5162045" y="2991517"/>
                  <a:ext cx="1318680" cy="8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
            <p14:nvContentPartPr>
              <p14:cNvPr id="70" name="Ink 69">
                <a:extLst>
                  <a:ext uri="{FF2B5EF4-FFF2-40B4-BE49-F238E27FC236}">
                    <a16:creationId xmlns:a16="http://schemas.microsoft.com/office/drawing/2014/main" id="{D22D4F95-2246-4985-8947-CBF00A9F8428}"/>
                  </a:ext>
                </a:extLst>
              </p14:cNvPr>
              <p14:cNvContentPartPr/>
              <p14:nvPr/>
            </p14:nvContentPartPr>
            <p14:xfrm>
              <a:off x="3831485" y="3044077"/>
              <a:ext cx="1121400" cy="109080"/>
            </p14:xfrm>
          </p:contentPart>
        </mc:Choice>
        <mc:Fallback xmlns="">
          <p:pic>
            <p:nvPicPr>
              <p:cNvPr id="70" name="Ink 69">
                <a:extLst>
                  <a:ext uri="{FF2B5EF4-FFF2-40B4-BE49-F238E27FC236}">
                    <a16:creationId xmlns:a16="http://schemas.microsoft.com/office/drawing/2014/main" id="{D22D4F95-2246-4985-8947-CBF00A9F8428}"/>
                  </a:ext>
                </a:extLst>
              </p:cNvPr>
              <p:cNvPicPr/>
              <p:nvPr/>
            </p:nvPicPr>
            <p:blipFill>
              <a:blip r:embed="rId91"/>
              <a:stretch>
                <a:fillRect/>
              </a:stretch>
            </p:blipFill>
            <p:spPr>
              <a:xfrm>
                <a:off x="3813485" y="3026437"/>
                <a:ext cx="1157040" cy="144720"/>
              </a:xfrm>
              <a:prstGeom prst="rect">
                <a:avLst/>
              </a:prstGeom>
            </p:spPr>
          </p:pic>
        </mc:Fallback>
      </mc:AlternateContent>
      <p:grpSp>
        <p:nvGrpSpPr>
          <p:cNvPr id="78" name="Group 77">
            <a:extLst>
              <a:ext uri="{FF2B5EF4-FFF2-40B4-BE49-F238E27FC236}">
                <a16:creationId xmlns:a16="http://schemas.microsoft.com/office/drawing/2014/main" id="{8B9366DC-7EC7-4CB6-88CE-3227A4ABE7A1}"/>
              </a:ext>
            </a:extLst>
          </p:cNvPr>
          <p:cNvGrpSpPr/>
          <p:nvPr/>
        </p:nvGrpSpPr>
        <p:grpSpPr>
          <a:xfrm>
            <a:off x="334445" y="2582917"/>
            <a:ext cx="3288960" cy="593280"/>
            <a:chOff x="334445" y="2582917"/>
            <a:chExt cx="3288960" cy="593280"/>
          </a:xfrm>
        </p:grpSpPr>
        <mc:AlternateContent xmlns:mc="http://schemas.openxmlformats.org/markup-compatibility/2006" xmlns:p14="http://schemas.microsoft.com/office/powerpoint/2010/main">
          <mc:Choice Requires="p14">
            <p:contentPart p14:bwMode="auto" r:id="rId92">
              <p14:nvContentPartPr>
                <p14:cNvPr id="71" name="Ink 70">
                  <a:extLst>
                    <a:ext uri="{FF2B5EF4-FFF2-40B4-BE49-F238E27FC236}">
                      <a16:creationId xmlns:a16="http://schemas.microsoft.com/office/drawing/2014/main" id="{1D3C982C-77E1-4AEB-89D8-505B8D523887}"/>
                    </a:ext>
                  </a:extLst>
                </p14:cNvPr>
                <p14:cNvContentPartPr/>
                <p14:nvPr/>
              </p14:nvContentPartPr>
              <p14:xfrm>
                <a:off x="3117605" y="3048757"/>
                <a:ext cx="505800" cy="64800"/>
              </p14:xfrm>
            </p:contentPart>
          </mc:Choice>
          <mc:Fallback xmlns="">
            <p:pic>
              <p:nvPicPr>
                <p:cNvPr id="71" name="Ink 70">
                  <a:extLst>
                    <a:ext uri="{FF2B5EF4-FFF2-40B4-BE49-F238E27FC236}">
                      <a16:creationId xmlns:a16="http://schemas.microsoft.com/office/drawing/2014/main" id="{1D3C982C-77E1-4AEB-89D8-505B8D523887}"/>
                    </a:ext>
                  </a:extLst>
                </p:cNvPr>
                <p:cNvPicPr/>
                <p:nvPr/>
              </p:nvPicPr>
              <p:blipFill>
                <a:blip r:embed="rId93"/>
                <a:stretch>
                  <a:fillRect/>
                </a:stretch>
              </p:blipFill>
              <p:spPr>
                <a:xfrm>
                  <a:off x="3099965" y="3030757"/>
                  <a:ext cx="541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2" name="Ink 71">
                  <a:extLst>
                    <a:ext uri="{FF2B5EF4-FFF2-40B4-BE49-F238E27FC236}">
                      <a16:creationId xmlns:a16="http://schemas.microsoft.com/office/drawing/2014/main" id="{0E88DBCF-A161-4B4E-A6C5-98AB9F0C47AA}"/>
                    </a:ext>
                  </a:extLst>
                </p14:cNvPr>
                <p14:cNvContentPartPr/>
                <p14:nvPr/>
              </p14:nvContentPartPr>
              <p14:xfrm>
                <a:off x="2297525" y="3028597"/>
                <a:ext cx="515160" cy="65520"/>
              </p14:xfrm>
            </p:contentPart>
          </mc:Choice>
          <mc:Fallback xmlns="">
            <p:pic>
              <p:nvPicPr>
                <p:cNvPr id="72" name="Ink 71">
                  <a:extLst>
                    <a:ext uri="{FF2B5EF4-FFF2-40B4-BE49-F238E27FC236}">
                      <a16:creationId xmlns:a16="http://schemas.microsoft.com/office/drawing/2014/main" id="{0E88DBCF-A161-4B4E-A6C5-98AB9F0C47AA}"/>
                    </a:ext>
                  </a:extLst>
                </p:cNvPr>
                <p:cNvPicPr/>
                <p:nvPr/>
              </p:nvPicPr>
              <p:blipFill>
                <a:blip r:embed="rId95"/>
                <a:stretch>
                  <a:fillRect/>
                </a:stretch>
              </p:blipFill>
              <p:spPr>
                <a:xfrm>
                  <a:off x="2279885" y="3010957"/>
                  <a:ext cx="550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3" name="Ink 72">
                  <a:extLst>
                    <a:ext uri="{FF2B5EF4-FFF2-40B4-BE49-F238E27FC236}">
                      <a16:creationId xmlns:a16="http://schemas.microsoft.com/office/drawing/2014/main" id="{71E41A9A-E869-4B52-8542-3535FA2C308C}"/>
                    </a:ext>
                  </a:extLst>
                </p14:cNvPr>
                <p14:cNvContentPartPr/>
                <p14:nvPr/>
              </p14:nvContentPartPr>
              <p14:xfrm>
                <a:off x="1535405" y="3060277"/>
                <a:ext cx="734400" cy="115920"/>
              </p14:xfrm>
            </p:contentPart>
          </mc:Choice>
          <mc:Fallback xmlns="">
            <p:pic>
              <p:nvPicPr>
                <p:cNvPr id="73" name="Ink 72">
                  <a:extLst>
                    <a:ext uri="{FF2B5EF4-FFF2-40B4-BE49-F238E27FC236}">
                      <a16:creationId xmlns:a16="http://schemas.microsoft.com/office/drawing/2014/main" id="{71E41A9A-E869-4B52-8542-3535FA2C308C}"/>
                    </a:ext>
                  </a:extLst>
                </p:cNvPr>
                <p:cNvPicPr/>
                <p:nvPr/>
              </p:nvPicPr>
              <p:blipFill>
                <a:blip r:embed="rId97"/>
                <a:stretch>
                  <a:fillRect/>
                </a:stretch>
              </p:blipFill>
              <p:spPr>
                <a:xfrm>
                  <a:off x="1517765" y="3042277"/>
                  <a:ext cx="7700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5" name="Ink 74">
                  <a:extLst>
                    <a:ext uri="{FF2B5EF4-FFF2-40B4-BE49-F238E27FC236}">
                      <a16:creationId xmlns:a16="http://schemas.microsoft.com/office/drawing/2014/main" id="{137530E6-7560-44C4-A48E-B7DD449CE594}"/>
                    </a:ext>
                  </a:extLst>
                </p14:cNvPr>
                <p14:cNvContentPartPr/>
                <p14:nvPr/>
              </p14:nvContentPartPr>
              <p14:xfrm>
                <a:off x="707405" y="3030037"/>
                <a:ext cx="777960" cy="63000"/>
              </p14:xfrm>
            </p:contentPart>
          </mc:Choice>
          <mc:Fallback xmlns="">
            <p:pic>
              <p:nvPicPr>
                <p:cNvPr id="75" name="Ink 74">
                  <a:extLst>
                    <a:ext uri="{FF2B5EF4-FFF2-40B4-BE49-F238E27FC236}">
                      <a16:creationId xmlns:a16="http://schemas.microsoft.com/office/drawing/2014/main" id="{137530E6-7560-44C4-A48E-B7DD449CE594}"/>
                    </a:ext>
                  </a:extLst>
                </p:cNvPr>
                <p:cNvPicPr/>
                <p:nvPr/>
              </p:nvPicPr>
              <p:blipFill>
                <a:blip r:embed="rId99"/>
                <a:stretch>
                  <a:fillRect/>
                </a:stretch>
              </p:blipFill>
              <p:spPr>
                <a:xfrm>
                  <a:off x="689765" y="3012397"/>
                  <a:ext cx="813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7" name="Ink 76">
                  <a:extLst>
                    <a:ext uri="{FF2B5EF4-FFF2-40B4-BE49-F238E27FC236}">
                      <a16:creationId xmlns:a16="http://schemas.microsoft.com/office/drawing/2014/main" id="{6AA73314-2D4B-401C-86F4-A3DD5C08D53C}"/>
                    </a:ext>
                  </a:extLst>
                </p14:cNvPr>
                <p14:cNvContentPartPr/>
                <p14:nvPr/>
              </p14:nvContentPartPr>
              <p14:xfrm>
                <a:off x="334445" y="2582917"/>
                <a:ext cx="327240" cy="421920"/>
              </p14:xfrm>
            </p:contentPart>
          </mc:Choice>
          <mc:Fallback xmlns="">
            <p:pic>
              <p:nvPicPr>
                <p:cNvPr id="77" name="Ink 76">
                  <a:extLst>
                    <a:ext uri="{FF2B5EF4-FFF2-40B4-BE49-F238E27FC236}">
                      <a16:creationId xmlns:a16="http://schemas.microsoft.com/office/drawing/2014/main" id="{6AA73314-2D4B-401C-86F4-A3DD5C08D53C}"/>
                    </a:ext>
                  </a:extLst>
                </p:cNvPr>
                <p:cNvPicPr/>
                <p:nvPr/>
              </p:nvPicPr>
              <p:blipFill>
                <a:blip r:embed="rId101"/>
                <a:stretch>
                  <a:fillRect/>
                </a:stretch>
              </p:blipFill>
              <p:spPr>
                <a:xfrm>
                  <a:off x="316805" y="2564917"/>
                  <a:ext cx="362880" cy="45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79" name="Ink 78">
                <a:extLst>
                  <a:ext uri="{FF2B5EF4-FFF2-40B4-BE49-F238E27FC236}">
                    <a16:creationId xmlns:a16="http://schemas.microsoft.com/office/drawing/2014/main" id="{E8821498-F4F8-456C-A05B-18BEE17538FC}"/>
                  </a:ext>
                </a:extLst>
              </p14:cNvPr>
              <p14:cNvContentPartPr/>
              <p14:nvPr/>
            </p14:nvContentPartPr>
            <p14:xfrm>
              <a:off x="7928285" y="3546637"/>
              <a:ext cx="2309400" cy="27000"/>
            </p14:xfrm>
          </p:contentPart>
        </mc:Choice>
        <mc:Fallback xmlns="">
          <p:pic>
            <p:nvPicPr>
              <p:cNvPr id="79" name="Ink 78">
                <a:extLst>
                  <a:ext uri="{FF2B5EF4-FFF2-40B4-BE49-F238E27FC236}">
                    <a16:creationId xmlns:a16="http://schemas.microsoft.com/office/drawing/2014/main" id="{E8821498-F4F8-456C-A05B-18BEE17538FC}"/>
                  </a:ext>
                </a:extLst>
              </p:cNvPr>
              <p:cNvPicPr/>
              <p:nvPr/>
            </p:nvPicPr>
            <p:blipFill>
              <a:blip r:embed="rId103"/>
              <a:stretch>
                <a:fillRect/>
              </a:stretch>
            </p:blipFill>
            <p:spPr>
              <a:xfrm>
                <a:off x="7910645" y="3528637"/>
                <a:ext cx="2345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0" name="Ink 79">
                <a:extLst>
                  <a:ext uri="{FF2B5EF4-FFF2-40B4-BE49-F238E27FC236}">
                    <a16:creationId xmlns:a16="http://schemas.microsoft.com/office/drawing/2014/main" id="{AC386FA1-A88B-4C93-954C-D880C4B5B711}"/>
                  </a:ext>
                </a:extLst>
              </p14:cNvPr>
              <p14:cNvContentPartPr/>
              <p14:nvPr/>
            </p14:nvContentPartPr>
            <p14:xfrm>
              <a:off x="5828765" y="3501637"/>
              <a:ext cx="2043720" cy="75240"/>
            </p14:xfrm>
          </p:contentPart>
        </mc:Choice>
        <mc:Fallback xmlns="">
          <p:pic>
            <p:nvPicPr>
              <p:cNvPr id="80" name="Ink 79">
                <a:extLst>
                  <a:ext uri="{FF2B5EF4-FFF2-40B4-BE49-F238E27FC236}">
                    <a16:creationId xmlns:a16="http://schemas.microsoft.com/office/drawing/2014/main" id="{AC386FA1-A88B-4C93-954C-D880C4B5B711}"/>
                  </a:ext>
                </a:extLst>
              </p:cNvPr>
              <p:cNvPicPr/>
              <p:nvPr/>
            </p:nvPicPr>
            <p:blipFill>
              <a:blip r:embed="rId105"/>
              <a:stretch>
                <a:fillRect/>
              </a:stretch>
            </p:blipFill>
            <p:spPr>
              <a:xfrm>
                <a:off x="5811125" y="3483997"/>
                <a:ext cx="20793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1" name="Ink 80">
                <a:extLst>
                  <a:ext uri="{FF2B5EF4-FFF2-40B4-BE49-F238E27FC236}">
                    <a16:creationId xmlns:a16="http://schemas.microsoft.com/office/drawing/2014/main" id="{B4EA438F-2901-4CD5-A765-C054DEBF9AC7}"/>
                  </a:ext>
                </a:extLst>
              </p14:cNvPr>
              <p14:cNvContentPartPr/>
              <p14:nvPr/>
            </p14:nvContentPartPr>
            <p14:xfrm>
              <a:off x="4913645" y="3564277"/>
              <a:ext cx="789480" cy="45360"/>
            </p14:xfrm>
          </p:contentPart>
        </mc:Choice>
        <mc:Fallback xmlns="">
          <p:pic>
            <p:nvPicPr>
              <p:cNvPr id="81" name="Ink 80">
                <a:extLst>
                  <a:ext uri="{FF2B5EF4-FFF2-40B4-BE49-F238E27FC236}">
                    <a16:creationId xmlns:a16="http://schemas.microsoft.com/office/drawing/2014/main" id="{B4EA438F-2901-4CD5-A765-C054DEBF9AC7}"/>
                  </a:ext>
                </a:extLst>
              </p:cNvPr>
              <p:cNvPicPr/>
              <p:nvPr/>
            </p:nvPicPr>
            <p:blipFill>
              <a:blip r:embed="rId107"/>
              <a:stretch>
                <a:fillRect/>
              </a:stretch>
            </p:blipFill>
            <p:spPr>
              <a:xfrm>
                <a:off x="4896005" y="3546277"/>
                <a:ext cx="825120" cy="81000"/>
              </a:xfrm>
              <a:prstGeom prst="rect">
                <a:avLst/>
              </a:prstGeom>
            </p:spPr>
          </p:pic>
        </mc:Fallback>
      </mc:AlternateContent>
      <p:grpSp>
        <p:nvGrpSpPr>
          <p:cNvPr id="88" name="Group 87">
            <a:extLst>
              <a:ext uri="{FF2B5EF4-FFF2-40B4-BE49-F238E27FC236}">
                <a16:creationId xmlns:a16="http://schemas.microsoft.com/office/drawing/2014/main" id="{C0D7E1CE-AE09-4CB0-B409-BB8F5A8267C8}"/>
              </a:ext>
            </a:extLst>
          </p:cNvPr>
          <p:cNvGrpSpPr/>
          <p:nvPr/>
        </p:nvGrpSpPr>
        <p:grpSpPr>
          <a:xfrm>
            <a:off x="1077125" y="3513877"/>
            <a:ext cx="3764160" cy="142920"/>
            <a:chOff x="1077125" y="3513877"/>
            <a:chExt cx="3764160" cy="142920"/>
          </a:xfrm>
        </p:grpSpPr>
        <mc:AlternateContent xmlns:mc="http://schemas.openxmlformats.org/markup-compatibility/2006" xmlns:p14="http://schemas.microsoft.com/office/powerpoint/2010/main">
          <mc:Choice Requires="p14">
            <p:contentPart p14:bwMode="auto" r:id="rId108">
              <p14:nvContentPartPr>
                <p14:cNvPr id="82" name="Ink 81">
                  <a:extLst>
                    <a:ext uri="{FF2B5EF4-FFF2-40B4-BE49-F238E27FC236}">
                      <a16:creationId xmlns:a16="http://schemas.microsoft.com/office/drawing/2014/main" id="{6B8D53D7-362F-4342-AA22-A639FC2D90C9}"/>
                    </a:ext>
                  </a:extLst>
                </p14:cNvPr>
                <p14:cNvContentPartPr/>
                <p14:nvPr/>
              </p14:nvContentPartPr>
              <p14:xfrm>
                <a:off x="4113365" y="3513877"/>
                <a:ext cx="727920" cy="76320"/>
              </p14:xfrm>
            </p:contentPart>
          </mc:Choice>
          <mc:Fallback xmlns="">
            <p:pic>
              <p:nvPicPr>
                <p:cNvPr id="82" name="Ink 81">
                  <a:extLst>
                    <a:ext uri="{FF2B5EF4-FFF2-40B4-BE49-F238E27FC236}">
                      <a16:creationId xmlns:a16="http://schemas.microsoft.com/office/drawing/2014/main" id="{6B8D53D7-362F-4342-AA22-A639FC2D90C9}"/>
                    </a:ext>
                  </a:extLst>
                </p:cNvPr>
                <p:cNvPicPr/>
                <p:nvPr/>
              </p:nvPicPr>
              <p:blipFill>
                <a:blip r:embed="rId109"/>
                <a:stretch>
                  <a:fillRect/>
                </a:stretch>
              </p:blipFill>
              <p:spPr>
                <a:xfrm>
                  <a:off x="4095365" y="3495877"/>
                  <a:ext cx="763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3" name="Ink 82">
                  <a:extLst>
                    <a:ext uri="{FF2B5EF4-FFF2-40B4-BE49-F238E27FC236}">
                      <a16:creationId xmlns:a16="http://schemas.microsoft.com/office/drawing/2014/main" id="{828E4308-7FD0-49A6-87C9-7A92B26959CC}"/>
                    </a:ext>
                  </a:extLst>
                </p14:cNvPr>
                <p14:cNvContentPartPr/>
                <p14:nvPr/>
              </p14:nvContentPartPr>
              <p14:xfrm>
                <a:off x="3423245" y="3536917"/>
                <a:ext cx="493560" cy="44640"/>
              </p14:xfrm>
            </p:contentPart>
          </mc:Choice>
          <mc:Fallback xmlns="">
            <p:pic>
              <p:nvPicPr>
                <p:cNvPr id="83" name="Ink 82">
                  <a:extLst>
                    <a:ext uri="{FF2B5EF4-FFF2-40B4-BE49-F238E27FC236}">
                      <a16:creationId xmlns:a16="http://schemas.microsoft.com/office/drawing/2014/main" id="{828E4308-7FD0-49A6-87C9-7A92B26959CC}"/>
                    </a:ext>
                  </a:extLst>
                </p:cNvPr>
                <p:cNvPicPr/>
                <p:nvPr/>
              </p:nvPicPr>
              <p:blipFill>
                <a:blip r:embed="rId111"/>
                <a:stretch>
                  <a:fillRect/>
                </a:stretch>
              </p:blipFill>
              <p:spPr>
                <a:xfrm>
                  <a:off x="3405245" y="3519277"/>
                  <a:ext cx="529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4" name="Ink 83">
                  <a:extLst>
                    <a:ext uri="{FF2B5EF4-FFF2-40B4-BE49-F238E27FC236}">
                      <a16:creationId xmlns:a16="http://schemas.microsoft.com/office/drawing/2014/main" id="{3FBA1CBD-0680-4272-ADCE-33767F90E777}"/>
                    </a:ext>
                  </a:extLst>
                </p14:cNvPr>
                <p14:cNvContentPartPr/>
                <p14:nvPr/>
              </p14:nvContentPartPr>
              <p14:xfrm>
                <a:off x="2601005" y="3617557"/>
                <a:ext cx="746640" cy="39240"/>
              </p14:xfrm>
            </p:contentPart>
          </mc:Choice>
          <mc:Fallback xmlns="">
            <p:pic>
              <p:nvPicPr>
                <p:cNvPr id="84" name="Ink 83">
                  <a:extLst>
                    <a:ext uri="{FF2B5EF4-FFF2-40B4-BE49-F238E27FC236}">
                      <a16:creationId xmlns:a16="http://schemas.microsoft.com/office/drawing/2014/main" id="{3FBA1CBD-0680-4272-ADCE-33767F90E777}"/>
                    </a:ext>
                  </a:extLst>
                </p:cNvPr>
                <p:cNvPicPr/>
                <p:nvPr/>
              </p:nvPicPr>
              <p:blipFill>
                <a:blip r:embed="rId113"/>
                <a:stretch>
                  <a:fillRect/>
                </a:stretch>
              </p:blipFill>
              <p:spPr>
                <a:xfrm>
                  <a:off x="2583365" y="3599557"/>
                  <a:ext cx="7822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5" name="Ink 84">
                  <a:extLst>
                    <a:ext uri="{FF2B5EF4-FFF2-40B4-BE49-F238E27FC236}">
                      <a16:creationId xmlns:a16="http://schemas.microsoft.com/office/drawing/2014/main" id="{16501902-4BB1-42B5-9E1C-A4B32BC4E004}"/>
                    </a:ext>
                  </a:extLst>
                </p14:cNvPr>
                <p14:cNvContentPartPr/>
                <p14:nvPr/>
              </p14:nvContentPartPr>
              <p14:xfrm>
                <a:off x="2171165" y="3603517"/>
                <a:ext cx="360000" cy="48960"/>
              </p14:xfrm>
            </p:contentPart>
          </mc:Choice>
          <mc:Fallback xmlns="">
            <p:pic>
              <p:nvPicPr>
                <p:cNvPr id="85" name="Ink 84">
                  <a:extLst>
                    <a:ext uri="{FF2B5EF4-FFF2-40B4-BE49-F238E27FC236}">
                      <a16:creationId xmlns:a16="http://schemas.microsoft.com/office/drawing/2014/main" id="{16501902-4BB1-42B5-9E1C-A4B32BC4E004}"/>
                    </a:ext>
                  </a:extLst>
                </p:cNvPr>
                <p:cNvPicPr/>
                <p:nvPr/>
              </p:nvPicPr>
              <p:blipFill>
                <a:blip r:embed="rId115"/>
                <a:stretch>
                  <a:fillRect/>
                </a:stretch>
              </p:blipFill>
              <p:spPr>
                <a:xfrm>
                  <a:off x="2153525" y="3585517"/>
                  <a:ext cx="395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7" name="Ink 86">
                  <a:extLst>
                    <a:ext uri="{FF2B5EF4-FFF2-40B4-BE49-F238E27FC236}">
                      <a16:creationId xmlns:a16="http://schemas.microsoft.com/office/drawing/2014/main" id="{9C67FED1-B10B-463C-A71A-82E2C14AC0D4}"/>
                    </a:ext>
                  </a:extLst>
                </p14:cNvPr>
                <p14:cNvContentPartPr/>
                <p14:nvPr/>
              </p14:nvContentPartPr>
              <p14:xfrm>
                <a:off x="1077125" y="3577597"/>
                <a:ext cx="1119600" cy="21600"/>
              </p14:xfrm>
            </p:contentPart>
          </mc:Choice>
          <mc:Fallback xmlns="">
            <p:pic>
              <p:nvPicPr>
                <p:cNvPr id="87" name="Ink 86">
                  <a:extLst>
                    <a:ext uri="{FF2B5EF4-FFF2-40B4-BE49-F238E27FC236}">
                      <a16:creationId xmlns:a16="http://schemas.microsoft.com/office/drawing/2014/main" id="{9C67FED1-B10B-463C-A71A-82E2C14AC0D4}"/>
                    </a:ext>
                  </a:extLst>
                </p:cNvPr>
                <p:cNvPicPr/>
                <p:nvPr/>
              </p:nvPicPr>
              <p:blipFill>
                <a:blip r:embed="rId117"/>
                <a:stretch>
                  <a:fillRect/>
                </a:stretch>
              </p:blipFill>
              <p:spPr>
                <a:xfrm>
                  <a:off x="1059125" y="3559957"/>
                  <a:ext cx="1155240" cy="57240"/>
                </a:xfrm>
                <a:prstGeom prst="rect">
                  <a:avLst/>
                </a:prstGeom>
              </p:spPr>
            </p:pic>
          </mc:Fallback>
        </mc:AlternateContent>
      </p:grpSp>
      <p:grpSp>
        <p:nvGrpSpPr>
          <p:cNvPr id="93" name="Group 92">
            <a:extLst>
              <a:ext uri="{FF2B5EF4-FFF2-40B4-BE49-F238E27FC236}">
                <a16:creationId xmlns:a16="http://schemas.microsoft.com/office/drawing/2014/main" id="{FF73002D-1FC8-4968-B7CB-475E296A12B1}"/>
              </a:ext>
            </a:extLst>
          </p:cNvPr>
          <p:cNvGrpSpPr/>
          <p:nvPr/>
        </p:nvGrpSpPr>
        <p:grpSpPr>
          <a:xfrm>
            <a:off x="6326645" y="4011757"/>
            <a:ext cx="2550600" cy="90000"/>
            <a:chOff x="6326645" y="4011757"/>
            <a:chExt cx="2550600" cy="90000"/>
          </a:xfrm>
        </p:grpSpPr>
        <mc:AlternateContent xmlns:mc="http://schemas.openxmlformats.org/markup-compatibility/2006" xmlns:p14="http://schemas.microsoft.com/office/powerpoint/2010/main">
          <mc:Choice Requires="p14">
            <p:contentPart p14:bwMode="auto" r:id="rId118">
              <p14:nvContentPartPr>
                <p14:cNvPr id="89" name="Ink 88">
                  <a:extLst>
                    <a:ext uri="{FF2B5EF4-FFF2-40B4-BE49-F238E27FC236}">
                      <a16:creationId xmlns:a16="http://schemas.microsoft.com/office/drawing/2014/main" id="{8815A90E-E9E9-402B-876A-0931EBCC2DE7}"/>
                    </a:ext>
                  </a:extLst>
                </p14:cNvPr>
                <p14:cNvContentPartPr/>
                <p14:nvPr/>
              </p14:nvContentPartPr>
              <p14:xfrm>
                <a:off x="8109005" y="4011757"/>
                <a:ext cx="768240" cy="87840"/>
              </p14:xfrm>
            </p:contentPart>
          </mc:Choice>
          <mc:Fallback xmlns="">
            <p:pic>
              <p:nvPicPr>
                <p:cNvPr id="89" name="Ink 88">
                  <a:extLst>
                    <a:ext uri="{FF2B5EF4-FFF2-40B4-BE49-F238E27FC236}">
                      <a16:creationId xmlns:a16="http://schemas.microsoft.com/office/drawing/2014/main" id="{8815A90E-E9E9-402B-876A-0931EBCC2DE7}"/>
                    </a:ext>
                  </a:extLst>
                </p:cNvPr>
                <p:cNvPicPr/>
                <p:nvPr/>
              </p:nvPicPr>
              <p:blipFill>
                <a:blip r:embed="rId119"/>
                <a:stretch>
                  <a:fillRect/>
                </a:stretch>
              </p:blipFill>
              <p:spPr>
                <a:xfrm>
                  <a:off x="8091005" y="3993757"/>
                  <a:ext cx="803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0" name="Ink 89">
                  <a:extLst>
                    <a:ext uri="{FF2B5EF4-FFF2-40B4-BE49-F238E27FC236}">
                      <a16:creationId xmlns:a16="http://schemas.microsoft.com/office/drawing/2014/main" id="{4B0467B0-4625-434C-AEC1-B0378B5A3FC0}"/>
                    </a:ext>
                  </a:extLst>
                </p14:cNvPr>
                <p14:cNvContentPartPr/>
                <p14:nvPr/>
              </p14:nvContentPartPr>
              <p14:xfrm>
                <a:off x="7240325" y="4065397"/>
                <a:ext cx="758520" cy="36360"/>
              </p14:xfrm>
            </p:contentPart>
          </mc:Choice>
          <mc:Fallback xmlns="">
            <p:pic>
              <p:nvPicPr>
                <p:cNvPr id="90" name="Ink 89">
                  <a:extLst>
                    <a:ext uri="{FF2B5EF4-FFF2-40B4-BE49-F238E27FC236}">
                      <a16:creationId xmlns:a16="http://schemas.microsoft.com/office/drawing/2014/main" id="{4B0467B0-4625-434C-AEC1-B0378B5A3FC0}"/>
                    </a:ext>
                  </a:extLst>
                </p:cNvPr>
                <p:cNvPicPr/>
                <p:nvPr/>
              </p:nvPicPr>
              <p:blipFill>
                <a:blip r:embed="rId121"/>
                <a:stretch>
                  <a:fillRect/>
                </a:stretch>
              </p:blipFill>
              <p:spPr>
                <a:xfrm>
                  <a:off x="7222685" y="4047397"/>
                  <a:ext cx="794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2" name="Ink 91">
                  <a:extLst>
                    <a:ext uri="{FF2B5EF4-FFF2-40B4-BE49-F238E27FC236}">
                      <a16:creationId xmlns:a16="http://schemas.microsoft.com/office/drawing/2014/main" id="{C8554BDC-846D-4D5F-81B8-44145A5F6306}"/>
                    </a:ext>
                  </a:extLst>
                </p14:cNvPr>
                <p14:cNvContentPartPr/>
                <p14:nvPr/>
              </p14:nvContentPartPr>
              <p14:xfrm>
                <a:off x="6326645" y="4041637"/>
                <a:ext cx="740880" cy="38880"/>
              </p14:xfrm>
            </p:contentPart>
          </mc:Choice>
          <mc:Fallback xmlns="">
            <p:pic>
              <p:nvPicPr>
                <p:cNvPr id="92" name="Ink 91">
                  <a:extLst>
                    <a:ext uri="{FF2B5EF4-FFF2-40B4-BE49-F238E27FC236}">
                      <a16:creationId xmlns:a16="http://schemas.microsoft.com/office/drawing/2014/main" id="{C8554BDC-846D-4D5F-81B8-44145A5F6306}"/>
                    </a:ext>
                  </a:extLst>
                </p:cNvPr>
                <p:cNvPicPr/>
                <p:nvPr/>
              </p:nvPicPr>
              <p:blipFill>
                <a:blip r:embed="rId123"/>
                <a:stretch>
                  <a:fillRect/>
                </a:stretch>
              </p:blipFill>
              <p:spPr>
                <a:xfrm>
                  <a:off x="6308645" y="4023637"/>
                  <a:ext cx="776520" cy="7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4">
            <p14:nvContentPartPr>
              <p14:cNvPr id="94" name="Ink 93">
                <a:extLst>
                  <a:ext uri="{FF2B5EF4-FFF2-40B4-BE49-F238E27FC236}">
                    <a16:creationId xmlns:a16="http://schemas.microsoft.com/office/drawing/2014/main" id="{A3241A04-58BD-4E19-8BB2-8A0E3AFFAD36}"/>
                  </a:ext>
                </a:extLst>
              </p14:cNvPr>
              <p14:cNvContentPartPr/>
              <p14:nvPr/>
            </p14:nvContentPartPr>
            <p14:xfrm>
              <a:off x="1368725" y="2549077"/>
              <a:ext cx="2441520" cy="507960"/>
            </p14:xfrm>
          </p:contentPart>
        </mc:Choice>
        <mc:Fallback xmlns="">
          <p:pic>
            <p:nvPicPr>
              <p:cNvPr id="94" name="Ink 93">
                <a:extLst>
                  <a:ext uri="{FF2B5EF4-FFF2-40B4-BE49-F238E27FC236}">
                    <a16:creationId xmlns:a16="http://schemas.microsoft.com/office/drawing/2014/main" id="{A3241A04-58BD-4E19-8BB2-8A0E3AFFAD36}"/>
                  </a:ext>
                </a:extLst>
              </p:cNvPr>
              <p:cNvPicPr/>
              <p:nvPr/>
            </p:nvPicPr>
            <p:blipFill>
              <a:blip r:embed="rId125"/>
              <a:stretch>
                <a:fillRect/>
              </a:stretch>
            </p:blipFill>
            <p:spPr>
              <a:xfrm>
                <a:off x="1351085" y="2531077"/>
                <a:ext cx="2477160" cy="543600"/>
              </a:xfrm>
              <a:prstGeom prst="rect">
                <a:avLst/>
              </a:prstGeom>
            </p:spPr>
          </p:pic>
        </mc:Fallback>
      </mc:AlternateContent>
      <p:grpSp>
        <p:nvGrpSpPr>
          <p:cNvPr id="111" name="Group 110">
            <a:extLst>
              <a:ext uri="{FF2B5EF4-FFF2-40B4-BE49-F238E27FC236}">
                <a16:creationId xmlns:a16="http://schemas.microsoft.com/office/drawing/2014/main" id="{DB94A233-7237-4B60-8FE5-FAEB29D59DCD}"/>
              </a:ext>
            </a:extLst>
          </p:cNvPr>
          <p:cNvGrpSpPr/>
          <p:nvPr/>
        </p:nvGrpSpPr>
        <p:grpSpPr>
          <a:xfrm>
            <a:off x="5036045" y="4486237"/>
            <a:ext cx="5172480" cy="94320"/>
            <a:chOff x="5036045" y="4486237"/>
            <a:chExt cx="5172480" cy="94320"/>
          </a:xfrm>
        </p:grpSpPr>
        <mc:AlternateContent xmlns:mc="http://schemas.openxmlformats.org/markup-compatibility/2006" xmlns:p14="http://schemas.microsoft.com/office/powerpoint/2010/main">
          <mc:Choice Requires="p14">
            <p:contentPart p14:bwMode="auto" r:id="rId126">
              <p14:nvContentPartPr>
                <p14:cNvPr id="101" name="Ink 100">
                  <a:extLst>
                    <a:ext uri="{FF2B5EF4-FFF2-40B4-BE49-F238E27FC236}">
                      <a16:creationId xmlns:a16="http://schemas.microsoft.com/office/drawing/2014/main" id="{2D68B4EA-D378-414E-9ECB-D595C11F5046}"/>
                    </a:ext>
                  </a:extLst>
                </p14:cNvPr>
                <p14:cNvContentPartPr/>
                <p14:nvPr/>
              </p14:nvContentPartPr>
              <p14:xfrm>
                <a:off x="10206365" y="4494877"/>
                <a:ext cx="2160" cy="5760"/>
              </p14:xfrm>
            </p:contentPart>
          </mc:Choice>
          <mc:Fallback xmlns="">
            <p:pic>
              <p:nvPicPr>
                <p:cNvPr id="101" name="Ink 100">
                  <a:extLst>
                    <a:ext uri="{FF2B5EF4-FFF2-40B4-BE49-F238E27FC236}">
                      <a16:creationId xmlns:a16="http://schemas.microsoft.com/office/drawing/2014/main" id="{2D68B4EA-D378-414E-9ECB-D595C11F5046}"/>
                    </a:ext>
                  </a:extLst>
                </p:cNvPr>
                <p:cNvPicPr/>
                <p:nvPr/>
              </p:nvPicPr>
              <p:blipFill>
                <a:blip r:embed="rId127"/>
                <a:stretch>
                  <a:fillRect/>
                </a:stretch>
              </p:blipFill>
              <p:spPr>
                <a:xfrm>
                  <a:off x="10188725" y="4477237"/>
                  <a:ext cx="37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2" name="Ink 101">
                  <a:extLst>
                    <a:ext uri="{FF2B5EF4-FFF2-40B4-BE49-F238E27FC236}">
                      <a16:creationId xmlns:a16="http://schemas.microsoft.com/office/drawing/2014/main" id="{2AB779AD-417E-4B3C-A459-2B1CCA535189}"/>
                    </a:ext>
                  </a:extLst>
                </p14:cNvPr>
                <p14:cNvContentPartPr/>
                <p14:nvPr/>
              </p14:nvContentPartPr>
              <p14:xfrm>
                <a:off x="10180085" y="4497037"/>
                <a:ext cx="24840" cy="44280"/>
              </p14:xfrm>
            </p:contentPart>
          </mc:Choice>
          <mc:Fallback xmlns="">
            <p:pic>
              <p:nvPicPr>
                <p:cNvPr id="102" name="Ink 101">
                  <a:extLst>
                    <a:ext uri="{FF2B5EF4-FFF2-40B4-BE49-F238E27FC236}">
                      <a16:creationId xmlns:a16="http://schemas.microsoft.com/office/drawing/2014/main" id="{2AB779AD-417E-4B3C-A459-2B1CCA535189}"/>
                    </a:ext>
                  </a:extLst>
                </p:cNvPr>
                <p:cNvPicPr/>
                <p:nvPr/>
              </p:nvPicPr>
              <p:blipFill>
                <a:blip r:embed="rId129"/>
                <a:stretch>
                  <a:fillRect/>
                </a:stretch>
              </p:blipFill>
              <p:spPr>
                <a:xfrm>
                  <a:off x="10162445" y="4479037"/>
                  <a:ext cx="60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4" name="Ink 103">
                  <a:extLst>
                    <a:ext uri="{FF2B5EF4-FFF2-40B4-BE49-F238E27FC236}">
                      <a16:creationId xmlns:a16="http://schemas.microsoft.com/office/drawing/2014/main" id="{D3BAF289-6A63-485F-B9B8-55DFB584D4E0}"/>
                    </a:ext>
                  </a:extLst>
                </p14:cNvPr>
                <p14:cNvContentPartPr/>
                <p14:nvPr/>
              </p14:nvContentPartPr>
              <p14:xfrm>
                <a:off x="10177205" y="4547437"/>
                <a:ext cx="4320" cy="1800"/>
              </p14:xfrm>
            </p:contentPart>
          </mc:Choice>
          <mc:Fallback xmlns="">
            <p:pic>
              <p:nvPicPr>
                <p:cNvPr id="104" name="Ink 103">
                  <a:extLst>
                    <a:ext uri="{FF2B5EF4-FFF2-40B4-BE49-F238E27FC236}">
                      <a16:creationId xmlns:a16="http://schemas.microsoft.com/office/drawing/2014/main" id="{D3BAF289-6A63-485F-B9B8-55DFB584D4E0}"/>
                    </a:ext>
                  </a:extLst>
                </p:cNvPr>
                <p:cNvPicPr/>
                <p:nvPr/>
              </p:nvPicPr>
              <p:blipFill>
                <a:blip r:embed="rId131"/>
                <a:stretch>
                  <a:fillRect/>
                </a:stretch>
              </p:blipFill>
              <p:spPr>
                <a:xfrm>
                  <a:off x="10159205" y="4529437"/>
                  <a:ext cx="39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6" name="Ink 105">
                  <a:extLst>
                    <a:ext uri="{FF2B5EF4-FFF2-40B4-BE49-F238E27FC236}">
                      <a16:creationId xmlns:a16="http://schemas.microsoft.com/office/drawing/2014/main" id="{EE5DF24D-F1FC-4C29-A14D-10D745A338F5}"/>
                    </a:ext>
                  </a:extLst>
                </p14:cNvPr>
                <p14:cNvContentPartPr/>
                <p14:nvPr/>
              </p14:nvContentPartPr>
              <p14:xfrm>
                <a:off x="8118725" y="4486237"/>
                <a:ext cx="2078280" cy="83160"/>
              </p14:xfrm>
            </p:contentPart>
          </mc:Choice>
          <mc:Fallback xmlns="">
            <p:pic>
              <p:nvPicPr>
                <p:cNvPr id="106" name="Ink 105">
                  <a:extLst>
                    <a:ext uri="{FF2B5EF4-FFF2-40B4-BE49-F238E27FC236}">
                      <a16:creationId xmlns:a16="http://schemas.microsoft.com/office/drawing/2014/main" id="{EE5DF24D-F1FC-4C29-A14D-10D745A338F5}"/>
                    </a:ext>
                  </a:extLst>
                </p:cNvPr>
                <p:cNvPicPr/>
                <p:nvPr/>
              </p:nvPicPr>
              <p:blipFill>
                <a:blip r:embed="rId133"/>
                <a:stretch>
                  <a:fillRect/>
                </a:stretch>
              </p:blipFill>
              <p:spPr>
                <a:xfrm>
                  <a:off x="8101085" y="4468237"/>
                  <a:ext cx="2113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8" name="Ink 107">
                  <a:extLst>
                    <a:ext uri="{FF2B5EF4-FFF2-40B4-BE49-F238E27FC236}">
                      <a16:creationId xmlns:a16="http://schemas.microsoft.com/office/drawing/2014/main" id="{CF44312C-0B47-4BE5-A951-1758851D287C}"/>
                    </a:ext>
                  </a:extLst>
                </p14:cNvPr>
                <p14:cNvContentPartPr/>
                <p14:nvPr/>
              </p14:nvContentPartPr>
              <p14:xfrm>
                <a:off x="6796805" y="4521157"/>
                <a:ext cx="1308240" cy="59400"/>
              </p14:xfrm>
            </p:contentPart>
          </mc:Choice>
          <mc:Fallback xmlns="">
            <p:pic>
              <p:nvPicPr>
                <p:cNvPr id="108" name="Ink 107">
                  <a:extLst>
                    <a:ext uri="{FF2B5EF4-FFF2-40B4-BE49-F238E27FC236}">
                      <a16:creationId xmlns:a16="http://schemas.microsoft.com/office/drawing/2014/main" id="{CF44312C-0B47-4BE5-A951-1758851D287C}"/>
                    </a:ext>
                  </a:extLst>
                </p:cNvPr>
                <p:cNvPicPr/>
                <p:nvPr/>
              </p:nvPicPr>
              <p:blipFill>
                <a:blip r:embed="rId135"/>
                <a:stretch>
                  <a:fillRect/>
                </a:stretch>
              </p:blipFill>
              <p:spPr>
                <a:xfrm>
                  <a:off x="6779165" y="4503157"/>
                  <a:ext cx="1343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0" name="Ink 109">
                  <a:extLst>
                    <a:ext uri="{FF2B5EF4-FFF2-40B4-BE49-F238E27FC236}">
                      <a16:creationId xmlns:a16="http://schemas.microsoft.com/office/drawing/2014/main" id="{6B816EF9-5973-4281-8EC7-25597117E739}"/>
                    </a:ext>
                  </a:extLst>
                </p14:cNvPr>
                <p14:cNvContentPartPr/>
                <p14:nvPr/>
              </p14:nvContentPartPr>
              <p14:xfrm>
                <a:off x="5036045" y="4490557"/>
                <a:ext cx="1719360" cy="55440"/>
              </p14:xfrm>
            </p:contentPart>
          </mc:Choice>
          <mc:Fallback xmlns="">
            <p:pic>
              <p:nvPicPr>
                <p:cNvPr id="110" name="Ink 109">
                  <a:extLst>
                    <a:ext uri="{FF2B5EF4-FFF2-40B4-BE49-F238E27FC236}">
                      <a16:creationId xmlns:a16="http://schemas.microsoft.com/office/drawing/2014/main" id="{6B816EF9-5973-4281-8EC7-25597117E739}"/>
                    </a:ext>
                  </a:extLst>
                </p:cNvPr>
                <p:cNvPicPr/>
                <p:nvPr/>
              </p:nvPicPr>
              <p:blipFill>
                <a:blip r:embed="rId137"/>
                <a:stretch>
                  <a:fillRect/>
                </a:stretch>
              </p:blipFill>
              <p:spPr>
                <a:xfrm>
                  <a:off x="5018405" y="4472557"/>
                  <a:ext cx="1755000" cy="9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
            <p14:nvContentPartPr>
              <p14:cNvPr id="112" name="Ink 111">
                <a:extLst>
                  <a:ext uri="{FF2B5EF4-FFF2-40B4-BE49-F238E27FC236}">
                    <a16:creationId xmlns:a16="http://schemas.microsoft.com/office/drawing/2014/main" id="{FE85A6CA-4A00-4E8F-ADF4-786DEB9DEE61}"/>
                  </a:ext>
                </a:extLst>
              </p14:cNvPr>
              <p14:cNvContentPartPr/>
              <p14:nvPr/>
            </p14:nvContentPartPr>
            <p14:xfrm>
              <a:off x="697685" y="3505237"/>
              <a:ext cx="5080320" cy="612000"/>
            </p14:xfrm>
          </p:contentPart>
        </mc:Choice>
        <mc:Fallback xmlns="">
          <p:pic>
            <p:nvPicPr>
              <p:cNvPr id="112" name="Ink 111">
                <a:extLst>
                  <a:ext uri="{FF2B5EF4-FFF2-40B4-BE49-F238E27FC236}">
                    <a16:creationId xmlns:a16="http://schemas.microsoft.com/office/drawing/2014/main" id="{FE85A6CA-4A00-4E8F-ADF4-786DEB9DEE61}"/>
                  </a:ext>
                </a:extLst>
              </p:cNvPr>
              <p:cNvPicPr/>
              <p:nvPr/>
            </p:nvPicPr>
            <p:blipFill>
              <a:blip r:embed="rId139"/>
              <a:stretch>
                <a:fillRect/>
              </a:stretch>
            </p:blipFill>
            <p:spPr>
              <a:xfrm>
                <a:off x="679685" y="3487237"/>
                <a:ext cx="5115960" cy="647640"/>
              </a:xfrm>
              <a:prstGeom prst="rect">
                <a:avLst/>
              </a:prstGeom>
            </p:spPr>
          </p:pic>
        </mc:Fallback>
      </mc:AlternateContent>
      <p:grpSp>
        <p:nvGrpSpPr>
          <p:cNvPr id="120" name="Group 119">
            <a:extLst>
              <a:ext uri="{FF2B5EF4-FFF2-40B4-BE49-F238E27FC236}">
                <a16:creationId xmlns:a16="http://schemas.microsoft.com/office/drawing/2014/main" id="{25FABFF1-29CA-4951-A936-FACFE00188B2}"/>
              </a:ext>
            </a:extLst>
          </p:cNvPr>
          <p:cNvGrpSpPr/>
          <p:nvPr/>
        </p:nvGrpSpPr>
        <p:grpSpPr>
          <a:xfrm>
            <a:off x="7912805" y="4955317"/>
            <a:ext cx="1802160" cy="114120"/>
            <a:chOff x="7912805" y="4955317"/>
            <a:chExt cx="1802160" cy="114120"/>
          </a:xfrm>
        </p:grpSpPr>
        <mc:AlternateContent xmlns:mc="http://schemas.openxmlformats.org/markup-compatibility/2006" xmlns:p14="http://schemas.microsoft.com/office/powerpoint/2010/main">
          <mc:Choice Requires="p14">
            <p:contentPart p14:bwMode="auto" r:id="rId140">
              <p14:nvContentPartPr>
                <p14:cNvPr id="118" name="Ink 117">
                  <a:extLst>
                    <a:ext uri="{FF2B5EF4-FFF2-40B4-BE49-F238E27FC236}">
                      <a16:creationId xmlns:a16="http://schemas.microsoft.com/office/drawing/2014/main" id="{7AFD7B4A-B97A-43B2-A417-8BC6890186DF}"/>
                    </a:ext>
                  </a:extLst>
                </p14:cNvPr>
                <p14:cNvContentPartPr/>
                <p14:nvPr/>
              </p14:nvContentPartPr>
              <p14:xfrm>
                <a:off x="9710645" y="4971877"/>
                <a:ext cx="4320" cy="2160"/>
              </p14:xfrm>
            </p:contentPart>
          </mc:Choice>
          <mc:Fallback xmlns="">
            <p:pic>
              <p:nvPicPr>
                <p:cNvPr id="118" name="Ink 117">
                  <a:extLst>
                    <a:ext uri="{FF2B5EF4-FFF2-40B4-BE49-F238E27FC236}">
                      <a16:creationId xmlns:a16="http://schemas.microsoft.com/office/drawing/2014/main" id="{7AFD7B4A-B97A-43B2-A417-8BC6890186DF}"/>
                    </a:ext>
                  </a:extLst>
                </p:cNvPr>
                <p:cNvPicPr/>
                <p:nvPr/>
              </p:nvPicPr>
              <p:blipFill>
                <a:blip r:embed="rId141"/>
                <a:stretch>
                  <a:fillRect/>
                </a:stretch>
              </p:blipFill>
              <p:spPr>
                <a:xfrm>
                  <a:off x="9693005" y="4953877"/>
                  <a:ext cx="39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9" name="Ink 118">
                  <a:extLst>
                    <a:ext uri="{FF2B5EF4-FFF2-40B4-BE49-F238E27FC236}">
                      <a16:creationId xmlns:a16="http://schemas.microsoft.com/office/drawing/2014/main" id="{3E3FEB98-DF83-44F1-8C60-C9DFA6240A72}"/>
                    </a:ext>
                  </a:extLst>
                </p14:cNvPr>
                <p14:cNvContentPartPr/>
                <p14:nvPr/>
              </p14:nvContentPartPr>
              <p14:xfrm>
                <a:off x="7912805" y="4955317"/>
                <a:ext cx="1798560" cy="114120"/>
              </p14:xfrm>
            </p:contentPart>
          </mc:Choice>
          <mc:Fallback xmlns="">
            <p:pic>
              <p:nvPicPr>
                <p:cNvPr id="119" name="Ink 118">
                  <a:extLst>
                    <a:ext uri="{FF2B5EF4-FFF2-40B4-BE49-F238E27FC236}">
                      <a16:creationId xmlns:a16="http://schemas.microsoft.com/office/drawing/2014/main" id="{3E3FEB98-DF83-44F1-8C60-C9DFA6240A72}"/>
                    </a:ext>
                  </a:extLst>
                </p:cNvPr>
                <p:cNvPicPr/>
                <p:nvPr/>
              </p:nvPicPr>
              <p:blipFill>
                <a:blip r:embed="rId143"/>
                <a:stretch>
                  <a:fillRect/>
                </a:stretch>
              </p:blipFill>
              <p:spPr>
                <a:xfrm>
                  <a:off x="7894805" y="4937317"/>
                  <a:ext cx="1834200" cy="14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121" name="Ink 120">
                <a:extLst>
                  <a:ext uri="{FF2B5EF4-FFF2-40B4-BE49-F238E27FC236}">
                    <a16:creationId xmlns:a16="http://schemas.microsoft.com/office/drawing/2014/main" id="{F23D4C83-8E88-49DF-B11D-D65FD4D04FF0}"/>
                  </a:ext>
                </a:extLst>
              </p14:cNvPr>
              <p14:cNvContentPartPr/>
              <p14:nvPr/>
            </p14:nvContentPartPr>
            <p14:xfrm>
              <a:off x="7110005" y="4973677"/>
              <a:ext cx="675000" cy="83520"/>
            </p14:xfrm>
          </p:contentPart>
        </mc:Choice>
        <mc:Fallback xmlns="">
          <p:pic>
            <p:nvPicPr>
              <p:cNvPr id="121" name="Ink 120">
                <a:extLst>
                  <a:ext uri="{FF2B5EF4-FFF2-40B4-BE49-F238E27FC236}">
                    <a16:creationId xmlns:a16="http://schemas.microsoft.com/office/drawing/2014/main" id="{F23D4C83-8E88-49DF-B11D-D65FD4D04FF0}"/>
                  </a:ext>
                </a:extLst>
              </p:cNvPr>
              <p:cNvPicPr/>
              <p:nvPr/>
            </p:nvPicPr>
            <p:blipFill>
              <a:blip r:embed="rId145"/>
              <a:stretch>
                <a:fillRect/>
              </a:stretch>
            </p:blipFill>
            <p:spPr>
              <a:xfrm>
                <a:off x="7092365" y="4956037"/>
                <a:ext cx="710640" cy="119160"/>
              </a:xfrm>
              <a:prstGeom prst="rect">
                <a:avLst/>
              </a:prstGeom>
            </p:spPr>
          </p:pic>
        </mc:Fallback>
      </mc:AlternateContent>
      <p:grpSp>
        <p:nvGrpSpPr>
          <p:cNvPr id="127" name="Group 126">
            <a:extLst>
              <a:ext uri="{FF2B5EF4-FFF2-40B4-BE49-F238E27FC236}">
                <a16:creationId xmlns:a16="http://schemas.microsoft.com/office/drawing/2014/main" id="{EB7EFEA0-FF96-4B83-A66A-61289D9E4252}"/>
              </a:ext>
            </a:extLst>
          </p:cNvPr>
          <p:cNvGrpSpPr/>
          <p:nvPr/>
        </p:nvGrpSpPr>
        <p:grpSpPr>
          <a:xfrm>
            <a:off x="1143005" y="4947037"/>
            <a:ext cx="5755680" cy="174240"/>
            <a:chOff x="1143005" y="4947037"/>
            <a:chExt cx="5755680" cy="174240"/>
          </a:xfrm>
        </p:grpSpPr>
        <mc:AlternateContent xmlns:mc="http://schemas.openxmlformats.org/markup-compatibility/2006" xmlns:p14="http://schemas.microsoft.com/office/powerpoint/2010/main">
          <mc:Choice Requires="p14">
            <p:contentPart p14:bwMode="auto" r:id="rId146">
              <p14:nvContentPartPr>
                <p14:cNvPr id="122" name="Ink 121">
                  <a:extLst>
                    <a:ext uri="{FF2B5EF4-FFF2-40B4-BE49-F238E27FC236}">
                      <a16:creationId xmlns:a16="http://schemas.microsoft.com/office/drawing/2014/main" id="{19DF77A8-8CAD-402C-9BFC-D79942A3BD73}"/>
                    </a:ext>
                  </a:extLst>
                </p14:cNvPr>
                <p14:cNvContentPartPr/>
                <p14:nvPr/>
              </p14:nvContentPartPr>
              <p14:xfrm>
                <a:off x="5112005" y="4975837"/>
                <a:ext cx="1786680" cy="136080"/>
              </p14:xfrm>
            </p:contentPart>
          </mc:Choice>
          <mc:Fallback xmlns="">
            <p:pic>
              <p:nvPicPr>
                <p:cNvPr id="122" name="Ink 121">
                  <a:extLst>
                    <a:ext uri="{FF2B5EF4-FFF2-40B4-BE49-F238E27FC236}">
                      <a16:creationId xmlns:a16="http://schemas.microsoft.com/office/drawing/2014/main" id="{19DF77A8-8CAD-402C-9BFC-D79942A3BD73}"/>
                    </a:ext>
                  </a:extLst>
                </p:cNvPr>
                <p:cNvPicPr/>
                <p:nvPr/>
              </p:nvPicPr>
              <p:blipFill>
                <a:blip r:embed="rId147"/>
                <a:stretch>
                  <a:fillRect/>
                </a:stretch>
              </p:blipFill>
              <p:spPr>
                <a:xfrm>
                  <a:off x="5094005" y="4958197"/>
                  <a:ext cx="18223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3" name="Ink 122">
                  <a:extLst>
                    <a:ext uri="{FF2B5EF4-FFF2-40B4-BE49-F238E27FC236}">
                      <a16:creationId xmlns:a16="http://schemas.microsoft.com/office/drawing/2014/main" id="{515E8A2C-C66B-419D-A78A-0CEE3A05EE35}"/>
                    </a:ext>
                  </a:extLst>
                </p14:cNvPr>
                <p14:cNvContentPartPr/>
                <p14:nvPr/>
              </p14:nvContentPartPr>
              <p14:xfrm>
                <a:off x="4334405" y="5034517"/>
                <a:ext cx="602640" cy="34200"/>
              </p14:xfrm>
            </p:contentPart>
          </mc:Choice>
          <mc:Fallback xmlns="">
            <p:pic>
              <p:nvPicPr>
                <p:cNvPr id="123" name="Ink 122">
                  <a:extLst>
                    <a:ext uri="{FF2B5EF4-FFF2-40B4-BE49-F238E27FC236}">
                      <a16:creationId xmlns:a16="http://schemas.microsoft.com/office/drawing/2014/main" id="{515E8A2C-C66B-419D-A78A-0CEE3A05EE35}"/>
                    </a:ext>
                  </a:extLst>
                </p:cNvPr>
                <p:cNvPicPr/>
                <p:nvPr/>
              </p:nvPicPr>
              <p:blipFill>
                <a:blip r:embed="rId149"/>
                <a:stretch>
                  <a:fillRect/>
                </a:stretch>
              </p:blipFill>
              <p:spPr>
                <a:xfrm>
                  <a:off x="4316405" y="5016877"/>
                  <a:ext cx="6382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5" name="Ink 124">
                  <a:extLst>
                    <a:ext uri="{FF2B5EF4-FFF2-40B4-BE49-F238E27FC236}">
                      <a16:creationId xmlns:a16="http://schemas.microsoft.com/office/drawing/2014/main" id="{F392B7F3-9EDD-477B-B0E4-E605D5CAB627}"/>
                    </a:ext>
                  </a:extLst>
                </p14:cNvPr>
                <p14:cNvContentPartPr/>
                <p14:nvPr/>
              </p14:nvContentPartPr>
              <p14:xfrm>
                <a:off x="2283845" y="4947037"/>
                <a:ext cx="1910880" cy="102960"/>
              </p14:xfrm>
            </p:contentPart>
          </mc:Choice>
          <mc:Fallback xmlns="">
            <p:pic>
              <p:nvPicPr>
                <p:cNvPr id="125" name="Ink 124">
                  <a:extLst>
                    <a:ext uri="{FF2B5EF4-FFF2-40B4-BE49-F238E27FC236}">
                      <a16:creationId xmlns:a16="http://schemas.microsoft.com/office/drawing/2014/main" id="{F392B7F3-9EDD-477B-B0E4-E605D5CAB627}"/>
                    </a:ext>
                  </a:extLst>
                </p:cNvPr>
                <p:cNvPicPr/>
                <p:nvPr/>
              </p:nvPicPr>
              <p:blipFill>
                <a:blip r:embed="rId151"/>
                <a:stretch>
                  <a:fillRect/>
                </a:stretch>
              </p:blipFill>
              <p:spPr>
                <a:xfrm>
                  <a:off x="2265845" y="4929397"/>
                  <a:ext cx="1946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6" name="Ink 125">
                  <a:extLst>
                    <a:ext uri="{FF2B5EF4-FFF2-40B4-BE49-F238E27FC236}">
                      <a16:creationId xmlns:a16="http://schemas.microsoft.com/office/drawing/2014/main" id="{C58F676C-E7C9-49C0-9E5D-8C774F22429E}"/>
                    </a:ext>
                  </a:extLst>
                </p14:cNvPr>
                <p14:cNvContentPartPr/>
                <p14:nvPr/>
              </p14:nvContentPartPr>
              <p14:xfrm>
                <a:off x="1143005" y="5032717"/>
                <a:ext cx="908640" cy="88560"/>
              </p14:xfrm>
            </p:contentPart>
          </mc:Choice>
          <mc:Fallback xmlns="">
            <p:pic>
              <p:nvPicPr>
                <p:cNvPr id="126" name="Ink 125">
                  <a:extLst>
                    <a:ext uri="{FF2B5EF4-FFF2-40B4-BE49-F238E27FC236}">
                      <a16:creationId xmlns:a16="http://schemas.microsoft.com/office/drawing/2014/main" id="{C58F676C-E7C9-49C0-9E5D-8C774F22429E}"/>
                    </a:ext>
                  </a:extLst>
                </p:cNvPr>
                <p:cNvPicPr/>
                <p:nvPr/>
              </p:nvPicPr>
              <p:blipFill>
                <a:blip r:embed="rId153"/>
                <a:stretch>
                  <a:fillRect/>
                </a:stretch>
              </p:blipFill>
              <p:spPr>
                <a:xfrm>
                  <a:off x="1125365" y="5014717"/>
                  <a:ext cx="944280" cy="124200"/>
                </a:xfrm>
                <a:prstGeom prst="rect">
                  <a:avLst/>
                </a:prstGeom>
              </p:spPr>
            </p:pic>
          </mc:Fallback>
        </mc:AlternateContent>
      </p:grpSp>
      <p:grpSp>
        <p:nvGrpSpPr>
          <p:cNvPr id="139" name="Group 138">
            <a:extLst>
              <a:ext uri="{FF2B5EF4-FFF2-40B4-BE49-F238E27FC236}">
                <a16:creationId xmlns:a16="http://schemas.microsoft.com/office/drawing/2014/main" id="{931F998A-4E5F-4AAA-B218-932EE7EDC4ED}"/>
              </a:ext>
            </a:extLst>
          </p:cNvPr>
          <p:cNvGrpSpPr/>
          <p:nvPr/>
        </p:nvGrpSpPr>
        <p:grpSpPr>
          <a:xfrm>
            <a:off x="1917005" y="5440957"/>
            <a:ext cx="8278920" cy="171000"/>
            <a:chOff x="1917005" y="5440957"/>
            <a:chExt cx="8278920" cy="171000"/>
          </a:xfrm>
        </p:grpSpPr>
        <mc:AlternateContent xmlns:mc="http://schemas.openxmlformats.org/markup-compatibility/2006" xmlns:p14="http://schemas.microsoft.com/office/powerpoint/2010/main">
          <mc:Choice Requires="p14">
            <p:contentPart p14:bwMode="auto" r:id="rId154">
              <p14:nvContentPartPr>
                <p14:cNvPr id="128" name="Ink 127">
                  <a:extLst>
                    <a:ext uri="{FF2B5EF4-FFF2-40B4-BE49-F238E27FC236}">
                      <a16:creationId xmlns:a16="http://schemas.microsoft.com/office/drawing/2014/main" id="{C04B8CD8-DCF3-4592-8567-01A25CFBAE52}"/>
                    </a:ext>
                  </a:extLst>
                </p14:cNvPr>
                <p14:cNvContentPartPr/>
                <p14:nvPr/>
              </p14:nvContentPartPr>
              <p14:xfrm>
                <a:off x="8645405" y="5468317"/>
                <a:ext cx="1550520" cy="143640"/>
              </p14:xfrm>
            </p:contentPart>
          </mc:Choice>
          <mc:Fallback xmlns="">
            <p:pic>
              <p:nvPicPr>
                <p:cNvPr id="128" name="Ink 127">
                  <a:extLst>
                    <a:ext uri="{FF2B5EF4-FFF2-40B4-BE49-F238E27FC236}">
                      <a16:creationId xmlns:a16="http://schemas.microsoft.com/office/drawing/2014/main" id="{C04B8CD8-DCF3-4592-8567-01A25CFBAE52}"/>
                    </a:ext>
                  </a:extLst>
                </p:cNvPr>
                <p:cNvPicPr/>
                <p:nvPr/>
              </p:nvPicPr>
              <p:blipFill>
                <a:blip r:embed="rId155"/>
                <a:stretch>
                  <a:fillRect/>
                </a:stretch>
              </p:blipFill>
              <p:spPr>
                <a:xfrm>
                  <a:off x="8627405" y="5450317"/>
                  <a:ext cx="1586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9" name="Ink 128">
                  <a:extLst>
                    <a:ext uri="{FF2B5EF4-FFF2-40B4-BE49-F238E27FC236}">
                      <a16:creationId xmlns:a16="http://schemas.microsoft.com/office/drawing/2014/main" id="{750E1CE4-B449-44E3-9511-DA2F13CE6548}"/>
                    </a:ext>
                  </a:extLst>
                </p14:cNvPr>
                <p14:cNvContentPartPr/>
                <p14:nvPr/>
              </p14:nvContentPartPr>
              <p14:xfrm>
                <a:off x="8058605" y="5498557"/>
                <a:ext cx="470520" cy="73800"/>
              </p14:xfrm>
            </p:contentPart>
          </mc:Choice>
          <mc:Fallback xmlns="">
            <p:pic>
              <p:nvPicPr>
                <p:cNvPr id="129" name="Ink 128">
                  <a:extLst>
                    <a:ext uri="{FF2B5EF4-FFF2-40B4-BE49-F238E27FC236}">
                      <a16:creationId xmlns:a16="http://schemas.microsoft.com/office/drawing/2014/main" id="{750E1CE4-B449-44E3-9511-DA2F13CE6548}"/>
                    </a:ext>
                  </a:extLst>
                </p:cNvPr>
                <p:cNvPicPr/>
                <p:nvPr/>
              </p:nvPicPr>
              <p:blipFill>
                <a:blip r:embed="rId157"/>
                <a:stretch>
                  <a:fillRect/>
                </a:stretch>
              </p:blipFill>
              <p:spPr>
                <a:xfrm>
                  <a:off x="8040605" y="5480917"/>
                  <a:ext cx="506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0" name="Ink 129">
                  <a:extLst>
                    <a:ext uri="{FF2B5EF4-FFF2-40B4-BE49-F238E27FC236}">
                      <a16:creationId xmlns:a16="http://schemas.microsoft.com/office/drawing/2014/main" id="{EBA0D9AF-6E75-4172-9081-5D8CB16489AC}"/>
                    </a:ext>
                  </a:extLst>
                </p14:cNvPr>
                <p14:cNvContentPartPr/>
                <p14:nvPr/>
              </p14:nvContentPartPr>
              <p14:xfrm>
                <a:off x="6795005" y="5500717"/>
                <a:ext cx="1123920" cy="57600"/>
              </p14:xfrm>
            </p:contentPart>
          </mc:Choice>
          <mc:Fallback xmlns="">
            <p:pic>
              <p:nvPicPr>
                <p:cNvPr id="130" name="Ink 129">
                  <a:extLst>
                    <a:ext uri="{FF2B5EF4-FFF2-40B4-BE49-F238E27FC236}">
                      <a16:creationId xmlns:a16="http://schemas.microsoft.com/office/drawing/2014/main" id="{EBA0D9AF-6E75-4172-9081-5D8CB16489AC}"/>
                    </a:ext>
                  </a:extLst>
                </p:cNvPr>
                <p:cNvPicPr/>
                <p:nvPr/>
              </p:nvPicPr>
              <p:blipFill>
                <a:blip r:embed="rId159"/>
                <a:stretch>
                  <a:fillRect/>
                </a:stretch>
              </p:blipFill>
              <p:spPr>
                <a:xfrm>
                  <a:off x="6777005" y="5483077"/>
                  <a:ext cx="1159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2" name="Ink 131">
                  <a:extLst>
                    <a:ext uri="{FF2B5EF4-FFF2-40B4-BE49-F238E27FC236}">
                      <a16:creationId xmlns:a16="http://schemas.microsoft.com/office/drawing/2014/main" id="{208838E3-579B-4AE9-A293-D0B72557464A}"/>
                    </a:ext>
                  </a:extLst>
                </p14:cNvPr>
                <p14:cNvContentPartPr/>
                <p14:nvPr/>
              </p14:nvContentPartPr>
              <p14:xfrm>
                <a:off x="5790245" y="5490277"/>
                <a:ext cx="964440" cy="99000"/>
              </p14:xfrm>
            </p:contentPart>
          </mc:Choice>
          <mc:Fallback xmlns="">
            <p:pic>
              <p:nvPicPr>
                <p:cNvPr id="132" name="Ink 131">
                  <a:extLst>
                    <a:ext uri="{FF2B5EF4-FFF2-40B4-BE49-F238E27FC236}">
                      <a16:creationId xmlns:a16="http://schemas.microsoft.com/office/drawing/2014/main" id="{208838E3-579B-4AE9-A293-D0B72557464A}"/>
                    </a:ext>
                  </a:extLst>
                </p:cNvPr>
                <p:cNvPicPr/>
                <p:nvPr/>
              </p:nvPicPr>
              <p:blipFill>
                <a:blip r:embed="rId161"/>
                <a:stretch>
                  <a:fillRect/>
                </a:stretch>
              </p:blipFill>
              <p:spPr>
                <a:xfrm>
                  <a:off x="5772605" y="5472277"/>
                  <a:ext cx="10000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4" name="Ink 133">
                  <a:extLst>
                    <a:ext uri="{FF2B5EF4-FFF2-40B4-BE49-F238E27FC236}">
                      <a16:creationId xmlns:a16="http://schemas.microsoft.com/office/drawing/2014/main" id="{83157AAB-D3F9-4E3F-8265-9C264F15689D}"/>
                    </a:ext>
                  </a:extLst>
                </p14:cNvPr>
                <p14:cNvContentPartPr/>
                <p14:nvPr/>
              </p14:nvContentPartPr>
              <p14:xfrm>
                <a:off x="5673965" y="5545357"/>
                <a:ext cx="360" cy="360"/>
              </p14:xfrm>
            </p:contentPart>
          </mc:Choice>
          <mc:Fallback xmlns="">
            <p:pic>
              <p:nvPicPr>
                <p:cNvPr id="134" name="Ink 133">
                  <a:extLst>
                    <a:ext uri="{FF2B5EF4-FFF2-40B4-BE49-F238E27FC236}">
                      <a16:creationId xmlns:a16="http://schemas.microsoft.com/office/drawing/2014/main" id="{83157AAB-D3F9-4E3F-8265-9C264F15689D}"/>
                    </a:ext>
                  </a:extLst>
                </p:cNvPr>
                <p:cNvPicPr/>
                <p:nvPr/>
              </p:nvPicPr>
              <p:blipFill>
                <a:blip r:embed="rId63"/>
                <a:stretch>
                  <a:fillRect/>
                </a:stretch>
              </p:blipFill>
              <p:spPr>
                <a:xfrm>
                  <a:off x="5655965" y="552771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5" name="Ink 134">
                  <a:extLst>
                    <a:ext uri="{FF2B5EF4-FFF2-40B4-BE49-F238E27FC236}">
                      <a16:creationId xmlns:a16="http://schemas.microsoft.com/office/drawing/2014/main" id="{D5478CA0-51BD-4BE1-B1A5-2C3DCC5F3FD8}"/>
                    </a:ext>
                  </a:extLst>
                </p14:cNvPr>
                <p14:cNvContentPartPr/>
                <p14:nvPr/>
              </p14:nvContentPartPr>
              <p14:xfrm>
                <a:off x="4412165" y="5498917"/>
                <a:ext cx="1254240" cy="65880"/>
              </p14:xfrm>
            </p:contentPart>
          </mc:Choice>
          <mc:Fallback xmlns="">
            <p:pic>
              <p:nvPicPr>
                <p:cNvPr id="135" name="Ink 134">
                  <a:extLst>
                    <a:ext uri="{FF2B5EF4-FFF2-40B4-BE49-F238E27FC236}">
                      <a16:creationId xmlns:a16="http://schemas.microsoft.com/office/drawing/2014/main" id="{D5478CA0-51BD-4BE1-B1A5-2C3DCC5F3FD8}"/>
                    </a:ext>
                  </a:extLst>
                </p:cNvPr>
                <p:cNvPicPr/>
                <p:nvPr/>
              </p:nvPicPr>
              <p:blipFill>
                <a:blip r:embed="rId164"/>
                <a:stretch>
                  <a:fillRect/>
                </a:stretch>
              </p:blipFill>
              <p:spPr>
                <a:xfrm>
                  <a:off x="4394165" y="5481277"/>
                  <a:ext cx="1289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7" name="Ink 136">
                  <a:extLst>
                    <a:ext uri="{FF2B5EF4-FFF2-40B4-BE49-F238E27FC236}">
                      <a16:creationId xmlns:a16="http://schemas.microsoft.com/office/drawing/2014/main" id="{DD9B28BC-5AF2-4E42-A78A-D43AC23F1BDE}"/>
                    </a:ext>
                  </a:extLst>
                </p14:cNvPr>
                <p14:cNvContentPartPr/>
                <p14:nvPr/>
              </p14:nvContentPartPr>
              <p14:xfrm>
                <a:off x="3265565" y="5440957"/>
                <a:ext cx="1073160" cy="87840"/>
              </p14:xfrm>
            </p:contentPart>
          </mc:Choice>
          <mc:Fallback xmlns="">
            <p:pic>
              <p:nvPicPr>
                <p:cNvPr id="137" name="Ink 136">
                  <a:extLst>
                    <a:ext uri="{FF2B5EF4-FFF2-40B4-BE49-F238E27FC236}">
                      <a16:creationId xmlns:a16="http://schemas.microsoft.com/office/drawing/2014/main" id="{DD9B28BC-5AF2-4E42-A78A-D43AC23F1BDE}"/>
                    </a:ext>
                  </a:extLst>
                </p:cNvPr>
                <p:cNvPicPr/>
                <p:nvPr/>
              </p:nvPicPr>
              <p:blipFill>
                <a:blip r:embed="rId166"/>
                <a:stretch>
                  <a:fillRect/>
                </a:stretch>
              </p:blipFill>
              <p:spPr>
                <a:xfrm>
                  <a:off x="3247565" y="5423317"/>
                  <a:ext cx="1108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8" name="Ink 137">
                  <a:extLst>
                    <a:ext uri="{FF2B5EF4-FFF2-40B4-BE49-F238E27FC236}">
                      <a16:creationId xmlns:a16="http://schemas.microsoft.com/office/drawing/2014/main" id="{023037BA-39BA-4780-856F-5049C4DFC689}"/>
                    </a:ext>
                  </a:extLst>
                </p14:cNvPr>
                <p14:cNvContentPartPr/>
                <p14:nvPr/>
              </p14:nvContentPartPr>
              <p14:xfrm>
                <a:off x="1917005" y="5490637"/>
                <a:ext cx="1099800" cy="90720"/>
              </p14:xfrm>
            </p:contentPart>
          </mc:Choice>
          <mc:Fallback xmlns="">
            <p:pic>
              <p:nvPicPr>
                <p:cNvPr id="138" name="Ink 137">
                  <a:extLst>
                    <a:ext uri="{FF2B5EF4-FFF2-40B4-BE49-F238E27FC236}">
                      <a16:creationId xmlns:a16="http://schemas.microsoft.com/office/drawing/2014/main" id="{023037BA-39BA-4780-856F-5049C4DFC689}"/>
                    </a:ext>
                  </a:extLst>
                </p:cNvPr>
                <p:cNvPicPr/>
                <p:nvPr/>
              </p:nvPicPr>
              <p:blipFill>
                <a:blip r:embed="rId168"/>
                <a:stretch>
                  <a:fillRect/>
                </a:stretch>
              </p:blipFill>
              <p:spPr>
                <a:xfrm>
                  <a:off x="1899005" y="5472997"/>
                  <a:ext cx="1135440" cy="12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9">
            <p14:nvContentPartPr>
              <p14:cNvPr id="140" name="Ink 139">
                <a:extLst>
                  <a:ext uri="{FF2B5EF4-FFF2-40B4-BE49-F238E27FC236}">
                    <a16:creationId xmlns:a16="http://schemas.microsoft.com/office/drawing/2014/main" id="{8F30AFA4-2345-40FC-8332-B83A3AA231D9}"/>
                  </a:ext>
                </a:extLst>
              </p14:cNvPr>
              <p14:cNvContentPartPr/>
              <p14:nvPr/>
            </p14:nvContentPartPr>
            <p14:xfrm>
              <a:off x="299525" y="5538877"/>
              <a:ext cx="750600" cy="79560"/>
            </p14:xfrm>
          </p:contentPart>
        </mc:Choice>
        <mc:Fallback xmlns="">
          <p:pic>
            <p:nvPicPr>
              <p:cNvPr id="140" name="Ink 139">
                <a:extLst>
                  <a:ext uri="{FF2B5EF4-FFF2-40B4-BE49-F238E27FC236}">
                    <a16:creationId xmlns:a16="http://schemas.microsoft.com/office/drawing/2014/main" id="{8F30AFA4-2345-40FC-8332-B83A3AA231D9}"/>
                  </a:ext>
                </a:extLst>
              </p:cNvPr>
              <p:cNvPicPr/>
              <p:nvPr/>
            </p:nvPicPr>
            <p:blipFill>
              <a:blip r:embed="rId170"/>
              <a:stretch>
                <a:fillRect/>
              </a:stretch>
            </p:blipFill>
            <p:spPr>
              <a:xfrm>
                <a:off x="281525" y="5520877"/>
                <a:ext cx="786240" cy="115200"/>
              </a:xfrm>
              <a:prstGeom prst="rect">
                <a:avLst/>
              </a:prstGeom>
            </p:spPr>
          </p:pic>
        </mc:Fallback>
      </mc:AlternateContent>
      <p:grpSp>
        <p:nvGrpSpPr>
          <p:cNvPr id="144" name="Group 143">
            <a:extLst>
              <a:ext uri="{FF2B5EF4-FFF2-40B4-BE49-F238E27FC236}">
                <a16:creationId xmlns:a16="http://schemas.microsoft.com/office/drawing/2014/main" id="{D1243FC1-4F45-4E64-A1BA-946E9F2AC7CD}"/>
              </a:ext>
            </a:extLst>
          </p:cNvPr>
          <p:cNvGrpSpPr/>
          <p:nvPr/>
        </p:nvGrpSpPr>
        <p:grpSpPr>
          <a:xfrm>
            <a:off x="6027845" y="5977357"/>
            <a:ext cx="4212000" cy="160560"/>
            <a:chOff x="6027845" y="5977357"/>
            <a:chExt cx="4212000" cy="160560"/>
          </a:xfrm>
        </p:grpSpPr>
        <mc:AlternateContent xmlns:mc="http://schemas.openxmlformats.org/markup-compatibility/2006" xmlns:p14="http://schemas.microsoft.com/office/powerpoint/2010/main">
          <mc:Choice Requires="p14">
            <p:contentPart p14:bwMode="auto" r:id="rId171">
              <p14:nvContentPartPr>
                <p14:cNvPr id="141" name="Ink 140">
                  <a:extLst>
                    <a:ext uri="{FF2B5EF4-FFF2-40B4-BE49-F238E27FC236}">
                      <a16:creationId xmlns:a16="http://schemas.microsoft.com/office/drawing/2014/main" id="{D6C8D4DF-14CA-4C4C-8AFF-EB834755F08D}"/>
                    </a:ext>
                  </a:extLst>
                </p14:cNvPr>
                <p14:cNvContentPartPr/>
                <p14:nvPr/>
              </p14:nvContentPartPr>
              <p14:xfrm>
                <a:off x="8548565" y="5977357"/>
                <a:ext cx="1691280" cy="149040"/>
              </p14:xfrm>
            </p:contentPart>
          </mc:Choice>
          <mc:Fallback xmlns="">
            <p:pic>
              <p:nvPicPr>
                <p:cNvPr id="141" name="Ink 140">
                  <a:extLst>
                    <a:ext uri="{FF2B5EF4-FFF2-40B4-BE49-F238E27FC236}">
                      <a16:creationId xmlns:a16="http://schemas.microsoft.com/office/drawing/2014/main" id="{D6C8D4DF-14CA-4C4C-8AFF-EB834755F08D}"/>
                    </a:ext>
                  </a:extLst>
                </p:cNvPr>
                <p:cNvPicPr/>
                <p:nvPr/>
              </p:nvPicPr>
              <p:blipFill>
                <a:blip r:embed="rId172"/>
                <a:stretch>
                  <a:fillRect/>
                </a:stretch>
              </p:blipFill>
              <p:spPr>
                <a:xfrm>
                  <a:off x="8530565" y="5959357"/>
                  <a:ext cx="17269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2" name="Ink 141">
                  <a:extLst>
                    <a:ext uri="{FF2B5EF4-FFF2-40B4-BE49-F238E27FC236}">
                      <a16:creationId xmlns:a16="http://schemas.microsoft.com/office/drawing/2014/main" id="{665D7538-552D-4954-B1B7-B742ED5402B4}"/>
                    </a:ext>
                  </a:extLst>
                </p14:cNvPr>
                <p14:cNvContentPartPr/>
                <p14:nvPr/>
              </p14:nvContentPartPr>
              <p14:xfrm>
                <a:off x="7482965" y="6096517"/>
                <a:ext cx="867600" cy="12600"/>
              </p14:xfrm>
            </p:contentPart>
          </mc:Choice>
          <mc:Fallback xmlns="">
            <p:pic>
              <p:nvPicPr>
                <p:cNvPr id="142" name="Ink 141">
                  <a:extLst>
                    <a:ext uri="{FF2B5EF4-FFF2-40B4-BE49-F238E27FC236}">
                      <a16:creationId xmlns:a16="http://schemas.microsoft.com/office/drawing/2014/main" id="{665D7538-552D-4954-B1B7-B742ED5402B4}"/>
                    </a:ext>
                  </a:extLst>
                </p:cNvPr>
                <p:cNvPicPr/>
                <p:nvPr/>
              </p:nvPicPr>
              <p:blipFill>
                <a:blip r:embed="rId174"/>
                <a:stretch>
                  <a:fillRect/>
                </a:stretch>
              </p:blipFill>
              <p:spPr>
                <a:xfrm>
                  <a:off x="7465325" y="6078877"/>
                  <a:ext cx="903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3" name="Ink 142">
                  <a:extLst>
                    <a:ext uri="{FF2B5EF4-FFF2-40B4-BE49-F238E27FC236}">
                      <a16:creationId xmlns:a16="http://schemas.microsoft.com/office/drawing/2014/main" id="{AAE2DAA2-C364-45FE-80A5-F4111155C076}"/>
                    </a:ext>
                  </a:extLst>
                </p14:cNvPr>
                <p14:cNvContentPartPr/>
                <p14:nvPr/>
              </p14:nvContentPartPr>
              <p14:xfrm>
                <a:off x="6027845" y="6065197"/>
                <a:ext cx="1125360" cy="72720"/>
              </p14:xfrm>
            </p:contentPart>
          </mc:Choice>
          <mc:Fallback xmlns="">
            <p:pic>
              <p:nvPicPr>
                <p:cNvPr id="143" name="Ink 142">
                  <a:extLst>
                    <a:ext uri="{FF2B5EF4-FFF2-40B4-BE49-F238E27FC236}">
                      <a16:creationId xmlns:a16="http://schemas.microsoft.com/office/drawing/2014/main" id="{AAE2DAA2-C364-45FE-80A5-F4111155C076}"/>
                    </a:ext>
                  </a:extLst>
                </p:cNvPr>
                <p:cNvPicPr/>
                <p:nvPr/>
              </p:nvPicPr>
              <p:blipFill>
                <a:blip r:embed="rId176"/>
                <a:stretch>
                  <a:fillRect/>
                </a:stretch>
              </p:blipFill>
              <p:spPr>
                <a:xfrm>
                  <a:off x="6009845" y="6047557"/>
                  <a:ext cx="1161000" cy="108360"/>
                </a:xfrm>
                <a:prstGeom prst="rect">
                  <a:avLst/>
                </a:prstGeom>
              </p:spPr>
            </p:pic>
          </mc:Fallback>
        </mc:AlternateContent>
      </p:grpSp>
      <p:grpSp>
        <p:nvGrpSpPr>
          <p:cNvPr id="148" name="Group 147">
            <a:extLst>
              <a:ext uri="{FF2B5EF4-FFF2-40B4-BE49-F238E27FC236}">
                <a16:creationId xmlns:a16="http://schemas.microsoft.com/office/drawing/2014/main" id="{D3208138-5DE8-40BC-AEB7-FC784D2D0F56}"/>
              </a:ext>
            </a:extLst>
          </p:cNvPr>
          <p:cNvGrpSpPr/>
          <p:nvPr/>
        </p:nvGrpSpPr>
        <p:grpSpPr>
          <a:xfrm>
            <a:off x="1823405" y="6034597"/>
            <a:ext cx="3866760" cy="143640"/>
            <a:chOff x="1823405" y="6034597"/>
            <a:chExt cx="3866760" cy="143640"/>
          </a:xfrm>
        </p:grpSpPr>
        <mc:AlternateContent xmlns:mc="http://schemas.openxmlformats.org/markup-compatibility/2006" xmlns:p14="http://schemas.microsoft.com/office/powerpoint/2010/main">
          <mc:Choice Requires="p14">
            <p:contentPart p14:bwMode="auto" r:id="rId177">
              <p14:nvContentPartPr>
                <p14:cNvPr id="145" name="Ink 144">
                  <a:extLst>
                    <a:ext uri="{FF2B5EF4-FFF2-40B4-BE49-F238E27FC236}">
                      <a16:creationId xmlns:a16="http://schemas.microsoft.com/office/drawing/2014/main" id="{8C7AC0A6-6B14-46FD-9835-3B8944116097}"/>
                    </a:ext>
                  </a:extLst>
                </p14:cNvPr>
                <p14:cNvContentPartPr/>
                <p14:nvPr/>
              </p14:nvContentPartPr>
              <p14:xfrm>
                <a:off x="4637885" y="6086437"/>
                <a:ext cx="1052280" cy="91800"/>
              </p14:xfrm>
            </p:contentPart>
          </mc:Choice>
          <mc:Fallback xmlns="">
            <p:pic>
              <p:nvPicPr>
                <p:cNvPr id="145" name="Ink 144">
                  <a:extLst>
                    <a:ext uri="{FF2B5EF4-FFF2-40B4-BE49-F238E27FC236}">
                      <a16:creationId xmlns:a16="http://schemas.microsoft.com/office/drawing/2014/main" id="{8C7AC0A6-6B14-46FD-9835-3B8944116097}"/>
                    </a:ext>
                  </a:extLst>
                </p:cNvPr>
                <p:cNvPicPr/>
                <p:nvPr/>
              </p:nvPicPr>
              <p:blipFill>
                <a:blip r:embed="rId178"/>
                <a:stretch>
                  <a:fillRect/>
                </a:stretch>
              </p:blipFill>
              <p:spPr>
                <a:xfrm>
                  <a:off x="4619885" y="6068437"/>
                  <a:ext cx="1087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6" name="Ink 145">
                  <a:extLst>
                    <a:ext uri="{FF2B5EF4-FFF2-40B4-BE49-F238E27FC236}">
                      <a16:creationId xmlns:a16="http://schemas.microsoft.com/office/drawing/2014/main" id="{7F59F3FE-7061-4602-98B9-A95A3B5DD93E}"/>
                    </a:ext>
                  </a:extLst>
                </p14:cNvPr>
                <p14:cNvContentPartPr/>
                <p14:nvPr/>
              </p14:nvContentPartPr>
              <p14:xfrm>
                <a:off x="3513965" y="6034597"/>
                <a:ext cx="900360" cy="142560"/>
              </p14:xfrm>
            </p:contentPart>
          </mc:Choice>
          <mc:Fallback xmlns="">
            <p:pic>
              <p:nvPicPr>
                <p:cNvPr id="146" name="Ink 145">
                  <a:extLst>
                    <a:ext uri="{FF2B5EF4-FFF2-40B4-BE49-F238E27FC236}">
                      <a16:creationId xmlns:a16="http://schemas.microsoft.com/office/drawing/2014/main" id="{7F59F3FE-7061-4602-98B9-A95A3B5DD93E}"/>
                    </a:ext>
                  </a:extLst>
                </p:cNvPr>
                <p:cNvPicPr/>
                <p:nvPr/>
              </p:nvPicPr>
              <p:blipFill>
                <a:blip r:embed="rId180"/>
                <a:stretch>
                  <a:fillRect/>
                </a:stretch>
              </p:blipFill>
              <p:spPr>
                <a:xfrm>
                  <a:off x="3496325" y="6016597"/>
                  <a:ext cx="936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7" name="Ink 146">
                  <a:extLst>
                    <a:ext uri="{FF2B5EF4-FFF2-40B4-BE49-F238E27FC236}">
                      <a16:creationId xmlns:a16="http://schemas.microsoft.com/office/drawing/2014/main" id="{744D7B72-8FDC-493B-A9F7-642B6CE15875}"/>
                    </a:ext>
                  </a:extLst>
                </p14:cNvPr>
                <p14:cNvContentPartPr/>
                <p14:nvPr/>
              </p14:nvContentPartPr>
              <p14:xfrm>
                <a:off x="1823405" y="6065197"/>
                <a:ext cx="1382040" cy="47520"/>
              </p14:xfrm>
            </p:contentPart>
          </mc:Choice>
          <mc:Fallback xmlns="">
            <p:pic>
              <p:nvPicPr>
                <p:cNvPr id="147" name="Ink 146">
                  <a:extLst>
                    <a:ext uri="{FF2B5EF4-FFF2-40B4-BE49-F238E27FC236}">
                      <a16:creationId xmlns:a16="http://schemas.microsoft.com/office/drawing/2014/main" id="{744D7B72-8FDC-493B-A9F7-642B6CE15875}"/>
                    </a:ext>
                  </a:extLst>
                </p:cNvPr>
                <p:cNvPicPr/>
                <p:nvPr/>
              </p:nvPicPr>
              <p:blipFill>
                <a:blip r:embed="rId182"/>
                <a:stretch>
                  <a:fillRect/>
                </a:stretch>
              </p:blipFill>
              <p:spPr>
                <a:xfrm>
                  <a:off x="1805405" y="6047197"/>
                  <a:ext cx="1417680" cy="83160"/>
                </a:xfrm>
                <a:prstGeom prst="rect">
                  <a:avLst/>
                </a:prstGeom>
              </p:spPr>
            </p:pic>
          </mc:Fallback>
        </mc:AlternateContent>
      </p:grpSp>
      <p:grpSp>
        <p:nvGrpSpPr>
          <p:cNvPr id="150" name="Group 149">
            <a:extLst>
              <a:ext uri="{FF2B5EF4-FFF2-40B4-BE49-F238E27FC236}">
                <a16:creationId xmlns:a16="http://schemas.microsoft.com/office/drawing/2014/main" id="{51811E8C-929D-4DB7-B96E-865BFD2F0286}"/>
              </a:ext>
            </a:extLst>
          </p:cNvPr>
          <p:cNvGrpSpPr/>
          <p:nvPr/>
        </p:nvGrpSpPr>
        <p:grpSpPr>
          <a:xfrm>
            <a:off x="141845" y="3994117"/>
            <a:ext cx="5512680" cy="629640"/>
            <a:chOff x="141845" y="3994117"/>
            <a:chExt cx="5512680" cy="629640"/>
          </a:xfrm>
        </p:grpSpPr>
        <mc:AlternateContent xmlns:mc="http://schemas.openxmlformats.org/markup-compatibility/2006" xmlns:p14="http://schemas.microsoft.com/office/powerpoint/2010/main">
          <mc:Choice Requires="p14">
            <p:contentPart p14:bwMode="auto" r:id="rId183">
              <p14:nvContentPartPr>
                <p14:cNvPr id="95" name="Ink 94">
                  <a:extLst>
                    <a:ext uri="{FF2B5EF4-FFF2-40B4-BE49-F238E27FC236}">
                      <a16:creationId xmlns:a16="http://schemas.microsoft.com/office/drawing/2014/main" id="{A3E89DB9-4F0C-43B3-B813-C33B67B45D97}"/>
                    </a:ext>
                  </a:extLst>
                </p14:cNvPr>
                <p14:cNvContentPartPr/>
                <p14:nvPr/>
              </p14:nvContentPartPr>
              <p14:xfrm>
                <a:off x="3337565" y="4043797"/>
                <a:ext cx="2316960" cy="69120"/>
              </p14:xfrm>
            </p:contentPart>
          </mc:Choice>
          <mc:Fallback xmlns="">
            <p:pic>
              <p:nvPicPr>
                <p:cNvPr id="95" name="Ink 94">
                  <a:extLst>
                    <a:ext uri="{FF2B5EF4-FFF2-40B4-BE49-F238E27FC236}">
                      <a16:creationId xmlns:a16="http://schemas.microsoft.com/office/drawing/2014/main" id="{A3E89DB9-4F0C-43B3-B813-C33B67B45D97}"/>
                    </a:ext>
                  </a:extLst>
                </p:cNvPr>
                <p:cNvPicPr/>
                <p:nvPr/>
              </p:nvPicPr>
              <p:blipFill>
                <a:blip r:embed="rId184"/>
                <a:stretch>
                  <a:fillRect/>
                </a:stretch>
              </p:blipFill>
              <p:spPr>
                <a:xfrm>
                  <a:off x="3319565" y="4026157"/>
                  <a:ext cx="23526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96" name="Ink 95">
                  <a:extLst>
                    <a:ext uri="{FF2B5EF4-FFF2-40B4-BE49-F238E27FC236}">
                      <a16:creationId xmlns:a16="http://schemas.microsoft.com/office/drawing/2014/main" id="{F46684C9-0A79-49E8-BA17-10C8CF8FE615}"/>
                    </a:ext>
                  </a:extLst>
                </p14:cNvPr>
                <p14:cNvContentPartPr/>
                <p14:nvPr/>
              </p14:nvContentPartPr>
              <p14:xfrm>
                <a:off x="2625845" y="4046677"/>
                <a:ext cx="731520" cy="30960"/>
              </p14:xfrm>
            </p:contentPart>
          </mc:Choice>
          <mc:Fallback xmlns="">
            <p:pic>
              <p:nvPicPr>
                <p:cNvPr id="96" name="Ink 95">
                  <a:extLst>
                    <a:ext uri="{FF2B5EF4-FFF2-40B4-BE49-F238E27FC236}">
                      <a16:creationId xmlns:a16="http://schemas.microsoft.com/office/drawing/2014/main" id="{F46684C9-0A79-49E8-BA17-10C8CF8FE615}"/>
                    </a:ext>
                  </a:extLst>
                </p:cNvPr>
                <p:cNvPicPr/>
                <p:nvPr/>
              </p:nvPicPr>
              <p:blipFill>
                <a:blip r:embed="rId186"/>
                <a:stretch>
                  <a:fillRect/>
                </a:stretch>
              </p:blipFill>
              <p:spPr>
                <a:xfrm>
                  <a:off x="2608205" y="4028677"/>
                  <a:ext cx="767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97" name="Ink 96">
                  <a:extLst>
                    <a:ext uri="{FF2B5EF4-FFF2-40B4-BE49-F238E27FC236}">
                      <a16:creationId xmlns:a16="http://schemas.microsoft.com/office/drawing/2014/main" id="{E89996AE-9210-455A-BAA2-2068961FDD89}"/>
                    </a:ext>
                  </a:extLst>
                </p14:cNvPr>
                <p14:cNvContentPartPr/>
                <p14:nvPr/>
              </p14:nvContentPartPr>
              <p14:xfrm>
                <a:off x="659165" y="4042357"/>
                <a:ext cx="1712880" cy="57240"/>
              </p14:xfrm>
            </p:contentPart>
          </mc:Choice>
          <mc:Fallback xmlns="">
            <p:pic>
              <p:nvPicPr>
                <p:cNvPr id="97" name="Ink 96">
                  <a:extLst>
                    <a:ext uri="{FF2B5EF4-FFF2-40B4-BE49-F238E27FC236}">
                      <a16:creationId xmlns:a16="http://schemas.microsoft.com/office/drawing/2014/main" id="{E89996AE-9210-455A-BAA2-2068961FDD89}"/>
                    </a:ext>
                  </a:extLst>
                </p:cNvPr>
                <p:cNvPicPr/>
                <p:nvPr/>
              </p:nvPicPr>
              <p:blipFill>
                <a:blip r:embed="rId188"/>
                <a:stretch>
                  <a:fillRect/>
                </a:stretch>
              </p:blipFill>
              <p:spPr>
                <a:xfrm>
                  <a:off x="641165" y="4024357"/>
                  <a:ext cx="1748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99" name="Ink 98">
                  <a:extLst>
                    <a:ext uri="{FF2B5EF4-FFF2-40B4-BE49-F238E27FC236}">
                      <a16:creationId xmlns:a16="http://schemas.microsoft.com/office/drawing/2014/main" id="{70228681-C8B8-4C45-B4AC-36F339B2E47F}"/>
                    </a:ext>
                  </a:extLst>
                </p14:cNvPr>
                <p14:cNvContentPartPr/>
                <p14:nvPr/>
              </p14:nvContentPartPr>
              <p14:xfrm>
                <a:off x="373325" y="3994117"/>
                <a:ext cx="315000" cy="62640"/>
              </p14:xfrm>
            </p:contentPart>
          </mc:Choice>
          <mc:Fallback xmlns="">
            <p:pic>
              <p:nvPicPr>
                <p:cNvPr id="99" name="Ink 98">
                  <a:extLst>
                    <a:ext uri="{FF2B5EF4-FFF2-40B4-BE49-F238E27FC236}">
                      <a16:creationId xmlns:a16="http://schemas.microsoft.com/office/drawing/2014/main" id="{70228681-C8B8-4C45-B4AC-36F339B2E47F}"/>
                    </a:ext>
                  </a:extLst>
                </p:cNvPr>
                <p:cNvPicPr/>
                <p:nvPr/>
              </p:nvPicPr>
              <p:blipFill>
                <a:blip r:embed="rId190"/>
                <a:stretch>
                  <a:fillRect/>
                </a:stretch>
              </p:blipFill>
              <p:spPr>
                <a:xfrm>
                  <a:off x="355325" y="3976117"/>
                  <a:ext cx="350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4" name="Ink 113">
                  <a:extLst>
                    <a:ext uri="{FF2B5EF4-FFF2-40B4-BE49-F238E27FC236}">
                      <a16:creationId xmlns:a16="http://schemas.microsoft.com/office/drawing/2014/main" id="{ED67B254-76A4-4943-B952-D0F6565F073A}"/>
                    </a:ext>
                  </a:extLst>
                </p14:cNvPr>
                <p14:cNvContentPartPr/>
                <p14:nvPr/>
              </p14:nvContentPartPr>
              <p14:xfrm>
                <a:off x="2023565" y="4455637"/>
                <a:ext cx="2496600" cy="157320"/>
              </p14:xfrm>
            </p:contentPart>
          </mc:Choice>
          <mc:Fallback xmlns="">
            <p:pic>
              <p:nvPicPr>
                <p:cNvPr id="114" name="Ink 113">
                  <a:extLst>
                    <a:ext uri="{FF2B5EF4-FFF2-40B4-BE49-F238E27FC236}">
                      <a16:creationId xmlns:a16="http://schemas.microsoft.com/office/drawing/2014/main" id="{ED67B254-76A4-4943-B952-D0F6565F073A}"/>
                    </a:ext>
                  </a:extLst>
                </p:cNvPr>
                <p:cNvPicPr/>
                <p:nvPr/>
              </p:nvPicPr>
              <p:blipFill>
                <a:blip r:embed="rId192"/>
                <a:stretch>
                  <a:fillRect/>
                </a:stretch>
              </p:blipFill>
              <p:spPr>
                <a:xfrm>
                  <a:off x="2005565" y="4437997"/>
                  <a:ext cx="25322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5" name="Ink 114">
                  <a:extLst>
                    <a:ext uri="{FF2B5EF4-FFF2-40B4-BE49-F238E27FC236}">
                      <a16:creationId xmlns:a16="http://schemas.microsoft.com/office/drawing/2014/main" id="{E4A73743-728C-4EAF-82CC-3BC8BB0A4348}"/>
                    </a:ext>
                  </a:extLst>
                </p14:cNvPr>
                <p14:cNvContentPartPr/>
                <p14:nvPr/>
              </p14:nvContentPartPr>
              <p14:xfrm>
                <a:off x="1220765" y="4465357"/>
                <a:ext cx="736920" cy="121680"/>
              </p14:xfrm>
            </p:contentPart>
          </mc:Choice>
          <mc:Fallback xmlns="">
            <p:pic>
              <p:nvPicPr>
                <p:cNvPr id="115" name="Ink 114">
                  <a:extLst>
                    <a:ext uri="{FF2B5EF4-FFF2-40B4-BE49-F238E27FC236}">
                      <a16:creationId xmlns:a16="http://schemas.microsoft.com/office/drawing/2014/main" id="{E4A73743-728C-4EAF-82CC-3BC8BB0A4348}"/>
                    </a:ext>
                  </a:extLst>
                </p:cNvPr>
                <p:cNvPicPr/>
                <p:nvPr/>
              </p:nvPicPr>
              <p:blipFill>
                <a:blip r:embed="rId194"/>
                <a:stretch>
                  <a:fillRect/>
                </a:stretch>
              </p:blipFill>
              <p:spPr>
                <a:xfrm>
                  <a:off x="1203125" y="4447717"/>
                  <a:ext cx="772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6" name="Ink 115">
                  <a:extLst>
                    <a:ext uri="{FF2B5EF4-FFF2-40B4-BE49-F238E27FC236}">
                      <a16:creationId xmlns:a16="http://schemas.microsoft.com/office/drawing/2014/main" id="{E508B1DF-68B8-4AB7-ACAD-2F425E4D0193}"/>
                    </a:ext>
                  </a:extLst>
                </p14:cNvPr>
                <p14:cNvContentPartPr/>
                <p14:nvPr/>
              </p14:nvContentPartPr>
              <p14:xfrm>
                <a:off x="141845" y="4573357"/>
                <a:ext cx="1022760" cy="50400"/>
              </p14:xfrm>
            </p:contentPart>
          </mc:Choice>
          <mc:Fallback xmlns="">
            <p:pic>
              <p:nvPicPr>
                <p:cNvPr id="116" name="Ink 115">
                  <a:extLst>
                    <a:ext uri="{FF2B5EF4-FFF2-40B4-BE49-F238E27FC236}">
                      <a16:creationId xmlns:a16="http://schemas.microsoft.com/office/drawing/2014/main" id="{E508B1DF-68B8-4AB7-ACAD-2F425E4D0193}"/>
                    </a:ext>
                  </a:extLst>
                </p:cNvPr>
                <p:cNvPicPr/>
                <p:nvPr/>
              </p:nvPicPr>
              <p:blipFill>
                <a:blip r:embed="rId196"/>
                <a:stretch>
                  <a:fillRect/>
                </a:stretch>
              </p:blipFill>
              <p:spPr>
                <a:xfrm>
                  <a:off x="123845" y="4555357"/>
                  <a:ext cx="1058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9" name="Ink 148">
                  <a:extLst>
                    <a:ext uri="{FF2B5EF4-FFF2-40B4-BE49-F238E27FC236}">
                      <a16:creationId xmlns:a16="http://schemas.microsoft.com/office/drawing/2014/main" id="{8E93ED6C-114D-4434-A236-F764ED585A99}"/>
                    </a:ext>
                  </a:extLst>
                </p14:cNvPr>
                <p14:cNvContentPartPr/>
                <p14:nvPr/>
              </p14:nvContentPartPr>
              <p14:xfrm>
                <a:off x="4362845" y="4176997"/>
                <a:ext cx="41760" cy="425520"/>
              </p14:xfrm>
            </p:contentPart>
          </mc:Choice>
          <mc:Fallback xmlns="">
            <p:pic>
              <p:nvPicPr>
                <p:cNvPr id="149" name="Ink 148">
                  <a:extLst>
                    <a:ext uri="{FF2B5EF4-FFF2-40B4-BE49-F238E27FC236}">
                      <a16:creationId xmlns:a16="http://schemas.microsoft.com/office/drawing/2014/main" id="{8E93ED6C-114D-4434-A236-F764ED585A99}"/>
                    </a:ext>
                  </a:extLst>
                </p:cNvPr>
                <p:cNvPicPr/>
                <p:nvPr/>
              </p:nvPicPr>
              <p:blipFill>
                <a:blip r:embed="rId198"/>
                <a:stretch>
                  <a:fillRect/>
                </a:stretch>
              </p:blipFill>
              <p:spPr>
                <a:xfrm>
                  <a:off x="4345205" y="4159357"/>
                  <a:ext cx="77400" cy="46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9">
            <p14:nvContentPartPr>
              <p14:cNvPr id="151" name="Ink 150">
                <a:extLst>
                  <a:ext uri="{FF2B5EF4-FFF2-40B4-BE49-F238E27FC236}">
                    <a16:creationId xmlns:a16="http://schemas.microsoft.com/office/drawing/2014/main" id="{0496AE4D-D26D-4696-9795-EB1AD39576F0}"/>
                  </a:ext>
                </a:extLst>
              </p14:cNvPr>
              <p14:cNvContentPartPr/>
              <p14:nvPr/>
            </p14:nvContentPartPr>
            <p14:xfrm>
              <a:off x="4441685" y="4509277"/>
              <a:ext cx="10080" cy="6840"/>
            </p14:xfrm>
          </p:contentPart>
        </mc:Choice>
        <mc:Fallback xmlns="">
          <p:pic>
            <p:nvPicPr>
              <p:cNvPr id="151" name="Ink 150">
                <a:extLst>
                  <a:ext uri="{FF2B5EF4-FFF2-40B4-BE49-F238E27FC236}">
                    <a16:creationId xmlns:a16="http://schemas.microsoft.com/office/drawing/2014/main" id="{0496AE4D-D26D-4696-9795-EB1AD39576F0}"/>
                  </a:ext>
                </a:extLst>
              </p:cNvPr>
              <p:cNvPicPr/>
              <p:nvPr/>
            </p:nvPicPr>
            <p:blipFill>
              <a:blip r:embed="rId200"/>
              <a:stretch>
                <a:fillRect/>
              </a:stretch>
            </p:blipFill>
            <p:spPr>
              <a:xfrm>
                <a:off x="4423685" y="4491637"/>
                <a:ext cx="457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2" name="Ink 151">
                <a:extLst>
                  <a:ext uri="{FF2B5EF4-FFF2-40B4-BE49-F238E27FC236}">
                    <a16:creationId xmlns:a16="http://schemas.microsoft.com/office/drawing/2014/main" id="{97A37539-8144-491C-AEEB-4101A0E8C1AF}"/>
                  </a:ext>
                </a:extLst>
              </p14:cNvPr>
              <p14:cNvContentPartPr/>
              <p14:nvPr/>
            </p14:nvContentPartPr>
            <p14:xfrm>
              <a:off x="87485" y="3972877"/>
              <a:ext cx="4433040" cy="685440"/>
            </p14:xfrm>
          </p:contentPart>
        </mc:Choice>
        <mc:Fallback xmlns="">
          <p:pic>
            <p:nvPicPr>
              <p:cNvPr id="152" name="Ink 151">
                <a:extLst>
                  <a:ext uri="{FF2B5EF4-FFF2-40B4-BE49-F238E27FC236}">
                    <a16:creationId xmlns:a16="http://schemas.microsoft.com/office/drawing/2014/main" id="{97A37539-8144-491C-AEEB-4101A0E8C1AF}"/>
                  </a:ext>
                </a:extLst>
              </p:cNvPr>
              <p:cNvPicPr/>
              <p:nvPr/>
            </p:nvPicPr>
            <p:blipFill>
              <a:blip r:embed="rId202"/>
              <a:stretch>
                <a:fillRect/>
              </a:stretch>
            </p:blipFill>
            <p:spPr>
              <a:xfrm>
                <a:off x="69485" y="3954877"/>
                <a:ext cx="4468680" cy="721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3" name="Ink 152">
                <a:extLst>
                  <a:ext uri="{FF2B5EF4-FFF2-40B4-BE49-F238E27FC236}">
                    <a16:creationId xmlns:a16="http://schemas.microsoft.com/office/drawing/2014/main" id="{49072D29-2E4B-4CAD-8799-B9331AB4EB1D}"/>
                  </a:ext>
                </a:extLst>
              </p14:cNvPr>
              <p14:cNvContentPartPr/>
              <p14:nvPr/>
            </p14:nvContentPartPr>
            <p14:xfrm>
              <a:off x="199805" y="5030557"/>
              <a:ext cx="838440" cy="664560"/>
            </p14:xfrm>
          </p:contentPart>
        </mc:Choice>
        <mc:Fallback xmlns="">
          <p:pic>
            <p:nvPicPr>
              <p:cNvPr id="153" name="Ink 152">
                <a:extLst>
                  <a:ext uri="{FF2B5EF4-FFF2-40B4-BE49-F238E27FC236}">
                    <a16:creationId xmlns:a16="http://schemas.microsoft.com/office/drawing/2014/main" id="{49072D29-2E4B-4CAD-8799-B9331AB4EB1D}"/>
                  </a:ext>
                </a:extLst>
              </p:cNvPr>
              <p:cNvPicPr/>
              <p:nvPr/>
            </p:nvPicPr>
            <p:blipFill>
              <a:blip r:embed="rId204"/>
              <a:stretch>
                <a:fillRect/>
              </a:stretch>
            </p:blipFill>
            <p:spPr>
              <a:xfrm>
                <a:off x="182165" y="5012917"/>
                <a:ext cx="874080" cy="700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4" name="Ink 153">
                <a:extLst>
                  <a:ext uri="{FF2B5EF4-FFF2-40B4-BE49-F238E27FC236}">
                    <a16:creationId xmlns:a16="http://schemas.microsoft.com/office/drawing/2014/main" id="{03C81784-FCA0-44F3-8AA3-50E14E881210}"/>
                  </a:ext>
                </a:extLst>
              </p14:cNvPr>
              <p14:cNvContentPartPr/>
              <p14:nvPr/>
            </p14:nvContentPartPr>
            <p14:xfrm>
              <a:off x="1801805" y="5564437"/>
              <a:ext cx="8658720" cy="551880"/>
            </p14:xfrm>
          </p:contentPart>
        </mc:Choice>
        <mc:Fallback xmlns="">
          <p:pic>
            <p:nvPicPr>
              <p:cNvPr id="154" name="Ink 153">
                <a:extLst>
                  <a:ext uri="{FF2B5EF4-FFF2-40B4-BE49-F238E27FC236}">
                    <a16:creationId xmlns:a16="http://schemas.microsoft.com/office/drawing/2014/main" id="{03C81784-FCA0-44F3-8AA3-50E14E881210}"/>
                  </a:ext>
                </a:extLst>
              </p:cNvPr>
              <p:cNvPicPr/>
              <p:nvPr/>
            </p:nvPicPr>
            <p:blipFill>
              <a:blip r:embed="rId206"/>
              <a:stretch>
                <a:fillRect/>
              </a:stretch>
            </p:blipFill>
            <p:spPr>
              <a:xfrm>
                <a:off x="1783805" y="5546437"/>
                <a:ext cx="8694360" cy="587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5" name="Ink 154">
                <a:extLst>
                  <a:ext uri="{FF2B5EF4-FFF2-40B4-BE49-F238E27FC236}">
                    <a16:creationId xmlns:a16="http://schemas.microsoft.com/office/drawing/2014/main" id="{1D4892DA-CC2D-4529-82D3-2E02A2873349}"/>
                  </a:ext>
                </a:extLst>
              </p14:cNvPr>
              <p14:cNvContentPartPr/>
              <p14:nvPr/>
            </p14:nvContentPartPr>
            <p14:xfrm>
              <a:off x="6668285" y="611197"/>
              <a:ext cx="1431360" cy="479880"/>
            </p14:xfrm>
          </p:contentPart>
        </mc:Choice>
        <mc:Fallback xmlns="">
          <p:pic>
            <p:nvPicPr>
              <p:cNvPr id="155" name="Ink 154">
                <a:extLst>
                  <a:ext uri="{FF2B5EF4-FFF2-40B4-BE49-F238E27FC236}">
                    <a16:creationId xmlns:a16="http://schemas.microsoft.com/office/drawing/2014/main" id="{1D4892DA-CC2D-4529-82D3-2E02A2873349}"/>
                  </a:ext>
                </a:extLst>
              </p:cNvPr>
              <p:cNvPicPr/>
              <p:nvPr/>
            </p:nvPicPr>
            <p:blipFill>
              <a:blip r:embed="rId208"/>
              <a:stretch>
                <a:fillRect/>
              </a:stretch>
            </p:blipFill>
            <p:spPr>
              <a:xfrm>
                <a:off x="6650285" y="593197"/>
                <a:ext cx="1467000" cy="515520"/>
              </a:xfrm>
              <a:prstGeom prst="rect">
                <a:avLst/>
              </a:prstGeom>
            </p:spPr>
          </p:pic>
        </mc:Fallback>
      </mc:AlternateContent>
    </p:spTree>
    <p:extLst>
      <p:ext uri="{BB962C8B-B14F-4D97-AF65-F5344CB8AC3E}">
        <p14:creationId xmlns:p14="http://schemas.microsoft.com/office/powerpoint/2010/main" val="107441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84859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7512" y="10795"/>
            <a:ext cx="9882501" cy="5632311"/>
          </a:xfrm>
          <a:prstGeom prst="rect">
            <a:avLst/>
          </a:prstGeom>
          <a:noFill/>
        </p:spPr>
        <p:txBody>
          <a:bodyPr wrap="square" rtlCol="0">
            <a:spAutoFit/>
          </a:bodyPr>
          <a:lstStyle/>
          <a:p>
            <a:r>
              <a:rPr lang="en-US" sz="2400" b="1">
                <a:solidFill>
                  <a:srgbClr val="92D050"/>
                </a:solidFill>
                <a:cs typeface="+mj-cs"/>
              </a:rPr>
              <a:t>John 6:60-69</a:t>
            </a:r>
          </a:p>
          <a:p>
            <a:r>
              <a:rPr lang="en-US" sz="2400">
                <a:solidFill>
                  <a:srgbClr val="92D050"/>
                </a:solidFill>
                <a:cs typeface="+mj-cs"/>
              </a:rPr>
              <a:t>6:60  Many therefore of his disciples, when they had heard this, said, This is an hard saying; who can hear it? 6:61  When Jesus knew in himself that his disciples murmured at it, he said unto them, Doth this offend you? 6:62  What and if ye shall see the Son of man ascend up where he was before? 6:63  It is the spirit that quickeneth; the flesh profiteth nothing: the words that I speak unto you, they are spirit, and they are life. 6:64  But there are some of you that believe not. For Jesus knew from the beginning who they were that believed not, and who should betray him. 6:65  And he said, Therefore said I unto you, that no man can come unto me, except it were given unto him of my Father. 6:66  From that time many of his disciples went back, and walked no more with him. 6:67  Then said Jesus unto the twelve, Will ye also go away? 6:68  Then Simon Peter answered him, Lord, to whom shall we go? thou hast the words of eternal life. 6:69  And we believe and are sure that thou art that Christ, the Son of the living God.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34B6D2D-E26C-45F8-9797-D1906FFF19F8}"/>
                  </a:ext>
                </a:extLst>
              </p14:cNvPr>
              <p14:cNvContentPartPr/>
              <p14:nvPr/>
            </p14:nvContentPartPr>
            <p14:xfrm>
              <a:off x="6188765" y="1469797"/>
              <a:ext cx="2594880" cy="105480"/>
            </p14:xfrm>
          </p:contentPart>
        </mc:Choice>
        <mc:Fallback xmlns="">
          <p:pic>
            <p:nvPicPr>
              <p:cNvPr id="4" name="Ink 3">
                <a:extLst>
                  <a:ext uri="{FF2B5EF4-FFF2-40B4-BE49-F238E27FC236}">
                    <a16:creationId xmlns:a16="http://schemas.microsoft.com/office/drawing/2014/main" id="{F34B6D2D-E26C-45F8-9797-D1906FFF19F8}"/>
                  </a:ext>
                </a:extLst>
              </p:cNvPr>
              <p:cNvPicPr/>
              <p:nvPr/>
            </p:nvPicPr>
            <p:blipFill>
              <a:blip r:embed="rId5"/>
              <a:stretch>
                <a:fillRect/>
              </a:stretch>
            </p:blipFill>
            <p:spPr>
              <a:xfrm>
                <a:off x="6170765" y="1452157"/>
                <a:ext cx="2630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24CCB41-39E4-47D2-AE8A-5A2A7BADBA2D}"/>
                  </a:ext>
                </a:extLst>
              </p14:cNvPr>
              <p14:cNvContentPartPr/>
              <p14:nvPr/>
            </p14:nvContentPartPr>
            <p14:xfrm>
              <a:off x="9370805" y="1848517"/>
              <a:ext cx="552240" cy="60480"/>
            </p14:xfrm>
          </p:contentPart>
        </mc:Choice>
        <mc:Fallback xmlns="">
          <p:pic>
            <p:nvPicPr>
              <p:cNvPr id="5" name="Ink 4">
                <a:extLst>
                  <a:ext uri="{FF2B5EF4-FFF2-40B4-BE49-F238E27FC236}">
                    <a16:creationId xmlns:a16="http://schemas.microsoft.com/office/drawing/2014/main" id="{824CCB41-39E4-47D2-AE8A-5A2A7BADBA2D}"/>
                  </a:ext>
                </a:extLst>
              </p:cNvPr>
              <p:cNvPicPr/>
              <p:nvPr/>
            </p:nvPicPr>
            <p:blipFill>
              <a:blip r:embed="rId7"/>
              <a:stretch>
                <a:fillRect/>
              </a:stretch>
            </p:blipFill>
            <p:spPr>
              <a:xfrm>
                <a:off x="9352805" y="1830877"/>
                <a:ext cx="587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EF97AA8-EED3-4F75-A472-6A4BE40B431E}"/>
                  </a:ext>
                </a:extLst>
              </p14:cNvPr>
              <p14:cNvContentPartPr/>
              <p14:nvPr/>
            </p14:nvContentPartPr>
            <p14:xfrm>
              <a:off x="485645" y="2240197"/>
              <a:ext cx="6747120" cy="90720"/>
            </p14:xfrm>
          </p:contentPart>
        </mc:Choice>
        <mc:Fallback xmlns="">
          <p:pic>
            <p:nvPicPr>
              <p:cNvPr id="7" name="Ink 6">
                <a:extLst>
                  <a:ext uri="{FF2B5EF4-FFF2-40B4-BE49-F238E27FC236}">
                    <a16:creationId xmlns:a16="http://schemas.microsoft.com/office/drawing/2014/main" id="{1EF97AA8-EED3-4F75-A472-6A4BE40B431E}"/>
                  </a:ext>
                </a:extLst>
              </p:cNvPr>
              <p:cNvPicPr/>
              <p:nvPr/>
            </p:nvPicPr>
            <p:blipFill>
              <a:blip r:embed="rId9"/>
              <a:stretch>
                <a:fillRect/>
              </a:stretch>
            </p:blipFill>
            <p:spPr>
              <a:xfrm>
                <a:off x="468005" y="2222557"/>
                <a:ext cx="6782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E3EDD193-5CAA-40C0-BB23-A653E60B0DCF}"/>
                  </a:ext>
                </a:extLst>
              </p14:cNvPr>
              <p14:cNvContentPartPr/>
              <p14:nvPr/>
            </p14:nvContentPartPr>
            <p14:xfrm>
              <a:off x="7542005" y="2220757"/>
              <a:ext cx="2128680" cy="66960"/>
            </p14:xfrm>
          </p:contentPart>
        </mc:Choice>
        <mc:Fallback xmlns="">
          <p:pic>
            <p:nvPicPr>
              <p:cNvPr id="9" name="Ink 8">
                <a:extLst>
                  <a:ext uri="{FF2B5EF4-FFF2-40B4-BE49-F238E27FC236}">
                    <a16:creationId xmlns:a16="http://schemas.microsoft.com/office/drawing/2014/main" id="{E3EDD193-5CAA-40C0-BB23-A653E60B0DCF}"/>
                  </a:ext>
                </a:extLst>
              </p:cNvPr>
              <p:cNvPicPr/>
              <p:nvPr/>
            </p:nvPicPr>
            <p:blipFill>
              <a:blip r:embed="rId11"/>
              <a:stretch>
                <a:fillRect/>
              </a:stretch>
            </p:blipFill>
            <p:spPr>
              <a:xfrm>
                <a:off x="7524005" y="2203117"/>
                <a:ext cx="21643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8CB828C-4348-468F-92AB-72DABBDBD1C5}"/>
                  </a:ext>
                </a:extLst>
              </p14:cNvPr>
              <p14:cNvContentPartPr/>
              <p14:nvPr/>
            </p14:nvContentPartPr>
            <p14:xfrm>
              <a:off x="909725" y="2586517"/>
              <a:ext cx="4785480" cy="124920"/>
            </p14:xfrm>
          </p:contentPart>
        </mc:Choice>
        <mc:Fallback xmlns="">
          <p:pic>
            <p:nvPicPr>
              <p:cNvPr id="11" name="Ink 10">
                <a:extLst>
                  <a:ext uri="{FF2B5EF4-FFF2-40B4-BE49-F238E27FC236}">
                    <a16:creationId xmlns:a16="http://schemas.microsoft.com/office/drawing/2014/main" id="{28CB828C-4348-468F-92AB-72DABBDBD1C5}"/>
                  </a:ext>
                </a:extLst>
              </p:cNvPr>
              <p:cNvPicPr/>
              <p:nvPr/>
            </p:nvPicPr>
            <p:blipFill>
              <a:blip r:embed="rId13"/>
              <a:stretch>
                <a:fillRect/>
              </a:stretch>
            </p:blipFill>
            <p:spPr>
              <a:xfrm>
                <a:off x="891725" y="2568877"/>
                <a:ext cx="48211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C74C64A8-2CD6-4009-9746-670587C8DB9C}"/>
                  </a:ext>
                </a:extLst>
              </p14:cNvPr>
              <p14:cNvContentPartPr/>
              <p14:nvPr/>
            </p14:nvContentPartPr>
            <p14:xfrm>
              <a:off x="3292205" y="4423957"/>
              <a:ext cx="6428520" cy="108000"/>
            </p14:xfrm>
          </p:contentPart>
        </mc:Choice>
        <mc:Fallback xmlns="">
          <p:pic>
            <p:nvPicPr>
              <p:cNvPr id="12" name="Ink 11">
                <a:extLst>
                  <a:ext uri="{FF2B5EF4-FFF2-40B4-BE49-F238E27FC236}">
                    <a16:creationId xmlns:a16="http://schemas.microsoft.com/office/drawing/2014/main" id="{C74C64A8-2CD6-4009-9746-670587C8DB9C}"/>
                  </a:ext>
                </a:extLst>
              </p:cNvPr>
              <p:cNvPicPr/>
              <p:nvPr/>
            </p:nvPicPr>
            <p:blipFill>
              <a:blip r:embed="rId15"/>
              <a:stretch>
                <a:fillRect/>
              </a:stretch>
            </p:blipFill>
            <p:spPr>
              <a:xfrm>
                <a:off x="3274565" y="4405957"/>
                <a:ext cx="6464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D872B8B5-0787-482B-90A5-DCB58A07876A}"/>
                  </a:ext>
                </a:extLst>
              </p14:cNvPr>
              <p14:cNvContentPartPr/>
              <p14:nvPr/>
            </p14:nvContentPartPr>
            <p14:xfrm>
              <a:off x="5479565" y="4749397"/>
              <a:ext cx="3148920" cy="133200"/>
            </p14:xfrm>
          </p:contentPart>
        </mc:Choice>
        <mc:Fallback xmlns="">
          <p:pic>
            <p:nvPicPr>
              <p:cNvPr id="13" name="Ink 12">
                <a:extLst>
                  <a:ext uri="{FF2B5EF4-FFF2-40B4-BE49-F238E27FC236}">
                    <a16:creationId xmlns:a16="http://schemas.microsoft.com/office/drawing/2014/main" id="{D872B8B5-0787-482B-90A5-DCB58A07876A}"/>
                  </a:ext>
                </a:extLst>
              </p:cNvPr>
              <p:cNvPicPr/>
              <p:nvPr/>
            </p:nvPicPr>
            <p:blipFill>
              <a:blip r:embed="rId17"/>
              <a:stretch>
                <a:fillRect/>
              </a:stretch>
            </p:blipFill>
            <p:spPr>
              <a:xfrm>
                <a:off x="5461925" y="4731397"/>
                <a:ext cx="31845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BF447D1E-E9AD-4591-8D0D-ED6D7985E04F}"/>
                  </a:ext>
                </a:extLst>
              </p14:cNvPr>
              <p14:cNvContentPartPr/>
              <p14:nvPr/>
            </p14:nvContentPartPr>
            <p14:xfrm>
              <a:off x="8896325" y="4701877"/>
              <a:ext cx="1022760" cy="75960"/>
            </p14:xfrm>
          </p:contentPart>
        </mc:Choice>
        <mc:Fallback xmlns="">
          <p:pic>
            <p:nvPicPr>
              <p:cNvPr id="14" name="Ink 13">
                <a:extLst>
                  <a:ext uri="{FF2B5EF4-FFF2-40B4-BE49-F238E27FC236}">
                    <a16:creationId xmlns:a16="http://schemas.microsoft.com/office/drawing/2014/main" id="{BF447D1E-E9AD-4591-8D0D-ED6D7985E04F}"/>
                  </a:ext>
                </a:extLst>
              </p:cNvPr>
              <p:cNvPicPr/>
              <p:nvPr/>
            </p:nvPicPr>
            <p:blipFill>
              <a:blip r:embed="rId19"/>
              <a:stretch>
                <a:fillRect/>
              </a:stretch>
            </p:blipFill>
            <p:spPr>
              <a:xfrm>
                <a:off x="8878685" y="4684237"/>
                <a:ext cx="10584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AFA55E99-0DDE-4EB2-9B80-7392F38B8BA1}"/>
                  </a:ext>
                </a:extLst>
              </p14:cNvPr>
              <p14:cNvContentPartPr/>
              <p14:nvPr/>
            </p14:nvContentPartPr>
            <p14:xfrm>
              <a:off x="419765" y="5081317"/>
              <a:ext cx="3034440" cy="118800"/>
            </p14:xfrm>
          </p:contentPart>
        </mc:Choice>
        <mc:Fallback xmlns="">
          <p:pic>
            <p:nvPicPr>
              <p:cNvPr id="15" name="Ink 14">
                <a:extLst>
                  <a:ext uri="{FF2B5EF4-FFF2-40B4-BE49-F238E27FC236}">
                    <a16:creationId xmlns:a16="http://schemas.microsoft.com/office/drawing/2014/main" id="{AFA55E99-0DDE-4EB2-9B80-7392F38B8BA1}"/>
                  </a:ext>
                </a:extLst>
              </p:cNvPr>
              <p:cNvPicPr/>
              <p:nvPr/>
            </p:nvPicPr>
            <p:blipFill>
              <a:blip r:embed="rId21"/>
              <a:stretch>
                <a:fillRect/>
              </a:stretch>
            </p:blipFill>
            <p:spPr>
              <a:xfrm>
                <a:off x="401765" y="5063677"/>
                <a:ext cx="3070080" cy="154440"/>
              </a:xfrm>
              <a:prstGeom prst="rect">
                <a:avLst/>
              </a:prstGeom>
            </p:spPr>
          </p:pic>
        </mc:Fallback>
      </mc:AlternateContent>
    </p:spTree>
    <p:extLst>
      <p:ext uri="{BB962C8B-B14F-4D97-AF65-F5344CB8AC3E}">
        <p14:creationId xmlns:p14="http://schemas.microsoft.com/office/powerpoint/2010/main" val="1449834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449481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7512" y="10795"/>
            <a:ext cx="9882501" cy="4154984"/>
          </a:xfrm>
          <a:prstGeom prst="rect">
            <a:avLst/>
          </a:prstGeom>
          <a:noFill/>
        </p:spPr>
        <p:txBody>
          <a:bodyPr wrap="square" rtlCol="0">
            <a:spAutoFit/>
          </a:bodyPr>
          <a:lstStyle/>
          <a:p>
            <a:r>
              <a:rPr lang="en-US" sz="2400" b="1">
                <a:solidFill>
                  <a:srgbClr val="FFC000"/>
                </a:solidFill>
                <a:cs typeface="+mj-cs"/>
              </a:rPr>
              <a:t>Matthew 24:45-51</a:t>
            </a:r>
          </a:p>
          <a:p>
            <a:r>
              <a:rPr lang="en-US" sz="2400">
                <a:solidFill>
                  <a:srgbClr val="FFC000"/>
                </a:solidFill>
                <a:cs typeface="+mj-cs"/>
              </a:rPr>
              <a:t>24:45  Who then is a faithful and wise servant, whom his lord hath made ruler over his household, to give them meat in due season? 24:46  Blessed is that servant, whom his lord when he cometh shall find so doing. 24:47  Verily I say unto you, That he shall make him ruler over all his goods. 24:48  But and if that evil servant shall say in his heart, My lord delayeth his coming; 24:49  And shall begin to smite his fellow servants, and to eat and drink with the drunken; 24:50  The lord of that servant shall come in a day when he looketh not for him, and in an hour that he is not aware of, 24:51  And shall cut him asunder, and appoint him his portion with the hypocrites: there shall be weeping and gnashing of teeth.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6FBC9AD-9BEA-4FCF-A8F3-953F7583C2F4}"/>
                  </a:ext>
                </a:extLst>
              </p14:cNvPr>
              <p14:cNvContentPartPr/>
              <p14:nvPr/>
            </p14:nvContentPartPr>
            <p14:xfrm>
              <a:off x="1409405" y="722077"/>
              <a:ext cx="8685000" cy="160920"/>
            </p14:xfrm>
          </p:contentPart>
        </mc:Choice>
        <mc:Fallback xmlns="">
          <p:pic>
            <p:nvPicPr>
              <p:cNvPr id="4" name="Ink 3">
                <a:extLst>
                  <a:ext uri="{FF2B5EF4-FFF2-40B4-BE49-F238E27FC236}">
                    <a16:creationId xmlns:a16="http://schemas.microsoft.com/office/drawing/2014/main" id="{26FBC9AD-9BEA-4FCF-A8F3-953F7583C2F4}"/>
                  </a:ext>
                </a:extLst>
              </p:cNvPr>
              <p:cNvPicPr/>
              <p:nvPr/>
            </p:nvPicPr>
            <p:blipFill>
              <a:blip r:embed="rId5"/>
              <a:stretch>
                <a:fillRect/>
              </a:stretch>
            </p:blipFill>
            <p:spPr>
              <a:xfrm>
                <a:off x="1391405" y="704077"/>
                <a:ext cx="87206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AFFDA299-665E-4741-ACB3-3DAC8D4589B0}"/>
                  </a:ext>
                </a:extLst>
              </p14:cNvPr>
              <p14:cNvContentPartPr/>
              <p14:nvPr/>
            </p14:nvContentPartPr>
            <p14:xfrm>
              <a:off x="687965" y="1162717"/>
              <a:ext cx="6298560" cy="65160"/>
            </p14:xfrm>
          </p:contentPart>
        </mc:Choice>
        <mc:Fallback xmlns="">
          <p:pic>
            <p:nvPicPr>
              <p:cNvPr id="5" name="Ink 4">
                <a:extLst>
                  <a:ext uri="{FF2B5EF4-FFF2-40B4-BE49-F238E27FC236}">
                    <a16:creationId xmlns:a16="http://schemas.microsoft.com/office/drawing/2014/main" id="{AFFDA299-665E-4741-ACB3-3DAC8D4589B0}"/>
                  </a:ext>
                </a:extLst>
              </p:cNvPr>
              <p:cNvPicPr/>
              <p:nvPr/>
            </p:nvPicPr>
            <p:blipFill>
              <a:blip r:embed="rId7"/>
              <a:stretch>
                <a:fillRect/>
              </a:stretch>
            </p:blipFill>
            <p:spPr>
              <a:xfrm>
                <a:off x="669965" y="1145077"/>
                <a:ext cx="6334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9B2D283-0B63-4775-9060-90EB5BA824B0}"/>
                  </a:ext>
                </a:extLst>
              </p14:cNvPr>
              <p14:cNvContentPartPr/>
              <p14:nvPr/>
            </p14:nvContentPartPr>
            <p14:xfrm>
              <a:off x="833405" y="2228677"/>
              <a:ext cx="7905600" cy="98640"/>
            </p14:xfrm>
          </p:contentPart>
        </mc:Choice>
        <mc:Fallback xmlns="">
          <p:pic>
            <p:nvPicPr>
              <p:cNvPr id="7" name="Ink 6">
                <a:extLst>
                  <a:ext uri="{FF2B5EF4-FFF2-40B4-BE49-F238E27FC236}">
                    <a16:creationId xmlns:a16="http://schemas.microsoft.com/office/drawing/2014/main" id="{F9B2D283-0B63-4775-9060-90EB5BA824B0}"/>
                  </a:ext>
                </a:extLst>
              </p:cNvPr>
              <p:cNvPicPr/>
              <p:nvPr/>
            </p:nvPicPr>
            <p:blipFill>
              <a:blip r:embed="rId9"/>
              <a:stretch>
                <a:fillRect/>
              </a:stretch>
            </p:blipFill>
            <p:spPr>
              <a:xfrm>
                <a:off x="815765" y="2210677"/>
                <a:ext cx="7941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376C3BB3-3AE8-45D0-AC5B-3EF1B06F603A}"/>
                  </a:ext>
                </a:extLst>
              </p14:cNvPr>
              <p14:cNvContentPartPr/>
              <p14:nvPr/>
            </p14:nvContentPartPr>
            <p14:xfrm>
              <a:off x="9403205" y="2251357"/>
              <a:ext cx="729720" cy="31320"/>
            </p14:xfrm>
          </p:contentPart>
        </mc:Choice>
        <mc:Fallback xmlns="">
          <p:pic>
            <p:nvPicPr>
              <p:cNvPr id="9" name="Ink 8">
                <a:extLst>
                  <a:ext uri="{FF2B5EF4-FFF2-40B4-BE49-F238E27FC236}">
                    <a16:creationId xmlns:a16="http://schemas.microsoft.com/office/drawing/2014/main" id="{376C3BB3-3AE8-45D0-AC5B-3EF1B06F603A}"/>
                  </a:ext>
                </a:extLst>
              </p:cNvPr>
              <p:cNvPicPr/>
              <p:nvPr/>
            </p:nvPicPr>
            <p:blipFill>
              <a:blip r:embed="rId11"/>
              <a:stretch>
                <a:fillRect/>
              </a:stretch>
            </p:blipFill>
            <p:spPr>
              <a:xfrm>
                <a:off x="9385565" y="2233717"/>
                <a:ext cx="765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1110007-D593-4260-85D1-E9C1203D00C3}"/>
                  </a:ext>
                </a:extLst>
              </p14:cNvPr>
              <p14:cNvContentPartPr/>
              <p14:nvPr/>
            </p14:nvContentPartPr>
            <p14:xfrm>
              <a:off x="709565" y="2560597"/>
              <a:ext cx="4591440" cy="126360"/>
            </p14:xfrm>
          </p:contentPart>
        </mc:Choice>
        <mc:Fallback xmlns="">
          <p:pic>
            <p:nvPicPr>
              <p:cNvPr id="11" name="Ink 10">
                <a:extLst>
                  <a:ext uri="{FF2B5EF4-FFF2-40B4-BE49-F238E27FC236}">
                    <a16:creationId xmlns:a16="http://schemas.microsoft.com/office/drawing/2014/main" id="{41110007-D593-4260-85D1-E9C1203D00C3}"/>
                  </a:ext>
                </a:extLst>
              </p:cNvPr>
              <p:cNvPicPr/>
              <p:nvPr/>
            </p:nvPicPr>
            <p:blipFill>
              <a:blip r:embed="rId13"/>
              <a:stretch>
                <a:fillRect/>
              </a:stretch>
            </p:blipFill>
            <p:spPr>
              <a:xfrm>
                <a:off x="691565" y="2542597"/>
                <a:ext cx="4627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4778CEE7-B773-4B48-BF75-9836F551408F}"/>
                  </a:ext>
                </a:extLst>
              </p14:cNvPr>
              <p14:cNvContentPartPr/>
              <p14:nvPr/>
            </p14:nvContentPartPr>
            <p14:xfrm>
              <a:off x="5440325" y="2567797"/>
              <a:ext cx="4943160" cy="146520"/>
            </p14:xfrm>
          </p:contentPart>
        </mc:Choice>
        <mc:Fallback xmlns="">
          <p:pic>
            <p:nvPicPr>
              <p:cNvPr id="12" name="Ink 11">
                <a:extLst>
                  <a:ext uri="{FF2B5EF4-FFF2-40B4-BE49-F238E27FC236}">
                    <a16:creationId xmlns:a16="http://schemas.microsoft.com/office/drawing/2014/main" id="{4778CEE7-B773-4B48-BF75-9836F551408F}"/>
                  </a:ext>
                </a:extLst>
              </p:cNvPr>
              <p:cNvPicPr/>
              <p:nvPr/>
            </p:nvPicPr>
            <p:blipFill>
              <a:blip r:embed="rId15"/>
              <a:stretch>
                <a:fillRect/>
              </a:stretch>
            </p:blipFill>
            <p:spPr>
              <a:xfrm>
                <a:off x="5422685" y="2549797"/>
                <a:ext cx="49788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D4AA920F-E6C5-421B-927D-3F9A3AD14814}"/>
                  </a:ext>
                </a:extLst>
              </p14:cNvPr>
              <p14:cNvContentPartPr/>
              <p14:nvPr/>
            </p14:nvContentPartPr>
            <p14:xfrm>
              <a:off x="1607405" y="2950837"/>
              <a:ext cx="8101080" cy="86760"/>
            </p14:xfrm>
          </p:contentPart>
        </mc:Choice>
        <mc:Fallback xmlns="">
          <p:pic>
            <p:nvPicPr>
              <p:cNvPr id="13" name="Ink 12">
                <a:extLst>
                  <a:ext uri="{FF2B5EF4-FFF2-40B4-BE49-F238E27FC236}">
                    <a16:creationId xmlns:a16="http://schemas.microsoft.com/office/drawing/2014/main" id="{D4AA920F-E6C5-421B-927D-3F9A3AD14814}"/>
                  </a:ext>
                </a:extLst>
              </p:cNvPr>
              <p:cNvPicPr/>
              <p:nvPr/>
            </p:nvPicPr>
            <p:blipFill>
              <a:blip r:embed="rId17"/>
              <a:stretch>
                <a:fillRect/>
              </a:stretch>
            </p:blipFill>
            <p:spPr>
              <a:xfrm>
                <a:off x="1589765" y="2932837"/>
                <a:ext cx="8136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419F5294-A74D-461E-B3A0-02C31D9D50E6}"/>
                  </a:ext>
                </a:extLst>
              </p14:cNvPr>
              <p14:cNvContentPartPr/>
              <p14:nvPr/>
            </p14:nvContentPartPr>
            <p14:xfrm>
              <a:off x="424805" y="3296437"/>
              <a:ext cx="5401080" cy="120960"/>
            </p14:xfrm>
          </p:contentPart>
        </mc:Choice>
        <mc:Fallback xmlns="">
          <p:pic>
            <p:nvPicPr>
              <p:cNvPr id="14" name="Ink 13">
                <a:extLst>
                  <a:ext uri="{FF2B5EF4-FFF2-40B4-BE49-F238E27FC236}">
                    <a16:creationId xmlns:a16="http://schemas.microsoft.com/office/drawing/2014/main" id="{419F5294-A74D-461E-B3A0-02C31D9D50E6}"/>
                  </a:ext>
                </a:extLst>
              </p:cNvPr>
              <p:cNvPicPr/>
              <p:nvPr/>
            </p:nvPicPr>
            <p:blipFill>
              <a:blip r:embed="rId19"/>
              <a:stretch>
                <a:fillRect/>
              </a:stretch>
            </p:blipFill>
            <p:spPr>
              <a:xfrm>
                <a:off x="407165" y="3278437"/>
                <a:ext cx="5436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928953A7-CC6D-47B8-AA16-223805B8DF2B}"/>
                  </a:ext>
                </a:extLst>
              </p14:cNvPr>
              <p14:cNvContentPartPr/>
              <p14:nvPr/>
            </p14:nvContentPartPr>
            <p14:xfrm>
              <a:off x="8386565" y="3819877"/>
              <a:ext cx="1712880" cy="55440"/>
            </p14:xfrm>
          </p:contentPart>
        </mc:Choice>
        <mc:Fallback xmlns="">
          <p:pic>
            <p:nvPicPr>
              <p:cNvPr id="15" name="Ink 14">
                <a:extLst>
                  <a:ext uri="{FF2B5EF4-FFF2-40B4-BE49-F238E27FC236}">
                    <a16:creationId xmlns:a16="http://schemas.microsoft.com/office/drawing/2014/main" id="{928953A7-CC6D-47B8-AA16-223805B8DF2B}"/>
                  </a:ext>
                </a:extLst>
              </p:cNvPr>
              <p:cNvPicPr/>
              <p:nvPr/>
            </p:nvPicPr>
            <p:blipFill>
              <a:blip r:embed="rId21"/>
              <a:stretch>
                <a:fillRect/>
              </a:stretch>
            </p:blipFill>
            <p:spPr>
              <a:xfrm>
                <a:off x="8368925" y="3802237"/>
                <a:ext cx="1748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00A38D94-A2F3-4536-ACE1-B93A58A52C28}"/>
                  </a:ext>
                </a:extLst>
              </p14:cNvPr>
              <p14:cNvContentPartPr/>
              <p14:nvPr/>
            </p14:nvContentPartPr>
            <p14:xfrm>
              <a:off x="643325" y="4134157"/>
              <a:ext cx="1848600" cy="200880"/>
            </p14:xfrm>
          </p:contentPart>
        </mc:Choice>
        <mc:Fallback xmlns="">
          <p:pic>
            <p:nvPicPr>
              <p:cNvPr id="16" name="Ink 15">
                <a:extLst>
                  <a:ext uri="{FF2B5EF4-FFF2-40B4-BE49-F238E27FC236}">
                    <a16:creationId xmlns:a16="http://schemas.microsoft.com/office/drawing/2014/main" id="{00A38D94-A2F3-4536-ACE1-B93A58A52C28}"/>
                  </a:ext>
                </a:extLst>
              </p:cNvPr>
              <p:cNvPicPr/>
              <p:nvPr/>
            </p:nvPicPr>
            <p:blipFill>
              <a:blip r:embed="rId23"/>
              <a:stretch>
                <a:fillRect/>
              </a:stretch>
            </p:blipFill>
            <p:spPr>
              <a:xfrm>
                <a:off x="625685" y="4116157"/>
                <a:ext cx="1884240" cy="236520"/>
              </a:xfrm>
              <a:prstGeom prst="rect">
                <a:avLst/>
              </a:prstGeom>
            </p:spPr>
          </p:pic>
        </mc:Fallback>
      </mc:AlternateContent>
    </p:spTree>
    <p:extLst>
      <p:ext uri="{BB962C8B-B14F-4D97-AF65-F5344CB8AC3E}">
        <p14:creationId xmlns:p14="http://schemas.microsoft.com/office/powerpoint/2010/main" val="85086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449481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7512" y="10795"/>
            <a:ext cx="9882501" cy="3785652"/>
          </a:xfrm>
          <a:prstGeom prst="rect">
            <a:avLst/>
          </a:prstGeom>
          <a:noFill/>
        </p:spPr>
        <p:txBody>
          <a:bodyPr wrap="square" rtlCol="0">
            <a:spAutoFit/>
          </a:bodyPr>
          <a:lstStyle/>
          <a:p>
            <a:r>
              <a:rPr lang="en-US" sz="2400" b="1">
                <a:solidFill>
                  <a:srgbClr val="92D050"/>
                </a:solidFill>
                <a:cs typeface="+mj-cs"/>
              </a:rPr>
              <a:t>Luke 6:39-42</a:t>
            </a:r>
          </a:p>
          <a:p>
            <a:r>
              <a:rPr lang="en-US" sz="2400">
                <a:solidFill>
                  <a:srgbClr val="92D050"/>
                </a:solidFill>
                <a:cs typeface="+mj-cs"/>
              </a:rPr>
              <a:t>6:39 And he spake a parable unto them, Can the blind lead the blind? shall they not both fall into the ditch? 6:40 The disciple is not above his master: but every one that is perfect shall be as his master. 6:41 And why beholdest thou the mote that is in thy brother's eye, but perceivest not the beam that is in thine own eye? 6:42 Either how canst thou say to thy brother, Brother, let me pull out the mote that is in thine eye, when thou thyself beholdest not the beam that is in thine own eye? Thou hypocrite, cast out first the beam out of thine own eye, and then shalt thou see clearly to pull out the mote that is in thy brother's eye. (KJV)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F028180-9530-4D90-8AE7-4E77709E7952}"/>
                  </a:ext>
                </a:extLst>
              </p14:cNvPr>
              <p14:cNvContentPartPr/>
              <p14:nvPr/>
            </p14:nvContentPartPr>
            <p14:xfrm>
              <a:off x="5675765" y="737197"/>
              <a:ext cx="3372840" cy="75240"/>
            </p14:xfrm>
          </p:contentPart>
        </mc:Choice>
        <mc:Fallback xmlns="">
          <p:pic>
            <p:nvPicPr>
              <p:cNvPr id="4" name="Ink 3">
                <a:extLst>
                  <a:ext uri="{FF2B5EF4-FFF2-40B4-BE49-F238E27FC236}">
                    <a16:creationId xmlns:a16="http://schemas.microsoft.com/office/drawing/2014/main" id="{BF028180-9530-4D90-8AE7-4E77709E7952}"/>
                  </a:ext>
                </a:extLst>
              </p:cNvPr>
              <p:cNvPicPr/>
              <p:nvPr/>
            </p:nvPicPr>
            <p:blipFill>
              <a:blip r:embed="rId5"/>
              <a:stretch>
                <a:fillRect/>
              </a:stretch>
            </p:blipFill>
            <p:spPr>
              <a:xfrm>
                <a:off x="5658125" y="719197"/>
                <a:ext cx="3408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7A46753-A617-4187-B100-7EE67B88A790}"/>
                  </a:ext>
                </a:extLst>
              </p14:cNvPr>
              <p14:cNvContentPartPr/>
              <p14:nvPr/>
            </p14:nvContentPartPr>
            <p14:xfrm>
              <a:off x="5244125" y="1178557"/>
              <a:ext cx="4229640" cy="46440"/>
            </p14:xfrm>
          </p:contentPart>
        </mc:Choice>
        <mc:Fallback xmlns="">
          <p:pic>
            <p:nvPicPr>
              <p:cNvPr id="5" name="Ink 4">
                <a:extLst>
                  <a:ext uri="{FF2B5EF4-FFF2-40B4-BE49-F238E27FC236}">
                    <a16:creationId xmlns:a16="http://schemas.microsoft.com/office/drawing/2014/main" id="{97A46753-A617-4187-B100-7EE67B88A790}"/>
                  </a:ext>
                </a:extLst>
              </p:cNvPr>
              <p:cNvPicPr/>
              <p:nvPr/>
            </p:nvPicPr>
            <p:blipFill>
              <a:blip r:embed="rId7"/>
              <a:stretch>
                <a:fillRect/>
              </a:stretch>
            </p:blipFill>
            <p:spPr>
              <a:xfrm>
                <a:off x="5226125" y="1160557"/>
                <a:ext cx="4265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ACB3A04D-584E-4CC1-9AF3-945E3ED41373}"/>
                  </a:ext>
                </a:extLst>
              </p14:cNvPr>
              <p14:cNvContentPartPr/>
              <p14:nvPr/>
            </p14:nvContentPartPr>
            <p14:xfrm>
              <a:off x="4485965" y="2967757"/>
              <a:ext cx="5426280" cy="163080"/>
            </p14:xfrm>
          </p:contentPart>
        </mc:Choice>
        <mc:Fallback xmlns="">
          <p:pic>
            <p:nvPicPr>
              <p:cNvPr id="7" name="Ink 6">
                <a:extLst>
                  <a:ext uri="{FF2B5EF4-FFF2-40B4-BE49-F238E27FC236}">
                    <a16:creationId xmlns:a16="http://schemas.microsoft.com/office/drawing/2014/main" id="{ACB3A04D-584E-4CC1-9AF3-945E3ED41373}"/>
                  </a:ext>
                </a:extLst>
              </p:cNvPr>
              <p:cNvPicPr/>
              <p:nvPr/>
            </p:nvPicPr>
            <p:blipFill>
              <a:blip r:embed="rId9"/>
              <a:stretch>
                <a:fillRect/>
              </a:stretch>
            </p:blipFill>
            <p:spPr>
              <a:xfrm>
                <a:off x="4468325" y="2949757"/>
                <a:ext cx="54619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B823CBF6-550C-45E9-AE9C-1826F9C8A154}"/>
                  </a:ext>
                </a:extLst>
              </p14:cNvPr>
              <p14:cNvContentPartPr/>
              <p14:nvPr/>
            </p14:nvContentPartPr>
            <p14:xfrm>
              <a:off x="623885" y="3349357"/>
              <a:ext cx="9124560" cy="127800"/>
            </p14:xfrm>
          </p:contentPart>
        </mc:Choice>
        <mc:Fallback xmlns="">
          <p:pic>
            <p:nvPicPr>
              <p:cNvPr id="9" name="Ink 8">
                <a:extLst>
                  <a:ext uri="{FF2B5EF4-FFF2-40B4-BE49-F238E27FC236}">
                    <a16:creationId xmlns:a16="http://schemas.microsoft.com/office/drawing/2014/main" id="{B823CBF6-550C-45E9-AE9C-1826F9C8A154}"/>
                  </a:ext>
                </a:extLst>
              </p:cNvPr>
              <p:cNvPicPr/>
              <p:nvPr/>
            </p:nvPicPr>
            <p:blipFill>
              <a:blip r:embed="rId11"/>
              <a:stretch>
                <a:fillRect/>
              </a:stretch>
            </p:blipFill>
            <p:spPr>
              <a:xfrm>
                <a:off x="605885" y="3331357"/>
                <a:ext cx="91602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2F9AB93-AB92-43E7-B35E-EC8731D7456B}"/>
                  </a:ext>
                </a:extLst>
              </p14:cNvPr>
              <p14:cNvContentPartPr/>
              <p14:nvPr/>
            </p14:nvContentPartPr>
            <p14:xfrm>
              <a:off x="948605" y="3791437"/>
              <a:ext cx="1463760" cy="80640"/>
            </p14:xfrm>
          </p:contentPart>
        </mc:Choice>
        <mc:Fallback xmlns="">
          <p:pic>
            <p:nvPicPr>
              <p:cNvPr id="11" name="Ink 10">
                <a:extLst>
                  <a:ext uri="{FF2B5EF4-FFF2-40B4-BE49-F238E27FC236}">
                    <a16:creationId xmlns:a16="http://schemas.microsoft.com/office/drawing/2014/main" id="{42F9AB93-AB92-43E7-B35E-EC8731D7456B}"/>
                  </a:ext>
                </a:extLst>
              </p:cNvPr>
              <p:cNvPicPr/>
              <p:nvPr/>
            </p:nvPicPr>
            <p:blipFill>
              <a:blip r:embed="rId13"/>
              <a:stretch>
                <a:fillRect/>
              </a:stretch>
            </p:blipFill>
            <p:spPr>
              <a:xfrm>
                <a:off x="930965" y="3773437"/>
                <a:ext cx="1499400" cy="116280"/>
              </a:xfrm>
              <a:prstGeom prst="rect">
                <a:avLst/>
              </a:prstGeom>
            </p:spPr>
          </p:pic>
        </mc:Fallback>
      </mc:AlternateContent>
    </p:spTree>
    <p:extLst>
      <p:ext uri="{BB962C8B-B14F-4D97-AF65-F5344CB8AC3E}">
        <p14:creationId xmlns:p14="http://schemas.microsoft.com/office/powerpoint/2010/main" val="66611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449481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1726" y="99860"/>
            <a:ext cx="9882501" cy="3785652"/>
          </a:xfrm>
          <a:prstGeom prst="rect">
            <a:avLst/>
          </a:prstGeom>
          <a:noFill/>
        </p:spPr>
        <p:txBody>
          <a:bodyPr wrap="square" rtlCol="0">
            <a:spAutoFit/>
          </a:bodyPr>
          <a:lstStyle/>
          <a:p>
            <a:pPr algn="r"/>
            <a:r>
              <a:rPr lang="he-IL" sz="3600" b="1">
                <a:solidFill>
                  <a:srgbClr val="FFFF00"/>
                </a:solidFill>
                <a:cs typeface="+mj-cs"/>
              </a:rPr>
              <a:t>ספר ויקרא פרק ה</a:t>
            </a:r>
          </a:p>
          <a:p>
            <a:pPr algn="r"/>
            <a:r>
              <a:rPr lang="he-IL" sz="3600">
                <a:solidFill>
                  <a:srgbClr val="FFFF00"/>
                </a:solidFill>
                <a:cs typeface="+mj-cs"/>
              </a:rPr>
              <a:t>﻿יז   וְאִם-נֶפֶשׁ כִּי תֶחֱטָא וְעָשְֹתָה אַחַת מִכָּל-מִצְוֹת יְהֹוָה אֲשֶׁר לֹא תֵעָשֶֹינָה וְלֹא-יָדַע וְאָשֵׁם וְנָשָֹא עֲוֹנוֹ:</a:t>
            </a:r>
          </a:p>
          <a:p>
            <a:endParaRPr lang="he-IL" sz="3600" b="1">
              <a:solidFill>
                <a:srgbClr val="FFFF00"/>
              </a:solidFill>
              <a:cs typeface="+mj-cs"/>
            </a:endParaRPr>
          </a:p>
          <a:p>
            <a:r>
              <a:rPr lang="en-US" sz="2400" b="1">
                <a:solidFill>
                  <a:schemeClr val="bg1"/>
                </a:solidFill>
                <a:cs typeface="+mj-cs"/>
              </a:rPr>
              <a:t>Vayikra / Leviticus 5:17</a:t>
            </a:r>
          </a:p>
          <a:p>
            <a:r>
              <a:rPr lang="en-US" sz="2400">
                <a:solidFill>
                  <a:schemeClr val="bg1"/>
                </a:solidFill>
                <a:cs typeface="+mj-cs"/>
              </a:rPr>
              <a:t>5:17 And if a soul sin, and commit any of these things which are forbidden to be done by the commandments of the LORD; though he wist it not, yet is he guilty, and shall bear his iniquity.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A729013F-C0C2-4AC0-94E7-B301C7EC11FF}"/>
                  </a:ext>
                </a:extLst>
              </p14:cNvPr>
              <p14:cNvContentPartPr/>
              <p14:nvPr/>
            </p14:nvContentPartPr>
            <p14:xfrm>
              <a:off x="2283845" y="1197277"/>
              <a:ext cx="4609080" cy="213480"/>
            </p14:xfrm>
          </p:contentPart>
        </mc:Choice>
        <mc:Fallback xmlns="">
          <p:pic>
            <p:nvPicPr>
              <p:cNvPr id="9" name="Ink 8">
                <a:extLst>
                  <a:ext uri="{FF2B5EF4-FFF2-40B4-BE49-F238E27FC236}">
                    <a16:creationId xmlns:a16="http://schemas.microsoft.com/office/drawing/2014/main" id="{A729013F-C0C2-4AC0-94E7-B301C7EC11FF}"/>
                  </a:ext>
                </a:extLst>
              </p:cNvPr>
              <p:cNvPicPr/>
              <p:nvPr/>
            </p:nvPicPr>
            <p:blipFill>
              <a:blip r:embed="rId5"/>
              <a:stretch>
                <a:fillRect/>
              </a:stretch>
            </p:blipFill>
            <p:spPr>
              <a:xfrm>
                <a:off x="2265845" y="1179277"/>
                <a:ext cx="46447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3AD71679-E2A4-49E2-B7A1-F6552833EB95}"/>
                  </a:ext>
                </a:extLst>
              </p14:cNvPr>
              <p14:cNvContentPartPr/>
              <p14:nvPr/>
            </p14:nvContentPartPr>
            <p14:xfrm>
              <a:off x="967685" y="1272877"/>
              <a:ext cx="1248480" cy="95400"/>
            </p14:xfrm>
          </p:contentPart>
        </mc:Choice>
        <mc:Fallback xmlns="">
          <p:pic>
            <p:nvPicPr>
              <p:cNvPr id="12" name="Ink 11">
                <a:extLst>
                  <a:ext uri="{FF2B5EF4-FFF2-40B4-BE49-F238E27FC236}">
                    <a16:creationId xmlns:a16="http://schemas.microsoft.com/office/drawing/2014/main" id="{3AD71679-E2A4-49E2-B7A1-F6552833EB95}"/>
                  </a:ext>
                </a:extLst>
              </p:cNvPr>
              <p:cNvPicPr/>
              <p:nvPr/>
            </p:nvPicPr>
            <p:blipFill>
              <a:blip r:embed="rId7"/>
              <a:stretch>
                <a:fillRect/>
              </a:stretch>
            </p:blipFill>
            <p:spPr>
              <a:xfrm>
                <a:off x="950045" y="1255237"/>
                <a:ext cx="1284120" cy="131040"/>
              </a:xfrm>
              <a:prstGeom prst="rect">
                <a:avLst/>
              </a:prstGeom>
            </p:spPr>
          </p:pic>
        </mc:Fallback>
      </mc:AlternateContent>
      <p:grpSp>
        <p:nvGrpSpPr>
          <p:cNvPr id="17" name="Group 16">
            <a:extLst>
              <a:ext uri="{FF2B5EF4-FFF2-40B4-BE49-F238E27FC236}">
                <a16:creationId xmlns:a16="http://schemas.microsoft.com/office/drawing/2014/main" id="{FDCD5746-32D0-4F42-8126-E4DEF406E423}"/>
              </a:ext>
            </a:extLst>
          </p:cNvPr>
          <p:cNvGrpSpPr/>
          <p:nvPr/>
        </p:nvGrpSpPr>
        <p:grpSpPr>
          <a:xfrm>
            <a:off x="4888805" y="1186477"/>
            <a:ext cx="5313600" cy="802440"/>
            <a:chOff x="4888805" y="1186477"/>
            <a:chExt cx="5313600" cy="802440"/>
          </a:xfrm>
        </p:grpSpPr>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E5931FAB-A4A6-4677-9432-09F83729DA6F}"/>
                    </a:ext>
                  </a:extLst>
                </p14:cNvPr>
                <p14:cNvContentPartPr/>
                <p14:nvPr/>
              </p14:nvContentPartPr>
              <p14:xfrm>
                <a:off x="9689045" y="1191877"/>
                <a:ext cx="21960" cy="14040"/>
              </p14:xfrm>
            </p:contentPart>
          </mc:Choice>
          <mc:Fallback xmlns="">
            <p:pic>
              <p:nvPicPr>
                <p:cNvPr id="4" name="Ink 3">
                  <a:extLst>
                    <a:ext uri="{FF2B5EF4-FFF2-40B4-BE49-F238E27FC236}">
                      <a16:creationId xmlns:a16="http://schemas.microsoft.com/office/drawing/2014/main" id="{E5931FAB-A4A6-4677-9432-09F83729DA6F}"/>
                    </a:ext>
                  </a:extLst>
                </p:cNvPr>
                <p:cNvPicPr/>
                <p:nvPr/>
              </p:nvPicPr>
              <p:blipFill>
                <a:blip r:embed="rId9"/>
                <a:stretch>
                  <a:fillRect/>
                </a:stretch>
              </p:blipFill>
              <p:spPr>
                <a:xfrm>
                  <a:off x="9671405" y="1174237"/>
                  <a:ext cx="57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EF2A15BF-5A33-4AD9-BBD5-C4EBF34BC2BB}"/>
                    </a:ext>
                  </a:extLst>
                </p14:cNvPr>
                <p14:cNvContentPartPr/>
                <p14:nvPr/>
              </p14:nvContentPartPr>
              <p14:xfrm>
                <a:off x="6910205" y="1186477"/>
                <a:ext cx="2733120" cy="206280"/>
              </p14:xfrm>
            </p:contentPart>
          </mc:Choice>
          <mc:Fallback xmlns="">
            <p:pic>
              <p:nvPicPr>
                <p:cNvPr id="5" name="Ink 4">
                  <a:extLst>
                    <a:ext uri="{FF2B5EF4-FFF2-40B4-BE49-F238E27FC236}">
                      <a16:creationId xmlns:a16="http://schemas.microsoft.com/office/drawing/2014/main" id="{EF2A15BF-5A33-4AD9-BBD5-C4EBF34BC2BB}"/>
                    </a:ext>
                  </a:extLst>
                </p:cNvPr>
                <p:cNvPicPr/>
                <p:nvPr/>
              </p:nvPicPr>
              <p:blipFill>
                <a:blip r:embed="rId11"/>
                <a:stretch>
                  <a:fillRect/>
                </a:stretch>
              </p:blipFill>
              <p:spPr>
                <a:xfrm>
                  <a:off x="6892205" y="1168837"/>
                  <a:ext cx="27687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DBC12DC2-9AB6-4158-9662-99B5006D3AAE}"/>
                    </a:ext>
                  </a:extLst>
                </p14:cNvPr>
                <p14:cNvContentPartPr/>
                <p14:nvPr/>
              </p14:nvContentPartPr>
              <p14:xfrm>
                <a:off x="9166685" y="1830877"/>
                <a:ext cx="1035720" cy="97920"/>
              </p14:xfrm>
            </p:contentPart>
          </mc:Choice>
          <mc:Fallback xmlns="">
            <p:pic>
              <p:nvPicPr>
                <p:cNvPr id="13" name="Ink 12">
                  <a:extLst>
                    <a:ext uri="{FF2B5EF4-FFF2-40B4-BE49-F238E27FC236}">
                      <a16:creationId xmlns:a16="http://schemas.microsoft.com/office/drawing/2014/main" id="{DBC12DC2-9AB6-4158-9662-99B5006D3AAE}"/>
                    </a:ext>
                  </a:extLst>
                </p:cNvPr>
                <p:cNvPicPr/>
                <p:nvPr/>
              </p:nvPicPr>
              <p:blipFill>
                <a:blip r:embed="rId13"/>
                <a:stretch>
                  <a:fillRect/>
                </a:stretch>
              </p:blipFill>
              <p:spPr>
                <a:xfrm>
                  <a:off x="9148685" y="1812877"/>
                  <a:ext cx="1071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1D70ABA0-CA99-493C-A0A5-F60C55DDCF87}"/>
                    </a:ext>
                  </a:extLst>
                </p14:cNvPr>
                <p14:cNvContentPartPr/>
                <p14:nvPr/>
              </p14:nvContentPartPr>
              <p14:xfrm>
                <a:off x="7832885" y="1867237"/>
                <a:ext cx="1073520" cy="19800"/>
              </p14:xfrm>
            </p:contentPart>
          </mc:Choice>
          <mc:Fallback xmlns="">
            <p:pic>
              <p:nvPicPr>
                <p:cNvPr id="14" name="Ink 13">
                  <a:extLst>
                    <a:ext uri="{FF2B5EF4-FFF2-40B4-BE49-F238E27FC236}">
                      <a16:creationId xmlns:a16="http://schemas.microsoft.com/office/drawing/2014/main" id="{1D70ABA0-CA99-493C-A0A5-F60C55DDCF87}"/>
                    </a:ext>
                  </a:extLst>
                </p:cNvPr>
                <p:cNvPicPr/>
                <p:nvPr/>
              </p:nvPicPr>
              <p:blipFill>
                <a:blip r:embed="rId15"/>
                <a:stretch>
                  <a:fillRect/>
                </a:stretch>
              </p:blipFill>
              <p:spPr>
                <a:xfrm>
                  <a:off x="7815245" y="1849597"/>
                  <a:ext cx="11091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EE18F384-5F89-47C2-807B-3E9FCDBF2055}"/>
                    </a:ext>
                  </a:extLst>
                </p14:cNvPr>
                <p14:cNvContentPartPr/>
                <p14:nvPr/>
              </p14:nvContentPartPr>
              <p14:xfrm>
                <a:off x="4888805" y="1212757"/>
                <a:ext cx="2752560" cy="776160"/>
              </p14:xfrm>
            </p:contentPart>
          </mc:Choice>
          <mc:Fallback xmlns="">
            <p:pic>
              <p:nvPicPr>
                <p:cNvPr id="16" name="Ink 15">
                  <a:extLst>
                    <a:ext uri="{FF2B5EF4-FFF2-40B4-BE49-F238E27FC236}">
                      <a16:creationId xmlns:a16="http://schemas.microsoft.com/office/drawing/2014/main" id="{EE18F384-5F89-47C2-807B-3E9FCDBF2055}"/>
                    </a:ext>
                  </a:extLst>
                </p:cNvPr>
                <p:cNvPicPr/>
                <p:nvPr/>
              </p:nvPicPr>
              <p:blipFill>
                <a:blip r:embed="rId17"/>
                <a:stretch>
                  <a:fillRect/>
                </a:stretch>
              </p:blipFill>
              <p:spPr>
                <a:xfrm>
                  <a:off x="4870805" y="1195117"/>
                  <a:ext cx="2788200" cy="811800"/>
                </a:xfrm>
                <a:prstGeom prst="rect">
                  <a:avLst/>
                </a:prstGeom>
              </p:spPr>
            </p:pic>
          </mc:Fallback>
        </mc:AlternateContent>
      </p:grpSp>
    </p:spTree>
    <p:extLst>
      <p:ext uri="{BB962C8B-B14F-4D97-AF65-F5344CB8AC3E}">
        <p14:creationId xmlns:p14="http://schemas.microsoft.com/office/powerpoint/2010/main" val="1697475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15662</TotalTime>
  <Words>3579</Words>
  <Application>Microsoft Office PowerPoint</Application>
  <PresentationFormat>Widescreen</PresentationFormat>
  <Paragraphs>146</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47</cp:revision>
  <dcterms:created xsi:type="dcterms:W3CDTF">2021-02-18T19:11:41Z</dcterms:created>
  <dcterms:modified xsi:type="dcterms:W3CDTF">2022-01-28T13:20:06Z</dcterms:modified>
</cp:coreProperties>
</file>