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notesSlides/notesSlide4.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5.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6.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9.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0.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11.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12.xml" ContentType="application/vnd.openxmlformats-officedocument.presentationml.notesSlide+xml"/>
  <Override PartName="/ppt/ink/ink231.xml" ContentType="application/inkml+xml"/>
  <Override PartName="/ppt/ink/ink232.xml" ContentType="application/inkml+xml"/>
  <Override PartName="/ppt/notesSlides/notesSlide13.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6.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7.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8.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19.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20.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21.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notesSlides/notesSlide22.xml" ContentType="application/vnd.openxmlformats-officedocument.presentationml.notesSlide+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23.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notesSlides/notesSlide24.xml" ContentType="application/vnd.openxmlformats-officedocument.presentationml.notesSlide+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notesSlides/notesSlide25.xml" ContentType="application/vnd.openxmlformats-officedocument.presentationml.notesSlide+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5" r:id="rId2"/>
    <p:sldId id="286" r:id="rId3"/>
    <p:sldId id="266" r:id="rId4"/>
    <p:sldId id="267" r:id="rId5"/>
    <p:sldId id="269" r:id="rId6"/>
    <p:sldId id="268" r:id="rId7"/>
    <p:sldId id="288" r:id="rId8"/>
    <p:sldId id="289" r:id="rId9"/>
    <p:sldId id="287"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129316C-B601-4225-A004-179CAEF26BC4}"/>
    <pc:docChg chg="modSld">
      <pc:chgData name="Duane Miller" userId="086b8d4e5ca37aec" providerId="LiveId" clId="{F129316C-B601-4225-A004-179CAEF26BC4}" dt="2021-12-31T13:12:34.437" v="0" actId="6549"/>
      <pc:docMkLst>
        <pc:docMk/>
      </pc:docMkLst>
      <pc:sldChg chg="modNotesTx">
        <pc:chgData name="Duane Miller" userId="086b8d4e5ca37aec" providerId="LiveId" clId="{F129316C-B601-4225-A004-179CAEF26BC4}" dt="2021-12-31T13:12:34.437" v="0" actId="6549"/>
        <pc:sldMkLst>
          <pc:docMk/>
          <pc:sldMk cId="1573848754" sldId="26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16:26.945"/>
    </inkml:context>
    <inkml:brush xml:id="br0">
      <inkml:brushProperty name="width" value="0.1" units="cm"/>
      <inkml:brushProperty name="height" value="0.1" units="cm"/>
      <inkml:brushProperty name="color" value="#FFFC18"/>
    </inkml:brush>
  </inkml:definitions>
  <inkml:trace contextRef="#ctx0" brushRef="#br0">1 1 24575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30.464"/>
    </inkml:context>
    <inkml:brush xml:id="br0">
      <inkml:brushProperty name="width" value="0.1" units="cm"/>
      <inkml:brushProperty name="height" value="0.1" units="cm"/>
      <inkml:brushProperty name="color" value="#FFFC18"/>
    </inkml:brush>
  </inkml:definitions>
  <inkml:trace contextRef="#ctx0" brushRef="#br0">2753 86 3456,'-7'-1'5084,"-35"8"-3230,6 6-600,34-12-1222,1-1 1,-1 0 0,0 1-1,1-1 1,-1 0 0,0 0-1,1 0 1,-1 0 0,0 0-1,1 0 1,-1-1-1,0 1 1,1 0 0,-4-2-1,-11-1 311,-54-3 654,66 6-980,-6 1 61,0-1 0,0 0 0,0-1-1,0 0 1,0-1 0,0 0-1,1 0 1,-1-1 0,-11-5 0,-49-25 71,57 27-122,-1 2 1,0 0-1,0 0 1,0 1-1,-15-1 1,-75-1 292,51 4-42,-45-1 206,-60-4-286,109 3-158,0 2-1,-97 12 1,80-5 33,-57-4 148,68-3-154,-69-8-31,0 0-24,-141 22 361,-121 36 1670,330-37-2628,-59 19-1,-41 9-6733,149-39 6711,-1 0 1,0 0 0,0-1-1,1 0 1,-1 0 0,0 0-1,-8-3 1,2-1-254,0-1 0,1 0-1,-20-12 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6.200"/>
    </inkml:context>
    <inkml:brush xml:id="br0">
      <inkml:brushProperty name="width" value="0.1" units="cm"/>
      <inkml:brushProperty name="height" value="0.1" units="cm"/>
      <inkml:brushProperty name="color" value="#66CC00"/>
    </inkml:brush>
  </inkml:definitions>
  <inkml:trace contextRef="#ctx0" brushRef="#br0">1901 10 3712,'0'-1'71,"-1"0"1,0 1-1,1-1 1,-1 1-1,0-1 1,0 0-1,1 1 1,-1-1-1,0 1 1,0 0-1,0-1 1,0 1-1,0 0 1,1-1-1,-1 1 1,0 0-1,0 0 1,0 0-1,0 0 1,0 0-1,0 0 1,0 0-1,-1 0 1,-13 0 324,12-1-397,-1 1 0,1 0-1,-1 0 1,1 0 0,0 0 0,-1 0 0,1 1 0,-1 0-1,1 0 1,-5 1 0,-6 2-40,-217 27 2857,117-18-1717,56-9-782,1-3 0,-73-6 0,-9-1 465,10 7 3,-217-6 1470,29-11-3045,104 17-7609,139 0 5242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6.805"/>
    </inkml:context>
    <inkml:brush xml:id="br0">
      <inkml:brushProperty name="width" value="0.1" units="cm"/>
      <inkml:brushProperty name="height" value="0.1" units="cm"/>
      <inkml:brushProperty name="color" value="#66CC00"/>
    </inkml:brush>
  </inkml:definitions>
  <inkml:trace contextRef="#ctx0" brushRef="#br0">1027 18 3968,'-3'-3'212,"-1"1"-1,1 0 1,-1 1 0,1-1 0,-1 1 0,0-1 0,0 1-1,0 0 1,0 0 0,0 1 0,0-1 0,-5 1-1,-9 0-205,-25 3-1,37-3 127,-400 9 7709,273-10-7389,61 2-625,-161-6-4187,172 0 1096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7.207"/>
    </inkml:context>
    <inkml:brush xml:id="br0">
      <inkml:brushProperty name="width" value="0.1" units="cm"/>
      <inkml:brushProperty name="height" value="0.1" units="cm"/>
      <inkml:brushProperty name="color" value="#66CC00"/>
    </inkml:brush>
  </inkml:definitions>
  <inkml:trace contextRef="#ctx0" brushRef="#br0">920 1 5376,'-38'9'2112,"27"-4"-1664,-16 4-256,11-9-160,-12 0-32,-10 6 128,-9-1 160,-8-1 160,-5 1-256,2 1 320,-7-6 192,5 0 0,2-6 32,-8 6-672,-5-5-256,2-4-800,-7-6-224,0 6-1728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7.816"/>
    </inkml:context>
    <inkml:brush xml:id="br0">
      <inkml:brushProperty name="width" value="0.1" units="cm"/>
      <inkml:brushProperty name="height" value="0.1" units="cm"/>
      <inkml:brushProperty name="color" value="#66CC00"/>
    </inkml:brush>
  </inkml:definitions>
  <inkml:trace contextRef="#ctx0" brushRef="#br0">1627 88 5376,'-7'-4'403,"0"0"0,0 0 0,0 1 1,-1 0-1,1 1 0,-1 0 0,0 0 0,-13-2 1,-6 2-632,-34 2 1,28 1 1005,-236-12 2710,73 1-1286,-88-8-316,68 2-1876,-4 13-3847,188 5 2624,-95 0-5195,45-7 3096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40.689"/>
    </inkml:context>
    <inkml:brush xml:id="br0">
      <inkml:brushProperty name="width" value="0.1" units="cm"/>
      <inkml:brushProperty name="height" value="0.1" units="cm"/>
      <inkml:brushProperty name="color" value="#66CC00"/>
    </inkml:brush>
  </inkml:definitions>
  <inkml:trace contextRef="#ctx0" brushRef="#br0">3182 64 4096,'-54'-5'2448,"54"4"-2464,-1 1 0,1 0 1,-1 0-1,0 0 0,1 0 0,-1 0 1,1-1-1,-1 1 0,0 0 0,1-1 1,-1 1-1,1 0 0,-1-1 0,1 1 1,0 0-1,-1-1 0,1 1 1,-1-1-1,1 1 0,-1-1 0,1 0 61,-1 0 0,1 1 0,0-1 0,-1 1 0,1-1 0,-1 1 0,1-1 0,-1 1 0,1 0 0,-1-1 0,0 1 0,1 0 0,-1-1 0,1 1-1,-1 0 1,0 0 0,1-1 0,-1 1 0,0 0 0,0 0 0,-25-1 1310,19 0-1211,-1 0 0,1 1 0,-1 0 0,1 1 0,-12 1 0,-37 10 250,26-6-35,24-5-259,0 1 0,0-1 0,0 0 0,-7 0 0,-41-1 344,8 1-75,0-1 0,0-3 0,-48-9 0,6-3-268,0 5 1,-156 1-1,133 17-27,0-1 572,59-7-356,-236-9-223,246 5-122,-79 6-1,-44 14 98,27-1 123,50-9 239,-1-4-1,-154-16 1,156 7-120,-100 5 0,110 2-164,3 1-113,-50 0-697,42-9-2600,30-3-76,-10-12 28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42.032"/>
    </inkml:context>
    <inkml:brush xml:id="br0">
      <inkml:brushProperty name="width" value="0.1" units="cm"/>
      <inkml:brushProperty name="height" value="0.1" units="cm"/>
      <inkml:brushProperty name="color" value="#66CC00"/>
    </inkml:brush>
  </inkml:definitions>
  <inkml:trace contextRef="#ctx0" brushRef="#br0">2928 83 3584,'-8'-2'420,"-22"-2"1154,29 4-1440,1-9-1227,1 4 1354,-1 0 0,-1 0 0,1 1 0,-1-1 0,0 0 0,0 0 0,-3-6 0,4 9-169,-1 1 0,0 0 0,0-1 0,0 1 0,0 0 0,0-1 1,0 1-1,0 0 0,0 0 0,0 0 0,0 0 0,-1 0 0,1 0 1,-1 0-1,1 1 0,0-1 0,-1 0 0,1 1 0,-1-1 0,1 1 1,-1 0-1,0-1 0,1 1 0,-1 0 0,1 0 0,-3 0 0,-11 1 32,1 1 0,0 0-1,0 1 1,-18 5 0,18-3 104,0-2 0,0 0 1,0 0-1,-19 0 0,-578-3 2044,428 5-2634,-407-1 1519,508-4-855,-320 11 1161,84 18-3444,0-3-6677,155-14 5431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44.486"/>
    </inkml:context>
    <inkml:brush xml:id="br0">
      <inkml:brushProperty name="width" value="0.1" units="cm"/>
      <inkml:brushProperty name="height" value="0.1" units="cm"/>
      <inkml:brushProperty name="color" value="#66CC00"/>
    </inkml:brush>
  </inkml:definitions>
  <inkml:trace contextRef="#ctx0" brushRef="#br0">5447 41 3968,'-5'-7'610,"4"5"-451,0 0 0,-1 1 0,1-1 1,0 1-1,-1-1 0,1 1 0,-1-1 0,-2-1 0,3 3-57,0-5-1816,1 4 1758,-1 1 0,1-1 0,0 0 0,-1 1 0,1-1 1,0 0-1,-1 1 0,1-1 0,-1 1 0,1-1 0,-1 0 0,0 1 0,1-1 0,-1 1 1,1 0-1,-1-1 0,0 1 0,1-1 0,-1 1 0,0 0 0,0 0 0,1-1 0,-1 1 1,0 0-1,0 0 0,1 0 0,-1 0 0,0 0 0,0 0 0,1 0 0,-1 0 0,0 0 1,0 0-1,-1 1 0,-6 0 452,0 0-1,0 1 1,-9 3 0,6-2-517,-50 10 479,0-3 1,0-2 0,-89-1-1,-104 1 556,104-6-609,83-3 32,-52-6-233,83 4-146,-68-8 508,-63-2-87,-475 13-159,332 11 315,19-7-577,0 25 209,175-9-203,-178 27 53,-2-19 316,116-13-130,-128-8-550,197-8 324,-28 1 265,-258-6 564,81-10-386,103 12-3947,180 4-546,-66-10 0,16-7 698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56.880"/>
    </inkml:context>
    <inkml:brush xml:id="br0">
      <inkml:brushProperty name="width" value="0.1" units="cm"/>
      <inkml:brushProperty name="height" value="0.1" units="cm"/>
      <inkml:brushProperty name="color" value="#E71224"/>
    </inkml:brush>
  </inkml:definitions>
  <inkml:trace contextRef="#ctx0" brushRef="#br0">2553 51 4352,'-16'0'1265,"5"0"1699,11-1-2894,-1 1 0,1-1 0,0 1 0,-1-1 1,1 0-1,0 1 0,-1-1 0,1 1 0,-1 0 0,1-1 0,-1 1 0,1-1 0,-1 1 0,1 0 0,-1-1 1,1 1-1,-1 0 0,0-1 0,1 1 0,-2 0 0,-31-6 1608,8 0-796,9 4-238,-29-10 0,28 8-501,-25-5-1,7 6-69,-55 3-1,31 2 71,-398 3 1233,288 1-1061,4 6-25,39-2-170,-283 15 1101,-78 3-1578,462-27-139,-25 1-2925,-81-6 0,118 2 2321,0-1 0,0 0 0,-13-5 0,-42-21-2361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58.389"/>
    </inkml:context>
    <inkml:brush xml:id="br0">
      <inkml:brushProperty name="width" value="0.1" units="cm"/>
      <inkml:brushProperty name="height" value="0.1" units="cm"/>
      <inkml:brushProperty name="color" value="#E71224"/>
    </inkml:brush>
  </inkml:definitions>
  <inkml:trace contextRef="#ctx0" brushRef="#br0">3576 155 3584,'-60'-24'3178,"27"19"-2399,25 3-435,0 0-1,0 0 1,-1 1 0,1 0-1,0 1 1,-1 0 0,-14 1-1,-25 0 305,-253-7 2079,185 7-2344,-190 12 500,-3 0-353,-116-5 35,90-15-570,232 1 90,-86 0-207,66 3 165,-35-3 223,-344-30 382,482 34-619,-105-7 427,-69-2-53,178 10-1518,0 0 1,0-1-1,-17-4 0,31 6 599,-1-1 1,1 1-1,0-1 0,-1 0 0,1 0 0,0 0 0,0 0 0,0 0 0,0-1 1,-2-1-1,-36-37-4044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59.684"/>
    </inkml:context>
    <inkml:brush xml:id="br0">
      <inkml:brushProperty name="width" value="0.1" units="cm"/>
      <inkml:brushProperty name="height" value="0.1" units="cm"/>
      <inkml:brushProperty name="color" value="#E71224"/>
    </inkml:brush>
  </inkml:definitions>
  <inkml:trace contextRef="#ctx0" brushRef="#br0">2285 146 2688,'-1'-1'83,"1"0"1,0 0-1,0 1 0,0-1 0,-1 0 1,1 0-1,0 0 0,0 1 1,0-1-1,0 0 0,1 0 1,-1 0-1,0 1 0,0-1 1,0 0-1,1 0 0,-1 1 1,0-1-1,1 0 0,-1 1 1,1-1-1,-1 0 0,0 1 0,1-1 1,0 0-1,-1 1 0,1-1 1,0 0-1,23-16 1233,-16 12-360,-9 4-846,1-1 1,0 1-1,-1-1 0,1 1 1,-1-1-1,0 1 1,1-1-1,-1 1 1,0 0-1,0 0 0,0-1 1,0 1-1,0 0 1,0 0-1,0 0 1,0 0-1,0 0 0,-1 0 1,1 0-1,0 1 1,-1-1-1,1 0 1,-1 1-1,1-1 0,-1 1 1,1-1-1,-3 1 1,-7-3 220,1 1-1,-19-1 1,24 3-218,-173-3 994,91 5-155,53-3-534,22 0-359,-1 0 0,1 1 0,0 1 1,-1 0-1,-14 4 0,13-3 25,1 0 0,0-1 1,-1 0-1,1-1 0,-1-1 0,-22-3 1,-9 0 2,-278-3 476,299 7-507,-198 10 616,-262-25 848,198-5-1777,97 7-3891,108 6 841,4-6-346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32.025"/>
    </inkml:context>
    <inkml:brush xml:id="br0">
      <inkml:brushProperty name="width" value="0.1" units="cm"/>
      <inkml:brushProperty name="height" value="0.1" units="cm"/>
      <inkml:brushProperty name="color" value="#FFFC18"/>
    </inkml:brush>
  </inkml:definitions>
  <inkml:trace contextRef="#ctx0" brushRef="#br0">1986 111 3200,'0'-1'184,"-1"-1"-96,0 1 0,1 0-1,-1-1 1,0 1-1,1 0 1,-1 0-1,0 0 1,0 0-1,0 0 1,0 0-1,0 0 1,0 0-1,-1 0 1,1 0-1,0 0 1,0 1-1,-3-2 1,0 0 87,-1 0-1,1 0 1,0-1 0,0 0 0,0 0 0,0 0 0,0 0-1,-6-8 1,9 10-6,-1 0 0,1-1-1,-1 1 1,1 0 0,-1 0-1,1 0 1,-1 0 0,0 0-1,1 0 1,-1 0 0,0 1-1,0-1 1,1 1 0,-1-1-1,0 1 1,0 0 0,0-1-1,0 1 1,0 0 0,-2 1 0,-1 0-150,0 0 1,0 1 0,0-1 0,0 1 0,-8 5 0,7-4 22,0 0 0,0 0 0,-10 3-1,16-6-39,-28 7 619,1-2 0,-1 0 0,-44 1 0,51-5-631,7-1 90,0 1 0,0-2 0,0 0 0,0 0 0,0-1-1,0-1 1,1-1 0,-17-5 0,-1-6-18,-1 1 0,0 2 1,-1 2-1,0 1 0,-44-7 0,53 15 153,0 2-1,1 0 0,-43 9 1,9-2 325,45-7-421,-220 16 823,199-17-952,-161 4 1339,144-1-941,-94 20 1,83-7-1085,-69 12-2574,114-26 2167,0 0 0,-1-2 1,1 0-1,0 0 0,0-2 1,-21-3-1,-36-17-2945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0:36.731"/>
    </inkml:context>
    <inkml:brush xml:id="br0">
      <inkml:brushProperty name="width" value="0.1" units="cm"/>
      <inkml:brushProperty name="height" value="0.1" units="cm"/>
      <inkml:brushProperty name="color" value="#E71224"/>
    </inkml:brush>
  </inkml:definitions>
  <inkml:trace contextRef="#ctx0" brushRef="#br0">13073 130 2176,'-10'5'12309,"-142"-5"-8756,-201 0-2514,252 9-810,34-3-5,-94-3 315,55-1-496,-122-4 122,144-7 9,-32 0-76,-41 4-66,-274 5 26,195 9 300,102-8-350,-161-3 117,196-8-47,25 2-39,34 4-18,-44-2 49,5 6-176,-39 1 303,-121-15 0,114 4-187,61 6-100,-23-1 58,50 2 25,-61 4 1,33 0 19,-259-1-13,125-5 155,42 6 59,-172-3 52,199-6-368,-151 8 225,149 7-181,0 0-39,78-7 99,1-1 88,-61 7 0,77-4-179,-59-2 1,33-1 222,46 1-149,-36 0 20,-92-11 0,57 1-7,-18-4 20,8 0 46,76 11-7,0 0 1,1 2-1,-38 3 1,9-1 112,1-1-122,-262-11 32,97-5-198,180 14 38,-28 2 85,-67 7-1,-16 0 78,66-5-157,23-1 51,-100-9 0,110 4 13,0 3 0,0 1 0,-80 12 1,-47 1-64,-265-13 239,125 3-79,237-2-97,-167-5-106,172 4 224,-74 9 0,-27 0-124,-265-9-15,323 7 104,0 1 101,-296-8-333,235 14 162,-1 1-9,-98-6 7,30-4 240,-220-1-91,428-6-205,-57-10 0,58 6 19,-61-1 0,-168-3 223,94 8-111,91 3-64,76-1-1,-1 0 0,1 0 0,-1 1 1,1-1-1,-1 1 0,1 0 0,-1 0 1,1 1-1,0-1 0,-1 1 1,1-1-1,0 1 0,0 0 0,0 0 1,0 1-1,1-1 0,-1 0 0,1 1 1,-5 4-1,3 0 15,0-1-1,0 1 1,1-1-1,0 1 1,0 0 0,0 0-1,1 1 1,-2 9-1,-11 37 67,10-37-18,0 1 0,-3 19 0,1 49 60,4 93 1,3-124-76,11 51 17,-7-59-6,-2-39-79,-1 1 1,0 0-1,-1 0 0,0 0 1,0-1-1,-1 1 1,0 0-1,0 0 1,-4 9-1,3-8 27,0 0-1,0 0 1,1 0 0,0 0-1,1 1 1,0-1 0,2 12-1,-1 10-16,-1 3-19,4 118 118,-1-71-99,-3-55 0,1-1 0,7 39 0,-2-36 5,-3-9 11,2 0 1,0 0-1,9 20 0,-12-36-2,0 0 0,0-1 0,0 0 1,1 0-1,-1 1 0,1-1 0,0-1 1,0 1-1,0 0 0,0-1 1,0 1-1,1-1 0,-1 0 0,4 1 1,3 2-21,-1-1 1,1-1-1,0 0 1,14 2-1,65 9 17,0-5 0,109-2-1,-34 1-132,-12 1 202,214-2-11,-305-3-36,35 0-178,182 1 98,173-4 275,190-16-100,-326 10-192,-250 5 6,235 4 90,-176-2-33,30 1 98,193 4-27,-216-9-146,125-7 124,7 0-80,118-2 16,690 8 192,-859 12-219,-1 0 209,45 1-349,-2 0 222,459-10 110,-520 7-166,-1 0-78,435-3 298,-408 3-217,-67 0-100,372 13 279,-130 9-213,-156-26 49,58 4 249,-197 0-373,155-9 1,61-7 91,-107 7 24,-46-12-111,33-1 23,338 15 260,-338-3-79,210 3-81,-388-1 26,0-1 1,22-5-1,-6 1-8,34-8-23,9-1 0,-27 13 0,-36 2 0,-1 0 0,0-1 0,1 0 0,11-3 0,0-3-8,-6 3-31,27-11 0,-40 13 30,0-1 0,0 1 0,0-1 0,0 0 0,0-1 0,0 1 0,-1-1 0,0 0 0,5-5 0,-5 3 13,0 1 0,0-1 0,-1 0 0,1 0 0,-1 0-1,-1-1 1,1 1 0,-1 0 0,-1-1 0,3-10 0,7-48 32,-2 0 0,-3-1 1,-3 0-1,-6-73 0,-2 92-56,-1 0 0,-3 1 0,-22-69 0,-62-125 314,14 73-2310,22 54-4676,38 75 3149,-24-37-2233,-19-18 1046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3:15.910"/>
    </inkml:context>
    <inkml:brush xml:id="br0">
      <inkml:brushProperty name="width" value="0.1" units="cm"/>
      <inkml:brushProperty name="height" value="0.1" units="cm"/>
      <inkml:brushProperty name="color" value="#E71224"/>
    </inkml:brush>
  </inkml:definitions>
  <inkml:trace contextRef="#ctx0" brushRef="#br0">6573 1398 6400,'-69'14'5317,"86"-10"-5056,-8-5-157,1 0-1,-1 0 0,1 0 0,-1-2 0,0 1 1,0-1-1,0 0 0,0-1 0,0 0 1,9-6-1,-5 2 282,-1-1 0,0 0 0,-1 0 0,1-1 0,16-21 0,-26 29-250,0-1 0,0 0 0,0 0 1,0 0-1,-1 0 0,1 0 0,-1 0 1,1 0-1,-1-1 0,-1 1 1,1 0-1,0-1 0,-1 1 0,1-6 1,-2 1 143,1 0 1,-2 0-1,1 0 1,-4-11 0,2 10-121,1 0 0,0 0 1,1 0-1,-1-11 0,2 9 12,-1-16-47,2 0 0,1 0 0,7-35 0,0 24 130,1 1 0,29-66 1,-22 67-166,-2-1 0,-1-1 1,16-71-1,-3-69 338,-5 49-390,-20 117-6,0-1 0,-1-16 0,4-21 25,-4 47-53,-1 1 0,1 0 0,-1 0-1,0 0 1,0 0 0,0 0-1,0 0 1,0-1 0,0 1 0,0 0-1,-1 0 1,1 0 0,-1 0 0,0 0-1,1 0 1,-1 0 0,0 0 0,0 0-1,0 0 1,-1 0 0,1 1 0,-2-3-1,1 2-16,-1 0 0,1 1 0,-1-1 1,1 1-1,-1-1 0,0 1 0,0 0 0,1 0 0,-1 0 0,0 1 0,0-1 0,0 1 0,0-1 0,0 1 0,-4 0 0,-70-9 62,-254-19-314,328 28 260,-72-5-431,67 4 246,1 0 0,-1 1-1,-11 0 1,3 1-644,15-1 856,13 6 246,-2 16 202,-10-21-421,-17-1 208,7 0-151,-9 0-76,0 0-1,0-1 1,-33-7-1,-26-8-110,-123-8 0,156 20 75,-96-5-147,-36-6-161,68 10 271,24 1 115,-331-16 169,10 31-331,12 17 347,50-22-328,214-7 53,-423 1-61,179 22 291,101-1-155,-195 11 1,327-20-173,-173-7 65,190-6 108,29 2-44,0 0 42,-115-12-1,-102-4-112,38 10 106,230 3 109,26 1-122,0 0 1,0 1 0,-18 3 0,30-2-51,1 0-1,0 0 1,0 0-1,0 1 1,0 0 0,0 0-1,0 1 1,0-1-1,0 1 1,1 0 0,0 0-1,-1 0 1,1 1-1,-6 6 1,-1 4-11,1 1 0,0-1 1,1 2-1,0-1 0,2 2 0,-7 16 1,-27 106 175,27-86-93,-34 155-104,27-114-88,-4 95 207,17-115-202,4-42 127,2 1 0,1 0 1,4 38-1,-2-66 7,0 0 0,0 0-1,0 0 1,1 0 0,0 0 0,0-1-1,0 1 1,1-1 0,0 1 0,0-1-1,0 0 1,0 0 0,0 0 0,1 0-1,7 5 1,-5-4-12,0 0-1,1-1 0,0 0 1,0-1-1,0 1 0,0-1 0,0-1 1,1 1-1,13 2 0,7-1-23,53 2 0,-49-4 31,54 9 0,-15 0 14,21-2-31,0-4 0,137-10 1,23-2 177,-58 5-43,123-17-160,-118 27 21,-116-2 12,49 4-23,69 2 104,148 9 30,-39-2 38,-69-23 17,-54-2-120,302-8-154,15 11 179,-441 5-116,10-1 69,162 9 89,-84 5 33,232 12-208,-147-9 231,-168-11-35,358 4 186,-281-12 233,-115 1-395,97 4 19,-45 6-55,-51-3-82,60 10-2704,-76-14 1077,0-2 1,0 0 0,28-2 0,-39 0 1058,0 0 0,1 1 0,-1-1 0,0-1 0,1 1 0,-1-1 0,5-2 0,-5 1-20,-1 1 0,0-1 1,0 0-1,0 0 0,0 0 1,3-5-1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3:21.384"/>
    </inkml:context>
    <inkml:brush xml:id="br0">
      <inkml:brushProperty name="width" value="0.1" units="cm"/>
      <inkml:brushProperty name="height" value="0.1" units="cm"/>
      <inkml:brushProperty name="color" value="#E71224"/>
    </inkml:brush>
  </inkml:definitions>
  <inkml:trace contextRef="#ctx0" brushRef="#br0">4920 256 1792,'-16'-14'6213,"15"12"-6015,0 1 0,0 0 0,0-1 0,1 1-1,-1 0 1,-1 0 0,1 0 0,0 0 0,-2-2 0,-4 2 37,-1 0 0,0 0 1,1 1-1,-1 0 1,-11 1-1,-6 0 81,-30 0 332,-1 3 0,1 1 0,-58 15 0,88-16-414,0-1 1,-1-1 0,-38-2 0,25-1-92,-75-6 221,-3 0-77,8 8-30,-122-3 424,67-19-471,57 5-62,21 6-50,-184-28-175,182 27 170,14 3-101,-29-7 568,66 11-710,0 2-1,-55 3 1,26 0 148,-123-10 311,11-16-101,62 10-330,36 6 170,-50-4 248,66 8-217,-96-20-1,119 16 10,-1 2 0,-60-2 1,-84 9-125,87 1 63,33-1 10,-267 6 475,317-5-535,-1 0-1,1 2 1,0 0-1,0 1 0,0 0 1,-18 8-1,9-2 55,-1-1-1,0-1 0,-33 5 1,28-6 50,-254 52 169,263-55-7,14-3-48,1 1 1,0-1-1,-10 5 0,2-1-77,13-5-113,0 0 0,0 1 1,0-1-1,0 1 0,0 0 1,0 0-1,1-1 0,-1 1 1,0 1-1,-2 1 0,-27 17 27,26-17-22,0-1 0,1 1 1,-1 0-1,1 1 0,-1-1 0,1 1 0,0 0 0,0 0 1,-5 8-1,-2 6-50,-40 74 270,44-78-285,2 0 0,-1 0 0,2 1-1,-5 29 1,3-11 155,2-8 15,-2 46 1,6 170 12,2-219-126,0 0-1,1-1 1,12 38-1,-4-16-2,24 75-73,-10-40 26,-17-46 47,3 0 0,0-1 0,2 0 1,1-1-1,2-1 0,23 35 0,-33-57 4,0 0 0,1-1 0,-1 0 0,1 0 0,0-1 0,1 0 0,-1 0 0,1-1-1,14 6 1,3 0-17,50 12-1,59 8 26,46 11 112,-140-32-117,0-1 1,73 3 0,83-9-21,-106-3-14,295-23 2,-62 18-65,-204 7 96,98 1 9,278-8-97,-217-13 152,-36 9-135,-87 6 15,135 2 184,-157 3-149,16 5-63,-41-1 30,98 10 60,-71-2 90,32 0 22,-29-20 113,-135 6-232,28-1 7,-19 2-5,0-1 1,1 0 0,16-5-1,-27 6-5,19-6 0,26-11 0,-40 14 17,-1 1 0,0-2 0,-1 1 0,1-1 0,-1 0 0,1 0 0,-1 0 1,7-9-1,-3 3 16,-1-1 0,0-1 1,-1 1-1,0-1 1,-1 0-1,-1 0 0,0-1 1,6-22-1,2-20 42,-2 1 1,-3-2-1,-3 1 1,-2-1-1,-5-81 1,-31-70-104,24 168 96,-2 0 1,-1 1-1,-3 0 0,-29-57 1,36 82-35,0-1 0,-1 1 0,-1 1 0,0 0 0,0 0 0,-22-17 0,14 15-33,0 1 0,-1 0 0,0 2 0,-25-11 1,-13-2-150,31 14-358,0-1 0,1-2 1,-30-19-1,38 20-1964,-30-28 0,43 36 1769,1 0 1,-1 0 0,1 0-1,0-1 1,0 0-1,1 1 1,-1-1-1,1 0 1,0 0 0,0 0-1,-2-9 1,-2-7-887,-19-48-2168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6:41.451"/>
    </inkml:context>
    <inkml:brush xml:id="br0">
      <inkml:brushProperty name="width" value="0.1" units="cm"/>
      <inkml:brushProperty name="height" value="0.1" units="cm"/>
      <inkml:brushProperty name="color" value="#E71224"/>
    </inkml:brush>
  </inkml:definitions>
  <inkml:trace contextRef="#ctx0" brushRef="#br0">4751 198 4480,'0'-2'96,"0"1"63,0-1 0,0 1 0,0-1 0,0 1-1,0-1 1,1 1 0,-1-1 0,0 1 0,1-1 0,-1 1-1,1 0 1,-1-1 0,2-1 0,-1 2-133,14 2-1705,-14-1 1744,-1 0 0,0 1 261,1-1-261,-1 0 0,0 0 0,0 0 0,0 1 0,0-1 0,0 0 1,0 0-1,0 0 0,0 1 0,0-1 0,1 0 0,-1 0 0,0 0 1,0 1-1,0-1 0,0 0 0,0 0 0,0 0 0,0 1 0,0-1 1,-1 0-1,1 0 0,0 0 0,0 1 0,0-1 0,0 0 0,0 0 1,0 1-1,-8 3 1360,-12-2-348,-47-2 27,-105-14 0,104 7-249,-129 5-1,-28-3-339,36-23-515,83 12 15,48 7-4,-97-4 1,58 8-55,76 3 194,-1 0 1,-28-7-1,-17-1-18,-6 0-365,36 5 297,-49-1 0,6 5 90,23-1-134,-98 10 1,65 1 58,-4 3 296,21-4-288,31-4-1,1-2 0,-44-3 0,19 0 57,39 1-127,-280 10 424,196-8-343,60-3-57,-37-4-116,-182-5 139,-830 10 822,967-5-5247,117 3 3178,0-1 1,0 0-1,1-2 0,-1 1 1,1-2-1,-16-8 0,-30-22-1942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7:20.140"/>
    </inkml:context>
    <inkml:brush xml:id="br0">
      <inkml:brushProperty name="width" value="0.1" units="cm"/>
      <inkml:brushProperty name="height" value="0.1" units="cm"/>
      <inkml:brushProperty name="color" value="#E71224"/>
    </inkml:brush>
  </inkml:definitions>
  <inkml:trace contextRef="#ctx0" brushRef="#br0">2911 10 2816,'4'-2'285,"-1"1"1,0 0-1,0-1 0,1 1 1,-1 1-1,1-1 0,-1 0 1,1 1-1,6 0 0,-9 0-93,5 4 1984,-7-3-2033,0 0 1,1 0-1,-1 0 0,0 0 0,0 0 0,0 0 1,0 0-1,0 0 0,0-1 0,0 1 1,0 0-1,0-1 0,0 1 0,0-1 1,0 1-1,-1-1 0,1 1 0,-2-1 0,-7 4 437,-14 7-356,0-2-1,0-1 0,-1-1 0,0-1 0,0-1 1,-50 4-1,-103 9 414,58-4-597,83-10 1,-217 12 1310,-351-22-129,414-8-983,-1-1 129,-435 15 838,352 17-2008,183-5-2576,1 2-4389,48-8 4109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3:46.896"/>
    </inkml:context>
    <inkml:brush xml:id="br0">
      <inkml:brushProperty name="width" value="0.1" units="cm"/>
      <inkml:brushProperty name="height" value="0.1" units="cm"/>
      <inkml:brushProperty name="color" value="#FFFC18"/>
    </inkml:brush>
  </inkml:definitions>
  <inkml:trace contextRef="#ctx0" brushRef="#br0">3213 106 1152,'-17'2'813,"16"-2"-890,0 1 0,0-1 1,0 0-1,0 0 0,0 0 1,0 1-1,0-1 0,0 0 1,0 0-1,0-1 1,0 1-1,-1 0 0,1-1 145,1 1 0,-1-1 0,1 0 0,-1 1 0,1-1 0,-1 0 1,1 1-1,0-1 0,-1 0 0,1 1 0,0-1 0,0 0 0,-1 0 0,1 1 0,0-1 0,0 0 0,0 0 0,0 0 0,0 1 0,0-1 0,0 0 0,0-1 0,-3-18 2370,3 19-2364,-1 1 0,1-1 0,0 0 0,0 1 0,0-1 0,-1 0 0,1 1 1,0-1-1,-1 1 0,1-1 0,-1 1 0,1-1 0,0 1 0,-1-1 0,1 1 0,-1-1 0,1 1 0,-1 0 0,0-1 0,1 1 0,-1 0 0,1-1 0,-1 1 0,0 0 0,0-1 0,0 1 230,-13-6 494,12 4-594,-15-9 963,15 9-1105,1 1-1,-1 0 0,0-1 0,1 1 0,-1 0 0,0 0 1,0 0-1,0 0 0,1 1 0,-4-2 0,-49-14-34,42 12 7,10 3-5,0 0 1,0 0-1,0 1 0,0-1 1,0 1-1,0-1 1,0 1-1,-4-1 1,-20 1 173,-125 5 1615,-114 1-1643,71-5 647,79 12-567,-8 0-62,-199-7 325,212-1-443,-156 28 1,-11 1 583,-2-2 227,271-31-870,-330 28 1049,122-14-659,177-11-536,-72 4-1173,36-11-4159,71 3 5032,-4-1-644,1 0 0,-1 0 0,-13-5 0,9 1-129,0-1-1,-18-12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3:55.591"/>
    </inkml:context>
    <inkml:brush xml:id="br0">
      <inkml:brushProperty name="width" value="0.1" units="cm"/>
      <inkml:brushProperty name="height" value="0.1" units="cm"/>
      <inkml:brushProperty name="color" value="#FFFC18"/>
    </inkml:brush>
  </inkml:definitions>
  <inkml:trace contextRef="#ctx0" brushRef="#br0">17 0 1408,'-11'6'640,"6"-1"-928,5-1-608,0 1 448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3:56.136"/>
    </inkml:context>
    <inkml:brush xml:id="br0">
      <inkml:brushProperty name="width" value="0.1" units="cm"/>
      <inkml:brushProperty name="height" value="0.1" units="cm"/>
      <inkml:brushProperty name="color" value="#FFFC18"/>
    </inkml:brush>
  </inkml:definitions>
  <inkml:trace contextRef="#ctx0" brushRef="#br0">1641 1 4608,'11'0'5866,"-28"0"-3092,-3 1-2233,-1 1 0,0 1 1,1 1-1,-24 7 1,14-3-305,0-2-69,-51 3 1,35-4-27,-326 28 744,302-30-508,-1-2 0,-80-10 0,-37-1 152,-68 10-926,86 0-7320,126 0 3935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02.483"/>
    </inkml:context>
    <inkml:brush xml:id="br0">
      <inkml:brushProperty name="width" value="0.1" units="cm"/>
      <inkml:brushProperty name="height" value="0.1" units="cm"/>
      <inkml:brushProperty name="color" value="#FFFC18"/>
    </inkml:brush>
  </inkml:definitions>
  <inkml:trace contextRef="#ctx0" brushRef="#br0">3158 9 1792,'-7'-2'3568,"14"-5"-640,-7 8-2931,0 0 0,-1 0 1,1-1-1,-1 1 0,1 0 1,-1-1-1,1 1 0,-1 0 1,1-1-1,-1 1 0,0-1 1,1 1-1,-1-1 0,0 1 0,1-1 1,-1 1-1,0-1 0,0 0 1,1 1-1,-1-1 0,-1 0 1,-16 6 349,-5-4 469,18-2-672,1 0 0,-1 0 0,0 1 0,-8 2 0,-67 17 890,20-6-740,11-5 362,36-6-528,0 0 1,0-2 0,0 0-1,0 0 1,-25-3 0,1 1 187,-62 0 211,-109 3 524,38 24-341,0 0 543,-35-7-741,-33 9-534,204-23 10,-1-1-1,0-2 0,0-1 0,-37-5 0,-42-13-54,23 2-20,-24 6 125,-125 8 0,116 2 94,-77-1-84,88-9 131,70 4-124,25 3 110,-46-2 166,29 1-419,28 2 139,1 0 0,-1 0-1,0 0 1,1 1 0,-1 0-1,1 1 1,-1-1 0,1 1-1,-1 1 1,-6 1 0,3 0 82,1 0 0,-1 0 0,-19 2 1,17-4 27,1 1 1,-16 5-1,23-5-516,-1 0 0,2-1-1,-1 2 1,0-1 0,0 0 0,1 1-1,-1-1 1,1 1 0,-1 0-1,-2 4 1,-16 15-2962,-7-2-800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24.683"/>
    </inkml:context>
    <inkml:brush xml:id="br0">
      <inkml:brushProperty name="width" value="0.1" units="cm"/>
      <inkml:brushProperty name="height" value="0.1" units="cm"/>
      <inkml:brushProperty name="color" value="#FFFC18"/>
    </inkml:brush>
  </inkml:definitions>
  <inkml:trace contextRef="#ctx0" brushRef="#br0">2824 95 1536,'-1'0'24,"1"0"0,0 0 1,0 0-1,-1 0 0,1 0 0,0 0 0,0 0 1,-1 0-1,1 0 0,0-1 0,0 1 1,-1 0-1,1 0 0,0 0 0,0 0 0,0 0 1,-1 0-1,1-1 0,0 1 0,0 0 1,0 0-1,0 0 0,0-1 0,-1 1 0,1 0 1,0 0-1,0 0 0,0-1 0,0 1 1,0-7 3035,0 6-2846,0 0 0,0 0 0,-1-1 1,1 1-1,0 0 0,-1 0 1,1 0-1,-1 0 0,1 0 0,-2-2 1,-1 3-14,1-1 0,0 0-1,-1 1 1,1-1 0,-1 1 0,1-1 0,-1 1 0,-3 1 0,4-1-100,0 0 0,0 0 1,0 0-1,0 0 0,0-1 1,0 1-1,0 0 0,0-1 1,0 1-1,0-1 0,0 0 1,0 0-1,-1-1 0,-2-1 77,-1-1-1,1 1 0,0 0 1,-1 1-1,1-1 0,-1 1 0,0 0 1,0 0-1,-11-1 0,7 2 0,-1 1 0,1 0-1,-1 0 1,-20 4-1,-17-1-184,37-3 93,1 0 0,0 1-1,-1 0 1,-12 4 0,-33 4 708,25-5-604,14-2-134,0-1 0,-30-2 1,9 0-68,33 1 36,-1-1 0,0 0 0,0 0 1,-7-3-1,7 2 13,0 1 1,0 0 0,0-1 0,-10 1 0,6 0 51,0 0 0,-18-4 0,17 2 25,0 1-1,-21-1 1,-626 3 1187,462-9-773,-8 18-624,144-5 313,0 1 0,-70 17 1,112-18-257,-12 0 133,-1-1 1,-39-1-1,59-3-44,0 0 0,0-1-1,1-1 1,-1 0 0,-19-8 0,-10-2 13,39 13-58,-32-10 275,0 1 1,0 2 0,-1 1 0,-43-1-1,6 6-219,-42 0-2142,39 9-3461,40-4 1851,-3-3 145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33.262"/>
    </inkml:context>
    <inkml:brush xml:id="br0">
      <inkml:brushProperty name="width" value="0.1" units="cm"/>
      <inkml:brushProperty name="height" value="0.1" units="cm"/>
      <inkml:brushProperty name="color" value="#FFFC18"/>
    </inkml:brush>
  </inkml:definitions>
  <inkml:trace contextRef="#ctx0" brushRef="#br0">2127 20 4224,'-8'-2'329,"-1"1"-1,1-1 1,0 1-1,0 1 1,-15 0 0,7 1 397,14-1-600,1-1-1,0 1 1,-1 0-1,1-1 1,0 1-1,-1 0 0,1-1 1,0 0-1,0 1 1,-1-1-1,-1-1 1,2 1-50,-1 0 1,1 0 0,0 0-1,-1 1 1,1-1-1,-1 0 1,1 1 0,-1-1-1,1 1 1,-1 0-1,0-1 1,-1 1 0,-70 2 723,0 3 0,-115 23 0,160-24-483,-1-2 0,-53-1 1,-23 1 394,92-1-660,-287 23 432,222-22 19,-147-15-1,-303-10 1956,338 11-6327,158 9 2379,-31-2-2254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29.029"/>
    </inkml:context>
    <inkml:brush xml:id="br0">
      <inkml:brushProperty name="width" value="0.1" units="cm"/>
      <inkml:brushProperty name="height" value="0.1" units="cm"/>
      <inkml:brushProperty name="color" value="#FFFC18"/>
    </inkml:brush>
  </inkml:definitions>
  <inkml:trace contextRef="#ctx0" brushRef="#br0">1692 171 5120,'-2'-1'297,"0"0"1,0 0 0,-1 0-1,1 1 1,0-1-1,0 1 1,-1-1 0,1 1-1,-5 0 459,7-2-523,0 1-1,-1-1 0,1 0 0,0 1 0,-1-1 0,1 1 0,-1-1 0,1 1 1,-1-1-1,0 1 0,0-1 0,0 1 0,0-1 0,0 1 0,0 0 0,0 0 1,0-1-1,0 1 0,-2-1 0,-28-16 1608,23 14-1656,-18-6 605,18 7-653,1-1 0,-1 2 0,0-1 0,0 1 0,-1 1 0,1-1 0,0 1 0,-13 0 0,-25-4 165,-94-14 1198,67 11-1211,5 1-117,-67-9 1045,-221 3 0,120 4-550,99 2-1181,1 8-4349,39 0-1938,23-1 2664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31.135"/>
    </inkml:context>
    <inkml:brush xml:id="br0">
      <inkml:brushProperty name="width" value="0.1" units="cm"/>
      <inkml:brushProperty name="height" value="0.1" units="cm"/>
      <inkml:brushProperty name="color" value="#FFFC18"/>
    </inkml:brush>
  </inkml:definitions>
  <inkml:trace contextRef="#ctx0" brushRef="#br0">2192 97 2560,'-1'0'53,"0"-1"1,1 1-1,-1-1 1,1 1-1,0-1 1,-1 1-1,1-1 1,-1 0-1,1 1 1,0-1-1,-1 1 1,1-1 0,0 0-1,0 1 1,-1-1-1,1 0 1,0-1-1,-4-6 1384,-1 5-366,0 0 0,0 1 0,0 0-1,-6-3 1,7 5-696,1 1-218,0-1 0,0 0-1,1 0 1,-1 0 0,0 0 0,0 0-1,0-1 1,1 1 0,-1-1-1,0 0 1,1 0 0,-1 0 0,1 0-1,-1 0 1,1-1 0,-1 1-1,1-1 1,0 1 0,-4-5 0,3 4-51,0 0 0,0-1 0,0 1 1,0 1-1,0-1 0,-1 0 0,1 1 1,0-1-1,-1 1 0,-5-1 0,-16-7 358,20 7-341,0 1 0,0 0 0,0-1 0,-1 2 0,1-1 0,-1 1 0,-8 0 0,-10-1 210,-192-5 1272,173 6-1557,25 1 17,0 1 0,-31 7 0,-17 2 385,-70-5-434,41 1 266,1 0 140,23-5 26,-99 15 0,138-12-201,-23 3-101,-86 4 0,105-12-131,-60 1 652,-177-22 0,232 16-759,0 3-1,-56 2 0,40 2-2919,0-3-3511,10-2 1953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32.852"/>
    </inkml:context>
    <inkml:brush xml:id="br0">
      <inkml:brushProperty name="width" value="0.1" units="cm"/>
      <inkml:brushProperty name="height" value="0.1" units="cm"/>
      <inkml:brushProperty name="color" value="#FFFC18"/>
    </inkml:brush>
  </inkml:definitions>
  <inkml:trace contextRef="#ctx0" brushRef="#br0">1770 293 5632,'2'-17'2011,"-2"17"-1998,0-1 1,0 1 0,0 0 0,0 0 0,0 0 0,0-1-1,0 1 1,-1 0 0,1 0 0,0-1 0,0 1-1,0 0 1,0 0 0,0 0 0,-1 0 0,1-1-1,0 1 1,0 0 0,0 0 0,-1 0 0,1 0-1,0 0 1,0-1 0,0 1 0,-1 0 0,1 0 0,0 0-1,0 0 1,-1 0 0,1 0 0,0 0 0,0 0-1,-1 0 1,1 0 0,0 0 0,0 0 0,-1 0-1,1 0 1,0 0 0,0 0 0,-1 0 0,1 0-1,0 1 1,0-1 0,0 0 0,-1 0 0,1 0 0,0 0-1,0 0 1,0 1 0,-1-1 0,1 0 0,0 0-1,0 0 1,0 0 0,0 1 0,0-1 0,0 0-1,-1 0 1,1 1 0,-7 13-179,6-12 182,-1-1-1,1 0 1,-1 1 0,0-1 0,1 0 0,-1 0-1,0 0 1,1 0 0,-1-1 0,0 1 0,0 0-1,-3 0 1,4-1 80,0-1 1,0 1-1,0 0 0,0 0 0,0-1 0,1 1 1,-1-1-1,0 1 0,0-1 0,0 1 0,1-1 1,-1 1-1,0-1 0,1 0 0,-1 1 0,0-1 0,1 0 1,-1 0-1,1 1 0,-1-1 0,1 0 0,0 0 1,-1 0-1,1 0 0,0 0 0,-1-1 0,-9-27 1233,7 18-941,0 1-1,0 0 0,-2 0 1,1 1-1,-1-1 1,0 1-1,-11-14 1,9 16-234,0 1 1,-1-1 0,1 1 0,-1 1 0,0-1 0,-1 1 0,1 1 0,-1 0 0,0 0 0,0 0 0,-12-2 0,-11-1 370,-65-6 0,38 7-330,-34-6 106,-121-20 863,164 22-889,-1 2 0,1 2 0,-53 1 0,74 5-211,-167 3 1275,146 1-1157,-94 18 0,34 6-3486,-78 14-8386,108-36 6820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48.900"/>
    </inkml:context>
    <inkml:brush xml:id="br0">
      <inkml:brushProperty name="width" value="0.1" units="cm"/>
      <inkml:brushProperty name="height" value="0.1" units="cm"/>
      <inkml:brushProperty name="color" value="#FFFC18"/>
    </inkml:brush>
  </inkml:definitions>
  <inkml:trace contextRef="#ctx0" brushRef="#br0">691 188 3968,'-1'0'96,"1"-1"1,-1 1-1,1 0 0,-1 0 1,1-1-1,-1 1 0,1 0 1,-1-1-1,1 1 1,-1-1-1,1 1 0,-1-1 1,1 1-1,0-1 0,-1 1 1,1-1-1,0 1 0,-1-1 1,1 1-1,0-1 1,0 1-1,0-1 0,-1 0 1,1 1-1,0-1 0,0 1 1,0-2-1,10-13 1274,-6 10-1321,-1 2 156,-1 0 0,0 0 0,-1 1 0,1-1 0,0 0 0,-1 0 0,0-1 0,0 1 0,0 0 0,0 0-1,0-1 1,0 1 0,-1 0 0,0-1 0,0 1 0,0-1 0,0 1 0,0 0 0,-1-1 0,0-3 0,-1 4-23,-1-1 1,0 1-1,1 0 1,-1 0 0,0 0-1,0 0 1,0 1-1,-5-4 1,-9-2 137,-1 1 0,1 0 0,-1 1 1,0 0-1,0 2 0,-34-4 1,-113 2 999,141 6-1267,-5 0-816,-49 9 0,43-3-2196,-35 13-1,12-3-1424,-6-8 870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49.856"/>
    </inkml:context>
    <inkml:brush xml:id="br0">
      <inkml:brushProperty name="width" value="0.1" units="cm"/>
      <inkml:brushProperty name="height" value="0.1" units="cm"/>
      <inkml:brushProperty name="color" value="#FFFC18"/>
    </inkml:brush>
  </inkml:definitions>
  <inkml:trace contextRef="#ctx0" brushRef="#br0">1438 53 2048,'0'0'13,"-10"-3"237,0 1 0,0 0 0,-15 0 0,23 2 4,0-1 0,0 1 0,0-1 0,1 0 0,-1 1 0,0-1 0,0 0 0,0 0-1,1 0 1,-3-2 0,-18-8 1524,-2 4-346,20 5-1176,-1 0 0,1 1-1,0-1 1,-1 1-1,1 0 1,-1 1-1,-4-1 1,-45-5 1568,-70 9 539,-227 33-1,28 10-1075,108-21-3611,72-9-3044,79-7 1699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56.400"/>
    </inkml:context>
    <inkml:brush xml:id="br0">
      <inkml:brushProperty name="width" value="0.1" units="cm"/>
      <inkml:brushProperty name="height" value="0.1" units="cm"/>
      <inkml:brushProperty name="color" value="#FFFC18"/>
    </inkml:brush>
  </inkml:definitions>
  <inkml:trace contextRef="#ctx0" brushRef="#br0">962 47 3712,'0'0'61,"-1"0"0,1-1 0,0 1 0,0-1 1,-1 1-1,1-1 0,0 1 0,0 0 0,0-1 0,0 1 0,0-1 0,-1 1 1,1-1-1,0 1 0,0-1 0,0 1 0,0-1 0,0 1 0,1-1 0,-1 1 0,0 0 1,0-1-1,0 1 0,0-1 0,2-8 1035,10 0-435,-5 7-53,0 0 0,0 0 0,0 1 0,0 0 0,0 0 0,0 1 0,12 0 0,-17 0-624,1 0 232,0 0-1,1 0 1,-1 0-1,1 0 1,-1-1-1,0 1 1,0-1-1,1 0 1,-1 0-1,7-4 4254,-23 9-3763,12-3-683,0 0 0,0-1 0,0 1 0,0-1 0,0 1 1,-1-1-1,1 0 0,0 1 0,0-1 0,-3 0 0,-20 1 780,-35 6 0,18-1-329,1-4-37,-80-5 1,63 0-204,-110-2-145,-109-5-4029,103 11-2795,72 7 2543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06.854"/>
    </inkml:context>
    <inkml:brush xml:id="br0">
      <inkml:brushProperty name="width" value="0.1" units="cm"/>
      <inkml:brushProperty name="height" value="0.1" units="cm"/>
      <inkml:brushProperty name="color" value="#FFFC18"/>
    </inkml:brush>
  </inkml:definitions>
  <inkml:trace contextRef="#ctx0" brushRef="#br0">686 16 4096,'-1'-2'146,"-1"1"0,1 0 0,-1-1 0,0 1 1,1 0-1,-1 0 0,0 0 0,0 0 0,0 0 0,1 1 0,-1-1 0,0 0 1,0 1-1,0 0 0,0-1 0,0 1 0,0 0 0,0 0 0,-3 0 0,-1 2-236,-10 2 463,1-3 380,0 2 0,0-1 1,1 2-1,-1 0 0,-15 7 0,6-2-184,-42 14 559,37-11-318,-2-1 0,1-2 0,-42 7 0,-69-1-650,45-12-4075,65-3 1089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07.949"/>
    </inkml:context>
    <inkml:brush xml:id="br0">
      <inkml:brushProperty name="width" value="0.1" units="cm"/>
      <inkml:brushProperty name="height" value="0.1" units="cm"/>
      <inkml:brushProperty name="color" value="#FFFC18"/>
    </inkml:brush>
  </inkml:definitions>
  <inkml:trace contextRef="#ctx0" brushRef="#br0">2375 44 4224,'-4'-3'469,"3"2"-408,1 1 1,-1-1-1,1 1 0,-1-1 1,1 1-1,-1-1 0,0 1 1,1 0-1,-1-1 0,0 1 1,1 0-1,-1-1 0,0 1 1,1 0-1,-1 0 0,0-1 1,1 1-1,-1 0 0,0 0 1,0 0-1,1 0 0,-1 0 1,0 0-1,0 0 0,0 1 1,1-1-41,0 0 0,-1 0 1,1 0-1,0 0 0,0 0 1,0 0-1,0 0 0,-1 0 1,1 0-1,0 0 0,0 0 1,0 0-1,-1 0 0,1 0 1,0 0-1,0 0 0,0 0 1,0 0-1,-1 0 0,1 0 1,0 0-1,0 0 0,0-1 1,0 1-1,0 0 0,-1 0 1,1 0-1,0 0 0,0 0 1,0 0-1,0 0 0,0-1 1,0 1-1,-1 0 0,1 0 1,0 0-1,0 0 0,0-1 1,0 1-1,0 0 0,0 0 0,0 0 1,0 0-1,0-1 0,0 1 1,0 0-1,0 0 0,0 0 1,0 0-1,0-1 0,0 1 1,0 0-1,0 0 0,0 0 1,0-1-1,0 1 0,1 0-23,-1 0 0,0-1-1,0 1 1,0 0 0,0 0-1,0-1 1,0 1 0,0 0-1,0-1 1,0 1 0,0 0-1,0 0 1,0-1 0,0 1-1,-1 0 1,1 0 0,0-1-1,0 1 1,0 0 0,0 0-1,0-1 1,-1 1 0,1 0-1,0 0 1,0 0 0,0-1-1,0 1 1,-1 0 0,1 0-1,0 0 1,0 0 0,-1-1-1,1 1 1,0 0 0,0 0-1,-1 0 1,1 0 0,0 0-1,0 0 1,-1 0 0,-1-1 12,-1 1 0,1 0 0,-1-1 0,1 0 0,0 0 0,-1 0 0,1 0 0,-4-2 0,-16-6 742,-24 6 898,-55 4-1,31 1-1070,-96 1 434,81 5-602,3-1 90,58-7-360,-24 0 189,-82-9-1,61 2-155,-136 3 0,113 6-37,-276 21 1703,275-13-1820,42-6 233,1 3 0,-80 20 0,12 1 253,82-19-180,-1-2 0,-54 3 0,-75-6-4583,129-4 721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4:09.663"/>
    </inkml:context>
    <inkml:brush xml:id="br0">
      <inkml:brushProperty name="width" value="0.1" units="cm"/>
      <inkml:brushProperty name="height" value="0.1" units="cm"/>
      <inkml:brushProperty name="color" value="#FFFC18"/>
    </inkml:brush>
  </inkml:definitions>
  <inkml:trace contextRef="#ctx0" brushRef="#br0">1791 9 3968,'-10'-3'614,"-1"1"-1,0 0 1,0 1 0,-1 0-1,1 1 1,-19 2 0,-3-1 850,-12 2-851,0 2 0,0 1 0,-75 22 0,15-3-180,70-19 163,0-2-1,-47 1 1,-72-10 897,20 1-800,-294 34 1712,188-8-4671,102-7-3553,82-6 1985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01.077"/>
    </inkml:context>
    <inkml:brush xml:id="br0">
      <inkml:brushProperty name="width" value="0.1" units="cm"/>
      <inkml:brushProperty name="height" value="0.1" units="cm"/>
      <inkml:brushProperty name="color" value="#FFFC18"/>
    </inkml:brush>
  </inkml:definitions>
  <inkml:trace contextRef="#ctx0" brushRef="#br0">1140 357 3712,'-1'-2'211,"-7"-9"760,8 11-959,0 0 1,0-1 0,0 1-1,-1 0 1,1 0-1,0 0 1,0 0 0,0 0-1,0 0 1,0-1 0,0 1-1,0 0 1,0 0-1,0 0 1,0 0 0,0-1-1,0 1 1,0 0 0,0 0-1,0 0 1,0 0 0,0-1-1,0 1 1,0 0-1,0 0 1,0 0 0,0 0-1,0-1 1,0 1 0,0 0-1,0 0 1,0 0 0,0 0-1,0 0 1,0-1-1,0 1 1,1 0 0,-1 0-1,0 0 1,0 0 0,0 0-1,0 0 1,0-1 0,0 1-1,1 0 1,-1 0-1,0 0 1,0 0 0,0 0-1,0 0 1,1 0 0,-1 0-1,0 0 1,0 0 0,0 0-1,0 0 1,1 0-1,0 0-3,-1-1 0,1 1 0,0-1 0,-1 1 0,1-1 0,0 1 0,-1-1 0,1 0 0,0 1 0,-1-1 0,1 0 0,-1 1 0,1-1 0,-1 0 0,1-1 0,1-2-3,-1 4 3,13-17-25,1 1 0,1 0 1,0 1-1,1 1 0,28-18 0,-42 30 278,-1-1 0,1 1 0,-1-1 0,0 0 0,0 1-1,0-1 1,0 0 0,0 0 0,1-4 0,1 0 490,-4 6-705,0 1 0,0-1-1,0 1 1,0-1 0,0 1 0,0-1 0,0 1 0,0-1-1,0 1 1,0-1 0,0 1 0,0 0 0,-1-1-1,1 1 1,0-1 0,0 1 0,-1-1 0,1 1-1,0 0 1,-1-1 0,1 1 0,0 0 0,-1-1 0,1 1-1,0 0 1,-1-1 0,1 1 0,-1 0 0,-15-10 214,13 8-104,-4-3 20,-1 2 0,1-1 0,-1 1 0,1 0 0,-1 0 0,0 1 0,-14-3 0,2 3 507,-38-1 0,51 2-644,-1 1 1,1-2-1,-1 1 1,0-1-1,-11-5 1,12 5 37,0-1 1,-1 1 0,1 0-1,0 1 1,-13-1 0,-135-11 683,148 12-724,-30-2 240,-56 4 1,35 0-154,-4 0 397,-67-3 929,101-2-719,-39-11-1,12 2-306,23 9-1021,-60-2 0,65 6-1829,0-2 1,0-1 0,-38-8-1,21-6-1180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33.650"/>
    </inkml:context>
    <inkml:brush xml:id="br0">
      <inkml:brushProperty name="width" value="0.1" units="cm"/>
      <inkml:brushProperty name="height" value="0.1" units="cm"/>
      <inkml:brushProperty name="color" value="#FFFC18"/>
    </inkml:brush>
  </inkml:definitions>
  <inkml:trace contextRef="#ctx0" brushRef="#br0">792 146 5376,'-1'-7'547,"-1"-1"0,1 0 1,1 0-1,-1 1 0,2-14 1,0 1 754,-2 20-1246,1-1 0,0 0-1,0 0 1,-1 0-1,1 1 1,0-1-1,-1 0 1,1 1 0,-1-1-1,1 0 1,-1 1-1,1-1 1,-1 0 0,0 1-1,1-1 1,-1 1-1,0-1 1,1 1-1,-1-1 1,0 1 0,1 0-1,-1-1 1,0 1-1,0 0 1,0 0 0,1 0-1,-1-1 1,0 1-1,-1 0 1,-29-2 1546,-130 5 2888,54 1-4519,-112-12-1,61-20-5095,64 8 1131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01.933"/>
    </inkml:context>
    <inkml:brush xml:id="br0">
      <inkml:brushProperty name="width" value="0.1" units="cm"/>
      <inkml:brushProperty name="height" value="0.1" units="cm"/>
      <inkml:brushProperty name="color" value="#FFFC18"/>
    </inkml:brush>
  </inkml:definitions>
  <inkml:trace contextRef="#ctx0" brushRef="#br0">1340 85 3328,'0'0'47,"-1"0"-1,1 0 1,0-1 0,0 1-1,0 0 1,0 0 0,0-1-1,-1 1 1,1 0 0,0-1 0,0 1-1,0 0 1,0-1 0,0 1-1,0 0 1,0-1 0,0 1-1,0 0 1,0-1 0,0 1 0,0 0-1,0-1 1,0 1 0,1 0-1,-1 0 1,0-1 0,0 1-1,0 0 1,1-1 0,9-6 469,4-2 782,-14 9-1214,0 0 0,1 0 1,-1-1-1,0 1 1,0 0-1,0 0 1,0-1-1,0 1 1,0 0-1,0 0 1,0 0-1,0-1 1,0 1-1,0 0 1,0 0-1,0-1 1,0 1-1,0 0 1,0 0-1,0-1 1,0 1-1,0 0 1,0 0-1,-1-1 0,-9-3 828,-16 1-452,8 5-78,0 0-1,0 1 0,0 1 0,0 0 1,-31 13-1,26-8 60,0-2 0,-44 9 0,-245 3 2339,187-15-2296,83-4-502,0-1-1,0-1 1,0-3 0,0-1-1,1-3 1,-65-21 0,43 8-1619,17 5-2945,-66-15 1,52 22 1008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05.416"/>
    </inkml:context>
    <inkml:brush xml:id="br0">
      <inkml:brushProperty name="width" value="0.1" units="cm"/>
      <inkml:brushProperty name="height" value="0.1" units="cm"/>
      <inkml:brushProperty name="color" value="#FFFC18"/>
    </inkml:brush>
  </inkml:definitions>
  <inkml:trace contextRef="#ctx0" brushRef="#br0">17 6 1792,'-5'-6'768,"-1"6"-576,1 11-288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05.884"/>
    </inkml:context>
    <inkml:brush xml:id="br0">
      <inkml:brushProperty name="width" value="0.1" units="cm"/>
      <inkml:brushProperty name="height" value="0.1" units="cm"/>
      <inkml:brushProperty name="color" value="#FFFC18"/>
    </inkml:brush>
  </inkml:definitions>
  <inkml:trace contextRef="#ctx0" brushRef="#br0">1216 101 4608,'5'-4'211,"-1"0"1,1 0 0,0 0-1,0 1 1,0 0-1,0 0 1,0 0-1,1 0 1,0 1-1,-1 0 1,1 0-1,0 1 1,0 0 0,0 0-1,0 0 1,0 0-1,10 1 1,-1 0-436,-14 0 522,-18-15 1345,11 14-1520,1-1 1,-1 1-1,0-1 0,0 2 0,1-1 1,-1 1-1,0-1 0,0 2 1,-11 0-1,-4 0 63,0-1 130,1-1 1,0-1 0,0 0 0,-23-7 0,8 1 223,0 2 0,-61-4 0,-72 9 467,86 2-690,-378-1 1938,344 6-2872,39 2-2573,38-4-778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06.509"/>
    </inkml:context>
    <inkml:brush xml:id="br0">
      <inkml:brushProperty name="width" value="0.1" units="cm"/>
      <inkml:brushProperty name="height" value="0.1" units="cm"/>
      <inkml:brushProperty name="color" value="#FFFC18"/>
    </inkml:brush>
  </inkml:definitions>
  <inkml:trace contextRef="#ctx0" brushRef="#br0">1452 38 5376,'-37'-11'2880,"36"11"-2763,-10-4-853,9 3 778,-1-1-1,0 1 1,0 0 0,0 0-1,0 1 1,0-1 0,-1 0-1,1 1 1,-5 0 0,-5-2 293,-52-5 724,-1 3-1,0 3 1,-87 9 0,-312 2 3338,310-11-4085,55 2-629,-33 0-3408,43-4-3758,29-1 3979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09.340"/>
    </inkml:context>
    <inkml:brush xml:id="br0">
      <inkml:brushProperty name="width" value="0.1" units="cm"/>
      <inkml:brushProperty name="height" value="0.1" units="cm"/>
      <inkml:brushProperty name="color" value="#FFFC18"/>
    </inkml:brush>
  </inkml:definitions>
  <inkml:trace contextRef="#ctx0" brushRef="#br0">731 132 1792,'-1'-1'32,"-1"1"1,1 0-1,0-1 1,-1 1-1,1-1 1,0 1-1,0-1 1,-1 1-1,1-1 1,0 0-1,0 0 1,0 0-1,0 0 1,0 1-1,0-1 0,0 0 1,0-1-1,0 1 1,0 0-1,1 0 1,-1 0-1,1 0 1,-1-1-1,0 1 1,1 0-1,0-1 1,-1 1-1,1 0 1,0-1-1,0 1 1,0 0-1,0-1 0,0-1 1,-1 0 159,1 0 0,0 0 1,-1 0-1,0 0 0,0 0 0,0 0 0,0 1 1,0-1-1,-1 0 0,1 1 0,-1-1 0,0 0 1,1 1-1,-1 0 0,0 0 0,-1-1 0,-3-2 1,3 2 130,-1 0 1,0 1-1,0-1 1,0 1-1,0 0 1,0 0-1,-1 0 1,1 0-1,-1 1 1,-8-2-1,-24 1 1369,-45 3 0,27 0-521,6-1-496,-229-5-1574,247 5-371,20 0 14,-1 0-1,-21-3 0,0-9-1996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10.058"/>
    </inkml:context>
    <inkml:brush xml:id="br0">
      <inkml:brushProperty name="width" value="0.1" units="cm"/>
      <inkml:brushProperty name="height" value="0.1" units="cm"/>
      <inkml:brushProperty name="color" value="#FFFC18"/>
    </inkml:brush>
  </inkml:definitions>
  <inkml:trace contextRef="#ctx0" brushRef="#br0">1270 10 4992,'-7'-2'281,"-1"0"0,0 1 0,0 0 1,0 0-1,0 1 0,0 0 0,0 1 0,0 0 1,0 0-1,-11 3 0,-1 1 147,-1-2-1,0 0 1,-1-1-1,1-1 1,-42-4-1,-76 2 1665,-46-4-925,-148-9 1515,267 16-4785,-98 18 0,101-10-1690,9-4 641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10.496"/>
    </inkml:context>
    <inkml:brush xml:id="br0">
      <inkml:brushProperty name="width" value="0.1" units="cm"/>
      <inkml:brushProperty name="height" value="0.1" units="cm"/>
      <inkml:brushProperty name="color" value="#FFFC18"/>
    </inkml:brush>
  </inkml:definitions>
  <inkml:trace contextRef="#ctx0" brushRef="#br0">1112 187 6784,'-3'-4'326,"0"1"-137,1 0 1,-1 1-1,0-1 1,0 0-1,0 1 0,0 0 1,0-1-1,0 1 1,-1 0-1,1 1 1,-1-1-1,1 1 1,-1-1-1,-7 0 1,-1-1-19,-71-15 2404,28 4-1506,-103-12 0,-62 10 103,55 4-807,140 10-508,-181-20-3778,186 18 2257,-26-7 0,-18-11-1717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23.684"/>
    </inkml:context>
    <inkml:brush xml:id="br0">
      <inkml:brushProperty name="width" value="0.1" units="cm"/>
      <inkml:brushProperty name="height" value="0.1" units="cm"/>
      <inkml:brushProperty name="color" value="#FFFC18"/>
    </inkml:brush>
  </inkml:definitions>
  <inkml:trace contextRef="#ctx0" brushRef="#br0">8456 1714 5632,'-3'-5'6578,"3"5"-6414,-2-17 2378,2-23-2093,0 34 170,1-4-119,0 0 0,1-1 1,0 1-1,1 0 1,4-11-1,-2 10-308,-2 1 0,1-1 0,-1 0 0,-1 0 0,0-1 0,0 1 0,-1-12 0,-1 9 5,0 1-1,0 0 1,-2 0-1,0 0 1,0 0-1,-8-24 1,5 24-69,1 1 0,0-1 0,1 1 0,1-1 0,0 0 0,0-26 0,2-7-48,11-81 0,-6 92-45,17-84 389,-18 101-346,2 0-1,0 0 1,0 0 0,13-21 0,-16 33-80,0-1 0,-1 1 0,1-1 0,-1 0 0,-1 1-1,1-1 1,-1 0 0,-1 0 0,1 0 0,-1 0 0,0 0 0,-1 0 0,1 0 0,-1 0 0,-1 0 0,1 0 0,-6-12 0,-2-22 6,-4-8 381,9 38-337,0-1 0,1 0 0,0 0 0,1 0 0,0 0 0,0-22 0,1 23-15,0 1-1,-1 0 1,-1 0 0,1 0 0,-2 0 0,1 1-1,-1-1 1,-8-12 0,1-1 99,6 12-111,0 0 0,-1 1 1,0-1-1,-1 1 0,0 0 1,-1 1-1,-14-15 0,-10-15-15,17 25 22,-23-19 72,31 29-84,-1 1 0,0 0 1,1 0-1,-1 0 0,0 1 0,-9-1 1,3 0-9,-2 0-7,0 1 0,0 1 0,-23 0 0,18 2-11,-27-4 0,-65-12-112,-93-14 266,173 23-74,-248-37-55,203 38 4,-112 7-1,27 16-19,105-9 7,-78 2 0,-13-7 5,-182 30-1,148-5 6,-34-6-72,-42 6 123,252-28-61,-156 17 49,140-17-44,0-1 0,0-1 1,0-1-1,-45-9 0,-333-76-59,317 73 99,-52-10 69,98 14-154,-20-4 72,-83-11 1,29 17 35,-218 11 1,194-1-91,-15 1 27,-112 11-11,-14 20 165,101-32-256,94-3 113,-63-11 149,31 1-145,-70 5-5,75 0-42,53-1 93,31 4-52,-30-1 0,-390 4-180,342-4 288,77 3-159,-53-10 1,53 6 66,-50-2 0,-317 21-10,271-6-69,-64 8-42,114-8 85,-45 8 11,95-12-19,-3 1-88,-29 9-1,46-11 78,0 0 1,0 0-1,0 1 0,1 0 0,0 1 0,-1-1 0,-9 10 0,4-1 26,0 0 0,1 1 0,0 1 0,1 0 0,-15 27 1,13-15 6,0 1 0,-15 49 0,19-52 35,-19 38 0,-5 12 3,24-52-121,-18 33-1,-3 5 59,1 1 21,-11 30 66,24-48-99,-56 184-168,70-218 191,-2 4 2,1 1 0,0-1 0,-1 27-1,4-37-1,0 0 0,1 0 0,-1 0 0,1 0 0,0 0 0,0 0 0,0 0 0,0 0-1,1 0 1,-1 0 0,1-1 0,0 1 0,0-1 0,1 1 0,-1-1 0,1 0 0,-1 0 0,6 5 0,-2-4-1,0 0 0,0 0 1,0 0-1,0-1 1,1 0-1,-1 0 0,1-1 1,0 1-1,11 1 1,4-1 7,40 1 0,-40-4 15,36 6 1,13 6 2,0-3 0,88-1 0,-100-8-35,10-1 18,101 11-1,169 32 24,-274-35-30,85 4 65,-107-8-52,24-1-9,-33-2 19,55 8 0,201 25-189,-282-32 165,309 23 240,-266-19-321,272 20 71,11 8 0,-209-10 20,354 25 17,-342-30-25,-89-10 34,0-2 1,93 0 0,-75-11-61,143-4 5,45 24 19,-224-13 0,0-1 0,1-1 0,-1-1 0,33-7 0,37 2 42,-44 4 7,213-1-12,-145 5-90,-50-2 56,118-15-1,-106 6 18,145 4 1,-167 5-14,186 5 68,128-15-219,-251 9 198,-83 2-42,0-2-1,0-1 1,69-14 0,-63 6 2,0 2-1,0 2 0,77 1 1,262 5 39,-287-4-269,28 0-939,-48 10-3162,105 23-1,-96-13-1078,-21-6 1076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6:54.619"/>
    </inkml:context>
    <inkml:brush xml:id="br0">
      <inkml:brushProperty name="width" value="0.1" units="cm"/>
      <inkml:brushProperty name="height" value="0.1" units="cm"/>
      <inkml:brushProperty name="color" value="#E71224"/>
    </inkml:brush>
  </inkml:definitions>
  <inkml:trace contextRef="#ctx0" brushRef="#br0">1263 176 6144,'-12'-3'633,"0"0"0,0 1 0,0 0 0,0 0 0,0 2 1,-18 0-1,23-1-623,0 0 1,0 0 0,1-1-1,-1 0 1,0 0 0,-6-3 0,-21-6 687,-56-13 689,81 22-1323,-37-7-187,-68-24 0,89 26 302,-1 0 0,0 2-1,-52-4 1,34 7 811,0 3 0,-82 11 0,52-4-275,-150 0-1136,216-8-150,-1 0 0,1-1-1,0 0 1,-1-1 0,1 0 0,-15-5 0,17 4-475,0 0 1,0-1-1,0 0 0,1 0 1,-8-7-1,-19-17-2751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6:55.860"/>
    </inkml:context>
    <inkml:brush xml:id="br0">
      <inkml:brushProperty name="width" value="0.1" units="cm"/>
      <inkml:brushProperty name="height" value="0.1" units="cm"/>
      <inkml:brushProperty name="color" value="#E71224"/>
    </inkml:brush>
  </inkml:definitions>
  <inkml:trace contextRef="#ctx0" brushRef="#br0">1739 200 5888,'-15'-11'1653,"-11"-7"-197,21 15-1569,1 1 0,-1-1 1,1-1-1,0 1 0,0-1 0,0 1 1,1-1-1,-4-5 0,-10-9 392,-8-9 874,20 20-900,0 1-1,0 0 1,-1 1-1,-12-10 1,6 8-137,-1 0 0,0 1-1,0 0 1,0 1 0,0 1 0,-1 0 0,0 1-1,-28-4 1,-7 4 144,-63 4 1,42 0-203,-400-1 2182,425 2-1845,0 1 0,-60 13-1,-87 29 161,108-23-891,-100 6-3773,172-27 3615,-49 8-3004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9:25.164"/>
    </inkml:context>
    <inkml:brush xml:id="br0">
      <inkml:brushProperty name="width" value="0.1" units="cm"/>
      <inkml:brushProperty name="height" value="0.1" units="cm"/>
      <inkml:brushProperty name="color" value="#FFFC18"/>
    </inkml:brush>
  </inkml:definitions>
  <inkml:trace contextRef="#ctx0" brushRef="#br0">7505 1470 2816,'0'-1'99,"0"1"0,0-1 0,0 0 0,0 0 0,0 1 0,0-1 0,1 0 0,-1 0 0,0 1 0,0-1 0,0 0 0,1 1 0,-1-1 0,0 0 0,1 1 0,-1-1 0,0 0 0,2 0 1,13-22 1260,-7 11-330,50-64 3642,-56 72-4266,-1 1 1,1-1 0,-1 1-1,1-1 1,-1 0 0,-1 0-1,2-5 1324,-2 10-1645,0 0 1,0 0-1,0 1 1,0-1 0,0 0-1,1 0 1,-1 0 0,0 0-1,1 0 1,-1 0-1,0 0 1,1 0 0,0 0-1,-1 0 1,1 0 0,-1-1-1,2 2 1,1-4-6,-1 0-1,1 0 1,0 0 0,-1 0 0,0-1-1,0 1 1,0-1 0,0 0 0,0 0 0,0 0-1,-1 1 1,1-2 0,-1 1 0,0 0 0,0 0-1,1-4 1,1-4 49,-1 1 0,0-1-1,-1 0 1,0-11 0,11-129 671,-1 52-390,-7 54-356,2-35 244,-6 66-249,0-9 118,-1 1 0,-4-28 0,1 16 10,1 1 1,3-64-1,2 35-101,-2 54-62,0-7-3,-1 0 0,0 1 0,-3-16 0,-1 0 60,-1-36 0,5 41 2,-1 0 1,-10-41 0,11 61-37,0 0 0,0 0-1,1-1 1,0-8 0,0 9-22,1 0-1,-2 0 1,1 0 0,0 0-1,-3-6 1,2 1 3,1 9-10,1 1 1,-1-1-1,0 1 0,0-1 0,0 0 1,-1 1-1,1-1 0,0 0 0,0 1 1,0-1-1,0 1 0,-1-1 0,1 0 1,0 1-1,0-1 0,-1 1 0,1-1 1,0 1-1,-1-1 0,1 1 0,-1-1 1,0 0-1,-9-10 64,9 9-73,0 1 0,0 0 1,1 0-1,-1 0 0,0 0 0,0 0 0,0 0 1,0 0-1,0 0 0,-1 0 0,1 0 0,0 1 0,0-1 1,-1 0-1,1 1 0,0-1 0,-1 1 0,1-1 1,0 1-1,-1 0 0,1 0 0,-2-1 0,-37 1 160,-11 0-209,-91 10 0,54 1 351,-32 7 118,109-16-412,0 0 1,1-1-1,-1 0 0,0-1 1,0 0-1,0 0 1,0-1-1,0-1 0,0 0 1,1 0-1,-1-1 1,-18-8-1,10 3 40,0 0 0,0 2 1,0 0-1,-1 1 0,0 1 0,-27-3 1,-125 3 265,109 5-301,-35 3 124,-112 19 0,158-19-118,0-2 0,0-2 0,-77-12-1,-55 0 131,94 12-119,-113-15 0,20-8 249,-31 11-201,44 4-80,-62 3 67,2 21 45,121-7-148,5-1 71,18 0 28,-1-3 0,-92-8 1,-14-6-127,1 0 143,70-7-23,60 7-4,-75-1 0,-176 21 78,228-11-137,1 4 0,-98 16 1,-136 11 92,156-20-8,-67-6-15,160-5-117,-90-11 80,125 8-53,-173-28 28,138 19 55,35 8-51,-1 2 0,-52 3 0,-33-2-12,-167 1 107,251 2-95,-4 1-7,0 2 0,1 1 0,0 2 0,0 2 0,1 2 0,0 1 0,-58 29 0,94-41 4,-17 7 17,1 1 0,1 1 0,-1 0-1,2 1 1,-1 1 0,-26 25 0,20-11-79,1 1 1,1 0 0,-25 44 0,34-49 29,2 0-1,0 0 1,1 1 0,1 0 0,-9 43 0,17-66 33,-6 35-37,-3 50 0,9-73 10,0 0 0,1 0 1,0 1-1,1-1 0,1 0 0,0 0 1,8 20-1,2 4 117,12 56 0,-14-47-65,23 115 11,0 1 33,-18-95-30,-3 2 0,-4 0 0,3 127 0,-12-177 18,-1-3-89,1 1 0,1-1 0,1 1 1,4 20-1,-6-33 19,1 0 0,0 1 0,0-1 0,0 0 0,1 0 1,-1 0-1,1 0 0,0 0 0,0-1 0,0 1 0,0 0 0,0-1 1,0 1-1,1-1 0,-1 0 0,1 0 0,0 0 0,0 0 0,0 0 1,0-1-1,0 1 0,0-1 0,0 0 0,0 0 0,0 0 0,4 1 1,-4-2-8,1 0 1,-1 0 0,1-1-1,-1 1 1,1-1-1,-1 1 1,0-1 0,1 0-1,-1 0 1,0-1 0,1 1-1,4-4 1,38-26 134,-39 26-100,13-11-47,1 2-1,1 0 1,0 2 0,1 0-1,1 2 1,-1 0 0,45-11-1,483-90 38,-166 58 26,104 20-262,12 10 422,-276 23-264,29-1 48,-121-5 72,162 12 0,-165 5-48,172 7 0,76-11 28,-313-6-24,297-20 46,-260 10-9,114 1-36,73-8 27,-155 3-31,146 7 1,41-4 91,156-4-34,-302 2-3,0 0 64,-113 15-150,89 16 1,-29-3 195,-30-3-128,-52-6-89,72 2 0,-95-9-758,0-2 1,0 0-1,-1 0 1,1-2 0,19-6-1,-17 3-1115,0 0 0,0-2 0,0 0 0,-2-1-1,1-1 1,24-20 0,15-17-3073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6:56.425"/>
    </inkml:context>
    <inkml:brush xml:id="br0">
      <inkml:brushProperty name="width" value="0.1" units="cm"/>
      <inkml:brushProperty name="height" value="0.1" units="cm"/>
      <inkml:brushProperty name="color" value="#E71224"/>
    </inkml:brush>
  </inkml:definitions>
  <inkml:trace contextRef="#ctx0" brushRef="#br0">1038 118 5120,'-26'-7'713,"18"5"-439,0 0 0,0 1 0,-1-1 0,1 2 0,-15-1 0,5 1-120,1 0-1,-1-2 1,1 0-1,0-1 1,-1-1 0,1-1-1,1 0 1,-1-1-1,-18-10 1,12 6 773,0 1 0,-1 1 0,0 1 0,-35-6 0,15 7-382,-1 2-1,0 2 1,-54 4 0,69-1-468,-75 6-499,-28 0-2506,80-6 672,3 2-970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6:57.773"/>
    </inkml:context>
    <inkml:brush xml:id="br0">
      <inkml:brushProperty name="width" value="0.1" units="cm"/>
      <inkml:brushProperty name="height" value="0.1" units="cm"/>
      <inkml:brushProperty name="color" value="#E71224"/>
    </inkml:brush>
  </inkml:definitions>
  <inkml:trace contextRef="#ctx0" brushRef="#br0">1600 26 4480,'-6'-4'3988,"-9"3"-2770,9 1-1139,-20-1 369,1 2 0,0 1 0,0 1 0,-26 6 0,24-3-316,-1-2 1,1-1-1,-1-1 1,-29-2-1,55 0-122,-11-1 75,0-1 0,0 0 0,0-1 0,-26-8 0,-15-4-126,36 13 171,0 1 0,0 0 0,-21 3 1,-2-1 25,-126-10 1002,-22 4-1137,131 5 280,-111 14 1,44 6 684,91-13-1512,-42 4-1,64-10-625,0 0 0,-1-1-1,1-1 1,0 0 0,-1-1-1,1 0 1,-13-4-1,-18-11-2553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7:00.308"/>
    </inkml:context>
    <inkml:brush xml:id="br0">
      <inkml:brushProperty name="width" value="0.1" units="cm"/>
      <inkml:brushProperty name="height" value="0.1" units="cm"/>
      <inkml:brushProperty name="color" value="#E71224"/>
    </inkml:brush>
  </inkml:definitions>
  <inkml:trace contextRef="#ctx0" brushRef="#br0">1523 73 2944,'-3'2'361,"3"-2"-319,-1 0 0,1 0 0,-1 0 0,1 0 0,0 0 0,-1 0 0,1 0 0,0 1 0,-1-1 0,1 0 0,0 0 0,-1 0 0,1 1 0,0-1 0,-1 0 0,1 1 0,0-1 0,0 0 0,0 0 0,-1 1 0,1-1 0,0 0 0,0 1 0,0-1 0,-1 0 0,1 1 0,0-1 0,0 1 0,0 0 0,16-11-511,-12 6 807,0 0 0,-1 0 0,0-1 0,0 0 0,0 0-1,0 0 1,-1 0 0,0 0 0,0 0 0,2-9 683,-7 8-117,3 6-898,0 0 1,0-1-1,0 1 0,0 0 1,0 0-1,0-1 0,0 1 1,0 0-1,-1 0 0,1-1 0,0 1 1,0 0-1,0 0 0,0-1 1,-1 1-1,1 0 0,0 0 1,0 0-1,-1-1 0,1 1 1,0 0-1,0 0 0,-1 0 1,1 0-1,0 0 0,-1 0 1,1 0-1,0-1 0,0 1 1,-1 0-1,1 0 0,0 0 1,-1 0-1,1 0 0,0 0 1,0 0-1,-1 0 0,1 1 1,-1-1-1,-65 0 644,-148 2 1357,161 2-1520,-104 19 1,93-9 59,-126 9-1,8-21 495,-90 8 206,126 4-1894,49-10-3367,27 1-2738,32-4 3611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7:08.699"/>
    </inkml:context>
    <inkml:brush xml:id="br0">
      <inkml:brushProperty name="width" value="0.1" units="cm"/>
      <inkml:brushProperty name="height" value="0.1" units="cm"/>
      <inkml:brushProperty name="color" value="#E71224"/>
    </inkml:brush>
  </inkml:definitions>
  <inkml:trace contextRef="#ctx0" brushRef="#br0">3757 111 640,'1'-5'31,"-1"0"-1,1 0 1,0 0-1,0 1 1,1-1 0,-1 0-1,1 0 1,0 1-1,0 0 1,1-1 0,3-5-1,5-8 72,-10 17 4,-1 0-1,1 0 1,-1 0-1,1 1 1,-1-1-1,1 0 0,-1 0 1,0 0-1,0 0 1,1 0-1,-1 0 1,0 0-1,0 0 1,0 0-1,0 0 1,0 0-1,0 0 0,0 1 1,0-1-1,0 0 1,-1 0-1,1 0 1,-1-2-1,0 3 1,1-1 0,-1 0 0,0 1-1,0-1 1,0 1 0,1-1 0,-1 1 0,0-1 0,0 1-1,0 0 1,0-1 0,0 1 0,0 0 0,0 0-1,0 0 1,0 0 0,0 0 0,-1 0 0,-5 0 267,1 1 1,-1-1 0,1 2 0,-1-1-1,-11 5 1,12-4-313,1 0-1,-1-1 1,0 0-1,0 0 1,0 0 0,0 0-1,1-1 1,-13-1-1,1-1 168,-29-8-1,45 9-187,-6 0 96,-1 0 1,1 1-1,0 0 0,0 0 0,0 0 0,-14 3 1,-20 1-158,13-2 441,1 1-1,-39 9 0,-1 0-55,40-8-350,-39 5 203,-84 2 0,4-20 417,6-2 273,33 3-538,106 7-370,-340-9 351,245 10-327,75 2 13,0 0 0,0 2 0,-30 7 0,-13 3 130,-53 3 188,-220 1 1,306-18-325,-25 0 59,0-1 1,-75-13 0,63 4-16,0 2 1,-95 3 0,-52 19 453,94-5 155,-126-8 0,124-2-156,-55 11-938,74-4-4042,68-2 544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7:10.933"/>
    </inkml:context>
    <inkml:brush xml:id="br0">
      <inkml:brushProperty name="width" value="0.1" units="cm"/>
      <inkml:brushProperty name="height" value="0.1" units="cm"/>
      <inkml:brushProperty name="color" value="#E71224"/>
    </inkml:brush>
  </inkml:definitions>
  <inkml:trace contextRef="#ctx0" brushRef="#br0">2150 164 3328,'-1'-2'124,"0"1"1,-1 0-1,1-1 1,-1 1 0,1 0-1,-1 0 1,0 0-1,0 0 1,1 0-1,-1 1 1,0-1-1,0 0 1,0 1-1,0 0 1,1-1-1,-1 1 1,0 0-1,0 0 1,-4 0-1,4-1-49,-1 1 0,1-1-1,0 0 1,0-1 0,-1 1-1,1 0 1,0-1-1,0 1 1,0-1 0,1 1-1,-1-1 1,0 0 0,-2-3-1,-13-11 732,7 9-580,0 1 0,-1 0 0,0 0 0,0 1 0,0 0 0,-1 1 0,-21-5 0,33 9-224,-193-29 1244,53 9-510,104 16-563,-15 0 225,-79-2 562,-69 16-134,88-2-566,-27 2-93,90-6 16,30-3-160,-29 5 0,18-1 265,1-1 0,-49 1 0,-129 12 1440,103-5-853,54-7-806,-154 19-208,195-23-431,-1 1-1,0-2 1,1 1-1,-14-2 1,10-1-1517,0 0-1,-20-6 1,-4-3-1358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7:12.807"/>
    </inkml:context>
    <inkml:brush xml:id="br0">
      <inkml:brushProperty name="width" value="0.1" units="cm"/>
      <inkml:brushProperty name="height" value="0.1" units="cm"/>
      <inkml:brushProperty name="color" value="#E71224"/>
    </inkml:brush>
  </inkml:definitions>
  <inkml:trace contextRef="#ctx0" brushRef="#br0">1091 135 2560,'-5'-3'217,"2"1"-79,0 1 0,-1-1 1,1 1-1,-1-1 0,1 1 0,-1 0 1,0 0-1,-4 0 0,8 0-107,0 0-1,0 0 1,-1 1 0,1-1-1,0 0 1,0 0-1,0 0 1,0 0-1,0 0 1,0 0 0,0 0-1,0 0 1,0 0-1,1-1 1,0-1 3,1-1-1,-1 0 1,1 1 0,0 0-1,0-1 1,0 1 0,0 0-1,1 0 1,0 0 0,4-4-1,-4 4 44,0 0 0,0 0-1,0-1 1,0 1-1,-1-1 1,5-7-1,-7 10 42,0 1-1,0 0 0,0-1 1,1 1-1,-1 0 0,0-1 1,0 1-1,0-1 0,0 1 1,0 0-1,0-1 0,0 1 1,0-1-1,0 1 0,0 0 1,0-1-1,0 1 0,0-1 1,0 1-1,-1 0 0,1-1 1,0 1-1,0-1 0,0 1 1,0 0-1,-1-1 0,1 1 1,0-1-1,-13-4 1129,-25 6-1171,27-1 561,-82 11 490,86-11-1116,-11 0 164,0 0-1,0 1 0,-33 7 1,-15 7 140,52-13-118,-1 0 0,0-1 0,1 0 0,-1-1 0,0-1 0,0 0 0,-16-4 0,-41-18 242,56 20-347,-33-7 472,0 3 0,-63-2 1,-33 14-465,47 10-6043,58-7 1352,-11-3 848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7:14.219"/>
    </inkml:context>
    <inkml:brush xml:id="br0">
      <inkml:brushProperty name="width" value="0.1" units="cm"/>
      <inkml:brushProperty name="height" value="0.1" units="cm"/>
      <inkml:brushProperty name="color" value="#E71224"/>
    </inkml:brush>
  </inkml:definitions>
  <inkml:trace contextRef="#ctx0" brushRef="#br0">1253 65 3328,'-14'0'1061,"11"0"-394,-2-14-598,-1 10 495,1 0-1,-1 1 1,-1-1 0,1 1-1,0 1 1,-11-4-1,-43-9-114,55 14-390,-24-3 280,-1 1 0,1 2 0,-40 2-1,10 1 94,-23-2 435,-107 14-1,37 0 1093,60-8-1411,-41 7-391,6-1-2764,43-5-4330,47-6 3279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7:15.281"/>
    </inkml:context>
    <inkml:brush xml:id="br0">
      <inkml:brushProperty name="width" value="0.1" units="cm"/>
      <inkml:brushProperty name="height" value="0.1" units="cm"/>
      <inkml:brushProperty name="color" value="#E71224"/>
    </inkml:brush>
  </inkml:definitions>
  <inkml:trace contextRef="#ctx0" brushRef="#br0">1846 49 4864,'-2'-4'351,"0"-1"0,-1 0 0,0 1 0,0 0 0,-5-7 0,6 10-240,0-1 0,1 1 1,-1 0-1,0-1 0,0 1 0,0 0 0,0 0 0,0 1 0,0-1 0,0 0 0,0 1 0,0-1 0,0 1 0,0-1 0,0 1 0,-4 0 0,-19-1 143,15 1 226,-1 0 1,0 0-1,0 0 1,-19 5-1,-40 10 523,-12 4-907,14 1 30,-2-4 0,-98 10 1,118-21 524,-83-3 0,108-3-547,-1-2 1,0-1 0,1-1 0,0-1-1,-27-11 1,12 3 118,-2 2 0,0 2-1,0 1 1,-69-4 0,18 9 241,-98 9 1,47-6-2567,54-1-788,15 6-731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5:53.525"/>
    </inkml:context>
    <inkml:brush xml:id="br0">
      <inkml:brushProperty name="width" value="0.1" units="cm"/>
      <inkml:brushProperty name="height" value="0.1" units="cm"/>
      <inkml:brushProperty name="color" value="#E71224"/>
    </inkml:brush>
  </inkml:definitions>
  <inkml:trace contextRef="#ctx0" brushRef="#br0">8885 127 4352,'-10'-5'625,"9"5"-445,-1-1 1,1 0 0,-1 0 0,0 0 0,1 1 0,-1-1-1,0 1 1,0 0 0,1-1 0,-1 1 0,-3 0 1466,5-1-1979,0 0 426,0 1 0,0 0 0,0-1 0,0 1 0,-1 0 0,1-1-1,0 1 1,0-1 0,0 1 0,0 0 0,-1-1 0,1 1 0,0 0-1,0 0 1,-1-1 0,1 1 0,0 0 0,0-1 0,-1 1 0,1 0-1,0 0 1,-1 0 0,1-1 0,0 1 0,-1 0 0,1 0 0,-1 0 0,-15 0 1220,-14 9-333,-9 13-498,32-17-192,-1 0 0,0-1 0,0 0 0,-1 0 0,-16 5 0,21-8-229,-3 1 160,0 0 0,-1 0 0,1-1-1,-1 0 1,1 0 0,-1-1 0,0 0-1,1 0 1,-1-1 0,-14-3-1,-163-63 1225,142 54-1184,0 2 1,-1 3 0,-74-7-1,4 10 85,81 2-182,-85-9 289,31 2-282,-1 4 0,-101 6 0,80 1 149,16 0-1,-182-7 133,21 1-479,162 6 111,2 0-267,-155-7 497,119 0-293,57 3-70,-107 2 137,99 2 8,-182 4 143,183-5-263,-388 18 89,170-7 143,91-8-647,115-2 481,48-1 178,-46 5 0,55-1-249,0-2 1,0-1-1,1-1 1,-1-2-1,-48-8 1,61 7 158,-32 0 1,-3-1-49,-13-1-82,-95 4 0,76 2 29,51 1-49,-41 6 0,42-3-34,-40 0 0,-397-5-139,431 1 179,-74 12 0,86-10 58,0-1 0,1-1 0,-33-4 0,-7 1-353,-9-4 324,-55 1 186,101 4-218,8 1-39,0 0 0,-37 5 0,23-2 221,0 0 9,16 2-155,0 1-1,-36 16 1,26-9 106,21-10-103,0 1-1,0-1 1,1 1-1,-1 1 1,-9 6-1,10-6-42,0 0 0,-1 0 0,0-1 0,0 0 0,-10 3-1,8-3 14,3-1 11,0-1-1,-1 0 0,1-1 0,-1 1 1,1-1-1,-1-1 0,0 1 1,1-2-1,-1 1 0,-8-2 1,-12-3 28,-40-13 0,-10-1-5,38 12-26,-21-4 97,-118-6 1,33 14-339,5-3-470,41 5 1239,-111 3-1058,5 32 1153,175-30-631,0-1 0,0-1 0,-43-4 0,45 1-8,1 1 1,-1 0-1,1 3 0,-37 6 1,-6 6-50,65-14 62,-1 1 0,0-1 0,0 0 1,-12 0-1,14-2-3,1 1 0,0 0 0,-1 1-1,1-1 1,0 1 0,0 0 0,-1 0 0,1 0 0,0 0 0,0 1 0,0 0 0,0-1 0,1 1 0,-5 4 0,-13 7-48,17-11 41,1 0 1,-1 1-1,1-1 1,-1 1-1,1-1 1,-4 5-1,-5 8-7,0 1 0,2 0 0,0 1 0,0 0 0,-9 26 0,-26 94-117,39-115 210,3-8-97,1 0-1,0 0 0,1 1 1,1-1-1,0 1 1,4 23-1,0-19 95,1 0 0,1-1 0,1 1 0,1-1 0,11 19 0,0 2-252,12 28 5,24 77 0,-46-108 226,6 40 0,6 27-102,4-22-28,-23-77 63,0-1-1,0 0 0,0 0 1,0 0-1,0 0 1,1 0-1,-1-1 0,1 1 1,5 3-1,27 18-263,-33-23 258,16 8 60,-1-2 1,1 0-1,0 0 0,1-2 0,-1 0 0,38 4 1,-3 0-69,-11-3 60,0-2 1,0-2 0,44-4 0,-16 1 32,301 16-153,185 29 107,-496-41 47,-6 1 308,96-7 1,81-13-1033,-29 3 1034,-18 8-540,31-4 94,-26-4 51,-65 6 97,-57 4-60,28-3 7,45-4-108,-14 1 103,24-1-46,157 9-1,88 7 564,-142 0-428,152-3-100,-145 14-57,-186-10-16,31 8 226,-37-5-131,133 23 20,37-7-26,47 6 148,-253-29-171,0-1 0,38-2 0,-19-1-44,184-3 72,-77 8 15,-55 1 108,-44-1-58,-44-2-114,0-1 1,0 0-1,0-1 1,-1-1-1,1 0 0,21-5 1,44-14 64,131-18-1,-11 24-111,-179 13 59,0 2 0,0 0 1,-1 2-1,1 0 0,32 10 0,-47-12 33,1 1-1,-1-1 1,1 0-1,0-1 0,12 0 1,-12 0 1,1 0 0,-1 0 1,1 1-1,12 2 0,-8-1-48,1 0 0,0 0-1,0-2 1,22 0 0,-7-1 108,-7 0-53,36-7 1,-27 4-26,67-3-1,-62 6-53,37-6 1,-6 2 175,-53 3-171,0 1 1,22 1-1,-25 1 39,0-1-1,0-1 1,-1 1-1,1-1 0,19-5 1,-22 4-24,0 0 1,0 1-1,11-1 1,-12 2 22,0-1 0,0 1 0,-1-1 1,1-1-1,7-2 0,-9 3 18,0 0 0,0 0 0,0 0 0,1 1 0,-1-1 0,8 1 0,-7 0-12,0 0 0,-1 0 0,1-1-1,0 0 1,5-1 0,47-10-330,-49 10 370,14 0 24,1 1-1,36 2 1,-12 0 8,33-1-462,-80 0 392,0 0 0,1 0 1,-1 0-1,0 0 0,1 0 0,-1-1 1,0 1-1,0 0 0,1 0 1,-1 0-1,0-1 0,0 1 1,0 0-1,1 0 0,-1-1 1,0 1-1,0 0 0,0 0 0,0-1 1,1 1-1,-1 0 0,0-1 1,0 1-1,0 0 0,0-1 1,0 1-1,0 0 0,0-1 0,0 1 1,0-1-1,0-12-447,0 11 252,0-34 167,-1 0 1,-8-47-1,5 50 265,2 0 1,2-59-1,2 34-129,-3 27-126,3-1 0,0 1 1,9-42-1,-7 51 105,2-31 0,-5 37-51,0 0 0,1-1-1,1 1 1,7-22-1,-7 29-35,-1-1 1,-1 1-1,1-1 0,-2 1 0,1-1 1,-1 0-1,-2-12 0,1 7 65,0 0 0,3-16 0,7-22-4,-5 33-77,0-1 1,0-27-1,-4 41 11,1-14 28,-1 0 1,-1 1-1,-1 0 0,-1-1 0,-1 1 0,-9-32 1,7 37-1,0 0 1,-1 0 0,0 1-1,-18-25 1,21 34-5,-1-1-1,0 1 1,1 0 0,-2 1 0,1-1-1,-1 1 1,1 0 0,-1 0-1,0 1 1,-1 0 0,1 0-1,0 0 1,-13-3 0,2 3-70,1 0 1,-1 0 0,0 2-1,0 0 1,0 1-1,-21 3 1,14 0-1350,1 2 0,-1 1 0,1 0 0,-22 11 0,-86 28-8982,56-28 5633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8:03.434"/>
    </inkml:context>
    <inkml:brush xml:id="br0">
      <inkml:brushProperty name="width" value="0.1" units="cm"/>
      <inkml:brushProperty name="height" value="0.1" units="cm"/>
      <inkml:brushProperty name="color" value="#66CC00"/>
    </inkml:brush>
  </inkml:definitions>
  <inkml:trace contextRef="#ctx0" brushRef="#br0">6 6 128,'-5'-6'0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8:45.257"/>
    </inkml:context>
    <inkml:brush xml:id="br0">
      <inkml:brushProperty name="width" value="0.1" units="cm"/>
      <inkml:brushProperty name="height" value="0.1" units="cm"/>
      <inkml:brushProperty name="color" value="#E71224"/>
    </inkml:brush>
  </inkml:definitions>
  <inkml:trace contextRef="#ctx0" brushRef="#br0">3484 2380 2304,'-1'0'41,"1"0"0,-1 0 0,1 0 0,-1 0 0,1 0 0,-1 0 0,1 0 0,-1 0 0,1 0 0,-1 0 0,1 0 0,-1 0 0,1 0 0,0 0 0,-1-1 0,1 1 0,-1 0 0,1 0 0,-1 0 0,1-1 0,0 1 0,-1 0 0,1-1 0,0 1 0,-1 0 0,1-1 0,0 1 0,-1 0 0,1-1 0,0 1 0,0-1 0,-1 1 0,1 0 0,0-1 0,0 1 0,0-1 0,0 1 0,0-1 0,-1 1 0,1-1 0,0 0 0,8-21 1179,-2 7-530,-5 6 416,0 1 0,0-1 1,-1 0-1,-1-17 0,0 0 157,-5-3-415,5 21-617,0 0-1,-1 1 1,1-1-1,-2 1 1,1 0 0,-1 0-1,0 0 1,-1 0-1,1 0 1,-6-6-1,5 6-113,-1 0 0,1 0 1,1 0-1,0 0 0,0-1 0,0 1 0,1-1 0,0 0 0,0 0 0,0-9 0,0-28 72,1 22-149,1 1 0,4-35 0,9 5 49,-9 36-27,6-27 1,-6 0 202,-3 0 1,-1 1 0,-1-1-1,-9-47 1,7 66-250,1-1 1,2 0 0,1 0-1,0 1 1,2-1 0,1 0-1,13-45 1,0 17 24,-10 32-11,0-1 1,-2 1-1,0-1 1,-1 0 0,0-24-1,-13-80 108,4 93-181,2 0 1,2 0 0,3-44-1,7 22 4,3 1-1,30-88 1,-20 76 45,-20 56 14,0 0 1,-1 0-1,0 0 0,0 0 0,-1 0 1,0 0-1,-1 0 0,0-1 0,0 1 1,-1 0-1,-1 1 0,0-1 1,0 0-1,-7-13 0,1 7 32,0 0-1,-14-15 1,12 18-83,0 0 0,-1 1 1,-1 0-1,0 1 0,-1 0 1,0 1-1,0 1 0,-1 0 1,-28-11-1,-4 1-114,-97-23-1,100 34 183,0 1 0,-1 2-1,-49 2 1,-36-4-61,6-2-95,-1 5 0,-184 17 0,264-9 55,-183 21 10,130-12 58,-107 18 30,-102 7 51,10-35-240,259-6 90,-60-14 0,66 10 66,0 1 0,-54-2-1,57 7 19,-53-11 0,54 7-107,-55-2 0,24 6 203,25-1-97,-1 2 1,-58 8-1,64-4-78,0-1 0,-32-1-1,58-2 64,-1 1 0,0-1 0,1 1 0,-1-1 0,1 1 0,-1 0 0,1 1 0,-1-1 0,1 0 0,0 1-1,0 0 1,0 0 0,0 0 0,0 0 0,0 0 0,0 1 0,1-1 0,-1 1 0,1 0 0,0 0 0,-4 5 0,-2 6-5,1 0 0,0 1-1,-8 26 1,3-9-33,-12 41 94,11-34 25,1 0-1,-8 51 1,15-65-138,-2 23 93,2 1-1,1 58 1,-1 18 5,-1 117 368,6-195-440,1-26 43,1-1-1,9 37 1,3 23-144,18 133 84,-16-119 26,-9-46 81,-2-10 13,14 50 0,-15-75-110,0-1 0,1 0 0,0 0 0,1 0-1,1-1 1,0 1 0,15 18 0,14 13 100,53 57 35,-74-88-116,1-1 0,0 0 0,1-1 0,1 0 0,24 8 0,-18-8-11,1-2 0,-1 0 0,37 5 0,77 4 66,-114-14-45,8 0 34,39 4 67,-10-10 4,88-16 0,-8 1-116,-92 14-73,28-2 111,132-27 0,-141 20 47,1 4-1,85-3 1,-89 8-9,59 1 16,-68 2-120,0-1 1,58-11-1,-16-3 81,140-3 0,102 18 232,-167 2 5,-1-1 1173,-170 0-1420,1 1 1,-1-1-1,0 1 1,0-1-1,0 1 1,0 0-1,0 0 1,2 1-1,13 5-195,9 0-1059,-20-5 352,0-1 1,1 1-1,10 1 0,14-1-2195,11 7-865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54.373"/>
    </inkml:context>
    <inkml:brush xml:id="br0">
      <inkml:brushProperty name="width" value="0.1" units="cm"/>
      <inkml:brushProperty name="height" value="0.1" units="cm"/>
      <inkml:brushProperty name="color" value="#66CC00"/>
    </inkml:brush>
  </inkml:definitions>
  <inkml:trace contextRef="#ctx0" brushRef="#br0">4358 203 3584,'-14'-20'1221,"13"19"-1149,1 0 1,-1 0-1,0 0 0,0 1 0,0-1 1,0 0-1,0 0 0,0 1 0,-1-1 1,1 1-1,0-1 0,0 1 0,0 0 1,0-1-1,-1 1 0,1 0 0,0 0 1,0 0-1,-1 0 0,1 0 0,0 0 1,-2 0-1,-31 6 688,32-5-691,-34 5 878,1-2 0,0-1 0,-1-2 0,-65-5 1,52 3-524,0 3 0,-68 10 0,68-5-272,0-2 0,-69-3 0,-102-31 1095,63 5-1145,-158-13 453,283 31-484,-36-12 0,39 10 7,-53-9 0,44 13-65,-139-10-4,9 22 33,142-7-1,0 0 0,-1-2 0,1-1 0,-51-9 0,38 4 85,-322-34 231,201 39 404,-38-1-567,-11 1 37,111 3 66,-130 12 298,72-2-28,-113 9-508,203-10-1593,-76 20 0,30-5-1910,12-9-598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55.882"/>
    </inkml:context>
    <inkml:brush xml:id="br0">
      <inkml:brushProperty name="width" value="0.1" units="cm"/>
      <inkml:brushProperty name="height" value="0.1" units="cm"/>
      <inkml:brushProperty name="color" value="#66CC00"/>
    </inkml:brush>
  </inkml:definitions>
  <inkml:trace contextRef="#ctx0" brushRef="#br0">1145 107 3072,'-5'-12'385,"3"9"-435,1-1 0,-1 0 0,1-1 0,-1 1 0,1 0 1,0 0-1,1 0 0,-1-5 0,-1 5 264,-1 1 1,0-1-1,1 1 1,-1 0-1,0 0 1,-1 0-1,1 0 1,-8-4 0,7 4 31,0 0 0,-1 1 1,1 0-1,-1 0 1,0 0-1,1 1 1,-1 0-1,0 0 1,0 0-1,-7 0 1,-7 0 301,-26 2 1,33 0-475,-15 2 115,1 1 1,0 2-1,0 1 1,-30 11-1,-36 10 1035,-324 44 3000,311-55-4840,-42 4-5355,108-20 2910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56.367"/>
    </inkml:context>
    <inkml:brush xml:id="br0">
      <inkml:brushProperty name="width" value="0.1" units="cm"/>
      <inkml:brushProperty name="height" value="0.1" units="cm"/>
      <inkml:brushProperty name="color" value="#66CC00"/>
    </inkml:brush>
  </inkml:definitions>
  <inkml:trace contextRef="#ctx0" brushRef="#br0">920 39 4608,'-3'-1'146,"0"0"0,0 0 0,1 0 1,-1 1-1,0-1 0,0 1 0,0-1 0,0 1 1,0 0-1,-1 0 0,1 1 0,0-1 0,1 1 1,-1-1-1,0 1 0,-4 1 0,5-1-187,0-1 1,-1 0-1,1 0 0,0 0 0,-1 0 0,1 0 1,-1-1-1,1 1 0,0-1 0,0 1 0,-1-1 1,1 0-1,0 0 0,-4-2 0,-12-4 418,-25-1 1084,0 1 0,-1 2 1,-77 1-1,-133 22 173,248-17-1571,-144 22-703,51-1-2891,50-9 374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56.911"/>
    </inkml:context>
    <inkml:brush xml:id="br0">
      <inkml:brushProperty name="width" value="0.1" units="cm"/>
      <inkml:brushProperty name="height" value="0.1" units="cm"/>
      <inkml:brushProperty name="color" value="#66CC00"/>
    </inkml:brush>
  </inkml:definitions>
  <inkml:trace contextRef="#ctx0" brushRef="#br0">978 67 4736,'-7'-7'480,"5"5"-361,1 1 0,-1-1 0,0 0 0,0 0 0,-1 1 0,1-1 1,0 1-1,0 0 0,-1 0 0,1 0 0,-1 0 0,1 0 0,-1 0 0,-3 0 0,-107-11 591,49 8-186,-202-15 3272,182 14-3178,-134 10 0,96 1-3641,56-3-54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58.777"/>
    </inkml:context>
    <inkml:brush xml:id="br0">
      <inkml:brushProperty name="width" value="0.1" units="cm"/>
      <inkml:brushProperty name="height" value="0.1" units="cm"/>
      <inkml:brushProperty name="color" value="#66CC00"/>
    </inkml:brush>
  </inkml:definitions>
  <inkml:trace contextRef="#ctx0" brushRef="#br0">1701 59 3200,'0'0'1061,"6"-11"-1290,-4 1 1602,1-14 1207,-3 23-2550,0 1-1,0-1 1,-1 0 0,1 1 0,0-1 0,0 1 0,0-1-1,-1 1 1,1-1 0,0 0 0,0 1 0,-1-1-1,1 1 1,0-1 0,-1 1 0,1 0 0,-1-1-1,1 1 1,-1-1 0,1 1 0,-1 0 0,1-1-1,-1 1 1,1 0 0,-1 0 0,1-1 0,-1 1-1,0 0 1,1 0 0,-1 0 0,1 0 0,-1 0-1,0-1 1,1 1 0,-1 0 0,0 1 0,-1-1-8,0 1 1,0 0-1,1-1 0,-1 1 1,0 0-1,0 0 1,1 0-1,-1 0 1,1 1-1,-1-1 0,1 0 1,0 1-1,-1-1 1,1 1-1,0-1 1,-1 3-1,-5 4 45,-6 6 142,0-1 0,-1 0 1,-24 16-1,29-23-56,0-1 1,0-1-1,0 0 1,0 0-1,-1-1 1,1 0-1,-1 0 1,-16 1-1,-324 25 1282,333-29-1341,-24 0 225,-43 5-1,33 0 36,-1-3 1,1-2 0,-96-12-1,30-7 557,56 8-710,-122-6-1,145 17-1611,0 2-1,-66 12 1,29 0-1597,1-6-352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0:07.606"/>
    </inkml:context>
    <inkml:brush xml:id="br0">
      <inkml:brushProperty name="width" value="0.1" units="cm"/>
      <inkml:brushProperty name="height" value="0.1" units="cm"/>
      <inkml:brushProperty name="color" value="#66CC00"/>
    </inkml:brush>
  </inkml:definitions>
  <inkml:trace contextRef="#ctx0" brushRef="#br0">1043 34 2304,'-3'-2'289,"2"2"-207,-1 0 1,1-1-1,0 1 0,0-1 1,0 0-1,0 1 0,0-1 0,0 0 1,0 0-1,0 1 0,0-1 1,0 0-1,0 0 0,1 0 1,-1 0-1,-1-4 1821,0 6-1748,0-1 0,1 0 1,-1 1-1,0-1 0,1 0 0,-1 0 0,0 0 0,1 0 0,-1 0 0,0-1 1,1 1-1,-1 0 0,0-1 0,1 1 0,-1-1 0,1 0 0,-1 1 0,1-1 1,-1 0-1,-1-1 0,1 1-86,0-1 0,0 1-1,-1 0 1,1 1 0,0-1 0,-1 0 0,1 0 0,-4 1-1,-22-1 272,-4 1 505,0 1 0,-54 8 0,-48 11 582,15-2-603,41-3-325,1-4 1,-93 1-1,101-8-2323,44-1-733,-38-2 0,15-9-675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0:09.477"/>
    </inkml:context>
    <inkml:brush xml:id="br0">
      <inkml:brushProperty name="width" value="0.1" units="cm"/>
      <inkml:brushProperty name="height" value="0.1" units="cm"/>
      <inkml:brushProperty name="color" value="#66CC00"/>
    </inkml:brush>
  </inkml:definitions>
  <inkml:trace contextRef="#ctx0" brushRef="#br0">5696 206 3200,'0'0'66,"-1"-1"0,1 1-1,-1-1 1,0 0 0,1 1 0,0-1 0,-1 0 0,1 0 0,-1 1 0,1-1-1,0 0 1,0 0 0,-1 1 0,1-1 0,0 0 0,0 0 0,0 0-1,0 0 1,0-1 0,0 1 6,1-1 1,0 1-1,-1-1 0,1 1 0,0 0 1,0 0-1,0-1 0,0 1 0,0 0 1,3-2 1145,-10-6 1380,2 9-2327,1 0-1,-1 0 1,0 0 0,0 0 0,0 1 0,0-1-1,1 1 1,-1 0 0,0 1 0,1-1 0,-1 0-1,-3 3 1,-11 3 454,-1-2-298,0-1 1,0 0-1,-1-2 0,-32 1 1,17-5-625,-60-9 1,43 3 165,-62-12 302,98 16-232,0 2 0,0 0 0,0 1 0,0 0 0,-17 3 0,-80 13 228,39-3-37,-286 15-236,106-16-20,92 14-206,39-6 282,6-1-1,32-3 108,-145 4 0,165-19-461,-104-14 0,101 5 254,36 6 59,-62-14 0,-57-21 290,128 32-306,1 0 0,-1 1 0,-1 2 0,1 0 0,0 1 0,-29 2 1,-156 22 105,18-1-166,114-13-1,-101 4 301,66-10 62,-109-4-73,-65-37 34,108 16 293,76 12-223,-373-65 591,216 43-772,-7-2-2268,143 11-288,-15-4-1722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8:07.836"/>
    </inkml:context>
    <inkml:brush xml:id="br0">
      <inkml:brushProperty name="width" value="0.1" units="cm"/>
      <inkml:brushProperty name="height" value="0.1" units="cm"/>
      <inkml:brushProperty name="color" value="#66CC00"/>
    </inkml:brush>
  </inkml:definitions>
  <inkml:trace contextRef="#ctx0" brushRef="#br0">4284 182 2944,'0'0'47,"-1"1"-1,0-1 1,1 0 0,-1 1-1,1-1 1,-1 0 0,1 1-1,-1-1 1,1 1 0,0-1-1,-1 1 1,1-1 0,-1 1-1,1-1 1,0 1 0,-1-1-1,1 1 1,0 0 0,0-1-1,0 1 1,-1-1 0,1 1-1,0 0 1,0-1 0,0 1-1,0 0 1,0-1 0,0 1-1,0 0 1,0-1 0,0 1-1,1-1 1,-1 1 0,0 0-1,0-1 1,0 1 0,1-1-1,-1 1 1,1 0 0,-1 0 3,1-1 1,-1 0 0,1 0 0,-1 1 0,0-1 0,1 0 0,-1 0 0,1 0 0,-1 1 0,1-1 0,-1 0 0,1 0-1,-1 0 1,1 0 0,-1 0 0,1 0 0,-1 0 0,2 0 0,0 0 139,8 3 465,0 0 0,0 1 1,-1 1-1,1-1 0,-1 2 1,0-1-1,14 13 0,-22-18-567,0 1 0,0-1-1,0 0 1,0 1 0,0-1-1,0 0 1,0 0 0,0 1-1,0-1 1,0 0 0,1 0 0,0 0-1,-2 0 0,1 0 0,-1-1 0,0 1 0,1 0-1,-1 0 1,1 0 0,-1 0 0,1 0 0,-1 0 0,0 0 0,1 0-1,-1 0 1,1 1 0,-1-1 0,1 0 0,-1 0 0,0 0 0,1 0-1,-1 1 1,0-1 0,1 0 0,-1 0 0,1 1 0,-1-1-1,0 0 1,0 0 0,1 1 0,-1-1 0,0 0 0,1 1 0,-1-1-1,0 1 1,0-1 0,0 0 0,1 1 0,-4 0 34,0 0 0,1 0 0,-1-1 0,0 1 0,1-1 0,-1 0 1,0 1-1,0-1 0,0-1 0,-2 1 0,0 0 51,-7 0 25,-25 0 685,0-1 0,-72-11-1,92 9-645,0 1 0,-33 1 0,31 1-43,-34-4 0,-37-14 454,42 8 32,-83-7 0,-101-9-228,151 14-395,39 6 117,1 2 1,-1 1 0,0 2 0,-51 6 0,-85 10-142,-21 0 269,150-14-136,0-2-1,-54-9 1,27 2-51,-108 2 1,120 6-304,-107-2 517,123 0-86,-73-14 1,86 9-252,6 2 14,0-1 0,0-2 0,-38-15 0,38 11 36,-1 1 1,0 2 0,0 1 0,-1 1-1,-40-4 1,15 5-42,-114-7 0,7 13-69,144 1 83,0 2-1,1-1 1,-1 2 0,-30 10 0,-6 2-14,27-12 4,0 0 0,0-2 0,-46-2-1,33-1 4,13-1-14,0-1 0,0-1-1,-38-11 1,2 1 14,39 9 2,-6-2-26,1 2 0,-54-2 0,-57 7-191,137 0 205,-1 1 1,0-1-1,0 1 1,0 0 0,0 0-1,1 0 1,-1 0 0,1 1-1,-1 0 1,1 0 0,-1 0-1,1 1 1,0-1 0,-5 5-1,4-3-2,1 1-1,-1 0 1,1 0-1,0 0 1,0 1-1,0-1 0,1 1 1,0 0-1,-5 12 1,2-3 16,-15 24 0,14-28 10,1-1 0,1 1 0,-9 23 1,9 4-172,2-26 183,2-1 0,-1 1 0,1 0-1,1 18 1,0-16-10,1-13-9,-1 1 0,0 0 0,1 0 0,-1 0 0,1-1-1,-1 1 1,1 0 0,0-1 0,0 1 0,2 3 0,-2-4-18,0 1 0,0-1-1,-1 1 1,1 0 0,0-1 0,0 1-1,-1 0 1,1 0 0,-1-1 0,1 5 0,-1 2 27,0 1 0,0-1 1,-1 1-1,0-1 0,-1 1 1,0-1-1,-3 9 0,-5 10-53,2 1-1,0 0 1,2 0-1,1 1 1,2 0-1,-1 47 1,1 3 129,0-49-103,2 0-1,4 42 0,2-46 15,1 1-1,1-1 0,12 30 1,-9-30-9,1-1 1,17 29 0,-13-25 169,-15-28-172,1 1 0,-1-1 1,1 0-1,-1 1 0,0-1 1,1 1-1,-1-1 1,0 1-1,0-1 0,0 1 1,0-1-1,0 3 0,-1-3-1,1 1-1,0-1 0,0 1 0,0-1 0,0 0 1,0 1-1,0-1 0,1 0 0,-1 1 0,0-1 0,1 0 1,-1 1-1,1-1 0,-1 0 0,2 2 0,3 4 3,1 0 0,0 0 0,0-1 0,0 0 0,1 0 0,0-1 0,0 0 0,1 0 0,-1 0 0,1-1 0,10 4 0,-10-5 1,0 0 1,1-1-1,-1 0 0,1 0 0,0-1 0,-1 0 0,1-1 1,10 0-1,-2-1-16,0-1 0,0-1 0,0 0 0,0-2 1,20-7-1,-12 4 51,29-5 1,0 4-78,0 3 0,64 1 0,-69 7 29,0 3 0,89 20-1,-111-19 50,2-2-10,0-1 0,0-2 0,35-2-1,-9-1-101,134 11 166,-129-5-120,-1 2 0,71 16 0,-93-15 95,-13-3-58,0-1 1,36 1 0,-41-3-48,-1 0 0,32 8-1,-32-5 1,0 0 0,31 0 1,59 1 91,109 18 0,-213-22-53,121 7 0,-93-6 56,-1-1-1,57-7 1,62-19-245,-46 7 211,-98 17-20,31-5 21,61-1 0,-70 6-24,0 1 0,0 2 1,0 0-1,0 2 0,42 12 0,-56-13 12,0-1 0,-1 0-1,1-1 1,0 0 0,0-1 0,14-2 0,12 1-124,-17-1 106,-1 0 1,37-9-1,-1 0-107,-4 4-8,-4-2 122,1 3 0,0 2 0,52 4 0,-51 1-6,-26 0 6,36 4 0,-48-3-44,1-1 0,-1-1 0,1 0 0,-1-1 0,1 0 0,-1-1 0,19-5 0,64-12 44,-59 13 0,13-2-80,98-3 0,-56 4 190,2 0-337,-94 7 232,0 0 1,0 0-1,-1 0 1,1 0-1,0 0 0,-1-1 1,1 1-1,0 0 1,0 0-1,-1 0 0,1-1 1,0 1-1,-1 0 1,1-1-1,-1 1 1,1-1-1,-1 1 0,1-1 1,0 1-1,-1-1 1,1 1-1,-1-1 0,0 1 1,1-1-1,-1 1 1,1-1-1,-1 0 0,0 1 1,0-1-1,1 0 1,-1 1-1,0-1 1,0 0-1,0 0 0,0 1 1,0-2-1,-2-20-24,0 16-15,-1 0 1,0-1-1,0 1 0,-6-8 0,-7-14 182,5 6-131,7 14-9,0 1 0,1-1-1,0 0 1,0 0-1,0 0 1,1-1-1,0 1 1,-1-16-1,4 10-21,0 1-1,1 0 1,5-18-1,-3 18-1,-2 1 0,0-1 0,1-18 0,3-122 133,-1 113-112,0-26 43,-1 1-71,13-83 0,-13 122 21,-3 17-3,0-1-1,0 1 0,-2-15 1,1 21 4,-1 1 0,1-1 0,0 1 0,-1 0 1,1-1-1,-1 1 0,0 0 0,0 0 1,0-1-1,0 1 0,0 0 0,0 0 1,-1 0-1,1 0 0,-1 1 0,1-1 0,-1 0 1,-4-3-1,3 5 4,0-1 0,0 0 1,0 1-1,-1 0 0,1-1 0,0 1 0,0 1 1,-1-1-1,-2 1 0,-6 0 2,-315-20-2561,268 14 1875,-50-1-3907,-40-4-1949,40-11 1289,-8-9 1499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4:16.204"/>
    </inkml:context>
    <inkml:brush xml:id="br0">
      <inkml:brushProperty name="width" value="0.1" units="cm"/>
      <inkml:brushProperty name="height" value="0.1" units="cm"/>
      <inkml:brushProperty name="color" value="#E71224"/>
    </inkml:brush>
  </inkml:definitions>
  <inkml:trace contextRef="#ctx0" brushRef="#br0">90 150 2048,'-1'0'26,"1"0"0,0 0 1,0 0-1,0 0 0,-1 0 0,1 0 1,0 0-1,0 0 0,0 0 0,-1-1 1,1 1-1,0 0 0,0 0 0,0 0 1,-1 0-1,1 0 0,0 0 0,0 0 1,0-1-1,0 1 0,0 0 0,-1 0 1,1 0-1,0 0 0,0-1 0,0 1 1,0 0-1,0 0 0,0 0 1,0 0-1,0-1 0,0 1 0,0 0 1,-1 0-1,1-1 0,2-10 469,10-14-319,-10 19-219,-1 5 84,-1 0-1,1-1 0,-1 1 0,1 0 1,-1 0-1,1 0 0,-1-1 1,1 1-1,0 0 0,0 0 1,0 0-1,0 0 0,0 0 1,0 1-1,0-1 0,0 0 1,0 0-1,0 1 0,0-1 1,0 0-1,0 1 0,1-1 1,1 0-1,-2 2 51,0-1 0,0 1 0,0-1 0,1 1 0,-1-1 0,0 1 0,0-1 0,0 1 0,0 0 0,0 0 0,0 0 0,0-1 0,-1 1 0,1 0 0,0 0 0,0 0 0,-1 0 0,1 0 0,-1 1 0,1-1 0,-1 0 0,1 0 0,-1 0 0,1 3 0,4 9 553,-3-4-301,2 0 0,-1 0 0,8 13-1,-10-21-321,-1 0-1,1 1 1,0-1-1,0 1 0,0-1 1,0 0-1,0 0 0,1 1 1,-1-1-1,0 0 0,1 0 1,-1 0-1,0-1 0,1 1 1,-1 0-1,1 0 1,-1-1-1,1 1 0,0-1 1,-1 1-1,1-1 0,-1 0 1,1 0-1,0 1 0,-1-1 1,4-1-1,-4 1-46,0 0 0,1-1 0,-1 1 0,0 0 0,0-1 0,0 1 0,1-1 0,-1 0 0,0 1 0,0-1 0,0 0 0,0 0 0,0 0 0,0 0 0,0 0 0,0 0 0,0 0 0,-1 0 0,1 0 1,0 0-1,0-2 0,0 0-40,0 0 0,0 0 1,0 0-1,0 0 0,-1-1 1,0 1-1,1 0 0,-2-6 1,1 2 16,-1 1 1,0-1-1,0 1 0,-1-1 1,0 1-1,0 0 0,0-1 1,-5-7-1,1 6 130,0 0 0,0 0 0,-1 0 0,-14-12 0,19 18 0,-1 0-1,0 0 1,0 0 0,0 1-1,0-1 1,0 1 0,-7-3-1,8 4-29,1 0-1,-1 0 1,0-1-1,1 1 0,-1 0 1,0 0-1,1 0 1,-1 1-1,1-1 0,-1 0 1,0 1-1,1-1 0,-1 1 1,1-1-1,-1 1 1,1 0-1,-3 1 0,2 0-20,-1 1 0,1-1 0,0 1 0,0 0 0,0 0 0,0-1 0,0 1 0,0 1 0,1-1 0,0 0 0,-1 0 0,1 1 0,0-1 0,1 0 0,-1 1 0,1-1 0,-1 8 0,1-9-19,0 1 0,0 0 0,1 0 0,-1 0-1,1 0 1,-1-1 0,1 1 0,0 0-1,0 0 1,1 2 0,-1-4 0,0 1 0,0-1 0,0 0 0,0 0 0,0 0 0,0 1 0,0-1 0,0 0 1,0-1-1,0 1 0,1 0 0,-1 0 0,0 0 0,1-1 0,-1 1 0,0-1 0,1 1 0,-1-1 0,3 1 0,-2-1-29,1 1 0,-1-1 0,0 0 0,1 0 0,-1 0 0,1 0 0,-1-1 0,0 1 0,1-1 0,-1 0 0,0 1 0,1-1 0,-1 0 0,0 0 0,0 0 0,0-1 0,0 1 0,0 0 0,0-1 0,0 1 0,0-1 0,-1 0 0,1 0 0,-1 1 0,1-1 0,-1 0 0,0 0 0,1-1 0,-1 1 0,0 0 0,0-3 0,0 4 15,-1 0-1,0 0 0,0 0 1,0 0-1,0 0 0,0 0 1,0 0-1,0 1 0,-1-1 1,1 0-1,0 0 0,0 0 1,-1 0-1,1 0 0,-1 0 1,1 1-1,-1-1 0,1 0 1,-1 0-1,1 1 0,-1-1 1,0 0-1,1 1 0,-1-1 1,0 0-1,1 1 0,-1-1 1,0 1-1,0-1 0,0 1 1,0 0-1,1-1 0,-1 1 1,0 0-1,0 0 0,-2-1 1,-1 0 62,0 0 1,0 0 0,0 0 0,-1 0-1,1 1 1,-9-1 0,10 2-18,0 0 0,0 0-1,0 0 1,0 0 0,-1 0 0,2 1 0,-1-1-1,0 1 1,0 0 0,0 0 0,1 0 0,-1 0-1,1 0 1,0 0 0,0 1 0,-1-1 0,1 1-1,1 0 1,-1-1 0,0 1 0,1 0 0,-1 0-1,0 4 1,0-2-25,1-1 0,-1 1 0,1-1 0,0 1 0,1 0 0,-1-1 0,1 1 0,0 0 0,0-1 0,0 1 0,1 0 0,-1 0 0,1-1 0,0 1 0,3 6 0,-3-10-2,-1 0 1,0 0-1,0 0 1,1-1-1,-1 1 1,1 0-1,-1 0 1,1-1-1,-1 1 1,1 0 0,-1-1-1,1 1 1,0-1-1,-1 1 1,1-1-1,0 1 1,-1-1-1,1 1 1,0-1-1,0 0 1,-1 1-1,1-1 1,0 0-1,0 0 1,0 1 0,0-1-1,-1 0 1,1 0-1,0 0 1,0 0-1,0 0 1,0 0-1,1-1 1,-1 1-15,0-1-1,0 1 1,0-1 0,-1 1 0,1-1 0,0 0-1,0 1 1,0-1 0,-1 0 0,1 0-1,0 1 1,-1-1 0,1 0 0,-1 0 0,1 0-1,-1 0 1,1 0 0,-1 0 0,0 0-1,1 0 1,-1 0 0,0 0 0,0 0 0,0 0-1,0 0 1,0-1 0,1 0-31,-1 0 1,0 0-1,0 0 1,-1 0-1,1 1 1,0-1-1,-1 0 0,1 0 1,-1 0-1,1 1 1,-1-1-1,0 0 1,0 1-1,0-1 0,0 0 1,0 1-1,0-1 1,0 1-1,0 0 1,-1-1-1,1 1 1,-3-2-1,2 2 48,1 1 1,-1 0-1,1-1 0,-1 1 1,1 0-1,-1 0 1,1-1-1,-1 1 0,1 0 1,-1 1-1,0-1 1,1 0-1,-1 0 0,1 1 1,-1-1-1,1 1 0,-1-1 1,1 1-1,-1 0 1,1-1-1,0 1 0,-1 0 1,1 0-1,0 0 0,0 0 1,0 0-1,-2 2 1,1 0 46,0 0 0,-1 0 0,1 0 0,0 0 0,1 1 0,-1-1 0,1 1 0,-1-1 1,1 1-1,0 0 0,0 0 0,1-1 0,-1 1 0,1 0 0,0 6 0,0-8-57,-1 1-1,1-1 0,1 0 0,-1 0 1,0 0-1,0 0 0,1 0 1,-1 1-1,1-1 0,0 0 1,0 0-1,-1 0 0,1 0 0,1-1 1,-1 1-1,0 0 0,0 0 1,1-1-1,-1 1 0,1 0 1,-1-1-1,1 1 0,0-1 0,-1 0 1,1 0-1,0 0 0,0 0 1,3 2-1,-3-3-8,-1 0-1,1 0 1,-1 0 0,0 0 0,1 0 0,-1 0-1,1 0 1,-1 0 0,0-1 0,1 1 0,-1-1-1,0 1 1,1-1 0,-1 1 0,0-1-1,0 0 1,1 1 0,-1-1 0,0 0 0,0 0-1,0 0 1,0 0 0,0 0 0,0 0-1,0 0 1,-1 0 0,1-1 0,0 1 0,-1 0-1,1 0 1,0-1 0,-1 1 0,0 0 0,1-1-1,-1-1 1,2-2 4,-1 0-1,0 0 1,0 0-1,0 0 1,-1 0-1,0-1 1,0 1-1,-1-7 1,0 9 30,0 0 1,0 0 0,0 0-1,0 1 1,-1-1 0,1 0-1,-1 1 1,1-1 0,-1 1-1,0 0 1,0 0 0,0-1-1,-1 1 1,1 0 0,-5-2-1,6 2 28,-1 1-1,0 0 1,0 0-1,0 0 1,0 0-1,0 1 1,0-1-1,0 0 1,0 1-1,0 0 1,0-1-1,0 1 1,0 0 0,0 0-1,0 0 1,0 0-1,0 0 1,0 1-1,0-1 1,0 1-1,0-1 1,-4 2-1,5-1-62,0 0 0,0 1-1,0-1 1,0 0 0,0 0-1,0 1 1,0-1 0,1 0 0,-1 1-1,0-1 1,1 1 0,-1-1-1,0 2 1,1-2-101,0 0 1,-1 0-1,1-1 1,0 1-1,0 0 0,0 0 1,0 0-1,0-1 1,-1 1-1,1 0 0,1 0 1,-1 0-1,0-1 1,0 1-1,0 0 0,0 0 1,0 0-1,1-1 1,-1 1-1,0 0 0,1 0 1,-1-1-1,1 1 1,0 1-1,13-1-3214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4:18.520"/>
    </inkml:context>
    <inkml:brush xml:id="br0">
      <inkml:brushProperty name="width" value="0.1" units="cm"/>
      <inkml:brushProperty name="height" value="0.1" units="cm"/>
      <inkml:brushProperty name="color" value="#E71224"/>
    </inkml:brush>
  </inkml:definitions>
  <inkml:trace contextRef="#ctx0" brushRef="#br0">104 116 1280,'-2'0'18,"1"0"0,0 0 0,0-1 0,0 1 0,0 0 0,0 0 0,0-1 1,0 1-1,0 0 0,0-1 0,0 1 0,0-1 0,0 0 0,0 1 0,0-1 0,0 0 0,1 1 0,-1-1 0,0 0 0,0 0 0,1 0 1,-1 1-1,0-1 0,1 0 0,-1 0 0,1 0 0,-1-2 0,-1-2-26,1 0 0,0-1-1,-1 1 1,1-8 0,-1-3 546,1 7-243,1 6-148,0 1-1,0 0 0,-1 0 1,1-1-1,0 1 0,-1 0 1,1 0-1,-1 0 1,0 0-1,0 0 0,0 0 1,0 0-1,0 0 0,0 0 1,-1 0-1,-1-3 1,2 5-93,0 0 1,1 0-1,-1 0 1,1 0 0,-1 1-1,1-1 1,-1 0-1,1 0 1,-1 0 0,1 0-1,-1 1 1,1-1-1,-1 0 1,1 1 0,-1-1-1,1 0 1,-1 1-1,1-1 1,0 0 0,-1 1-1,1-1 1,0 1-1,-1-1 1,1 1 0,0-1-1,-1 1 1,1-1-1,0 1 1,0-1 0,0 1-1,-1-1 1,1 1-1,0-1 1,0 2 0,-6 20 510,6-22-546,-27 133 1165,25-121-1096,-1 0-1,2 0 0,-1 17 0,2-23-64,0 0 1,1-1-1,-1 1 0,1 0 0,0-1 1,1 1-1,-1-1 0,1 1 0,4 6 1,-6-11-18,1 0 1,-1 0 0,1 0 0,-1 0 0,1 0-1,-1 0 1,1-1 0,0 1 0,0 0-1,-1 0 1,1-1 0,0 1 0,0 0-1,0-1 1,0 1 0,0-1 0,0 1-1,0-1 1,1 1 0,-1-1-3,-1 0 0,1 0 0,0 0 0,0 0 1,0-1-1,-1 1 0,1 0 0,0 0 0,0-1 0,-1 1 0,1 0 1,0-1-1,-1 1 0,1 0 0,0-1 0,-1 1 0,1-1 0,-1 0 1,2 0-1,1-3 6,0-1-1,0 1 1,0-1 0,0 0 0,2-8 0,0 1 29,-1-1-1,0 1 1,-1-1 0,0 0-1,-1 1 1,-1-1 0,0 0-1,-1 0 1,0 0 0,-1-1-1,-4-20 1,4 31 6,1 1-1,-1 0 1,0 0-1,0 0 1,0 0-1,0 0 0,0 0 1,0 0-1,0 0 1,-3-3-1,3 5-29,1 0-1,-1-1 0,1 1 1,-1 0-1,0-1 0,1 1 1,-1 0-1,0 0 0,1-1 0,-1 1 1,0 0-1,1 0 0,-1 0 1,1 0-1,-1 0 0,0 0 1,0 0-1,1 0 0,-1 0 0,1 0 1,-1 1-1,0-1 0,1 0 1,-1 0-1,0 1 0,1-1 0,-1 0 1,1 1-1,-1-1 0,1 0 1,-1 1-1,1-1 0,-1 1 1,1-1-1,-1 1 0,1-1 0,-1 1 1,1-1-1,-1 2 0,-3 3 21,1 0-1,0 1 1,0-1-1,0 1 0,0 0 1,1 0-1,0 0 1,-2 8-1,-6 51 216,10-61-219,-1 0 0,1 0-1,0 0 1,1 0 0,-1 0 0,1 0-1,-1 0 1,1 0 0,0 0-1,1 0 1,-1 0 0,1 0-1,-1-1 1,1 1 0,1 0 0,-1-1-1,0 0 1,1 1 0,-1-1-1,1 0 1,0 0 0,0-1 0,0 1-1,1-1 1,-1 1 0,1-1-1,-1 0 1,1 0 0,0-1-1,-1 1 1,1-1 0,6 2 0,-8-3-65,-1 0 1,1 0-1,0 0 1,-1 0-1,1 0 1,0-1-1,0 1 1,-1-1 0,1 1-1,0-1 1,-1 0-1,1 1 1,-1-1-1,1 0 1,-1 0-1,1 0 1,-1 0-1,0 0 1,1 0-1,-1-1 1,0 1 0,0 0-1,0-1 1,0 1-1,0-1 1,0 1-1,0-3 1,1 2 14,-1 0 1,0 0-1,-1 0 1,1-1-1,0 1 1,-1 0-1,1-1 1,-1 1-1,0-1 1,1 1-1,-1 0 1,0-1-1,-1 1 1,1-1-1,0 1 1,-1 0-1,1-1 1,-1 1-1,-2-4 1,1 1 40,-2 0 1,1 0-1,0 1 0,-1-1 1,0 1-1,0 0 0,0 1 1,-7-5-1,10 7 0,0 0 0,0 1-1,0-1 1,0 0 0,0 1 0,0-1-1,0 1 1,0-1 0,0 1-1,0 0 1,0 0 0,-1-1 0,1 1-1,0 0 1,0 0 0,0 0-1,-1 0 1,1 0 0,0 0 0,0 1-1,0-1 1,0 0 0,-1 1-1,1-1 1,0 0 0,0 1 0,0-1-1,0 1 1,0 0 0,0-1 0,0 1-1,0 0 1,0 0 0,0 0-1,1-1 1,-1 1 0,0 0 0,0 0-1,1 0 1,-1 0 0,1 0-1,-1 1 1,1-1 0,-1 2 0,-1 1-3,1 1 1,0-1-1,0 1 1,1-1 0,-1 1-1,1 0 1,0-1-1,0 1 1,1-1-1,-1 1 1,1-1 0,0 1-1,0-1 1,3 7-1,-2-5-35,0-1-1,0 0 1,1 0-1,0 0 1,0 0-1,0-1 1,0 1 0,1-1-1,-1 0 1,1 0-1,8 7 1,-11-10 19,0-1 1,0 1-1,1-1 0,-1 1 1,0-1-1,0 1 1,0-1-1,0 0 1,1 0-1,-1 1 1,0-1-1,0 0 1,0 0-1,1 0 1,-1 0-1,0-1 0,0 1 1,1 0-1,-1 0 1,0-1-1,0 1 1,0-1-1,0 1 1,0-1-1,0 1 1,0-1-1,1 0 0,-2 1 1,1-1-1,0 0 1,0 0-1,0 0 1,0 0-1,0 0 1,-1 0-1,2-2 1,1 0-11,-1-1 1,0 0-1,0 0 1,0 0 0,0 0-1,-1-1 1,0 1-1,1 0 1,-1-6 0,1-5-16,-1 0 1,0 0 0,-1 0-1,-1 0 1,-1 0 0,0 0-1,-8-27 1,10 39 43,-1 1 0,-1 0 0,1 0 0,0-1 0,0 1 0,-1 0 0,1 0-1,-1 0 1,0 0 0,-2-1 0,4 2-7,-1 1-1,1 0 1,-1-1-1,0 1 1,1 0-1,-1-1 1,0 1-1,1 0 1,-1 0-1,0-1 1,0 1-1,1 0 1,-1 0-1,0 0 1,0 0-1,1 0 1,-1 0-1,0 0 1,1 1-1,-1-1 1,0 0-1,0 0 1,1 0-1,-1 1 1,0-1-1,1 0 1,-1 1-1,0-1 1,1 1-1,-1-1 1,1 0-1,-1 1 1,1 0-1,-1-1 1,1 1-1,-1-1 1,1 1-1,0-1 1,-1 2-1,-4 5 129,1 1-1,0-1 0,0 1 0,1 0 1,0 0-1,0 0 0,1 1 0,-2 12 1,1 3 243,0 43 1,2-65-460,1 0 0,1 0 0,-1 0 1,0 0-1,0 0 0,1 0 0,-1 0 1,1 0-1,-1 0 0,2 1 1,3-22-4232,-5 16 3872,-1 0 1,1 0-1,0 0 1,-1 1-1,0-1 1,1 0 0,-1 0-1,0 0 1,-2-2-1,-1-2-460,-1 1 0,1 0-1,-10-8 1,14 14 872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8:52.840"/>
    </inkml:context>
    <inkml:brush xml:id="br0">
      <inkml:brushProperty name="width" value="0.1" units="cm"/>
      <inkml:brushProperty name="height" value="0.1" units="cm"/>
      <inkml:brushProperty name="color" value="#E71224"/>
    </inkml:brush>
  </inkml:definitions>
  <inkml:trace contextRef="#ctx0" brushRef="#br0">3813 100 3328,'-2'-1'119,"1"-1"0,0 1-1,-1 0 1,1 0 0,-1 0 0,1 0 0,-1 0-1,0 0 1,1 0 0,-1 0 0,0 1 0,0-1-1,1 1 1,-1-1 0,0 1 0,0 0 0,-2-1-1,3 1 117,-13-9 522,13 7-595,0 1-1,0-1 1,-1 0-1,1 1 1,0-1-1,-1 1 1,1-1-1,-1 1 1,0 0-1,1 0 1,-1-1-1,0 1 1,0 1-1,0-1 1,0 0-1,0 0 1,0 1-1,0-1 1,0 1-1,-3-1 1,-6 0 125,0 0 1,-21 3 0,9-1 177,4-3-271,-1 0 0,1-1 0,0-1 0,-20-6 0,-30-7 314,20 10-232,-2 2 0,1 3-1,-69 4 1,-151 28 658,238-26-930,-318 50 51,92-19 228,0-19 326,73-5-435,-301-18 464,243-4-321,16 1 16,-102-1 29,265 13-1169,-1 3 0,1 2 0,-69 18 0,91-15-276,3 1-2647,-48 5-1,23-10 371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4:20.293"/>
    </inkml:context>
    <inkml:brush xml:id="br0">
      <inkml:brushProperty name="width" value="0.1" units="cm"/>
      <inkml:brushProperty name="height" value="0.1" units="cm"/>
      <inkml:brushProperty name="color" value="#E71224"/>
    </inkml:brush>
  </inkml:definitions>
  <inkml:trace contextRef="#ctx0" brushRef="#br0">78 16 3712,'-1'0'117,"0"1"-1,0-1 1,0 1-1,0-1 1,0 1 0,0-1-1,0 1 1,1 0 0,-1 0-1,0-1 1,0 1 0,1 0-1,-1 0 1,0 0 0,1 0-1,-1 0 1,1 0 0,-1 0-1,1 0 1,0 0-1,-1 0 1,1 1 0,0 1 22,0 0 0,0 1 1,0-1-1,1 0 0,0 0 1,1 5-1,-2-7-75,1 10 558,2 10 170,-3-20-784,0 0 0,1-1 0,-1 1 0,0 0 0,1-1 0,-1 1 0,1 0 0,-1-1 0,1 1 0,-1-1 0,1 1 0,0-1 0,-1 1 0,1-1 0,0 0 0,-1 1 0,1-1 0,0 0 0,-1 1 0,1-1 0,0 0 0,0 0 0,-1 0 0,1 1 0,0-1 0,0 0 0,1 0 0,-1-1-27,0 0 0,0 1 1,0-1-1,0 0 1,0 0-1,0 0 0,-1 0 1,1 0-1,0 0 0,0 0 1,-1 0-1,1 0 1,-1 0-1,1 0 0,-1 0 1,1 0-1,-1 0 0,1-2 1,1-2-71,-1 2 59,0-1 0,0 1 0,0 0 0,0-1-1,-1 1 1,1-1 0,-1 1 0,0-1 0,0 1 0,0-1 0,0 1 0,-1-1-1,1 1 1,-2-6 0,1 8 63,1-1 0,-1 1-1,1 0 1,-1-1 0,0 1-1,0 0 1,1-1 0,-1 1-1,0 0 1,0 0 0,0 0-1,0 0 1,0 0 0,-1 0-1,1 0 1,0 0 0,0 1-1,0-1 1,-1 0 0,1 1 0,-1-1-1,1 1 1,0-1 0,-1 1-1,1 0 1,-1 0 0,1-1-1,-1 1 1,1 0 0,0 0-1,-1 0 1,1 1 0,-1-1-1,1 0 1,-1 1 0,-1 0-1,-1 0 31,1 0 0,-1 1 1,1-1-1,0 1 0,-1 0 0,1 0 0,0 0 0,0 0 0,1 1 0,-1-1 0,0 1 0,1 0 0,-1 0 0,1 0 0,0 0 0,0 0 0,0 0 0,1 1 0,-1-1 0,1 0 0,-1 1 0,1 0 0,-1 6 0,2-6-66,-1-1-1,1 0 1,0 1-1,0-1 1,0 0-1,0 1 0,1-1 1,-1 0-1,1 0 1,0 1-1,0-1 1,0 0-1,0 0 1,0 0-1,1 0 0,0 0 1,-1 0-1,1-1 1,0 1-1,0-1 1,1 1-1,-1-1 0,1 0 1,-1 1-1,1-1 1,-1 0-1,5 1 1,-5-2 19,1 0 1,-1 0-1,0 0 1,1 0-1,-1-1 1,1 0-1,-1 1 1,1-1-1,-1 0 1,1 0-1,0 0 1,-1 0 0,1-1-1,-1 1 1,1-1-1,-1 0 1,0 1-1,1-1 1,-1 0-1,3-2 1,-3 2-40,-1 0 0,1 0 1,-1 0-1,1 0 0,-1 0 1,1 0-1,-1 0 0,0-1 1,1 1-1,-1-1 0,0 1 1,0-1-1,0 1 0,0-1 1,0 0-1,-1 1 0,1-1 0,0 0 1,-1 0-1,1 0 0,-1 1 1,0-1-1,0 0 0,0 0 1,1 0-1,-2 0 0,1-2 1,-1 0 38,0 0 1,0 1 0,-1-1-1,1 0 1,-1 1 0,0 0-1,0-1 1,0 1 0,0 0-1,-1 0 1,1 0 0,-1 0-1,0 1 1,0-1-1,0 1 1,-3-3 0,4 4 3,1 1 1,0-1 0,0 0-1,-1 1 1,1-1 0,-1 1-1,1 0 1,-1-1 0,1 1-1,0 0 1,-1 0-1,1 0 1,-1 0 0,1 0-1,-1 0 1,1 0 0,-3 1-1,2 0-13,1 0 0,-1 0 0,0 0 0,1 0-1,0 0 1,-1 0 0,1 0 0,0 0 0,-1 1-1,1-1 1,0 1 0,0-1 0,0 1 0,0-1-1,1 1 1,-1-1 0,0 1 0,0 2 0,0 0 8,0 1 1,0-1 0,1 0 0,-1 1-1,1-1 1,0 1 0,0-1 0,0 1 0,1-1-1,0 1 1,0-1 0,0 0 0,0 1-1,3 4 1,-3-6 11,0 0-1,1 0 1,-1 0-1,1 0 1,-1 0 0,1-1-1,0 1 1,0-1-1,0 1 1,1-1-1,-1 0 1,1 0 0,-1 0-1,1 0 1,-1 0-1,1 0 1,0-1-1,0 1 1,6 1 0,-8-3-13,1 0 0,-1 0 0,1 0 0,-1 0 0,1 0 0,-1 0 1,1 0-1,-1-1 0,1 1 0,-1-1 0,1 1 0,-1-1 0,1 1 0,-1-1 1,0 0-1,1 0 0,-1 0 0,0 0 0,0 0 0,0 0 0,0 0 0,0 0 0,0 0 1,0 0-1,0-1 0,0 1 0,0 0 0,0-3 0,1 1-8,-1 0-1,1 0 0,-1 0 1,0 0-1,0-1 1,0 1-1,-1 0 1,1-1-1,-1 1 0,0-1 1,0-5-1,-1 4 77,0 0 0,-1 0-1,0 0 1,0 0 0,0 0 0,0 0-1,-1 0 1,-5-7 0,7 11-47,1 0 0,-1 0 1,1 0-1,-1 0 0,0 0 0,0 0 1,1 1-1,-1-1 0,0 0 0,0 1 1,0-1-1,0 0 0,0 1 1,0-1-1,0 1 0,0 0 0,0-1 1,0 1-1,0 0 0,0 0 1,0-1-1,0 1 0,0 0 0,-1 0 1,1 0-1,0 0 0,0 1 0,0-1 1,0 0-1,0 0 0,0 1 1,0-1-1,0 0 0,0 1 0,0-1 1,0 1-1,0-1 0,0 1 0,0 0 1,0-1-1,0 1 0,1 0 1,-1 0-1,0 0 0,1-1 0,-1 1 1,0 0-1,0 2 0,-4 4 37,1-1 0,0 1-1,0 0 1,0 1 0,1-1 0,-4 16 0,6-20-313,0 0 1,0 1 0,1-1 0,-1 0 0,1 1 0,0-1 0,0 1 0,0-1 0,1 1 0,-1-1 0,1 0 0,0 1 0,0-1 0,0 0 0,0 0 0,0 1 0,1-1 0,2 4 0,7 3-3216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9:55.005"/>
    </inkml:context>
    <inkml:brush xml:id="br0">
      <inkml:brushProperty name="width" value="0.1" units="cm"/>
      <inkml:brushProperty name="height" value="0.1" units="cm"/>
      <inkml:brushProperty name="color" value="#E71224"/>
    </inkml:brush>
  </inkml:definitions>
  <inkml:trace contextRef="#ctx0" brushRef="#br0">1887 183 2688,'0'-6'243,"1"-1"0,0 1 0,1 0 0,-1-1 0,1 1 1,1 0-1,-1 0 0,1 0 0,0 0 0,0 1 0,9-12 1886,-12 16-1920,0 1 1,0-1 0,1 1-1,-1-1 1,0 1-1,0-1 1,0 1-1,0-1 1,-2-6 2723,1 7-2723,-1-2 7,1 1-1,0 0 1,-1 0 0,1 0 0,-1 0 0,0 0 0,1 0 0,-1 0-1,-3 0 1,0-1-77,0 1 0,0 0 0,0 0 1,0 0-1,0 1 0,-10 0 0,-70 18 664,54-10-750,-64 7 0,-76-13 802,93-3-502,-78-4-7,118 2-167,0-1 0,0-1 0,-61-18 1,-50-9 885,-169-1 342,237 27-1126,-124 7 1,188 0-452,-83 7-1301,84-6-122,0 1 0,0 1 0,1 0-1,-16 6 1,-1 4-3853,4-2 1248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9:56.784"/>
    </inkml:context>
    <inkml:brush xml:id="br0">
      <inkml:brushProperty name="width" value="0.1" units="cm"/>
      <inkml:brushProperty name="height" value="0.1" units="cm"/>
      <inkml:brushProperty name="color" value="#E71224"/>
    </inkml:brush>
  </inkml:definitions>
  <inkml:trace contextRef="#ctx0" brushRef="#br0">1205 1444 4480,'-8'-1'839,"-11"-2"-94,17-1-1048,11-2-589,7-7 803,-11 5 2438,-5 8-2288,0 0 1,0 0-1,0-1 0,0 1 1,0 0-1,0 0 1,-1 0-1,1 0 0,0-1 1,0 1-1,0 0 0,0 0 1,-1 0-1,1 0 1,0-1-1,0 1 0,0 0 1,0 0-1,-1 0 0,1 0 1,0 0-1,0 0 0,0 0 1,-1 0-1,1 0 1,0-1-1,0 1 0,-1 0 1,1 0-1,0 0 0,0 0 1,-1 0-1,1 0 1,0 1-1,0-1 0,0 0 1,-1 0-1,-4 1 75,-1-1-1,1 2 1,0-1-1,0 0 1,0 1-1,0 0 1,0 0-1,0 1 1,0 0-1,-4 3 1,2-2-105,0 0 0,0-1 1,-15 6-1,-6-1 258,-1-2 0,1 0 1,-2-2-1,1-2 0,0 0 0,-1-2 0,1-1 0,-40-7 1,17-2-72,1-1 0,0-3 0,1-3 0,0-1 0,2-3 0,0-1 0,-50-33 0,80 42-186,0 0 1,1-2-1,0 0 1,1 0-1,1-1 1,0-1 0,2-1-1,-20-31 1,-3-15 210,2-2 1,-42-118-1,66 148-227,1-1 0,2 1 0,-4-75 0,9 79-46,3 1-1,0-1 0,2 0 0,1 0 0,14-48 0,-12 57 7,2 0 0,0 1 0,2 0 0,1 0-1,0 1 1,2 0 0,28-37 0,-30 47 19,1 0 0,0 0 0,0 1-1,1 1 1,0 0 0,1 1 0,0 1 0,0 0 0,0 0 0,24-6 0,-1 3-18,1 1-1,0 2 1,43-3 0,-22 5-87,107 7 1,-131 1 92,0 2 0,0 1 0,-1 2 0,46 16 0,-64-17 25,0 0 0,-1 1 0,1 0 0,-2 1 0,1 1 0,-2 1 0,1 0 0,14 15 0,-11-7-13,-1 1 1,0 0 0,-2 2 0,24 43 0,-14-9 64,-2 1 1,-2 1-1,22 114 1,-15 51 271,-5-21-40,-18-185-247,13 93 114,-16-95-121,0 0 0,-1 1 0,-1-1 0,0 0 0,-4 17 0,3-25-4,0 0-1,-1-1 1,0 1 0,0-1 0,0 0-1,-1 0 1,0 0 0,0-1 0,0 1-1,-1-1 1,1 0 0,-1 0 0,-1-1-1,1 1 1,-1-1 0,1 0 0,-9 4-1,-10 4 34,-1-1 0,1-1-1,-29 7 1,45-14-61,-51 12-938,-1-1-1,0-3 1,-1-3 0,-106 0 0,24-7-3100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06.220"/>
    </inkml:context>
    <inkml:brush xml:id="br0">
      <inkml:brushProperty name="width" value="0.1" units="cm"/>
      <inkml:brushProperty name="height" value="0.1" units="cm"/>
      <inkml:brushProperty name="color" value="#E71224"/>
    </inkml:brush>
  </inkml:definitions>
  <inkml:trace contextRef="#ctx0" brushRef="#br0">6420 158 2304,'-3'0'180,"-15"-5"485,17 5-624,0 0 0,1 0-1,-1 0 1,1-1-1,-1 1 1,0 0 0,1-1-1,-1 1 1,1-1-1,-1 1 1,1-1-1,-1 1 1,1-1 0,-1 1-1,1-1 1,0 1-1,-1-1 1,1 1 0,0-1-1,-1 1 1,1-1-1,0 0 1,0 1-1,0-1 1,-1 0 0,1 0-1,0 0 8,0 1 0,-1-1-1,1 0 1,-1 1 0,1-1-1,0 1 1,-1-1 0,1 1-1,-1-1 1,1 1 0,-1-1-1,0 1 1,1-1 0,-1 1-1,1 0 1,-1-1 0,0 1-1,1 0 1,-1-1 0,-1 1-1,-18-4 2488,20 3-2523,0 1 0,0 0 0,-1 0 0,1 0 0,0-1 0,-1 1-1,1 0 1,0 0 0,0 0 0,-1-1 0,1 1 0,0 0 0,0-1 0,0 1 0,-1 0 0,1-1-1,0 1 1,0 0 0,0-1 0,0 1 0,0 0 0,0-1 0,0 1 0,0-1 0,0 0 55,0 1 1,-1-1 0,1 0-1,0 0 1,0 1 0,0-1 0,-1 0-1,1 1 1,0-1 0,-1 0-1,1 1 1,0-1 0,-1 0-1,1 1 1,-1-1 0,1 1 0,-1-1-1,1 1 1,-1-1 0,0 1-1,1 0 1,-1-1 0,0 1-1,1-1 1,-1 1 0,0 0 0,1 0-1,-1 0 1,0-1 0,1 1-1,-2 0 1,0 0 46,0-1-1,0 1 1,0 0 0,0-1-1,0 0 1,0 1-1,1-1 1,-4-2 0,3 2-40,0 0 1,0 0 0,0 0 0,0 0 0,-1 1-1,1-1 1,0 0 0,0 1 0,-3-1 0,-38 1 1419,-93 3-562,91-1-403,29-2-401,1 0 0,-22 5-1,-132 21 307,58-9 407,79-14-705,0-1 0,0-1 0,-34-4 0,13-2-70,-25-2-26,-195 2 46,-328 10 538,480-4-589,-141-3 223,100-13-313,32 2 473,-350-39-770,156 27-155,-103 20 1540,318 5-770,-952 0 558,794 8-764,62-1 164,91-4 126,-251-2 218,-57-29-7125,320 17 2523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08.230"/>
    </inkml:context>
    <inkml:brush xml:id="br0">
      <inkml:brushProperty name="width" value="0.1" units="cm"/>
      <inkml:brushProperty name="height" value="0.1" units="cm"/>
      <inkml:brushProperty name="color" value="#E71224"/>
    </inkml:brush>
  </inkml:definitions>
  <inkml:trace contextRef="#ctx0" brushRef="#br0">6187 31 5760,'-3'-1'150,"1"1"-1,-1-1 1,0 0 0,1 1 0,-1-1 0,0 1-1,0 0 1,1 0 0,-1 0 0,0 0-1,0 0 1,1 1 0,-1-1 0,0 1 0,1 0-1,-1 0 1,-2 1 0,0 0-115,0-1 0,0 1 0,0-1 0,0-1 0,-6 1 0,-171-10 3533,0 3-2328,-14-2-138,35-5-561,-173 10 1,181 4-228,149-1-288,-560 15 1169,461-6-1227,-134 5 352,16-10-192,-32 7-149,171-12 390,-91 3-621,123 1 214,-40 2 124,-174 1 463,101 1-299,1 0-153,-22-10 256,-175 6-151,-37 2-256,101-7 607,160 3-311,-13 3 254,-159 27 0,218-18-417,15-1-754,-1-4 0,-77-1-1,64-8-2062,-60-2-6246,72-5 4595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19.070"/>
    </inkml:context>
    <inkml:brush xml:id="br0">
      <inkml:brushProperty name="width" value="0.1" units="cm"/>
      <inkml:brushProperty name="height" value="0.1" units="cm"/>
      <inkml:brushProperty name="color" value="#E71224"/>
    </inkml:brush>
  </inkml:definitions>
  <inkml:trace contextRef="#ctx0" brushRef="#br0">4415 82 512,'-2'-4'115,"-1"-7"1397,19-3-2008,-14 12 776,0 0 0,0 0 0,0 0 1,0-1-1,0 1 0,-1 0 0,1-1 1,-1 0-1,0 1 0,0-1 0,0 1 1,1-5-1,-2 7-211,0-1-1,0 0 1,0 1 0,0-1-1,0 1 1,0-1 0,0 0-1,0 1 1,0-1 0,0 1-1,-1-1 1,1 1 0,0-1 0,0 0-1,-1 1 1,1-1 0,0 1-1,-1 0 1,1-1 0,-1 1-1,1-1 1,-1 0 0,0 1-30,-1-1-1,1 0 1,-1 1 0,1-1 0,0 1 0,-1-1 0,1 1-1,-1 0 1,1-1 0,-1 1 0,1 0 0,-3 0-1,-4 1 249,0 0 0,0 1 0,1 0-1,-1 0 1,-12 6 0,-1 0-354,10-5 90,0-1 0,0 0-1,0-1 1,0 0 0,-12-1 0,8 0 91,1 1 0,-19 3 1,-89 15 394,-20 5-42,99-15-28,0-2 0,0-2 0,-82-1 0,-130-24-281,132 17 561,88 4-727,-1-2-1,-40-5 1,-269-37 1608,44 40-1551,158 5 3,-202 9 300,336-11-359,-360 33 382,202-25-240,24-2 7,-72 6-185,75-5 54,-134-5 409,144-3-147,-280 1 1087,386-1-2570,-1-1-1,-47-11 1,26 0-2822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20.985"/>
    </inkml:context>
    <inkml:brush xml:id="br0">
      <inkml:brushProperty name="width" value="0.1" units="cm"/>
      <inkml:brushProperty name="height" value="0.1" units="cm"/>
      <inkml:brushProperty name="color" value="#E71224"/>
    </inkml:brush>
  </inkml:definitions>
  <inkml:trace contextRef="#ctx0" brushRef="#br0">3457 3 4480,'-8'-1'188,"1"0"-1,-1 1 1,1 0 0,-1 0 0,1 1-1,0-1 1,-1 2 0,1-1-1,0 1 1,0 0 0,-1 1 0,2 0-1,-1 0 1,-10 6 0,9-7-3,0 1 1,0-1-1,0-1 1,-1 1-1,1-1 1,0-1-1,-1 0 1,1 0-1,-10-1 1,-9 0 663,-101 2 937,-207 31 1,229-20-1004,-172-3 1,-3 0-271,242-6-537,-215 12 117,106-14 238,-384-11 677,-110-4-638,588 14-468,-289-20-4275,265 11 853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23.280"/>
    </inkml:context>
    <inkml:brush xml:id="br0">
      <inkml:brushProperty name="width" value="0.1" units="cm"/>
      <inkml:brushProperty name="height" value="0.1" units="cm"/>
      <inkml:brushProperty name="color" value="#E71224"/>
    </inkml:brush>
  </inkml:definitions>
  <inkml:trace contextRef="#ctx0" brushRef="#br0">4109 237 4992,'-11'-4'1178,"-13"-3"161,22 7-1126,-14-24 1867,10 20-1742,-1 1 1,1-1-1,-1 1 0,0 0 0,0 1 0,0-1 0,0 1 0,0 1 0,-15-2 1,-14 1 598,-41 2 1,1 1-797,-46-3-69,-84-5 250,-275-51 601,446 53-951,-211-30-61,-3 19-13,-171 6 710,121 6 220,81 4-312,-244 6-300,114 2 523,250-8-584,-172-2-651,94-11-3478,95 0 444,9-8-502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30.058"/>
    </inkml:context>
    <inkml:brush xml:id="br0">
      <inkml:brushProperty name="width" value="0.1" units="cm"/>
      <inkml:brushProperty name="height" value="0.1" units="cm"/>
      <inkml:brushProperty name="color" value="#E71224"/>
    </inkml:brush>
  </inkml:definitions>
  <inkml:trace contextRef="#ctx0" brushRef="#br0">6296 20 3328,'4'-19'4504,"-14"24"-2320,-2 1-1955,0-1 0,0 0 1,-1-1-1,1 0 0,-1-1 1,0 0-1,-14 1 0,4-3 236,-36-1 0,23-1-24,-78-9 615,78 9-768,13 0-2,0 1 0,-46 7 1,40-3-184,1-2 0,-1 0 0,-32-4 0,7 1 242,-494 39 748,387-31-1280,57-5 203,4 4 197,-75 3-74,97-7-220,48 0 126,-1-1 1,0-2 0,1-1-1,0-1 1,-43-10-1,15-2-143,-79-9-1,43 12 102,-114 1-1,143 11-139,-255-5 477,-45 3-686,192 3 596,27-11-352,1 0 263,-293 36 143,188-15-517,52-4 474,-13 12-155,172-19-77,0-1 0,-51-8 0,19 0-196,-434-20 594,232 29 355,92 0-3031,142 1-985,-56 9-1,35-1-631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34.558"/>
    </inkml:context>
    <inkml:brush xml:id="br0">
      <inkml:brushProperty name="width" value="0.1" units="cm"/>
      <inkml:brushProperty name="height" value="0.1" units="cm"/>
      <inkml:brushProperty name="color" value="#E71224"/>
    </inkml:brush>
  </inkml:definitions>
  <inkml:trace contextRef="#ctx0" brushRef="#br0">7646 216 7296,'-33'-4'3386,"32"4"-3382,1-1-1,-1 1 1,0-1-1,1 1 1,-1-1-1,1 1 1,-1-1-1,1 1 1,-1-1-1,1 1 1,-1-1-1,1 0 0,-1 1 1,1-1-1,0 0 1,-1 1-1,1-1 1,0 0-1,-1-1 1,-5-20-378,5 19 593,-1-5 172,0 1-1,0-1 1,-1 1 0,0 0-1,-4-7 1,5 12-284,0-1 1,0 1 0,0-1-1,-1 1 1,1 0-1,-1 0 1,1 0-1,-1 0 1,0 0-1,0 1 1,0-1 0,1 1-1,-1 0 1,-7-2-1,-10-2 108,0 1 0,0 0 0,-32 0-1,-65 4-158,49 2-37,-607-2 1148,540 5-1011,76 0-116,-102-7-1,143-1-55,1 0 0,-22-8 0,-24-4 357,-42-1 38,-167-3 0,-20 28-811,93-4 458,65-2 132,-1 0-28,10-2-219,71-2 130,-14-4 108,10-1-164,-85 2-39,-273 29 1,188-11 176,-251-14 138,326-6 411,83-1-452,-22 0-280,-51 6 65,-128 1 43,17 1-106,-17 0 74,134 9-102,-71 3 86,-148-21 576,244 7-362,60 3-126,-76-9 0,108 4-90,-251-31 48,0 19-181,197 15-31,-104 1-1691,62 12-2125,26 3-274,-3-13 301,93-3 3953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8:57.362"/>
    </inkml:context>
    <inkml:brush xml:id="br0">
      <inkml:brushProperty name="width" value="0.1" units="cm"/>
      <inkml:brushProperty name="height" value="0.1" units="cm"/>
      <inkml:brushProperty name="color" value="#E71224"/>
    </inkml:brush>
  </inkml:definitions>
  <inkml:trace contextRef="#ctx0" brushRef="#br0">3772 1556 2816,'0'0'3488,"11"15"-1510,-10-15-1889,-1 1 0,0-1 0,1 0 0,-1 0-1,1 1 1,-1-1 0,0 0 0,1 0-1,-1 0 1,1 0 0,-1 1 0,1-1-1,-1 0 1,1 0 0,-1 0 0,1 0 0,-1 0-1,0 0 1,1 0 0,-1 0 0,1 0-1,-1-1 1,1 1 0,-1 0 0,1 0 0,-1 0-1,0 0 1,1-1 0,15-12 606,-12 8-640,1 0 1,-1-1-1,-1 1 1,4-7-1,9-26 1027,11-48-1,-16 52-1057,-8 18 58,-1 1 0,0 0 1,-1-1-1,0 0 1,-3-21-1,1-2 261,-2-65 283,1 41-312,6-77-1,1 82-146,-2-1 0,-9-92 0,2 85 201,3 40-258,-6-41-1,-3 7-121,5 21 170,-12-38 0,14 67-160,1 0 0,-2 1 0,1 0 0,-1 0 0,0 0 0,-1 0 0,0 1 0,-1-1 0,0 1 0,0 1 0,0-1 0,-10-8-1,4 6 6,0 0-1,0 0 0,-1 1 1,0 1-1,0 0 0,-21-9 0,-2 5 45,-1 1 0,0 1-1,-41-4 1,4-2-25,50 10-52,-47-6 1,-70 11-202,77 2 238,-220 8 174,8-19-314,-15-3 53,214 10 27,-62-4 186,65 2-248,-135 9 0,92 1 206,-136 7-230,30-4 177,158-2-148,-81 17 1,59-7-15,-1-3-1,-98 2 1,-14 9 395,174-20-366,6 0 80,0 1 1,0 1-1,1 0 1,0 2-1,1 0 1,-29 17-1,-5-1-41,35-17 187,1 0 1,-28 18-1,40-22-130,0 0 0,0 1 0,0-1 0,0 1 0,0 0 0,1 0 0,0 0 0,0 0 0,0 1 0,0-1 0,1 1 0,-1-1 0,1 1 0,-1 5-1,-6 28 22,2 0-1,1 0 0,3 1 1,1 58-1,2-89 0,-1 8-1,1 0 0,0 0 0,2 1 0,0-1 0,0 0 0,2 0 0,8 26 0,13 15-97,43 87-6,-55-121 120,4 8 99,2 0-1,34 42 0,-19-36-54,44 35 0,-59-55-14,20 20 88,-19-18-214,40 31 1,-37-35 75,0-1 1,2-1-1,40 16 1,83 19-57,-55-19 344,-6-5-108,59 22 109,-124-39-233,39 8-26,2-2 0,0-3 1,74 3-1,195-11 401,-179-3-557,-90 1 144,240 4-198,-113 2 339,61-4-203,-135-3 11,381-5 816,-357 0-777,-87 2 98,24-1-319,71-3-1275,-48 13-2696,-72-3 1233,36-1 0,-12-4-226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0:45.914"/>
    </inkml:context>
    <inkml:brush xml:id="br0">
      <inkml:brushProperty name="width" value="0.1" units="cm"/>
      <inkml:brushProperty name="height" value="0.1" units="cm"/>
      <inkml:brushProperty name="color" value="#E71224"/>
    </inkml:brush>
  </inkml:definitions>
  <inkml:trace contextRef="#ctx0" brushRef="#br0">3883 259 2560,'-5'5'4202,"1"-4"-4073,1 0-1,-1 0 0,1 0 1,0 0-1,-1 1 0,1-1 0,-3 3 1,-8 3 119,-4-1 155,0 0 0,0-1 1,-1-1-1,0 0 0,-26 0 0,-99-3 1216,70-2-1273,-187 12 1414,164-9-1092,-71-1 269,93-13-307,5 1-247,-166 2 435,132 8-835,-145-22 0,-70-7-10,-14-4 284,282 25-32,-170-25-130,-60-6 259,-15-1 1110,24 11-1213,89 3-5616,23 8-3840,58 14 5685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0:46.795"/>
    </inkml:context>
    <inkml:brush xml:id="br0">
      <inkml:brushProperty name="width" value="0.1" units="cm"/>
      <inkml:brushProperty name="height" value="0.1" units="cm"/>
      <inkml:brushProperty name="color" value="#E71224"/>
    </inkml:brush>
  </inkml:definitions>
  <inkml:trace contextRef="#ctx0" brushRef="#br0">2399 168 128,'2'0'103,"0"-1"1,0 1-1,0-1 1,0 0-1,0 0 1,0 0-1,0-1 1,-1 1-1,1 0 0,0 0 1,0-1-1,-1 0 1,1 1-1,-1-1 1,0 0-1,1 1 0,-1-1 1,0 0-1,1-3 1,12-13 1123,7-5 6447,-21 22-7644,0 1 0,0-1-1,0 1 1,0-1 0,-1 1-1,1-1 1,0 1 0,0-1-1,0 1 1,0-1 0,-1 1 0,1-1-1,0 1 1,0-1 0,-1 1-1,1-1 1,0 1 0,-1 0-1,1-1 1,0 1 0,-1 0-1,1-1 1,0 1 0,-1 0-1,1 0 1,-2-1 0,-10-8 251,-32-14 1506,25 14-1692,0 1 0,-1 1 1,0 1-1,0 1 0,-1 0 1,1 2-1,-30-2 0,-35 0 297,-159 10 0,5 0 545,56-5-690,-373 4 1017,422-8-728,-233 23 0,165-7-26,68-15-3420,125 2 1476,1 0-1,-1 0 0,-15-5 1,3 1-2326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0:47.983"/>
    </inkml:context>
    <inkml:brush xml:id="br0">
      <inkml:brushProperty name="width" value="0.1" units="cm"/>
      <inkml:brushProperty name="height" value="0.1" units="cm"/>
      <inkml:brushProperty name="color" value="#E71224"/>
    </inkml:brush>
  </inkml:definitions>
  <inkml:trace contextRef="#ctx0" brushRef="#br0">638 171 3200,'-2'-1'139,"0"-1"-1,-1 0 1,1 1 0,0-1 0,0 0 0,0 0-1,0 0 1,1 0 0,-1 0 0,0 0 0,1-1-1,0 1 1,-1 0 0,1-1 0,0 1-1,0-1 1,1 1 0,-1-1 0,0 0 0,1 1-1,-1-6 1,2 1-9,0-1 0,0 0 0,1 0 0,0 1 0,0-1 0,5-9-1,-7 15-79,2-2 385,0-1 0,0 0 0,-1 0 0,0 0 1,0 0-1,0 0 0,0-8 0,-2 13-381,1 0-1,0-1 1,-1 1-1,1-1 1,0 1 0,-1 0-1,1-1 1,0 1-1,-1 0 1,1-1 0,-1 1-1,1 0 1,-1 0-1,1-1 1,0 1 0,-1 0-1,1 0 1,-1 0-1,1 0 1,-1 0 0,1 0-1,-1 0 1,0-1 0,1 2-1,-1-1 1,1 0-1,-1 0 1,1 0 0,-1 0-1,1 0 1,-1 0-1,1 0 1,-1 1 0,-21 5 283,1 4 32,-24 17 0,31-18-35,-1 0 0,-1-1 0,-24 10 1,12-9 23,1-2 1,-1 0 0,-1-2-1,1-2 1,-37 1 0,48-4-847,1 0 0,-1-2 0,1 0 0,0-1 0,-1 0 0,2-1 0,-1-1 0,0-1 0,1 0 0,-24-14 0,0-7-2968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0:50.571"/>
    </inkml:context>
    <inkml:brush xml:id="br0">
      <inkml:brushProperty name="width" value="0.1" units="cm"/>
      <inkml:brushProperty name="height" value="0.1" units="cm"/>
      <inkml:brushProperty name="color" value="#E71224"/>
    </inkml:brush>
  </inkml:definitions>
  <inkml:trace contextRef="#ctx0" brushRef="#br0">2478 122 4224,'-13'-4'563,"10"2"-370,-1 1 0,1 1 0,-1-1 0,1 0 0,-1 1 0,-6-1 0,9 1-170,0 0 0,1 0 0,-1 0 0,0 0 0,0 0 0,1 0 0,-1 0-1,0-1 1,0 1 0,1 0 0,-1-1 0,0 1 0,1 0 0,-1-1-1,1 1 1,-1-1 0,0 1 0,1-1 0,-1 1 0,1-1 0,-1 1 0,1-1-1,0 0 1,-1 1 0,1-1 0,0 0 0,-1 1 0,1-1 0,-1-1 0,-2-28 322,3 27-160,0-1 0,0 0 0,-1 1 0,1-1 0,-1 1 0,0-1 0,-2-4 0,1 5-90,0 0 0,0 1 0,0-1 0,-1 1 0,1-1 0,-1 1 0,0 0 0,0 0 0,0 0 0,0 0 0,0 1 0,0-1 0,0 1 0,0 0 0,-1 0 0,1 0 0,0 0 0,-1 1 0,1-1 0,-1 1 0,-3 0 0,-9-1 93,1 2 0,0 0 1,-21 4-1,-34 7 634,-29 5 231,-193 10 0,283-27-1033,-370 11 621,-366 22 1162,432-42-918,269 9-1080,0-1-441,-1 1-1,0 3 0,-46 9 1,49-2-1599,3-1-1503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0:53.575"/>
    </inkml:context>
    <inkml:brush xml:id="br0">
      <inkml:brushProperty name="width" value="0.1" units="cm"/>
      <inkml:brushProperty name="height" value="0.1" units="cm"/>
      <inkml:brushProperty name="color" value="#E71224"/>
    </inkml:brush>
  </inkml:definitions>
  <inkml:trace contextRef="#ctx0" brushRef="#br0">1296 18 3712,'-1'0'136,"1"1"0,0-1 0,-1 1 0,1-1 0,-1 1 0,-16 1 7495,17-2-7613,0 0 0,0 0 0,0-1 0,-1 1 0,1 0 1,0 0-1,0-1 0,0 1 0,0 0 0,0 0 0,0-1 1,0 1-1,-1 0 0,1 0 0,0 0 0,0-1 0,0 1 0,0 0 1,-1 0-1,1 0 0,0 0 0,0 0 0,-1-1 0,1 1 1,0 0-1,0 0 0,0 0 0,-1 0 0,1 0 0,0 0 1,0 0-1,-1 0 0,1 0 0,-1 0 0,-187-9 1977,4 7-429,97 4-1234,24-2-55,-191-5 1158,188 1-1274,-79 7 0,4 12-2770,71-7 107,-1-2-1572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1:02.483"/>
    </inkml:context>
    <inkml:brush xml:id="br0">
      <inkml:brushProperty name="width" value="0.1" units="cm"/>
      <inkml:brushProperty name="height" value="0.1" units="cm"/>
      <inkml:brushProperty name="color" value="#E71224"/>
    </inkml:brush>
  </inkml:definitions>
  <inkml:trace contextRef="#ctx0" brushRef="#br0">7577 175 2304,'0'5'3173,"-1"-19"-1386,0 11-1705,-1 1 0,0 0 0,1 0 0,-1 0 1,0 0-1,0 0 0,0 0 0,-1 1 0,1-1 0,0 1 0,-1-1 1,-4-1-1,-33-10 647,-66-7 116,58 12-537,-56-17 0,57 13-245,1 2-1,-2 1 0,1 3 0,-1 2 0,-57 2 1,-69-12 13,35 0 344,44 12-250,-171 18 1,60-3-114,72-7 41,57 0 29,-263 21 279,69-20-254,171-8-91,-272 22 268,278-14-364,-347 12 29,132-10 12,-235 6 36,306-1-88,33 0 50,53-12 1,-150 6 0,-244 7 113,451-15-8,-104 12 1,110-5-39,-327 8 67,-67-6 330,151 15-602,290-20 53,25-2-33,-15 2-746,0-1 1,-60-4 0,87 1 531,-1-1 1,0 0 0,1 0 0,-1-1 0,-7-3-1,8 3-244,0-1-1,0 0 0,1 0 1,-7-7-1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1:05.205"/>
    </inkml:context>
    <inkml:brush xml:id="br0">
      <inkml:brushProperty name="width" value="0.1" units="cm"/>
      <inkml:brushProperty name="height" value="0.1" units="cm"/>
      <inkml:brushProperty name="color" value="#E71224"/>
    </inkml:brush>
  </inkml:definitions>
  <inkml:trace contextRef="#ctx0" brushRef="#br0">7619 155 3328,'-86'3'2757,"84"-3"-2667,0 0 0,0-1 0,0 0 0,0 1 0,0-1-1,0 0 1,1 0 0,-1 0 0,0 0 0,0 0 0,1 0 0,-3-2 0,2 2 68,0-1 0,0 1 0,0-1 0,0 1 0,0 0 1,-1 0-1,1 0 0,-4-1 0,-15 1 603,18 1-671,0 0 0,-1 0 0,1 0-1,0-1 1,-1 1 0,1-1 0,0 0 0,0 1 0,-1-2-1,-3 0 1,3-1-50,-1 2-1,1-1 1,-1 0-1,0 1 1,0 0-1,0 0 1,0 1-1,0-1 1,-8 1-1,-15-2 20,8 0 19,1 1 1,-34 2 0,9 0 117,-68 8 225,-207-3-277,229 1-191,18 1-7,-47 3 224,-37 1 177,-152 7 32,48-4-310,157-12-16,-242-5-10,60-31 148,213 22-302,-245-28 10,-67 35 122,191 8 144,-720-4 491,833-1-704,28-1 72,-55 5 0,-158 2 316,158-6-269,-146-9-162,-50 2 65,261 8-79,-266 8-110,243-6 289,-13 2 70,-88 9 819,75-7-672,-28-1-17,-42 4-74,79-2-152,-139-5 0,5-26-992,182 16 473,-1-1 0,1-2 0,1-2 0,0-1 0,-37-21 0,61 30-109,-1 2 0,0-1 0,0 1 0,0 1 1,-1 0-1,-15-2 0,-21-3-2342,-19-7 111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1:09.175"/>
    </inkml:context>
    <inkml:brush xml:id="br0">
      <inkml:brushProperty name="width" value="0.1" units="cm"/>
      <inkml:brushProperty name="height" value="0.1" units="cm"/>
      <inkml:brushProperty name="color" value="#E71224"/>
    </inkml:brush>
  </inkml:definitions>
  <inkml:trace contextRef="#ctx0" brushRef="#br0">1922 1 2048,'-1'2'179,"0"0"0,0 0 0,0 0 0,-1 0 0,1 0 0,-1 0-1,1 0 1,-1 0 0,0-1 0,0 1 0,0 0 0,0-1 0,0 0 0,0 0 0,0 1 0,0-1 0,-1 0 0,1-1 0,0 1 0,-1 0 0,1-1 0,0 1-1,-1-1 1,1 0 0,-1 0 0,1 0 0,0 0 0,-4 0 0,-57 5 4514,36-5-4583,1 1-1,-1 1 0,-46 10 1,34-4 171,-1-2 0,-1-1 1,-70-1-1,-430-4 50,379 9-193,-112-9-276,263 1 211,1 1 0,0-1-1,-1 2 1,-19 6 0,-19 5 213,-31-1 339,-54 12-455,60-11-2303,45-8 37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1:10.371"/>
    </inkml:context>
    <inkml:brush xml:id="br0">
      <inkml:brushProperty name="width" value="0.1" units="cm"/>
      <inkml:brushProperty name="height" value="0.1" units="cm"/>
      <inkml:brushProperty name="color" value="#E71224"/>
    </inkml:brush>
  </inkml:definitions>
  <inkml:trace contextRef="#ctx0" brushRef="#br0">1064 115 4352,'-6'-2'417,"5"2"-316,0-1 0,0 1-1,-1 0 1,1 0-1,0-1 1,-1 1-1,1 0 1,0 0-1,-1 0 1,1 0 0,0 1-1,0-1 1,-1 0-1,1 1 1,-2 0-1,-2-1-41,1-1-1,0 1 0,0-1 0,0 0 0,0 0 1,0 0-1,0 0 0,0-1 0,0 0 0,-4-2 0,-11-7 129,13 7-20,-1 1-1,1 0 0,0 0 1,-9-3-1,-25-3 569,-1 1 0,-61-3 0,17 2-1,-41-7 751,-133-1 0,121 26-2167,48 3-2899,81-11 3034,-28 1-2509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1:10.904"/>
    </inkml:context>
    <inkml:brush xml:id="br0">
      <inkml:brushProperty name="width" value="0.1" units="cm"/>
      <inkml:brushProperty name="height" value="0.1" units="cm"/>
      <inkml:brushProperty name="color" value="#E71224"/>
    </inkml:brush>
  </inkml:definitions>
  <inkml:trace contextRef="#ctx0" brushRef="#br0">2176 10 4608,'-11'-1'335,"-5"0"269,0 1 1,-18 1 0,-181-1 531,154-3-660,-68-2 797,-431 29 2141,135 4-2310,275-22-699,-88 0-762,179-8-2305,1-2 1,-60-13 0,33-4-971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0:36.540"/>
    </inkml:context>
    <inkml:brush xml:id="br0">
      <inkml:brushProperty name="width" value="0.1" units="cm"/>
      <inkml:brushProperty name="height" value="0.1" units="cm"/>
      <inkml:brushProperty name="color" value="#FFFC18"/>
    </inkml:brush>
  </inkml:definitions>
  <inkml:trace contextRef="#ctx0" brushRef="#br0">7548 182 1280,'-5'1'593,"1"0"0,-1 0 0,0 0 0,1 0 0,-1 1 0,0 0 0,1-1 0,0 2 0,-8 4 0,-4 1 309,-11-4 250,11-2-880,3 1 172,-18 6 17,-1-2 0,-1-1 0,-58 3 0,74-9-275,0-1 0,0 0 0,0-2 0,0 1 0,1-2 0,-1 0 1,1-1-1,0-1 0,-23-12 0,29 12-193,-1 1 1,1 0-1,-1 1 1,0 0 0,0 0-1,-20-3 1,6 4-4,0 0 0,-27 2 0,-361 24 357,279-16-178,41-3-114,-490-1-28,469-11-9,-43-3-4,-121-11 62,164 11-72,-7-7-198,20 2 158,-154-8-102,146 13 27,-144-20-338,204 24 518,-85-1 1,-49 13 4,16 0-101,32-3 65,-152-5 42,141-8-52,-48-3 50,70 6-51,-32-1-32,-61 18 117,136-1 51,-1-3 1,-138-9-1,166-1-203,0 3 0,0 2 0,-55 7 0,-117 25 399,-26 3 34,-122 9 210,-150 23 981,507-64-1759,-11 3-449,-45 2-1,65-7 13,0-1 0,0 0 0,1-1 1,-1 0-1,0 0 0,1-1 0,-1 0 0,0 0 0,1-1 0,-14-6 0,10 2-900,1 0-1,-11-11 0,-23-23-1399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1:20.521"/>
    </inkml:context>
    <inkml:brush xml:id="br0">
      <inkml:brushProperty name="width" value="0.1" units="cm"/>
      <inkml:brushProperty name="height" value="0.1" units="cm"/>
      <inkml:brushProperty name="color" value="#E71224"/>
    </inkml:brush>
  </inkml:definitions>
  <inkml:trace contextRef="#ctx0" brushRef="#br0">3440 163 1152,'27'-20'1243,"1"7"589,29-11-1,-56 24-1633,-1 0 0,1 0 0,0 0-1,-1-1 1,1 1 0,0 0 0,-1 0-1,1-1 1,-1 1 0,1 0 0,-1-1-1,1 1 1,0-1 0,-1 1 0,1-1-1,-1 1 1,1-2 0,-6-12 909,2 9-1025,0-1 0,-1 1 0,0-1 0,0 1 0,-1 0 1,1 1-1,-1-1 0,0 1 0,0 0 0,-1 0 0,1 1 0,-1-1 0,0 1 0,0 0 0,0 1 1,0-1-1,0 1 0,-9-1 0,-8-1 99,1 1 1,-1 2 0,-45 2-1,18 0 408,-172 10-88,-1 20-300,214-30-189,-75 11 420,-141 1 0,106-10-298,1 6-1,-205 43 0,227-31-171,-174 33 140,17-26 263,17-3-74,119-11-98,0-6 1,-1-4-1,-143-15 0,33-4 246,76 20-5347,144-4 3990,0 0-1,-1-1 0,-13-1 1,11-2-266,0 1 0,-16-8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1:21.832"/>
    </inkml:context>
    <inkml:brush xml:id="br0">
      <inkml:brushProperty name="width" value="0.1" units="cm"/>
      <inkml:brushProperty name="height" value="0.1" units="cm"/>
      <inkml:brushProperty name="color" value="#E71224"/>
    </inkml:brush>
  </inkml:definitions>
  <inkml:trace contextRef="#ctx0" brushRef="#br0">4261 26 2944,'7'0'1376,"30"-5"384,-49-10 874,7 14-2558,0-1 0,0 1 0,0 0 0,0 1 0,0-1-1,0 1 1,0 0 0,-1 0 0,-5 2 0,-8-2 61,-195 9 834,-26-10-161,97-3-644,58 3-149,-166 7 542,-51 1 427,188-8-761,-733-5 649,624 15-666,-4 1 80,-52-4-416,-224-7 582,376-5-1260,-220 18 1,312-7-942,1 1 1,0 1-1,-51 19 0,-41 15-2039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3:24.829"/>
    </inkml:context>
    <inkml:brush xml:id="br0">
      <inkml:brushProperty name="width" value="0.1" units="cm"/>
      <inkml:brushProperty name="height" value="0.1" units="cm"/>
      <inkml:brushProperty name="color" value="#66CC00"/>
    </inkml:brush>
  </inkml:definitions>
  <inkml:trace contextRef="#ctx0" brushRef="#br0">14070 160 2048,'-21'-16'11349,"20"15"-11038,-13-6 1236,-16-2-1053,-18 2 249,-65-2 1,59 6-695,-217 1 850,144 3-166,36-1-558,-282 5-174,11-3 902,194-3-777,-261 14 631,-531 50-175,772-60-545,-50 3-32,-463 23 166,403-14 24,3-1-17,-82 1-338,2 0 598,67-2-276,131-3-116,-123 7 9,-317 3 55,274-19-153,189 6-18,-196-18 0,201 5 55,41 2 6,49 0 2,-359-36 375,191 5-291,-34-7-39,225 35-48,-377-85-72,317 68 99,-2 4 1,-128-8 0,119 21-32,-85-10 95,136 9-80,-78-1 0,-59 11 6,141-1-15,-88 5 5,-35 2-6,-235 21 235,168-6-273,26-16 53,85-4-67,2 3 23,-277-3 52,85-7 84,28 31-111,50-2-19,120-23-124,-62 6-170,146-3 298,-100 10-186,106-12 298,1 2-1,-54 14 1,81-17-99,1-1 0,0 1 0,0 0 0,0 0 0,0 0 0,0 0 1,0 1-1,1 0 0,-1 0 0,1 0 0,0 0 0,0 0 0,-5 7 0,0 3 17,1-1 0,-12 26 0,13-25 209,2-4-181,1-4-24,1 0-1,0 1 1,-1-1 0,2 1-1,-1 0 1,1-1 0,-1 1-1,1 11 1,1 349 385,11-235-587,-1 0 198,-8-91 108,8 47 0,-1-15-266,6 31 529,-8-60-528,3 74 0,-4 22 109,-2-110 56,1-1 1,13 40 0,-16-62-26,1 1 0,0-1 1,0 0-1,0 0 0,1 0 1,0 0-1,0-1 0,1 1 0,-1-1 1,1 0-1,0 0 0,1-1 1,-1 0-1,1 0 0,0 0 1,8 4-1,-1-2-20,1 0 0,-1 0 1,1-2-1,0 0 0,0 0 0,27 2 0,9-3 251,0-3 0,79-10 0,-66 4-185,65-12-35,-80 10-13,90-4 0,48 11 16,210 2 43,-145 15 31,-86-5 71,349 18 108,-188-23-173,-43-2-48,-109-1-8,268-29 0,-255 19 145,-40 3-247,-118 2 72,243-24 108,-190 16-147,91 1 0,80 13 45,-37 1-134,-164-5 136,163 5 108,121-1-5,-324-4-93,193-12-34,46 1 108,-225 11-92,239 5-84,-130-2 156,54 3-47,350 27-37,-264-16-92,-4 0 204,-262-17-98,453 15-99,6 0 226,-197-12-22,331 3-229,-541-6 117,104 10-7,-1 0-33,-77-11 22,4 0 0,109 12-1,-67 0 9,252-12-1,-179-1-26,-114 3 230,285 4-318,-155-1 181,54 1 16,458-14-223,-667 9 180,217-4 102,-135 7-162,-40 2-17,75 5 232,0 0-213,113-5 96,-103-16 203,-174 12-225,-9-1-23,0 0 0,0 0 1,0-1-1,16-3 1,-25 3-34,0 1 1,0 0 0,0-1-1,0 0 1,-1 1 0,1-1 0,0 0-1,-1 0 1,1 0 0,0 0 0,-1 0-1,1-1 1,-1 1 0,0 0-1,1-1 1,-1 1 0,0-1 0,0 1-1,0-1 1,0 1 0,0-1 0,0 0-1,-1 0 1,2-2 0,0-2-23,4-7 60,-2-1 1,1 1-1,-2-1 1,0 0 0,2-27-1,-3-73 88,-2 69-206,0-262 281,-3 258-129,-10-64 0,1 23-52,3 12-47,-5-1 0,-32-107 1,27 131 86,-28-53 1,16 39-311,11 12-363,16 41 695,-1 1 1,-1 0 0,-8-16 0,4 11 60,9 16-128,-1 1 0,1-1 0,-1 1 0,0-1 0,0 1 0,0 0 0,-1-1 0,1 1 0,-1 1-1,1-1 1,-1 0 0,0 0 0,0 1 0,-1 0 0,-5-4 0,1 3 69,-1 0 1,0 1-1,0 0 1,-1 0-1,1 1 1,0 0 0,0 1-1,-12 0 1,-103-5-2485,105 2 1208,0 0 0,0-1 1,1-1-1,-25-11 0,-29-17-3988,-7-9 202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2:18.868"/>
    </inkml:context>
    <inkml:brush xml:id="br0">
      <inkml:brushProperty name="width" value="0.1" units="cm"/>
      <inkml:brushProperty name="height" value="0.1" units="cm"/>
      <inkml:brushProperty name="color" value="#E71224"/>
    </inkml:brush>
  </inkml:definitions>
  <inkml:trace contextRef="#ctx0" brushRef="#br0">2731 1219 2816,'-3'0'154,"0"0"-1,0 0 1,0 0 0,-1 0 0,1 0-1,0 0 1,0 1 0,0 0-1,0-1 1,1 1 0,-1 0 0,0 0-1,0 1 1,0-1 0,-7 6 3364,10-8-3442,0 0 0,0 0 1,-1 0-1,1 0 0,0 0 1,-1 0-1,1 0 0,-1 0 0,1 0 1,-1 1-1,1-1 0,-1 0 1,0 0-1,1 0 0,-1 1 1,0-1-1,0 0 0,1 1 0,-1-1 1,0 1-1,0-1 0,0 1 1,0-1-1,0 1 0,0 0 0,0-1 1,0 1-1,0 0 0,-1-1 1,-31-2 226,11 4-277,13-1 107,0 1 1,0-1-1,-1-1 0,1 0 1,0 0-1,0 0 1,0-1-1,1-1 0,-13-4 1,7 1-5,-1 1-1,1 0 1,-1 1 0,0 1 0,0 0 0,0 1 0,-1 0 0,1 2 0,0 0-1,-1 0 1,-24 5 0,14-3 18,0-1 0,-40-5 0,-5 1 266,-178-16-291,227 16-95,0 1 0,0 1-1,0 1 1,-30 4 0,27-1 226,-45 0 0,60-2-219,0 0 0,1 1 0,-1 0 1,-11 3-1,-13 3-183,-66 4 425,-200-4 0,210-9-221,75 0-86,1-1 0,-1 0 0,-26-9 0,33 9 28,-3 0 2,1 0 0,-1 0 0,0 1 0,1 1 0,-1 0 0,-21 2 0,-66 18-2,32-6 18,-56 5-333,-52 10 124,29-10-25,122-15 313,0-1 1,-40 0-1,61-4-92,0 1 0,1 0 1,-1 0-1,0-1 0,1 1 0,-1-1 1,1 0-1,-1 1 0,1-1 0,-1 0 1,1 0-1,-1 0 0,1 0 1,0 0-1,0 0 0,-1 0 0,1 0 1,0-1-1,0 1 0,0 0 0,0-1 1,0 1-1,1-1 0,-1 1 0,0-1 1,1 1-1,-1-1 0,1 0 1,-1-1-1,-1-6-26,0 1-1,1-1 1,0 0 0,1-11 0,-1 14 86,0 1 1,0-1-1,-1 1 1,0 0-1,0 0 1,0-1-1,0 1 1,-4-5-1,-8-18-6,-35-135 227,45 141-262,2 0-1,0 0 1,2 0 0,1-26 0,1-3 371,-3 21-381,0 17 25,1 0 0,0 0-1,1-1 1,0 1 0,1 0-1,6-23 1,1 14-62,-1 0 0,-1-1 0,-1 0 1,-1 0-1,-1 0 0,1-36 0,-3 25 39,1 1-1,9-41 1,-3 23-9,8-22 156,-15 54-273,-2 16 107,1 0 0,-1 0-1,0 0 1,1 1 0,-1-1 0,1 0-1,0 1 1,0-1 0,0 0-1,0 1 1,0-1 0,1 1 0,-1-1-1,1 1 1,-1 0 0,1 0 0,0 0-1,0 0 1,0 0 0,0 0-1,0 0 1,1 0 0,-1 1 0,0 0-1,1-1 1,2 0 0,17-9-17,1 1 0,-1 1 0,2 0 1,-1 2-1,1 1 0,40-5 0,7 5 10,72 2-1,-93 7 90,-1 3 0,77 17 0,-113-20-27,6-1-53,1 0-1,0-1 0,27-2 0,-8 1-66,6-3 126,59-9-1,-60 5-55,61-1-1,289 8-227,-280-2 361,64 1-205,156 37 71,-286-29-55,56-1 81,-81-6 10,0 0-1,0 2 0,-1 1 1,1 0-1,30 10 0,-30-5 4,-10-4-86,-1 0 1,1 1-1,-1 0 0,0 1 1,0 0-1,20 15 0,-30-20 46,0 1 0,-1 0 1,1 0-1,0 0 0,-1 0 0,1 0 0,-1 0 0,0 0 0,0 1 0,0-1 1,0 0-1,0 1 0,0-1 0,-1 1 0,1-1 0,-1 1 0,1-1 0,-1 1 0,0 2 1,-1 5 84,0 0 1,-1-1 0,-4 17 0,0-2 11,-8 28 1,-2-1-1,-2-1 1,-32 61 0,31-70 89,1 2 1,2 0-1,2 1 1,-14 77-1,22-76-179,-1 51-1,7-76-392,1-1 0,0 1 0,2-1 0,0 1 0,7 22-1,-9-38 90,1 0-1,-1 0 0,1 0 0,0 0 0,0-1 0,0 1 0,4 4 0,-5-7-71,1 1 0,0 0 0,0-1 0,0 0 0,0 0 0,0 1 0,1-1 0,-1 0 0,0-1 1,3 2-1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2:35.799"/>
    </inkml:context>
    <inkml:brush xml:id="br0">
      <inkml:brushProperty name="width" value="0.1" units="cm"/>
      <inkml:brushProperty name="height" value="0.1" units="cm"/>
      <inkml:brushProperty name="color" value="#E71224"/>
    </inkml:brush>
  </inkml:definitions>
  <inkml:trace contextRef="#ctx0" brushRef="#br0">2228 887 2048,'-1'1'68,"0"-1"0,0 0 0,0 1 0,1-1 0,-1 0 0,0 0 0,0 0 0,0 1 0,0-1 0,0 0 1,0 0-1,0 0 0,1-1 0,-1 1 0,0 0 0,0 0 0,0 0 0,0-1 0,0 1 0,0-1 0,-8-2 658,3 2-468,1 0 0,-1 1 0,0-1 0,0 1 0,-1 0 0,-5 2 0,-9-1-315,0-2 656,-31-5 1,37 4-407,1 1-139,11 1-37,-1 0-1,1 0 1,0-1 0,-1 1-1,1-1 1,-6-2-1,2 1 0,1 0-1,-1 1 0,1 0 1,-9-1-1,-23-4 47,-6-3-34,11 3 51,-15-3 130,-1 2 0,0 2 1,-84 2-1,78 3-192,24-2 415,0 2 0,-1 2-1,-48 7 1,-243 38-360,302-45-11,-135 11-29,103-11-42,1-2-1,-54-6 0,22-10 117,-16-3-84,75 16-8,-28-8-1,-21-4-18,39 10 5,19 2 0,-29-1 0,39 4 27,1-1 1,-1 0-1,0 0 1,1 0-1,0-1 1,-1 0-1,1 0 1,0 0-1,0-1 1,-9-6-1,4 3 35,1-1 1,0-1-1,1 1 0,-12-14 0,16 15-22,0 0 0,0 0 0,1 0 0,0 0 0,0-1 0,1 1 0,-1-1 0,1 0 0,1 1 0,0-1 0,-1-10 0,0-12 73,2-42-1,2 29-140,-4 23 135,1 1 0,-2 0-1,-1 0 1,-5-18 0,-4-20 298,11 38-439,0-1 0,2 0 0,1-21 0,1-2 287,-2 33-111,-1 1-128,1 1-1,0-1 1,1 0 0,0 1 0,0-1 0,0 1 0,1-1 0,4-8 0,0 1-334,-4 10 316,1-1 0,-1 1 0,1-1 0,7-9 0,-9 14 8,1-1 1,-1 1 0,1 0 0,-1-1-1,1 1 1,-1 0 0,1 0 0,0 0-1,0 0 1,0 0 0,0 1 0,0-1-1,-1 0 1,1 1 0,0 0 0,0-1-1,0 1 1,0 0 0,3 0 0,53 0 51,-6 2-215,0-4 0,56-7-1,-57 0 158,99-2-1,622 11-578,-492 5 853,-205-4-252,-27 1-73,0-2 0,0-3 0,67-11 0,-90 10 91,0 1 1,48 1 0,-72 2-38,0 0-76,-1 0 19,1-1 42,0 1 0,0 1 0,0-1 0,0 0 0,0 0 0,0 0 0,0 0 0,0 1 0,0-1 0,0 0 0,0 1 0,0-1 0,-1 1 0,3 0 0,7 15-10,17 32 0,-21-36 111,0-1 1,0 1 0,1-1-1,0-1 1,1 1-1,13 12 1,-16-18-82,0 0 0,0 0 1,0 1-1,0 0 0,-1 0 0,0 0 1,0 0-1,-1 1 0,0-1 0,0 1 0,0 0 1,-1 0-1,0 0 0,-1 0 0,1 1 1,-1-1-1,-1 0 0,1 1 0,-1-1 0,-1 0 1,1 1-1,-1-1 0,-2 9 0,-9 35 313,2 0 0,2 1-1,0 88 1,7-117-235,4 64 333,-2-75-899,1 1 1,0-1-1,1 0 0,0-1 0,6 14 1,2-6-1327,5 1-1072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3:03.714"/>
    </inkml:context>
    <inkml:brush xml:id="br0">
      <inkml:brushProperty name="width" value="0.1" units="cm"/>
      <inkml:brushProperty name="height" value="0.1" units="cm"/>
      <inkml:brushProperty name="color" value="#E71224"/>
    </inkml:brush>
  </inkml:definitions>
  <inkml:trace contextRef="#ctx0" brushRef="#br0">3892 12 1792,'6'-8'1169,"-12"9"582,-15 10 453,19-10-2342,-21 13 732,13-8-337,1 0 0,0-1 0,-13 5 0,-5-9 1353,5-1-703,15-1-740,1 0 0,-1 0 0,1 0 0,-11-4 0,0 0 6,-58-4 648,67 7-693,-5-1 180,0-1 0,0 0 0,-16-7 0,24 8-234,-1 1-1,1 1 1,0-1-1,-1 1 1,1 0-1,-1 0 0,-6 0 1,-45 2 141,24 0-250,-189 9 1251,201-9-1195,0 1 0,-36 8 0,-5 1 135,24-9-109,28-2-13,-1 1-1,1-1 1,-19 6-1,15-3 84,0-1 0,-16 2-1,-3 0 46,-49 7 307,-32-2-277,85-7-225,0 0 0,-30-4 0,5 1 15,-297 1 770,258-6-619,-19 12 129,-13-1-268,56-5 94,-121 3 139,54-2-64,99-3-6,-1 1 0,-65 9 1,-14 2-7,51-6-94,18-1-27,-33 4 148,-24 3-110,49-6 72,36-4 51,-41-2 1,6-1-37,-101-6 398,30 0-562,-6 8-1158,46 6-2951,80-5 3598,2 1-131,0 0-1,1-1 1,-1 0 0,1 1 0,-1-1 0,0-1-1,1 1 1,-1-1 0,0 1 0,1-1 0,-1 0 0,1 0-1,-6-3 1,-23-14-3306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3:09.007"/>
    </inkml:context>
    <inkml:brush xml:id="br0">
      <inkml:brushProperty name="width" value="0.1" units="cm"/>
      <inkml:brushProperty name="height" value="0.1" units="cm"/>
      <inkml:brushProperty name="color" value="#E71224"/>
    </inkml:brush>
  </inkml:definitions>
  <inkml:trace contextRef="#ctx0" brushRef="#br0">8 1259 2304,'-1'0'29,"1"0"0,0 0-1,-1 0 1,1 0 0,0-1 0,-1 1-1,1 0 1,0 0 0,0 0 0,-1 0 0,1 0-1,0-1 1,0 1 0,-1 0 0,1 0 0,0 0-1,0-1 1,-1 1 0,1 0 0,0 0-1,0-1 1,0 1 0,0 0 0,0 0 0,-1-1-1,1 1 1,0 0 0,0 0 0,0-1 0,0 1-1,0 0 1,0-1 0,0 1 0,0-1-1,6-10 599,0 2-250,20-33 1831,-17 29-920,13-25 0,-19 32-1211,-1 0 0,0 1 0,0-1 0,-1 0 0,1 0 0,-1-1 0,-1 1 0,1-7 0,-1-30 867,-1-6-149,6-50-1,-3 83-632,-1 0-1,-1 1 1,-1-1 0,0 0-1,-1 1 1,-4-17 0,-2 3 189,-1 0 1,-15-31 0,23 56-324,0 0 0,-1 0 0,2 1 1,-1-1-1,0 0 0,1 0 0,-1 0 0,1 0 1,0 0-1,1-6 0,12-38 82,-2 10 136,-8 24-66,1 1 0,10-23 0,2-4-85,-8 19-1,-6 15-60,1 0 1,-1-1-1,0 1 0,-1-1 0,0 1 0,0-1 1,1-8-1,-2 11-21,0 0 0,1 1 1,0-1-1,0 0 0,0 1 0,2-7 0,-1 6-7,0 0 0,-1 0 0,0 0 0,0 0 0,0 0-1,0-8 1,-1 5-16,1 0 0,0 0 0,0 0-1,0 0 1,1 1 0,0-1 0,1 0 0,-1 1 0,1-1-1,6-9 1,-6 14 0,0-1 0,-1 1 0,1 0 0,0 0 1,0 1-1,0-1 0,0 0 0,0 1 0,0 0 0,1 0 0,-1 0 0,0 0 0,1 0 0,3 1 0,21-8-43,7-4 34,1 1 0,63-11 0,80-2 34,-113 17 37,66 0 95,-90 7-283,-1-2 0,51-9 0,-16-4 234,2 2-1,119-2 1,10 27-273,-128-5 180,130-5-108,-110-4 259,268 16-231,-226-12 220,-77-3-108,-40 0-83,43-8 0,9-2-22,33 3 126,-5 4 16,-54 1-76,76 5 0,21 22 2,-122-20-1,-16-2 21,1 0-1,15 0 1,-14-2 32,14-1-72,0 2 0,-1 0 0,1 2 0,32 7 0,-31-3 62,0 2 0,-1 0 0,0 1-1,-1 2 1,29 18 0,-50-29-37,-1 1-1,1 0 1,0 0 0,-1 0-1,0 0 1,0 0 0,1 0-1,-1 1 1,-1-1 0,1 1-1,0-1 1,0 1 0,-1 0 0,0-1-1,1 1 1,-1 0 0,0 0-1,-1 0 1,1 0 0,0 0-1,-1 0 1,0 0 0,1 1-1,-2 3 1,4 48 54,10 62-1,-11-94-8,-2 40-1,-1-24 28,-10 27-55,11-58-36,1 0 1,0 0-1,0 0 0,0 0 1,1-1-1,1 1 1,-1 0-1,7 12 0,-7-17 25,1 9 19,0 0 0,0 0 0,-1 0 0,-1 1 0,0-1 0,0 0 0,-3 24 0,1 3-73,-5 272 496,6-129 22,0-180-528,0 1-1,0-1 0,-1 1 1,1 0-1,-1-1 1,1 1-1,-1-1 1,0 1-1,0-1 0,0 1 1,0-1-1,0 0 1,-1 0-1,1 1 0,-1-1 1,0 0-1,1 0 1,-4 2-1,4-3-219,-1 0-1,0 0 0,0 0 1,1 0-1,-1 0 1,0 0-1,0-1 0,0 1 1,0-1-1,0 1 1,0-1-1,0 0 0,0 0 1,0 0-1,0 0 1,-3 0-1,-21-7-3571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3:28.854"/>
    </inkml:context>
    <inkml:brush xml:id="br0">
      <inkml:brushProperty name="width" value="0.1" units="cm"/>
      <inkml:brushProperty name="height" value="0.1" units="cm"/>
      <inkml:brushProperty name="color" value="#E71224"/>
    </inkml:brush>
  </inkml:definitions>
  <inkml:trace contextRef="#ctx0" brushRef="#br0">6 6 128,'-5'-5'0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3:29.244"/>
    </inkml:context>
    <inkml:brush xml:id="br0">
      <inkml:brushProperty name="width" value="0.1" units="cm"/>
      <inkml:brushProperty name="height" value="0.1" units="cm"/>
      <inkml:brushProperty name="color" value="#E71224"/>
    </inkml:brush>
  </inkml:definitions>
  <inkml:trace contextRef="#ctx0" brushRef="#br0">172 6 4096,'-6'-2'179,"0"1"0,1 0-1,-1 0 1,0 1 0,0 0 0,0 0 0,1 0 0,-1 1 0,0 0-1,-10 2 1,3 1 180,1 0 0,-1 1 0,-20 11-1,23-9 618,10-6-868,-1-1 1,0 1 0,0 0 0,0-1 0,1 1 0,-1-1 0,0 1 0,0-1 0,0 1 0,0-1 0,0 0-1,0 1 1,0-1 0,0 0 0,0 0 0,-2 0 0,3 1-35,0-1 1,0 1-1,0-1 1,0 0-1,0 1 1,0-1-1,0 1 1,1-1-1,-1 1 1,0-1-1,0 1 1,0-1-1,0 0 0,1 1 1,-1-1-1,0 1 1,0-1-1,1 0 1,-1 1-1,0-1 1,1 0-1,-1 1 1,0-1-1,1 0 1,0 1-1,7 2 160,0 0 1,0-1-1,1 1 0,-1-2 1,1 1-1,16 0 0,-2 0 57,149 9 787,-114-10-721,110 17 0,-43 8-1048,100 19-4474,-155-35 1949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3:31.608"/>
    </inkml:context>
    <inkml:brush xml:id="br0">
      <inkml:brushProperty name="width" value="0.1" units="cm"/>
      <inkml:brushProperty name="height" value="0.1" units="cm"/>
      <inkml:brushProperty name="color" value="#E71224"/>
    </inkml:brush>
  </inkml:definitions>
  <inkml:trace contextRef="#ctx0" brushRef="#br0">5 84 4864,'-1'-1'96,"1"1"0,-1-1 1,1 1-1,0-1 0,-1 1 1,1-1-1,0 0 0,-1 1 0,1-1 1,0 1-1,0-1 0,0 0 0,-1 1 1,1-1-1,0 1 0,0-1 1,0 0-1,0 1 0,0-1 0,0 0 1,0 1-1,1-1 0,-1 0 1,0 1-1,0-1 0,0 1 0,1-1 1,-1 1-1,0-2 0,2 1-68,0 0 0,-1 0 0,1 0 0,0 0 0,0 0 0,0 0 0,0 1 0,2-2 0,12-3 224,8-8 255,-19 10 5,1 0 0,0 0-1,11-4 1,23 0 299,-27 5-562,0 0 1,1 1-1,-1 0 1,0 0-1,17 3 0,3-1-300,167-9 702,-66 6-458,-74 3-151,-37 0 77,0 2 0,-1 0 1,0 2-1,0 0 1,24 10-1,6 1 23,-21-10-18,0-1 0,0-1 0,59-2 0,41 5 207,-20 3-335,148-5 1,-177-5-27,-49-2-5,-1-1 0,42-9 1,-42 5 33,0 2 0,42 0 0,-65 5 6,91-1 43,119 16 0,-103 9 39,-83-15-103,0-2-1,1-2 1,49 3 0,80 6 16,-79-4 0,16 1-5,108 6 111,-161-14-93,55 8-1,-12 1 48,66 1 54,323 39 844,-435-44-1498,0-2 0,1-2 0,87-3 0,-124-2 68,-1 0-1,0-1 1,1 0-1,6-2 1,28-17-3272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0:43.927"/>
    </inkml:context>
    <inkml:brush xml:id="br0">
      <inkml:brushProperty name="width" value="0.1" units="cm"/>
      <inkml:brushProperty name="height" value="0.1" units="cm"/>
      <inkml:brushProperty name="color" value="#FFFC18"/>
    </inkml:brush>
  </inkml:definitions>
  <inkml:trace contextRef="#ctx0" brushRef="#br0">1241 259 2688,'-2'-6'363,"1"1"-1,0-1 1,0 0 0,0 0-1,1 1 1,0-10 0,0 6 815,-1 6-1012,-1 0-1,0 0 1,1 0 0,-1 1-1,-1-1 1,1 1-1,0-1 1,-1 1 0,1 0-1,-1 0 1,-4-3-1,-1-1 109,-2-1 1,0 0-1,0 0 0,-1 1 0,0 0 1,-17-5-1,-63-18 531,31 11-552,50 14-200,0 0 0,1 0-1,0-1 1,0-1 0,-16-12-1,10 6-80,12 10 38,-1 0 0,1 0 0,-1 0-1,0 0 1,1 1 0,-1-1 0,0 1-1,0 0 1,0 0 0,0 1 0,0-1-1,0 1 1,-6 0 0,-3 1 76,1 0-1,-25 7 1,11-2 38,-7 1-99,-230 45-8,250-50 1,0 1-1,1 1 0,0 0 0,-1 1 1,1 0-1,1 1 0,-14 9 1,3 0 5,1 1 0,-30 29 0,37-30 9,2 1-1,0 1 0,1 0 0,1 0 0,0 1 1,-8 22-1,-6 28-4,6-13-27,-9 24 235,-20 103 0,44-169-215,-13 93 124,12-82-113,2-1-1,0 1 0,2-1 1,0 1-1,2-1 0,0 1 1,2-1-1,0 0 0,2 0 1,1 0-1,0-1 1,13 24-1,-12-32 11,1 0 0,1-1 0,15 17 0,-3-4-77,-11-14 38,0 0 0,1-1 0,0-1 0,0 0 1,25 14-1,-10-8 39,57 22 1,-66-31-39,2-2 1,-1 0-1,0-1 1,30 2-1,79-4 7,-100-3-10,-1-1 0,1-2 0,0 0 0,-1-2 0,51-18 0,-40 9 45,-24 10-9,-1 0 0,1-1 0,-1-1 0,0 0 0,17-13 0,-9 3-38,-2-2 0,32-36 0,26-49 3,-12 17 57,95-114 12,-154 194-64,0-1 1,-1 0 0,0 0 0,0 0-1,-1-1 1,0 0 0,-1 0 0,0 0-1,0 0 1,-1 0 0,0-1 0,0 1-1,-1-1 1,0-10 0,-2 8 5,0-1 0,-1 1 0,0 0 0,-1 0 0,0 0 1,-1 1-1,0-1 0,-1 1 0,-1 0 0,-10-17 0,3 7 24,-2 2-1,-1 0 0,0 0 0,-1 2 1,-37-31-1,-107-60 6,155 104-43,-6-3-441,1 0 1,-1-1-1,1-1 0,1 0 1,-1 0-1,2-1 0,-13-15 1,17 15-1598,25 14-5536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3:33.353"/>
    </inkml:context>
    <inkml:brush xml:id="br0">
      <inkml:brushProperty name="width" value="0.1" units="cm"/>
      <inkml:brushProperty name="height" value="0.1" units="cm"/>
      <inkml:brushProperty name="color" value="#E71224"/>
    </inkml:brush>
  </inkml:definitions>
  <inkml:trace contextRef="#ctx0" brushRef="#br0">4 155 3584,'0'0'53,"0"0"1,-1 0-1,1-1 1,0 1-1,0 0 0,0 0 1,0 0-1,-1 0 1,1 0-1,0 0 0,0 0 1,0-1-1,0 1 1,-1 0-1,1 0 1,0 0-1,0 0 0,0-1 1,0 1-1,0 0 1,0 0-1,0 0 0,0-1 1,0 1-1,-1 0 1,1 0-1,0 0 1,0-1-1,0 1 0,0 0 1,0 0-1,0 0 1,0-1-1,0 1 0,1 0 1,-1 0-1,0 0 1,0-1-1,0 1 0,0 0 1,0 0-1,0 0 1,0-1-1,0 1 1,0 0-1,1 0 0,-1 0 1,0 0-1,0 0 1,0-1-1,0 1 0,1 0 1,15-11 988,29-6-449,-41 15-313,4 0-44,-3-1 60,1 1-1,0 0 1,-1 1-1,1 0 1,0 0-1,12-1 0,42-3 1295,-42 3-1307,0 0 0,0-1 0,32-9 0,13-2-109,12-2 31,-40 9-99,-1 0 0,39-1 0,70-1 70,58-2-59,-123 8 23,-43 1-60,1 2-1,48 5 1,205 13-74,-196-16 148,53 14-54,-97-8-75,70 0-1,-8-7 112,275-6 331,-321 4-520,33-3 10,129-9-117,149-12 267,7 18-227,-236 9 133,677 6 344,-554-3-495,6-2 453,-16 0 58,-172-2-222,-38-1-37,78 9-1,-72-2-1402,1-3 0,111-8 1,-149 3-262,33-8 1,-33 4-182,25-11 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6:21.928"/>
    </inkml:context>
    <inkml:brush xml:id="br0">
      <inkml:brushProperty name="width" value="0.1" units="cm"/>
      <inkml:brushProperty name="height" value="0.1" units="cm"/>
      <inkml:brushProperty name="color" value="#E71224"/>
    </inkml:brush>
  </inkml:definitions>
  <inkml:trace contextRef="#ctx0" brushRef="#br0">179 65 3200,'-5'-2'276,"5"2"-222,-1 0 0,0-1 1,0 1-1,0 0 0,1 0 1,-1-1-1,0 1 0,0 0 0,1-1 1,-1 1-1,0-1 0,1 1 0,-1-1 1,0 1-1,1-1 0,-1 1 0,1-1 1,-1 0-1,1 1 0,-1-1 0,1 0 1,0 1-1,-1-1 0,1 0 1,0 0-1,-1 1 0,1-1 0,0 0 1,0-1-1,7 1 666,-3 1-660,0 0 0,0 0 0,0 1 1,0-1-1,0 1 0,0 0 0,0 0 0,-1 1 1,1-1-1,0 1 0,-1 0 0,1 0 0,-1 0 0,1 0 1,-1 1-1,0-1 0,0 1 0,0 0 0,0 0 1,-1 0-1,1 0 0,-1 0 0,0 1 0,0-1 1,0 1-1,0-1 0,2 7 0,-1-1-51,-1 0 0,0 0 0,-1 0 0,1 1 0,-1 14-1,-1-24-6,0 0-1,0 0 1,0 0-1,0 0 0,0 0 1,0 0-1,0 1 1,0-1-1,0 0 0,0 0 1,0 0-1,0 0 0,0 0 1,0 1-1,0-1 1,0 0-1,0 0 0,0 0 1,0 0-1,0 1 1,0-1-1,0 0 0,0 0 1,0 0-1,0 0 1,0 0-1,0 0 0,0 1 1,0-1-1,0 0 1,-1 0-1,1 0 0,0 0 1,0 0-1,0 0 0,0 0 1,0 0-1,0 1 1,-1-1-1,1 0 0,0 0 1,0 0-1,0 0 1,0 0-1,0 0 0,0 0 1,-1 0-1,1 0 1,0 0-1,0 0 0,-1 0 1,-6-8 61,-5-13 73,9 15-128,-1-1-1,1 1 0,-1 0 0,-1 1 1,1-1-1,-1 1 0,0-1 0,0 2 0,-1-1 1,-8-6-1,10 9 73,-1-1 1,0 1-1,0 0 0,1 0 1,-1 0-1,-1 1 0,1-1 1,0 1-1,0 1 1,0-1-1,-1 1 0,1 0 1,0 0-1,-1 0 0,-4 2 1,5-2 28,1 1 1,-1 1-1,1-1 1,-1 1-1,1-1 1,0 1-1,0 0 1,0 1-1,0-1 1,0 1-1,1-1 1,-1 1-1,1 0 1,0 1-1,-4 4 1,3-3-25,0 1 0,1 0 1,-1 0-1,2 0 0,-1 0 1,1 0-1,0 1 0,0-1 1,-2 12-1,3-8-82,0 0 0,1 0 0,0 0 0,0 0 0,1 0 0,0 0 0,1 0 0,0-1 0,1 1 0,0-1 0,0 1 0,1-1 0,0 0 0,6 9 0,-7-14-3,0 0 0,1 0 0,-1 0 0,1-1-1,0 0 1,0 0 0,0 0 0,0 0 0,1 0-1,7 3 1,-10-6 6,-1 1-1,1 0 0,-1-1 1,1 1-1,-1-1 1,1 1-1,0-1 0,-1 0 1,1 0-1,0 0 1,0 0-1,-1 0 0,1 0 1,0 0-1,-1 0 1,1-1-1,0 1 0,-1-1 1,1 1-1,-1-1 1,1 0-1,-1 0 0,1 1 1,-1-1-1,1 0 0,-1 0 1,0 0-1,0-1 1,1 1-1,-1 0 0,0 0 1,0-1-1,1-1 1,1-3-6,-1 0 1,1 0 0,-1 0-1,0 0 1,-1 0 0,0 0-1,0 0 1,0-1-1,-1 1 1,1 0 0,-2-1-1,0-10 1,-4-7 14,-13-47-1,11 48 61,-4 2 306,7 17-61,4 14-19,2-3-283,1 0 1,-1-1-1,2 1 0,-1-1 0,1 0 0,6 8 0,-1-1-43,-5-6 20,1-1 0,0 0 0,0 0 0,0 0 1,1-1-1,0 0 0,0 0 0,1 0 0,-1-1 1,1 0-1,12 5 0,-16-8-2,0 1 1,1-1 0,-1 0-1,0 0 1,1-1-1,-1 1 1,1-1-1,-1 0 1,1 1-1,-1-2 1,0 1-1,1 0 1,-1-1-1,1 1 1,-1-1-1,1 0 1,-1 0-1,0 0 1,0-1 0,0 1-1,1-1 1,-1 0-1,-1 0 1,1 0-1,0 0 1,0 0-1,-1-1 1,4-3-1,4-6-16,-1 0-1,0-1 1,0 0-1,-2-1 1,13-28-1,-18 36 33,0-1-1,0 1 1,0-1 0,0 0-1,-1 1 1,-1-1-1,1 0 1,-1 0 0,0 0-1,0 1 1,-1-1 0,0 0-1,0 0 1,-1 1-1,0-1 1,-3-8 0,4 13-6,1 1 0,-1-1 0,0 1 0,0 0 1,0-1-1,0 1 0,0 0 0,0-1 0,0 1 1,0 0-1,-1 0 0,1 0 0,0 0 0,-3-1 1,3 1 7,1 1 1,-1 0-1,0 0 1,0 0-1,0-1 1,1 1-1,-1 0 1,0 0-1,0 0 1,0 0-1,0 1 1,1-1-1,-1 0 1,0 0-1,0 0 1,0 1 0,1-1-1,-1 0 1,0 1-1,0-1 1,0 1-1,-1 0 22,0 1 0,0 0-1,1 0 1,-1 0 0,0 0 0,1 0 0,-1 0-1,1 0 1,0 1 0,0-1 0,0 0-1,0 1 1,0-1 0,0 0 0,1 1-1,-1 4 1,0 6 25,0 0 1,1-1-1,1 1 0,3 21 0,-3-27-65,0-1 1,1 1-1,0-1 1,0 1-1,1-1 1,0 0-1,0 0 1,0 0-1,1 0 0,7 8 1,-10-13 4,0 0 0,0 0 0,0 0 0,0 0 0,0 0 0,0 0 0,0 0 0,0 0 0,1-1 0,-1 1 0,0 0 0,1-1 0,-1 1 0,0-1 0,1 0 0,-1 1 0,0-1 0,1 0 0,-1 0 0,1 0 0,-1 0 0,1 0 0,-1 0 0,0 0 0,1 0 0,-1-1 0,1 1 0,-1-1 0,0 1 1,1-1-1,-1 1 0,0-1 0,0 0 0,1 1 0,-1-1 0,0 0 0,0 0 0,0 0 0,1-1 0,5-6-440,0 0 1,-1 0-1,1 0 1,7-15-1,-3 5-1186,10-15-1598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6:24.090"/>
    </inkml:context>
    <inkml:brush xml:id="br0">
      <inkml:brushProperty name="width" value="0.1" units="cm"/>
      <inkml:brushProperty name="height" value="0.1" units="cm"/>
      <inkml:brushProperty name="color" value="#E71224"/>
    </inkml:brush>
  </inkml:definitions>
  <inkml:trace contextRef="#ctx0" brushRef="#br0">281 1 3712,'-4'2'313,"2"-2"-235,0 1-1,1-1 1,-1 1-1,1 0 1,-1-1 0,1 1-1,0 0 1,-1 0-1,1 0 1,0 0 0,0 0-1,-1 0 1,1 0-1,0 1 1,0-1 0,0 0-1,0 1 1,1-1-1,-1 0 1,0 1 0,1-1-1,-1 1 1,0 0-1,1-1 1,-1 4-1,1-3-106,-1-1 0,0 1 0,1-1-1,-1 1 1,0-1 0,0 1 0,0-1-1,0 0 1,0 0 0,0 1 0,-3 1-1,-5 7-157,2 2 479,0 0 0,1 1 1,1 0-1,0 0 0,0 0 0,1 0 1,1 1-1,0 0 0,-1 21 0,4-34-300,0 0 0,0 0-1,0 0 1,0 0 0,0 1-1,0-1 1,1 0 0,-1 0-1,0 0 1,1 0 0,-1 0-1,0 0 1,1 0 0,-1 0-1,1 0 1,0 0 0,-1 0-1,1 0 1,0-1-1,-1 1 1,1 0 0,1 1-1,-1-1-39,2-8 57,-1 1 0,0 0 0,0 0 0,-1-1 0,1 1 0,-1-1 0,-1 1 0,1-1 0,-1 0 0,-1 1 0,1-1 0,-1 1 0,0-1 0,0 1 0,-1-1 0,0 1 0,0 0 0,-1 0 0,1 0-1,-1 0 1,-1 0 0,1 0 0,-1 1 0,0 0 0,0 0 0,0 0 0,-6-5 0,8 9 31,-1-1 0,1 1 0,-1 0 1,1-1-1,-1 1 0,0 0 0,1 0 0,-1 1 0,0-1 0,0 0 1,1 1-1,-1 0 0,0 0 0,0 0 0,0 0 0,-4 1 0,2 0 51,0 0-1,0 0 1,0 1-1,0 0 1,0 0-1,1 0 1,-1 0 0,1 1-1,-5 4 1,4-3-5,0-1 0,1 1-1,0 1 1,0-1 0,0 1 0,1-1 0,-7 11 0,9-12-84,-1 0 0,1 0 0,0 1 0,-1-1 0,2 0 1,-1 1-1,0-1 0,1 0 0,-1 1 0,1-1 0,0 0 0,0 1 0,1 5 0,2-2-18,-1-1 1,1 1-1,1-1 1,-1 1-1,1-1 1,1 0-1,-1-1 1,1 1-1,0-1 1,5 5-1,-6-6 11,0-1 0,0 0-1,1 0 1,-1-1 0,1 1-1,-1-1 1,1 0 0,0 0-1,0-1 1,0 1 0,0-1-1,0 0 1,0 0 0,0-1-1,0 0 1,0 0 0,0 0-1,1 0 1,-1-1 0,0 0-1,0 0 1,0 0 0,0 0-1,0-1 1,-1 0 0,1 0-1,0-1 1,-1 1 0,7-6-1,0-1 27,0 0-1,-1-1 1,0 0-1,-1-1 1,10-14-1,-15 20 20,-1-1-1,0 1 0,0-1 1,0 0-1,-1 1 1,0-1-1,0-1 1,0 1-1,-1 0 1,0 0-1,0 0 1,0-1-1,-1 1 1,-1-8-1,1 12-7,0 0 0,-1 0 0,1-1-1,-1 1 1,0 0 0,1 0 0,-1 0 0,0 0 0,0 0 0,0 0 0,-1 0-1,1 0 1,-1 0 0,1 0 0,-1 1 0,-3-4 0,4 4-12,0 1 1,0-1-1,0 1 1,-1-1-1,1 1 1,0-1-1,-1 1 1,1-1-1,-1 1 0,1 0 1,0 0-1,-1 0 1,1 0-1,-1 0 1,1 0-1,0 0 1,-1 1-1,1-1 1,-1 0-1,1 1 0,0-1 1,0 1-1,-1-1 1,1 1-1,0 0 1,0 0-1,-3 1 1,-1 2 24,1 1 1,-1-1-1,1 1 1,0 0-1,0 0 0,0 0 1,1 1-1,0-1 1,0 1-1,0 0 1,1 0-1,-3 10 1,3-12-68,1 0 0,0 0 0,0 0 1,1 1-1,-1-1 0,1 0 0,0 1 0,0-1 0,0 0 1,1 1-1,0-1 0,0 0 0,0 1 0,0-1 0,0 0 1,1 0-1,0 0 0,0 0 0,3 5 0,-2-7 39,-1 0-1,1 1 1,0-1-1,0 0 1,0 0-1,0-1 1,0 1-1,0-1 1,0 1-1,0-1 1,1 0-1,-1 0 1,0-1-1,1 1 1,-1-1-1,1 1 1,-1-1-1,1 0 1,-1-1-1,1 1 1,-1 0-1,1-1 1,-1 0-1,6-2 1,-6 2-1,1 0 0,0 0 0,0 0 1,-1-1-1,1 0 0,-1 0 0,0 0 0,1 0 0,-1 0 0,0 0 1,0-1-1,0 0 0,-1 0 0,1 0 0,0 0 0,-1 0 1,0 0-1,0 0 0,0-1 0,0 1 0,2-8 0,-4 11-26,0-1 0,0 0 0,0 0 0,0 1 0,0-1 0,0 0 0,0 0 0,0 1 0,0-1 1,0 0-1,0 0 0,-1 1 0,1-1 0,0 0 0,0 1 0,-1-1 0,1 0 0,0 1 0,-1-1 0,1 1 0,-1-1 0,1 0 0,-2 0 0,1 0-7,-1 0-1,0-1 1,0 1 0,0 1-1,1-1 1,-1 0 0,0 0-1,-4 0 1,1 0-13,-1 0 0,1 0 0,-1 1-1,1 0 1,-12 0 0,13 1 48,0 1-1,0-1 1,1 0 0,-1 1-1,1 0 1,-1 0-1,1 0 1,-1 0-1,1 0 1,0 1-1,0 0 1,0-1 0,1 1-1,-1 0 1,1 0-1,-1 1 1,1-1-1,-3 7 1,3-8-29,1 1 1,0 0 0,-1 0-1,1 0 1,0 0 0,1 0-1,-1 0 1,0 0 0,1 1-1,0-1 1,0 0 0,0 0-1,0 0 1,0 0 0,1 1-1,-1-1 1,1 0 0,0 0-1,0 0 1,0 0 0,0 0-1,1 0 1,2 4 0,-4-6 19,0-1 1,1 1 0,-1-1 0,0 1 0,1-1 0,-1 1 0,0-1 0,1 0 0,-1 1-1,1-1 1,-1 1 0,0-1 0,1 0 0,-1 1 0,1-1 0,-1 0 0,1 0-1,0 1 1,0-1 0,-1-9 40,-10-18 49,7 23-70,1 0 0,-1 1 0,-1-1 0,1 1 0,0 0 0,-1 0 0,0 0 0,1 1 0,-8-4 0,4 2 29,0 0 1,0 1-1,-1 0 0,-13-3 1,15 4-32,1 2 0,-1-1 0,0 0 0,0 1 0,0 0 0,1 1 1,-1-1-1,0 1 0,0 0 0,-6 2 0,12-3-58,0 0 0,-1 0-1,1 0 1,0 0-1,0 1 1,-1-1 0,1 0-1,0 0 1,0 0 0,-1 0-1,1 0 1,0 1 0,0-1-1,0 0 1,-1 0 0,1 0-1,0 1 1,0-1-1,0 0 1,0 0 0,-1 1-1,1-1 1,0 0 0,0 0-1,0 1 1,0-1 0,0 0-1,0 0 1,0 1-1,0-1 1,0 0 0,0 1-1,0-1 1,0 0 0,0 0-1,0 1 1,0-1 0,0 0-1,0 1 1,11 4-2208,4-5-870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6:25.624"/>
    </inkml:context>
    <inkml:brush xml:id="br0">
      <inkml:brushProperty name="width" value="0.1" units="cm"/>
      <inkml:brushProperty name="height" value="0.1" units="cm"/>
      <inkml:brushProperty name="color" value="#E71224"/>
    </inkml:brush>
  </inkml:definitions>
  <inkml:trace contextRef="#ctx0" brushRef="#br0">71 6 2944,'-19'-3'989,"-26"0"1,45 4-968,-1-1 1,1 0 0,-1 1 0,1-1 0,-1 0 0,1 1 0,0-1 0,-1 1 0,1-1 0,-1 1-1,1-1 1,0 1 0,0-1 0,-1 1 0,1-1 0,0 1 0,0 0 0,0-1 0,-1 1 0,1-1-1,0 1 1,0 0 0,0-1 0,0 1 0,0-1 0,0 1 0,0 0 0,0-1 0,0 1 0,1-1-1,-1 1 1,0 0 0,1 0 0,4 25 30,11 35-32,-5-21 140,20 54-1,-23-72-93,-1-4 4,17 31-1,-23-45-35,1-1 0,0 0-1,1 0 1,-1 1 0,1-1-1,-1-1 1,1 1-1,0 0 1,0-1 0,0 1-1,0-1 1,1 0 0,-1 0-1,0 0 1,6 1-1,-7-3-14,-1 1 0,1-1-1,0 0 1,0 0-1,0 0 1,0 0-1,0 0 1,0 0-1,0-1 1,0 1-1,0-1 1,-1 1-1,1-1 1,0 0 0,0 0-1,-1 0 1,1 0-1,0 0 1,-1 0-1,1 0 1,-1 0-1,1-1 1,-1 1-1,0 0 1,2-4-1,3-2-11,-2 0-1,1 0 0,-1-1 0,5-11 0,-2 3-31,9-22-14,14-47 0,-27 74 75,0 0 0,-1 0-1,0 0 1,-1 0 0,0 0-1,-1 0 1,0 0 0,-1 0-1,-3-18 1,4 27-8,0 1-1,-1-1 1,1 1-1,-1-1 1,1 1 0,-1-1-1,0 1 1,0-1-1,0 1 1,1 0 0,-1-1-1,0 1 1,-1 0-1,1 0 1,0 0 0,0 0-1,0 0 1,-3-2-1,3 3-1,0 0 1,-1-1-1,1 1 0,0 0 0,-1 0 0,1 0 0,-1 0 1,1 0-1,0 0 0,-1 0 0,1 1 0,0-1 0,-1 0 1,1 1-1,0-1 0,0 1 0,-1-1 0,1 1 0,0 0 1,0-1-1,0 1 0,-2 1 0,-2 3 28,0-1 0,0 1-1,1 0 1,0 0 0,0 0-1,0 0 1,0 1 0,1 0 0,0 0-1,0 0 1,1 0 0,-4 11 0,1 1-20,1 1 1,1-1-1,-1 24 0,3-34-27,1 0 0,0 1 0,1-1 0,0 1-1,0-1 1,1 0 0,0 1 0,0-1 0,1 0-1,0 0 1,0-1 0,6 10 0,-9-16-8,1 0 0,0 0-1,-1 0 1,1 0 0,0 0 0,-1 0 0,1 0 0,0 0 0,0 0 0,0 0 0,0-1 0,0 1-1,0 0 1,0 0 0,0-1 0,0 1 0,0-1 0,0 1 0,0-1 0,0 0 0,1 1 0,-1-1-1,1 0 1,0 0 10,-1 0 0,1-1-1,-1 1 1,1 0-1,-1-1 1,1 0 0,-1 1-1,1-1 1,-1 0-1,0 0 1,1 0 0,-1 1-1,0-2 1,0 1-1,2-1 1,2-3 12,-1-1 0,0 1-1,0-1 1,-1 0 0,1 0 0,-1 0-1,2-7 1,-2 6-48,-1 0-1,0 0 1,-1 0 0,0 0-1,0 0 1,0 0 0,-1-11-1,0 15 7,-1-1 0,1 1-1,-1 0 1,0 0 0,0 0-1,0-1 1,0 1 0,-1 0-1,1 1 1,-1-1 0,0 0-1,0 0 1,0 1-1,0-1 1,0 1 0,0-1-1,-1 1 1,-4-3 0,3 1 57,-2 1 1,1 0 0,0 0 0,-1 1-1,1-1 1,-1 1 0,0 0 0,0 1-1,0-1 1,0 1 0,0 0-1,0 1 1,0 0 0,0 0 0,0 0-1,0 0 1,0 1 0,0 0 0,0 0-1,0 1 1,0 0 0,1 0-1,-1 0 1,0 1 0,1-1 0,-6 5-1,4-1 3,0 0 0,0 0 1,1 0-1,0 1 0,0 0 0,1 0 0,0 1 0,0-1 0,0 1 0,1 0 0,-5 14 0,7-16-40,0 0 0,0-1 0,1 1 0,0 0 0,0 0 0,0 0 0,1 0 0,0 0 0,0 0 0,0 0 0,1 0 0,0 0 0,0 0 0,1 0-1,-1 0 1,1-1 0,0 1 0,5 8 0,-5-12 5,-1 1 0,1-1-1,-1 0 1,1 0-1,0 0 1,0 0-1,0 0 1,0 0 0,0-1-1,1 1 1,-1-1-1,0 1 1,1-1 0,-1 0-1,1 0 1,-1 0-1,1 0 1,0-1 0,-1 1-1,1-1 1,0 1-1,-1-1 1,7 0-1,-6-1-17,1 1 0,-1-1 0,1 0 0,-1 0-1,0 0 1,1-1 0,-1 1 0,0-1-1,0 0 1,0 1 0,0-1 0,0-1-1,0 1 1,-1 0 0,1-1 0,-1 1 0,4-6-1,-2 3 28,-1 0-1,0 1 1,-1-1-1,1 0 0,-1 0 1,0-1-1,0 1 1,-1 0-1,0-1 0,1 1 1,-2-1-1,1 1 1,-1-1-1,0 1 1,0-1-1,-1-7 0,0 6 1,-1 1-1,0 0 1,0 0-1,-1 0 1,1 0-1,-1 0 0,0 1 1,-1-1-1,0 1 1,1 0-1,-2 0 0,1 0 1,-9-7-1,7 7 134,0 0-1,0 0 0,0 0 0,-1 1 0,0 0 1,1 1-1,-2-1 0,1 1 0,0 1 0,0-1 1,-11-1-1,17 4-125,0 0 0,0-1 0,0 1 0,0 0 0,0 0 0,0 0 0,0 0 0,1 0 0,-1 0 0,0 0-1,0 0 1,0 0 0,0 0 0,0 0 0,0 1 0,1-1 0,-1 0 0,0 1 0,0-1 0,0 0 0,0 1 0,1-1 0,-1 1 0,0 0 0,1-1 0,-1 1 0,0-1 0,1 1 0,-1 0 0,1 0 0,-1-1 0,1 1 0,-1 0 0,1 0 0,0 0 0,-1-1-1,1 1 1,0 0 0,0 0 0,-1 0 0,1 1 0,0 0-111,0-1-1,0 1 0,1 0 1,-1-1-1,0 1 0,1 0 1,-1-1-1,1 1 0,0 0 0,-1-1 1,1 1-1,0-1 0,0 1 1,0-1-1,0 0 0,0 1 1,0-1-1,1 0 0,-1 0 1,3 2-1,17 7-2106,5 1-923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6:27.073"/>
    </inkml:context>
    <inkml:brush xml:id="br0">
      <inkml:brushProperty name="width" value="0.1" units="cm"/>
      <inkml:brushProperty name="height" value="0.1" units="cm"/>
      <inkml:brushProperty name="color" value="#E71224"/>
    </inkml:brush>
  </inkml:definitions>
  <inkml:trace contextRef="#ctx0" brushRef="#br0">292 67 4480,'-10'9'457,"6"-6"-317,0 0 0,0 1 0,0-1 0,0 1 0,1 0 1,0 0-1,0 0 0,0 1 0,0-1 0,0 1 0,-2 8 0,3-8-86,1 1 0,0-1-1,0 1 1,0 0 0,1-1-1,0 1 1,0 0 0,1 0-1,-1-1 1,1 1 0,0 0-1,1-1 1,-1 1 0,1-1-1,5 10 1,-4-8-74,0-1-1,0 0 1,1 0 0,0 0 0,0-1-1,0 1 1,1-1 0,0 0-1,0 0 1,0-1 0,0 1-1,1-1 1,0 0 0,0-1-1,0 1 1,0-1 0,0-1-1,1 1 1,0-1 0,7 2-1,-12-4 25,0 1-1,0-1 1,0 0-1,0 0 1,0 0-1,0 0 1,-1 0-1,1 0 1,0 0-1,0-1 0,0 1 1,0-1-1,-1 0 1,1 1-1,0-1 1,-1 0-1,1 0 1,0 0-1,-1 0 1,3-2-1,-2 1 12,0-1 0,-1 1 1,1 0-1,0-1 0,-1 1 0,0-1 0,0 0 1,0 0-1,0 1 0,0-1 0,0 0 1,0-3-1,0-4 2,0-1 0,-1 0 0,0 1 0,-1-1 0,0 1 0,-4-14 0,1 8-4,0 0 1,-2 0-1,0 1 1,0 0-1,-2 0 0,0 1 1,-10-16-1,14 25 7,0 0 0,0 1 0,-1-1 0,0 1 0,1 0 0,-1 0 0,-1 0 0,1 0 0,-8-3-1,9 5 29,0 1-1,0 0 0,0 0 0,0 0 0,0 0 0,0 1 1,0-1-1,0 1 0,0 0 0,0 0 0,-1 0 0,1 1 1,0 0-1,0 0 0,-7 2 0,7-1 11,-1 0 0,1 0 0,0 0 0,0 1 0,0-1 0,0 1 0,0 0 0,0 1 0,1-1 0,-1 1 0,1-1 0,0 1 0,0 0 0,0 0 1,1 0-1,0 0 0,-1 1 0,1-1 0,1 1 0,-1 0 0,1-1 0,0 1 0,0 0 0,-1 7 0,2-6-44,-1 1 0,1-1 0,0 1 1,1 0-1,-1-1 0,1 1 0,1-1 1,-1 1-1,1-1 0,0 0 0,1 0 0,-1 0 1,1 0-1,1 0 0,-1 0 0,1-1 0,5 8 1,-5-10-24,0 1 1,0-1-1,0 1 1,0-1-1,0 0 1,0-1-1,1 1 1,0-1-1,-1 0 1,1 0-1,0 0 1,0-1 0,0 0-1,0 0 1,0 0-1,8 0 1,-9-1 11,0 0 0,-1-1 0,1 1 1,0-1-1,0 0 0,-1 0 0,1 0 1,-1-1-1,1 1 0,-1-1 0,0 0 1,1 0-1,-1 0 0,0 0 0,0 0 1,0-1-1,-1 0 0,1 1 0,-1-1 1,1 0-1,-1 0 0,4-6 0,-4 4-10,0 0-1,0 0 0,0 0 0,0-1 0,-1 1 0,0 0 1,0-1-1,-1 1 0,1 0 0,-1-1 0,0 1 0,-1-1 1,1 1-1,-1-1 0,0 1 0,0 0 0,-1 0 1,1-1-1,-1 1 0,-1 0 0,1 0 0,-1 1 0,1-1 1,-1 0-1,-1 1 0,1 0 0,-1 0 0,1 0 1,-9-7-1,9 10 18,1-1 0,-1 1 1,0-1-1,1 1 0,-1 0 1,0 0-1,0 0 0,0 1 1,0-1-1,0 1 0,0-1 1,0 1-1,0 0 0,0 0 1,0 0-1,0 1 1,0-1-1,0 1 0,0 0 1,0-1-1,0 1 0,0 1 1,1-1-1,-1 0 0,-4 3 1,-1 1 64,0 1 0,0 0 0,0 0 0,1 0 0,0 1 0,-12 14 0,14-15 3,1 0-1,-1 1 1,1 0-1,0 0 1,1 1-1,-1-1 0,2 1 1,-1-1-1,1 1 1,-2 12-1,3-16-67,1 1 1,0-1-1,0 0 0,0 0 0,1 1 1,-1-1-1,1 0 0,0 0 0,0 1 1,1-1-1,-1 0 0,1 0 0,0 0 1,0-1-1,0 1 0,0 0 0,1-1 1,-1 1-1,1-1 0,0 0 0,5 4 1,-4-3-13,1-1 1,0 1 0,-1-1 0,1 0 0,0 0 0,1-1-1,-1 1 1,0-1 0,1 0 0,-1-1 0,1 0 0,0 1-1,-1-2 1,1 1 0,0-1 0,8 0 0,-8-1-5,-1 1 1,0-2-1,0 1 1,0-1 0,1 0-1,-1 0 1,-1 0-1,1-1 1,0 1 0,-1-1-1,1 0 1,-1-1-1,0 1 1,0-1 0,0 0-1,0 0 1,5-8-1,-4 4 27,0 0 0,-1 0-1,0 0 1,-1-1 0,0 1-1,0-1 1,-1 0 0,0 0-1,0 0 1,-1 0 0,-1 0-1,1-13 1,-1 16 6,0 0 1,-1 1-1,0-1 0,1 0 1,-2 1-1,1-1 0,-1 1 0,0 0 1,0-1-1,0 1 0,-1 0 1,1 0-1,-1 0 0,0 1 1,-1-1-1,1 1 0,-1-1 0,0 1 1,0 0-1,-1 1 0,-4-4 1,7 5-4,-1 1 0,1 0 0,-1-1 1,0 1-1,1 0 0,-1 1 0,0-1 1,0 0-1,0 1 0,1-1 0,-1 1 1,0 0-1,0 0 0,0 0 0,0 1 1,0-1-1,0 1 0,1-1 0,-1 1 1,0 0-1,0 0 0,1 0 0,-1 0 1,0 1-1,1-1 0,0 1 0,-1 0 1,1-1-1,-3 3 0,0 2 5,0-1 0,0 1 0,1-1 0,-1 1 0,1 1-1,1-1 1,-1 1 0,1-1 0,0 1 0,-2 9 0,1-3 17,1 0 1,0 0-1,1 1 0,-1 21 1,3-29-63,0 0 0,1 0 0,0 0 1,0 0-1,0 0 0,0 0 0,1-1 1,0 1-1,0-1 0,1 1 0,0-1 0,5 9 1,-6-13 13,-1 1 0,0-1 1,1 0-1,-1 1 0,1-1 1,-1 0-1,1 0 0,-1 0 1,1 0-1,0-1 0,-1 1 0,1 0 1,0-1-1,0 1 0,0-1 1,0 1-1,3-1 0,-5 0 7,1 0 0,0 0 0,0 0 0,-1 0 0,1 0-1,0 0 1,-1-1 0,1 1 0,0 0 0,-1 0 0,1-1 0,0 1-1,-1 0 1,1-1 0,0 1 0,-1-1 0,1 1 0,-1-1-1,1 1 1,-1-1 0,1 1 0,-1-1 0,1 1 0,-1-1-1,0 0 1,1 1 0,-1-1 0,0 0 0,0 1 0,1-1-1,-1 0 1,0 1 0,0-1 0,0 0 0,0 1 0,0-1 0,0 0-1,0 0 1,0 1 0,0-1 0,0 0 0,0 1 0,0-1-1,-1 0 1,1 0 0,-1 0 0,0-2-28,0 1-1,0-1 1,-1 1-1,1 0 1,-1 0 0,1 0-1,-1-1 1,0 1-1,0 1 1,0-1 0,0 0-1,0 0 1,-1 1 0,1-1-1,-1 1 1,1 0-1,-4-2 1,-2 0-291,0 0 1,0 0-1,0 1 0,-14-3 1,6 4-830,0 1 0,0 0 0,0 1 0,0 1 1,0 0-1,-22 7 0,1 2-1225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6:28.304"/>
    </inkml:context>
    <inkml:brush xml:id="br0">
      <inkml:brushProperty name="width" value="0.1" units="cm"/>
      <inkml:brushProperty name="height" value="0.1" units="cm"/>
      <inkml:brushProperty name="color" value="#E71224"/>
    </inkml:brush>
  </inkml:definitions>
  <inkml:trace contextRef="#ctx0" brushRef="#br0">373 58 3072,'0'0'19,"-7"-3"269,1 0 1,-1 1-1,1 0 0,-1 0 1,-12-1-1,-20-2 320,36 5-569,0 0-1,1 0 0,-1 1 1,1 0-1,0-1 1,-1 1-1,1 0 0,-1 0 1,1 0-1,0 0 1,0 0-1,0 1 0,0-1 1,0 1-1,0 0 1,0-1-1,0 1 0,0 0 1,1 0-1,-1 0 1,1 0-1,-1 0 0,1 0 1,0 1-1,-1 2 1,0-1 92,0 0 0,1 1 1,0-1-1,0 1 0,0-1 1,0 0-1,1 1 0,0 0 1,0-1-1,0 1 0,0-1 1,1 1-1,1 4 0,-1-3-150,1-1 0,0 1 0,0-1 0,1 0-1,0 0 1,0 0 0,0 0 0,1-1 0,-1 1-1,1-1 1,0 0 0,8 7 0,-10-10 5,0 1 0,0-1 0,1 0 0,-1 0-1,0 1 1,1-1 0,-1-1 0,1 1 0,-1 0 0,1-1 0,0 1 0,-1-1 0,1 0 0,0 0 0,-1 0 0,1 0-1,-1 0 1,1-1 0,0 1 0,-1-1 0,1 0 0,-1 1 0,1-1 0,-1 0 0,0-1 0,1 1 0,-1 0 0,0-1 0,4-2-1,-3 2 2,0-1-1,-1 1 1,1 0-1,-1-1 0,0 0 1,0 1-1,0-1 1,0 0-1,0 0 0,0 0 1,-1 0-1,1-1 1,-1 1-1,0 0 0,0-1 1,0 1-1,-1 0 0,1-1 1,-1 1-1,0-1 1,0 1-1,0-1 0,0 1 1,-1-1-1,1 1 1,-1-1-1,0 1 0,0 0 1,-2-5-1,1 2 12,-1 1 0,0-1 0,0 0 0,-1 1-1,0 0 1,0 0 0,0 0 0,-1 0 0,1 1 0,-1 0 0,0 0-1,0 0 1,-1 0 0,1 1 0,-10-5 0,0 2 121,0 0 1,-1 1 0,1 1-1,-1 0 1,0 1 0,-29-1-1,36 4-49,1 0 0,0 0-1,0 1 1,0 0-1,0 1 1,0 0 0,0 0-1,0 1 1,0 0 0,1 0-1,-1 1 1,1 0 0,0 0-1,0 1 1,-9 8 0,13-11-62,1 1 0,0 0 0,0-1 0,0 1 0,0 0 0,0 0 0,1 1 1,-1-1-1,1 0 0,0 0 0,0 1 0,0-1 0,0 1 0,1-1 0,-1 1 0,1-1 1,0 1-1,0-1 0,0 1 0,1-1 0,-1 1 0,1-1 0,0 0 0,0 1 0,0-1 1,0 0-1,4 6 0,-3-3 17,1 0 0,1 0 0,-1 0 0,1-1-1,0 1 1,0-1 0,1 0 0,-1 0 0,1-1 0,0 1 0,1-1 0,-1 0 0,11 5 0,-10-6-33,0-1 0,1-1 0,-1 1 0,0-1 0,1 0 0,-1 0 0,1-1 0,-1 0 0,1 0 0,-1 0 0,1-1 0,-1 0 0,0 0 0,1-1 0,-1 0 0,0 0 0,0 0 0,0-1 0,7-4 0,-9 5 15,0-1 1,0 0 0,0 0-1,0 0 1,0 0-1,0 0 1,-1-1 0,0 0-1,0 0 1,0 0-1,0 0 1,0 0-1,-1 0 1,0-1 0,0 1-1,0-1 1,0 0-1,-1 0 1,0 1 0,0-1-1,0 0 1,0 0-1,-1 0 1,0 0-1,-1-8 1,1 11-18,-1-1 0,0 0 0,0 1 0,0-1 0,0 1 0,0-1 0,-1 1 0,1 0 0,-1-1 0,0 1 0,1 0 0,-1 0 0,0 0 0,0 0 0,0 1 0,-1-1 0,1 0 0,0 1 0,-1-1 0,1 1 0,-1 0 0,-3-1 0,2 0 49,1 1 0,-1 0-1,1 0 1,-1 0-1,1 1 1,-1-1 0,0 1-1,1 0 1,-1 0-1,0 0 1,1 1 0,-1-1-1,0 1 1,1 0-1,-1 0 1,-6 2 0,9-2-22,0 0 0,-1 0 0,1 1 0,0-1 0,0 0 0,0 0 0,0 1 1,0-1-1,0 1 0,0-1 0,0 1 0,0-1 0,1 1 0,-1 0 0,0-1 0,1 1 1,0 0-1,-1-1 0,1 1 0,0 0 0,0 0 0,0-1 0,0 1 0,0 2 0,1 1-2,-1 0-1,1 0 1,0 0 0,1 0-1,-1-1 1,1 1-1,2 5 1,-1-5-21,0 0 0,1 0 0,0 0 1,0-1-1,0 1 0,0-1 1,0 0-1,1 0 0,0-1 0,0 1 1,0-1-1,0 0 0,1 0 0,-1-1 1,1 0-1,-1 0 0,1 0 1,12 2-1,-14-3 18,1-1 1,-1 1-1,1-1 0,-1 0 1,1 0-1,-1-1 1,1 1-1,-1-1 0,1 0 1,-1 0-1,0 0 1,1-1-1,-1 1 0,0-1 1,0 0-1,0-1 0,0 1 1,0-1-1,-1 1 1,1-1-1,-1 0 0,0 0 1,0-1-1,0 1 1,4-6-1,-5 5 11,1 0-1,-1 0 1,0-1-1,-1 1 1,1-1-1,-1 1 1,0-1-1,0 1 1,0-1-1,-1 0 1,1 1-1,-1-8 1,0 10 18,-1 0 0,1-1 0,-1 1 0,1 0 0,-1 0 0,0-1 1,1 1-1,-1 0 0,0 0 0,0 0 0,-1 0 0,1 0 0,0 0 0,-1 0 0,1 1 0,-1-1 1,0 0-1,1 1 0,-1-1 0,0 1 0,0 0 0,0 0 0,0-1 0,0 1 0,0 0 1,-3 0-1,1-1-11,-1 1 1,1 0 0,-1 0 0,0 1 0,1-1 0,-1 1-1,1 0 1,-1 0 0,0 0 0,1 1 0,-9 2-1,11-3-202,0 1-1,1-1 1,-1 1-1,0 0 1,0 0-1,1 0 1,-1 0-1,1 0 1,-1 0-1,1 0 1,-1 1-1,1-1 1,-1 1-1,1-1 1,0 1-1,0-1 1,0 1-1,0 0 1,0-1-1,0 1 1,1 0-1,-1 0 1,0-1-1,1 1 1,0 0-1,-1 0 1,1 0-1,0 0 1,0 2-1,0 15-2461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8:05.333"/>
    </inkml:context>
    <inkml:brush xml:id="br0">
      <inkml:brushProperty name="width" value="0.1" units="cm"/>
      <inkml:brushProperty name="height" value="0.1" units="cm"/>
      <inkml:brushProperty name="color" value="#E71224"/>
    </inkml:brush>
  </inkml:definitions>
  <inkml:trace contextRef="#ctx0" brushRef="#br0">3440 57 1664,'0'0'101,"0"0"1,1 0-1,-1-1 1,0 1-1,1 0 1,-1 0-1,0 0 1,0 0 0,1 0-1,-1-1 1,1 0 405,-1 1-405,1 0-1,-1 0 1,0-1-1,0 1 1,0 0-1,0 0 1,0-1-1,1 1 1,-1 0-1,0-1 1,0 1-1,0 0 1,0-1-1,0 1 1,0 0-1,0 0 1,0-1-1,0 1 1,0 0-1,0-1 1,0 1-1,-12-6 4429,1 2-5413,-9-5 1650,10 4-558,-1 1 0,1 0 1,-1 0-1,0 1 0,0 0 0,0 1 1,0 0-1,-12 0 0,-116 11 1130,7-2-1112,86-6 58,0 1-1,0 3 1,-57 14-1,-19 16-115,-140 31 281,146-46-204,-176 27 116,247-44-345,0-2-1,-1-2 1,-88-15 0,46 5-52,-101-12 88,-31-3 47,115 12-189,-63 0 238,31 4-252,-32-4 142,77 1 38,31 4 87,-84-2 1,118 10-26,-36-7 0,13 2 142,18 2-128,17 1-147,0 2-1,0-1 1,1 2 0,-1 0-1,0 0 1,-24 5-1,37-4-111,0 0 0,1 0 0,-1-1-1,0 1 1,1 0 0,-1 0-1,0 1 1,1-1 0,-1 0-1,1 0 1,0 1 0,0-1-1,-1 1 1,1-1 0,0 1-1,-1 3 1,-10 27-3907,10-25 2666,-4 3-2333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8:08.044"/>
    </inkml:context>
    <inkml:brush xml:id="br0">
      <inkml:brushProperty name="width" value="0.1" units="cm"/>
      <inkml:brushProperty name="height" value="0.1" units="cm"/>
      <inkml:brushProperty name="color" value="#E71224"/>
    </inkml:brush>
  </inkml:definitions>
  <inkml:trace contextRef="#ctx0" brushRef="#br0">3478 133 3456,'0'-1'78,"0"0"0,0 0 0,0 0 1,0 0-1,0 0 0,0 0 0,0 0 0,1 0 1,-1 0-1,0 0 0,1 0 0,-1 0 0,0 0 1,1 0-1,-1 1 0,1-1 0,0 0 0,-1 0 1,1 1-1,0-1 0,-1 0 0,1 0 0,1 0 1,0 0 0,1 0 1,-1 0 0,0 1 0,1-1 0,-1 1-1,0-1 1,5 1 0,12-3 173,-18 2-132,1 1 1,-1-1-1,1 0 0,-1 1 1,1-1-1,-1 0 1,0 0-1,1 0 0,-1 0 1,0 0-1,0 0 1,0 0-1,0-1 0,0 1 1,0 0-1,0-1 1,0 1-1,-1 0 0,1-1 1,0 1-1,0-3 1,0-1 120,0 0 0,0 0 0,-1 0 1,0-10-1,0 10-98,-1 3-43,-1 1 0,0-1 0,1 0 0,-1 0 0,0 1 0,0-1 0,0 1 0,0-1 0,0 1 0,0 0-1,0 0 1,-3-1 0,-9-2 114,-1 0-1,0 1 1,1 1 0,-1 0-1,0 1 1,0 1-1,-24 2 1,-3-1 122,13-1 131,-7-1-250,0 1 0,-1 3-1,1 0 1,-37 10 0,-203 40 529,225-48-765,-56-3 1,56-2 88,-52 7-1,-97 21 32,33-25-28,90-5-63,-435 2 378,480-2-402,1-1-1,-47-11 1,42 7 81,-52-4 0,-13 5 284,-182 15 0,126-1-234,0 0-385,104-2-933,1 3 0,-86 26 0,107-25 236,-1 2-853,-1-2-1,-1-2 0,-50 7 1,-51-11-1522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9:50.449"/>
    </inkml:context>
    <inkml:brush xml:id="br0">
      <inkml:brushProperty name="width" value="0.1" units="cm"/>
      <inkml:brushProperty name="height" value="0.1" units="cm"/>
      <inkml:brushProperty name="color" value="#E71224"/>
    </inkml:brush>
  </inkml:definitions>
  <inkml:trace contextRef="#ctx0" brushRef="#br0">995 251 1664,'-2'-1'85,"1"-1"1,0 1-1,0-1 1,-1 1-1,1-1 0,1 0 1,-1 0-1,0 1 1,0-1-1,1 0 1,-1 0-1,1 0 0,-1 0 1,1 0-1,0 0 1,0 1-1,-1-1 0,2-4 1,6-41 1373,-2 25-989,-4 18-376,-1 0 0,1 0 0,-1-1 1,0 1-1,0 0 0,0-1 0,-1 1 1,1 0-1,-1-1 0,0 1 0,0 0 0,-1 0 1,1 0-1,-1 0 0,0 0 0,0 0 1,0 0-1,0 1 0,-1-1 0,0 1 0,0 0 1,0-1-1,0 1 0,0 1 0,0-1 1,-1 0-1,1 1 0,-1 0 0,0-1 0,0 1 1,0 1-1,0-1 0,0 1 0,0-1 1,-4 1-1,-8-4 6,-1 0 27,0 0 0,0 2 0,0 0 1,-30-2-1,14 5-38,1 2-1,-44 7 1,60-6-47,0 0 0,0 1-1,0 1 1,-21 9-1,4 1 42,17-8-66,1 0-1,0 0 0,0 2 1,0 0-1,1 1 0,-21 18 1,10-1 30,0 1 0,2 1-1,1 1 1,-23 42 0,-40 77 33,9 9-42,62-120-22,9-24 16,-1 1 0,-8 14 0,8-16 54,0 0 0,1 0 0,0 0 0,1 1 0,0-1 1,-2 23-1,2 0 4,1 48 1,5-54-31,1-1 1,12 53-1,-8-51 41,-2-15-85,1 1-1,0-1 0,1 0 1,1 0-1,1-1 0,0 0 1,15 17-1,-10-11-4,-7-11 3,1 0 1,0 0 0,0-1 0,1 0 0,0 0-1,1-1 1,0 0 0,0-1 0,1 0 0,0-1-1,0 0 1,0-1 0,1 0 0,0 0-1,-1-2 1,2 1 0,-1-2 0,0 1 0,1-2-1,-1 1 1,17-2 0,-21 0 1,13 1 13,-1-2 0,1 0-1,-1-1 1,40-9 0,20-10-5,-49 14-4,-1-1 1,45-18-1,-38 10 12,-21 10 73,0-1 0,28-17 0,-10 2-1,0-2 1,-2-2 0,-1-1-1,49-53 1,65-85 263,-109 129-295,2 1 0,55-39-1,-70 58-13,0-2 0,-2 0-1,0-1 1,-1-1 0,33-43-1,-46 52-35,-1 0 0,0-1 0,-1 0 0,0 0 0,-1 0 0,0-1 0,-1 1 0,0-1 0,-1 0 0,0 0 0,-1 0 0,-1 0 0,0 0 0,-1 0 0,0 0 0,-1 0 0,0 0 0,-1 1 0,-1-1-1,0 1 1,0 0 0,-2 0 0,1 0 0,-1 1 0,-1-1 0,0 1 0,-1 1 0,0 0 0,0 0 0,-1 0 0,0 1 0,-1 0 0,0 1 0,-1 0 0,-14-8 0,1 4 61,-1 1 0,0 1 0,-1 1-1,-43-8 1,10 6 8,-63-1 0,31-2 26,68 9-492,0 2 1,0 0-1,-43 0 1,64 3 84,1 0 0,-1 1 0,0-1 0,0 0 0,0 1 0,1-1 0,-1 1 0,0-1 0,1 1 0,-1 0 1,1 0-1,-1 0 0,0 0 0,1 0 0,0 0 0,-1 0 0,1 0 0,0 1 0,0-1 0,-1 0 0,1 1 1,0-1-1,0 1 0,1-1 0,-1 1 0,0 0 0,0-1 0,0 4 0,-9 10-3076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09:54.915"/>
    </inkml:context>
    <inkml:brush xml:id="br0">
      <inkml:brushProperty name="width" value="0.1" units="cm"/>
      <inkml:brushProperty name="height" value="0.1" units="cm"/>
      <inkml:brushProperty name="color" value="#E71224"/>
    </inkml:brush>
  </inkml:definitions>
  <inkml:trace contextRef="#ctx0" brushRef="#br0">1200 271 1536,'2'0'59,"0"-1"-1,0 1 1,0-1 0,0 0 0,-1 1-1,1-1 1,0 0 0,0 0 0,-1 0-1,1 0 1,-1-1 0,1 1-1,1-2 1,20-22 194,-18 20-21,-4 4-121,0-1 1,0 1 0,1-1-1,-2 1 1,1-1 0,0 0-1,0 0 1,0 1 0,-1-1 0,1 0-1,-1 0 1,0 0 0,1 0-1,-1 1 1,0-1 0,0 0-1,0 0 1,0 0 0,0 0-1,-1 0 1,1 0 0,-1-2 0,-2-4 181,0 1 1,-1-1 0,1 1 0,-6-7 0,1 0-327,0 3 303,0 0 0,0 1-1,-1 0 1,-18-15 0,22 20-184,-1 0 1,0 1-1,0 0 0,0 1 0,-1-1 1,1 1-1,-1 0 0,0 1 1,0-1-1,0 1 0,0 1 0,0-1 1,0 1-1,0 1 0,-1-1 0,-9 2 1,-9-2 101,9 1-142,-1 0 1,0 1 0,0 0-1,-26 7 1,35-6 32,0 0 0,0-1 0,0 0 0,-1 0 0,1-1 0,0 0 0,-10-2 0,-7-2 6,-28-8 0,16 3-151,16 6 105,-1 1 1,0 1-1,1 1 1,-1 1-1,0 1 1,-24 6-1,4-3 53,22-1-59,0 0 0,0 1-1,0 1 1,1 2 0,0-1 0,0 2-1,0 1 1,2 0 0,-1 2 0,1 0-1,1 1 1,0 0 0,-21 23 0,28-26-22,0 0 0,0 0 1,1 1-1,0 0 0,1 1 1,0 0-1,-8 18 0,1 5-21,2 1-1,1 1 0,-9 51 1,14-47-9,-9 34 164,5 1 0,-4 97 0,15-142-100,-1 9 21,2-1 0,2 1 0,11 59 0,-9-76-38,1 1 0,1-1 0,2-1 0,0 1 0,1-1 0,1-1 0,19 28 0,-21-38 20,1-1 0,-1-1 0,1 1 0,1-2-1,0 1 1,18 10 0,5 0-39,38 15-1,212 77 205,-270-106-227,0 0 0,0-1-1,0-1 1,1 0-1,-1-1 1,1-1 0,-1 0-1,1-1 1,0-1 0,-1 0-1,1-1 1,18-4 0,-3-4 122,0-1 1,0-1 0,29-17 0,83-54 551,-88 50-550,-26 16-50,-1-2 0,37-31 0,-51 38-67,0-1 1,-1 0-1,0-1 0,-2-1 1,1 0-1,10-21 0,-5 2 152,-2-1 0,-1 0 0,-1-1 0,-2-1-1,7-53 1,-11 44 14,-2-1 0,-2-1-1,-9-92 1,3 116-50,-1 1-1,-1 0 1,-1 1-1,-1-1 0,-1 1 1,0 1-1,-2 0 1,-1 0-1,0 1 1,-2 1-1,0 0 0,-1 0 1,-1 2-1,0 0 1,-25-19-1,18 17-290,-1 2-1,-1 0 1,0 2 0,-55-24-1,55 29-785,0 2 0,0 0-1,-1 2 1,0 0 0,-44-2 0,22 7-2552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12.729"/>
    </inkml:context>
    <inkml:brush xml:id="br0">
      <inkml:brushProperty name="width" value="0.1" units="cm"/>
      <inkml:brushProperty name="height" value="0.1" units="cm"/>
      <inkml:brushProperty name="color" value="#FFFC18"/>
    </inkml:brush>
  </inkml:definitions>
  <inkml:trace contextRef="#ctx0" brushRef="#br0">1 4 2560,'5'5'960,"6"-5"-768,4-5-288,-4 5-192,-1-4-736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0:45.922"/>
    </inkml:context>
    <inkml:brush xml:id="br0">
      <inkml:brushProperty name="width" value="0.1" units="cm"/>
      <inkml:brushProperty name="height" value="0.1" units="cm"/>
      <inkml:brushProperty name="color" value="#FFFC18"/>
    </inkml:brush>
  </inkml:definitions>
  <inkml:trace contextRef="#ctx0" brushRef="#br0">590 103 2688,'17'-35'1129,"-11"25"-604,-1-1 0,5-14 0,-10 24-517,0 0 1,0 1-1,1-1 0,-1 1 1,0-1-1,0 0 0,0 1 1,0-1-1,0 0 1,0 1-1,0-1 0,0 0 1,0 1-1,0-1 0,0 0 1,-1 1-1,1-1 1,0 0-1,0 1 0,-1-1 1,1 1-1,0-1 0,-1 1 1,1-1-1,-1 0 1,0 0-3,0 1 1,0-1-1,0 1 1,0-1-1,0 1 1,0-1 0,0 1-1,0 0 1,0 0-1,0-1 1,0 1-1,0 0 1,0 0 0,-2 0-1,-6 1 31,0 0-1,-1 1 1,-10 3-1,6-2 115,-119 15 1326,77-13-951,-66 17-1,102-17-475,0 0 0,0 2 0,1 0 0,0 1 0,0 1 0,1 1 0,-20 14 0,33-19 0,-1 0-1,1 0 1,0 1-1,1-1 1,-1 1-1,1 0 1,0 0-1,1 1 1,-1-1 0,1 1-1,1 0 1,-1 0-1,1 0 1,0 0-1,1 0 1,0 0-1,-1 12 1,1 9 49,2 0 0,1 0 0,7 36 0,-3-25-160,-1-5 45,0 1 77,1 51 0,-5-62-15,0-1 0,2 1 0,1-1 0,0 0 0,10 27 0,-9-34-10,1-1 1,1 0 0,0 0 0,0-1 0,2 0 0,0 0 0,0-1 0,19 19 0,-4-7-29,7 7-12,52 40 0,-73-64 11,1-1-1,0 1 0,0-2 1,1 0-1,0 0 1,0-1-1,0-1 1,1 0-1,20 4 0,-27-8 8,0 1 0,0-1 0,0 0 1,0 0-1,0-1 0,0 0 0,0 0 0,0 0 0,-1-1 0,1 0 0,0 0 0,-1 0 0,1-1 0,-1 0 0,0 0 0,5-4 0,6-6 57,-2 0-1,1-1 1,17-22 0,-23 26-38,8-10 81,-2-1 0,0 0 0,-1 0 1,-1-1-1,-1-1 0,-1-1 0,-2 1 0,0-1 0,-1-1 0,-1 0 0,-2 0 1,0 0-1,-2 0 0,0-50 0,-2 43 209,-2 1 0,-2-1 0,-1 1 1,-8-35-1,9 57-322,1-1 0,-1 1-1,-1 0 1,0 0 0,0 0 0,-1 1 0,0-1 0,-1 1 0,1 0 0,-1 1 0,-1-1 0,0 1-1,0 0 1,0 1 0,-1 0 0,0 0 0,-13-7 0,6 6-471,0 0 1,-29-8-1,33 12-827,0 1-1,-21-2 1,-5 2-2970,5-2 1110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3:48.264"/>
    </inkml:context>
    <inkml:brush xml:id="br0">
      <inkml:brushProperty name="width" value="0.1" units="cm"/>
      <inkml:brushProperty name="height" value="0.1" units="cm"/>
      <inkml:brushProperty name="color" value="#E71224"/>
    </inkml:brush>
  </inkml:definitions>
  <inkml:trace contextRef="#ctx0" brushRef="#br0">3700 1839 4608,'0'-1'94,"0"0"0,0 0 0,0 0 0,0 0 0,0 0 0,0 0 0,1 0 0,-1 1 0,0-1 0,1 0-1,-1 0 1,0 0 0,1 0 0,-1 0 0,1 1 0,-1-1 0,1 0 0,0 0 0,-1 1 0,1-1 0,0 0 0,0 1 0,-1-1 0,1 1 0,0-1 0,0 1 0,0-1 0,0 1 0,-1 0 0,1-1 0,0 1 0,0 0 0,0 0 0,0 0 0,0-1 0,0 1 0,0 0 0,0 0 0,0 1-1,0-1 1,1 0 0,-1 0-28,-1 0-1,1 1 0,-1-1 0,1 0 0,0 0 1,-1 1-1,1-1 0,-1 0 0,1 1 0,-1-1 1,1 1-1,-1-1 0,0 1 0,1-1 0,-1 1 0,0-1 1,1 1-1,-1-1 0,0 1 0,1-1 0,-1 1 1,0 0-1,0-1 0,0 1 0,1-1 0,-1 1 1,0 0-1,0 0 0,0 1 87,-1 0 0,1 0 0,0 0-1,-1 0 1,1 0 0,-1 0 0,0 0 0,0 0 0,-1 2 0,0 0 64,1-2 1,-1 1 0,0 0 0,0 0 0,-1 0-1,1-1 1,0 1 0,-1-1 0,0 0-1,1 0 1,-5 3 0,6-6-119,0 0 0,-1 1 0,1-1 0,0 0 0,0 0 1,0 0-1,1 0 0,-1 0 0,0 0 0,0 0 0,0 0 0,1 0 0,-1 0 0,0 0 0,0-3 1,-11-21 192,9 10 10,1-1 1,1 0-1,0 1 0,2-25 0,-1 9 156,1 11-205,1 1 1,9-36 0,-7 36-184,0-1 0,1-36 0,-4 46 9,0 1 0,1-1 0,0 0 0,0 0 0,7-14-1,-6 14-2,0 1-1,0-1 0,-1 1 0,0-1 0,1-16 0,-3 23-73,0-18 77,0 1 1,1-1 0,2 1 0,4-21 0,-2 16-70,-2 0 1,0 1-1,-2-40 1,2-19 336,1 41-379,-3 22-25,0 0-1,2-1 1,7-24-1,-9 39 61,24-93 297,-23 87-263,0 0 0,-1-1 0,0 1 1,-1-1-1,0 1 0,-3-15 1,-6-5-112,7 23 63,-1 1-1,1 0 0,1 0 0,-1-15 0,1 15 21,-1-1 0,0 0-1,0 1 1,0-1 0,-1 1 0,-8-15 0,1-2 60,-13-30-185,13 34 135,1-1-1,-9-35 1,13 40-13,-13-33 0,7 23 49,2 6-60,-1 1 1,-2 0 0,-20-29 0,31 48-1,-4-5 26,-1 0-1,0 0 1,0 1 0,0 0-1,-1 0 1,0 1 0,1 0-1,-12-5 1,-6-5 102,11 8-117,0 0 1,-1 1-1,0 1 1,0 0-1,0 0 1,0 1-1,-17 0 1,-10-4 40,22 5-76,0 1 0,-1 0 1,1 2-1,0 0 0,-30 6 0,20-2 85,-40 0 0,-594-1-2,473-14 145,-240 5-476,178-7 240,5 0 183,210 12-114,-156 6 2,-82-1-1,165-6-27,-132 11-106,-20 28-86,235-35 202,0-1 0,-31-2-1,23-1-186,34 1 165,-1 0 1,1 0-1,0 1 0,0-1 0,0 0 0,0 0 0,0 1 0,0-1 0,0 1 0,0-1 0,0 1 1,0-1-1,0 1 0,0-1 0,0 1 0,0 0 0,1 0 0,-1-1 0,0 1 0,0 0 0,1 0 1,-1 0-1,1 0 0,-1 1 0,0 0-8,0 0-1,0 1 1,0-1 0,0 0 0,1 1 0,-1-1-1,1 0 1,0 5 0,0 51 7,10 72 0,-5-71 89,-4-38-19,1-1 1,1 1-1,5 19 1,11 36-22,-4 0 1,-2 0-1,-5 2 1,0 93 0,-24 224 288,8-337-307,-2-1 1,-20 65-1,9-24 3,8-28-15,11-58-32,0 0-1,1 0 1,1 13 0,0-24 18,0-1 1,0 1 0,0-1-1,0 1 1,0-1-1,0 1 1,0-1 0,0 0-1,0 1 1,0-1 0,1 1-1,-1-1 1,0 0-1,0 1 1,0-1 0,1 1-1,-1-1 1,0 0 0,1 1-1,-1-1 1,0 0-1,1 0 1,-1 1 0,0-1-1,1 0 1,-1 0 0,1 1-1,-1-1 1,0 0-1,1 0 1,-1 0 0,1 0-1,-1 0 1,1 0 0,-1 1-1,0-1 1,1 0-1,-1 0 1,1 0 0,-1-1-1,1 1 1,-1 0 0,1 0-1,-1 0 1,27-8 55,-13 3-53,89-14 46,-52 8 63,91-16 165,362-80 284,-422 86-505,130-14 1,-197 33 4,-1 2 1,1 0 0,0 0 0,-1 2-1,23 4 1,-27-4-473,-1 1-1,0 0 1,0 1-1,0 0 1,0 0-1,-1 1 1,0 0 0,0 1-1,10 8 1,-4-2-3207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3:51.446"/>
    </inkml:context>
    <inkml:brush xml:id="br0">
      <inkml:brushProperty name="width" value="0.1" units="cm"/>
      <inkml:brushProperty name="height" value="0.1" units="cm"/>
      <inkml:brushProperty name="color" value="#E71224"/>
    </inkml:brush>
  </inkml:definitions>
  <inkml:trace contextRef="#ctx0" brushRef="#br0">39 53 1408,'-16'-9'512,"5"9"-384,0-6 160,11 3 64,0-3-352,0 1-64,0 1-608,0-1-288,0-4 416,0 3 288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3:53.676"/>
    </inkml:context>
    <inkml:brush xml:id="br0">
      <inkml:brushProperty name="width" value="0.1" units="cm"/>
      <inkml:brushProperty name="height" value="0.1" units="cm"/>
      <inkml:brushProperty name="color" value="#E71224"/>
    </inkml:brush>
  </inkml:definitions>
  <inkml:trace contextRef="#ctx0" brushRef="#br0">4123 124 3584,'-22'-15'4778,"20"13"-4602,0 0 0,0-1 0,0 1-1,-1 0 1,1 0 0,-1 0 0,1 0-1,-1 0 1,0 1 0,0-1-1,0 1 1,1 0 0,-1 0 0,-1 0-1,1 0 1,0 1 0,0-1 0,0 1-1,-5-1 1,-4 1 235,8 0-284,-1-1 0,1 1 1,0 0-1,0 1 1,0-1-1,0 1 1,-1 0-1,1 0 1,-5 2-1,3-1-100,0-1 1,0 1-1,-1-1 0,1 0 0,0-1 0,-1 1 1,1-1-1,0 0 0,-7-2 0,-11 1 288,-21 4 24,0 2 0,1 2 0,-67 19 0,44-10-346,-177 45 565,-14 3 105,127-41-402,-160 8-1,248-27-247,-36-1 13,-1-3 1,0-3 0,-91-17-1,22-3-69,-204-20 33,321 41 20,-367-27-47,224-5 346,73 12-196,-237-55-49,150 44 320,142 28-409,0 2 0,-49 2 0,82 2 37,0 1-1,1 0 1,-1 0 0,0 2-1,0 0 1,1 0-1,0 1 1,0 1 0,0 0-1,-19 13 1,24-13-45,0 0 0,1 1 0,-1-1 0,1 1 0,1 1 0,-1-1 0,1 1 0,0 0 0,1 1 0,0-1 0,1 1 0,-1 0 0,2 0 0,-1 1 0,-3 18 0,3-5 229,1 0 0,2 0 0,0 0-1,1 0 1,2 0 0,5 32 0,26 103-128,-3-13 104,19 250-39,-48-392-137,64 572-157,-63-559 149,1 0 1,1 0 0,0 0-1,1-1 1,1 0 0,13 25-1,-15-33 16,0-1-1,0 1 0,1-1 0,0-1 0,0 1 0,0-1 0,0 0 0,1 0 0,0 0 0,0-1 1,0 0-1,1 0 0,0 0 0,-1-1 0,1 0 0,14 3 0,14 2-26,1-2 0,72 1-1,74-12 169,-36-10-146,49-3-164,59 17 105,51-3 142,12 15-170,-109 0 90,98 3 0,5 1 38,0-24-82,229-33-130,-400 32 83,-103 7-55,144-6 527,-143 9-392,0 2 1,68 12-1,-83-10 139,1-2-1,-1-1 0,31-2 0,-11 0-139,-38 1 10,-1 0 1,0-1-1,0 0 0,1 0 1,-1 0-1,0 0 0,0-1 0,0 1 1,0-1-1,0 0 0,0 0 1,-1-1-1,1 1 0,-1-1 1,1 0-1,-1 0 0,0 0 0,0 0 1,3-5-1,-2 3 16,-1 0 0,1-1 0,-1 0 0,0 1 0,-1-1 0,0 0 0,0 0 0,0-1 0,0 1 0,-1 0 0,0-1-1,0-9 1,0-66-2,-3-94 68,-3 133 92,-16-56 0,14 70-66,0 0 0,2 0 1,1 0-1,2-1 0,1-30 1,7-10-38,3-61-180,-8 53 48,1 23 252,-10-103-1,0 122-105,-22-68 1,8 32-118,-18-47 475,-6-21 181,-3-26-1179,48 161 107,-1-1 0,1 0 0,1 1 0,-1-1 0,1-6 0,25 45-11434,-18-15 7498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5:35.839"/>
    </inkml:context>
    <inkml:brush xml:id="br0">
      <inkml:brushProperty name="width" value="0.1" units="cm"/>
      <inkml:brushProperty name="height" value="0.1" units="cm"/>
      <inkml:brushProperty name="color" value="#66CC00"/>
    </inkml:brush>
  </inkml:definitions>
  <inkml:trace contextRef="#ctx0" brushRef="#br0">22 29 3072,'-5'3'330,"4"-3"-275,0 0 0,0 0 0,0 1 0,1-1 0,-1 0 0,0 1-1,0-1 1,1 0 0,-1 1 0,0-1 0,1 1 0,-1-1 0,0 1-1,1 0 1,-1-1 0,1 1 0,-1-1 0,1 1 0,-1 0 0,1 0-1,-1-1 1,1 1 0,0 0 0,-1 0 0,1-1 0,0 1 0,0 2 485,6-8-55,-3 3-396,0 1 1,0-1-1,0 1 0,0 0 0,0 0 1,1 0-1,-1 0 0,0 0 0,1 1 1,6-1-1,-5 2 235,0 0 1,1 0-1,-1 0 1,0 1-1,1-1 1,4 4-1,38 17 594,-36-15-706,0-1 0,1 0-1,0-1 1,0 0 0,0-2 0,26 5-1,43-5 679,-51-3-522,55 7 1,-28 4 49,1-3-1,117 2 1,45-38 125,-152 16-86,128-6-1,891 27-232,-622 17 43,62 21 37,-43-15-160,554-102 202,-490 29-264,6 38-8,-331 3-198,54 3 78,167-1 39,228-20 2,-441 15 26,242 29 0,-184 28-45,-58-8 0,209 1 187,-303-41-74,166-14 1,131-22-26,120-18-237,-275 19 111,190-22 170,237-18-83,-184 58-194,-208 10 248,-184-2-97,0 7 0,233 36 0,222 80 88,-391-77-25,87 15-32,189-42 949,-347-17-846,-118 1-121,227-8-5753,-205 5 4662,-1-2-1,1 0 0,-1-2 0,0-1 1,0-1-1,28-14 0,4-11-2188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5:38.179"/>
    </inkml:context>
    <inkml:brush xml:id="br0">
      <inkml:brushProperty name="width" value="0.1" units="cm"/>
      <inkml:brushProperty name="height" value="0.1" units="cm"/>
      <inkml:brushProperty name="color" value="#66CC00"/>
    </inkml:brush>
  </inkml:definitions>
  <inkml:trace contextRef="#ctx0" brushRef="#br0">17 313 2560,'-2'-1'193,"2"1"-164,-1-1 0,1 1 0,0 0 0,-1 0 0,1-1 0,-1 1 1,1 0-1,0 0 0,-1 0 0,1 0 0,-1-1 0,1 1 1,0 0-1,-1 0 0,1 0 0,-1 0 0,1 0 0,-1 0 1,1 0-1,0 0 0,-1 0 0,1 0 0,-1 0 0,1 1 0,0-1 1,-1 0-1,1 0 0,-1 0 0,1 0 0,0 1 0,-1-1 1,1 0-1,-1 2 709,16-8-162,-3 6-289,-1-2 0,0 1 0,0-2 0,-1 1 0,12-5 0,27-6 1015,41-8-363,107-39-1,-22-11-657,-32 10-107,-110 49-112,1 2 0,50-9-1,150-3 78,3 19 241,-189 3-253,257 15 309,-174-6-440,408 33 321,-2 32-112,-140-30 162,-185-26-350,190 4-2,-101-9 130,18-1-184,14 0 20,233 13 29,-218-13-148,625 11 351,-51-31 400,-900 8-786,33 0-1287,62-8 0,-27-8-1633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5:41.329"/>
    </inkml:context>
    <inkml:brush xml:id="br0">
      <inkml:brushProperty name="width" value="0.1" units="cm"/>
      <inkml:brushProperty name="height" value="0.1" units="cm"/>
      <inkml:brushProperty name="color" value="#66CC00"/>
    </inkml:brush>
  </inkml:definitions>
  <inkml:trace contextRef="#ctx0" brushRef="#br0">0 100 2048,'1'-1'63,"-1"-1"0,0 1 0,1-1 0,-1 1 0,1-1 0,0 1 0,0 0 0,-1-1 0,1 1 0,0 0 1,0 0-1,0-1 0,0 1 0,0 0 0,0 0 0,1 0 0,-1 0 0,0 0 0,1 1 0,-1-1 0,0 0 0,1 1 0,-1-1 0,3 0 0,7-3 182,-1 0-1,15-2 1,-17 4 5,10-3 210,27-12-1,-30 11-255,0 0-1,0 1 1,23-4-1,-3 5 140,0 1-1,48 2 1,71 13 384,-10-10-525,-76-3 49,260 16 122,13-1-335,157 18 17,-197-6 28,-12 2 248,90-2-27,-241-19 11,145 27-1,22-8-343,-59-9 74,-209-12-17,36 4 14,105 0 0,-25-15 3,120-1 44,-184 12-72,52 0-2,-67-5-23,409 9-16,-213-9 82,187 2 197,-369 1-206,182-7-2,70 4 34,-286 4-37,176 5-61,-152-12 13,277 3 3,65 5 102,-61 6 91,-270-9-102,111-13 0,-8-1-211,-125 12 53,355-15-88,-6 1 214,-72-1 86,-8 1-181,-16 4 29,52 1 80,37 8-45,-95-3-5,57-1-39,100 8 152,-159 3 34,4 0-74,155-2 98,-73-4-364,-126-5 105,-16 1 4,-145 7 101,177-2 216,156-15-181,-72 2-232,-4 0 39,-79 5 113,47 0 7,148 7 9,-241 2 54,11 0-37,260-1 21,-241 3-109,150 6 186,-59 2-67,-21 0-41,-36 0-36,73 6 38,50 1-25,16 2-15,-161-11 15,-36-2 7,-106 3-1,73 4 0,343 13 0,-185-16 46,-193-8-60,225 1-28,95 4-71,-165-4 190,88 5 182,-370-5-1063,0 2 0,0 3 0,66 20 0,-53-11-2049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5:42.949"/>
    </inkml:context>
    <inkml:brush xml:id="br0">
      <inkml:brushProperty name="width" value="0.1" units="cm"/>
      <inkml:brushProperty name="height" value="0.1" units="cm"/>
      <inkml:brushProperty name="color" value="#66CC00"/>
    </inkml:brush>
  </inkml:definitions>
  <inkml:trace contextRef="#ctx0" brushRef="#br0">0 78 2048,'7'-4'147,"0"0"1,1 0-1,-1 0 1,1 1-1,0 0 1,0 1-1,0 0 1,12-2 0,2-1 49,35-7 605,116-11 0,62 17 175,-103 4-557,128 4-104,-98 10-123,89 4 276,169 13 27,-81-2-262,-63-6-138,53 4 23,140 18-88,-86-17 392,-129-14-340,156 1 233,-151-8-221,188-8 66,-154-3-66,106-2-66,-4 1-31,286-2-116,-380 5 136,184 3 44,-381 4-55,183 10 56,-247-10-377,1 1 0,-1 3 0,0 1 0,-1 1 0,0 3 0,0 1 0,41 20 0,-1 13-2710,-24-14 528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01.384"/>
    </inkml:context>
    <inkml:brush xml:id="br0">
      <inkml:brushProperty name="width" value="0.1" units="cm"/>
      <inkml:brushProperty name="height" value="0.1" units="cm"/>
      <inkml:brushProperty name="color" value="#FFFC18"/>
    </inkml:brush>
  </inkml:definitions>
  <inkml:trace contextRef="#ctx0" brushRef="#br0">1 84 256,'0'0'4,"0"0"1,0 0-1,0 0 0,0 0 1,0 0-1,0 0 0,0 0 1,0 0-1,0 0 0,0 0 1,1 0-1,-1 0 1,0 0-1,0 0 0,0 0 1,0 0-1,0 0 0,0 0 1,0 0-1,0 0 0,0 0 1,0 0-1,0 0 0,0 0 1,0 0-1,0 0 0,0 0 1,0 0-1,1 0 0,-1 0 1,0 0-1,0 0 1,0 0-1,0 0 0,0 0 1,0 0-1,0 0 0,0 0 1,0 0-1,0 0 0,0 0 1,0 1-1,0-1 0,0 0 1,0 0-1,0 0 0,0 0 1,0 0-1,0 0 0,0 0 1,0 0-1,0 0 1,0 0-1,0 0 0,0 0 1,0 0-1,0 0 0,0 0 1,0 1-1,0-1 0,0 0 1,0 0-1,0 0 0,0 0 1,9-2 1291,1-2 10,-3-1-976,1 1-1,-1 0 0,1 0 1,0 1-1,1 0 0,-1 0 1,0 1-1,1 0 0,0 0 0,-1 1 1,12 0-1,-5 1-276,5 0 278,0 0 0,0-1-1,35-7 1,-22-1-502,77-15 629,-98 22-345,0 1-1,0 0 0,1 1 0,-1 1 0,0 0 0,0 0 0,13 4 0,11 4 6,-12-1 29,1-2 0,0-1 0,0-1 0,34 2 0,-28-4-9,0 1 0,48 11-1,1 1-75,-22-7-30,150 28 224,-191-32-229,6 2 13,44 17 0,-49-16 2,1 0 0,1-1 0,-1-1 0,1-1 0,27 2 0,101-1 11,-12-2-92,-57 2-43,-23-2 32,67 13 1,-51-4 72,1-3 0,112-1 0,50 8-47,-164-8 50,0-2 0,108-7 0,-84-10 6,50-4 82,-118 14-196,1 1 0,-1 1 0,34 6 0,-55-6-39,2 0-216,1 1-1,15 5 1,-22-7 160,-1 0 0,0 1 1,0-1-1,0 1 1,0-1-1,0 1 0,0-1 1,0 1-1,0-1 1,0 1-1,0 0 0,0 0 1,-1-1-1,1 1 1,0 0-1,0 0 0,-1 0 1,1 0-1,0 0 1,-1 0-1,1 0 0,-1 0 1,0 0-1,1 0 1,-1 1-1,0-1 0,1 0 1,-1 0-1,0 2 1,-8 17-2747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04.508"/>
    </inkml:context>
    <inkml:brush xml:id="br0">
      <inkml:brushProperty name="width" value="0.1" units="cm"/>
      <inkml:brushProperty name="height" value="0.1" units="cm"/>
      <inkml:brushProperty name="color" value="#FFFC18"/>
    </inkml:brush>
  </inkml:definitions>
  <inkml:trace contextRef="#ctx0" brushRef="#br0">0 44 1664,'7'-11'606,"-7"9"-562,1 1-1,0-1 0,-1 1 0,1-1 0,0 1 1,0-1-1,0 1 0,0 0 0,1-1 0,-1 1 1,0 0-1,1 0 0,-1 0 0,0 0 0,1 0 1,-1 0-1,1 0 0,-1 0 0,1 1 0,0-1 1,-1 1-1,3-1 0,9-2 214,1 2-1,-1-1 1,1 2 0,17 1-1,-1-1 269,-22 1-417,0 0 0,-1 0 0,1 1 0,-1 0 0,1 1 0,-1-1 0,0 1-1,0 1 1,11 6 0,-6-3 59,0-2-1,13 6 0,-9-5-31,0-1 0,0 0 0,0-2 0,1 0 0,0 0 0,-1-2 0,1 0 0,0 0 0,29-5 0,14-6 131,113-3 1,-136 13-233,0 2 0,0 2-1,0 1 1,-1 2 0,43 13 0,-51-11 63,0-1 0,1-1-1,-1-2 1,1-1 0,36 1 0,436-5 356,-446-2-289,86-16 0,-7 0-225,-63 12 10,17-3 132,125 5 1,85 11-153,-35-1 137,-41 8 35,-177-13-8,85-12 0,-50 3-71,27-1-22,184 8 0,-213 7-34,1-4 0,94-10 1,-102 2-13,-1 3 0,1 3 0,0 3 0,126 23 0,-145-17 76,1-2-1,0-3 0,104-5 1,-7-3 2,172 18 0,-259-12 70,114-10 0,-11 0 8,11 15-282,58-1 334,-176-8-198,313 0-30,-29 25 101,203 16 80,-505-35-139,-16-1 12,45 0 0,122-19 150,-50 3-122,-113 11-54,25-3 28,0 3-1,75 6 1,-94-1 41,0-2 0,59-5 1,70-19-238,-162 23 201,34-5 37,0 2 1,0 2-1,47 4 1,-27 2-58,78 19 0,-108-18 44,1-1 0,-1-1 0,1-2 0,0 0 0,0-2 0,41-5 0,1-2 46,1 2-1,72 4 1,137 24-318,-211-19 318,0-3 0,105-13 0,27 0-52,222 16 179,-177 14-198,-129-7 156,58 10-201,51 3-164,-6-2 370,80 2 58,-292-24-237,42 0 26,73 9 0,-107-7-141,0 1 0,-1 0 0,1 1 0,-1 1 1,-1 0-1,1 1 0,-1 1 0,1 0 0,15 12 1,-12-6-1166,17 20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07.593"/>
    </inkml:context>
    <inkml:brush xml:id="br0">
      <inkml:brushProperty name="width" value="0.1" units="cm"/>
      <inkml:brushProperty name="height" value="0.1" units="cm"/>
      <inkml:brushProperty name="color" value="#FFFC18"/>
    </inkml:brush>
  </inkml:definitions>
  <inkml:trace contextRef="#ctx0" brushRef="#br0">1692 43 1408,'-16'-4'3734,"0"-9"-2268,4 2-1061,11 10-393,0 1 1,-1-1-1,1 0 1,0 1-1,-1 0 0,1-1 1,0 1-1,-1 0 0,1-1 1,-1 1-1,1 0 0,-1 0 1,1 0-1,-1 0 0,1 0 1,0 1-1,-3-1 0,-30 11-95,13-5 109,-3-1 226,0-2 0,-1-1 0,-24-1 0,23-1-37,-1 2 0,-35 5 1,39-4-163,-1 0-1,1-2 1,-29-2 0,12 1 24,-4-2-91,-58-11 1,17 2 18,1 3 162,-195-11 834,26 30-443,215-6-1164,-1 1-1,1 3 1,0 0-1,-52 23 1,13 1-1874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2:14.028"/>
    </inkml:context>
    <inkml:brush xml:id="br0">
      <inkml:brushProperty name="width" value="0.1" units="cm"/>
      <inkml:brushProperty name="height" value="0.1" units="cm"/>
      <inkml:brushProperty name="color" value="#FFFC18"/>
    </inkml:brush>
  </inkml:definitions>
  <inkml:trace contextRef="#ctx0" brushRef="#br0">3763 1425 4992,'1'-3'530,"0"-1"0,0 1 1,0 0-1,0-1 0,1 1 1,0 0-1,-1 0 0,4-4 1,2-6 18,-4 9-442,-1 0 0,1 1 0,0-1 0,0 1-1,6-7 1,6-5 276,-15 15-355,0 0 0,0-1 0,0 1 0,0 0 0,0 0 0,0 0 0,1 0 0,-1 0 0,0 0 0,0 0 0,0 0 0,0 0 0,0-1 0,0 1 0,0 0 0,0 0 0,0 0 0,0 0 0,0 0 0,0 0 0,0-1 0,0 1 0,0 0 0,0 0 0,0 0 0,0 0 0,0 0 0,0 0 0,0-1 0,0 1 0,0 0 0,0 0 0,0 0 0,0 0 0,0 0 0,0 0 0,0-1 0,0 1 0,0 0 0,0 0 0,0 0 0,0 0 0,0 0 0,-1 0 0,1 0 0,0 0 0,0-1 0,0 1 0,0 0 0,0 0 0,0 0 0,0 0 0,-1 0 0,1 0 0,0 0 0,0 0 0,0 0 0,0 0 0,0 0 0,-1 0 0,-11 0 1844,4 1 591,13-7-2047,-1 1-364,-1 0 0,0-1 0,0 1 0,-1 0 1,0-1-1,1 0 0,-2 0 0,1 1 0,0-10 1,1-4 869,-2-32 0,-1 33-209,4-37 0,3 14-493,0 7-148,-2-1 1,1-46-1,5-15 328,-5-53-416,-6 88 174,-3-1 0,-11-63 1,10 98-141,-22-105 417,19 111-448,-1 0 0,0 1-1,-2 0 1,-15-24 0,6 11 266,13 25-242,0 0 1,0 1-1,-1 0 1,0 1-1,0-1 1,0 2 0,-1-1-1,-14-8 1,-5-3 28,22 14-65,0 0 0,0 0-1,0 1 1,-1 0 0,1 0 0,0 0 0,-1 1 0,-9-2 0,-4 1 173,-24 0-1,-72-1-453,48 1 435,-97 7 0,-46 25-373,-80 7 93,191-29 151,-219 8 0,-319-21 48,464-4-85,-117-6 496,-8-23-934,239 33 306,-94 3-1,74 4 237,-191-12-67,151 5 656,-32 1-1360,149 4 703,1 0 1,-1 0-1,0 0 0,1 0 1,-1 0-1,1 0 0,-1 0 1,1 1-1,-1-1 0,1 0 1,-1 1-1,1 0 0,-1-1 1,1 1-1,-1 0 0,1-1 1,0 1-1,0 0 0,-1 0 1,1 0-1,0 0 0,0 0 1,0 1-1,0-1 0,0 0 1,0 0-1,0 1 0,0-1 1,1 0-1,-1 1 0,0 2 1,0 0 40,1-1 1,0 1 0,0 0-1,0-1 1,1 1-1,-1 0 1,1-1 0,0 1-1,0 0 1,0-1-1,0 1 1,3 4 0,-1 0 21,-1 1 1,1-1 0,-2 1 0,1 0-1,0 10 1,1 10 73,1 15-312,-2 0 0,-3 45 0,0-19 352,1 305 970,1-358-1128,0-1 1,6 23-1,1 9-14,-3-13 17,16 64 1,-18-91-29,0 0 0,1-1 1,-1 0-1,1 1 0,1-1 1,-1-1-1,1 1 0,1-1 1,-1 0-1,1 0 0,0 0 1,0-1-1,1 0 0,8 6 1,0-2-7,0-1 0,1 0 1,-1-2-1,1 1 0,31 6 1,14-1 142,97 5 0,-54-7-140,134 25 29,-123-16 17,202 8 0,-288-27-31,170 6 27,59 8-32,-6-8-101,32 1 250,167 36-5,64-19 155,-175-27-1190,-327 2 110,1 0-1,0 0 1,-1-1-1,0-1 1,1 0-1,-1-1 1,0-1-1,-1 0 1,1 0-1,-1-1 1,0-1-1,14-10 1,42-34-5646,-11-2 1462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09.581"/>
    </inkml:context>
    <inkml:brush xml:id="br0">
      <inkml:brushProperty name="width" value="0.1" units="cm"/>
      <inkml:brushProperty name="height" value="0.1" units="cm"/>
      <inkml:brushProperty name="color" value="#FFFC18"/>
    </inkml:brush>
  </inkml:definitions>
  <inkml:trace contextRef="#ctx0" brushRef="#br0">1329 127 1792,'-2'0'77,"1"-1"0,-1 0 0,1 1 0,0-1 0,-1 0 0,1 0 0,0 0 0,0 0-1,0 0 1,-1 0 0,1-1 0,0 1 0,1 0 0,-1 0 0,0-1 0,0 1 0,0-1 0,1 1 0,-1-1 0,0-2 0,-1 0 51,0-1 1,-1 0-1,1 1 0,-1-1 1,0 1-1,-1 0 1,1 0-1,-1 0 1,1 1-1,-1-1 0,0 1 1,-1 0-1,1 0 1,0 0-1,-1 1 0,1-1 1,-9-2-1,-6-1 72,-1 0 0,0 1 0,-24-2 0,26 4 17,-18-1 196,1 2 0,-61 4 0,79-1-351,-35 3 426,-52 12-1,-10 1 31,-38-6-251,-30 3 165,149-10-966,1 2-1,0 2 0,-49 17 0,13 2-2494,-10-7 112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10.830"/>
    </inkml:context>
    <inkml:brush xml:id="br0">
      <inkml:brushProperty name="width" value="0.1" units="cm"/>
      <inkml:brushProperty name="height" value="0.1" units="cm"/>
      <inkml:brushProperty name="color" value="#FFFC18"/>
    </inkml:brush>
  </inkml:definitions>
  <inkml:trace contextRef="#ctx0" brushRef="#br0">2704 163 1792,'-2'-5'263,"1"0"0,1 1-1,-1-1 1,0 0 0,1 0 0,0 1 0,0-1 0,2-8-1,-2 8 24,1-1 0,-1 1 1,0 0-1,0-1 0,-1 1 0,-1-9 0,1 12-284,0 0 0,0 0 1,0 0-1,-1 0 0,1 0 1,-1 1-1,0-1 0,1 0 1,-1 1-1,0-1 0,0 1 0,0 0 1,0-1-1,0 1 0,0 0 1,0 0-1,-3-1 0,-42-12-16,45 14 13,-37-8 195,-2 2 0,1 1 0,-1 3 0,0 1-1,-79 8 1,63-3-101,-93-7 0,31-1-66,-140 13 413,-6 0 134,-22 0-330,-138-3 200,275-9-306,-164 19 1,140-8-2320,79-1-27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48.902"/>
    </inkml:context>
    <inkml:brush xml:id="br0">
      <inkml:brushProperty name="width" value="0.1" units="cm"/>
      <inkml:brushProperty name="height" value="0.1" units="cm"/>
      <inkml:brushProperty name="color" value="#FFFC18"/>
    </inkml:brush>
  </inkml:definitions>
  <inkml:trace contextRef="#ctx0" brushRef="#br0">2 207 1792,'-1'1'116,"1"0"-48,0 0 1,0-1 0,0 1-1,0 0 1,0 0 0,0 0 0,0-1-1,0 1 1,0 0 0,0 0 0,0 0-1,1-1 1,-1 1 0,0 0 0,0 0-1,1-1 1,-1 1 0,1 0 0,-1-1-1,3 4 1258,-1-5-814,10-5-407,0 0 1,1 1-1,0 0 0,-1 1 0,2 1 1,-1 0-1,0 1 0,1 0 1,-1 1-1,1 0 0,14 2 1,155 8 1339,-171-8-1368,0 0-1,0 1 0,-1 0 1,22 8-1,-23-7-48,0 1 0,1-2-1,-1 1 1,1-2 0,0 1-1,20-1 1,-8-5 195,-1 0 1,0-1-1,34-13 1,-32 9-92,0 2 0,36-7 1,-23 11-111,0 1 0,47 5 0,34-2 77,-99-4-63,0 0 0,-1-1 0,0-1 0,0-1 0,22-10 0,23-7 63,0 5 17,101-14 0,66 9-124,-162 19-25,76-7 34,104-8 79,-147 22-32,110 18 0,-169-18-39,0-1 1,0-2 0,63-9 0,-96 8-12,216-4 141,-144 6-166,25 4-3,32-2 231,8-15-396,-78 5 184,0 2-1,82 6 0,-83 5-30,1 4-1,103 27 0,-119-25 54,0-2-1,65 3 0,24 5-41,-89-8-11,0 2-1,88 32 0,-117-35 73,0-1 0,1-1-1,-1-1 1,2-1 0,-1-1 0,45 2-1,-35-6-74,477 13 69,-426-11-31,88-7 0,-4-2-48,94 22 105,3-1-31,159 1 45,-335-6-67,123-4 1,-183-7 5,426-6 335,14-1-146,-434 6-229,344-37-81,176-23 342,-344 32-349,-24 1 101,-138 27 34,99 6 0,48 19-89,-196-22 79,52 5 72,69-3 0,14 1-88,262 60 54,-347-55-59,1-2 1,68-2-1,19 2 8,119 8 13,-222-11 30,0-2 0,0-1 0,0-2-1,44-9 1,22-7-79,0 3-1,140 0 0,-161 16 259,-15 0-215,84-8 0,138-18-25,-242 25 4,1 2 0,0 1 1,0 3-1,50 13 0,-9-2 47,0-3 0,96 3 0,-14-2-48,214 57 124,-93-15 240,104-14-424,-115-16 101,-231-22 15,0-3 0,0-2 0,75-10 0,145-42 159,-176 30-111,0 5 0,1 4 0,122-2 0,-191 14-57,0 1-28,1 0-1,-1 2 1,28 5 0,-45-5-227,0 0 0,0 0 1,0 1-1,-1 0 0,1 0 1,-1 1-1,0 0 1,0 1-1,-1-1 0,1 1 1,-1 0-1,0 1 0,10 11 1,18 33-2597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7:13.464"/>
    </inkml:context>
    <inkml:brush xml:id="br0">
      <inkml:brushProperty name="width" value="0.1" units="cm"/>
      <inkml:brushProperty name="height" value="0.1" units="cm"/>
      <inkml:brushProperty name="color" value="#FFFC18"/>
    </inkml:brush>
  </inkml:definitions>
  <inkml:trace contextRef="#ctx0" brushRef="#br0">0 97 1920,'6'1'217,"1"-1"0,-1 1 0,0 0 0,0 1 0,10 3 0,-10-3-41,0 0 0,0 0 0,0-1-1,0 0 1,10 1 0,5-2 430,5 1-116,1-1 0,-1-2 0,1-1 0,35-8 0,97-22 318,-101 23-576,135-18 152,-187 27-372,65-10 113,93-2-1,48 8 20,-1 15 0,-177-6-126,180 25 2,-180-23-1,0-2 1,59 1-1,-59-3-44,58 10 0,-22-2 75,220 10 249,5-35-342,-81-2 83,240 11 0,-172 28-107,-107-7 129,116 1 23,-142 0 172,-97-9-178,1 0-146,28 4 82,88 0 0,286-8 150,-354-2-119,217-5-113,-86 11-72,-53 0 113,36 2 123,-85-3-109,-58-2 129,57 1-53,296 15-48,-346-17-65,134-11-1,-61-1 112,105 3 135,-188 4-254,85-14-1,66-22 132,-24 3-65,-177 32 0,53-9 48,107-2 0,-101 10 25,140-25 0,-3 0 37,-149 26-173,0 2 1,105 14 0,-3-4-70,177 26 224,-287-29-95,0-3-1,0-2 0,78-8 1,-105 3-15,214-22 38,-204 24-34,0 2 0,0 2 0,81 14 0,188 44 3,-85-17-92,-70-7 111,-49-11 35,-64-15-40,0-3 1,57 4-1,604-15 186,-521 4-197,100-6 8,-75-8-62,194-19 138,-193 16-127,285 14-1,-386 5 7,107 7 19,188 43 33,-382-50-159,-1 2 1,1 0 0,-1 0 0,0 2 0,28 12-1,-45-17 60,-1-1-1,0 1 0,1 0 1,-1-1-1,0 1 0,0 0 1,0 0-1,1 0 0,-1 0 1,0 0-1,0 0 0,0 0 1,-1 0-1,1 0 0,1 2 1,-2-1-108,0-1 0,0 1 0,0 0 1,0-1-1,0 1 0,-1-1 0,1 1 1,0-1-1,-1 1 0,1-1 0,-1 0 1,-1 3-1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7:14.911"/>
    </inkml:context>
    <inkml:brush xml:id="br0">
      <inkml:brushProperty name="width" value="0.1" units="cm"/>
      <inkml:brushProperty name="height" value="0.1" units="cm"/>
      <inkml:brushProperty name="color" value="#FFFC18"/>
    </inkml:brush>
  </inkml:definitions>
  <inkml:trace contextRef="#ctx0" brushRef="#br0">4 10 896,'-3'-1'2920,"7"-2"-2135,11-2-634,4 7-12,0 0-1,0 2 1,-1 0-1,0 1 1,1 0 0,25 13-1,-20-8 37,1-1-1,40 9 0,-14-13-103,0-1 1,95-6-1,16 1 99,-47 11-145,40 2 57,228-39 1372,-110 3-940,-258 23-562,0 1 1,0 0-1,0 1 1,23 5-1,-30-4-253,-1 0 0,-1 1 0,1-1 0,0 1 0,-1 1 0,1-1 0,-1 1 0,0 0-1,0 0 1,0 1 0,5 5 0,21 28-2408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7:18.507"/>
    </inkml:context>
    <inkml:brush xml:id="br0">
      <inkml:brushProperty name="width" value="0.1" units="cm"/>
      <inkml:brushProperty name="height" value="0.1" units="cm"/>
      <inkml:brushProperty name="color" value="#FFFC18"/>
    </inkml:brush>
  </inkml:definitions>
  <inkml:trace contextRef="#ctx0" brushRef="#br0">1859 73 2432,'2'-2'145,"1"0"0,-1 0 0,1 0 0,0 1 0,-1-1 1,1 1-1,0-1 0,0 1 0,0 0 0,0 0 0,3 0 0,9-4 39,-13 4-40,-1 1-1,0-1 1,0 0-1,0 0 0,1 1 1,-1-1-1,0 0 1,0 0-1,0 0 1,0 0-1,0-1 0,-1 1 1,1 0-1,0 0 1,0-2-1,-1 3-126,0-1 1,1 1-1,-1 0 0,0-1 0,0 1 0,0-1 0,0 1 1,0 0-1,0-1 0,0 1 0,0 0 0,0-1 1,0 1-1,0-1 0,0 1 0,0 0 0,0-1 0,0 1 1,0-1-1,-1 1 0,1 0 0,0-1 0,0 1 0,0 0 1,-1-1-1,1 1 0,0 0 0,0 0 0,-1-1 0,1 1 1,0 0-1,-1 0 0,1-1 0,0 1 0,-1 0 0,1 0 1,0 0-1,-1-1 0,1 1 0,0 0 0,-1 0 1,1 0-1,-1 0 0,1 0 0,0 0 0,-1 0 0,1 0 1,0 0-1,-1 0 0,1 0 0,-1 0 0,0 0 0,-10 0 34,0 1-1,0 0 1,-1 1-1,1 0 0,0 0 1,0 1-1,1 1 0,-13 5 1,18-7-3,0 0 0,0-1 1,0 0-1,-1 0 0,1 0 1,0-1-1,-9 1 0,7-1 19,1 0 0,0 1-1,0 0 1,-12 3 0,6-2-13,0 1 1,0-2 0,-1 0 0,1 0-1,-1-1 1,-16-2 0,-8 1-17,-86-10 533,-326 11 303,216-4-468,-123 4 292,332 0-539,0-2-1,1 0 1,-1-2-1,0-1 1,1-1-1,-24-9 1,39 12-170,0 0 0,0 1 0,-1 0 0,1 1-1,-1-1 1,1 1 0,-1 1 0,1 0 0,-1 0 0,-11 2 0,10 0-485,0 1 0,1 0 0,-1 0-1,1 1 1,-13 7 0,-26 19-2533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7:20.745"/>
    </inkml:context>
    <inkml:brush xml:id="br0">
      <inkml:brushProperty name="width" value="0.1" units="cm"/>
      <inkml:brushProperty name="height" value="0.1" units="cm"/>
      <inkml:brushProperty name="color" value="#FFFC18"/>
    </inkml:brush>
  </inkml:definitions>
  <inkml:trace contextRef="#ctx0" brushRef="#br0">3509 120 2304,'-10'-9'1391,"10"8"-1350,-1 1 0,1-1 0,-1 0 1,0 0-1,0 1 0,1-1 0,-1 1 0,0-1 0,0 0 0,0 1 0,0-1 0,0 1 0,1 0 0,-1-1 0,0 1 0,0 0 0,0 0 0,0-1 0,0 1 0,0 0 0,0 0 0,0 0 0,0 0 0,0 0 0,0 0 0,0 1 0,0-1 0,-1 1 0,-24 3 459,-1-1 1,1-1-1,0 0 0,-31-4 0,2 1-121,-36 2-57,-104-3 492,175-1-612,0 0 0,0-2 0,0 0 0,-35-15 0,-5-1-7,18 8-158,0 2 0,0 1-1,-1 3 1,-1 1-1,1 2 1,-46 3-1,-71 14-138,-70 2 508,84-13-230,-203 29 0,284-25-87,0-2-1,-97-8 0,22-1-97,68 6 82,-348-12 105,355 7-54,-73 4 1,102 2-806,-1 2 0,1 2 0,-59 17 0,0 8-2881,-23-1 378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51.498"/>
    </inkml:context>
    <inkml:brush xml:id="br0">
      <inkml:brushProperty name="width" value="0.1" units="cm"/>
      <inkml:brushProperty name="height" value="0.1" units="cm"/>
      <inkml:brushProperty name="color" value="#FFFC18"/>
    </inkml:brush>
  </inkml:definitions>
  <inkml:trace contextRef="#ctx0" brushRef="#br0">1194 127 2304,'-7'-11'1364,"7"11"-1320,-1-1 1,1 0 0,0 1-1,0-1 1,-1 0-1,1 1 1,-1-1 0,1 0-1,0 1 1,-1-1 0,1 1-1,-1-1 1,1 1-1,-1-1 1,0 1 0,1-1-1,-1 1 1,1 0 0,-1-1-1,0 1 1,1 0-1,-1-1 1,0 1 0,0 0-1,1 0 1,-1 0 0,0-1-1,-17 3 265,1-1-1,0 2 1,-19 5 0,-10 2 227,41-9-474,-101 13 666,94-14-603,0 0 0,1 0 0,-1-1 1,0-1-1,1 0 0,-1-1 0,-11-4 1,-22-10 327,17 6-280,0 1-1,-38-9 0,26 11-38,-68-23-1,87 23 50,-1 2 0,-26-6 0,37 11-147,0-1 0,0 1 0,0 1 0,0 0-1,0 1 1,-16 2 0,-1 3-376,1 2 0,0 1 0,0 1 0,1 1 0,0 1 0,1 2 0,-37 25 0,-12 12-2145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52.814"/>
    </inkml:context>
    <inkml:brush xml:id="br0">
      <inkml:brushProperty name="width" value="0.1" units="cm"/>
      <inkml:brushProperty name="height" value="0.1" units="cm"/>
      <inkml:brushProperty name="color" value="#FFFC18"/>
    </inkml:brush>
  </inkml:definitions>
  <inkml:trace contextRef="#ctx0" brushRef="#br0">1706 332 128,'22'-5'3840,"-28"-9"-1382,-139-116 769,127 116-3176,0 0-1,0 0 0,-1 2 1,-1 0-1,0 2 1,-1 0-1,1 1 1,-2 1-1,1 1 1,-1 1-1,-1 1 1,-27-3-1,-178-3 430,188 10-275,-78-15 0,7 0 233,87 14-367,-41-4 269,-106 4-1,148 4-391,0 1 0,1 1 0,-1 0 0,1 2 0,0 1 0,0 0 1,1 2-1,-31 16 0,-62 50-2947,37-22 115,-30 8-625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6:54.018"/>
    </inkml:context>
    <inkml:brush xml:id="br0">
      <inkml:brushProperty name="width" value="0.1" units="cm"/>
      <inkml:brushProperty name="height" value="0.1" units="cm"/>
      <inkml:brushProperty name="color" value="#FFFC18"/>
    </inkml:brush>
  </inkml:definitions>
  <inkml:trace contextRef="#ctx0" brushRef="#br0">1404 87 1664,'-17'-6'849,"1"2"0,-1 0 0,1 0-1,-1 2 1,-29-2 0,29 3-518,0-1 0,0-1 0,-26-7 0,-10-3-364,-25 3 733,-2 3 1,-84 4-1,-24-1-188,154 2-438,-133-5 229,130 7-670,0 2-1,-52 9 1,-17 16-1178,94-24 1351,-123 34-2371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52.246"/>
    </inkml:context>
    <inkml:brush xml:id="br0">
      <inkml:brushProperty name="width" value="0.1" units="cm"/>
      <inkml:brushProperty name="height" value="0.1" units="cm"/>
      <inkml:brushProperty name="color" value="#FFFC18"/>
    </inkml:brush>
  </inkml:definitions>
  <inkml:trace contextRef="#ctx0" brushRef="#br0">4316 22 2816,'-3'1'240,"3"-1"-219,0 0 0,0 1 0,0-1 0,0 0 0,0 0 0,0 0 0,0 0 0,-1 1 0,1-1 0,0 0 0,0 0 0,0 0 0,0 0 0,-1 0 0,1 0 0,0 0 0,0 1 0,0-1 0,0 0 0,-1 0 0,1 0 0,0 0-1,0 0 1,0 0 0,-1 0 0,1 0 0,0 0 0,0 0 0,0 0 0,-1 0 0,1 0 0,0 0 0,0 0 0,0 0 0,-1 0 0,1-1 0,0 1 0,0 0 0,0 0 0,0 0 0,-1 0 0,1 0 0,0 0 0,0 0 0,0-1 0,0 1 0,0 0 0,-1 0 0,1 0 0,0 0-1,0-1 1,0 1 0,0 0 0,0 0 0,0 0 0,0 0 0,0-1 0,0 1 0,1-2-597,0 2 696,-1-1 0,0 1 0,0 0 0,1-1 0,-1 1 0,0-1 0,0 1 0,1-1 0,-1 1 0,0-1 0,0 0 0,0 1 0,0-1 0,-1 0 7,1 0 0,-1 0 0,0 0 0,0 0 0,0 0 0,0 0 1,0 1-1,0-1 0,0 0 0,0 1 0,-1-1 0,1 1 0,0-1 0,0 1 0,0-1 0,-1 1 0,1 0 0,0 0 0,0 0 0,-1 0 0,1 0 0,0 0 0,0 0 0,-1 0 0,1 0 1,0 0-1,0 1 0,-1-1 0,1 1 0,0-1 0,-2 1 0,-1 1 2,-1 0 0,0 1 1,1-1-1,-1 1 0,1 0 0,-6 5 1,3-3 18,1 0 0,-1-1 1,0 0-1,0-1 1,-8 4-1,-22 12 471,34-17-602,0-1 1,0 1-1,-1-1 1,1 0 0,-1 0-1,1 0 1,-1 0-1,1-1 1,-6 1-1,-37-1 214,22-1 67,-61-8 902,54 8-1072,-52-6 0,3 0 144,56 4-180,1 1 0,-1 0 0,-24 3 0,9 0-49,9 0 72,1 2 1,-52 12-1,61-12 31,1-1 0,-34 0 0,-6 1 3,-112 6 244,83-7-327,32 1 152,-83 16 1,39-4-146,0-4 0,-142-3-1,-56-16-674,131 2 1242,11 4 28,-60-6-142,-39 2-601,163 7 70,-216 4 1705,211 1-1139,-113 21 0,-107 13-2625,299-40 1071,-1 0 1,-34-4-1,34 0-777,-1-1-1,1 0 1,0-1 0,-33-16 0,-28-19-2422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7:44.549"/>
    </inkml:context>
    <inkml:brush xml:id="br0">
      <inkml:brushProperty name="width" value="0.1" units="cm"/>
      <inkml:brushProperty name="height" value="0.1" units="cm"/>
      <inkml:brushProperty name="color" value="#FFFC18"/>
    </inkml:brush>
  </inkml:definitions>
  <inkml:trace contextRef="#ctx0" brushRef="#br0">1 0 128,'5'6'0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7:44.904"/>
    </inkml:context>
    <inkml:brush xml:id="br0">
      <inkml:brushProperty name="width" value="0.1" units="cm"/>
      <inkml:brushProperty name="height" value="0.1" units="cm"/>
      <inkml:brushProperty name="color" value="#FFFC18"/>
    </inkml:brush>
  </inkml:definitions>
  <inkml:trace contextRef="#ctx0" brushRef="#br0">0 125 1408,'5'-4'210,"-1"-1"0,0 1 0,0-1 0,0 0 0,-1-1 0,0 1-1,0 0 1,0-1 0,-1 0 0,2-6 0,-2 4-469,-1 0 1,0 0-1,0 0 0,-1-10 0,0 15 145,2-4-712,7 5 15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7:52.337"/>
    </inkml:context>
    <inkml:brush xml:id="br0">
      <inkml:brushProperty name="width" value="0.1" units="cm"/>
      <inkml:brushProperty name="height" value="0.1" units="cm"/>
      <inkml:brushProperty name="color" value="#FFFC18"/>
    </inkml:brush>
  </inkml:definitions>
  <inkml:trace contextRef="#ctx0" brushRef="#br0">578 356 1280,'-20'-52'594,"18"43"-349,-1 0 0,0 0 0,-1 0 1,0 0-1,0 0 0,-1 1 0,0 0 0,-11-14 0,7 14-116,1 1 0,-1-1-1,0 2 1,-1-1 0,0 1 0,0 1 0,0-1-1,-1 2 1,1 0 0,-21-6 0,13 7-85,1 0 1,-1 1-1,-1 1 1,1 1-1,0 0 0,-20 3 1,1-2 445,34-2 106,9-2-148,13-3 263,56-6 291,27-6-1119,151-41-154,3 25 292,-232 32 94,-23 2-80,-5 0-14,-38 2-43,-4 2 63,-73 17 1,4 0 3,15-8-17,-45 6 17,-179 45-1,357-69 61,0 0-1,55 2 0,-38 1-22,189-30-193,-84 8 89,121 3 53,-15 3 450,-241 15-470,-10 1-29,1 1 0,-1 0 0,1 1 0,-1 0 1,14 2-1,-24-2 18,1 0 0,-1 0 0,0 0-1,0 0 1,0 0 0,1 0 0,-1 0 0,0 0 0,0 0 0,1 0 0,-1 0 0,0 0 0,0 0 0,0 1 0,1-1 0,-1 0 0,0 0 0,0 0 0,0 0 0,1 0 0,-1 1 0,0-1-1,0 0 1,0 0 0,0 0 0,0 0 0,1 1 0,-1-1 0,0 0 0,0 0 0,0 0 0,0 1 0,0-1 0,0 0 0,0 0 0,0 1 0,0-1 0,-6 8 40,-15 3 55,3-5-36,0-2-1,0 0 1,-36 2-1,16-2-79,-219 42-127,105-15 62,-104 24 332,126-24-71,126-30-171,0-1 0,-1 1 0,1 0 0,0-1 1,-6 0-1,10 0-5,0 0 1,0 0-1,0 0 0,0 0 1,-1 0-1,1 0 1,0 0-1,0 0 1,0 0-1,0 0 0,0 0 1,0 0-1,0 0 1,0 0-1,0 0 1,0 0-1,0 0 0,-1 0 1,1-1-1,0 1 1,0 0-1,0 0 1,0 0-1,0 0 1,0 0-1,0 0 0,0 0 1,0 0-1,0 0 1,0 0-1,0 0 1,0 0-1,0-1 0,0 1 1,0 0-1,0 0 1,0 0-1,0 0 1,0 0-1,0 0 0,0 0 1,0 0-1,0 0 1,0-1-1,0 1 1,0 0-1,0 0 0,0 0 1,0 0-1,0 0 1,0 0-1,0 0 1,0 0-1,0 0 0,0 0 1,0 0-1,0-1 1,0 1-1,0 0 1,0 0-1,1 0 1,-1 0-1,0 0 0,0 0 1,0 0-1,0 0 1,16-9-35,-2 3 47,1 1 1,17-4-1,15-5-22,21-7-10,0 3 0,1 2 0,119-10 0,15 1 69,77-7-168,-274 32 124,5-1-1,-1 0 1,1 1-1,11 2 0,-21-2-5,-1 0 1,0 0-1,0 0 1,1 0-1,-1 0 1,0 0-1,0 0 1,1 0-1,-1 0 1,0 0-1,1 0 1,-1 0-1,0 0 1,0 0 0,1 0-1,-1 1 1,0-1-1,0 0 1,0 0-1,1 0 1,-1 0-1,0 0 1,0 1-1,1-1 1,-1 0-1,0 0 1,0 0-1,0 1 1,0-1-1,0 0 1,1 0-1,-1 1 1,0-1-1,0 0 1,0 0-1,0 1 1,0-1 0,0 0-1,0 0 1,0 1-1,0-1 1,0 0-1,0 0 1,0 1-1,0-1 1,-11 12 22,-24 6-33,8-9-4,-55 8 0,34-8 56,-150 35 136,-254 46-338,30-8 454,412-80-284,-23 7-52,31-9 29,0 1 1,0 0 0,1 0-1,-1-1 1,0 1-1,0 1 1,1-1 0,-1 0-1,1 0 1,-1 0 0,1 1-1,0-1 1,-1 1 0,0 1-1,2-3 12,0 0 0,0 1-1,-1-1 1,1 0 0,0 0 0,0 1-1,0-1 1,0 0 0,0 1-1,0-1 1,0 0 0,0 0-1,0 1 1,0-1 0,0 0 0,0 0-1,0 1 1,0-1 0,0 0-1,0 1 1,0-1 0,0 0-1,1 0 1,-1 1 0,0-1 0,0 0-1,0 0 1,0 1 0,1-1-1,-1 0 1,0 0 0,0 0-1,1 1 1,12 4-24,16-1 34,-29-4-8,82 1 122,133-13 0,80-30 2,-195 26 191,0-5 0,150-51-1,-241 68-181,-15 6-78,-22 8-35,-158 92-2366,135-72 1258,-63 36-1584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8:58.089"/>
    </inkml:context>
    <inkml:brush xml:id="br0">
      <inkml:brushProperty name="width" value="0.1" units="cm"/>
      <inkml:brushProperty name="height" value="0.1" units="cm"/>
      <inkml:brushProperty name="color" value="#FFFC18"/>
    </inkml:brush>
  </inkml:definitions>
  <inkml:trace contextRef="#ctx0" brushRef="#br0">0 38 1792,'94'-8'1395,"-63"6"-1274,44-7 0,-25 1 101,1 2 0,-1 2 0,68 3 0,151 24 424,-258-21-638,60 2 384,72-3 0,-58-2-297,-34 0-131,269 11 83,-242-7-34,137-10 1,-27-2-4,89 18 72,3 0-174,-66-3 169,-152-1-46,87 18-1,408 63-40,-411-66 32,-84-10-71,103 4 1,347 4 123,-474-15-55,-1-2 0,0-2 0,41-6 0,32-7-4,1 4 0,120 6 0,182-2-112,-301 2 165,183 17 0,-2-6-113,-29-3 46,-132 9 1,126 6-129,254-13 377,-207-28-291,-55 1-48,-79 19 82,97-6-106,-203 5 130,86 6 0,63 19 55,80 3-64,254 9 74,-536-33-81,288 6-32,22 3-79,54 1 147,-79-6 68,-194-2-82,196-20 0,-10 9-16,-187 9-14,117-14-1,-137 3 5,0 4 1,147 8-1,-155 5 3,-6 0 2,0-3 0,107-7 0,60-3 204,-158 6-195,73 7 18,-81-3-16,84-4 1,386-25 17,-535 25-25,45 0 77,77-9 1,-29-3-17,1 4 0,0 4 0,142 13 0,-178-6-68,93-9 0,-12 0 0,-141 6 0,360 9 0,-291-6 0,1-2 0,95-13 0,-48 3 30,0 6 0,149 14 0,13-7-60,15 1-25,-279-3 50,204 14 19,-146-14-16,73-7 0,129-1-5,-75 6 14,-153-4 71,54-12-1,-28 4-24,42-3-98,142 0 0,14 1 45,-178 5-30,1 5 1,-1 3 0,158 20-1,-193-15-5,118-8-1,-43-1 230,-77 5-242,40-1 61,135 16 1,-182-8-17,2-3 0,-1-3 1,89-7-1,-56-1-29,1 5 0,153 15 0,-173-10 75,1-2-1,94-12 1,37-1-16,-11 20-102,3-1 38,-175-7-18,-8-1-44,-1 1 0,0 0-1,0 0 1,0 0 0,0 1 0,0 0-1,0 0 1,0 1 0,0-1-1,8 5 1,-14-6 8,1 0-1,-1 1 0,1-1 1,0 1-1,-1-1 0,1 1 1,-1-1-1,1 1 0,-1-1 1,1 1-1,-1-1 1,0 1-1,1 0 0,-1-1 1,0 1-1,1 0 0,-1-1 1,0 1-1,0 0 0,0-1 1,1 2-1,-2 0-124,1 0-1,0-1 1,-1 1-1,1-1 1,-1 1-1,0-1 1,0 1-1,1-1 0,-3 3 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8:59.387"/>
    </inkml:context>
    <inkml:brush xml:id="br0">
      <inkml:brushProperty name="width" value="0.1" units="cm"/>
      <inkml:brushProperty name="height" value="0.1" units="cm"/>
      <inkml:brushProperty name="color" value="#FFFC18"/>
    </inkml:brush>
  </inkml:definitions>
  <inkml:trace contextRef="#ctx0" brushRef="#br0">1 23 128,'51'-6'106,"20"-3"644,135 1-1,22 37 151,-65-5-909,-50-12 596,332 22 1253,-389-34-1784,305 6 192,-17-1-390,-175-4-1210,-21 2-589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9:03.099"/>
    </inkml:context>
    <inkml:brush xml:id="br0">
      <inkml:brushProperty name="width" value="0.1" units="cm"/>
      <inkml:brushProperty name="height" value="0.1" units="cm"/>
      <inkml:brushProperty name="color" value="#FFFC18"/>
    </inkml:brush>
  </inkml:definitions>
  <inkml:trace contextRef="#ctx0" brushRef="#br0">1 149 1024,'51'-10'523,"-39"8"-491,16-3 208,43-1 0,24 8 421,186 29 0,-216-23-359,0-2-1,89-5 1,54 4 84,337 9-287,-427-14-145,305 5 318,-239-4-70,397-6 423,-332 11-601,4 1-22,399-16 226,-613 9-157,196-10-293,-5 1 263,-130 9 12,196-7-117,405-19 283,-548 24-252,146 4 34,-270-1-8,364 12 35,-31 11 36,102 2-75,-165-14-69,8-7 16,150-8 157,-223 7-116,293 4 28,-228-21-10,-294 12 5,163-7 0,203 15 0,-318-6 5,82-11 0,18 0 17,223 25-54,-63-8 32,-193-9 0,-48 2-6,300-4-63,-38 4 169,103-6-83,179-36 42,-303 24-32,147-14 21,155-10-96,-502 37 48,91 0 0,257-4 2,-4 0 28,151 18-62,-182-8 47,-2-19 4,195-4 69,3 30-122,-6-1-22,360-7 56,-642-17-19,-2-1 11,138 24 40,-213 9-51,-59 0 22,-144-14-14,90-9 1,-12-6-86,225 6 0,-338 8-397,0 1 1,-1 1-1,1 1 0,-1 0 1,0 2-1,0 0 0,19 8 1,-12-2-751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9:06.786"/>
    </inkml:context>
    <inkml:brush xml:id="br0">
      <inkml:brushProperty name="width" value="0.1" units="cm"/>
      <inkml:brushProperty name="height" value="0.1" units="cm"/>
      <inkml:brushProperty name="color" value="#FFFC18"/>
    </inkml:brush>
  </inkml:definitions>
  <inkml:trace contextRef="#ctx0" brushRef="#br0">0 11 1536,'6'1'186,"-1"1"1,0-1-1,0 0 0,1 0 1,-1-1-1,0 0 1,1 0-1,-1 0 0,9-2 1,7 1-104,334 1 850,-283 3-770,-41-1-81,0-2 1,46-4 0,-1-3 0,116 4 0,-116 3-100,66 12-103,-3 0 667,352-12-180,-363 6-120,-80-2-149,-1-2-1,50-5 0,387-21 26,-196 15-54,46 5 80,-224 12-163,-56-3 33,1-2 0,57-5 0,166-5 344,-1 23-187,26-16-205,-101-4 148,-55 10-40,136-3 8,-135-8-114,183 18 0,-34-9-64,-18-1 102,-186 5 35,98 3-1,416 7-72,-271-10 33,41 4-129,-45 7 128,-59-5-122,-227-10 134,299 16 243,9-5-277,-187-5 24,144-16-40,-130-2 92,-75 7-28,238-13 18,27-9-145,-271 23 142,116-15-1,290-28-40,-151 13 113,-5 1-134,-308 29-33,302-9-14,-264 5 64,0 3 0,1 4 1,109 18-1,-141-15 19,0-2 0,-1-1 0,55-6 0,7 0-38,1 4 1,201 30-1,-42-8 18,-54-8-96,-177-10 60,71 8 128,154-2 1,-189-14-136,247 1 1,-21 9 124,18 1 12,-214-1-106,241 9-142,-51-8 218,10-1 80,301 22-186,-284-4-13,130 12-56,260-8 245,-601-31-69,51 0 6,-128 4-230,0 1 0,55 12-1,-78-13-5,-1 1 0,0 1-1,0 0 1,17 8 0,-18-6-275,0 1 0,-1 0 0,14 14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9:07.862"/>
    </inkml:context>
    <inkml:brush xml:id="br0">
      <inkml:brushProperty name="width" value="0.1" units="cm"/>
      <inkml:brushProperty name="height" value="0.1" units="cm"/>
      <inkml:brushProperty name="color" value="#FFFC18"/>
    </inkml:brush>
  </inkml:definitions>
  <inkml:trace contextRef="#ctx0" brushRef="#br0">0 62 768,'45'5'723,"-1"-3"0,85-5 0,-21-1-28,245 21-596,-179-5-27,239-8 930,169-28-815,201-14 655,-231 47-391,-240 3-454,342-24 542,1-25-523,-559 39-3706,-94-2 3520,-1 0 0,1-1 0,-1 1 1,1 0-1,-1-1 0,1 1 1,-1-1-1,1 0 0,-1 1 1,3-3-1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9:09.299"/>
    </inkml:context>
    <inkml:brush xml:id="br0">
      <inkml:brushProperty name="width" value="0.1" units="cm"/>
      <inkml:brushProperty name="height" value="0.1" units="cm"/>
      <inkml:brushProperty name="color" value="#FFFC18"/>
    </inkml:brush>
  </inkml:definitions>
  <inkml:trace contextRef="#ctx0" brushRef="#br0">1 51 2432,'7'-6'104,"1"1"0,0-1 0,0 1 0,1 1 0,-1 0 0,1 0 1,0 1-1,0 0 0,1 0 0,-1 1 0,0 0 0,1 1 0,11-1 0,15 2-182,1 1 0,41 6 0,-44-3 220,35 5-151,0 4 0,84 27 1,-84-24 51,0-3 1,120 8 0,-13-3 118,-113-9-137,128 14 73,49-17-34,-49-2 0,162-9 160,-111-5-301,54-4 31,-170 2 85,184-13 77,20 5-89,85-4 52,-43 8 156,124-4-48,-244 9-123,41 0-102,-205 10 36,716-3 234,-531 2-170,-12 0-98,272 1 42,-168-1-93,-13-1-8,0 5 315,-23 1-232,147-3 295,-130 1 133,-81-2-229,-1 17-577,-239-13-98,0 0-1,0 2 1,-1 1-1,45 17 1,-3 12-1410,-66-35 1897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9:22.356"/>
    </inkml:context>
    <inkml:brush xml:id="br0">
      <inkml:brushProperty name="width" value="0.1" units="cm"/>
      <inkml:brushProperty name="height" value="0.1" units="cm"/>
      <inkml:brushProperty name="color" value="#FFFC18"/>
    </inkml:brush>
  </inkml:definitions>
  <inkml:trace contextRef="#ctx0" brushRef="#br0">0 39 1536,'7'-5'93,"0"1"-1,0 0 1,0 0 0,1 0-1,-1 1 1,1 0 0,0 0 0,0 1-1,0 0 1,0 0 0,0 1-1,0 0 1,0 1 0,0 0-1,1 0 1,-1 1 0,0 0-1,0 0 1,0 0 0,9 4 0,123 38 589,-133-42-529,1 0 1,-1-1-1,1 1 0,12-2 0,14 0-97,405 15 290,-139-13-117,64 12-282,-62-8 469,-198-6-453,33 3-1,158-4-292,-192-6 452,18-1-42,419-2-202,37 9 208,-309 3-34,115 5 172,-194 1-165,64-1 74,-35-21 195,110-3-64,185 23-77,106 31-282,-583-33 99,392 52 225,-351-43-260,-34-6 26,92 12-113,-28-11 166,256 24 96,-256-24-214,160-9 0,-30-1 135,-115 8-59,147-2-6,274-9 5,-294-2 84,-39-1-55,-208 9-34,94 0 0,119-15 0,693-67-123,-435 76 328,-292 7-373,498 18 254,-473-16-86,47 4 0,-15 16-54,51-2 109,-18-2-56,-132 2-90,53 6 160,-33-15-24,211 13-58,-127-31-55,-59-2 30,-93 9 42,277-12 88,181-8 36,-89 10-43,-307 10-160,138-1 113,215 17-156,-421-13 201,96-7-1,-37-1-55,98 11-99,3 0 155,-171-7-69,353 9-151,-86-3 162,-41-2 30,-281-3-48,348 12-99,139 2 92,-174-7 38,-34-2 132,20-7-297,-68-2 41,-81 9 96,124 1-15,96 3 61,11 0-192,7 14 131,-42 5-299,-359-29 112,1 1 0,0 0 0,11 4 0,-15-3-50,0-1-1,0 1 1,0 0 0,0 0-1,-1 0 1,4 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54.020"/>
    </inkml:context>
    <inkml:brush xml:id="br0">
      <inkml:brushProperty name="width" value="0.1" units="cm"/>
      <inkml:brushProperty name="height" value="0.1" units="cm"/>
      <inkml:brushProperty name="color" value="#FFFC18"/>
    </inkml:brush>
  </inkml:definitions>
  <inkml:trace contextRef="#ctx0" brushRef="#br0">2528 59 3328,'2'-8'459,"1"0"-1,0 0 1,0 0 0,12-19 3647,-19 29-3925,0-1-1,0 0 1,0 1 0,0 0-1,0 0 1,0 0 0,0 1-1,1-1 1,-6 5 0,-6 4 220,-22 12 513,-2-1-1,-74 29 1,64-35-568,-2-2 0,-59 9-1,-107 0 410,43-19 157,77-2-723,-1-4-1,-147-21 0,-66-20 1050,60 8-966,142 18-446,6-1-1129,-113-3 1,35 26-3146,88 0 774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19:24.466"/>
    </inkml:context>
    <inkml:brush xml:id="br0">
      <inkml:brushProperty name="width" value="0.1" units="cm"/>
      <inkml:brushProperty name="height" value="0.1" units="cm"/>
      <inkml:brushProperty name="color" value="#FFFC18"/>
    </inkml:brush>
  </inkml:definitions>
  <inkml:trace contextRef="#ctx0" brushRef="#br0">1 409 640,'17'-3'171,"1"1"0,-1 1 0,1 0-1,19 3 1,69 11-32,-78-8-52,0-1 0,0-1 0,0-2 0,1 0 0,33-5 0,156-41 1058,-118 23-797,262-74 527,-266 70-737,2 4 1,149-15 0,5-5-70,-50 7 91,67 7 188,-45 6-99,215-6-238,-103 19-15,-6 0-8,11 3 83,240 7 119,-296 2-250,-35-1-13,-112 6 72,115 2 236,-150-13-19,196 3 59,-117 15-242,158 8-18,-82-10-3,185-3 19,-141-7-84,-60 3 116,-24-22 36,27 0 85,98 4-109,-196 1-62,174 10 0,14-9-77,55 13-50,-77 3 207,225 4-18,-278-9-189,31 3 110,62 9 74,-295-13-70,363 15 0,-76 4 38,-263-17-71,238 27-67,-40-1 157,177 13-35,-111-1-191,-81-13 135,-149-13 87,1-6 1,169-9-1,-9-10-54,0 23-30,-254-9-1268,37 11 0,-30-6-97,15-1-375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0:37.731"/>
    </inkml:context>
    <inkml:brush xml:id="br0">
      <inkml:brushProperty name="width" value="0.1" units="cm"/>
      <inkml:brushProperty name="height" value="0.1" units="cm"/>
      <inkml:brushProperty name="color" value="#FFFC18"/>
    </inkml:brush>
  </inkml:definitions>
  <inkml:trace contextRef="#ctx0" brushRef="#br0">0 35 1152,'9'-5'242,"1"0"0,0 1 0,-1 0 0,1 0 0,1 1 0,-1 1-1,0 0 1,1 0 0,-1 1 0,22 0 0,67 0 716,112 3 4,-168 3-690,63 16 0,-66-11-82,69 6-1,22-1-189,20-12 228,25 1 205,175-11-201,-234-1-292,133 10 0,18 27 247,24 7-112,-36-5-214,33-12 291,-2-24 182,-274 5-330,386-24 407,-376 23-547,1 1-1,-1 1 1,1 1 0,-1 0-1,1 2 1,44 14-1,-24 4-1761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0:54.234"/>
    </inkml:context>
    <inkml:brush xml:id="br0">
      <inkml:brushProperty name="width" value="0.1" units="cm"/>
      <inkml:brushProperty name="height" value="0.1" units="cm"/>
      <inkml:brushProperty name="color" value="#FFFC18"/>
    </inkml:brush>
  </inkml:definitions>
  <inkml:trace contextRef="#ctx0" brushRef="#br0">2575 1479 768,'0'0'859,"-15"1"1322,-84 21 1506,89-20-3518,-351 51 1809,236-47-1398,56-3-242,-126 12 616,129-10-847,0-2 0,-1-3-1,-106-13 1,-77-7 99,-2 20 116,111 1-157,25-2-111,-130 3 367,145 6-322,-39 2 63,135-11-144,-1 1-1,1-1 1,0 0-1,-1-1 1,-7-2-1,11 3-4,-1 0-1,0 0 1,1 0 0,-1-1-1,1 1 1,-1 0-1,1-1 1,0 0 0,0 0-1,0 0 1,-3-2-1,4 1 12,1-1 0,-1 1 0,1 0 0,-1 0 0,1-1-1,0 1 1,0 0 0,2-7 0,-2-2 124,0-21 30,-1 12-109,1 1-1,1-1 1,5-25 0,-2 16-25,-1 0 0,-2-1-1,-2-36 1,-1 10 37,4-7-30,-1 25 108,-5-58-1,-5 47-86,5 37-79,2 1 0,-1-1-1,1-21 1,2-492 551,1 503-499,1 0 1,2 0-1,6-24 0,-9 44-49,-1 0 1,1 0-1,1 0 0,-1 0 0,0 1 0,1-1 1,-1 0-1,1 1 0,0-1 0,0 1 0,0-1 1,0 1-1,1 0 0,1-2 0,1 1 2,0 0 0,-1 0 1,1 0-1,0 1 0,0 0 0,0 0 0,8-2 0,6 1 18,1 0-1,-1 1 1,30 2-1,-41 0-5,41 0 41,215 4-187,-192-3 133,103-13 1,-86 4 2,254-13 133,-272 16-126,92-19-1,19-3 146,-148 25-162,174-10-22,-161 12 22,-7-1 17,62 7 1,-73 0 26,-24-4-25,1 0 0,0-1 1,-1 0-1,10 0 0,23 5-94,-34-6 88,1 1 1,-1-1-1,0 1 1,1 0-1,-1 1 1,0-1 0,7 4-1,18 4-21,-19-6 11,1 0 0,-1 1 0,0 0 0,15 9 0,7 2 37,-27-13-36,0 0-1,0 1 1,0 0 0,0 0 0,-1 0 0,0 0 0,1 1-1,-1-1 1,0 1 0,5 7 0,-4-3 16,0 0 1,-1 0-1,0 0 1,0 1-1,4 15 1,3 12-17,-3 1 1,0 1 0,-3-1-1,2 74 1,-5-62 23,10 54 1,-6-54 61,-3-34-24,0-1 0,9 24 0,3 15-176,-13-34 143,0 0 0,-2 0 0,-2 21 0,1 3 51,1 177-218,6-70 458,-6-143-311,0-3 6,0-1-1,0 0 0,0 0 0,-1 1 0,1-1 1,-1 0-1,1 0 0,-1 0 0,-2 5 0,0 1 6,0 0-1,0 1 0,1-1 0,-1 11 0,-4 18 71,6-36-72,1 0-1,-1 0 1,1 1 0,0-1-1,0 0 1,-1 0 0,2 1 0,-1-1-1,0 0 1,0 0 0,1 1-1,-1-1 1,2 4 0,0-3 24,0 1 0,0 0 0,1-1 0,-1 1 0,1-1 0,3 4 0,-4-5-140,0 0 0,-1 1 0,1-1 0,-1 1 0,1 0 0,-1 0 0,0-1 0,0 1 0,0 0 0,-1 0 0,1 0 0,0 4 0,-1 36-2164,0-36 1888,-5 43-3561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7:18.388"/>
    </inkml:context>
    <inkml:brush xml:id="br0">
      <inkml:brushProperty name="width" value="0.1" units="cm"/>
      <inkml:brushProperty name="height" value="0.1" units="cm"/>
      <inkml:brushProperty name="color" value="#E71224"/>
    </inkml:brush>
  </inkml:definitions>
  <inkml:trace contextRef="#ctx0" brushRef="#br0">4 303 2560,'0'0'30,"-1"-1"0,1 1 0,0 0 0,0 0-1,-1 0 1,1-1 0,0 1 0,0 0 0,0 0 0,-1-1 0,1 1 0,0 0 0,0 0 0,0-1-1,0 1 1,0 0 0,0-1 0,0 1 0,0 0 0,-1 0 0,1-1 0,0 1 0,0 0 0,0-1-1,0 1 1,1 0 0,-1-1 0,0 1 0,0 0 0,0 0 0,0-1 0,0 1 0,0 0-1,1-1 1,10-5 889,18 2 374,170-5 30,-104 9-790,-1-5 1,0-3-1,98-22 0,42-1 85,-155 23-420,-11 5 68,1 2 0,71 9 0,-130-7-274,232 1 223,-127-4-297,-8 3 46,-3 1 155,133-15 1,301-15 226,-307 17-345,-129 4-20,106 6 0,-33 14 78,66 3-11,216 24-11,-407-34-26,281 20-43,-27-2-91,-236-17 141,1-3 0,82-6-1,329-22 53,-388 20-61,93-16 0,-104 8-45,145 0 0,-67 26 28,33 0 160,36-23-87,39 1-210,-178 12 133,79-1 62,-37-10-92,-22 0 89,112 8 1,-128 7-25,-30-2-21,75-1 0,-72-8-2,298 1 0,4 10-82,-29-1 196,-243-4-120,172-16 1,186-9 190,-206 15-194,192 2-12,-178 8-8,-15-1 42,-44 12 20,93 1 115,-200-15-195,246 4 41,-69-7-234,-35-2 272,-73 11 19,167 1-33,183-7 62,-438-2-67,92-12 0,-45 2-2,88 5-9,60-5 18,225-22-52,-129 19 96,36-8-43,-299 18 40,121-21 1,4 0-105,-75 17 12,140-12 195,122 4-215,-95 10-68,25 2 119,-214 6 0,-121-1-12,79 2 89,-77 0-91,-1-1 0,1 2 0,0 0-1,16 5 1,-26-6-155,-1-1-1,1 1 0,-1 0 1,0 0-1,1 0 0,-1 1 1,0-1-1,0 1 0,-1-1 1,1 1-1,-1 0 0,1 0 1,-1 0-1,0 1 0,3 3 1,12 30-2679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7:19.630"/>
    </inkml:context>
    <inkml:brush xml:id="br0">
      <inkml:brushProperty name="width" value="0.1" units="cm"/>
      <inkml:brushProperty name="height" value="0.1" units="cm"/>
      <inkml:brushProperty name="color" value="#E71224"/>
    </inkml:brush>
  </inkml:definitions>
  <inkml:trace contextRef="#ctx0" brushRef="#br0">5 6 2304,'-5'-6'2025,"21"17"-962,-6-7-532,1-1-1,19 3 1,-3 0-230,-6-3-110,0 0 0,1-2 1,40-2-1,-16 0 164,-20 1-233,282 9 593,-232-5-425,0-4 0,135-17 0,100 6-159,-57 6-44,-10-9 43,-2 19 7,-137 4-57,186-9 0,-160-7 39,0 6 0,168 20 0,-212-17 23,3 0-22,-88-1-191,1-1 0,-1 0 0,0 1 0,1 0 1,-1-1-1,0 1 0,0 0 0,1 0 0,-1 0 1,0 1-1,0-1 0,0 0 0,2 3 0,-3-3-148,0 0 0,0 1-1,0-1 1,0 1 0,0-1 0,0 1-1,0-1 1,0 1 0,-1 0-1,1-1 1,-1 1 0,1 0-1,-1 0 1,1-1 0,-1 1 0,0 0-1,0 0 1,0 0 0,0-1-1,0 1 1,-1 0 0,1 0-1,0-1 1,-1 1 0,0 3 0,0-4-51,0 1 0,0 0 0,0-1 0,0 1 0,-1-1 0,1 1 1,0-1-1,-1 1 0,-1 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7:23.529"/>
    </inkml:context>
    <inkml:brush xml:id="br0">
      <inkml:brushProperty name="width" value="0.1" units="cm"/>
      <inkml:brushProperty name="height" value="0.1" units="cm"/>
      <inkml:brushProperty name="color" value="#E71224"/>
    </inkml:brush>
  </inkml:definitions>
  <inkml:trace contextRef="#ctx0" brushRef="#br0">0 160 2304,'10'-3'208,"0"0"0,1 1 0,-1 1 0,0 0 1,1 0-1,17 2 0,62 11 99,-49-5 46,-10-1-26,-15-3 55,0-1-1,20 1 1,-12-3-73,1-1 1,34-7-1,-22 4-113,0 1 0,62 4-1,-35 0 29,214 19 337,-227-15-301,177 1 494,-35-3-484,-127 2-109,258 8 547,199-7-164,-420-3-428,139-13-1,-138 3-22,126 6-1,-183 5-106,0-3 0,66-6 0,468-18 147,-358 11-74,-28 1 90,32 15-226,38-1-86,-142-7 270,194 19-1,-7 8-31,207 1 149,-444-21-158,0-4 0,86-11 0,22-1-8,-16 14-31,81-4-27,17-18-6,1 20 81,-179 1-45,145-17 0,-41 0-31,-32 13-1,172-15 36,14-6 147,-244 26-192,162-7-5,-116-8 70,2 7-1,190 14 0,-274-5-19,83-7 0,-9-1-64,279 25-93,-364-16 131,68-4-1,-38-1-17,306 11 138,-294-6 0,113-12-1,0 0-104,349-4-45,-216 11 170,-166 4-77,45-12-56,52 1-3,-161 15-8,74 2-3,-58-10 32,125 4-13,-3 22 151,57-18-148,-50-3 119,94-7-72,-23 3 135,58-4-101,182-13-147,-306 6 195,-7-1-10,-222 13-142,394-15 32,-35 5 44,-252 11-56,48-5-22,-73 0 8,147 13 0,-204-4-20,0-2-1,0-2 0,76-10 1,-18 0 64,142 9 1,-161 3-23,212-3 19,-5-4-47,11-1 0,86-5 32,-302 14-65,234-2 66,99 2-64,-326 0 30,74-1 39,92 5 78,-203-2-92,299 16 54,118-7-324,-79-7 343,-170-8 25,162-8-159,-235 4 39,166 17 1,-155-7 157,-169-6-291,1 0 0,-1 1 1,0-1-1,0 1 0,0 0 0,0 0 1,0 0-1,0 0 0,0 1 0,0 0 1,-1 0-1,6 3 0,-6-3-155,-1 1 0,1 0-1,-1-1 1,1 1 0,-1 0 0,0 0 0,0 1 0,-1-1-1,1 0 1,-1 0 0,1 1 0,-1-1 0,1 6-1,-1-7-45,-1 0 0,1 1-1,0-1 1,-1 1-1,0-1 1,0 0-1,0 1 1,0-1-1,0 1 1,0-1 0,-1 4-1,0-4 29,-1 1-1,1-1 1,-1 0-1,1 0 1,-1 0-1,0 0 1,0-1-1,1 1 0,-5 2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7:26.884"/>
    </inkml:context>
    <inkml:brush xml:id="br0">
      <inkml:brushProperty name="width" value="0.1" units="cm"/>
      <inkml:brushProperty name="height" value="0.1" units="cm"/>
      <inkml:brushProperty name="color" value="#E71224"/>
    </inkml:brush>
  </inkml:definitions>
  <inkml:trace contextRef="#ctx0" brushRef="#br0">0 50 2048,'6'-2'193,"-1"-1"-1,1 1 1,0 0 0,0 0 0,0 1 0,0-1-1,0 1 1,0 1 0,9-1 0,11-2 343,28-2-198,26-5 305,-41 3-421,0 3-1,1 0 1,0 3 0,-1 1-1,1 2 1,0 2 0,-1 2-1,67 18 1,-66-13-30,92 24 502,-105-30-524,1 0 1,52 1-1,368 12 961,-396-15-1000,0-3 0,-1-3 0,1-1 0,70-15 1,-13 3 153,115 0 1,54-6-127,-266 20-166,89-12 48,125-2 0,86 24-78,-156-5 74,14 0 91,2 12-210,186 9-49,-203-18 277,189 34 1,-132-21-311,-66-8 195,-77-5-14,-1 4 0,0 2 1,84 27-1,-102-23 38,1-2 0,0-2 0,1-2 0,0-3 1,76 1-1,329-2 254,-318-14-345,-1 1-29,206 21 123,-231-10-22,116-13-1,39 1-36,-184 11 1,156-3 0,-113-12-17,53-3-78,-60 15 230,-32 0-19,127-15 1,-89 0-157,243 4 0,-59-5-72,-42 0 170,-207 16-56,24 1 106,89-11 1,81-17-39,1 24-87,-191 6 58,-1-3 0,95-13 0,-42 3 30,183 6 0,-162 5-10,108-15-107,-33 0 150,-46 16-111,-79 1 8,101-10 0,-67-4-4,225 8 1,-284 6 35,-1-3 1,94-12 0,-32 1 49,145 5-1,-47 3-210,-71-12 115,-26 1 16,154 17 81,-180 3-46,101-9 0,182-2-294,-233 16 329,65 1-40,238 3-75,-374-8 74,-8 0-27,112-2 0,-152-7 26,96-6 98,198 13-1,-272-2-191,0-3 0,79-10 0,34-1 119,126 25-3,-270-11-84,190 13 89,-178-16-125,211-10 278,-184 6-319,72 2 0,-67 3 153,-13 2-94,-41-1 60,0-1 0,1 0 0,-1-1-1,0 0 1,1-1 0,20-5 0,-14 3-71,-15 3 53,0 0 0,0-1 1,0 0-1,0 1 0,0-1 1,4-2-1,-2 1-65,0 1 0,0-1 0,-1 1 0,1 0 0,0 0 0,0 0 0,6 1 0,-11 0 83,0 0 0,1 0 0,-1 0 0,1 0 0,-1 0 0,0 0 0,1 0 0,-1 0 0,0 0 0,1 0-1,-1 1 1,0-1 0,0 0 0,1 0 0,-1 0 0,0 1 0,1-1 0,-1 0 0,0 0 0,0 0 0,1 1 0,-1-1-1,0 0 1,0 1 0,0-1 0,1 0 0,-1 0 0,0 1 0,0 0 0,0 13-167,-12 21-960,9-25 647,-13 44-1606,13-40 1127,-1 0-1,0 0 1,-1-1 0,-1 0-1,-11 21 1,13-29 503,1-1 0,-1 1 1,-1-1-1,-5 6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27:57.602"/>
    </inkml:context>
    <inkml:brush xml:id="br0">
      <inkml:brushProperty name="width" value="0.1" units="cm"/>
      <inkml:brushProperty name="height" value="0.1" units="cm"/>
      <inkml:brushProperty name="color" value="#E71224"/>
    </inkml:brush>
  </inkml:definitions>
  <inkml:trace contextRef="#ctx0" brushRef="#br0">1783 1326 3968,'-11'-9'3568,"12"8"-3535,-1 1 1,1-1-1,0 1 0,0 0 1,-1-1-1,1 1 1,0 0-1,0-1 1,0 1-1,-1 0 0,1 0 1,0 0-1,0 0 1,0 0-1,1 0 1,0-1 39,5-1 173,0 0 1,0-1 0,0 0-1,0 0 1,-1 0 0,1-1-1,11-9 524,-18 12-603,-1-1-1,1 1 1,0 0 0,0 0 0,-1 0 0,1 0 0,0 0 0,-1 0-1,0 0 1,1 0 0,-1 0 0,1 0 0,-1 0 0,0 0 0,0 0-1,1 0 1,-1 0 0,0 0 0,0 1 0,0-1 0,0 0-1,0 1 1,0-1 0,0 1 0,0-1 0,0 1 0,0 0 0,-1-1-1,1 1 1,-1 0 0,-5-2 7,0 1-1,0 0 1,-13 1-1,-13 0 394,0 2 0,-36 6 0,-231 29 100,11-3-123,228-27-402,-1-3 0,-74-4 0,50-1-264,-38 8 231,-1 0-90,65-6 19,20 1 2,-49-6-1,82 3-33,0 0 0,1-1 0,-1 0 0,0 0 0,1-1 0,-1 0 0,1 0 0,-8-5 0,-6-6 34,-18-16-1,38 29-38,-3-1 33,0 0 0,1 0 0,-1-1 0,1 1 0,-1-1 1,1 0-1,0 1 0,0-1 0,0 0 0,0 0 0,1 0 0,-1 0 0,1-1 1,-1-2-1,-2-8 129,3 11-120,-1-1 0,1 0 0,1 0 0,-1 1 0,0-8 0,-10-276 101,11 261-185,1 2 28,-1 0-1,-2 0 0,-8-46 0,4 34-32,5 27 49,-1 1 1,1-1-1,-5-12 1,-54-155-20,54 149 6,2 1 1,0-1-1,2 0 1,1-30-1,1 55 6,0 0-1,0 0 1,1 0-1,-1 0 1,0-1-1,1 1 1,-1 0 0,1 0-1,0 0 1,0 0-1,-1 0 1,1 0-1,1 0 1,-1 0 0,0 1-1,0-1 1,1 0-1,-1 1 1,1-1-1,-1 1 1,1-1 0,0 1-1,0 0 1,-1-1-1,1 1 1,0 0-1,0 0 1,0 0 0,0 1-1,3-2 1,2 1-9,0 0 1,0 0-1,0 0 0,0 1 1,0 0-1,0 0 1,0 1-1,7 1 0,2 0 68,0-1-1,26-2 0,-7 0 2,6-1-36,53-10-1,-13 2-37,295-53 93,-334 51-93,50-20 0,-25 8-5,6 3 17,1 3 0,0 3 0,2 3-1,0 3 1,100 3 0,-149 4 15,1 0 1,38-10-1,9-1 0,-53 12 7,34 1 0,-21 1 11,-35-1-23,1 0 1,-1 0-1,1 0 0,-1 0 0,1 0 1,0 0-1,-1 1 0,1-1 1,-1 0-1,1 1 0,-1-1 0,1 0 1,-1 1-1,1-1 0,-1 0 0,0 1 1,1-1-1,-1 1 0,0-1 1,1 1-1,-1-1 0,0 1 0,1-1 1,-1 1-1,0-1 0,0 1 0,1-1 1,-1 1-1,0-1 0,0 1 1,0 0-1,0-1 0,0 1 0,0-1 1,0 1-1,0 0 0,0-1 0,0 1 1,0-1-1,0 1 0,-1-1 1,1 1-1,0 0 0,-1 0 0,-10 33 14,7-25 39,-11 38 17,3 1 1,1 0 0,2 1-1,3 0 1,0 50 0,5-83-71,1-1 0,1 1 1,0-1-1,1 1 0,1-1 1,1 0-1,0 0 1,0 0-1,2-1 0,8 17 1,1-3 11,-2 0 1,0 1 0,-2 0-1,-1 1 1,-2 0 0,0 0-1,5 54 1,17 81 195,-6-42-35,-20-101-132,-1-1 0,-2 1 0,0 0 0,-1 0 0,-1-1 1,-1 1-1,-1 0 0,-11 39 0,9-42-126,2-5-444,-1 0 0,-1-1-1,-10 23 1,11-30-704,1 0-1,1 1 0,0 0 1,-1-1-1,0 11 0,-2 5-4074,-1-8 531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1:18.824"/>
    </inkml:context>
    <inkml:brush xml:id="br0">
      <inkml:brushProperty name="width" value="0.1" units="cm"/>
      <inkml:brushProperty name="height" value="0.1" units="cm"/>
      <inkml:brushProperty name="color" value="#E71224"/>
    </inkml:brush>
  </inkml:definitions>
  <inkml:trace contextRef="#ctx0" brushRef="#br0">0 4 1792,'0'0'23,"0"0"1,0 0-1,0 0 1,0 0-1,0 1 1,0-1-1,0 0 1,0 0-1,0 0 1,1 0-1,-1 0 1,0 1-1,0-1 1,0 0-1,0 0 1,0 0-1,0 0 1,0 0-1,0 0 1,0 0-1,0 1 1,1-1-1,-1 0 1,0 0-1,0 0 1,0 0-1,0 0 0,0 0 1,0 0-1,1 0 1,-1 0-1,0 0 1,0 0-1,0 0 1,0 0-1,0 0 1,1 0-1,-1 0 1,0 0-1,0 0 1,0 0-1,0 0 1,0 0-1,1 0 1,-1 0-1,10-3 937,3-1-600,-1 4-95,0 1 1,0 0-1,22 5 0,-27-5-102,0 0 0,-1 0 0,1-1-1,12-1 1,-13 1-56,0-1 0,0 1 0,0 1 0,0-1 0,0 1 0,10 2 0,8 6-1,0-2 1,1 0 0,-1-2-1,2 0 1,33 1 0,22-7 407,-1-3-1,143-26 1,-177 24-328,0 1 0,83 2 0,-107 3-131,-5 1-42,0 1 0,0 0 0,0 2-1,19 6 1,27 5 35,-6-4 38,-28-5-47,-1-1 0,47 2 0,29 1 259,-79-5-277,1 0 1,-1-2-1,1-1 1,45-6-1,174-27 423,-151 23-461,-24 7 66,-49 3 6,1-1 0,27-4-1,91-17-218,-118 21 179,0 0-1,0 1 1,-1 2 0,33 5 0,-3 3-15,55 13 80,184 49 810,-236-64-684,-39-7-177,-1 1-1,0 1 0,1 0 0,13 5 0,-27-7-132,1-1 0,-1 1 1,1 0-1,-1 0 0,0 0 0,1-1 1,-1 1-1,0 1 0,0-1 0,1 0 0,-1 0 1,0 0-1,0 0 0,0 1 0,0-1 1,-1 1-1,1-1 0,0 0 0,-1 1 0,1-1 1,0 1-1,-1 0 0,1 2 0,-4 28-2722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1:22.229"/>
    </inkml:context>
    <inkml:brush xml:id="br0">
      <inkml:brushProperty name="width" value="0.1" units="cm"/>
      <inkml:brushProperty name="height" value="0.1" units="cm"/>
      <inkml:brushProperty name="color" value="#E71224"/>
    </inkml:brush>
  </inkml:definitions>
  <inkml:trace contextRef="#ctx0" brushRef="#br0">1 389 1664,'43'-23'2075,"-32"18"-1645,-5 2-99,0 1 0,1-1 0,10-1-1,-14 3-211,0 1 0,-1 0 1,1 0-1,0 0 0,-1 0 0,1 1 0,0-1 0,-1 1 0,1-1 0,-1 1 0,1 0 0,4 2 0,0 0 36,0 0 1,0 0-1,1-1 0,-1 0 1,0-1-1,1 0 0,0 0 1,-1 0-1,1-1 1,-1 0-1,1-1 0,0 0 1,-1 0-1,9-2 0,189-36 581,-134 28-487,1 4 0,130 2 0,-176 8-175,0 2-1,43 12 1,22 5 153,-16-11-3,112 1 0,-63-4-174,1-1 28,-52-10-66,105-19 0,-126 15-9,162-17 66,-24-1 208,141-10-77,-283 31-144,39-2-41,202-22 109,-92-6-97,319-17 234,-268 49-64,-133 3-143,32 0 59,159-3 254,-153-12-422,14-1 104,-56 13-70,134 16 0,-80-8 24,-55-4 31,148 18-68,-41-2 217,-186-18-174,-1-1 1,31-6-1,-9 2-5,17-2 53,93-5 36,129 31-115,-240-17 49,0-2-1,1-2 0,70-12 0,8-1 3,182 5 125,-255 7-156,0-3 1,91-21-1,-38 6-30,-37 11 200,136 1 0,-162 7-218,0-2 0,86-19 1,-86 15 46,1 2-1,0 2 1,0 3 0,0 1 0,0 3 0,81 14 0,18 19 18,-107-24 17,1-1 0,-1-3 1,49 5-1,471 31 96,-292-39 34,-163-6-132,174 12-19,-13-6 103,-158-6-95,-51 0-24,-1 4 0,1 2-1,-1 2 1,-1 3 0,79 24-1,-107-25 33,1-1 0,-1-2-1,1 0 1,0-2 0,33 1-1,-54-6-11,-1 1 1,1-1-1,0-1 0,-1 1 1,7-4-1,-7 3 31,0 1-1,0-1 1,0 1 0,12-1-1,-17 2-56,0 0 0,1 0 0,-1 0 0,0 0-1,0 1 1,0-1 0,0 0 0,0 1 0,0-1 0,0 1 0,0-1-1,0 1 1,0-1 0,0 1 0,-1 0 0,1-1 0,0 1 0,0 0-1,-1 0 1,1 0 0,0 0 0,-1 0 0,1 0 0,-1-1-1,1 1 1,-1 0 0,1 1 0,0 0 0,0 4-381,1 0 0,-1 0 0,-1 0 0,1 8 1,-1 38-2671,-4-14-500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16.214"/>
    </inkml:context>
    <inkml:brush xml:id="br0">
      <inkml:brushProperty name="width" value="0.1" units="cm"/>
      <inkml:brushProperty name="height" value="0.1" units="cm"/>
      <inkml:brushProperty name="color" value="#FFFC18"/>
    </inkml:brush>
  </inkml:definitions>
  <inkml:trace contextRef="#ctx0" brushRef="#br0">1950 170 2176,'-2'-1'31,"1"0"0,-1 0-1,0 0 1,1 0 0,-1 0 0,1-1 0,-1 1 0,1 0-1,-1-1 1,1 1 0,0-1 0,0 0 0,0 1-1,0-1 1,0 0 0,0 0 0,0 1 0,0-4 0,0-1-263,0 1 0,0-1 0,1 0 0,1-11 0,-1 0 1606,0-39 4476,0 55-5813,0 1-1,0-1 0,0 1 0,-1-1 0,1 0 0,0 1 0,0-1 0,-1 1 1,1-1-1,0 1 0,0-1 0,-1 1 0,1-1 0,-1 1 0,1 0 0,0-1 1,-1 1-1,1-1 0,-1 1 0,1 0 0,-1-1 0,1 1 0,-1 0 0,1 0 1,-1 0-1,0-1 0,1 1 0,-1 0 0,1 0 0,-1 0 0,1 0 0,-2 0 1,-25-1 479,14 2-331,-23-8 386,27 5-279,-1 0 0,0 1-1,-11-1 1,-38 1 636,0 4 0,-94 15 0,139-15-836,-25 4 742,1 2-1,-70 25 0,36-1 8,-42 17-290,93-42-504,-1-1-1,-1-1 1,-33 4 0,32-7-85,-250 19 1052,237-19-807,0 0 0,-61 15 0,23-3 4,44-10-652,1-1 0,-1-1 0,-40-2 0,55-2-512,1-1 0,-1-1 0,0 0 0,1-1 0,-1-1 0,1 0 0,1-1 0,-20-10 0,-27-20-4034,-17-2 1334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1:38.276"/>
    </inkml:context>
    <inkml:brush xml:id="br0">
      <inkml:brushProperty name="width" value="0.1" units="cm"/>
      <inkml:brushProperty name="height" value="0.1" units="cm"/>
      <inkml:brushProperty name="color" value="#E71224"/>
    </inkml:brush>
  </inkml:definitions>
  <inkml:trace contextRef="#ctx0" brushRef="#br0">1 219 1664,'5'-5'2721,"-5"10"-1911,1-6-496,7-13 190,1 1 1,1 0-1,0 1 0,22-21 1,-25 26-429,1 1-1,0 1 1,-1-1 0,2 1 0,-1 1 0,0 0 0,1 0-1,0 0 1,15-3 0,34-7 468,-23 5-80,68-9 0,-12 3-323,-30 3-170,-9 6 138,0 2 1,1 2-1,-1 2 0,1 3 1,67 11-1,-79-5-83,44 16 1,-51-14 33,1-1 1,51 7 0,98-5-18,4 0 324,88 12-303,-238-19-48,26 0 54,24-5-53,217 3 78,-167-2-48,50 3 7,-114-1-57,40 4 22,227 42-62,-281-43 102,109-2 0,-107-4 106,23-6-167,-63 3 54,0 2-1,0 0 1,0 1-1,42 6 1,-60-5-97,0 0 1,0 0-1,1 1 1,-1-1-1,0 1 1,0 0-1,5 3 1,-7-3-48,-1-1 0,1 0-1,-1 1 1,1-1 0,-1 1 0,0-1 0,0 1 0,1 0 0,-1-1 0,0 1-1,0 0 1,-1 0 0,1 0 0,0-1 0,-1 1 0,1 0 0,-1 0-1,1 3 1,-4 31-2798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1:40.114"/>
    </inkml:context>
    <inkml:brush xml:id="br0">
      <inkml:brushProperty name="width" value="0.1" units="cm"/>
      <inkml:brushProperty name="height" value="0.1" units="cm"/>
      <inkml:brushProperty name="color" value="#E71224"/>
    </inkml:brush>
  </inkml:definitions>
  <inkml:trace contextRef="#ctx0" brushRef="#br0">1 53 2688,'0'0'52,"0"-1"-1,0 0 1,0 1 0,1-1-1,-1 1 1,0-1 0,1 1-1,-1-1 1,0 1 0,1-1-1,-1 1 1,0-1 0,1 1 0,-1-1-1,1 1 1,-1 0 0,1-1-1,-1 1 1,1 0 0,-1-1-1,1 1 1,0 0 0,-1 0-1,1-1 1,-1 1 0,1 0-1,0 0 1,-1 0 0,2 0 0,17 8 797,-13-4-769,13 8 439,-16-10-452,0 1 0,1-1 0,0 1 0,-1-1 0,1-1 0,0 1 0,0 0 0,0-1 0,7 2 0,17-1 320,-1-1-1,50-5 1,1 0 165,-60 4-409,1 0-63,1 0 1,32 6-1,-31-3 8,29 1-1,-29-4 244,33 7 0,-27-2 7,1-2-1,54 1 0,59-12-168,-84 3 37,64 1-128,60-5 20,-130 2 86,82-20 0,-94 17-134,0 2 0,1 1 0,44-1 0,122 6 58,17-1 11,-155-3-119,96-3 0,419 9 5,-478 7 58,-21-1-30,16 0-6,37 0-27,183 5 31,-131-3-57,-58-2 58,-28 0 14,149-10-1,-111-11-22,149-12-13,-196 23-21,103 8-1,-169-2-4,-6-1-63,-1 0 1,1 2 0,-1 0-1,1 1 1,-1 2-1,21 7 1,-38-11-126,-1 0 0,0 0 0,1 0 1,-1 0-1,0 0 0,0 1 0,0 0 0,4 5 0,-7-8 94,1 1-1,0-1 0,-1 1 1,1 0-1,-1 0 0,1-1 1,-1 1-1,0 0 0,1 0 1,-1 0-1,0-1 0,1 1 1,-1 0-1,0 0 0,0 0 1,0 0-1,0 0 0,0-1 1,0 1-1,0 0 0,0 0 1,0 0-1,0 0 0,0 0 1,-1 0-1,1-1 0,0 1 1,-1 0-1,1 0 0,-1 0 1,1-1-1,0 1 0,-1 0 1,0-1-1,1 1 0,-1 0 1,1-1-1,-1 1 1,-1 0-1,0 0-157,0 0 1,0 0-1,-1-1 0,1 1 1,0-1-1,0 1 0,-1-1 1,1 0-1,0 0 1,-4 0-1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1:42.190"/>
    </inkml:context>
    <inkml:brush xml:id="br0">
      <inkml:brushProperty name="width" value="0.1" units="cm"/>
      <inkml:brushProperty name="height" value="0.1" units="cm"/>
      <inkml:brushProperty name="color" value="#E71224"/>
    </inkml:brush>
  </inkml:definitions>
  <inkml:trace contextRef="#ctx0" brushRef="#br0">1 187 1664,'1'-1'96,"0"0"0,0 1-1,0-1 1,0 0 0,0 0 0,1 0-1,-1 1 1,0-1 0,0 1 0,1-1 0,-1 1-1,0 0 1,1-1 0,-1 1 0,1 0-1,-1 0 1,0 0 0,2 0 0,2-1 110,1 1 1,-1-1 0,0 1 0,9 1-1,-1 3-53,-8-3-65,0 1 1,0-1-1,0 0 0,0 0 1,6-1-1,11-1 455,1-1 1,36-9-1,-6 1 296,11 1-770,92-1 1,-23 20 112,-2 0-306,-57-9 377,-8 0-27,81-9-1,-80 3-134,89 4 0,-93 3 103,115-12 1,-85-1-40,128 2-1,-153 9-183,549-19 309,-479 12-276,-87 7 30,-1-3-1,0-2 1,61-14 0,156-36 91,-204 47-135,1 2 0,82 5 1,-127 2 20,2-1 27,0 1 0,-1 1 0,1 0 0,-1 2 1,34 10-1,-49-12-167,-1 0 0,0 0 1,0 1-1,0-1 0,-1 1 0,1 0 1,0 0-1,-1 0 0,0 0 1,0 1-1,0-1 0,0 1 0,0 0 1,3 7-1,5 12-2228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1:55.015"/>
    </inkml:context>
    <inkml:brush xml:id="br0">
      <inkml:brushProperty name="width" value="0.1" units="cm"/>
      <inkml:brushProperty name="height" value="0.1" units="cm"/>
      <inkml:brushProperty name="color" value="#E71224"/>
    </inkml:brush>
  </inkml:definitions>
  <inkml:trace contextRef="#ctx0" brushRef="#br0">0 83 1664,'4'0'205,"-2"-1"-38,0 1 1,-1 0 0,1 0 0,-1 1 0,1-1 0,0 0 0,-1 0-1,1 1 1,-1-1 0,1 1 0,-1-1 0,1 1 0,2 1 0,-1 0-17,1-1 0,0 1 1,-1-1-1,1 0 0,0 0 1,0-1-1,0 1 0,7-1 0,17 5 749,-23-4-732,1 0 0,-1-1 0,1 1 0,0-1 0,-1 0 0,9-1-1,5 0 327,20 1 329,56-1-86,-81 0-612,0-1-1,0-1 0,0 0 0,22-7 0,-4 0-31,0 2 0,1 1 0,0 1 0,0 2 0,0 1 0,41 2 0,-40-1-47,0-1 0,51-12 0,-22 2 72,-15 8-93,0 1 0,0 3 0,0 2 0,-1 1-1,76 15 1,-50-9 76,133-2-1,-167-6 51,-18-1-135,1-1-1,22-5 1,32-3 65,-1 7-121,108 11 0,-85-1 89,-46-5 47,69 13-1,-21-2-216,-33-6 120,456 60 1,-478-63 41,-1-2 1,1-3-1,52-6 1,45-1-22,-76 8-10,462-14 23,-270 10-72,-21 3-2,-36-22 145,-111 11-18,100-1 1,-83 15-98,-44 0 1,119-10-1,-127 1-26,68-1 0,48 17 114,-71-2-176,58 14 291,-112-13-98,1-1 1,48 0-1,14-8-146,126 2 72,-140 8 9,26 0-154,102-15 248,-130 4-142,-40 0 48,-1 2 1,78 10-1,-64-2 19,123-2 0,-53-15-59,-54 7-12,-39 0-43,83 6 1,-85 1 167,168 19-12,-163-22-81,0-1-1,72-9 1,-43-1 3,1 3 0,0 4 0,106 9 0,-134-2 116,0-2 0,0-2 0,80-10 0,-32 1-254,110 5-1,-131 4 220,32 2 17,-45-1-245,88-7 0,125-13 231,-87 19-14,175-2-41,-62 0 55,-46 5 0,-101-19 42,-38 3-196,423-8-33,-340 11 129,-175 9-41,223 9-122,-241-8 125,307 22 128,135-9-43,-180-6-137,-2-1 51,-171 2-33,128 10-50,-34-16 112,-5-1 30,-165-1-47,117 12 362,-135-13-369,1 0-77,-1 0 0,1 1 0,0-1 1,-1 0-1,1 0 0,-1 1 0,1-1 0,-1 1 0,1-1 0,-1 1 1,0-1-1,1 1 0,-1 0 0,0 0 0,1 0 0,-1 0 1,0 0-1,0 0 0,0 0 0,2 2 0,-6 11-2081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3:04.385"/>
    </inkml:context>
    <inkml:brush xml:id="br0">
      <inkml:brushProperty name="width" value="0.1" units="cm"/>
      <inkml:brushProperty name="height" value="0.1" units="cm"/>
      <inkml:brushProperty name="color" value="#E71224"/>
    </inkml:brush>
  </inkml:definitions>
  <inkml:trace contextRef="#ctx0" brushRef="#br0">3 33 2176,'0'-1'60,"-1"1"0,1-1 0,0 0 0,-1 0 1,1 0-1,0 0 0,0 1 0,0-1 0,0 0 0,0 0 0,0 0 1,0 0-1,0 0 0,0 1 0,0-1 0,0 0 0,1-1 0,0-9 826,11 5 186,-9 6-982,-1 1 1,1-1-1,-1 0 1,1 1-1,-1-1 0,1 1 1,-1 0-1,1 0 1,-1 0-1,0 0 0,0 0 1,4 3-1,23 23 619,-29-27-705,11 12 187,1-1 0,0-1 0,0 0 1,1 0-1,0-1 0,0-1 0,1 0 1,0-1-1,1-1 0,0 0 0,0-1 1,0-1-1,21 4 0,4 0-106,55 8 567,-81-15-564,0 0-1,0-1 0,0-1 0,27-4 0,49-15 198,134-22 1,-158 35-138,-1 3-1,94 5 1,10 27 135,-23-3 175,-59-12-194,-52-7-193,69 3-1,248-9 144,-303 2-101,68 13 1,-25-3-32,137 32 76,-164-28-106,2-3 0,75 4 1,-12-12 5,143 11 134,-269-16-189,35 4-22,-1 1 1,65 18-1,-72-15 39,0-1 1,1-1 0,0-2-1,0-1 1,0-2-1,43-3 1,175 3 52,13 0 94,-239-4-129,0-1 0,0-1-1,28-9 1,8-3-2,183-19 46,-115 21-31,57-4-56,-155 18 24,50 6 0,-21-1-25,64 4-2,-1 5 1,161 39 0,-228-42 100,97 4 0,-84-9-156,228 12 150,-220-16 29,148-19 1,296-35 288,-314 27-302,-6-1-163,-82 17 52,115-5 27,-169 12 1,86-15 1,-17 1-78,-63 13 254,133 8 0,-190-2-367,0 0 0,0 0 1,-1 1-1,1 1 0,12 5 0,-17-5-576,-1-1 0,1 1 0,-1 0 0,0 1 0,0 0 1,0 0-1,9 10 0,-68-47-6582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3:41.778"/>
    </inkml:context>
    <inkml:brush xml:id="br0">
      <inkml:brushProperty name="width" value="0.1" units="cm"/>
      <inkml:brushProperty name="height" value="0.1" units="cm"/>
      <inkml:brushProperty name="color" value="#FFFC18"/>
    </inkml:brush>
  </inkml:definitions>
  <inkml:trace contextRef="#ctx0" brushRef="#br0">1 121 2688,'0'-2'70,"0"1"0,0 0-1,0 0 1,0 0 0,1-1 0,-1 1 0,0 0-1,1 0 1,-1 0 0,1 0 0,-1 0 0,1 0-1,0 0 1,0 0 0,-1 0 0,1 0 0,0 0-1,0 0 1,0 1 0,0-1 0,0 0 0,1 0 0,29-12 266,-12 6-145,22-8 899,-29 12-616,-1-1 0,0 0 1,17-10-1,-19 9-293,0 1 0,0-1 0,1 1 0,-1 1 0,1 0 0,19-3 0,-5 3 161,46 0 1,-46 4-291,0 1 1,-1 2-1,1 0 0,-1 2 1,30 10-1,-10-5 35,8 3 221,-35-8-231,0-1-1,1 0 1,0-1-1,0-1 1,0-1 0,0 0-1,1-1 1,-1-1-1,0 0 1,24-5 0,-18 2 41,1 1 0,1 1 1,26 1-1,-13 1-175,81 4 297,64 10 250,1-1 60,-156-14-527,355 15-73,-195 17 162,-57-10-235,4 0 337,-63-9-145,79 5 0,8 0-47,-105-8-29,22 4 136,47 2-15,-47-6-16,92 2 0,-136-12-1,-15-1-56,0 0-1,0 2 1,0 0 0,0 1-1,27 7 1,-41-8-117,0 1 0,0-1 0,0 1 0,0 0 1,0 0-1,0 1 0,-1-1 0,6 6 0,-7-7-32,-1 0 1,1 0-1,0 0 1,0 0-1,-1 0 0,1 0 1,-1 0-1,1 1 0,-1-1 1,1 0-1,-1 2 1,0-2 4,0-1 0,0 1 0,0-1 0,0 1 0,0 0 0,0-1 0,0 1 1,0-1-1,0 1 0,-1-1 0,1 1 0,0-1 0,0 1 0,-1-1 0,1 1 1,0-1-1,-1 0 0,1 1 0,0-1 0,-1 1 0,1-1 0,-1 0 1,1 1-1,-1-1 0,1 0 0,-1 1 0,-1-1-116,1 0 1,0 0-1,0 0 0,0 0 1,0 0-1,0 0 0,0 0 1,0-1-1,-1 1 0,1 0 1,0-1-1,0 1 0,0 0 1,0-1-1,0 0 0,0 1 1,0-1-1,1 1 1,-2-2-1,-34-24-2885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3:45.260"/>
    </inkml:context>
    <inkml:brush xml:id="br0">
      <inkml:brushProperty name="width" value="0.1" units="cm"/>
      <inkml:brushProperty name="height" value="0.1" units="cm"/>
      <inkml:brushProperty name="color" value="#FFFC18"/>
    </inkml:brush>
  </inkml:definitions>
  <inkml:trace contextRef="#ctx0" brushRef="#br0">1 186 2304,'3'2'227,"1"-1"0,0 1 0,0-1 1,0 0-1,0 0 0,0 0 0,6-1 0,7 3 639,-11-2-689,-1 1 1,0 0-1,1 0 1,-1 1 0,0-1-1,0 1 1,0 0-1,8 8 1,-8-7-26,0 0 0,0-1-1,1 1 1,0-1 0,-1 0 0,10 3 0,2-3 116,1 0-1,0 0 1,-1-2 0,27-1 0,-39 0-221,22 0 67,-4-1 57,0 2 1,-1 0 0,40 7-1,-42-4-115,1-2-1,0 0 0,0-1 0,26-3 0,1 1 27,25 2 360,134 21 1,-142-9-468,-37-6 211,1-2 0,55 3 0,61-1 39,2 1-215,-14-10 292,122 3 388,-195 1-624,74-8 1,58-17-74,-22 3 62,196-34 560,-144 18-430,-169 31-246,0 3 1,76 6-1,-76-1 91,0-2 1,76-8 0,15-1-15,-17 2 69,-107 3-92,132-17 115,123-24-17,-127 27 81,-69 10-109,87 2-117,-126 6 73,-1-1 1,1-2-1,-1-1 0,53-13 0,-23-4 10,-17 5-51,92-16-1,-101 26 19,1 2 0,0 1 0,61 6 0,115 4 69,-2-1-178,225 40 161,-373-42-19,132-8-1,-53-2-15,142 23 77,-17-11-27,-35-4-184,-99 11 86,114 5 118,-227-19-22,215 4-87,-165 0 35,85 17 0,-137-17 37,1-1-1,0-2 1,1 0 0,30-4-1,101-22-81,-101 15 32,1 3-1,1 2 1,-1 3 0,115 11 0,-125-6 100,85-7 1,-87 2-88,-7 1-28,0 2 0,55 8 0,74 25-46,-64-15 65,171 10 0,-188-18-3,19 0 16,-50-9 53,114 5-119,-124-2-17,75 16-1,-63-7 161,0 2-77,0-4-1,88 9 1,-122-20-30,49 4 252,-63-3-289,-1-1 1,1 1 0,-1 1 0,1-1 0,9 6 0,-18-8 5,-1 0 1,1 1-1,0-1 1,0 0-1,0 1 1,0-1-1,-1 1 1,1 0-1,0-1 1,-1 1-1,1 0 0,0-1 1,-1 1-1,1 0 1,-1 0-1,1-1 1,-1 1-1,1 0 1,-1 0-1,0 0 1,1 0-1,-1 1 1,0 2-424,0 0 0,-1 0 0,1 0 0,-1 0 0,0-1 1,-2 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3:51.225"/>
    </inkml:context>
    <inkml:brush xml:id="br0">
      <inkml:brushProperty name="width" value="0.1" units="cm"/>
      <inkml:brushProperty name="height" value="0.1" units="cm"/>
      <inkml:brushProperty name="color" value="#FFFC18"/>
    </inkml:brush>
  </inkml:definitions>
  <inkml:trace contextRef="#ctx0" brushRef="#br0">0 187 2048,'4'-2'294,"0"-1"-65,0 0 0,0 0 0,0 0 0,0 1 0,1 0 0,-1 0-1,1 0 1,-1 1 0,1-1 0,0 1 0,-1 0 0,1 0 0,9 0-1,-8 1 3,0-1-1,1 0 0,-1-1 1,0 1-1,7-4 0,19-4 292,-15 6-382,7-1 481,48-3 0,426 2 1267,-467 3-1779,1-1 0,38-9 0,3 0 134,32 0-61,107 0-1,128 18 6,-195 0-150,23 6-88,-68-3 354,114-4 0,-24-20-286,83-2 136,-140 24 3,6 0-77,152-16 268,-265 9-343,57 0-113,158 18 0,-191-12 116,0-2 0,99-5 1,-63-5-19,70-2-37,62 1 137,-164 2-58,0-3-1,53-14 1,-78 14-24,9-3-24,1 2 1,0 1 0,79-5 0,104 23 85,-182-6-67,180 11-68,-126-16 61,108 3 7,-152 0-1,100 20 1,-25 6-2,-41-20 107,-12-2-150,26 3-30,-23-3 162,221 28 242,-238-31-339,1-4 0,77-9 0,1-1 101,47 15-66,-108 0 80,81-7-1,-44-9-55,127-5-22,-211 17-43,213 9 49,-207-7-52,1-1 0,58-6 0,-59 2 10,171 1 38,-110 3-14,94 14-73,-129-8 89,105 0 0,340-21 69,-186 6 26,13 8-32,-275 3-96,5 0 0,83-5 0,-12-7 7,0 6 0,147 15 0,-235-8 2,-4 1 17,1-2 0,0-2-1,49-5 1,105-1 128,-137 5-164,129 12-113,-102-5 97,-41-6 6,0-2 1,67-11 0,-14 1 13,11 4 67,124 8 0,-158 1-93,-1-4 0,77-12 0,-69 5 55,1 4 0,163 10 1,-179 0-1,-1-3 0,102-9 0,-16-6-44,157 6-1,47-7 161,-66 11-304,-215 7 169,76-1 93,115-14-81,-1 23 64,-222-7-100,1-2-1,-1-2 1,0-2 0,50-7 0,-52 4 144,72 2-1,-65 3-72,252 26-105,-213-16 76,184 1-159,-36-4 274,-182-3-161,14 3 6,1-4-1,119-7 0,192-17 211,-331 19-183,-26 0 7,0 1 1,0 1-1,38 6 1,-21-2 180,-34-5-199,1 1 0,-1 0 0,1 0 0,-1 0 0,0 1 0,0-1 0,12 7 0,-16-7-134,-1 0-1,0 0 1,1 0-1,-1 0 1,0 1-1,0-1 0,0 0 1,0 1-1,0-1 1,0 1-1,0-1 1,-1 1-1,1-1 1,0 1-1,-1 0 1,1-1-1,-1 1 1,0 0-1,0-1 1,1 1-1,-1 0 1,0 2-1,-1 0-383,1 1-1,0-1 0,-1 1 1,0 0-1,0-1 1,-3 8-1,-10 13-2321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4:37.596"/>
    </inkml:context>
    <inkml:brush xml:id="br0">
      <inkml:brushProperty name="width" value="0.1" units="cm"/>
      <inkml:brushProperty name="height" value="0.1" units="cm"/>
      <inkml:brushProperty name="color" value="#FFFC18"/>
    </inkml:brush>
  </inkml:definitions>
  <inkml:trace contextRef="#ctx0" brushRef="#br0">1 87 1664,'4'1'115,"1"0"0,-1 0 0,1 0-1,-1-1 1,1 1 0,-1-1 0,1 0 0,0-1 0,-1 1 0,1-1 0,-1 1-1,7-3 1,48-7 1821,75-33 1253,-120 39-3104,-1 0-1,1 2 0,0-1 0,0 2 1,0 0-1,0 0 0,0 1 1,0 1-1,25 5 0,79 8 260,-26-5-53,-3 2-75,-44-7 71,-1 3 0,63 16 0,-65-10-60,219 64 223,-208-66-326,1-3 0,78 3 0,-15-2 160,-110-8-287,103 11 154,125-3 0,9-10-83,40-2-51,-46-16 74,-19 12 13,173-15 288,-1-2-477,-59 12 196,-4 1 7,620 5 21,-773 0 33,208 3-136,24 3-10,-9-7 63,-13 0-12,-34 4-71,-16 0-7,-225-1 4,143-5 79,-3 4-52,69 0-12,-88 14 123,96 2-4,-214-11-163,351-9 4,2-4-35,-96 5 162,-2 1-36,-1 0-128,-81 1 43,60-3 48,226-13 29,-338 16-52,349 3-96,-300 5 51,335-11 79,336 0-52,-754 9 76,685 25 49,-659-16-205,85 13 82,-41-2 9,159 9 8,-64-10 131,-55-4-207,215 0 204,-286-12-63,159-14 471,69 4-398,-464 7-174,10 0-272,0 1 0,0 0 0,0 1 0,0 0 0,-1 1 0,25 9 0,-35-11 95,0 0 0,0 0 0,0 0 0,-1 0 0,1 0 0,-1 0 0,1 1-1,-1-1 1,1 1 0,-1-1 0,1 1 0,-1-1 0,1 3 0,-2-3 77,0 0-1,1-1 0,-1 1 0,0 0 0,0 0 0,0-1 0,0 1 1,0 0-1,0 0 0,0-1 0,0 1 0,-1 0 0,1 0 0,0-1 1,0 1-1,-1 0 0,1-1 0,0 1 0,-1 0 0,1-1 0,0 1 1,-1-1-1,1 1 0,-1 0 0,1-1 0,-1 1 0,1-1 1,-1 0-1,0 1 0,1-1 0,-1 1 0,0-1 0,1 0 0,-1 1 1,0-1-1,-1 0 0,-3 2-553,-1 0 0,1 0 0,-1-1 0,-10 1 1,15-2 638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4:43.982"/>
    </inkml:context>
    <inkml:brush xml:id="br0">
      <inkml:brushProperty name="width" value="0.1" units="cm"/>
      <inkml:brushProperty name="height" value="0.1" units="cm"/>
      <inkml:brushProperty name="color" value="#FFFC18"/>
    </inkml:brush>
  </inkml:definitions>
  <inkml:trace contextRef="#ctx0" brushRef="#br0">0 55 1536,'32'1'877,"-20"0"-612,1-1 1,-1 0-1,1-1 0,-1 0 1,19-5-1,-10 2 24,0 0 0,41-1 0,-36 3-100,330-12 1000,-75 0-778,48 9-269,-195 6 52,41-2 95,196 3 819,-224 6-932,52 1 96,308 14-154,-375-12-59,139-8 0,54 4-28,4-9-85,-85-5-41,-93 14 94,51 0 140,-193-7-140,464 18-24,-123 2 35,-24-5-26,43 19 240,-331-33-460,177 13 883,-187-11-1410,0 2-1,-1 1 1,1 2-1,-1 0 0,37 17 1,-29-5-2117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17.024"/>
    </inkml:context>
    <inkml:brush xml:id="br0">
      <inkml:brushProperty name="width" value="0.1" units="cm"/>
      <inkml:brushProperty name="height" value="0.1" units="cm"/>
      <inkml:brushProperty name="color" value="#FFFC18"/>
    </inkml:brush>
  </inkml:definitions>
  <inkml:trace contextRef="#ctx0" brushRef="#br0">2506 173 3456,'-2'-2'135,"0"0"0,1 1-1,-1-1 1,1 0 0,0 0 0,0 0 0,-1 0-1,1 0 1,0 0 0,1 0 0,-1 0 0,0 0-1,1 0 1,-1 0 0,1-1 0,0 1 0,-1 0-1,1 0 1,0-1 0,0 1 0,1-3 0,-1 1 195,0 3-261,0 1 1,0-1-1,0 0 1,0 1-1,-1-1 1,1 0 0,0 1-1,0-1 1,-1 1-1,1-1 1,0 1-1,-1-1 1,1 1-1,0-1 1,-1 1-1,1-1 1,-1 1-1,1-1 1,-1 1-1,1-1 1,-1 1 0,1 0-1,-1-1 1,0 1-1,1 0 1,-1 0-1,1 0 1,-1-1-1,0 1 1,1 0-1,-2 0 1,-22-2 1640,19 2-1512,-315 20 4263,58-2-3311,-144-32 700,119-21-626,138 14-512,-212 6 1279,112 10-1433,228 4-551,-138-11-2164,2-10-4684,82 4 2281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4:45.325"/>
    </inkml:context>
    <inkml:brush xml:id="br0">
      <inkml:brushProperty name="width" value="0.1" units="cm"/>
      <inkml:brushProperty name="height" value="0.1" units="cm"/>
      <inkml:brushProperty name="color" value="#FFFC18"/>
    </inkml:brush>
  </inkml:definitions>
  <inkml:trace contextRef="#ctx0" brushRef="#br0">28 235 1024,'-4'-2'150,"2"1"-112,1 1-1,-1-1 1,1 1-1,0-1 1,-1 0-1,1 0 1,0 1 0,0-1-1,-1 0 1,1 0-1,0 0 1,0 0-1,0-1 1,0 1 0,0 0-1,1 0 1,-1-1-1,-1-1 1,2 2 330,17-8 1045,-6 8-1330,0 1 1,-1 0-1,1 0 0,0 1 1,-1 0-1,17 4 0,-11-2-62,0-1 0,17 1 0,36-3 83,240 5 672,31-9 411,-113-2-892,109-9-98,-9 0-144,-11 1-95,49 2 73,-18 1 23,116-5 21,-127 5 588,-32 0-19,560 4-548,-265 4-64,-14-13-1,-369 7 71,136-9 0,-65 3-113,-56 5-61,718-18-1579,-781 28-306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4:46.450"/>
    </inkml:context>
    <inkml:brush xml:id="br0">
      <inkml:brushProperty name="width" value="0.1" units="cm"/>
      <inkml:brushProperty name="height" value="0.1" units="cm"/>
      <inkml:brushProperty name="color" value="#FFFC18"/>
    </inkml:brush>
  </inkml:definitions>
  <inkml:trace contextRef="#ctx0" brushRef="#br0">1 153 1792,'22'6'323,"1"-2"0,0-1 0,0 0 0,0-2 0,35-2 0,16 1-208,68 12-120,44 2 64,157-21 245,69-9 432,-128 3-352,67-8-125,-70 4-60,123-7 68,12 0 314,17-3-153,24 0-264,-322 20-88,76-1-1011,-109 8-1118,-14-3-304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5:01.919"/>
    </inkml:context>
    <inkml:brush xml:id="br0">
      <inkml:brushProperty name="width" value="0.1" units="cm"/>
      <inkml:brushProperty name="height" value="0.1" units="cm"/>
      <inkml:brushProperty name="color" value="#E71224"/>
    </inkml:brush>
  </inkml:definitions>
  <inkml:trace contextRef="#ctx0" brushRef="#br0">6135 227 3072,'0'-9'11740,"-1"4"-12275,-2-1 765,0 1 0,0 0 0,0 0 0,0 0-1,-1 1 1,0-1 0,0 1 0,-6-5 0,-4-3 279,-22-14 1,24 18-237,-1 1 0,0 1 0,0 0 0,-1 1 0,1 0 0,-1 1 0,-1 1 0,-25-3 0,-8 2 471,-64 4 0,47 1-759,-276 8 1194,3 25-326,161-29-309,-144 1-220,203-7 126,-4-6 74,-1-1-296,-204 24 128,142-4-72,103-11-174,-110-15 0,78 4-21,58 6-27,-142-6-33,-78-10 198,124 6-145,-205-1 14,304 15-120,-98-13 0,-62-5-154,142 15 196,-270-5 94,151-3-235,88 10 95,-171 8-136,-139 22 143,385-29 18,-22 0-32,-54 6 0,89-4 29,0 0 1,-1 1-1,1 1 1,0 0-1,1 1 1,-1 1-1,1 0 1,-16 10-1,25-13 7,-1 0-1,1 1 1,0 0 0,0 0-1,1 0 1,-1 1-1,1-1 1,0 1-1,0 0 1,1 0 0,-1 0-1,1 0 1,0 0-1,0 0 1,1 1 0,-2 6-1,0 9 72,1 0 0,0 39-1,2-56-61,0 15 46,-1 49-11,4 0 1,11 73-1,-4-77 75,2 125 0,-12-165-105,0 80 4,-16 136 0,1-160-23,-2 18-61,16-94 48,1 1 0,-1-1 1,1 1-1,1 0 0,-1-1 0,0 1 0,1-1 1,0 1-1,0-1 0,0 0 0,1 1 1,0-1-1,-1 0 0,2 0 0,2 5 1,-3-6 13,1 0 1,0 0 0,0-1 0,0 1 0,0-1 0,0 0-1,0 0 1,0 0 0,1 0 0,-1 0 0,1-1 0,0 1 0,-1-1-1,1 0 1,0 0 0,-1-1 0,1 1 0,6-1 0,34 2-1,0-3 1,60-8 0,87-25 3,-141 25-1,37-4-12,112-1 1,-83 8-19,79-13-13,62 8 47,-215 11-34,129 1 100,382-6-103,-396 4 3,51-3 188,299-5-193,-361 9 27,400 4-40,-140 10 118,12 7-97,-204-8-39,-52-2 73,-22-5-53,138 8 192,-1 18-70,-238-23-75,0 1-1,45 20 0,24 6 15,-97-32-15,-6-3-1,0 1 1,0-1 0,1 0-1,-1 0 1,8 0 0,-12-1 0,1 0 1,0 0-1,-1-1 1,1 1 0,-1 0-1,1-1 1,-1 1-1,1-1 1,-1 0-1,1 1 1,-1-1 0,1 0-1,-1 0 1,0 0-1,1 0 1,-1 0-1,0 0 1,0-1 0,0 1-1,0 0 1,0 0-1,1-3 1,2-1-13,-1-1 0,0 1 0,0-1 0,-1 0 0,0 0 0,0 0 1,0 0-1,-1-1 0,1 1 0,-1 0 0,-1-1 0,1-6 0,0-6-2,1 1-1,1 0 1,1 0 0,10-28-1,-5 14-14,0-6 27,9-75-1,-9-41 67,-7 92 33,-8-81 1,2 106-15,-2 0 0,-2 1 0,-18-54 1,-65-144-68,70 177-333,-20-61-551,34 94-1279,-4-32 1,10 55 1843,1 0 0,0 0-1,0-1 1,0 1 0,0 0 0,1 0-1,-1 0 1,0 0 0,0-1-1,1 1 1,-1 0 0,1 0 0,-1 0-1,1 0 1,-1 0 0,1 0-1,0 0 1,-1 0 0,1 0 0,0 0-1,0 0 1,0 1 0,-1-1-1,1 0 1,0 1 0,0-1 0,0 0-1,0 1 1,0-1 0,1 1-1,-1-1 1,0 1 0,1-1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5:11.373"/>
    </inkml:context>
    <inkml:brush xml:id="br0">
      <inkml:brushProperty name="width" value="0.1" units="cm"/>
      <inkml:brushProperty name="height" value="0.1" units="cm"/>
      <inkml:brushProperty name="color" value="#E71224"/>
    </inkml:brush>
  </inkml:definitions>
  <inkml:trace contextRef="#ctx0" brushRef="#br0">4212 189 3456,'0'-2'72,"0"0"0,0 1 0,0-1 0,1 0-1,-1 1 1,1-1 0,-1 1 0,1-1 0,-1 1 0,1-1 0,0 1 0,0-1 0,0 1 0,0 0-1,0-1 1,0 1 0,0 0 0,0 0 0,0 0 0,1 0 0,-1 0 0,3-2 0,19-5 1607,-6 6 3446,-17 2-5070,0 0-1,0 0 0,1 0 1,-1 0-1,0 0 0,0 0 1,1 0-1,-1 0 0,0 0 1,1 0-1,-1 0 1,0 0-1,0 0 0,0-1 1,1 1-1,-1 0 0,0 0 1,0 0-1,1 0 0,-1 0 1,0-1-1,0 1 0,0 0 1,0 0-1,1 0 0,-1-1 1,0 1-1,0 0 1,0 0-1,0-1 0,0 1 1,0 0-1,1 0 0,-1-1 1,0 1-1,0 0 0,0 0 1,0-1-1,0 1 0,0 0 1,0 0-1,0-1 0,0 1 1,0 0-1,0 0 1,0-1-1,-1 1 0,1 0 1,0 0-1,0-1 0,0 1 1,0 0-1,0 0 0,0-1 1,-1 1-1,1 0 0,0 0 1,0 0-1,0-1 0,-1 1 1,-9-13 491,6 11-435,0-1 0,0 1 1,0 0-1,-1 0 0,1 1 1,-1-1-1,1 1 1,-6-1-1,0 0 81,-4-1 82,0 1 0,0 1 0,0 0-1,0 1 1,-14 2 0,-10-1-82,-51 0 302,0 3 0,-153 29 0,198-25-266,-81 3 0,-46-11-111,79-1 78,-32 2 28,-207-6 296,3-1-172,-29-2-225,-251-27 246,286 1-246,39 2-287,277 32 170,-30-2 22,-52-9 0,35 2-88,-84-2 0,-55 10 181,98 1-177,63 2 99,-37 6 0,23-2 45,34-4-29,1 0 0,-15 5 0,0-1 67,21-5-93,1 0-1,-1 0 1,0 0 0,1 1 0,-1-1 0,1 1 0,-1 0 0,1 0 0,-5 4-1,7-5 4,0 0 0,0 0 0,0 0 0,0 1-1,0-1 1,1 0 0,-1 0 0,1 1 0,-1-1-1,1 0 1,-1 1 0,1-1 0,0 0 0,0 1-1,-1-1 1,1 1 0,0-1 0,0 0 0,1 1-1,-1-1 1,0 1 0,0-1 0,1 0 0,-1 1-1,1-1 1,-1 0 0,1 1 0,1 1 0,6 18 101,9 37 0,-11-32-184,5 22 319,8 77 1,-9-49-58,-3 9-39,-4-35-137,-1 63 104,-3-72-50,6 51 0,-3-71-74,34 407 177,-37-360-208,3 76 197,-1-131-174,1 0 1,1 0 0,0 0 0,0 0-1,8 17 1,-8-24-5,0 0 0,0 0 1,1 0-1,0 0 0,0-1 0,0 1 0,1-1 0,-1 0 0,1-1 0,1 1 0,-1-1 0,7 5 1,2-2 23,-1-1 0,1 0 0,0-1 0,0 0 0,1-1 0,27 4 0,-3-4-103,55 0 0,-5-10 138,-14 0-34,311-2 1,-112-7-37,-2 1-12,-177 14-63,195-4 139,64-5-30,-166 6-21,99-11-45,63 0-6,-29 5-5,102 0 6,-85 4 4,94 3 232,-227 3-148,-187-2-44,0 0 0,20-6 0,0 1-45,-37 6 32,1 0 0,0 0 1,0-1-1,0 1 0,0-1 1,-1 1-1,1-1 0,0 0 1,-1 0-1,1 0 0,0 0 0,-1 0 1,1 0-1,-1 0 0,1 0 1,-1 0-1,0-1 0,0 1 1,1-1-1,-1 1 0,0-1 1,0 1-1,-1-1 0,1 0 0,0 1 1,0-1-1,-1 0 0,1 0 1,-1 0-1,1 1 0,-1-1 1,0 0-1,0 0 0,0-2 0,0-7 8,-1 0 0,-1 1-1,0 0 1,-6-20 0,3 13 47,-33-127 26,1-3 31,27 96-117,-3 1 0,-2 0 0,-28-64 0,-30-47 301,56 121-389,-6-21 179,4 0 1,-23-122-1,5 18 174,33 149-229,-1 1-1,-1-1 1,-1 1 0,0 1 0,-13-22-1,15 29-28,-1-1 0,1 1 0,-1 0 0,-1 1 0,1-1 0,-1 1 0,0 1 0,0-1 0,-1 1 0,0 0 0,-11-4 1,14 7-60,0 0 0,0 1 1,0 0-1,0 0 0,-1 1 1,1-1-1,0 1 0,0 0 1,-1 0-1,1 1 1,0 0-1,-1 0 0,-9 3 1,-3 3-676,-1 0 0,-23 14 0,21-10-380,-66 42-5549,62-37 3666,0-1 0,-33 15 0,-12-3-1266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7:26.372"/>
    </inkml:context>
    <inkml:brush xml:id="br0">
      <inkml:brushProperty name="width" value="0.1" units="cm"/>
      <inkml:brushProperty name="height" value="0.1" units="cm"/>
      <inkml:brushProperty name="color" value="#E71224"/>
    </inkml:brush>
  </inkml:definitions>
  <inkml:trace contextRef="#ctx0" brushRef="#br0">2 0 2048,'0'0'58,"0"1"0,-1-1 0,1 0 0,0 0 1,0 1-1,0-1 0,0 0 0,0 0 0,0 1 0,0-1 0,0 0 0,0 0 1,0 1-1,0-1 0,0 0 0,0 1 0,0-1 0,0 0 0,0 0 0,0 1 1,0-1-1,0 0 0,1 0 0,-1 1 0,0-1 0,0 0 0,0 0 0,0 1 1,0-1-1,1 0 0,-1 0 0,0 0 0,0 1 0,1-1 0,-1 0 0,0 0 0,16 11 1405,-11-8-1110,1 0-1,0 0 1,0-1-1,7 2 1,35 2 876,-1-3 1,51-3-1,-47 0-629,-24 1-265,50 9 1,9 2-351,14-12 254,-64-1-47,1 2 0,36 5 1,-13 1-90,0-3 1,0-3-1,0-2 0,74-10 1,247 0 211,-250 13-251,25-3-16,173 2 58,-209 6-211,65 0 242,-8-13-7,-96 1-3,155 11 0,277 10 116,-355-18-134,262-6 483,-415 8-613,1-1-69,0 0 0,-1 1 0,1 0 0,0 0 0,-1 1 0,10 1 1,-25 9-2094,7-8 1816,2-2 218,-3 2-413,0 1 1,-1-1-1,1 0 0,-1 0 0,-9 4 0,-2-2-604,-1-1 0,-17 4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7:29.165"/>
    </inkml:context>
    <inkml:brush xml:id="br0">
      <inkml:brushProperty name="width" value="0.1" units="cm"/>
      <inkml:brushProperty name="height" value="0.1" units="cm"/>
      <inkml:brushProperty name="color" value="#E71224"/>
    </inkml:brush>
  </inkml:definitions>
  <inkml:trace contextRef="#ctx0" brushRef="#br0">33 93 1792,'0'0'46,"-1"-1"0,0 1 1,1-1-1,-1 1 0,0 0 0,1 0 0,-1-1 1,0 1-1,1 0 0,-1 0 0,0 0 0,1 0 1,-1 0-1,0 0 0,0 0 0,1 0 0,-1 0 0,0 0 1,1 0-1,-1 0 0,0 1 0,0-1 0,1 0 1,-1 0-1,1 1 0,-1-1 0,0 0 0,1 1 1,-1-1-1,1 1 0,-1-1 0,1 1 0,-1-1 1,0 2-1,0-1 145,0 1 0,0-1 0,0 1 0,0-1 0,0 1 0,0 0 1,1-1-1,-1 1 0,1 0 0,-1-1 0,1 1 0,-1 4 1221,19-6 562,-4 0-1657,-3 1-88,1-1 0,0-1-1,0 0 1,-1-1 0,19-4 0,14-6 119,1 2-1,79-7 0,-84 13-285,11 0 81,52 3 0,-53 2-45,49 2 46,36 3 379,373-6 538,-389-6-1103,19-14 304,-61 7-146,15 2 60,118-1 0,-158 12-155,129-5-20,-25 0-135,40 3 257,-107 3-96,-43 1-32,60 11 1,-69-7 9,0-2-1,73-1 1,158-18 140,-2 22-135,-182-4 43,110-8 0,-23-2 27,141 13-41,2 1-30,-235-8 54,182 7-131,48-3 100,-153-6 32,199 18 101,-71-9-272,-180-7 70,-73 1 1,215 9 115,-194-2-40,0-3-1,0-2 1,56-5 0,0-7-27,0 6 0,162 13 1,30-5 114,-151-7-467,-132 3 321,230 9 187,-238-8-185,57 7 70,1-3 1,106-5 0,-129-4-5,149-8 135,-157 12-133,-1 1 0,1 2 0,49 10 0,-77-11-151,0 0 0,0 1-1,0 0 1,0 0 0,-1 0-1,15 9 1,-19-9-128,1 0-1,0 0 1,-1 1 0,1-1 0,-1 1 0,0-1-1,0 1 1,-1 0 0,1 0 0,-1 1-1,0-1 1,3 8 0,-2-3-1006,-1 0 0,2 17 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8:09.678"/>
    </inkml:context>
    <inkml:brush xml:id="br0">
      <inkml:brushProperty name="width" value="0.1" units="cm"/>
      <inkml:brushProperty name="height" value="0.1" units="cm"/>
      <inkml:brushProperty name="color" value="#E71224"/>
    </inkml:brush>
  </inkml:definitions>
  <inkml:trace contextRef="#ctx0" brushRef="#br0">1 148 1024,'3'1'117,"1"0"1,0 0-1,-1-1 0,1 0 0,0 0 1,0 0-1,-1 0 0,1 0 1,0-1-1,-1 1 0,1-1 0,0 0 1,-1-1-1,1 1 0,4-3 1,6-3 144,1-2 1,15-12 0,-1 2 128,26-19 356,-46 33-649,0 0 0,0 1 0,1 0 0,0 0 1,-1 1-1,1 0 0,16-2 0,-1 0 82,-5 1-62,0 2 1,0 0 0,0 1-1,30 3 1,-2-1 168,-39-1-261,15-1 27,-1 1-1,1 2 1,0 0-1,0 1 1,37 11-1,5 9 78,57 18-9,-102-36-65,1-1 0,0 0 0,42 1 0,445-5 1282,-490 0-1277,0-1-1,1-1 1,-1-1-1,0 0 1,36-12-1,-47 12-29,1 0 0,0 0 0,0 1 0,0 1-1,15-2 1,-22 3-34,1 0-1,-1 0 1,0 0 0,0 0-1,0 0 1,1 1 0,-1-1-1,0 1 1,0-1-1,0 1 1,0 0 0,0 0-1,0 0 1,0 0-1,0 0 1,0 1 0,-1-1-1,1 0 1,0 1-1,-1-1 1,1 1 0,-1 0-1,0-1 1,1 1-1,-1 0 1,0 0 0,0 0-1,0 0 1,0 0-1,0 3 1,1 3-407,-1 0 0,-1 0 0,1 0 0,-2 0-1,1 0 1,-1 0 0,0 0 0,0 0 0,-4 10 0,-11 46-2486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8:13.665"/>
    </inkml:context>
    <inkml:brush xml:id="br0">
      <inkml:brushProperty name="width" value="0.1" units="cm"/>
      <inkml:brushProperty name="height" value="0.1" units="cm"/>
      <inkml:brushProperty name="color" value="#E71224"/>
    </inkml:brush>
  </inkml:definitions>
  <inkml:trace contextRef="#ctx0" brushRef="#br0">6 67 768,'-2'-7'211,"0"1"-1,1-1 1,1 0 0,-1 0-1,1-10 1,0 11 504,16 10 21,-10 0-672,0-1 1,0 1 0,-1 0 0,0 1 0,1-1 0,-2 1 0,1 0 0,-1 0 0,1 1-1,6 11 1,-5-9 55,0 1 1,1 0-1,10 8 0,-12-12-26,2 0 0,-1-1 0,0 0 1,1-1-1,0 1 0,0-1 0,0-1 0,0 1 0,1-1 0,-1 0 0,0-1 0,1 0 0,0 0 0,7 0 1,13-2 139,1-1 1,39-7-1,-36 4-237,72-10 281,179-23 44,-1 20-37,-270 18-288,40 1 46,0-3 1,-1-1-1,58-13 1,146-27 323,-201 37-463,0 3 1,96 8-1,-129-3 153,627 78-18,-635-78 24,385 52-115,-182-32 539,152 5-1166,-295-27 663,419 6-283,-427-2 209,33 1 473,-68-6-236,46 2-78,-68 0-92,-1-1 1,0 2 0,0-1 0,1 1-1,-1 0 1,0 1 0,12 6 0,-16-8-148,-1 1 1,1 0-1,-1-1 1,0 1-1,0 0 1,0 1-1,0-1 0,0 0 1,-1 0-1,1 1 1,-1-1-1,1 1 1,-1 0-1,0-1 1,0 1-1,0 0 1,0 0-1,0 4 1,1 30-2386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8:23.818"/>
    </inkml:context>
    <inkml:brush xml:id="br0">
      <inkml:brushProperty name="width" value="0.1" units="cm"/>
      <inkml:brushProperty name="height" value="0.1" units="cm"/>
      <inkml:brushProperty name="color" value="#E71224"/>
    </inkml:brush>
  </inkml:definitions>
  <inkml:trace contextRef="#ctx0" brushRef="#br0">1 68 1792,'0'0'27,"0"0"-1,0-1 1,0 1 0,0 0 0,0 0-1,0-1 1,0 1 0,1 0 0,-1-1-1,0 1 1,0 0 0,0 0 0,0 0-1,1-1 1,-1 1 0,0 0 0,0 0-1,0 0 1,1-1 0,-1 1 0,0 0-1,0 0 1,1 0 0,-1 0 0,0 0-1,0-1 1,1 1 0,-1 0 0,0 0-1,0 0 1,1 0 0,-1 0 0,0 0-1,1 0 1,-1 0 0,0 0 0,0 0-1,1 0 1,-1 0 0,0 0 0,1 0-1,-1 0 1,0 1 0,0-1 0,1 0-1,-1 0 1,0 0 0,0 0 0,1 0-1,-1 1 1,0-1 0,0 0 0,0 0-1,1 0 1,-1 1 0,1 0 66,1 0 1,-1 0 0,0-1-1,1 1 1,-1 1 0,0-1-1,0 0 1,0 0 0,0 0-1,1 2 1,-1-1-43,1 3 230,0 0 0,1 0 0,-1 0 0,6 6 0,-7-9-191,0-1 1,1 0-1,-1 0 0,0 0 1,1 1-1,-1-1 1,0-1-1,1 1 0,0 0 1,-1 0-1,1 0 1,-1-1-1,1 1 0,0-1 1,-1 1-1,1-1 1,0 0-1,0 0 0,1 0 1,69 1 176,153-6 1231,-157 1-1407,-36 3 367,62-10 1,-93 11-455,43-10 96,0 3 0,83-5 0,-89 12-143,3-1 218,0 2 0,-1 1 0,1 2 0,45 11 0,69 18 135,-62-14-401,-54-13 139,0-1 0,67-2 0,-40-3 218,121 4-100,-19 8-51,-136-12-108,1-2 0,-1-1 1,39-8-1,72-20 187,183-15 1,-50 5-82,-191 24-165,1 4 0,104-2 0,-4 22-98,1 1 66,50 1 116,173 29-54,-146-32 294,-166-7-96,56 6-119,47-1-183,-148-8 136,68-15-1,4 0-1,-39 15 19,117 8 1,-143-1-30,8-3 41,102-13 0,-6-1 43,67 25-187,-168-4 172,0-3 0,114-8 0,-69-7-21,-1 4 0,156 11 1,-193 2 249,122-8 0,-174 1-318,185-12-56,-143 11 58,83 10 1,-53 9-2,-1-1 37,140 23-176,-58 5 57,-127-32 110,20 3 56,39 13 18,108 36-209,-183-57 135,0-2 1,1-1 0,0-1 0,48-1 0,6 0 38,171 22 370,-125-10-240,-108-12-230,-12-2 123,0 2-1,18 3 1,-25-4-199,0-1 0,0 1 0,0 0 0,0 0 0,0 0 0,0 0 0,-1 0 1,1 0-1,0 1 0,0-1 0,-1 1 0,1-1 0,-1 1 0,0 0 0,1-1 0,-1 1 0,2 3 0,0 9-2383,-15-17-2669,-22-33 2371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8:28.995"/>
    </inkml:context>
    <inkml:brush xml:id="br0">
      <inkml:brushProperty name="width" value="0.1" units="cm"/>
      <inkml:brushProperty name="height" value="0.1" units="cm"/>
      <inkml:brushProperty name="color" value="#E71224"/>
    </inkml:brush>
  </inkml:definitions>
  <inkml:trace contextRef="#ctx0" brushRef="#br0">0 105 1792,'2'5'287,"-1"-3"-213,0 1 0,-1-1 1,1 0-1,0 1 0,0-1 0,0 0 1,1 0-1,-1 0 0,0 0 1,1 0-1,-1 0 0,1 0 0,0-1 1,0 1-1,0 0 0,0-1 0,0 1 1,0-1-1,0 0 0,0 0 0,0 0 1,1 0-1,1 1 0,16 5 445,1-1-1,27 5 1,10 3 309,-35-9-709,1-2 0,-1 0 0,1-1 0,0-2-1,26-1 1,3-1 160,357 6 628,-172-17-776,-147 5-2,142 6 0,72 10-221,123 12 493,-302-6-307,144-4-1,16 2-26,5 0-54,-193-12-29,327 4-85,-127-7 308,-93-2-190,318-9 196,-269 6-278,-87 6 77,75-21-23,-67 3 107,144 3-395,16-1 486,-333 18-185,281-17-15,81-14 59,-312 25-1,74-3-78,200 12 1,-245 0 22,185-15 110,-89 0-82,84 2-69,305 1 64,-86-3 139,-281 0-154,17 1-95,335-6 12,-327 19 146,130 4-255,-244 1 234,131 24 0,13 11 105,0-1-167,16 7 6,-185-37-77,143-2 0,-56-5 108,-109 0 23,308 11-183,-225-15 269,360-10-269,12 0 454,-278 1-424,-90 0 156,274 13 1,-142-13 72,-61-1-164,-59 13-74,78-2 152,205 4 90,-434-4-129,337-14-27,-176 2 49,255-18-160,-351 25 178,1 4 1,-1 3-1,102 18 0,-166-19-196,-1 0 0,0 0-1,-1 1 1,1 1 0,0 0-1,-1 0 1,16 10 0,-24-13-23,-1 0 1,1 1-1,-1-1 1,1 0-1,-1 1 1,1-1-1,-1 1 1,0-1-1,0 1 1,0 0-1,0 0 1,0-1-1,0 1 1,1 3-1,-2-3-57,0 0 0,0-1 0,0 1 0,0 0 0,-1 0 0,1 0-1,0 0 1,-1 0 0,1 0 0,-1-1 0,-2 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0:57.288"/>
    </inkml:context>
    <inkml:brush xml:id="br0">
      <inkml:brushProperty name="width" value="0.1" units="cm"/>
      <inkml:brushProperty name="height" value="0.1" units="cm"/>
      <inkml:brushProperty name="color" value="#FFFC18"/>
    </inkml:brush>
  </inkml:definitions>
  <inkml:trace contextRef="#ctx0" brushRef="#br0">0 1 128,'0'0'0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8:30.885"/>
    </inkml:context>
    <inkml:brush xml:id="br0">
      <inkml:brushProperty name="width" value="0.1" units="cm"/>
      <inkml:brushProperty name="height" value="0.1" units="cm"/>
      <inkml:brushProperty name="color" value="#E71224"/>
    </inkml:brush>
  </inkml:definitions>
  <inkml:trace contextRef="#ctx0" brushRef="#br0">1 134 2688,'10'-7'257,"-1"1"0,2 0-1,-1 1 1,1 0 0,0 0 0,0 2 0,12-4 0,17-6 8,-2 1-132,0 1 1,47-6 0,23-5 185,-86 17-303,0 1 1,0 2-1,0 0 1,0 1-1,22 2 0,111 17 56,8 14 166,52 7 52,-105-34-153,-5 0-167,366 38 531,-288-33-437,113 4 187,-158-7-144,167-14-1,-10 0 0,97-10-137,42-21 111,-183 10 478,39-1-823,-109 26 333,95-4 302,141-7-674,-271 7 621,-76 3-238,70 4 1,-118 1-208,0 2 1,0 0-1,-1 1 1,1 2-1,-1 0 1,-1 1-1,30 14 1,-40-16-541,0 1 0,-1 0 0,13 12 0,-14-11-249,-1 0-1,9 13 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39:44.395"/>
    </inkml:context>
    <inkml:brush xml:id="br0">
      <inkml:brushProperty name="width" value="0.1" units="cm"/>
      <inkml:brushProperty name="height" value="0.1" units="cm"/>
      <inkml:brushProperty name="color" value="#E71224"/>
    </inkml:brush>
  </inkml:definitions>
  <inkml:trace contextRef="#ctx0" brushRef="#br0">1356 0 1920,'-5'2'102,"1"0"1,-1 0 0,1 0-1,0 0 1,0 1-1,0 0 1,0 0-1,0 0 1,1 0-1,-1 0 1,1 1 0,-3 4-1,-17 14 346,15-16 169,-2 0 0,1-1 1,0 0-1,-1 0 0,-19 5 0,-20 10 11,34-13-308,1-1 0,-1-1 0,-29 6-1,23-6 436,-24 9 0,-61 19 77,101-31-749,0 0 0,-1-1 0,1 0 0,-1 0 0,1-1 1,-1 1-1,0-1 0,1-1 0,-1 1 0,1-1 0,-9-1 0,3-1 90,1-1-1,0 0 1,0 0-1,0-1 0,-9-6 1,2 1-114,0 2 1,-1 0-1,0 0 0,0 2 1,-27-6-1,17 7-69,0 0-1,0 2 1,-30 1 0,31 3 74,1 1 1,0 1 0,-40 10 0,-76 30 54,107-30-23,24-8-51,0-1 0,0 0 0,0-1 0,0 0 0,-1-1 0,-20 2 0,26-4 0,-25 1 162,30-1-205,0 1 0,1-1 0,-1 0 0,0 0 0,0 0 0,0 1 0,1-1-1,-1 0 1,0 1 0,1-1 0,-1 1 0,0-1 0,0 0 0,1 1 0,-1 0 0,1-1 0,-1 1 0,1-1 0,-1 1 0,1 0 0,-1-1 0,1 1 0,-1 0 0,1 0 0,0-1 0,-1 1 0,1 0 0,0 0 0,0 0 0,0-1 0,-1 2 0,2 0 23,-1 0 1,1 1 0,0-1 0,0 0 0,0-1 0,0 1 0,0 0 0,0 0-1,1 0 1,-1-1 0,0 1 0,1 0 0,0-1 0,-1 0 0,1 1 0,0-1 0,-1 0-1,1 0 1,4 2 0,3 4 129,-5-4-122,1 0 0,-1-1 1,0 1-1,1-1 1,-1 0-1,7 2 1,-7-3-23,0 1 1,1 0-1,-1 0 0,0 0 1,0 0-1,0 1 0,5 4 1,-1 1 11,-1 0 0,-1 1 0,1-1 1,-1 1-1,-1 1 0,0-1 0,0 1 0,5 18 0,-3-5 57,-1 1 0,4 41 0,10 58 161,1 18-141,-18-84-75,-3-39 25,1 0 0,0 0-1,6 26 1,-6-39-44,1 1 0,0-1 0,0 1 0,0-1 0,0 0 1,1 0-1,0 0 0,0 0 0,7 8 0,-7-10 5,0 0 1,1 0 0,-1-1-1,1 1 1,0-1 0,0 0-1,0 0 1,0 0 0,0-1-1,0 1 1,0-1 0,1 0-1,7 1 1,15 0 53,53-2 0,-29-1 45,12 1-153,11 1 6,0-3 0,75-12-1,-89 8 84,0 1 0,82 6 0,-54 0-125,112-2 268,216 3-186,-199 17 148,-154-11-174,25 3 29,63 6-23,194-11 215,-146 3-188,-188-9-53,54 0 233,72-9-1,-66-1-114,1 4 0,95 3-1,289 13-74,-389-10 5,21-1 14,91 11 0,-121-2 5,73 7 130,-111-14-127,0-1 1,0 0-1,0-2 0,28-5 1,-19-1-10,36-14 1,-35 12 36,31-13 98,-31 10-140,-21 10 13,1-1-1,-1-1 0,0 1 1,0-2-1,0 1 0,0-1 1,-1 0-1,0-1 0,7-7 1,-7 2-19,1 1 0,-2-1 1,0 0-1,0-1 1,8-21-1,18-71 117,-28 89-63,6-26-86,-1 0 0,6-60 0,-16 95 25,1 0 0,-1 0 0,-1 0 0,1 1 0,-1-1 0,0 0 0,-1 1 0,0-1 0,0 0 0,0 1 0,-1 0 0,0 0 0,0 0 0,0 0 0,-1 0 0,0 0 0,0 1 0,0 0 0,-1 0 0,0 0 0,0 0 0,0 1 0,0 0 0,-1 0 0,0 0 0,0 1 0,0 0 0,0 0 0,0 0 0,-13-3 0,-18-4-20,21 6-1,0-1 1,-1 2 0,1 0-1,-22 0 1,28 2 19,0 0 1,0 0-1,0-1 1,1 0-1,-1-1 1,0 0-1,1-1 1,0 0-1,0 0 1,-14-9-1,18 10 16,0 1 0,0-1 0,0 1-1,-6-2 1,-18-8 45,-96-64-67,96 61 8,0 1-1,-48-15 0,-182-33 58,66 18-52,138 32-3,-1 2 0,0 2-1,-101 0 1,79 11-52,-93 17 0,48-5 158,-5-9-94,18-1-110,40 0 104,-199 22 104,62 3-198,-63 8 320,161-26-363,-116 30 0,91-4-15,18-5-445,112-32 503,-19 5-999,-1 1 0,1 1 0,-26 12 0,-16 20-2553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0:59.158"/>
    </inkml:context>
    <inkml:brush xml:id="br0">
      <inkml:brushProperty name="width" value="0.1" units="cm"/>
      <inkml:brushProperty name="height" value="0.1" units="cm"/>
      <inkml:brushProperty name="color" value="#E71224"/>
    </inkml:brush>
  </inkml:definitions>
  <inkml:trace contextRef="#ctx0" brushRef="#br0">23 39 4224,'-18'-24'1445,"17"24"-1383,1-1 1,-1 1-1,1-1 0,0 1 0,-1-1 1,1 0-1,0 1 0,0-1 0,-1 1 1,1-1-1,0 1 0,0-1 0,0 0 1,0 1-1,0-1 0,0 0 0,0 1 1,0-2-1,0 2-17,0 0 0,0-1 0,1 1 0,-1 0 0,0 0 0,0 0 0,0 0 0,1-1 0,-1 1 0,0 0 0,1 0 0,-1 0 0,0 0 0,0 0 0,1 0 0,-1 0 0,0-1 0,1 1 0,-1 0 1,0 0-1,0 0 0,1 0 0,-1 0 0,0 1 0,1-1 0,20 5 900,-21-4-985,96 40 1098,108 66 1,-188-99-1950,-1-1 1,1 0-1,31 8 0,-20-8-1503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0:59.518"/>
    </inkml:context>
    <inkml:brush xml:id="br0">
      <inkml:brushProperty name="width" value="0.1" units="cm"/>
      <inkml:brushProperty name="height" value="0.1" units="cm"/>
      <inkml:brushProperty name="color" value="#E71224"/>
    </inkml:brush>
  </inkml:definitions>
  <inkml:trace contextRef="#ctx0" brushRef="#br0">540 7 5760,'0'0'68,"0"-1"1,0 1-1,0 0 1,0 0-1,0-1 1,0 1-1,0 0 0,0 0 1,0-1-1,0 1 1,0 0-1,-1 0 1,1-1-1,0 1 1,0 0-1,0 0 0,0 0 1,-1-1-1,1 1 1,0 0-1,0 0 1,0 0-1,-1 0 1,1-1-1,0 1 0,0 0 1,-1 0-1,1 0 1,0 0-1,-1 0 1,1 0-1,-2 9 1197,-2 9-934,-16 42 205,1 1-190,-2-1 0,-32 59 0,-66 76 236,39-68-428,-103 230-1397,156-303-1696,21-43 513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0:59.861"/>
    </inkml:context>
    <inkml:brush xml:id="br0">
      <inkml:brushProperty name="width" value="0.1" units="cm"/>
      <inkml:brushProperty name="height" value="0.1" units="cm"/>
      <inkml:brushProperty name="color" value="#E71224"/>
    </inkml:brush>
  </inkml:definitions>
  <inkml:trace contextRef="#ctx0" brushRef="#br0">0 119 4096,'1'-59'1365,"-1"55"-1236,0 1 0,1-1 0,-1 1 0,1-1 0,0 1 0,0-1 0,0 1 0,0 0 0,1-1 0,-1 1-1,1 0 1,0 0 0,0 0 0,0 0 0,0 0 0,5-4 0,-1 17 815,-1 8-646,-1-1-1,-1 1 1,0 0 0,0 27-1,2 11 274,11 45 147,5-1 0,37 110 0,-40-151-1080,18 55-2001,-19-74 502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00.253"/>
    </inkml:context>
    <inkml:brush xml:id="br0">
      <inkml:brushProperty name="width" value="0.1" units="cm"/>
      <inkml:brushProperty name="height" value="0.1" units="cm"/>
      <inkml:brushProperty name="color" value="#E71224"/>
    </inkml:brush>
  </inkml:definitions>
  <inkml:trace contextRef="#ctx0" brushRef="#br0">1 20 9728,'11'0'3584,"5"0"-2784,17-5-64,-8 1-288,24-1-320,22-1-96,9 6-1856,7 0-768,-5 0-1152,-2 6-416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05.708"/>
    </inkml:context>
    <inkml:brush xml:id="br0">
      <inkml:brushProperty name="width" value="0.1" units="cm"/>
      <inkml:brushProperty name="height" value="0.1" units="cm"/>
      <inkml:brushProperty name="color" value="#E71224"/>
    </inkml:brush>
  </inkml:definitions>
  <inkml:trace contextRef="#ctx0" brushRef="#br0">12 19 4736,'-1'-1'94,"1"1"37,-1-1 1,0 1-1,0-1 1,1 1-1,-1-1 1,0 0-1,1 1 1,-1-1-1,1 0 1,-1 1-1,1-1 1,-1 0-1,1 0 1,0 1-1,-1-1 1,1 0-1,0 0 1,-1 0-1,1 0 0,0-2 1386,12 13-360,8 11-1017,2 0 0,0-2 0,1 0 1,36 21-1,-7-4-185,5 0-548,5 5-5459,-51-30 3604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06.071"/>
    </inkml:context>
    <inkml:brush xml:id="br0">
      <inkml:brushProperty name="width" value="0.1" units="cm"/>
      <inkml:brushProperty name="height" value="0.1" units="cm"/>
      <inkml:brushProperty name="color" value="#E71224"/>
    </inkml:brush>
  </inkml:definitions>
  <inkml:trace contextRef="#ctx0" brushRef="#br0">184 0 5120,'-22'0'1920,"16"6"-1504,-4-1 320,10-1 96,-6 10-288,1 12 32,-1 6-288,1 21-32,-6 14-128,0 10-96,0 1 64,0-11-64,-3-5 64,-3-4-64,1-5-32,5-12-256,0-1-160,0-12-1344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06.426"/>
    </inkml:context>
    <inkml:brush xml:id="br0">
      <inkml:brushProperty name="width" value="0.1" units="cm"/>
      <inkml:brushProperty name="height" value="0.1" units="cm"/>
      <inkml:brushProperty name="color" value="#E71224"/>
    </inkml:brush>
  </inkml:definitions>
  <inkml:trace contextRef="#ctx0" brushRef="#br0">99 11 6528,'-38'-11'2144,"37"11"-2102,0 0 0,0 0 1,0 0-1,1 0 1,-1 0-1,0 0 0,0 1 1,0-1-1,0 0 0,1 0 1,-1 0-1,0 1 1,0-1-1,0 1 0,1-1 1,-1 0-1,0 1 0,1-1 1,-1 1-1,0 0 1,1-1-1,-1 1 0,1-1 1,-1 1-1,0 1 0,-7 20 836,8-18-548,-11 47 260,-5 90 1,11 54-567,17-9-1158,-3-94-1598,-8-83 1879,-1 0 1,0 0-1,0 1 1,0-1-1,-1 0 0,-4 14 1,0-8-636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06.802"/>
    </inkml:context>
    <inkml:brush xml:id="br0">
      <inkml:brushProperty name="width" value="0.1" units="cm"/>
      <inkml:brushProperty name="height" value="0.1" units="cm"/>
      <inkml:brushProperty name="color" value="#E71224"/>
    </inkml:brush>
  </inkml:definitions>
  <inkml:trace contextRef="#ctx0" brushRef="#br0">11 111 6784,'-11'-23'2624,"22"17"-2048,0-3 288,-6 4 0,6-5-384,6 1-96,5-2-320,5 2-32,9 0-32,13 0-288,6 4-64,5 5-2272,-8 0-1824,-8-6 1568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0:58.728"/>
    </inkml:context>
    <inkml:brush xml:id="br0">
      <inkml:brushProperty name="width" value="0.1" units="cm"/>
      <inkml:brushProperty name="height" value="0.1" units="cm"/>
      <inkml:brushProperty name="color" value="#FFFC18"/>
    </inkml:brush>
  </inkml:definitions>
  <inkml:trace contextRef="#ctx0" brushRef="#br0">5420 75 3712,'-7'-4'3649,"-6"6"-2298,12-1-1250,-1-1 0,0 0 0,1 1 0,-1-1 0,1 0 1,-1 0-1,0 0 0,1 0 0,-1 0 0,0 0 0,1 0 0,-3-1 0,-26-10 657,21 7-633,0 0 1,0 1 0,0 1-1,0-1 1,-1 1 0,-18-1 0,-489 3 2775,499 1-2762,0 1 1,-28 6-1,-2 0-114,26-5-40,-26 2 163,20-3 63,-43 7 0,44-5-142,-41 1 0,37-4-133,5 0 135,0-1 0,-1-2 0,1 0 0,0-1 0,-39-11 1,57 11-55,-44-14 83,-95-20 1,100 31 31,-1 1-1,-1 3 0,-61 5 1,-141 31 739,100 1-682,-34 6-36,-128 13 300,207-37-483,-63 7-383,48-18 904,-24-1-454,-75 6 92,174-13-33,0-1 0,-79-17-1,91 15-33,-1 0 0,1 3-1,-55 2 1,-48-3 86,-85-17-180,39 1 677,107 10-669,43 5-36,-38-1 0,-62 4 102,-211 5 146,295 1-41,-62 14 1,-6 0 367,114-18-563,-28 1 48,30-2-111,0 0 1,0 0 0,0 0 0,0 0 0,0 0-1,0 0 1,0 0 0,0-1 0,0 1 0,0 0-1,0-1 1,0 1 0,0 0 0,0-1 0,0 1 0,0-1-1,1 1 1,-1-1 0,0 0 0,0 1 0,0-1-1,1 0 1,-2-1 0,-2-11-2125,2 6 1322,0 1-1,0 0 1,0 0-1,-1 0 1,0 0-1,-5-8 1,-28-28-3268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09.615"/>
    </inkml:context>
    <inkml:brush xml:id="br0">
      <inkml:brushProperty name="width" value="0.1" units="cm"/>
      <inkml:brushProperty name="height" value="0.1" units="cm"/>
      <inkml:brushProperty name="color" value="#E71224"/>
    </inkml:brush>
  </inkml:definitions>
  <inkml:trace contextRef="#ctx0" brushRef="#br0">0 1 4736,'11'0'1760,"6"3"-1376,10 17 96,-11-11-32,6 2-96,11 2 32,3 7-64,13 0-32,0 4-160,6-1-96,-3 1 64,-3-4-64,0-6 64,0-5-288,4-3-96,2-2-1056,-12-4-1664,-5 5 384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09.997"/>
    </inkml:context>
    <inkml:brush xml:id="br0">
      <inkml:brushProperty name="width" value="0.1" units="cm"/>
      <inkml:brushProperty name="height" value="0.1" units="cm"/>
      <inkml:brushProperty name="color" value="#E71224"/>
    </inkml:brush>
  </inkml:definitions>
  <inkml:trace contextRef="#ctx0" brushRef="#br0">329 0 5120,'-41'9'1920,"24"26"-1504,-5 32 416,12-34 0,-1 14-256,-6 6-96,-5 5-256,-5 5-160,0 14-32,0 13-128,1 1 64,4-3-736,1-7-320,4-14-1120,6-14-864,1-6 1184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10.372"/>
    </inkml:context>
    <inkml:brush xml:id="br0">
      <inkml:brushProperty name="width" value="0.1" units="cm"/>
      <inkml:brushProperty name="height" value="0.1" units="cm"/>
      <inkml:brushProperty name="color" value="#E71224"/>
    </inkml:brush>
  </inkml:definitions>
  <inkml:trace contextRef="#ctx0" brushRef="#br0">20 0 5760,'-20'9'2176,"20"2"-1664,0 13 256,6-10 0,-1 19-192,4 25 0,2 18-256,0 6-128,5-4-96,1-7-96,-1 2 96,0-6-704,1-5-224,-1-4-640,0-5-288,-5-10-672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10.715"/>
    </inkml:context>
    <inkml:brush xml:id="br0">
      <inkml:brushProperty name="width" value="0.1" units="cm"/>
      <inkml:brushProperty name="height" value="0.1" units="cm"/>
      <inkml:brushProperty name="color" value="#E71224"/>
    </inkml:brush>
  </inkml:definitions>
  <inkml:trace contextRef="#ctx0" brushRef="#br0">0 44 8320,'11'-23'3168,"16"17"-2464,17 3-288,-17-3-224,11 1-256,10 5 0,11 0-1280,1 0-544,-1 0-1216,-5 0-480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12.370"/>
    </inkml:context>
    <inkml:brush xml:id="br0">
      <inkml:brushProperty name="width" value="0.1" units="cm"/>
      <inkml:brushProperty name="height" value="0.1" units="cm"/>
      <inkml:brushProperty name="color" value="#E71224"/>
    </inkml:brush>
  </inkml:definitions>
  <inkml:trace contextRef="#ctx0" brushRef="#br0">567 10 4480,'-1'-1'92,"-1"0"0,1 0 0,-1 0-1,1 0 1,-1 1 0,1-1 0,-1 0 0,0 1 0,1-1 0,-1 1 0,0-1 0,1 1-1,-1 0 1,0 0 0,1 0 0,-1 0 0,0 0 0,0 0 0,1 0 0,-1 0 0,0 1 0,0-1-1,1 1 1,-1-1 0,1 1 0,-1 0 0,0 0 0,1 0 0,0-1 0,-1 1 0,1 1-1,-1-1 1,1 0 0,0 0 0,0 0 0,0 1 0,0-1 0,-2 2 0,-28 47 524,-2-1 0,-2-2 0,-75 76 0,96-110-587,-102 106 272,90-89-429,0 1 0,-23 38 0,0 12-1472,32-50 214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12.773"/>
    </inkml:context>
    <inkml:brush xml:id="br0">
      <inkml:brushProperty name="width" value="0.1" units="cm"/>
      <inkml:brushProperty name="height" value="0.1" units="cm"/>
      <inkml:brushProperty name="color" value="#E71224"/>
    </inkml:brush>
  </inkml:definitions>
  <inkml:trace contextRef="#ctx0" brushRef="#br0">17 14 5376,'-17'-14'1803,"29"24"15,-8-6-1673,0-1-1,0 2 1,-1-1-1,1 0 0,-1 1 1,4 7-1,7 10 162,70 97 454,84 110-32,-80-121-689,56 68 409,-15 10-4615,-107-149 941,-5-11 378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13.141"/>
    </inkml:context>
    <inkml:brush xml:id="br0">
      <inkml:brushProperty name="width" value="0.1" units="cm"/>
      <inkml:brushProperty name="height" value="0.1" units="cm"/>
      <inkml:brushProperty name="color" value="#E71224"/>
    </inkml:brush>
  </inkml:definitions>
  <inkml:trace contextRef="#ctx0" brushRef="#br0">1 29 5376,'5'-29'2112,"6"35"-1664,0 8 256,0-5-32,-2 6-224,7 8 64,1 21-96,-6 18 0,0 10-224,-6 5 0,0-5 32,1-1-96,-6 7-96,0-1-288,0 4-160,0-4-832,0-10-416,-6-5-1024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13.511"/>
    </inkml:context>
    <inkml:brush xml:id="br0">
      <inkml:brushProperty name="width" value="0.1" units="cm"/>
      <inkml:brushProperty name="height" value="0.1" units="cm"/>
      <inkml:brushProperty name="color" value="#E71224"/>
    </inkml:brush>
  </inkml:definitions>
  <inkml:trace contextRef="#ctx0" brushRef="#br0">1 0 7424,'0'6'2816,"11"14"-2208,16 3 128,-7-14-128,18 11-256,22-1-32,16 4-544,4 3-192,2-3-1536,-8 1-736,3-1-96,-1 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19.909"/>
    </inkml:context>
    <inkml:brush xml:id="br0">
      <inkml:brushProperty name="width" value="0.1" units="cm"/>
      <inkml:brushProperty name="height" value="0.1" units="cm"/>
      <inkml:brushProperty name="color" value="#E71224"/>
    </inkml:brush>
  </inkml:definitions>
  <inkml:trace contextRef="#ctx0" brushRef="#br0">400 33 3584,'2'-5'422,"6"-15"425,-8 20-795,0 0 1,0-1-1,0 1 0,0-1 1,1 1-1,-1 0 1,0-1-1,0 1 1,0 0-1,1-1 0,-1 1 1,0 0-1,0-1 1,1 1-1,-1 0 1,0-1-1,1 1 0,-1 0 1,0 0-1,1 0 1,-1-1-1,0 1 1,1 0-1,-1 0 0,1 0 1,-1 0-1,0 0 1,1-1-1,-1 1 1,1 0-1,-1 0 0,0 0 1,1 0-1,0 0 1,-1 1-11,0 0 0,1-1 0,-1 1-1,0-1 1,0 1 0,1 0 0,-1-1 0,0 1 0,0 0 0,0-1 0,0 1 0,0 0 0,0-1 0,0 1-1,0 0 1,0-1 0,-1 1 0,1-1 0,0 1 0,0 0 0,-6 17 173,5-16-158,-20 52 123,-3-1 1,-2-1-1,-2-2 1,-3-1-1,-49 61 0,39-57-290,-101 120-1886,120-149-148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20.309"/>
    </inkml:context>
    <inkml:brush xml:id="br0">
      <inkml:brushProperty name="width" value="0.1" units="cm"/>
      <inkml:brushProperty name="height" value="0.1" units="cm"/>
      <inkml:brushProperty name="color" value="#E71224"/>
    </inkml:brush>
  </inkml:definitions>
  <inkml:trace contextRef="#ctx0" brushRef="#br0">19 23 4480,'-19'-22'2539,"28"34"-1537,33 53 187,67 140 1,42 88-524,-77-156-1924,-74-136 1248,6 9-768,-1 1 1,0 0-1,5 17 1,-8-6-1431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01.231"/>
    </inkml:context>
    <inkml:brush xml:id="br0">
      <inkml:brushProperty name="width" value="0.1" units="cm"/>
      <inkml:brushProperty name="height" value="0.1" units="cm"/>
      <inkml:brushProperty name="color" value="#FFFC18"/>
    </inkml:brush>
  </inkml:definitions>
  <inkml:trace contextRef="#ctx0" brushRef="#br0">2383 33 2944,'-7'-3'6579,"3"2"-6529,-31 3 1338,1 1 0,-52 11 0,35-4-917,17-6-42,-1-2 0,1-1 0,-38-5 0,-12 1-33,53 4-128,1-2 0,-55-9 1,80 9-246,-34-8 186,-2 2 0,-74-4 0,-349 11 933,443-1-1114,-31-5 1,31 3-44,-32-1-1,12 4 160,-58 9 0,13 1 210,-1-3 0,-133-7 0,155-5 106,38 2-241,0 1 1,-1 2 0,-30 2-1,-61 17-2037,116-19 1455,-1 0 1,1 0 0,0 0-1,-1 0 1,1-1 0,0 1-1,-1-1 1,1 0 0,0 0 0,0 0-1,-1 0 1,1-1 0,0 1-1,1-1 1,-6-3 0,-28-22-4406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20.762"/>
    </inkml:context>
    <inkml:brush xml:id="br0">
      <inkml:brushProperty name="width" value="0.1" units="cm"/>
      <inkml:brushProperty name="height" value="0.1" units="cm"/>
      <inkml:brushProperty name="color" value="#E71224"/>
    </inkml:brush>
  </inkml:definitions>
  <inkml:trace contextRef="#ctx0" brushRef="#br0">6 6 6272,'-5'-6'2368,"15"15"-1856,7 11 96,-1-10-128,4 4-256,7 6-64,6 4 0,11-1-32,16 1-64,3-4 32,8 3 0,-2-3-736,-3-1-384,-6 1-864,-11-6-1344,-13 4 736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27.794"/>
    </inkml:context>
    <inkml:brush xml:id="br0">
      <inkml:brushProperty name="width" value="0.1" units="cm"/>
      <inkml:brushProperty name="height" value="0.1" units="cm"/>
      <inkml:brushProperty name="color" value="#E71224"/>
    </inkml:brush>
  </inkml:definitions>
  <inkml:trace contextRef="#ctx0" brushRef="#br0">642 18 2560,'-11'-8'673,"10"7"-602,0 1-1,0-1 1,0 0 0,0 0-1,0 0 1,0 0 0,0 1-1,0-1 1,0 1 0,-1-1-1,1 1 1,0-1 0,0 1-1,-1 0 1,1-1 0,0 1-1,-1 0 1,1 0 0,0 0-1,-1 0 1,1 0 0,0 0-1,-1 1 1,1-1 0,0 0-1,0 1 1,-1-1 0,1 1-1,0-1 1,-2 1 0,-37 25 598,0 1 0,2 1 0,1 3 0,1 0-1,-53 63 1,26-15-542,-88 141-1,74-103-5149,57-84 2340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28.156"/>
    </inkml:context>
    <inkml:brush xml:id="br0">
      <inkml:brushProperty name="width" value="0.1" units="cm"/>
      <inkml:brushProperty name="height" value="0.1" units="cm"/>
      <inkml:brushProperty name="color" value="#E71224"/>
    </inkml:brush>
  </inkml:definitions>
  <inkml:trace contextRef="#ctx0" brushRef="#br0">0 0 5376,'9'12'2290,"20"21"1,69 56-709,27 25-1180,-85-74-356,161 154 266,14-13-1294,-69-66-5231,-107-80 3285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28.546"/>
    </inkml:context>
    <inkml:brush xml:id="br0">
      <inkml:brushProperty name="width" value="0.1" units="cm"/>
      <inkml:brushProperty name="height" value="0.1" units="cm"/>
      <inkml:brushProperty name="color" value="#E71224"/>
    </inkml:brush>
  </inkml:definitions>
  <inkml:trace contextRef="#ctx0" brushRef="#br0">233 6 5376,'-5'-6'2112,"5"26"-1664,-6 24 96,6-15 0,-5 9-160,-1 10 32,-5 4 32,1 12 128,-7 21-320,-3 21 0,-2 10-32,1-11-96,-1-8-96,0-7-160,0-4 0,6-4-1056,-1-15-416,7-15-1248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28.938"/>
    </inkml:context>
    <inkml:brush xml:id="br0">
      <inkml:brushProperty name="width" value="0.1" units="cm"/>
      <inkml:brushProperty name="height" value="0.1" units="cm"/>
      <inkml:brushProperty name="color" value="#E71224"/>
    </inkml:brush>
  </inkml:definitions>
  <inkml:trace contextRef="#ctx0" brushRef="#br0">0 1 6784,'17'9'2528,"4"6"-1952,18 14 320,-18-9 96,10 3-320,13 6-64,10 9-352,23 6-96,14 0-96,1 3-416,-1 0-64,-9 2-2144,-8 4-1984,-8-15 1312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36.696"/>
    </inkml:context>
    <inkml:brush xml:id="br0">
      <inkml:brushProperty name="width" value="0.1" units="cm"/>
      <inkml:brushProperty name="height" value="0.1" units="cm"/>
      <inkml:brushProperty name="color" value="#E71224"/>
    </inkml:brush>
  </inkml:definitions>
  <inkml:trace contextRef="#ctx0" brushRef="#br0">455 14 4864,'-5'-13'1744,"2"24"-362,0 7-1218,-1 4-119,-1-1 0,-2 0 1,0 0-1,-1 0 0,0-1 0,-2 0 0,-1-1 0,-18 26 0,-61 56 61,4-6-74,38-36-1050,-43 72-1,69-95-1338,5-8-59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37.026"/>
    </inkml:context>
    <inkml:brush xml:id="br0">
      <inkml:brushProperty name="width" value="0.1" units="cm"/>
      <inkml:brushProperty name="height" value="0.1" units="cm"/>
      <inkml:brushProperty name="color" value="#E71224"/>
    </inkml:brush>
  </inkml:definitions>
  <inkml:trace contextRef="#ctx0" brushRef="#br0">42 92 4224,'-8'-14'407,"1"3"4,1 0-1,1 0 0,0-1 0,-5-20 1074,14 39-1150,7 12-136,1 3 9,2-1 0,0 0 0,1-1 0,36 36 0,82 62 677,-28-28-473,148 166-2720,-213-214-112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37.424"/>
    </inkml:context>
    <inkml:brush xml:id="br0">
      <inkml:brushProperty name="width" value="0.1" units="cm"/>
      <inkml:brushProperty name="height" value="0.1" units="cm"/>
      <inkml:brushProperty name="color" value="#E71224"/>
    </inkml:brush>
  </inkml:definitions>
  <inkml:trace contextRef="#ctx0" brushRef="#br0">1 1 5120,'0'0'2016,"16"15"-1568,11 23 352,-11-15 160,6 26-512,11 19-160,0 8-96,-2 6-64,-4-1-64,0 5-320,-5 10-160,0 0-1120,-6-10-1728,-5 1 480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37.810"/>
    </inkml:context>
    <inkml:brush xml:id="br0">
      <inkml:brushProperty name="width" value="0.1" units="cm"/>
      <inkml:brushProperty name="height" value="0.1" units="cm"/>
      <inkml:brushProperty name="color" value="#E71224"/>
    </inkml:brush>
  </inkml:definitions>
  <inkml:trace contextRef="#ctx0" brushRef="#br0">12 53 4992,'-11'-47'1824,"11"41"-1408,5 12 32,1-2-32,5 16-160,0 18 96,5 23-192,6 18-96,3 1-32,2-2 32,1-2 32,-1 9 32,0 8 0,0-2-864,1-6-288,-8-7-896,-4-21-832,-5-8 1056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38.234"/>
    </inkml:context>
    <inkml:brush xml:id="br0">
      <inkml:brushProperty name="width" value="0.1" units="cm"/>
      <inkml:brushProperty name="height" value="0.1" units="cm"/>
      <inkml:brushProperty name="color" value="#E71224"/>
    </inkml:brush>
  </inkml:definitions>
  <inkml:trace contextRef="#ctx0" brushRef="#br0">0 203 7552,'11'-62'2816,"5"36"-2208,39-12-160,-22 24-160,30-4-256,14-2-32,2 5-1728,9 6-768,3 14-224,-10-5-64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02.220"/>
    </inkml:context>
    <inkml:brush xml:id="br0">
      <inkml:brushProperty name="width" value="0.1" units="cm"/>
      <inkml:brushProperty name="height" value="0.1" units="cm"/>
      <inkml:brushProperty name="color" value="#FFFC18"/>
    </inkml:brush>
  </inkml:definitions>
  <inkml:trace contextRef="#ctx0" brushRef="#br0">1660 27 4480,'-1'-1'94,"0"1"-1,0-1 1,0 1 0,1 0-1,-1 0 1,0 0 0,0-1 0,0 1-1,0 0 1,1 0 0,-1 0-1,0 0 1,0 0 0,0 1-1,-1-1 1,-3 9 633,4-4-740,0-3 589,10-2-306,-9 0-252,0 0 0,1 0 0,-1 0 0,1 0 0,-1 0 0,1 0 0,-1 0 0,1 0 0,-1 0 0,0 0 0,1 0 0,-1 0 0,1 0 0,-1 0 0,1 0 0,-1 0 0,0-1 0,1 1 0,-1 0 0,1 0 0,-1 0 0,0-1 0,1 1 0,-1 0 0,0 0 1,1-1-1,-1 1 0,0 0 0,1-1 0,-1 1 0,0-1 0,0 1 0,1 0 0,-1-1 0,0 1 0,0-1 0,0 0 0,1 0 66,-1 0 0,1 0 0,-1 0 1,0 0-1,1 0 0,-1 1 0,0-1 1,0-1-1,0 1 0,0 0 0,0 0 0,0 0 1,0 0-1,0 0 0,0 0 0,-1 0 1,1 0-1,0 1 0,-1-1 0,1 0 1,0 0-1,-1 0 0,1 0 0,-1 0 0,-1-1 1,1 1-33,0 0 0,-1 0 1,1 1-1,0-1 0,-1 1 1,1-1-1,-1 1 1,1-1-1,-1 1 0,1 0 1,-1-1-1,1 1 0,-1 0 1,1 0-1,-1 0 1,1 1-1,-1-1 0,1 0 1,-3 1-1,-69 16 1617,-59 9-591,-464 33 3117,507-50-3207,-71 11 223,50-6-960,46-5-305,27-3-897,-67 2 0,92-8 189,0 0-1,0-1 0,0-1 0,0 0 0,0-1 0,1 0 1,-1-1-1,1 0 0,-19-10 0,10 2-1722,-20-17-1,-24-22-1348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48.780"/>
    </inkml:context>
    <inkml:brush xml:id="br0">
      <inkml:brushProperty name="width" value="0.1" units="cm"/>
      <inkml:brushProperty name="height" value="0.1" units="cm"/>
      <inkml:brushProperty name="color" value="#E71224"/>
    </inkml:brush>
  </inkml:definitions>
  <inkml:trace contextRef="#ctx0" brushRef="#br0">6 68 2304,'-6'-47'1589,"7"46"-1515,-1 0 0,0 0 1,1 1-1,-1-1 0,1 0 0,-1 0 0,1 1 0,-1-1 0,1 0 0,-1 1 0,1-1 0,-1 1 1,1-1-1,0 0 0,0 1 0,-1 0 0,1-1 0,0 1 0,0-1 0,15-5 231,-10 5-133,1 1 0,0 0 0,0 0 0,-1 1 0,1 0 0,0 0-1,-1 1 1,1-1 0,-1 2 0,0-1 0,0 1 0,0-1 0,0 2 0,8 4 0,9 8 6,-1 1 0,22 21 0,-31-27-166,0 0-45,99 92 35,-87-78-1442,-2 0 0,27 39-1,-27-24-1092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49.153"/>
    </inkml:context>
    <inkml:brush xml:id="br0">
      <inkml:brushProperty name="width" value="0.1" units="cm"/>
      <inkml:brushProperty name="height" value="0.1" units="cm"/>
      <inkml:brushProperty name="color" value="#E71224"/>
    </inkml:brush>
  </inkml:definitions>
  <inkml:trace contextRef="#ctx0" brushRef="#br0">302 24 5248,'-25'-24'2016,"19"24"-1568,-5 10 96,6 0-32,-6 9-192,0 10 64,-5 5-224,-1 4-32,-4 15-64,-7 18-64,1 11 32,7 5-192,-2-5 32,0-6-576,1-9-192,4-14-864,1-4-1024,11-11 832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49.515"/>
    </inkml:context>
    <inkml:brush xml:id="br0">
      <inkml:brushProperty name="width" value="0.1" units="cm"/>
      <inkml:brushProperty name="height" value="0.1" units="cm"/>
      <inkml:brushProperty name="color" value="#E71224"/>
    </inkml:brush>
  </inkml:definitions>
  <inkml:trace contextRef="#ctx0" brushRef="#br0">22 38 5632,'-22'-32'2112,"22"26"-1664,0 15-160,6-3-192,4 3 96,1 11 128,6 3-160,-1 16-32,6 19-64,5 24-64,-1 3 96,1 6-64,0-9-32,-5-10-480,0-10-160,-6 2-544,-5-17-1472,-6-4 96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1:49.860"/>
    </inkml:context>
    <inkml:brush xml:id="br0">
      <inkml:brushProperty name="width" value="0.1" units="cm"/>
      <inkml:brushProperty name="height" value="0.1" units="cm"/>
      <inkml:brushProperty name="color" value="#E71224"/>
    </inkml:brush>
  </inkml:definitions>
  <inkml:trace contextRef="#ctx0" brushRef="#br0">11 135 6656,'-10'-67'2464,"15"54"-1920,11-7 128,1 11-96,5-2-448,10 2-32,15 4-256,13 10 32,11 4-1408,-2 11-672,-3 4-352,-17-9-32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4:02.268"/>
    </inkml:context>
    <inkml:brush xml:id="br0">
      <inkml:brushProperty name="width" value="0.1" units="cm"/>
      <inkml:brushProperty name="height" value="0.1" units="cm"/>
      <inkml:brushProperty name="color" value="#E71224"/>
    </inkml:brush>
  </inkml:definitions>
  <inkml:trace contextRef="#ctx0" brushRef="#br0">6 0 896,'-1'2'66,"0"-1"-1,1 1 1,-1 0 0,0-1-1,1 1 1,0 0-1,-1-1 1,1 1 0,0 0-1,0 0 1,0 0 0,0-1-1,0 1 1,0 0 0,1 0-1,-1-1 1,0 1-1,1 0 1,0 0 0,-1-1-1,1 1 1,0-1 0,0 1-1,0 0 1,1 1 0,0-2 17,-1-1 1,0 1-1,0-1 1,1 0-1,-1 0 1,0 1-1,1-1 1,-1 0-1,0 0 1,0 0-1,1-1 1,-1 1-1,2 0 1,0-1 5,117-4 1293,-106 6-1320,0 0 1,0 1 0,16 5-1,12 1 7,56 7 169,147 3-1,-222-18-200,9 0 120,-1 0 0,0 2 0,0 1 0,33 8-1,3 6-70,2-3-1,0-3 0,135 4 1,37-8-97,-1 1-96,-210-8 126,383 14 357,-8-4-310,-271-11 1,-51 0 173,0-4 0,93-17 0,-84 4-296,80-12-410,-74 17 461,105-12 223,52 10-399,123 30 90,-305-8 36,-9 0 91,0-2 0,93-6 0,289-37 71,-245 10-77,32-2-49,-134 22-24,200 12 0,-249 1-60,225 14 180,-186-20-41,172 7-78,-162 2 40,1-4-1,0-4 0,161-22 1,-133 7-49,-105 13 126,-1 2 1,1 1-1,35 6 0,-52-6-95,0 1 0,0 0 0,0 0 0,-1 0 0,1 1 0,6 4 0,-10-6-109,1 1 0,-1-1-1,1 1 1,-1 0 0,1 0 0,-1 0 0,0 1-1,0-1 1,0 0 0,-1 1 0,4 5 0,-5-8 78,0 0 0,0 1 0,0-1 0,0 0 0,0 1 0,0-1 0,0 0 0,0 0 0,0 1 0,0-1 0,0 0 0,0 1 1,0-1-1,0 0 0,0 0 0,0 1 0,0-1 0,-1 0 0,1 0 0,0 1 0,0-1 0,0 0 0,0 0 0,-1 0 0,1 1 0,0-1 0,0 0 0,-1 0 0,1 0 0,0 1 0,0-1 1,-1 0-1,1 0 0,0 0 0,0 0 0,-1 0 0,1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4:04.677"/>
    </inkml:context>
    <inkml:brush xml:id="br0">
      <inkml:brushProperty name="width" value="0.1" units="cm"/>
      <inkml:brushProperty name="height" value="0.1" units="cm"/>
      <inkml:brushProperty name="color" value="#E71224"/>
    </inkml:brush>
  </inkml:definitions>
  <inkml:trace contextRef="#ctx0" brushRef="#br0">1 82 1280,'7'-2'148,"0"0"1,0 0-1,0 1 0,1 0 0,-1 0 1,11 1-1,0 1 189,27 7 0,36 6 740,119 28-117,-159-29-811,-10-4 171,43 8 0,57 12 20,-84-17-280,78 10-1,17-3 88,-82-9 46,100 3 0,212-29 122,-255 9-219,272-34 498,-174 15-196,-134 18-562,135-18-24,546-66 529,-593 76-490,207-15 32,-179 24 76,104-4 226,-1 19-95,-216-3-127,148-10 0,108-3 143,-115 31-95,-78-5-123,360 41 80,-451-50 32,165 16 197,-85-23-249,77 5-98,-18 7 400,63-9-339,-154-6 168,-67 1-9,125 5 4,-54 1-71,-66-5-95,42 7-1,34 7 133,179-1 0,54 0-189,-122-2 308,-38-5-126,5 5-186,-147-12 206,97-13-1,-39 1 1,173 1 1,-142 19-45,-82-4 29,70-2 0,-17-9 10,213 15 0,-256-1-149,0-3-1,0-3 1,71-8 0,-121 5 54,131-7 662,-132 9-839,0 1 0,-1 0-1,1 2 1,-1-1-1,1 2 1,-1 0 0,25 10-1,-15 1-1812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4:05.765"/>
    </inkml:context>
    <inkml:brush xml:id="br0">
      <inkml:brushProperty name="width" value="0.1" units="cm"/>
      <inkml:brushProperty name="height" value="0.1" units="cm"/>
      <inkml:brushProperty name="color" value="#E71224"/>
    </inkml:brush>
  </inkml:definitions>
  <inkml:trace contextRef="#ctx0" brushRef="#br0">1 139 1152,'41'9'965,"25"2"390,-2-9-627,80 15 0,-71-8-659,-52-7 31,0-1 0,-1-1-1,31-4 1,61-15 334,-61 10-344,395-56 496,-250 39-788,141 1 267,2 24-57,-169 2 185,44 7-326,-1-1 154,-39-6 119,198-3-82,-88-28 194,-126 9-616,-92 17-1220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4:08.624"/>
    </inkml:context>
    <inkml:brush xml:id="br0">
      <inkml:brushProperty name="width" value="0.1" units="cm"/>
      <inkml:brushProperty name="height" value="0.1" units="cm"/>
      <inkml:brushProperty name="color" value="#E71224"/>
    </inkml:brush>
  </inkml:definitions>
  <inkml:trace contextRef="#ctx0" brushRef="#br0">0 239 2048,'22'-6'907,"-17"4"-766,1 0 0,0 1 1,0-1-1,-1 2 0,10-2 1,12 2-87,-12-1-45,0 1 1,0 1-1,0 0 0,17 4 0,1 1 357,-1-1 0,37 0-1,-47-4-186,137 1 776,-85-3-744,270-8-36,294 14 357,-443 4-679,0 0 260,29-18-8,-3 0 210,263-20 222,-366 20-546,135 8 0,95-12-20,-22-1 174,300 22 51,-469-6-276,136-3 179,78-1-233,-171 9 394,-15-18-351,-79 9 51,180 9 126,-212-3-18,0-3 0,117-15 1,39 0-102,-194 14 49,75 0-44,162-19-1,-160 6 84,156 1 0,-77 24-122,-69-1 68,105-14-81,-73-3 116,81 12 0,-194-8 3,-1-2 0,66-16-1,34-3-105,134 14-120,-192 5 127,84-14 0,-33 2 267,167 0-196,24-3-82,-226 13 73,-1 4 1,185 21-1,51-10-79,-222-10 333,149 17 0,-18 17-465,-192-29 340,75-2 1,22 2-281,71 24 268,-147-18-117,-36-7-3,1-1 0,42-4 1,-3-1-18,-63 3-22,30 0 53,78 9 0,-89-4 43,-22-5-185,-1 1 1,0 0 0,1 1 0,-1 0-1,0 1 1,0-1 0,0 2 0,0-1-1,15 10 1,-7 4-2086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4:31.571"/>
    </inkml:context>
    <inkml:brush xml:id="br0">
      <inkml:brushProperty name="width" value="0.1" units="cm"/>
      <inkml:brushProperty name="height" value="0.1" units="cm"/>
      <inkml:brushProperty name="color" value="#E71224"/>
    </inkml:brush>
  </inkml:definitions>
  <inkml:trace contextRef="#ctx0" brushRef="#br0">1 42 1024,'73'-8'363,"-44"7"-193,86 1 342,147-16 431,-27 0-819,434 19 117,-210 2-1309,-335-5-121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5:46.280"/>
    </inkml:context>
    <inkml:brush xml:id="br0">
      <inkml:brushProperty name="width" value="0.1" units="cm"/>
      <inkml:brushProperty name="height" value="0.1" units="cm"/>
      <inkml:brushProperty name="color" value="#E71224"/>
    </inkml:brush>
  </inkml:definitions>
  <inkml:trace contextRef="#ctx0" brushRef="#br0">2 202 1536,'-2'-12'500,"2"12"-493,0 0 1,0 0-1,0-1 1,0 1-1,0 0 1,0 0-1,0 0 1,0 0-1,0 0 1,0-1-1,0 1 1,0 0-1,0 0 1,0 0-1,0 0 1,1 0-1,-1-1 1,0 1-1,0 0 1,0 0-1,0 0 1,0 0-1,0 0 1,0 0-1,0-1 0,0 1 1,1 0-1,-1 0 1,0 0-1,0 0 1,0 0-1,0 0 1,0 0-1,1 0 1,-1 0-1,0 0 1,0 0-1,0 0 1,0 0-1,0 0 1,1 0-1,-1 0 1,0 0-1,0 0 1,0 0-1,0 0 1,1 0-1,-1 0 1,0 0-1,0 0 1,0 0-1,0 0 1,0 0-1,0 0 1,1 0-1,-1 0 1,0 0-1,0 0 1,0 1-1,0-1 1,0 0-1,0 0 1,1 0-1,-1 0 1,1 1 205,-1 0-194,1 0 1,0 0-1,0 0 1,0 0-1,0-1 0,0 1 1,0 0-1,1-1 1,-1 1-1,0 0 0,0-1 1,2 1-1,-2-1 1,11 6 231,1-1-1,0-1 1,0 0 0,1-1-1,-1 0 1,0-1 0,1-1-1,0 0 1,-1 0-1,1-2 1,0 0 0,16-3-1,0-1-45,1 1-1,58 0 0,25-2 245,-43-3 244,84-1 0,-96 8-532,85-13-1,57-22-48,-31 4-161,-145 29 96,284-54-104,-237 45 79,1 3 1,0 3 0,81 3-1,91 23-100,-204-14 87,175 24-89,-191-27 72,344 44-11,-322-39 99,86 3-1,50-14 136,-38 1-253,266 12 166,132 14-272,-442-15 219,-1-4 0,127-10-1,161-9-308,-323 12 349,120-22 1,-19 1-470,-61 23 682,-60 2-427,-43-1 57,2 4 26,13 6 311,-6-4-174,32 26-949,-36-25-643,1 0-1,10 15 0,-1-5-1173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13.634"/>
    </inkml:context>
    <inkml:brush xml:id="br0">
      <inkml:brushProperty name="width" value="0.1" units="cm"/>
      <inkml:brushProperty name="height" value="0.1" units="cm"/>
      <inkml:brushProperty name="color" value="#FFFC18"/>
    </inkml:brush>
  </inkml:definitions>
  <inkml:trace contextRef="#ctx0" brushRef="#br0">4680 0 4608,'2'3'257,"0"-1"0,-1 1 1,1 0-1,-1 0 0,0 0 0,0-1 1,0 1-1,0 0 0,-1 0 1,1 0-1,-1 0 0,0 0 0,0 0 1,0 1-1,0-1 0,0 0 0,-1 3 1,0 12 641,1 0-299,0 5 44,3 29-1,-2-43-551,1-1 0,0 1-1,0-1 1,1 0-1,0 0 1,8 15-1,-10-22-88,2 5 46,0-1 0,0 1 0,0 0 0,-1-1 0,3 11 0,-5-15-4,0 0 0,0 0 0,0 0 0,1 0 0,-1 0 0,-1 0 1,1 0-1,0 1 0,0-1 0,0 0 0,0 0 0,-1 0 0,1 0 0,0 0 1,-1 0-1,1 0 0,-1 0 0,1 0 0,-1-1 0,0 1 0,1 0 1,-1 0-1,0 0 0,0-1 0,1 1 0,-1 0 0,0-1 0,0 1 0,0 0 1,0-1-1,0 1 0,0-1 0,0 0 0,0 1 0,0-1 0,0 0 1,0 1-1,0-1 0,0 0 0,0 0 0,-2 0 0,-4 0 256,0 0 0,0-1-1,0 0 1,0 0 0,0 0-1,0-1 1,-7-3 0,-13-2 290,-73-16 254,-179-30 113,257 50-925,-230-34 499,226 32-531,-138-28 13,118 26 0,-76-1 0,4 7-51,-123 2 43,172 3 17,-101 17 1,-140 30-41,135-25 34,97-17 131,-151-4 0,4 0-215,-168 1 236,244-7-12,106 0-67,0-3 0,-44-8 1,-82-25 126,151 33-215,-39-9 285,-1 3-1,1 3 0,-1 2 0,-1 3 0,-62 6 1,-292 54-538,397-55-170,-1 0-434,1 0 0,-20 0 0,28-3-47,0 0-1,0-1 1,0 0-1,-9-3 1,-40-14-4144,-23-10 620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02.862"/>
    </inkml:context>
    <inkml:brush xml:id="br0">
      <inkml:brushProperty name="width" value="0.1" units="cm"/>
      <inkml:brushProperty name="height" value="0.1" units="cm"/>
      <inkml:brushProperty name="color" value="#FFFC18"/>
    </inkml:brush>
  </inkml:definitions>
  <inkml:trace contextRef="#ctx0" brushRef="#br0">1787 154 4864,'-37'-4'2666,"30"-10"-2511,4 11-2,-1 0-1,0 0 1,0 1-1,0 0 1,0-1 0,0 1-1,-1 1 1,1-1-1,0 1 1,-1-1-1,1 1 1,-8 0-1,-7-1 907,-31 1 0,35 1-792,-52 3 1392,-66 12 0,41-4-785,32-6-582,0-2 0,0-4 1,0-1-1,-65-12 0,-319-72 2636,443 85-2930,-170-33-1256,151 31 536,-1 2 1,1 0 0,-1 1 0,1 1-1,-1 1 1,-30 7 0,-17 11-2682,-14-4-447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5:47.155"/>
    </inkml:context>
    <inkml:brush xml:id="br0">
      <inkml:brushProperty name="width" value="0.1" units="cm"/>
      <inkml:brushProperty name="height" value="0.1" units="cm"/>
      <inkml:brushProperty name="color" value="#E71224"/>
    </inkml:brush>
  </inkml:definitions>
  <inkml:trace contextRef="#ctx0" brushRef="#br0">2 129 1408,'0'0'20,"0"0"0,0-1 0,-1 1-1,1 0 1,0 0 0,0 0 0,0-1 0,0 1 0,0 0 0,0 0 0,0-1 0,0 1-1,0 0 1,-1 0 0,1 0 0,0-1 0,0 1 0,0 0 0,0 0 0,1-1 0,-1 1-1,0 0 1,0 0 0,0-1 0,0 1 0,0 0 0,0 0 0,0-1 0,0 1 0,0 0-1,0 0 1,1 0 0,-1 0 0,0-1 0,0 1 0,0 0 0,0 0 0,1 0-1,-1-1 1,14-7 408,19-4 322,3 5-280,0 1-1,0 2 1,60 1-1,111 17 199,-186-12-579,273 1 372,-150-6-202,283-7 98,-8 0-181,-160 3-118,-4 0-79,717 1 416,-588-15 44,-117 4-355,-129 10 45,156-3 531,-279 9-971,0 2 1,0 0-1,-1 1 0,1 1 1,0 0-1,-1 0 0,28 12 1,-23-5-1770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5:49.393"/>
    </inkml:context>
    <inkml:brush xml:id="br0">
      <inkml:brushProperty name="width" value="0.1" units="cm"/>
      <inkml:brushProperty name="height" value="0.1" units="cm"/>
      <inkml:brushProperty name="color" value="#E71224"/>
    </inkml:brush>
  </inkml:definitions>
  <inkml:trace contextRef="#ctx0" brushRef="#br0">1 37 1408,'1'-2'26,"0"0"1,0-1-1,0 1 1,0 0 0,0 0-1,1 1 1,-1-1-1,0 0 1,1 0-1,0 1 1,-1-1-1,1 1 1,0-1-1,0 1 1,0 0-1,0-1 1,0 1-1,0 0 1,0 0-1,0 1 1,1-1-1,-1 0 1,0 1-1,0-1 1,1 1-1,-1 0 1,0 0-1,1 0 1,-1 0-1,0 0 1,1 1-1,-1-1 1,3 1-1,11 4 38,0 0 0,-1 1-1,1 0 1,15 10 0,32 13 695,-20-15-370,0-2 1,1-2 0,48 6 0,140 4-85,-99-11-489,188-2 597,-202-8-229,289-9 284,3 0-238,204-5-11,-63 9-8,-343 7-129,-57 0-61,281-6 102,-127-1-29,62-2-108,-55-4 111,-163 8-124,104-12 177,75-1-44,-289 17-99,467-19 146,-162-4-175,-144 21 91,191 4-90,-63 20 66,-58-2 609,128 14-1246,91 2 435,-343-29 239,357-1 395,-302-8-804,239-5 214,-425 6 114,540 15-108,-460-9 176,301 41-116,-179-15 4,-77-12 43,138 37 0,24 8 90,5-39-99,-152-17 381,50-4 312,-38-2-536,-161-1-415,1-1 0,-1 1-1,1 1 1,-1-1 0,1 1 0,-1 1-1,0-1 1,8 5 0,12 12-1813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7:17.812"/>
    </inkml:context>
    <inkml:brush xml:id="br0">
      <inkml:brushProperty name="width" value="0.1" units="cm"/>
      <inkml:brushProperty name="height" value="0.1" units="cm"/>
      <inkml:brushProperty name="color" value="#E71224"/>
    </inkml:brush>
  </inkml:definitions>
  <inkml:trace contextRef="#ctx0" brushRef="#br0">0 82 1408,'1'9'317,"1"-1"0,0 1-1,0-1 1,0 1 0,1-1 0,1 0-1,-1 0 1,1 0 0,6 8 0,-8-14-235,-1 1 0,1-1-1,0 1 1,0-1 0,0 0 0,1 1 0,-1-1-1,1 0 1,-1-1 0,1 1 0,-1 0 0,1-1 0,0 1-1,0-1 1,0 0 0,5 1 0,3 0 95,-1 0 0,1-2-1,17 1 1,11 0-89,148 4 583,-54-3-440,-76 0-64,1-3 0,58-8 0,-47 3 189,90 5 0,-80 2-188,3-1 36,-1-4 1,115-20-1,-130 12-133,1 4 1,96 0-1,107-9 154,-165 7-212,118 3-1,-24 20 104,94 3-18,311-16 590,-360-15-463,-125 6-210,345-11-5,-302 19 133,268 7 29,-361-2-133,-1-3 0,120-15 0,205-9 121,-269 20-128,-68-1-29,60-12-1,-43 4-1,66-4 4,176 3 0,-293 13-8,156-5 54,144 2-51,-263 8 6,-1 2 0,60 16 0,-66-11-8,1-3-1,95 5 1,-88-14 151,116 16 1,-167-15-152,-1 1 0,0 0 1,1 0-1,-1 1 0,0 0 0,-1 1 1,13 7-1,-17-9-120,0 0 0,0 0 0,0 1 0,0 0 0,-1-1 0,1 1 0,-1 0 0,0 0 0,1 0 0,-1 1 0,-1-1 0,1 0 0,0 1 0,-1-1 0,0 1 0,0 0 0,0-1 0,0 1 0,0 7 0,-4 36-2752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7:21.545"/>
    </inkml:context>
    <inkml:brush xml:id="br0">
      <inkml:brushProperty name="width" value="0.1" units="cm"/>
      <inkml:brushProperty name="height" value="0.1" units="cm"/>
      <inkml:brushProperty name="color" value="#E71224"/>
    </inkml:brush>
  </inkml:definitions>
  <inkml:trace contextRef="#ctx0" brushRef="#br0">2192 176 2432,'-14'-24'832,"11"19"-272,1 22 389,-1-13-480,-2-11-74,-4-40 976,3 29-1145,-5-11 28,9 26-227,0 0 0,0 0 0,0 0 0,-1 1 0,1-1 1,-1 1-1,1 0 0,-1-1 0,0 1 0,0 1 0,0-1 0,0 0 0,-5-1 1,-6-2 149,0 0 0,-15-2 0,1 0-27,18 4-66,-1 1 0,1 1 0,-1 0 1,1 0-1,-20 2 0,-54 10 227,14-1-322,-12-8 232,51-2 61,-56 8-1,-254 38 338,227-37-150,-116-7 1,25-26 389,19 2-411,157 21-441,1 1-1,0 1 0,-1 1 0,-44 11 0,39-4-668,0 2-1,1 2 0,-60 32 1,-26 19-2394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7:29.443"/>
    </inkml:context>
    <inkml:brush xml:id="br0">
      <inkml:brushProperty name="width" value="0.1" units="cm"/>
      <inkml:brushProperty name="height" value="0.1" units="cm"/>
      <inkml:brushProperty name="color" value="#E71224"/>
    </inkml:brush>
  </inkml:definitions>
  <inkml:trace contextRef="#ctx0" brushRef="#br0">1 24 2432,'27'-23'960,"-10"23"-768,8 5-96,-14-5-128,5 0-992,6 4-384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7:32.463"/>
    </inkml:context>
    <inkml:brush xml:id="br0">
      <inkml:brushProperty name="width" value="0.1" units="cm"/>
      <inkml:brushProperty name="height" value="0.1" units="cm"/>
      <inkml:brushProperty name="color" value="#E71224"/>
    </inkml:brush>
  </inkml:definitions>
  <inkml:trace contextRef="#ctx0" brushRef="#br0">1 117 1280,'50'0'352,"73"-11"0,-101 8-341,232-8 392,-101 7-140,87-4 179,71-4 140,506-35-139,-517 32-1675,-161 10-288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47:34.313"/>
    </inkml:context>
    <inkml:brush xml:id="br0">
      <inkml:brushProperty name="width" value="0.1" units="cm"/>
      <inkml:brushProperty name="height" value="0.1" units="cm"/>
      <inkml:brushProperty name="color" value="#E71224"/>
    </inkml:brush>
  </inkml:definitions>
  <inkml:trace contextRef="#ctx0" brushRef="#br0">0 0 1408,'17'6'965,"-14"-3"-968,1 0 0,0-1-1,-1 1 1,0 0 0,0 1-1,5 5 1,7 7 21,-6-8 57,1-1 0,-1-1-1,2 1 1,-1-1 0,0-1 0,1 0 0,0-1 0,0 0 0,13 3-1,12 0 447,58 5-1,-54-8-293,154 0 838,-122-4-1016,449-4 383,-254-11-181,590-47-294,-686 59 49,129-5-6,228-6 10,-278 10 8,158 3-14,-353 3 1,576 35-10,-175 12 47,-68-7 12,583 10-140,-185-66 166,-315-20-184,-110 7 176,-213 17-65,513-14 125,119 56-81,-760-31-54,297 9-129,-2 0 125,-290-9-37,199 20 205,-200-17-467,-1 1-1,0 1 1,0 0-1,-1 2 0,0 1 1,-1 1-1,30 18 1,6 17-1817,-57-45 2123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0:05.219"/>
    </inkml:context>
    <inkml:brush xml:id="br0">
      <inkml:brushProperty name="width" value="0.1" units="cm"/>
      <inkml:brushProperty name="height" value="0.1" units="cm"/>
      <inkml:brushProperty name="color" value="#66CC00"/>
    </inkml:brush>
  </inkml:definitions>
  <inkml:trace contextRef="#ctx0" brushRef="#br0">11868 114 1536,'-9'4'304,"-1"0"1,1-1-1,0 0 0,-1-1 1,0 0-1,-11 1 0,-61 0 565,75-3-737,-12-1 45,1-2 1,0 1-1,0-2 1,0-1-1,-17-6 1,17 5-118,0 0 1,0 2 0,-1 0-1,1 1 1,-21-1 0,19 3 32,-29-5 1,29 3 7,-30-1 0,-209 12 240,72-10 85,-15 1-84,71 14-392,-52 3 169,137-15 300,-90-7 0,53-3-220,-1 4 0,-122 9 0,-100 1-36,189-7-122,-200 23 1,279-15-47,-200 26 180,44-24-220,12-1 250,-42 7-45,164-13-85,-100-12 0,-190-27 101,246 33-245,-46-4 95,80-3-31,-88-10-81,-124 15 138,-14 0-34,-343-11-43,581 18 76,-72-2-61,-126 3-76,233 1 66,-69 3 121,-152-8 0,151-7-121,0 4 1,-134 9-1,-234 19-7,325-21 189,-429-10-324,297 6 238,-52-4-280,-202-8 226,228 11 61,95-1 15,85 6-216,-222-7 177,-11-2-98,24 2 52,249 2-294,-1 5 0,1 2 1,-1 4-1,1 2 0,1 5 1,0 2-1,-75 28 0,11 5-2145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0:06.685"/>
    </inkml:context>
    <inkml:brush xml:id="br0">
      <inkml:brushProperty name="width" value="0.1" units="cm"/>
      <inkml:brushProperty name="height" value="0.1" units="cm"/>
      <inkml:brushProperty name="color" value="#66CC00"/>
    </inkml:brush>
  </inkml:definitions>
  <inkml:trace contextRef="#ctx0" brushRef="#br0">0 97 2304,'31'-23'3196,"-12"8"-2936,-13 11-232,0 0 0,0 1-1,0 0 1,1 0 0,-1 1 0,1 0 0,-1 0 0,1 0 0,11 0 0,6 0 262,34 1-1,-32 1-225,149 13 378,1 0 492,173 4-367,-110-2-584,-153-16 148,139-20 0,-136 11 1,82-11 233,62-6-31,-196 23-210,0 2 0,0 2 1,46 5-1,-68-3-241,-1 1 0,0 0 0,0 1 0,22 10 0,-28-10-185,0 0-1,-1 0 1,1 1-1,-1 0 1,0 0-1,0 1 1,-1 0-1,10 11 0,7 17-1915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0:11.101"/>
    </inkml:context>
    <inkml:brush xml:id="br0">
      <inkml:brushProperty name="width" value="0.1" units="cm"/>
      <inkml:brushProperty name="height" value="0.1" units="cm"/>
      <inkml:brushProperty name="color" value="#66CC00"/>
    </inkml:brush>
  </inkml:definitions>
  <inkml:trace contextRef="#ctx0" brushRef="#br0">0 202 1792,'14'-5'425,"0"0"0,0 1 0,0 1 0,1 0 1,-1 1-1,29-1 0,15 3-143,135-3 988,15 1-965,-110 3-205,24 3-32,-59-1-6,88-6 0,62-13 415,90-11-15,-144 3-86,72-9-603,-61 24 228,91-11 94,-160 6 273,177-1 0,-221 15-367,275-9 41,-236 1 0,142 6 1,-56 19-3,113 5 80,-159-22-72,207 29 0,-27-7-171,-161-17 97,199 35 356,-54-11-53,-76-11-399,-141-7 159,14 2 30,114 1 0,257 6-190,-161-17 298,-15-2-211,-268 1 65,74 4 47,122-9 0,-78-6 17,178 9 1,33-7-108,-310 4 33,234 1-106,23 0 233,347-27-24,-437 19-222,-3 0 312,-120 10-275,274-9 78,-232 3 25,205 17 0,-35-8-89,34 4 152,79 16-349,-178-18 328,164-5 114,-54-2-357,-4-1 236,-280-1-1251,1 3-1,112 11 0,-126-1-1159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09.660"/>
    </inkml:context>
    <inkml:brush xml:id="br0">
      <inkml:brushProperty name="width" value="0.1" units="cm"/>
      <inkml:brushProperty name="height" value="0.1" units="cm"/>
      <inkml:brushProperty name="color" value="#FFFC18"/>
    </inkml:brush>
  </inkml:definitions>
  <inkml:trace contextRef="#ctx0" brushRef="#br0">1465 25 3968,'-8'-6'1414,"8"5"-1207,-1 0 0,0 0 0,0 1 0,0-1 0,0 0 0,0 1 1,0-1-1,0 1 0,0-1 0,0 1 0,0 0 0,0-1 0,0 1 0,0 0 0,-1 0 0,1 0 0,-2-1 0,-19 1 377,-42-8 0,52 7-144,0 1 0,0 0 0,0 1 0,0 0 0,0 0-1,-20 6 1,13-2 15,-25 1 0,-130 17 812,-3 0-795,145-23-471,-48-5 0,36 1 72,14 2 286,-1 2 0,1 1 0,0 2 0,0 1 0,-36 9 0,53-10-325,-149 31 1575,141-31-1711,-1-1 0,0 0-1,-1-2 1,1-1 0,-32-5-1,48 5-345,0 0 0,0 0 0,1 0-1,-1-1 1,0 0 0,1-1 0,0 1-1,-1-1 1,1 0 0,0 0-1,0 0 1,1-1 0,-1 0 0,1 0-1,0 0 1,0 0 0,0-1 0,-3-5-1,-15-20-3577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0:14.532"/>
    </inkml:context>
    <inkml:brush xml:id="br0">
      <inkml:brushProperty name="width" value="0.1" units="cm"/>
      <inkml:brushProperty name="height" value="0.1" units="cm"/>
      <inkml:brushProperty name="color" value="#66CC00"/>
    </inkml:brush>
  </inkml:definitions>
  <inkml:trace contextRef="#ctx0" brushRef="#br0">1 125 2688,'12'-6'2256,"26"-6"-1122,12-6-573,2 2-1,82-13 1,16 16-170,185 10 1,-183 4-391,161 8 948,-237-9-661,118-14 0,99-5-235,-52 28-58,11-12 291,-87-3-284,19 9-42,128-3 43,-231-3-5,179-1 164,-164 10-194,77 1 16,-26-9-43,143 4 144,161-1 33,-449-1-118,240 0 0,-75 9-3,112 1 16,-267-10-7,379 10 52,-24-16-7,-123-3 53,281-6-83,-160 8 20,-72 4-151,-156 0 147,269 27 1,-325-14-81,89-1 0,-28-3 28,141 24 0,-208-20 13,181 3 10,2 0 96,-125 4-40,140-1 0,-244-16-66,341 14 15,-299-7-17,0-3 1,72-5-1,343 1-60,-210-3 139,-39-3-166,-70 20 66,-96-6 16,103-2 1,444 9 56,-522-13-73,-64-2 140,0 1 0,36 6 0,-59-5-343,-1 0 0,1 1 0,-1 0 0,0 1 0,0 0 0,0 0 0,-1 1 0,1 0 0,-1 0 0,0 1 0,9 8 0,17 15-2428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0:30.527"/>
    </inkml:context>
    <inkml:brush xml:id="br0">
      <inkml:brushProperty name="width" value="0.1" units="cm"/>
      <inkml:brushProperty name="height" value="0.1" units="cm"/>
      <inkml:brushProperty name="color" value="#66CC00"/>
    </inkml:brush>
  </inkml:definitions>
  <inkml:trace contextRef="#ctx0" brushRef="#br0">1 64 3072,'2'2'227,"1"-1"0,0 0 0,0 0 1,0 0-1,0 0 0,0 0 0,0-1 0,0 1 1,4-1-1,-4 0-144,0 1 1,0-1-1,0 1 0,0 0 1,0 0-1,0 0 0,3 1 1,-4 0 50,1-1 1,0 0 0,0 0-1,0 0 1,0-1 0,0 1-1,4 0 1,31 0 1460,-24 0-1273,-1-1-1,1 0 1,-1 0 0,0-2-1,21-4 1,168-39 798,-85 20-720,-95 21-366,0 0 1,1 2-1,-1 1 1,30 1-1,-9 4 3,54 11-1,-35-4-59,-1-2 0,92 1 0,95 4 439,-86-2-139,-60-10-195,29 1 108,50-1-10,-116-4-107,88 8 0,-88 2-170,69 8 466,-100-12-380,0-2 0,1-2 1,-1-1-1,47-8 0,58-1 123,303 10 22,-296-9-108,-56 8-25,6 0 92,107 12 0,-159-6-90,-1-2 0,1-2 1,0-2-1,51-7 0,64-5-82,-49 6 227,-80 4-118,0 2-1,0 0 0,41 6 1,-71-5-33,25 6-339,-24-6 283,0 1 1,0-1-1,0 0 1,0 1-1,0-1 1,0 1-1,0 0 1,-1-1-1,1 1 1,0 0-1,0 0 1,0-1-1,-1 1 1,1 0-1,-1 0 1,1 0-1,-1 0 1,1 0-1,-1 0 1,1 1-1,0 1-413,-1 0 0,0 0 0,0 0 1,0 0-1,-1 0 0,0 6 0,1-9 469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0:44.962"/>
    </inkml:context>
    <inkml:brush xml:id="br0">
      <inkml:brushProperty name="width" value="0.1" units="cm"/>
      <inkml:brushProperty name="height" value="0.1" units="cm"/>
      <inkml:brushProperty name="color" value="#66CC00"/>
    </inkml:brush>
  </inkml:definitions>
  <inkml:trace contextRef="#ctx0" brushRef="#br0">1 63 3072,'0'16'3306,"0"40"-1551,0-55-1692,1 0 0,-1 1 0,0-1 0,1 0 0,-1 0 0,1 0 0,0 0 0,-1 0 0,1 0 0,0 0 0,0-1 0,-1 1 0,1 0 0,0 0 0,0 0 0,0-1 0,0 1 0,0-1 0,0 1 0,0 0 0,0-1 0,0 0 0,2 1 0,27 9 649,30 3-376,63 7 0,-83-16-128,0-1 0,73-5 0,68-26 867,-70 9-774,274-5 358,-229 19-283,196 9 733,-323-1-1035,8 0-26,0-1 0,65-5 1,-45-4 247,1 3 1,100 5 0,-122 0-208,1-1-1,-1-2 1,0-1-1,69-16 1,-22 1-41,1 3 0,158-6 0,-187 18-126,102-18-1,20-2 353,-119 21-186,-1 3 0,0 2 0,100 18 0,-108-12-61,0-2-1,97 1 1,-85-7 162,77 13 1,-121-12-363,1 1 0,0 1 0,-1 1 0,0 0 0,0 1 0,0 1 0,-1 0 0,20 12 0,-33-16-353,1-1 0,-1 1 0,1 0 0,5 7 0,-9-9 423,1-1 1,-1 0-1,0 0 0,0 0 0,1 1 0,-1-1 0,0 0 0,0 0 1,1 1-1,-1-1 0,0 0 0,0 0 0,0 1 0,0-1 0,1 0 1,-1 1-1,0-1 0,0 0 0,0 1 0,0-1 0,0 0 0,0 1 1,0-1-1,0 0 0,0 1 0,0-1 0,0 0 0,0 1 0,0-1 1,0 0-1,0 0 0,-1 1 0,1-1 0,0 1 0,-9-14-3667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2:10.788"/>
    </inkml:context>
    <inkml:brush xml:id="br0">
      <inkml:brushProperty name="width" value="0.1" units="cm"/>
      <inkml:brushProperty name="height" value="0.1" units="cm"/>
      <inkml:brushProperty name="color" value="#66CC00"/>
    </inkml:brush>
  </inkml:definitions>
  <inkml:trace contextRef="#ctx0" brushRef="#br0">0 185 2048,'2'-1'134,"0"-1"1,-1 1-1,1 0 0,0 0 1,0 0-1,0 0 0,0 0 1,0 0-1,0 1 1,1-1-1,-1 1 0,0 0 1,3-1-1,36 1 945,-11 1-487,28-9 256,72-18 0,49-7-230,-148 30-566,215-12 238,71 0 264,62 9 206,-234 7-730,-102-1-33,193-3 67,-162-2-89,88-16-1,-67 5 134,105-5 0,-147 19-98,1 2 0,-1 3 0,83 14 0,335 55 156,-303-58-202,167 6 98,187-35 29,195-32 213,-567 36-424,128-2 27,112 48 139,-136-7 30,-222-25-69,183 20-15,-176-17 27,-1 2 0,0 2 0,55 22 0,-83-28-172,0 1 0,0 0 0,-1 0-1,1 1 1,-1 0 0,9 9 0,-17-14 51,0 0-1,0 0 1,1 1 0,-1-1-1,0 0 1,-1 0 0,1 1-1,0-1 1,0 0 0,0 1-1,-1-1 1,1 1 0,-1-1-1,1 1 1,0 2 0,-2-2-100,1 0 1,-1 0 0,1 0-1,-1 0 1,0 0 0,0-1-1,0 1 1,0 0 0,0 0-1,0-1 1,-1 3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2:12.581"/>
    </inkml:context>
    <inkml:brush xml:id="br0">
      <inkml:brushProperty name="width" value="0.1" units="cm"/>
      <inkml:brushProperty name="height" value="0.1" units="cm"/>
      <inkml:brushProperty name="color" value="#66CC00"/>
    </inkml:brush>
  </inkml:definitions>
  <inkml:trace contextRef="#ctx0" brushRef="#br0">0 209 2560,'1'-2'94,"1"-1"1,-1 1-1,1-1 0,0 1 1,-1 0-1,1 0 1,0 0-1,0 0 0,1 0 1,-1 0-1,0 1 1,0-1-1,1 1 0,3-2 1,-1 1-29,0 1 0,1-1-1,-1 1 1,1 1 0,-1-1 0,11 1 0,2 0 345,-1-1 0,0-1-1,29-6 1,-16 0 99,30-14 1,-38 13-393,0 1 0,1 2 0,36-8 0,251 1 455,-282 13-709,162-16 343,-66 3-302,568-31 885,-295 38-468,-248 7-250,410 28-93,-153 1 186,-148 13 41,-167-24-266,117 9 0,175 10 97,-56-16-12,-244-19-23,161 13 88,155 0-10,-12-17 3,-181 3 5,57-9-156,-2 0 232,204-8-212,-339 11 112,135 13 0,69-13-304,-227-1 443,198 5 501,-292 0-830,-1 0 0,1 1 1,-1 1-1,1-1 0,-1 2 0,15 4 1,-23-7 87,1 0 1,-1 1-1,0-1 0,1 0 1,-1 0-1,1 0 1,-1 0-1,0 1 0,1-1 1,-1 0-1,1 0 1,-1 1-1,0-1 0,0 0 1,1 1-1,-1-1 1,0 0-1,1 1 0,-1-1 1,0 1-1,0-1 1,0 0-1,0 1 0,1-1 1,-1 1-1,0-1 1,0 1-1,0-1 1,0 0-1,0 1 0,0-1 1,0 1-1,0-1 1,0 1-1,0-1 0,0 1 1,0-1-1,0 0 1,-1 1-1,1 0 0,-3 2-315,0-1 0,0 1-1,0-1 1,0 1 0,0-1 0,-4 2-1,7-4 353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2:24.575"/>
    </inkml:context>
    <inkml:brush xml:id="br0">
      <inkml:brushProperty name="width" value="0.1" units="cm"/>
      <inkml:brushProperty name="height" value="0.1" units="cm"/>
      <inkml:brushProperty name="color" value="#66CC00"/>
    </inkml:brush>
  </inkml:definitions>
  <inkml:trace contextRef="#ctx0" brushRef="#br0">1 6 2432,'2'0'249,"0"0"0,0 0 1,0 1-1,0-1 0,0 1 0,0-1 0,-1 1 1,1 0-1,0 0 0,0 0 0,0 0 0,2 2 1,-3-2-151,1 0 1,0 0-1,0 0 1,0 0-1,0 0 1,0 0-1,0 0 1,0-1-1,0 1 1,0-1-1,0 0 1,3 1-1,12-2 502,0-1-1,33-8 1,-30 6-289,32-4 1,-18 7-141,-1 2 0,0 1 1,34 7-1,97 25-154,46 8 112,41-22 643,-130-13-506,265-6 416,-100-5-305,-110 9-858,-117 0-784,-17 8-1610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2:26.414"/>
    </inkml:context>
    <inkml:brush xml:id="br0">
      <inkml:brushProperty name="width" value="0.1" units="cm"/>
      <inkml:brushProperty name="height" value="0.1" units="cm"/>
      <inkml:brushProperty name="color" value="#66CC00"/>
    </inkml:brush>
  </inkml:definitions>
  <inkml:trace contextRef="#ctx0" brushRef="#br0">33 32 1408,'-33'-29'2560,"35"29"-2476,-1 0 0,1-1 0,0 1 0,-1 0 0,1 0 0,-1 1 0,1-1 0,0 0 0,-1 1 0,1-1 0,-1 0 0,1 1 0,-1 0 0,1-1 0,1 2 0,3 1 125,-1-2 0,0 1 0,1-1 1,7 2-1,7 1 190,-10-3-289,0 1 0,0-2 0,1 1 0,-1-1 0,12-2 0,8 1-18,-3 1-24,-2 1-28,0-2 1,0 0-1,30-6 0,-19 1 117,0 2-1,51 0 0,-41 3-145,318 1 516,-150 3-275,82 16 537,-175-8-336,38 4-1050,-147-12 85,0-1 0,18 8 0,19 12-1962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2:31.733"/>
    </inkml:context>
    <inkml:brush xml:id="br0">
      <inkml:brushProperty name="width" value="0.1" units="cm"/>
      <inkml:brushProperty name="height" value="0.1" units="cm"/>
      <inkml:brushProperty name="color" value="#66CC00"/>
    </inkml:brush>
  </inkml:definitions>
  <inkml:trace contextRef="#ctx0" brushRef="#br0">1 173 1280,'7'-9'523,"0"1"0,1 0 1,-1 0-1,2 1 0,-1 0 0,1 0 1,0 1-1,14-7 0,-21 12-431,1 0 1,-1 0-1,1 1 0,-1-1 0,1 0 1,-1 1-1,1 0 0,0-1 0,-1 1 1,1 0-1,-1 0 0,1 1 0,3 0 1,34 12 648,-34-10-647,0-1-1,1 0 1,-1 0-1,1 0 1,-1 0 0,12 0-1,32-4 454,67-10-1,-86 9-345,42 1-1,-44 2-59,47-5 0,336-37 78,-247 39-247,71-4 322,6-16-278,-67 21-13,22-3 32,133-12-7,-242 18-34,152 22 0,-165-14-90,133-1 0,-32 7 339,-133-10-172,55 12-158,-16-1 73,-59-12 171,0 1 0,0 0-1,0 2 1,35 15 0,-56-20-246,0-1 0,1 0 1,-1 1-1,0-1 0,0 1 0,0 0 0,0 0 0,0-1 1,0 1-1,-1 1 0,1-1 0,1 3 0,-2-5-71,-1 1 1,0 0-1,1 0 0,-1 0 0,0 0 0,1 0 0,-1 0 0,0 0 0,0 0 0,0 0 0,0 0 0,0 0 0,0 0 1,0 0-1,0 0 0,0 0 0,0 0 0,-1 0 0,1 0 0,0 0 0,-1 0 0,1 0 0,-1 0 0,1-1 0,-1 1 1,1 0-1,-1 0 0,0 0 0,1-1 0,-1 1 0,0 0 0,0-1 0,0 2 0,-24 9-2917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2:37.589"/>
    </inkml:context>
    <inkml:brush xml:id="br0">
      <inkml:brushProperty name="width" value="0.1" units="cm"/>
      <inkml:brushProperty name="height" value="0.1" units="cm"/>
      <inkml:brushProperty name="color" value="#66CC00"/>
    </inkml:brush>
  </inkml:definitions>
  <inkml:trace contextRef="#ctx0" brushRef="#br0">0 91 2560,'4'-2'268,"0"0"0,0 1-1,0-1 1,-1 1 0,1 0 0,1 0 0,-1 0 0,0 1-1,0-1 1,0 1 0,6 0 0,12-1 230,39-10 348,1 4 0,69 0 0,392 2 621,-482 4-1394,0-2 0,67-12 0,-25 3-57,140-4 0,-71 20-54,-27 0 102,-65-4-71,164 3 228,-1 18-109,-152-12-119,1-3 0,0-3 1,114-10-1,214 4 48,-198 6 35,-200-3-79,12 0 63,0 0-1,17 4 0,-27-4-146,0 1 0,0 0-1,1 1 1,-1-1 0,-1 1-1,1-1 1,0 1 0,0 0 0,-1 1-1,1-1 1,-1 1 0,4 2-1,10 19-2082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4:59.876"/>
    </inkml:context>
    <inkml:brush xml:id="br0">
      <inkml:brushProperty name="width" value="0.1" units="cm"/>
      <inkml:brushProperty name="height" value="0.1" units="cm"/>
      <inkml:brushProperty name="color" value="#66CC00"/>
    </inkml:brush>
  </inkml:definitions>
  <inkml:trace contextRef="#ctx0" brushRef="#br0">222 5 2688,'-2'0'105,"-1"-1"0,1 0 0,-1 0 0,1 1 0,-1-1 0,0 1 0,1 0 0,-1 0 0,0 0 0,0 0 0,1 0 0,-1 1 0,0-1 0,1 1 0,-1 0 0,-4 1 0,2 2-99,0-1-1,0 1 0,0 0 1,0 0-1,-7 8 0,1 0 23,-74 74 2580,80-81-2247,0 0-1,1 1 1,-1-1 0,1 1-1,1 0 1,-1 0 0,-4 13-1,7-19-330,1 1 1,0 0-1,0 0 0,0 0 0,0 0 0,0 0 0,0 0 0,0 0 0,0-1 1,0 1-1,0 0 0,0 0 0,0 0 0,1 0 0,-1 0 0,0 0 0,1-1 1,-1 1-1,0 0 0,1 0 0,-1-1 0,1 1 0,-1 0 0,1 0 0,0-1 1,-1 1-1,1-1 0,0 1 0,-1 0 0,1-1 0,0 0 0,0 1 0,0-1 1,-1 1-1,1-1 0,0 0 0,0 0 0,0 1 0,0-1 0,0 0 0,0 0 0,-1 0 1,1 0-1,1 0 0,2 0 64,1 1 0,-1-1 0,1 0 0,-1-1 0,0 1 1,1-1-1,-1 0 0,5-1 0,71-33 595,34-11-237,-73 33-206,1 3 1,0 1-1,0 3 0,1 1 0,48 0 1,137-4 259,149-14 44,-195 21-109,203 4-296,-140 25-210,-214-22 34,260 14 360,-215-17-285,93 10-10,-101-6-20,65 12 1,-23-2 232,294-6 99,-269-11-351,-71 2 65,78-3 163,-127 0-139,0-1 1,0-1-1,25-9 1,-22 7 26,31-7 0,-47 12-193,0 1 0,0-1 1,1 1-1,-1 0 0,0-1 1,0 1-1,0 0 0,1 0 1,-1 1-1,0-1 0,0 0 1,0 1-1,0-1 0,0 1 1,0 0-1,0 0 0,0 0 1,0 0-1,0 0 0,0 0 1,0 0-1,0 1 0,-1-1 1,1 1-1,-1-1 0,1 1 1,-1-1-1,1 1 0,-1 0 1,0 0-1,0 0 0,0 0 1,0 0-1,1 3 0,5 15-1218,16 34-6056,-20-43 3298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1:10.505"/>
    </inkml:context>
    <inkml:brush xml:id="br0">
      <inkml:brushProperty name="width" value="0.1" units="cm"/>
      <inkml:brushProperty name="height" value="0.1" units="cm"/>
      <inkml:brushProperty name="color" value="#FFFC18"/>
    </inkml:brush>
  </inkml:definitions>
  <inkml:trace contextRef="#ctx0" brushRef="#br0">1421 150 4608,'-16'13'772,"6"-5"-228,-1 1 1,-15 8-1,16-13-354,1-1 0,-1 1 0,1-1 0,-1-1 0,0 0 0,0-1 0,0 0 0,-16 0 0,-7-2 1184,-40-7-1,65 6-1185,-32-3 518,-14-1-139,-1-3 1,2-3 0,-58-19-1,70 16-290,-63-22 790,84 32-788,1 1 0,-1 0-1,-31-1 1,-137 12 971,122-2-1233,-72-4 1,128-2-496,1 0-1,0 0 1,-1-1 0,1-1-1,0 1 1,0-1 0,0-1-1,1 0 1,-1 0 0,1-1-1,0 0 1,-13-10 0,-30-21-3458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5:05.950"/>
    </inkml:context>
    <inkml:brush xml:id="br0">
      <inkml:brushProperty name="width" value="0.1" units="cm"/>
      <inkml:brushProperty name="height" value="0.1" units="cm"/>
      <inkml:brushProperty name="color" value="#66CC00"/>
    </inkml:brush>
  </inkml:definitions>
  <inkml:trace contextRef="#ctx0" brushRef="#br0">0 213 2816,'5'-3'279,"0"0"0,0 1 0,0-1 0,0 1 0,1 0 1,10-2-1,2-1 199,133-39 871,-7-17-408,-1-1 139,-124 57-985,-1 0-1,1 1 0,0 0 1,0 2-1,0 0 0,34 2 0,116 20 181,-126-13-330,366 30 1395,-402-36-1325,43 3 71,-24-1-25,45-1 0,82-13 41,-56 3-105,186 8 0,-29 14 179,-174-8-227,190 21 65,147 26 215,-341-47-79,-13-1 183,119 23 0,-172-25-382,-1 0 0,1 0 0,8 5 0,-15-7-145,-1 1 1,1-1-1,-1 1 1,1-1-1,-1 1 0,0 0 1,0 0-1,0 0 0,0 0 1,0 1-1,0-1 1,0 0-1,1 4 0,-3-5 45,1-1 1,-1 1-1,0-1 0,0 1 0,1-1 0,-1 1 0,0-1 0,0 1 0,0-1 0,0 1 0,1 0 1,-1-1-1,0 1 0,0-1 0,0 1 0,0 0 0,0-1 0,-1 1 0,1-1 0,0 1 0,0-1 1,0 1-1,0 0 0,-1 0 0,0-1-90,0-1 0,0 1 0,0 0 0,0-1 1,1 1-1,-1-1 0,0 1 0,0-1 0,0 0 0,1 1 0,-1-1 1,0 0-1,0-1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5:11.022"/>
    </inkml:context>
    <inkml:brush xml:id="br0">
      <inkml:brushProperty name="width" value="0.1" units="cm"/>
      <inkml:brushProperty name="height" value="0.1" units="cm"/>
      <inkml:brushProperty name="color" value="#66CC00"/>
    </inkml:brush>
  </inkml:definitions>
  <inkml:trace contextRef="#ctx0" brushRef="#br0">5 457 3456,'-2'-13'358,"1"11"-314,1 0 0,-1 0 0,1 0 0,0 0 0,-1 1 0,1-1 0,0 0 0,0 0 0,0 0 0,0 0 0,1 0 0,-1 0 0,0 0 0,1 1 0,-1-1 0,1 0 0,0 0 0,0 1 0,-1-1 0,1 0-1,0 1 1,0-1 0,1 0 0,-1 1 0,0 0 0,0-1 0,3-1 0,13-10 151,-10 6-53,1 1 0,0 0 0,16-9 0,-13 9-105,19-7 476,-2-1 1,0-2-1,42-31 0,-48 29-345,12-10 427,0 2 0,54-31-1,-51 38-405,0 2 0,1 2 0,1 1 0,0 2 1,1 2-1,0 2 0,0 1 0,76-2 0,20 5-83,79-1 97,-152 5-190,-1 4 1,1 2-1,74 17 0,-99-16 72,0-1-1,44 1 1,79-7-29,-81-1-8,237 7 378,-97-22 129,-76 3-491,94 13 68,3 18-32,-176-13-71,-20 0 299,43 9-1,-67-9-587,-1 0 0,0 2 0,0 0 0,25 14 0,11 12-2236,-20-10-901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5:12.608"/>
    </inkml:context>
    <inkml:brush xml:id="br0">
      <inkml:brushProperty name="width" value="0.1" units="cm"/>
      <inkml:brushProperty name="height" value="0.1" units="cm"/>
      <inkml:brushProperty name="color" value="#66CC00"/>
    </inkml:brush>
  </inkml:definitions>
  <inkml:trace contextRef="#ctx0" brushRef="#br0">1 372 3712,'1'-5'179,"-1"2"-105,1 0-1,-1 0 1,1 0-1,-1 1 1,1-1-1,0 0 1,0 0-1,0 1 1,0-1-1,1 1 1,-1-1-1,1 1 1,0 0-1,-1-1 1,1 1-1,0 0 1,0 0-1,1 0 1,-1 1-1,3-3 0,3 0 67,1-1-1,0 1 0,0 1 0,1 0 1,-1 0-1,1 1 0,13-2 0,72 0-48,-67 4 117,54-7 1,75-30 1075,4-1-371,123 0-204,-55 9-506,25 2-39,-33 4 40,-164 15-136,329-30 259,227 18 430,-446 22-596,31-1 67,-41-9-12,90-3 148,-181 11-347,114 16 0,-163-13-294,0 1 1,0 1 0,21 8-1,16 11-3812,-43-19 2644,4-2-2075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5:15.482"/>
    </inkml:context>
    <inkml:brush xml:id="br0">
      <inkml:brushProperty name="width" value="0.1" units="cm"/>
      <inkml:brushProperty name="height" value="0.1" units="cm"/>
      <inkml:brushProperty name="color" value="#66CC00"/>
    </inkml:brush>
  </inkml:definitions>
  <inkml:trace contextRef="#ctx0" brushRef="#br0">3503 1615 3200,'0'-1'143,"-1"0"0,1 0 0,-1 0 0,1 0 0,0-1 0,-1 1 0,1 0 0,0 0 0,0 0 1,0 0-1,0 0 0,0-1 0,0 1 0,0 0 0,0 0 0,0 0 0,1 0 0,0-2 0,12-22 823,-11 22-890,0 0-1,0 0 0,-1 0 0,1 0 1,-1-1-1,0 1 0,1 0 1,-1-1-1,0-6 0,0 2 95,-1-2 30,0 1-1,0-1 1,-1 1-1,0-1 1,0 1-1,-1 0 1,-1 0-1,1 0 1,-5-9-1,-5-8 203,6 16-263,1-1 0,0 1 0,1-1 0,0 0 0,0 0 1,1 0-1,1-1 0,-2-19 0,8-54 227,3 1 0,31-139 0,-23 125-171,-9 51-38,-4 22-56,-1-1 0,-2-25 0,0 4-110,-1 22 70,-1 1 0,-1-1 1,-1 1-1,-1 0 0,-13-32 1,13 42-61,0-1-1,0 1 1,-2 0 0,1 1 0,-2-1 0,0 2 0,-1-1 0,0 1 0,-12-11 0,12 14-2,1 1-1,-1 0 1,-1 1 0,0 0 0,0 1 0,0 0-1,-1 1 1,1 0 0,-1 1 0,0 0-1,-23-4 1,-34 0-60,-109 3 0,132 3 61,-89-17 0,13 0 0,-142 12 90,86 4-47,134-1-78,1-2 1,-54-15-1,27 5 16,-12 1 89,1 2-1,-140-2 0,195 15-70,-14 1-68,1-2 0,-56-9 0,37 0 63,-107-5-1,126 15 8,0 1-1,-1 2 1,-65 14 0,77-9 1,0 1 0,0 1 0,1 1 0,0 2 0,-33 21 0,-116 90 21,57-36-10,-160 124-259,262-199 242,1 2 0,1 0 1,0 1-1,1 0 0,1 1 0,0 1 0,1 0 0,2 0 0,-1 1 0,2 1 0,1 0 0,0 0 0,2 0 1,-6 28-1,4-6-5,2 0 0,-1 63 0,7-81 1,1-1-1,1 0 1,2 0-1,0 0 1,1-1 0,10 29-1,-9-39 7,-1-1 0,1 0 0,1-1-1,0 0 1,0 0 0,1 0 0,0-1 0,1 0-1,0 0 1,0-1 0,14 9 0,15 8-2,71 35 1,-63-36 42,95 64-69,-105-63 58,2-1 1,0-2-1,1-1 0,43 15 1,30 0-24,1-5 0,151 21 1,-193-44 42,0-3 1,101-6-1,141-27-77,-303 27 41,139-18-90,54-6 44,-132 19 66,229-27 170,-247 23-168,0-3 1,0-1-1,-1-4 0,67-31 0,-45 17 67,1 3 1,88-21-1,-132 42-125,-5 1 69,43-6 0,-62 13-41,1-1 0,-1 1 0,1 0 1,-1 1-1,0-1 0,1 1 0,-1 1 0,1 0 1,-1 0-1,10 4 0,-14-4-57,-1-1-1,0 1 1,0-1 0,0 1-1,0 0 1,0 0 0,0-1-1,0 1 1,-1 1 0,1-1-1,-1 0 1,1 0 0,-1 1 0,0-1-1,0 0 1,0 1 0,0-1-1,0 1 1,-1 0 0,1-1-1,-1 1 1,0-1 0,0 1-1,0 0 1,0 3 0,0-2-229,-1 1 1,1-1-1,-1 1 1,0-1-1,0 1 1,0-1-1,-1 1 0,0-1 1,0 0-1,0 0 1,0 0-1,-1 0 1,-3 5-1,-1-3-359,1 0 0,-1-1 0,0 0 0,-11 5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5:21.112"/>
    </inkml:context>
    <inkml:brush xml:id="br0">
      <inkml:brushProperty name="width" value="0.1" units="cm"/>
      <inkml:brushProperty name="height" value="0.1" units="cm"/>
      <inkml:brushProperty name="color" value="#66CC00"/>
    </inkml:brush>
  </inkml:definitions>
  <inkml:trace contextRef="#ctx0" brushRef="#br0">8678 1349 2304,'-6'-6'409,"5"5"-337,0 0-1,0 0 1,0 0 0,0 0-1,0 0 1,-1 0-1,1 0 1,0 0 0,0 0-1,-1 1 1,1-1 0,-1 0-1,1 1 1,-1-1 0,1 1-1,-1 0 1,1-1 0,-1 1-1,1 0 1,-1 0 0,1 0-1,-1 0 1,0 0 0,1 0-1,-3 1 1,-1 1 90,-1 0-1,1-1 1,-1 0 0,1 0-1,-1 0 1,1-1 0,-1 0-1,1 0 1,-1 0 0,0 0-1,1-1 1,-1 0 0,1-1-1,-1 1 1,1-1 0,0 0-1,0 0 1,-9-5 0,-2-3 4,-2 1 0,1 0 0,-1 1-1,0 1 1,0 1 0,-1 1 0,0 0 0,-28-2 0,-174 7-138,87 4 259,114-3-182,-40 7 1,39-4-41,-41 1 0,61-5-57,-41 1 39,-77-11-1,35-5-6,-122-16 224,-58 29 39,138 3-430,12-1 127,-144 18 0,128-1 88,-167 1 0,239-18 4,-148-5 83,119 5-106,36-6-10,-81-22 0,115 25-49,1 0 1,-17 0-1,-11-2-9,29 2-24,-15-2 79,-53-1 1,-19-3-174,-3 6 108,-82 3 23,60 2 49,71-3 152,0-2 236,-92-16 1,-5 0-38,137 16-401,0 0 0,0 0 0,0-1 0,1-1 0,-19-9 0,13 6 37,-32-9 237,33 11-239,-33-14 1,43 15-24,-1 1-1,0 1 1,0-1 0,-1 2 0,1 0-1,-12-1 1,-71 0-232,30 3 44,-15-2 416,-140 15 0,116 5-402,66-11 156,-1-1 0,-52 2 0,-38 0 134,39-1-212,-64 11 27,90-8 56,-45 12 23,16-2-97,-210 16 313,105-6-307,107-14 21,62-10 33,0 2 1,-31 12 0,29-9 3,-53 11 0,58-17 21,0-2 0,-31 0 0,-79 6 9,104-7-30,-50 8-1,49-5-8,-51 2 1,41-7 3,16 1-3,1-1-1,-1-1 0,1-1 0,-1-1 1,-26-7-1,12 0-10,0 3 0,-1 1 0,0 2 0,-68 2 0,37-1-8,45 1 1,-1 1 0,-38 3 1,44 1-5,-123 9 125,-13-24 19,78 3-77,54 7-4,0-2 1,0-1-1,0 0 1,1-2-1,-29-12 1,48 16-19,0 0 0,0-1-1,0 0 1,1 0 0,-1 0 0,1 0 0,0-1-1,0 0 1,-7-9 0,-1-4-22,-17-33 1,21 35 0,0-1 22,1-1 1,1 1-1,-10-37 1,-5-57 136,9 42-112,7 28-59,2-1 0,2 0 1,4-50-1,-1 19 4,-1 61-12,4-94 40,-3 92-17,2 0-1,0 0 1,0 0 0,1 1-1,9-20 1,-8 22-18,1-3 36,0 1 1,0 1-1,1-1 0,1 1 0,0 0 0,17-18 0,-11 15-49,1 1 0,1 0 0,0 1 0,1 1 0,0 0 0,33-15 0,30-4 20,1 5-1,99-20 1,-143 39 53,1 2 0,51-2-1,76 8 51,-154 0-96,137 7-72,77 1 239,260-4-274,-168-2 161,-31-1-28,-248-1-25,261 3-51,170-4-4,-101 2 46,-90-3 16,-187 4 7,85 1 28,325 7 20,-406-2 14,168-8 0,-132-4-133,145 14 0,100-7 94,-109-6-13,-164 7-47,-38-1 43,82-5 0,-92-3 17,198-10-119,37 23 139,-205-7 86,121-12 0,3 0-273,-153 10 142,95 14 0,-96-7 48,-1-2 0,1-3 0,86-7 0,-56-1-85,1 4 0,-1 4-1,95 13 1,10 3 54,-99-12 3,-48-2-16,0 1-1,-1 2 1,1 3-1,-2 0 1,65 27 0,-91-30-29,-1 0 1,0 0 0,0 1-1,-1 1 1,0 0 0,-1 1-1,0 0 1,0 1 0,-1 1-1,-1 0 1,0 0 0,0 1-1,-1 0 1,-1 0 0,0 1 0,6 16-1,-7-12 11,0 0-1,-1 1 1,-1 0-1,-1-1 1,3 33 0,-6-37-10,-1 0 1,-1 0 0,0 0 0,-1 0-1,0 0 1,-1 0 0,-1-1 0,-7 21-1,-119 315-202,112-301 217,-27 52 0,34-78-18,-2 0 0,0-1 0,-2-1 1,-21 25-1,18-29 72,0 0 0,-1 0 0,-33 20 0,17-13 167,11-10-680,0 0 0,-1-2 0,0 0 0,-1-2 0,-27 6 1,9-2-1150,-47 16-1879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5:44.874"/>
    </inkml:context>
    <inkml:brush xml:id="br0">
      <inkml:brushProperty name="width" value="0.1" units="cm"/>
      <inkml:brushProperty name="height" value="0.1" units="cm"/>
      <inkml:brushProperty name="color" value="#66CC00"/>
    </inkml:brush>
  </inkml:definitions>
  <inkml:trace contextRef="#ctx0" brushRef="#br0">0 62 1920,'0'3'264,"1"1"0,-1 0 0,0-1 0,1 1 1,-1-1-1,1 0 0,0 1 0,1-1 0,-1 1 0,0-1 0,4 5 0,-4-7-190,0 0 0,0 0 0,-1 0-1,1 0 1,0 0 0,1 0-1,-1-1 1,0 1 0,0 0-1,0-1 1,0 1 0,0-1 0,1 1-1,-1-1 1,0 1 0,1-1-1,-1 0 1,0 0 0,0 0 0,1 0-1,-1 0 1,0 0 0,1 0-1,-1 0 1,0 0 0,1-1-1,-1 1 1,0 0 0,0-1 0,1 1-1,-1-1 1,0 1 0,0-1-1,2-1 1,114-57 1844,-93 49-1660,1 1 0,0 1-1,26-5 1,-9 7-88,1 1 0,-1 2-1,1 3 1,45 4-1,-46 0-16,31 2 164,-57-6-234,5 0 101,0-1 0,29-4-1,-16 1-149,0 1-1,1 2 0,56 5 1,-66-1 11,1 2 0,42 13 0,12 3 1,-61-17-38,0 1 1,-1 0-1,0 2 0,0 0 0,0 1 1,-1 1-1,-1 0 0,20 15 1,55 34-103,-77-51 157,0 0 0,0-1-1,0-1 1,1-1 0,18 4-1,17-1-22,1-3-1,59-3 0,12 1 35,161 0-170,-149-3 75,167 9 138,-248-7-86,84-9 1,49-19 266,-74 9 3,-49 9-165,1 3 1,99 2 0,-149 5-246,1 1 0,-1 0 0,1 1 0,16 6 0,-23-6-339,0 0 1,-1 0 0,0 1 0,1 0-1,-1 0 1,0 1 0,-1 0-1,1 0 1,5 6 0,-10-9 95,0 0 0,0 0 0,-1 1 0,1-1 0,-1 0 0,1 1 0,-1-1 0,0 0 0,0 1 0,1 4 0,-2-4 77,0-1 0,0 0 0,0 0 0,0 0 0,0 0-1,-1 0 1,1 0 0,-1 0 0,0 0 0,1 0 0,-3 2 0,3-4 264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6:15.876"/>
    </inkml:context>
    <inkml:brush xml:id="br0">
      <inkml:brushProperty name="width" value="0.1" units="cm"/>
      <inkml:brushProperty name="height" value="0.1" units="cm"/>
      <inkml:brushProperty name="color" value="#66CC00"/>
    </inkml:brush>
  </inkml:definitions>
  <inkml:trace contextRef="#ctx0" brushRef="#br0">10 39 2816,'-1'-1'87,"0"1"0,1-1 1,-1 1-1,0-1 0,1 0 1,-1 1-1,1-1 0,-1 0 1,1 0-1,-1 1 0,1-1 0,-1 0 1,1 0-1,0 0 0,-1 1 1,1-1-1,0 0 0,0 0 0,0 0 1,0 0-1,0 0 0,0 0 1,0 1-1,0-1 0,0 0 1,0 0-1,0 0 0,0 0 0,1 0 1,-1 0-1,0 1 0,1-1 1,-1 0-1,0 0 0,1 1 0,-1-1 1,6-8 3695,-5 11-3703,1-1 0,0 1 0,-1 0 0,1-1 0,0 1 0,0-1 0,0 1 0,0-1 0,0 0 0,0 0 0,0 0 0,3 1 0,141 51 1728,-107-41-1657,-1-2 0,1-2 1,51 4-1,-12-1 44,-43-7-160,-1-2 0,37-2 0,-26-1 57,48-2-25,57 2 218,37 22 213,-104-10-345,-51-7-184,158 12 382,-68-15-52,140-3-327,-199-2 16,0-2 0,68-16 0,-1-6 38,0 6 1,2 6 0,157 0-1,-183 16 97,298 9-155,-136 9 147,223 22-193,47-6 7,-327-25 20,12 2 231,389 15-275,-38 12 154,-330-17-59,37 2 0,342-8 821,-85-44-43,-110 4-756,-246 32-2459,-90 2-459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6:30.937"/>
    </inkml:context>
    <inkml:brush xml:id="br0">
      <inkml:brushProperty name="width" value="0.1" units="cm"/>
      <inkml:brushProperty name="height" value="0.1" units="cm"/>
      <inkml:brushProperty name="color" value="#E71224"/>
    </inkml:brush>
  </inkml:definitions>
  <inkml:trace contextRef="#ctx0" brushRef="#br0">7 0 2176,'-6'0'4450,"6"6"-3860,0 9 162,0 46-656,0-58-112,0-3 46,0 1 1,0-1-1,0 0 0,0 0 0,0 0 0,0 0 1,0 1-1,-1-1 0,1 0 0,0 0 0,0 0 1,0 0-1,0 1 0,0-1 0,0 0 0,0 0 1,0 0-1,0 1 0,0-1 0,0 0 0,0 0 1,0 0-1,0 0 0,0 1 0,1-1 0,-1 0 1,0 0-1,0 0 0,0 0 0,0 1 0,0-1 1,0 0-1,0 0 0,0 0 0,1 0 0,-1 0 1,0 1-1,0-1 0,0 0 0,0 0 0,1 0 1,-1 0-1,0 0 0,0 0 0,0 0 0,0 0 1,1 0-1,-1 0 0,13 5 132,-6 1-316,-6-6-54,0 1-1,-1 0 0,1-1 1,0 1-1,0 0 0,0-1 1,0 1-1,0-1 0,0 1 1,0-1-1,0 1 0,0-1 1,0 0-1,0 0 0,0 1 1,1-1-1,7 0-1620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6:32.398"/>
    </inkml:context>
    <inkml:brush xml:id="br0">
      <inkml:brushProperty name="width" value="0.1" units="cm"/>
      <inkml:brushProperty name="height" value="0.1" units="cm"/>
      <inkml:brushProperty name="color" value="#E71224"/>
    </inkml:brush>
  </inkml:definitions>
  <inkml:trace contextRef="#ctx0" brushRef="#br0">6 199 2048,'-5'-7'786,"4"6"-588,1 4 359,2-5-383,-1 1 0,1 0-1,-1-1 1,0 1 0,0-1-1,1 1 1,-1-1 0,0 0-1,0 1 1,-1-1 0,2-2-1,0 1 143,5-11 677,-4 10-847,-1 1 1,1-1-1,-1 0 0,0 0 1,-1 0-1,1-1 0,-1 1 1,0 0-1,0-1 0,1-6 1,-1 10-122,-1-1 1,1 1-1,0-1 1,0 1-1,0 0 1,0-1 0,0 1-1,0 0 1,3-2-1,1-3 333,0 0-88,-5 5-254,1 1 0,-1 0 0,1-1 0,-1 1 0,1-1 0,-1 1 1,0-1-1,0 1 0,1-1 0,-1 0 0,0 1 0,0-1 0,1 1 1,-1-1-1,0 0 0,0 1 0,0-2 0,1 1 55,-1 0-1,1 0 1,-1 0-1,1 0 0,0 0 1,-1 0-1,1 0 1,0 1-1,0-1 1,0 0-1,0 0 1,0 1-1,0-1 1,0 0-1,0 1 1,0-1-1,0 1 1,0 0-1,0-1 1,0 1-1,0 0 1,2-1-1,110 1 5,-98-1 44,1 0-1,25-7 1,-25 5-72,-1 0-1,28-1 1,221 4 278,-233-1-322,49-10 0,-50 6-3,51-1 0,27 3-1,-52 0 55,103 9-1,171 7 99,-178-11 80,78 21-14,-146-12-201,93 1-1,286 3 53,-175-8-146,-4 0-16,-191-1 655,174-12 1,-130-13-112,63-4 415,-196 22-879,10 1 17,-1-1 1,23 3-1,-31-1-119,-1 0 1,0 0-1,-1 0 0,1 0 1,0 0-1,0 1 0,0 0 1,-1 0-1,1 0 0,-1 0 1,0 0-1,1 1 1,3 4-1,-4-4-132,0 0 0,-1 0 0,0 0 0,1 0-1,-1 1 1,-1-1 0,1 1 0,2 5 0,-4-7 13,0 0 0,1 0 0,-1 0 0,0-1 0,0 1 0,-1 0 0,1 0 0,0 0 0,-1-1 1,1 1-1,-1 0 0,1 0 0,-1-1 0,-1 2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6:38.367"/>
    </inkml:context>
    <inkml:brush xml:id="br0">
      <inkml:brushProperty name="width" value="0.1" units="cm"/>
      <inkml:brushProperty name="height" value="0.1" units="cm"/>
      <inkml:brushProperty name="color" value="#E71224"/>
    </inkml:brush>
  </inkml:definitions>
  <inkml:trace contextRef="#ctx0" brushRef="#br0">3 28 2816,'0'-1'106,"-1"1"0,1-1 0,0 1 0,-1-1 0,1 1 0,0-1 0,0 0 0,0 1 1,-1-1-1,1 1 0,0-1 0,0 1 0,0-1 0,0 0 0,0 1 0,0-1 0,0 1 0,0-1 0,1 1 0,-1-1 0,0 0 0,0 1 1,1-1-1,0-9 2302,11 6-1181,-4 5-1160,0 1-1,0-1 1,0 1-1,0 1 0,-1-1 1,1 2-1,7 3 1,11 4 238,7 0-39,0-1 0,0-1-1,0-2 1,51 4-1,54 5 126,130 7 173,259 9-15,-247-6-411,78 11 583,-339-34-720,54 10 164,133 5 0,737-64 485,-726 25-750,203-8 152,-182 36-10,2 0 23,320 14 81,-295-7-79,-247-14-55,442 39 200,-367-20-210,-81-15-323,-1-1-1,0 2 1,0-1 0,0 2 0,17 10 0,-20-9-849,1 0 0,10 12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2:30.317"/>
    </inkml:context>
    <inkml:brush xml:id="br0">
      <inkml:brushProperty name="width" value="0.1" units="cm"/>
      <inkml:brushProperty name="height" value="0.1" units="cm"/>
      <inkml:brushProperty name="color" value="#FFFC18"/>
    </inkml:brush>
  </inkml:definitions>
  <inkml:trace contextRef="#ctx0" brushRef="#br0">4695 1469 6912,'-9'3'1384,"9"-3"-1313,-1 1 0,1-1-1,0 0 1,-1 0 0,1 1 0,0-1 0,-1 0 0,1 0 0,0 0 0,-1 1 0,1-1 0,-1 0 0,1 0 0,-1 0-1,1 0 1,0 0 0,-1 0 0,1 0 0,-1 0 0,1 0 0,-1 0 0,1 0 0,0 0 0,-1 0 0,1 0 0,-1 0-1,1-1 1,0 1 0,-1 0 0,1 0 0,-1-1 0,1-2 164,-1 0 0,1-1 0,-1 1 0,0 0-1,0 0 1,0 0 0,0 0 0,-1 0 0,-1-4 0,1 4 5,1 0-1,-1 0 1,1 0 0,0-1 0,0 1-1,0 0 1,0-1 0,1 1 0,-1-5 0,1 4-60,-1-41 825,2-1 1,2 1-1,16-79 1,-5 69-806,-4 22-13,-1-1 0,-2 0 1,-1 0-1,0-44 0,-15-53 789,-2-4-485,1-13-406,-1-5 416,11 127-431,0-8-5,-6-53-1,5 76-23,-1 1 1,-1 0-1,1-1 1,-2 1-1,0 1 1,0-1-1,0 0 1,-1 1-1,-9-13 1,11 19-36,0 0 1,0 0-1,0 1 1,0-1-1,-1 1 1,1-1-1,-1 1 1,1 0-1,-1 1 1,0-1-1,0 1 1,0-1-1,0 1 1,0 0-1,0 1 1,-4-1-1,-12-1 4,1 1-1,-24 2 0,12 0-35,-119-2 114,-165 3 192,94 13-459,-28 1-16,-133 3 223,-104 1-29,-276-43 44,232-16-38,478 35 192,-44-6-216,-177 5 1,168 10 132,-81 9-191,150-9 27,-93 18 306,111-19-312,1 1 0,1 1 1,-1 1-1,1 0 1,-22 14-1,29-15 47,0 1 0,0 1 0,0 0-1,1 0 1,0 1 0,1 0 0,0 0 0,1 1-1,-1-1 1,2 2 0,-7 12 0,-3 16-11,-19 72 0,23-72 37,-53 174-6,-17 65-38,59-188 72,-11 105 1,32-186-47,-4 52 40,5-56-48,0 0 0,0 1 0,1-1 0,0 0 0,0 0 0,0 0 0,1 1 0,4 8 0,-3-8 16,0-1 0,0 1 0,1-1 0,0 0 0,0 1 0,1-2-1,0 1 1,-1-1 0,1 1 0,1-1 0,-1-1 0,1 1 0,-1-1 0,1 0 0,0 0 0,0 0 0,0-1 0,1 0 0,8 2 0,-8-3 8,35 10-33,1-2 1,0-1 0,65 2 0,90-19 17,182-21 640,116-7-752,-416 33-152,154 12-1,-36 2 362,-151-10 50,393 18-294,124 17 649,-420-39-246,274-42 0,-348 35-208,0 2 0,0 4 0,139 7 0,-197-1-76,167 9 195,-128-9-1490,78-10 0,-90 3-1039,-2-3 1,1-1-1,-1-2 0,-1-1 0,40-21 1,8-5-2615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9:13.171"/>
    </inkml:context>
    <inkml:brush xml:id="br0">
      <inkml:brushProperty name="width" value="0.1" units="cm"/>
      <inkml:brushProperty name="height" value="0.1" units="cm"/>
      <inkml:brushProperty name="color" value="#E71224"/>
    </inkml:brush>
  </inkml:definitions>
  <inkml:trace contextRef="#ctx0" brushRef="#br0">0 272 2816,'2'-5'133,"-1"2"-75,0 1 1,0 0 0,-1 0-1,1-1 1,1 1 0,-1 0-1,0 0 1,0 0 0,1 0 0,-1 0-1,1 1 1,0-1 0,0 0-1,-1 1 1,1-1 0,0 1-1,0 0 1,0-1 0,1 1-1,-1 0 1,3-1 0,31-10 987,-9 2-644,50-11 0,291-19 1481,-343 38-1835,217-29 834,-55 4-527,293-16 435,-115 21-10,-180 15-344,399 2 76,-242 4-488,-124-2 58,75 1 183,250 3 68,89 0-154,-48 0 212,146 1-500,125 4 186,-112 0 197,-529-7-94,16 0 24,170 1 157,-173 2-293,198 7-157,-414-8 1,5 0-271,-1 0 0,1 0-1,0 2 1,-1 0 0,0 1-1,20 7 1,-32-9-47,0 0-1,0 0 1,0 0-1,0 0 1,0 1-1,-1-1 1,5 6-1,-7-8 406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9:14.234"/>
    </inkml:context>
    <inkml:brush xml:id="br0">
      <inkml:brushProperty name="width" value="0.1" units="cm"/>
      <inkml:brushProperty name="height" value="0.1" units="cm"/>
      <inkml:brushProperty name="color" value="#E71224"/>
    </inkml:brush>
  </inkml:definitions>
  <inkml:trace contextRef="#ctx0" brushRef="#br0">1 18 4480,'2'-2'149,"1"0"0,-1 1 0,1-1 0,-1 0 1,1 1-1,0 0 0,0 0 0,-1-1 0,1 2 0,0-1 1,0 0-1,0 0 0,0 1 0,5 0 0,-2 0-55,0 0 1,0 1-1,-1 0 0,1 0 0,-1 0 1,1 1-1,6 3 0,4 2-49,0 2 1,0 0 0,27 22-1,-1 1 3,102 74 168,-123-94-115,0 0 0,1-1 0,1-1 0,-1-1 0,36 8-1,49 5 422,0-5-1,125 4 1,220-24 36,58-52-110,-232 20-64,-61 9-77,284-25 170,-302 38-378,212-12-134,-100 4-4,16 0 41,-236 19-5,290-12 144,-32 5-151,-38 3 10,271-10 10,-306 1 146,-17 1 168,226 5 55,3 22-153,-233 0 49,105 8 98,-289-13-313,0 3 0,-1 4 0,70 23 1,-121-31-384,1 1 0,-1 0 0,0 1 0,-1 1 0,0 1 0,0 1 0,-1 0 0,-1 1 0,0 1 1,15 17-1,23 35-2717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0:59:22.370"/>
    </inkml:context>
    <inkml:brush xml:id="br0">
      <inkml:brushProperty name="width" value="0.1" units="cm"/>
      <inkml:brushProperty name="height" value="0.1" units="cm"/>
      <inkml:brushProperty name="color" value="#E71224"/>
    </inkml:brush>
  </inkml:definitions>
  <inkml:trace contextRef="#ctx0" brushRef="#br0">3393 302 3072,'1'-2'78,"0"-1"0,0 1-1,0 0 1,0 1 0,0-1 0,0 0 0,1 0-1,-1 0 1,1 1 0,0-1 0,-1 1 0,1-1-1,0 1 1,0 0 0,0 0 0,3-2 0,-2 1-30,117-71-3037,3 11 7439,-118 60-4074,-3 1-107,1 0 0,-1-1 1,1 2-1,-1-1 0,1 0 1,4-1-1,-17 17 862,7-14-946,0 1 0,1-1 0,-1 0 1,0 1-1,0-1 0,1 0 0,-1-1 1,0 1-1,0-1 0,0 1 0,-5-1 1,-41-1 1262,24 0-1199,-251 1 1612,152-9-1285,14 8-4,-244 11-477,31 1-49,122-8 20,-269-12-104,347 0 60,-83-1-140,-431 0 182,355 0 69,226 7-4,14 1 169,-64-12 1,85 11-245,-27-2 0,-12 0-45,52 4 60,1 0 0,0 0 0,0 1 0,-1 0 0,-7 1 0,13-1-51,-1 1 0,1-1 0,0 1 0,-1-1 0,1 1 0,0 0 0,0 0 1,-1 0-1,1 0 0,0 1 0,0-1 0,0 0 0,0 1 0,1-1 0,-1 1 0,0 0 0,1 0 0,-3 2 0,0 2-71,0 1 96,0-1 1,0 1 0,0 0-1,1 0 1,0 0-1,0 0 1,1 1-1,0-1 1,0 1 0,1-1-1,-1 12 1,2 43-60,11 67 0,-2-57 120,19 114 165,-10-95-198,-11-46 54,18 54-1,-13-58-51,-2 0 0,7 64 0,-3 85-18,-13-178-41,1 17 27,-2 0 1,0 0-1,-2 0 0,-1-1 1,-1 1-1,-1 0 0,-15 43 1,13-53-67,0 0 0,-5 31 1,11-46 30,0 1 0,1 0 0,-1 0 1,1 0-1,0-1 0,0 1 0,1 0 1,0 0-1,0 0 0,0-1 0,0 1 1,0 0-1,1-1 0,0 1 0,0-1 0,4 6 1,-1-3 13,1-1 1,-1 1 0,1-1 0,1 0-1,-1-1 1,1 1 0,0-1 0,0-1-1,1 1 1,0-1 0,-1-1 0,1 1-1,0-1 1,1-1 0,-1 0 0,0 0-1,17 2 1,-9-4-60,-1-1 0,1 0 0,-1-1 0,1 0 0,27-9 0,4 0-52,238-27 119,-155 23-14,-36 4-27,426-37-182,-289 41 152,225-3 129,-125 19-134,-104-23 134,-108 4-65,104-13-233,-130 12 269,-3-5-151,-13 2 481,-43 11 200,-34 2-573,0-1-1,0 1 1,0 0 0,0-1-1,0 1 1,1 0-1,-1 0 1,0-1 0,1 1-1,-1 0 1,2-2 0,-2 1 25,7-10-20,1 1 1,16-20-1,-22 28-28,0 0 0,0 0 0,0 0 0,-1 0 0,1-1-1,-1 1 1,1 0 0,-1-1 0,0 1 0,-1-1 0,1 0-1,0-4 1,-1-48 103,-1 30-15,1-434 545,11 309-483,0 0 54,-11 104-169,0-31 134,-11-100 0,4 103-368,3-86 0,4 159 144,0 0-314,7-3-2385,9-1-447,-13 6 2531,-1-1-1,1 0 1,0 0 0,0-1 0,-1 1 0,1 0 0,-1-1 0,1 0 0,-1 1 0,0-1 0,4-4-1,11-25-3634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0:08.156"/>
    </inkml:context>
    <inkml:brush xml:id="br0">
      <inkml:brushProperty name="width" value="0.1" units="cm"/>
      <inkml:brushProperty name="height" value="0.1" units="cm"/>
      <inkml:brushProperty name="color" value="#E71224"/>
    </inkml:brush>
  </inkml:definitions>
  <inkml:trace contextRef="#ctx0" brushRef="#br0">0 241 2304,'3'-6'214,"-1"1"1,1-1-1,1 1 0,-1-1 1,1 1-1,-1 0 0,2 0 1,-1 1-1,7-6 1,-8 7-122,1 1 1,1 0 0,-1 0-1,0 0 1,0 0 0,1 1 0,-1-1-1,1 1 1,-1 0 0,1 1 0,-1-1-1,1 1 1,5 0 0,31 0 831,70-9 0,-29 0 579,135 3-1,-170 6-1368,194-5 825,-208 5-829,170-4 135,-147 1-40,91-19-1,317-49 553,-258 64-682,-88 5-21,66 1 208,284 34-1,-148-16-169,-203-15-87,230-2 278,-174-12-246,-29 0 17,311-6-72,-2 27 48,13 20-73,-101-9 60,50-3-11,-204-11 15,73-14 16,-134 1-57,433-1 111,43 26 37,-57 7-144,-268-10-65,6 1 69,1-22 122,-33-15-125,195-17-70,-290 25 117,199 11 0,-46 3 153,-179-2-161,187 6-168,-201-7 150,-37-1-59,62 5 73,293-13 51,315-29-99,-663 38 62,53 0-15,144-8 11,352-14-67,-504 23 33,391 16 99,32 17-197,-515-30 29,-57-1 51,249 18-3,-34 9 26,135 25-60,-102-14-69,2-21 219,-152-12-16,-53-3-87,-23-2 50,0 1 0,38 7 1,-65-9-87,34 11-1028,-34-10 941,0-1-1,1 1 0,-1 0 1,0-1-1,0 1 1,1 0-1,-1 0 0,0 0 1,0 0-1,0 0 1,0 0-1,0 1 0,-1-1 1,1 0-1,0 0 1,0 1-1,-1-1 0,1 0 1,-1 1-1,1 1 1,-1 0-304,0 0 0,0 0 0,0 1 1,-1-1-1,1 0 0,-1 0 0,0 0 1,-1 5-1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0:12.968"/>
    </inkml:context>
    <inkml:brush xml:id="br0">
      <inkml:brushProperty name="width" value="0.1" units="cm"/>
      <inkml:brushProperty name="height" value="0.1" units="cm"/>
      <inkml:brushProperty name="color" value="#E71224"/>
    </inkml:brush>
  </inkml:definitions>
  <inkml:trace contextRef="#ctx0" brushRef="#br0">0 112 1408,'0'-1'76,"0"0"-1,1 1 1,-1-1 0,0 1 0,0-1-1,1 1 1,-1-1 0,0 0 0,1 1-1,-1-1 1,0 1 0,1-1 0,-1 1-1,1 0 1,-1-1 0,0 1 0,1-1-1,-1 1 1,1 0 0,0-1 0,-1 1-1,1 0 1,-1 0 0,1-1 0,0 1-1,19-5 974,-15 4-1112,7 0 523,0-1 0,0 2 0,0 0 0,13 1 0,5 1 109,149 7 1191,-99-13-1013,85-14 1,-85 7-408,87 0 1,-92 7-102,123-21 0,-124 13 34,123-5 0,-132 20-233,-1 3 0,75 18 0,26 2 106,267 31-124,-365-48 218,93 0 0,189 12-16,-88 7-347,-60-16 195,143 15 107,110-8-80,-262-18-60,-56 5 52,85 0-59,329 8 91,-251-11-189,3 1 14,-188 10 84,-45-4-29,79 0 0,147-3-44,-4 27 135,-231-26-73,0-3 1,97-3 0,-22-1-55,113 22 53,-206-18 13,66 2 61,131-7 0,46 3-138,-158 9 9,88 4 246,200 13-301,-350-18 26,122 36 1,-137-32 195,2-4-117,-1-2 1,77 3-1,-58-6-88,423 12 127,-148-39 23,-323 19-96,75-2 52,-57 3 17,67-9 1,135-37-51,0 3 90,-168 32-79,113-34 0,-121 25-11,2 3 0,0 2 0,1 4 0,0 3 0,75 0 0,-91 9-18,0-3 0,53-9 0,143-27 224,-174 32-322,103 1 0,-135 8 90,228-5 233,175-12-330,-372 17 109,1-4 0,80-11 0,-41 1 19,225 8 0,-117-2 97,-44-2-33,241 17 96,-176-9-224,157 12 182,-129 2-187,-252-14 62,403 18 47,-370-12-70,1-2 0,104-4 0,160-4 105,-202 10-36,-57-1-16,0-3 0,62-6 0,-75-1 40,204-18-114,-182 20 22,116 10 0,-120-1 36,0-3 0,0-2 0,84-11 0,-84 5-40,85 4 1,-72 2 2,54 6 25,4 0 0,33-16-3,0 0 16,178 19-18,-94-8 89,16 0-115,-218 2 78,54 4-20,104-6 1,109-2 94,-196 9-63,-68-4-128,-1-2-1,94-7 1,205-22 101,-206 29-53,102-3 165,-227-1-160,307-11 10,-274 13 20,237 3-97,-34-11 265,-5 22-177,-184-6-5,-1-4 0,125-4 0,-67-8-19,206 14 0,-242-4 45,138-14-1,-13 1-38,-92 11 25,133-3-14,-138-6 85,105-3-48,2 16-167,-157-2 184,175-10-78,-54 0 9,51 18 113,-106-3-69,143-17 28,-15 0-100,-249 9 39,30 1 50,1 2 1,-1 1-1,50 12 0,-87-15-190,0 0 1,0 0-1,-1 0 1,1 0 0,-1 0-1,1 1 1,-1-1-1,0 1 1,1 0-1,-1-1 1,0 1-1,0 0 1,0 0-1,2 4 1,-3-5-14,0 1 0,0-1 1,-1 1-1,1-1 0,-1 1 0,1 0 1,-1-1-1,0 1 0,1 0 1,-1 0-1,0-1 0,0 1 0,0 0 1,0-1-1,0 1 0,-1 0 0,1 0 1,-1-1-1,1 1 0,-1-1 0,1 1 1,-1 0-1,0-1 0,0 1 0,-1 1 1,0 0-173,0-1 0,-1 1-1,1 0 1,-1-1 0,0 0 0,0 0 0,0 0 0,0 0 0,0 0 0,0 0 0,-5 1 0,-7 3-1227,-27 5 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0:17.537"/>
    </inkml:context>
    <inkml:brush xml:id="br0">
      <inkml:brushProperty name="width" value="0.1" units="cm"/>
      <inkml:brushProperty name="height" value="0.1" units="cm"/>
      <inkml:brushProperty name="color" value="#E71224"/>
    </inkml:brush>
  </inkml:definitions>
  <inkml:trace contextRef="#ctx0" brushRef="#br0">0 129 2432,'0'-3'192,"0"0"-1,0 0 1,0 0 0,1 0-1,-1 0 1,2-5 0,-1 7-140,0 0 0,-1 0 0,1-1 1,0 1-1,0 0 0,0 0 0,0 0 0,0 0 1,0 0-1,0 0 0,0 0 0,0 0 0,0 1 1,1-1-1,-1 0 0,3 0 0,3-2 134,1 1 1,-1 0-1,1 0 0,0 1 0,0 0 1,11 0-1,49 4 921,-35 1-395,34 10 0,13 1-259,-56-11-274,-1-2 1,0 0-1,1-1 0,-1-1 1,1-1-1,-1-2 0,34-6 1,-6-4-66,1 2 1,0 2 0,1 3-1,0 2 1,57 4 0,-34 3-60,189-3 167,-259 0-220,112-9 200,178 9-1,220 4 228,-259-8-447,51-11 226,-2 1-37,69 5 170,5 2-183,6-1-241,-265 5 187,133 12 1,-122-1-106,134-5-111,-128-3 282,175 21 1,-220-9-243,112 0 0,12 3 169,-170-10-93,167 34 60,-110-17-42,-64-16-12,0-3 0,55 0-1,23 0-6,155 31-147,-211-22 247,-1-4 0,99 2 0,-150-10-105,475 13-44,-409-11 98,130-12 1,37 0 39,-102 20-77,-70-3-8,0-4 1,73-5 0,9-10 122,185 10 1,-37 0 34,50 4-74,-297 2-34,0-2 1,0-3-1,99-14 0,-28-3-91,1 6 1,134 4-1,-189 4 5,124-22 0,-126 15 26,125-6 0,-106 18 14,95-3 485,-142-7 42,-34 7-459,0 0 0,-1 0 0,1 1 0,9-1 0,-14 2-4,0 0-107,2 0 49,1 0 1,0 0 0,-1-1-1,1 0 1,-1 0 0,1 0-1,-1 0 1,1-1 0,-1 0 0,0 0-1,1 0 1,-1 0 0,-1-1-1,1 1 1,0-1 0,0 0-1,-1 0 1,5-5 0,19-16-82,-24 23 37,4-3 6,-5 3-49,-2 7-71,-1 0 0,0 0 0,-1 0 0,1 0 0,-1 0 0,0 0 0,-1-1 0,1 1 0,-5 5 0,-10 28-1963,-9 59-5005,19-74 3866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0:34.264"/>
    </inkml:context>
    <inkml:brush xml:id="br0">
      <inkml:brushProperty name="width" value="0.1" units="cm"/>
      <inkml:brushProperty name="height" value="0.1" units="cm"/>
      <inkml:brushProperty name="color" value="#E71224"/>
    </inkml:brush>
  </inkml:definitions>
  <inkml:trace contextRef="#ctx0" brushRef="#br0">0 120 2304,'5'-14'627,"-4"11"-450,0-1 0,0 1 1,0 0-1,0-1 0,1 1 0,2-4 0,-3 6-150,0 0-1,0 0 1,0 0-1,0 0 1,0 0 0,0 1-1,1-1 1,-1 0 0,0 1-1,0-1 1,1 0 0,-1 1-1,0 0 1,1-1 0,-1 1-1,0 0 1,1-1 0,-1 1-1,1 0 1,1 0 0,14 0 315,0 0 0,0-2 0,-1 0 0,1-1 1,29-9-1,-18 2 43,2 1 0,-1 2-1,1 1 1,0 2 0,49-2 0,28 15-251,3 0 15,50-21 194,2 0 242,114 26-244,-197-8-341,85-6 0,-67-2 69,-27 3-63,-1 3-1,116 21 0,-46 6 161,53 10-289,-53-16 483,233 75 0,-329-86-281,0-2 0,66 9 0,91 0 46,-27-4-124,-109-10 102,110-3 0,64-19 93,-121 6-161,566-6-25,-616 15-25,152 14 24,0 1 104,-192-15-114,437 14 226,-187-6-190,-19-1 26,175-3-73,-218-8 99,-29 9 117,76-2-72,-74-6 135,196 22-1,-351-17-230,1 0 0,-1-3 0,50-6 0,8-3-126,112 0 0,92 16 119,-241-4 42,203 1-57,106 6-6,-75-5 24,-78-4 154,196-10-330,-52 0 347,-39 10-342,-256-3 94,124-4 74,-92 8-37,137 18 0,-157-10 81,121-1-1,69-19-126,-106 8 47,-86 3 8,79-9 0,51-22 80,50-7-8,-162 29-172,63-7 113,-101 11 14,88 4 1,-68 2-27,-60-1-3,398 14-68,-46 3 91,-54-5 111,-239-8-107,84-7 0,67-17-120,-219 20 93,204-14 17,-186 13-14,1 1 0,-1 1 0,1 1 0,31 6 0,-43-6-212,0 0 1,0 1-1,0-1 0,0 1 0,-1 0 1,1 1-1,-1 0 0,0 0 1,0 0-1,0 1 0,0-1 0,-1 1 1,0 1-1,9 10 0,-12-13-28,-1 0 0,1 0 0,-1 0 0,1 0 0,-1 0 0,0 0 0,0 1 0,0-1 0,0 0 0,-1 4 0,0 1-357,0 0-1,-1 0 1,0-1 0,-3 10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0:54.882"/>
    </inkml:context>
    <inkml:brush xml:id="br0">
      <inkml:brushProperty name="width" value="0.1" units="cm"/>
      <inkml:brushProperty name="height" value="0.1" units="cm"/>
      <inkml:brushProperty name="color" value="#E71224"/>
    </inkml:brush>
  </inkml:definitions>
  <inkml:trace contextRef="#ctx0" brushRef="#br0">195 461 2816,'0'0'16,"-1"-1"70,0 1 0,0-1 0,0 0 0,-1 0 0,1 0-1,0 0 1,0-1 0,1 1 0,-1 0 0,0 0-1,0-1 1,1 1 0,-1 0 0,0-1 0,1 1-1,-1 0 1,1-1 0,0 1 0,-1-1 0,1-3 1391,8 9-516,-7-3-859,-1-1 0,1 1 0,0-1 0,0 1 0,-1-1 0,1 1 0,0-1 0,0 0 0,0 1 0,0-1 0,0 0 0,-1 0 0,1 0 0,2 0 0,-1 0-31,-1 0 1,1-1-1,0 1 0,-1-1 0,1 1 1,-1-1-1,1 0 0,0 1 1,-1-1-1,0 0 0,1 0 0,-1 0 1,0 0-1,1-1 0,-1 1 1,0 0-1,0-1 0,0 1 0,0 0 1,0-1-1,0 1 0,0-1 1,-1 1-1,1-1 0,-1 0 0,1 1 1,0-3-1,1-4-36,0 0 0,-1 0 0,0 1 0,1-16 0,-2 7 13,-1 0 1,-1 0 0,0 0-1,-1 1 1,0-1 0,-2 1-1,-10-27 1,14 39-6,-1 0 0,1 1 0,-1-1 0,1 1 0,-1-1 0,0 1 0,0 0 0,0-1 0,0 1 0,0 0 1,0 0-1,-1 1 0,1-1 0,-1 0 0,1 1 0,-1 0 0,0-1 0,0 1 0,1 0 0,-5 0 0,4 0 2,-1 1 0,1 1 1,-1-1-1,1 0 0,0 1 0,-1 0 0,1 0 0,0 0 1,0 0-1,0 0 0,0 1 0,0-1 0,0 1 1,0 0-1,0 0 0,1 0 0,-5 4 0,-4 4 55,1 1-1,0 0 1,0 1-1,1 0 1,1 0 0,0 1-1,1 0 1,0 0-1,1 1 1,0 0-1,-3 16 1,8-19 81,3-13-1,7-16-93,10-44-2,37-105-79,-55 166-12,-1-1 0,1 1 0,-1 0 0,1-1 0,0 1 0,0 0 0,-1-1 0,1 1 0,0 0 0,0 0 0,0 0 0,0 0 0,1 0 0,-1 0 0,0 0 0,0 0 0,1 0 0,-1 1 0,0-1 0,3 0 0,-3 1-5,0 0 0,1 0 0,-1 0 0,0 0 1,1 0-1,-1 0 0,0 1 0,1-1 1,-1 0-1,0 1 0,1-1 0,-1 1 0,0 0 1,0-1-1,0 1 0,0 0 0,2 1 1,3 4-27,0 0 0,-1 0 1,0 0-1,0 1 1,0 0-1,3 7 1,-5-9 42,2 6 91,1 0-1,1-1 1,0 0-1,11 12 1,-17-20-73,1 0-1,0-1 1,-1 1 0,1-1-1,0 0 1,0 1 0,0-1 0,0 0-1,0 0 1,1 0 0,-1-1-1,4 2 1,-4-2-16,-1 0 1,1 0-1,-1 0 0,1 0 0,0 0 1,-1-1-1,1 1 0,-1-1 0,1 1 1,-1-1-1,1 1 0,-1-1 0,0 0 1,1 0-1,-1 0 0,0 0 0,1 0 0,-1 0 1,0 0-1,2-2 0,0-1 5,0 1 0,-1-1 0,1 0 0,-1 0 0,0 0-1,0 0 1,0 0 0,0-1 0,-1 1 0,1-1 0,-1 1 0,-1-1 0,1 1-1,0-1 1,-1 1 0,0-1 0,0 0 0,-1 1 0,1-1 0,-2-5 0,1 6-16,0 0 1,-1 0-1,1 0 1,-1 0 0,1 1-1,-1-1 1,0 1 0,-1-1-1,1 1 1,-1 0-1,1-1 1,-1 1 0,0 1-1,0-1 1,0 0 0,-1 1-1,1-1 1,-1 1-1,1 0 1,-1 0 0,0 1-1,1-1 1,-5 0 0,6 1-14,0 1 1,1 0-1,-1 0 1,1 0 0,-1 1-1,1-1 1,-1 0-1,0 1 1,1-1 0,-1 0-1,1 1 1,0 0-1,-1-1 1,1 1 0,-1 0-1,1 0 1,0 0-1,0 0 1,-1 0 0,1 0-1,0 0 1,0 0-1,0 0 1,0 1 0,0-1-1,0 0 1,0 2-1,-1-1 46,1 0 0,0 1 0,0-1 0,0 0 0,0 0 0,0 1-1,1-1 1,-1 0 0,0 1 0,1-1 0,0 1 0,0-1 0,0 0 0,0 1 0,0-1-1,0 1 1,1 2 0,-1-4-23,0-1-1,0 0 1,0 0 0,0 1-1,0-1 1,0 0 0,1 0-1,-1 1 1,0-1 0,0 0-1,0 0 1,0 1 0,1-1-1,-1 0 1,0 0-1,0 0 1,0 1 0,1-1-1,-1 0 1,0 0 0,0 0-1,1 0 1,-1 1 0,0-1-1,0 0 1,1 0-1,-1 0 1,0 0 0,1 0-1,-1 0 1,0 0 0,0 0-1,1 0 1,-1 0 0,0 0-1,1 0 1,-1 0 0,0 0-1,0 0 1,1 0-1,-1 0 1,0-1 0,0 1-1,1 0 1,-1 0 0,0 0-1,0 0 1,1 0 0,-1-1-1,1 0-2,0 1 0,0-1 0,-1 0 0,1 0 0,0 0 0,-1 0 0,1 1 0,0-1 0,-1 0 0,1 0 0,-1 0 0,1-2 0,0-7 9,0 1 0,0-1 0,-1 1 0,0-1 0,-1 1 0,0-1 0,-1 1 0,-3-10 1,5 18-20,0 0 0,0 0 0,0 0 0,-1 0 0,1 1 0,0-1 0,-1 0 0,1 0 0,-1 1 0,1-1 0,-1 0 1,1 1-1,-1-1 0,0 0 0,1 1 0,-1-1 0,-1 0 0,2 1-3,-1-1 0,1 1-1,-1 0 1,1 0 0,-1 0 0,1 0 0,-1 0-1,1 0 1,-1 0 0,1 0 0,-1 0 0,0 0-1,1 1 1,0-1 0,-1 0 0,1 0 0,-1 0-1,1 1 1,-1-1 0,1 0 0,-1 1 0,-1 0 8,1 1 0,-1-1 0,1 0 1,0 1-1,0-1 0,0 1 0,0 0 1,0-1-1,0 1 0,0 0 0,0-1 1,1 1-1,-1 0 0,0 3 1,0 13 179,1 0 1,1 1 0,1-1-1,0 0 1,2 0 0,0 0-1,7 19 1,-5-17-303,-1 0 0,0 0 0,-2 0 0,0 1-1,-1 30 1,-8 2-1903,-9 4-1958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3:39.740"/>
    </inkml:context>
    <inkml:brush xml:id="br0">
      <inkml:brushProperty name="width" value="0.1" units="cm"/>
      <inkml:brushProperty name="height" value="0.1" units="cm"/>
      <inkml:brushProperty name="color" value="#E71224"/>
    </inkml:brush>
  </inkml:definitions>
  <inkml:trace contextRef="#ctx0" brushRef="#br0">1 107 2560,'2'-2'222,"0"0"-1,0 0 1,1 1 0,-1 0 0,1-1-1,0 1 1,-1 0 0,1 0 0,0 0 0,-1 1-1,1-1 1,0 1 0,0-1 0,5 1-1,-3 0-17,-1 0-1,1 1 1,0-1-1,-1 1 0,1 0 1,-1 0-1,1 1 1,6 2-1,17 8 616,31 10-1,-26-16 54,-26-5-726,-1-1-1,0 1 1,0 1 0,11 3-1,-14-4-118,7 4 47,1-1 0,0 0 0,0 0 0,0-1-1,0-1 1,17 2 0,-19-4 0,0-1 0,0-1-1,-1 0 1,11-3 0,14-3 27,16-1 42,42-6-62,131 1 15,-140 15-31,-23 1 65,102-10 0,-64-2 67,1 4 1,-1 5-1,118 12 0,-121-6-321,136-13-1,-133 3 422,119 4-292,-115 3 73,124-14-1,-131 1-91,1 4-1,0 4 0,99 10 1,67 9-8,338 31 380,-327-41-30,-171-7-454,-33 0 139,198 6 252,-24-9-290,-79-2 124,-52 7-52,113-2 31,-3-17 5,254-17-13,-424 31-110,87-19 1,-23 3-5,54-1 126,1 8-1,180 8 1,50 25 158,-325-13-213,22 0-187,486 16 208,-255 5-178,-35-3 452,-205-19-383,1-4 1,102-10 0,106 5 119,28-3 164,295-18-271,-305 5-13,-203 9 261,53 2-103,113-13-311,-217 13 368,103 1 0,62 18-137,-180-5 8,59 15 0,-59-10-34,50 4 0,296-5-123,-283-11 131,105-15 207,-5-1 78,-183 16-369,0 3 0,0 0-1,0 1 1,-1 1 0,49 16-1,-70-19-141,1 1-1,-1 0 0,1 0 1,-1 0-1,0 0 1,0 1-1,0 0 0,6 6 1,-8-7 12,0 0 0,0 0 0,-1 1-1,1-1 1,-1 1 0,1 0 0,-1-1 0,0 1 0,0 0 0,0-1 0,0 1 0,-1 0 0,1 0 0,0 5 0,-2-2-391,1 1 1,0-1 0,-1 0-1,-1 1 1,-1 5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3:46.113"/>
    </inkml:context>
    <inkml:brush xml:id="br0">
      <inkml:brushProperty name="width" value="0.1" units="cm"/>
      <inkml:brushProperty name="height" value="0.1" units="cm"/>
      <inkml:brushProperty name="color" value="#E71224"/>
    </inkml:brush>
  </inkml:definitions>
  <inkml:trace contextRef="#ctx0" brushRef="#br0">2 72 2048,'0'-1'92,"-1"0"0,1 1 0,0-1 0,0 0 0,0 0 0,0 0 0,0 0 0,0 0 0,0 0 0,0 0 0,0 0 1,0 0-1,0 0 0,1 0 0,-1 0 0,0 0 0,1 0 0,-1 0 0,1 0 0,-1 0 0,1 0 0,0-1 0,2 0 97,-1 0-1,0-1 1,1 1-1,-1 0 1,1 0-1,0 0 1,3-1-1,3-2 182,0 1-1,1 1 0,0 0 0,9-3 1,3 2-204,0 1 0,0 1 0,1 1 1,-1 1-1,0 1 0,0 1 0,0 1 1,0 1-1,0 1 0,-1 0 0,34 15 0,4 1 31,2-2-1,0-3 0,1-3 0,79 7 1,-21-7 5,226 14-15,512-22 293,-148 34-368,-691-38-423,0 1-1,0 1 1,-1 1-1,34 11 1,-44-11-353,0 1 0,-1-1 0,12 10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2:33.294"/>
    </inkml:context>
    <inkml:brush xml:id="br0">
      <inkml:brushProperty name="width" value="0.1" units="cm"/>
      <inkml:brushProperty name="height" value="0.1" units="cm"/>
      <inkml:brushProperty name="color" value="#FFFC18"/>
    </inkml:brush>
  </inkml:definitions>
  <inkml:trace contextRef="#ctx0" brushRef="#br0">2986 161 2176,'-1'0'33,"1"1"1,0-1-1,0 0 0,-1 0 1,1 0-1,0 0 0,-1 0 1,1 0-1,0 0 0,0 0 1,-1 0-1,1 0 0,0 0 1,-1 0-1,1 0 0,0 0 1,0 0-1,-1-1 1,1 1-1,0 0 0,-1 0 1,1 0-1,0 0 0,0 0 1,-1-1-1,1 1 0,0 0 1,0 0-1,0-1 0,-1 1 1,1 0-1,0-1 0,8-5 363,24-10-431,-25 12 142,-6 4 15,0 0 0,0-1 1,0 1-1,1-1 0,-1 1 0,0-1 1,0 0-1,0 0 0,0 1 1,-1-1-1,1 0 0,0 0 0,0 0 1,0 0-1,-1 0 0,1 0 0,0 0 1,-1 0-1,1 0 0,-1 0 0,1 0 1,-1 0-1,1 0 0,-1-1 1,0 1-1,0 0 0,0 0 0,0 0 1,0-1-1,0 1 0,0-1 0,-1-1 108,0 1 0,0 0 0,0 0 0,0-1-1,-1 1 1,1 0 0,-1 0 0,1 0 0,-1 1 0,0-1-1,0 0 1,0 1 0,0-1 0,-3-1 0,-3-1-30,-1 0 1,1 0-1,-1 1 1,0 0-1,0 0 1,-1 1-1,-9-1 1,-24-7 680,7 0-171,0 1 1,-38-3-1,50 9-600,1 2-1,0 1 0,-1 1 0,-33 5 0,-215 24 582,124-16-70,21-8-531,-6 2-95,113-6 9,-252 20 376,167-23-188,-131-16 0,147 9 66,-132 4-1,59 4-228,67-3 117,-1 4 0,-141 21 0,53 7 984,160-24-887,-36 13-1,25-7-87,32-10-118,0 0-1,0 0 1,0 0-1,0 1 1,1-1 0,-1 1-1,0 0 1,1 0-1,-1 0 1,1 0-1,0 0 1,0 0-1,0 1 1,0-1-1,0 1 1,0 0-1,1-1 1,-1 1-1,1 0 1,-1 0-1,1 0 1,0 0-1,1 0 1,-1 0-1,0 0 1,1 6 0,-1 7 17,1-1 0,1 0 0,0 1 0,5 19 1,-3-16-11,0 2-20,40 331 389,-41-317-423,-1 0 0,-2 0 0,-1 0 0,-2 0 0,-1 0 1,-16 53-1,12-60-3,-26 91 7,31-104-58,1 1-1,1-1 1,1 0-1,0 1 1,3 28-1,-2-42 63,1 1 0,-1 0-1,1-1 1,0 1-1,0-1 1,0 1 0,0-1-1,1 1 1,-1-1 0,1 0-1,-1 1 1,1-1 0,0 0-1,0 0 1,0 0-1,0-1 1,0 1 0,0 0-1,0-1 1,1 1 0,-1-1-1,1 0 1,-1 0 0,1 0-1,-1 0 1,1 0-1,0-1 1,-1 1 0,4 0-1,6 0 12,1 0 1,-1 0-1,1-1 0,-1-1 0,14-2 0,157-30-110,-172 31 110,151-36 46,-130 33-42,0 1 0,0 2 1,39 1-1,196 23-65,-204-16 40,94 17-177,32 2 309,377-19-130,-151-6 196,-338 6-142,-1 3 0,0 3 0,121 37 0,-168-41-7,53 16 54,153 24 0,-225-46-78,-1-2 0,1 1 0,-1-1 0,20-3 0,-26 2-7,1 0-1,-1 1 1,0-2-1,0 1 1,1 0-1,-1-1 1,0 1 0,0-1-1,-1 0 1,1 0-1,0 0 1,0 0-1,-1-1 1,1 1-1,-1-1 1,3-4 0,4-8-18,0 0 1,-2 0 0,0-1-1,0 0 1,6-27 0,11-88 139,-18 95-23,7-41-155,20-148 89,-29 179-75,-2 0 1,-7-88 0,3 113-12,-17-117-93,14 111 156,-1 1 0,-2 0 0,-11-28 0,13 41-9,-1 1 0,0-1 0,-1 1-1,0 1 1,-1-1 0,0 1 0,-1 1 0,0 0 0,-1 0 0,0 1-1,-1 0 1,0 1 0,-20-11 0,26 17 20,0-1 0,0 1 0,0 0 0,0 1 1,-1 0-1,1 0 0,0 0 0,-1 0 0,-10 1 0,-5 2 176,-33 8 1,36-6-624,0-1 0,-30 2 1,-1-9-2565,42 3 1856,0-1 0,0 0 1,0 0-1,0-1 1,0 0-1,1 0 0,-12-7 1,-14-17-2985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3:48.116"/>
    </inkml:context>
    <inkml:brush xml:id="br0">
      <inkml:brushProperty name="width" value="0.1" units="cm"/>
      <inkml:brushProperty name="height" value="0.1" units="cm"/>
      <inkml:brushProperty name="color" value="#E71224"/>
    </inkml:brush>
  </inkml:definitions>
  <inkml:trace contextRef="#ctx0" brushRef="#br0">4 191 2816,'-3'-25'917,"3"24"-881,0 1-1,0-1 1,0 0-1,0 1 0,0-1 1,1 0-1,-1 1 1,0-1-1,1 1 1,-1-1-1,0 0 1,1 1-1,-1-1 0,1 1 1,-1-1-1,1 1 1,-1-1-1,1 1 1,-1 0-1,1-1 1,-1 1-1,1-1 0,0 1 1,-1 0-1,1 0 1,0-1-1,0 1 1,7-4 731,-7 3-703,0 0 0,0 1 0,0-1 0,0 0 1,0 1-1,0-1 0,0 1 0,0 0 0,1-1 0,-1 1 0,0 0 0,0 0 0,1 0 0,-1 0 0,0 0 0,0 0 0,0 0 0,1 0 0,1 1 1,28 8 317,-17-4-227,-6-2-67,-1-1 0,1 0 0,0 0 1,0-1-1,-1 0 0,1-1 0,0 1 0,0-1 1,0-1-1,0 0 0,0 0 0,12-3 0,-2-2 151,8-2 112,1 1-1,37-5 1,196 3 179,-168 10-326,97-13 1,283-11 493,-243 6-610,-40 0 64,-92 17-74,105 13-1,-124-9-26,-1-3 0,94-12 1,8 0-67,-12 11 158,110-6 55,-198 0-177,174-8-15,-197 14-1,257-9 59,-182 0 11,227 14-1,-73-8-109,-187-2 53,119 9-1,-119 6 21,-30-2 58,1-3 0,124-6 0,374-17 52,-476 19 120,-87-1-295,18-1-102,37 6 1,-52-4-219,1 1 1,-1 0-1,1 0 1,-1 1-1,0-1 1,0 2-1,0-1 1,11 8-1,17 17-3626,-15-10 501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07.899"/>
    </inkml:context>
    <inkml:brush xml:id="br0">
      <inkml:brushProperty name="width" value="0.1" units="cm"/>
      <inkml:brushProperty name="height" value="0.1" units="cm"/>
      <inkml:brushProperty name="color" value="#E71224"/>
    </inkml:brush>
  </inkml:definitions>
  <inkml:trace contextRef="#ctx0" brushRef="#br0">1 108 1024,'3'-6'87,"1"0"0,0 0 0,0 0-1,1 1 1,-1-1 0,1 1 0,9-7 0,3-1 411,25-14 0,-37 24-362,0 1 0,0 0 0,0 0 0,0 0 0,1 1 0,-1 0 0,1 0 0,-1 0 0,1 1 0,-1 0 0,1 0 0,-1 0 0,1 0 0,7 3 0,8 1 91,0 2-1,25 10 0,-44-16-220,12 7 103,1 0 1,23 15-1,-24-13 82,0-1 0,26 12 0,83 35 930,-58-23-263,-53-28-897,0 1-1,0-1 1,1-1 0,-1 0 0,24 1-1,65-2 321,5 0-326,-28 6 606,102 13-136,-97-11-218,139-1 0,-111-7-151,101 13-118,-125-6 218,0-4-1,95-6 1,65-10 132,-102 7-155,174-34-117,-215 21 64,165-5 0,-47 18 25,220 8-194,-324 5 150,163 7 257,85 2-450,-203-7 179,62-6 61,-28-1-264,-125-1 125,312 3 62,124-4-36,-403 1-22,115 0 104,99 4-85,32-8-43,-71-3 246,77 19 125,-204-3-2960,-79 4-53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12.230"/>
    </inkml:context>
    <inkml:brush xml:id="br0">
      <inkml:brushProperty name="width" value="0.1" units="cm"/>
      <inkml:brushProperty name="height" value="0.1" units="cm"/>
      <inkml:brushProperty name="color" value="#E71224"/>
    </inkml:brush>
  </inkml:definitions>
  <inkml:trace contextRef="#ctx0" brushRef="#br0">1615 6 1536,'-1'0'57,"0"1"0,0-1 1,0 0-1,0 0 0,0 0 0,0 1 1,0-1-1,0 0 0,0-1 0,0 1 1,0 0-1,0 0 0,0 0 0,0-1 1,0 1-1,0 0 0,-1-1 0,-18-3 588,-795 4 7066,648 5-7445,-60 0 23,225-5-279,-140-3-244,108 4-826,1 2 1,-42 8-1,-6 10-1606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13.523"/>
    </inkml:context>
    <inkml:brush xml:id="br0">
      <inkml:brushProperty name="width" value="0.1" units="cm"/>
      <inkml:brushProperty name="height" value="0.1" units="cm"/>
      <inkml:brushProperty name="color" value="#E71224"/>
    </inkml:brush>
  </inkml:definitions>
  <inkml:trace contextRef="#ctx0" brushRef="#br0">1085 23 768,'1'-6'464,"-2"1"647,-10 1-57,-2 1-538,0 1 0,0 1-1,0 0 1,0 0 0,-18 3-1,-2-1-89,-52 3 466,-119 21-1,-63 4 35,262-29-909,-95 2-913,-108 17-1,133-5-1417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15.964"/>
    </inkml:context>
    <inkml:brush xml:id="br0">
      <inkml:brushProperty name="width" value="0.1" units="cm"/>
      <inkml:brushProperty name="height" value="0.1" units="cm"/>
      <inkml:brushProperty name="color" value="#E71224"/>
    </inkml:brush>
  </inkml:definitions>
  <inkml:trace contextRef="#ctx0" brushRef="#br0">2213 1638 2560,'5'-5'173,"0"0"1,0 1-1,1 0 1,-1 0-1,1 1 1,0-1-1,0 1 1,0 0 0,0 1-1,0 0 1,14-4-1,6-2-68,39-7 551,-60 14-515,0 0 0,-1-1 0,1 0 0,0 0 0,-1 0 0,1-1 0,-1 0 0,0 1 0,0-2 0,0 1 0,0 0 0,-1-1 0,1 1 0,-1-1 0,0 0 0,0 0 0,3-7 0,0-4 106,-1 0-1,0-1 0,-1 1 1,2-23-1,-3 22-102,1-27 42,-1-1-1,-4-60 1,0 32-2,1-144 451,-2 195-486,0 1 1,-2-1-1,0 1 0,-1 0 1,-15-35-1,11 30-32,1-1 1,-9-44-1,6 1 62,-27-92-1,-5 17 276,39 128-402,-1-3-72,0 0 0,-1 0 0,0 0 0,-16-29 0,20 45 13,0 0 1,0 1 0,0-1-1,-1 1 1,0-1 0,1 1-1,-1 0 1,0 0 0,0 0 0,0 0-1,0 1 1,0-1 0,0 1-1,-1 0 1,1 0 0,0 0-1,-7-1 1,-5 0 14,0 1 0,-27 1 0,24 0 23,-97-8-3,41 2 125,-214 13-365,193-1 206,-144-9 7,2-18 271,141 12-252,32 0-10,32 5-154,-45-2 1,15 3 187,-69-11 1,-7-2 38,109 15-76,0 0-1,-51 7 1,46-1-80,2-2 67,1 2 0,0 2 0,-34 11 1,45-11-37,10-4-21,0 1-1,0 0 0,0 0 0,-15 10 0,23-12 62,-1 0-1,1 0 1,0 0 0,0 0 0,0 0-1,0 1 1,0-1 0,0 1-1,0-1 1,1 1 0,-1 0 0,1-1-1,0 1 1,0 0 0,0 0 0,0 0-1,1 0 1,-1 0 0,1 0-1,-1 0 1,1 3 0,0 34-83,-4 213-118,3-123 219,3-80-8,-10 86 0,-9 21 45,4 200 1,12-328 17,3 0 1,0-1-1,2 1 0,11 43 1,-14-67-49,1 0 1,0 0-1,0-1 1,1 1-1,-1-1 1,1 0-1,0 0 1,0 0-1,0 0 1,1 0-1,-1-1 1,1 1-1,0-1 0,4 3 1,-1-2-6,1 0 0,-1 0 0,1-1 0,0 0 0,-1 0 0,2-1 0,13 3 0,296 37 243,-166-43-62,-54-3-19,-36 4-178,301 11-89,53 2 503,156-26-358,-537 11-57,383-16-92,-412 18 88,2 0-83,1 0 1,0 0-1,0 1 0,0 0 1,0 0-1,-1 1 0,11 4 1,-18-6-10,-1 0 0,1 0 1,0 1-1,-1-1 0,1 1 1,-1-1-1,1 0 1,0 1-1,-1-1 0,1 1 1,-1-1-1,1 1 0,-1-1 1,1 1-1,-1 0 1,0-1-1,1 1 0,-1 0 1,0-1-1,1 1 0,-1 0 1,0-1-1,0 1 1,0 0-1,0 0 0,0-1 1,0 1-1,1 0 0,-2-1 1,1 1-1,0 0 0,0 0 1,0-1-1,0 1 1,0 0-1,-1-1 0,1 1 1,0 0-1,0-1 0,-1 1 1,0 0-1,-1 3-461,0-1 0,0 1 0,-1-1 0,1 0 0,-1 0 0,-3 3 0,-29 20-2665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3:51.604"/>
    </inkml:context>
    <inkml:brush xml:id="br0">
      <inkml:brushProperty name="width" value="0.1" units="cm"/>
      <inkml:brushProperty name="height" value="0.1" units="cm"/>
      <inkml:brushProperty name="color" value="#E71224"/>
    </inkml:brush>
  </inkml:definitions>
  <inkml:trace contextRef="#ctx0" brushRef="#br0">1874 4 2688,'9'-4'3378,"-8"12"-1210,-1-7-2094,0 1 0,0-1 0,0 0 0,-1 0 0,1 0 0,-1 0 0,1 0 0,-1 0 0,1 0 0,-1 0-1,1 0 1,-1 0 0,0 0 0,0 0 0,1 0 0,-1 0 0,-2 0 0,-19 14 956,12-8-575,-3 1 242,-92 58 1794,88-57-2374,0-1-1,0-1 1,0-1-1,-30 8 1,-125 14 907,149-23-923,-171 30 353,158-30-400,0-3 1,-1-1 0,-53-5-1,-18-9 178,-231-22 720,-74-29 609,400 61-1746,-3 1-759,0-2 0,0 0 0,1-1 0,0 0 0,-25-14 0,11 0-3258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3:54.172"/>
    </inkml:context>
    <inkml:brush xml:id="br0">
      <inkml:brushProperty name="width" value="0.1" units="cm"/>
      <inkml:brushProperty name="height" value="0.1" units="cm"/>
      <inkml:brushProperty name="color" value="#E71224"/>
    </inkml:brush>
  </inkml:definitions>
  <inkml:trace contextRef="#ctx0" brushRef="#br0">3585 86 1792,'-1'-2'180,"0"1"0,0 0-1,0 0 1,0-1 0,0 1 0,0-1 0,0 1-1,0-1 1,0-1 0,1 2-37,-1 0 0,1 1 0,0-1 0,0 0 0,-1 0 0,1 1 0,-1-1 0,1 0-1,-1 1 1,1-1 0,-1 0 0,1 1 0,-1-1 0,1 1 0,-1-1 0,0 1 0,1-1 0,-1 1 0,0-1 0,0 0 0,-92-8 3665,83 9-3501,0-1 0,0-1 1,0 0-1,-14-4 1,14 3-147,0 0-1,0 1 1,0 0 0,-16 0 0,-448 40 1716,246-25-1138,62-6-176,-115 11-345,221-14-114,-79-5-1,-58-16 323,-86-2 136,17 9-322,-219-18 325,476 28-570,-123-5 79,35-3 482,-120 6-1,116 3-98,-72 2-617,171-3-125,-1 1 0,1-1 0,0-1 0,0 1 0,-1 0 0,1 0 0,0-1 0,-3-1 0,-2-7-3649,6 8 3576,1 0 1,-1 0-1,1 0 0,0-1 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3:58.685"/>
    </inkml:context>
    <inkml:brush xml:id="br0">
      <inkml:brushProperty name="width" value="0.1" units="cm"/>
      <inkml:brushProperty name="height" value="0.1" units="cm"/>
      <inkml:brushProperty name="color" value="#E71224"/>
    </inkml:brush>
  </inkml:definitions>
  <inkml:trace contextRef="#ctx0" brushRef="#br0">2057 328 2560,'-2'-10'539,"1"-1"-1,-1 0 1,2-20 0,0 30-422,0-1 1,0 1 0,-1-1 0,1 1-1,0-1 1,0 1 0,-1-1 0,1 1-1,-1 0 1,1-1 0,-1 1 0,0 0-1,0-1 1,0 1 0,1 0 0,-1 0-1,0 0 1,0 0 0,-2-2 0,0 1 60,1 1 1,-1-1 0,0 1-1,1 0 1,-1 0 0,0-1-1,0 2 1,0-1 0,-3 0-1,-6-1 211,0 1-1,0 1 1,-21 2-1,-35 6 127,30-4-50,-40 1 1,20-5 15,0-3 0,-1-2 0,1-3 0,-87-23 0,35 1 4,-190-27 1,271 54-481,5 1 46,-26-7-1,-10 1 170,43 6-167,1 0 0,-20-6 0,-31-11-34,-94-14-1,133 29 89,-22-3-17,-66-2 1,104 9-48,-12 0 130,0 0 0,-1 1 1,1 1-1,1 2 0,-38 9 1,57-12-172,1 1 0,0-1 1,-1 1-1,1 0 0,0 0 1,0 0-1,0 0 0,1 0 1,-1 0-1,0 1 0,1 0 1,0-1-1,0 1 0,-1 0 1,2 0-1,-1 0 0,0 0 1,0 1-1,1-1 0,0 0 1,0 1-1,-1 5 0,-1 6 165,1 1 0,1-1 0,1 1-1,1 16 1,0-2-121,0 44-45,-3 86-45,-18 13 786,7-45-485,-13 156-397,25-162 230,2-70-20,-1-41-56,0 0 0,1 0 0,1 0 0,0 0 0,1 0 0,0-1 0,0 1 0,1-1 0,0 0 0,1 0 0,0 0 0,1 0 0,0-1 0,1 0 0,7 8 0,-11-14-8,0 0 1,0 0-1,1 0 0,-1 0 1,1-1-1,0 1 0,0-1 1,0 0-1,0 0 0,0-1 1,8 3-1,4-1-61,31 4-1,-27-5 96,-8 0-32,423 44-336,-186-31 211,-135-5 114,155 33 1,-227-33 44,1-1 1,1-3 0,48 2-1,70 3-218,-98-10 83,77-3 117,-33-16 493,-102 17-508,-1-1 0,1 1 0,0-1 0,-1 0 0,1 0 0,-1 0-1,0-1 1,0 0 0,0 0 0,0 0 0,0-1 0,4-3-1,-4 1 3,0 1 0,-1-1 0,0 0 0,0 0 0,0-1 0,-1 1 0,1-1 0,-2 0 0,4-10-1,-1-1 38,-1-1 0,-1 0 0,-1 0 0,0 0 0,-2-26 0,11-146-277,-9 99 259,0 42-1,-2-1 0,-9-73 0,1 76 73,0 8 26,3 1 0,-1-45 0,6 63-217,1-8 255,-2 0 0,0 1 0,-2-1 0,-1 1 0,-11-43-1,13 66-271,-1-1-1,1 1 0,-1 0 0,0 0 0,0 0 0,0 0 0,-1 1 0,0-1 1,0 1-1,0 0 0,0 0 0,-1 0 0,1 1 0,-1-1 0,0 1 1,-9-4-1,-7-2-1712,0 2 0,0 0 1,-26-5-1,-6-1-3367,-18-9 1032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00.860"/>
    </inkml:context>
    <inkml:brush xml:id="br0">
      <inkml:brushProperty name="width" value="0.1" units="cm"/>
      <inkml:brushProperty name="height" value="0.1" units="cm"/>
      <inkml:brushProperty name="color" value="#E71224"/>
    </inkml:brush>
  </inkml:definitions>
  <inkml:trace contextRef="#ctx0" brushRef="#br0">1818 103 6272,'-4'-4'497,"0"1"-1,1 0 1,-1 1 0,-1-1 0,1 1-1,-9-4 1,13 5-496,0 1 0,0 0 0,-1-1 0,1 1 0,0 0 0,0-1-1,0 1 1,-1 0 0,1-1 0,0 1 0,0-1 0,0 1 0,0 0 0,0-1 0,0 1 0,0-1 0,0 1-1,0-1 1,0 1 0,0 0 0,0-1 0,0 0 0,0-5-518,-2 2 588,-1 1 0,1-1 0,-1 1-1,1 0 1,-1-1 0,0 1 0,0 0 0,-1 1 0,1-1 0,0 0-1,-1 1 1,0 0 0,-5-3 0,-5-1 381,9 4-270,0 0 0,0 0 0,0 0 1,0 1-1,0 0 0,0 0 0,-11-1 0,-474 31 784,407-19-798,-88 4 394,-401-14 62,409-9-277,114 5-321,-9 0-26,52 5 1,1-1 0,0 1 1,-1-1-1,1 2 0,0-1 0,0 0 1,0 1-1,-8 4 0,12-6 5,-1 1 1,1 1-1,-1-1 0,1 0 0,-1 0 0,1 0 0,-1 1 1,1-1-1,0 1 0,0-1 0,0 1 0,0-1 0,0 1 1,0 0-1,0 0 0,0 3 0,0-2 18,0 1-1,0 0 1,1 0-1,0 0 1,0 0-1,0 0 1,1 6-1,2 4 69,0-1 0,1 1 0,8 19 1,64 207 275,-53-159-390,-14-47 70,-1 1 0,-2 0 0,-2 1 0,1 55 0,-16 162 539,5-148-426,2-31-114,-1 59 54,3-113-109,1-1 0,1 0 0,3 29 0,-3-45 20,1 0 0,0 0-1,0 0 1,0 0 0,0 0 0,0-1 0,1 1-1,-1 0 1,1-1 0,0 1 0,-1-1-1,1 1 1,0-1 0,4 3 0,-2-2-22,0 0 0,0 0 0,1 0 0,-1-1 0,1 1 1,0-1-1,9 2 0,3 0-41,-1-1 1,1-1-1,0-1 1,20 0-1,333 13-2,-87-7-29,-59-4 41,-195-1 44,327 16 128,-259-11 34,-1 4 0,126 32 1,-103-19 655,-116-23-804,0 0 0,0 0 0,0 0-1,1-1 1,-1 0 0,0 1 0,1-1 0,-1 0-1,0-1 1,0 1 0,1-1 0,3 0 0,-5 0-15,0 0 1,0 0 0,0-1 0,0 1 0,0 0 0,0-1-1,-1 0 1,1 1 0,0-1 0,-1 0 0,0 1-1,1-1 1,-1 0 0,0 0 0,0 0 0,0 0-1,0-1 1,1-2 0,47-144 109,-42 127-97,4-30 0,-2 11 78,2-17 153,5-78 0,-2 4-8,-5 76-148,-3-1 0,-2 0-1,-2 1 1,-11-102-1,-13-14-467,17 143 249,2 7 134,-1-1 1,-2 0-1,0 1 1,-12-28-1,8 27 243,-2 0-1,-20-32 0,26 48-210,1 1 1,0-1-1,-1 1 0,-1 0 1,1 0-1,-1 1 0,1 0 1,-2 0-1,1 1 0,0 0 0,-12-5 1,3 3 60,-1 2 1,0-1 0,-29-2-1,-54 0 178,83 6-248,-46 0-8,31 1-541,0-2 0,0 0 0,-36-9 0,-2-3-2487,-22-6-3663,38 2 2863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03.542"/>
    </inkml:context>
    <inkml:brush xml:id="br0">
      <inkml:brushProperty name="width" value="0.1" units="cm"/>
      <inkml:brushProperty name="height" value="0.1" units="cm"/>
      <inkml:brushProperty name="color" value="#E71224"/>
    </inkml:brush>
  </inkml:definitions>
  <inkml:trace contextRef="#ctx0" brushRef="#br0">2146 336 4992,'0'-4'222,"0"0"-1,1 0 1,-1 0 0,1 1 0,0-1-1,0 0 1,1 0 0,-1 1 0,1-1 0,0 1-1,2-5 1,-4 8-197,1 0-1,-1-1 0,0 1 1,1-1-1,-1 1 1,0-1-1,1 1 0,-1-1 1,0 1-1,0-1 1,0 1-1,0-1 1,0 1-1,1-1 0,-1 1 1,0-1-1,0 1 1,0-1-1,0 1 1,-1-1-1,1 0 0,0 1 1,0-1-1,0 1 1,0-1-1,0 1 1,-1-1-1,1 1 0,0-1 1,0 1-1,-1-1 1,1 1-1,0 0 0,-1-1 1,1 1-1,-1-1 1,1 1-1,0 0 1,-1-1-1,1 1 0,-1 0 1,1 0-1,-1-1 1,1 1-1,-1 0 1,1 0-1,-1 0 0,0-1 1,-23-1 1599,23 2-1581,-30-2 797,-54-9-1,40 4-534,-4 3-30,-82 3 1,62 2 37,-136 7 978,157-5-1126,0-2 0,-82-9 1,62-3-185,-101-31 0,123 26 350,-45-21 0,0-1 122,81 35-445,-48-18 65,-69-17 1,98 32-80,-16-5-12,0 3 1,-57-4-1,-119 12 327,212 0-338,0 2 0,0-1 0,0 1 0,1 0 0,-10 4 0,14-4 12,1-1 0,0 1 0,0-1 0,-1 1 0,1 0 0,1 0-1,-1 0 1,0 1 0,0-1 0,1 1 0,0-1 0,-1 1 0,1 0-1,0 0 1,-2 4 0,1 3 1,0 1 0,0 0 1,1 0-1,1 0 0,0 0 0,0 0 0,1 0 0,2 17 0,-1 10 63,10 197 305,-11-207-343,-5 155 281,-2-52-232,-4 38 124,-1-78-51,-13 73-33,10-68 259,14-94-341,1 0 0,-1-1 0,1 1 0,0 0-1,0 0 1,0 0 0,0 0 0,0-1 0,0 1-1,0 0 1,0 0 0,1 0 0,-1 0 0,1-1-1,0 1 1,-1 0 0,1-1 0,0 1 0,0 0 0,0-1-1,0 1 1,0-1 0,0 1 0,3 1-1,0 0-32,1 1-1,0-2 1,1 1-1,-1-1 1,0 1-1,9 1 0,6 3-83,7 2 88,1-2 0,0-1 0,0-1 0,39 2 0,19 3 3,27 12-38,-62-10-5,0-3 0,91 4-1,-1-11 281,257 35 0,9-1-567,-199-24 429,254-2-36,-320-11 187,-142-13 38,-1-32-177,0 26 30,0 0 1,2 0-1,0 0 0,6-27 0,-5 33-118,0 1 0,0-28 0,3-17 369,6-22-267,-3-1 0,-4 0-1,-7-102 1,-1 134 65,-3-1 0,-2 1 0,-23-72 0,20 80-406,4 13 246,-16-38-1,19 55 62,-8-19 23,-1 0 1,-35-54-1,43 76-279,1 1-1,-1-1 0,-1 1 1,1 1-1,-1-1 1,0 1-1,-1 1 0,1-1 1,-1 1-1,0 0 1,-1 1-1,1 0 0,-1 1 1,1-1-1,-16-2 0,8 3-327,0 1-1,-1 1 0,1 1 0,0 0 0,-19 4 0,-81 19-2699,58-11 1216,-66 8-2380,-8-9 1044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2:42.558"/>
    </inkml:context>
    <inkml:brush xml:id="br0">
      <inkml:brushProperty name="width" value="0.1" units="cm"/>
      <inkml:brushProperty name="height" value="0.1" units="cm"/>
      <inkml:brushProperty name="color" value="#FFFC18"/>
    </inkml:brush>
  </inkml:definitions>
  <inkml:trace contextRef="#ctx0" brushRef="#br0">3500 13 3840,'-1'-8'4349,"-4"21"-3322,-5 17-278,8-25-514,1 0-1,-1 1 1,0-1 0,0 0 0,0 0 0,-1 0 0,0-1 0,0 1 0,0-1 0,-7 8 0,6-10 14,1-1-1,-1 0 1,1 0-1,-1-1 1,1 1 0,-1-1-1,1 1 1,-1-1 0,0 0-1,1-1 1,-6 0 0,-3 0 164,-344 1 1555,188 11-1019,131-11-567,-71-10-1,-9-18 34,2 0-483,41 16 241,-137-2 0,182 14-24,-18 0-13,-84-9 1,39-3-100,-1 5 0,1 3 1,-1 5-1,-153 21 0,-10 2-101,-80 14 1152,231-25-574,1-3 0,-201-9 0,233-7-1290,1 1-1643,47 4-991,-28 3-1,-5 3-1490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24.799"/>
    </inkml:context>
    <inkml:brush xml:id="br0">
      <inkml:brushProperty name="width" value="0.1" units="cm"/>
      <inkml:brushProperty name="height" value="0.1" units="cm"/>
      <inkml:brushProperty name="color" value="#E71224"/>
    </inkml:brush>
  </inkml:definitions>
  <inkml:trace contextRef="#ctx0" brushRef="#br0">2393 1188 2304,'0'-1'47,"-1"0"0,1 0-1,-1 1 1,1-1 0,0 0 0,-1 0-1,1 0 1,0 1 0,-1-1 0,1 0 0,0 0-1,0 0 1,0 0 0,0 0 0,0 0 0,0 0-1,0 1 1,0-1 0,0 0 0,0 0 0,0 0-1,1-1 1,9-23-817,-1 3 91,-9 20 834,1-1 0,-1 0 0,0 0 0,0 0 0,0 0 0,0 0 0,-1 0 0,1 1 1,-1-1-1,-1-3 0,2 5-55,0 1 0,0-1-1,-1 1 1,1-1 0,0 1 0,-1-1 0,1 1 0,0-1 0,-1 1 0,1-1-1,-1 1 1,1-1 0,-1 1 0,1 0 0,-1-1 0,1 1 0,-1 0 0,1-1-1,-1 1 1,0 0 0,0 0-15,0 0 1,0 0-1,-1 0 0,1 0 1,0 0-1,0 0 0,0 0 0,0 1 1,1-1-1,-1 0 0,0 1 0,0-1 1,0 1-1,0-1 0,0 1 1,0-1-1,0 2 0,-11 7 63,0-1 0,-1 0-1,0 0 1,0-1 0,-1-1-1,1 0 1,-1-1 0,-1-1 0,-25 5-1,-40 0 867,-81-3-1,-78 8-453,2 1 11,-12-18-43,-230 5 352,245-1-639,128-1-88,-46-6 653,123 3-545,-39-7 0,53 7-119,0-1 1,0 0-1,1-2 0,-25-11 0,33 14-112,1 0 1,0 0-1,-1-1 0,1 0 0,1 0 0,-1 0 0,1-1 0,-1 1 0,1-1 0,0 0 0,1-1 1,-1 1-1,1 0 0,-3-9 0,1 1-42,2-1 0,-1 0 1,2 0-1,-2-27 0,4-61 84,1 44-53,-1-43 87,4-201 526,1 219-686,25-132-1,-29 207 55,9-33-48,-9 38 44,0 0 0,0 0 0,1 0 0,-1 1 1,0-1-1,1 1 0,0-1 0,0 1 0,-1-1 0,5-3 0,-4 5 6,-1 1 0,0-1 0,0 0 0,1 1-1,-1-1 1,1 1 0,-1 0 0,0-1-1,1 1 1,-1 0 0,1 0 0,-1 0-1,0 0 1,1 0 0,-1 0 0,3 0-1,25 9 52,-13-4-34,4-2-7,1 0 0,-1-2 0,0 0 0,0-1 0,1-1 0,-1 0 0,23-6 0,100-8 25,176 6 1,-107 5-167,282-1 172,-358 6 48,199-7-107,-314 6 26,-9-1-11,0 1 0,-1 1 0,13 2 1,-20-3-1,-1 1 0,1 0 0,0 1 0,0-1 0,-1 1 0,1 0 0,0 0 0,-1 0 0,0 0 0,0 0 0,1 1 0,3 4 0,0 1 11,-1-1-1,-1 1 0,1 1 0,-1-1 0,-1 1 0,0-1 0,0 1 0,4 15 0,1 10 102,4 36 1,-7-38-17,31 223 1305,6 272 0,-40-202-5549,-4-311 3000,0 0-1,-5 19 1,6-30 745,-1 0 0,0 0 0,0-1-1,0 1 1,0 0 0,0 0 0,-1-1 0,0 1 0,1-1 0,-1 1 0,0-1-1,0 0 1,0 1 0,0-1 0,-5 3 0,5-4 83,0 0 1,0 0-1,0-1 1,0 1 0,0 0-1,0-1 1,0 0-1,0 1 1,-1-1-1,1 0 1,-2 0 0,4 0 309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26.502"/>
    </inkml:context>
    <inkml:brush xml:id="br0">
      <inkml:brushProperty name="width" value="0.1" units="cm"/>
      <inkml:brushProperty name="height" value="0.1" units="cm"/>
      <inkml:brushProperty name="color" value="#E71224"/>
    </inkml:brush>
  </inkml:definitions>
  <inkml:trace contextRef="#ctx0" brushRef="#br0">0 17 3072,'2'0'164,"-1"-1"0,1 1 1,0-1-1,-1 1 0,1-1 1,0 1-1,-1-1 0,1 0 1,2-2-1,9-3 321,2 5-199,0 0 1,1 1-1,-1 0 0,0 1 1,1 1-1,-1 0 0,22 7 1,25 3-13,-59-11-270,46 6 381,62 0-1,-74-7-228,550 13 494,-314-6-419,-49-3-105,141 0 66,151-14 368,-127 1-507,-266 10-17,230-8-50,229-6-45,-246 19 49,24 2-23,-320-6 54,218 17-1407,-184-11-1019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1T01:04:43.625"/>
    </inkml:context>
    <inkml:brush xml:id="br0">
      <inkml:brushProperty name="width" value="0.1" units="cm"/>
      <inkml:brushProperty name="height" value="0.1" units="cm"/>
      <inkml:brushProperty name="color" value="#E71224"/>
    </inkml:brush>
  </inkml:definitions>
  <inkml:trace contextRef="#ctx0" brushRef="#br0">3901 341 3328,'0'-1'103,"1"-1"1,-1 0-1,1 0 0,-1 1 0,1-1 1,0 0-1,-1 1 0,1-1 1,0 0-1,0 1 0,0-1 1,0 1-1,1 0 0,-1-1 1,0 1-1,1 0 0,-1 0 0,0 0 1,1 0-1,-1 0 0,1 0 1,0 0-1,-1 0 0,1 0 1,0 1-1,-1-1 0,1 1 1,3-1-1,4-1 606,1 0 1,-1 1 0,1 0-1,11 0 1,-21 3-230,0 0 0,-1 0 0,1 1 0,-1-1 0,0 0 0,0 0 0,-1 2 0,1-3-430,0 0 0,1 0 1,-1 0-1,0 0 1,0-1-1,0 1 0,0 0 1,0-1-1,0 1 1,0 0-1,0-1 0,-1 0 1,1 1-1,0-1 1,0 0-1,0 1 0,-1-1 1,-1 0-1,-27-1 467,18 1-279,-91-9 691,39 2-792,34 3-34,1-1 1,0-1-1,-40-15 0,38 11 133,-1 0-1,-45-5 1,-14 5-163,-1 5 0,-161 11 0,-13 28 567,-70 2-670,186-25 257,-481 13 434,429-33-623,-2 0-33,-379 9-261,483 6 234,-4 1 17,61-7 108,1 1 0,-1 3-1,-50 11 1,84-13-104,0 0 1,1 1-1,-1-1 1,0 2-1,1-1 1,0 1-1,0 1 0,0 0 1,0 0-1,1 0 1,0 1-1,0 0 0,0 0 1,1 1-1,0-1 1,0 2-1,-9 14 0,7-6 37,1 0 0,0 0 0,2 1 0,0-1 0,-6 34 0,-1 87 154,10 67 59,-7 112-98,-3-208-123,5 0 1,16 215-1,-9-320-15,0 1-1,1-1 1,0 1-1,0-1 1,0 1-1,0-1 1,1 0-1,0 0 1,-1 1-1,1-1 1,0 0-1,0-1 1,0 1 0,6 5-1,-4-5 5,0 1 0,1-1 0,0 0 0,0 0 1,0-1-1,0 1 0,0-1 0,9 2 0,5 0-27,1 0 1,-1-2-1,1 0 0,23-2 0,151-14 48,163-1-164,-147 12 145,109 1-557,31-2 356,24 9 150,97 0-114,-110-5 415,75-11-372,-246 2 174,418 1 78,-558 10-151,-25-1 162,30-2 1,-47 0-125,1 0-1,-1 0 1,0-1-1,0 0 0,-1-1 1,1 0-1,13-6 1,-10 3-82,0 0 10,-1 0 1,1 0-1,-1-1 0,16-15 1,147-160-157,-166 174 168,78-89-108,-70 78 230,-1-1-1,-1-1 1,15-30-1,-23 37-30,-1-1-1,0 0 0,-1 0 0,2-27 0,-2-9-85,-4-57 0,0 28 41,1-257 351,-2 303-350,0 1-1,-2 0 1,-2 0-1,-13-45 0,12 57 44,-1 0 0,-1 1 0,-1 0 0,-1 1 0,-24-34 0,11 23 64,-1 0-1,-44-39 0,51 53-67,0 1-1,-1 0 0,0 2 1,-1 0-1,-1 1 0,0 2 1,0 0-1,-1 1 0,-27-8 1,46 17-62,-44-13 101,1 3 0,-93-9 1,-109 30-199,31 0-1732,-307-11-10080,377 0 8235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2:45.929"/>
    </inkml:context>
    <inkml:brush xml:id="br0">
      <inkml:brushProperty name="width" value="0.1" units="cm"/>
      <inkml:brushProperty name="height" value="0.1" units="cm"/>
      <inkml:brushProperty name="color" value="#FFFC18"/>
    </inkml:brush>
  </inkml:definitions>
  <inkml:trace contextRef="#ctx0" brushRef="#br0">6227 167 5248,'-1'0'180,"-1"0"1,0 0 0,1 1-1,-1-1 1,1 0 0,-1 1-1,1-1 1,-1 1-1,1 0 1,-1-1 0,1 1-1,-1 0 1,1 0 0,-2 1-1,3-2-160,0 1 0,-1-1 0,1 0-1,0 1 1,0-1 0,-1 0 0,1 1 0,0-1-1,0 0 1,0 1 0,0-1 0,-1 0 0,1 1-1,0-1 1,0 1 0,0-1 0,0 0 0,0 1-1,0-1 1,0 1 0,0-1 0,0 0 0,0 1-1,1 0-44,-1 0-1,0-1 0,1 1 0,-1 0 1,1-1-1,-1 1 0,23 0 9550,-27-5-8927,-3-2-274,3 2-227,-1 0-1,0 0 1,1 1 0,-1-1-1,0 1 1,0 1-1,-1-1 1,-8-3 0,-184-45 424,137 39-633,-81-6-1,-101 6 551,-51-4-248,137 6-271,-1-3 48,-74-3 25,-314 16 164,418 4-40,-109 1 149,141-5-190,-357-5 428,109 7-501,123 1 142,-247 2 411,-149-1-362,559-4-63,-506 15 94,324-5 556,29 2-496,162-11-507,25-1 250,-45 6 1,-21 4 614,15-1-2554,54-6-800,-32 10-1,-4 3-2219,2-6 203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3.360"/>
    </inkml:context>
    <inkml:brush xml:id="br0">
      <inkml:brushProperty name="width" value="0.1" units="cm"/>
      <inkml:brushProperty name="height" value="0.1" units="cm"/>
      <inkml:brushProperty name="color" value="#E71224"/>
    </inkml:brush>
  </inkml:definitions>
  <inkml:trace contextRef="#ctx0" brushRef="#br0">77 92 6144,'-13'-2'733,"8"2"-457,0-1 0,0 0 0,0 0 1,0-1-1,0 1 0,0-1 0,1 0 0,-1-1 0,1 1 0,-5-4 0,8 6-218,1 0-1,-1-1 1,1 1-1,-1-1 1,1 0-1,-1 1 0,1-1 1,0 1-1,-1-1 1,1 0-1,0 1 1,0-1-1,-1 1 0,1-1 1,0 0-1,0 0 1,0 1-1,0-1 1,0 0-1,0 1 1,0-1-1,0 0 0,0 1 1,0-1-1,0 0 1,0 1-1,0-1 1,1 0-1,-1 1 0,0-1 1,1 0-1,-1 1 1,0-1-1,1 1 1,-1-1-1,0 0 1,1 1-1,-1-1 0,1 1 1,-1-1-1,1 1 1,0 0-1,-1-1 1,2 0-1,2-1 126,0-1 1,0 0-1,0 1 1,0 0-1,6-2 1,10-3 187,-1 2 0,1 1 0,0 0 0,0 1 0,26 0 0,-17 3 207,-1 1 0,1 2 0,30 6 0,-24 0-105,0 2 0,-1 2 1,-1 1-1,37 21 0,-7-4-306,103 42-1811,-129-60-387,40 10 0,-70-21 1312,0 0 0,0-1-1,0 0 1,1 0 0,-1 0 0,0-1 0,0 0 0,0-1-1,0 1 1,1-1 0,-1-1 0,12-3 0,-14 2 15,0 1 0,-1-1-1,1 0 1,7-7 0,-12 9 689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3.722"/>
    </inkml:context>
    <inkml:brush xml:id="br0">
      <inkml:brushProperty name="width" value="0.1" units="cm"/>
      <inkml:brushProperty name="height" value="0.1" units="cm"/>
      <inkml:brushProperty name="color" value="#E71224"/>
    </inkml:brush>
  </inkml:definitions>
  <inkml:trace contextRef="#ctx0" brushRef="#br0">255 1 11648,'-49'43'4288,"43"-13"-3329,-5 17 33,6-24-224,0 21-576,5 14-128,-6 4 96,1 11 128,-1-3-160,-5 9-288,0-3-128,-5 6-992,-6-1-415,-3-4-1057,-8-10-352,-10-14-512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4.078"/>
    </inkml:context>
    <inkml:brush xml:id="br0">
      <inkml:brushProperty name="width" value="0.1" units="cm"/>
      <inkml:brushProperty name="height" value="0.1" units="cm"/>
      <inkml:brushProperty name="color" value="#E71224"/>
    </inkml:brush>
  </inkml:definitions>
  <inkml:trace contextRef="#ctx0" brushRef="#br0">70 0 10112,'-47'15'3872,"36"8"-3040,0 16 96,11-16-193,5 15-639,6 15-160,6 1 128,2 3 96,9 10-64,-1 0 160,0 15 64,-5 14-160,0 1-32,0-12-832,-6-7-415,-5-16-1345,-6-9-576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14.339"/>
    </inkml:context>
    <inkml:brush xml:id="br0">
      <inkml:brushProperty name="width" value="0.1" units="cm"/>
      <inkml:brushProperty name="height" value="0.1" units="cm"/>
      <inkml:brushProperty name="color" value="#FFFC18"/>
    </inkml:brush>
  </inkml:definitions>
  <inkml:trace contextRef="#ctx0" brushRef="#br0">1879 1 5504,'-2'2'207,"0"1"1,0-1 0,0 1-1,0 0 1,0 0 0,0 0-1,1 0 1,0 0 0,-1 0-1,1 1 1,1-1 0,-1 0-1,0 1 1,1-1 0,-1 4-1,1-5-177,0 0 0,-1-1 0,1 1 0,0 0 0,-1-1 0,0 1 0,1-1 0,-1 1 0,0-1 1,0 1-1,0-1 0,0 1 0,0-1 0,0 0 0,0 0 0,-1 1 0,1-1 0,0 0 0,-1 0 0,1 0 0,-1 0 0,1-1 0,-3 2 0,-5 2 427,-1 0-1,-17 5 1,16-6-100,-186 54 2491,128-39-2396,-1-2-1,0-4 1,-1-3-1,0-3 1,-103-5-1,79-8 61,-97-20-1,145 20-131,39 5-296,-46-7 672,0 2 0,-79 1 0,19 13-475,57-2-1601,-1-3 0,-73-5-1,117 1 223,0-1-1,-17-5 0,-20-10-3295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4.439"/>
    </inkml:context>
    <inkml:brush xml:id="br0">
      <inkml:brushProperty name="width" value="0.1" units="cm"/>
      <inkml:brushProperty name="height" value="0.1" units="cm"/>
      <inkml:brushProperty name="color" value="#E71224"/>
    </inkml:brush>
  </inkml:definitions>
  <inkml:trace contextRef="#ctx0" brushRef="#br0">22 731 11136,'-22'5'4224,"28"-10"-3296,10 5-129,1 0-287,10-5-384,16 1-96,26-2 0,30 1-32,2 1 0,3-7-512,-2-1-192,7-8-1151,3-4-385,-3 1-1536,-18-7-832,-25 1 2144</inkml:trace>
  <inkml:trace contextRef="#ctx0" brushRef="#br0" timeOffset="1">1200 1 11136,'-71'11'4224,"18"18"-3296,-18 32-257,44-28-287,-6 20-352,-9 10-32,-12 14-320,-17 13-192,-20 27 257,-18 26-577,7-5-224,4-3-1856,-3-4-2112,2-26 1312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6:24.027"/>
    </inkml:context>
    <inkml:brush xml:id="br0">
      <inkml:brushProperty name="width" value="0.1" units="cm"/>
      <inkml:brushProperty name="height" value="0.1" units="cm"/>
      <inkml:brushProperty name="color" value="#66CC00"/>
    </inkml:brush>
  </inkml:definitions>
  <inkml:trace contextRef="#ctx0" brushRef="#br0">4653 190 3328,'-6'-1'189,"0"-1"49,-1 1 1,1 0 0,0 0 0,0 0-1,-12 1 1,9 0 53,1-1 0,0-1 0,-1 1-1,1-1 1,0-1 0,-16-6 0,20 8-49,0 0 1,-1-1-1,1 2 0,0-1 1,-1 0-1,1 1 0,-1 0 1,1 0-1,-1 0 1,1 1-1,-6 1 0,-7 2 574,-26 9 0,10-2-81,30-10-689,-9 3 63,1-1 0,-1-1 0,0 0 1,-19 1-1,21-2 102,0 0 0,1 0 1,-1 1-1,-10 3 1,-14 3 229,-33 9 53,39-9-220,-44 6 0,-22-4 94,-205 14 819,105-15 87,-92-19-1601,147-10 834,93 12-418,-10 1 190,-80-2 1,-57 12 88,40 1-291,84-5-200,-214 11 644,3 4-186,122-20-256,131 4-80,0-2 1,1-1-1,-41-13 1,3 1-9,14 2 238,-51-21 0,-28-9 164,-157-28-608,103 26 70,161 43 138,0 0 0,0 2-1,-1 0 1,1 2-1,0 0 1,-1 2 0,1 0-1,0 2 1,-22 5-1,29-4 24,0 1 0,1 0 0,0 0 0,1 2 0,-1 0 0,-11 9-1,-71 61-246,64-50 351,-50 59 0,70-73-71,1 1 0,1 0 0,0 1 0,1 0 0,1 1 0,-11 30 0,15-31 23,0 1-1,2-1 1,-2 23-1,1 4-26,-12 151-280,4 123 806,11-264-584,0-47 32,1-1 0,-1 1 1,1-1-1,0 1 0,0-1 1,1 0-1,-1 1 0,1-1 1,1 0-1,-1 0 0,1 0 1,-1 0-1,1-1 1,1 1-1,-1-1 0,1 0 1,0 0-1,6 6 0,5 2-134,2-1 0,-1-1 0,36 17 0,7 4-131,-22-10 284,0-2-1,1-2 1,43 13 0,10 5-17,-58-20 14,1-3-1,0 0 1,60 10 0,306 20-79,-251-46 103,16 0 8,172 31 23,76 4 176,-285-25-368,110 2 255,-139-10-65,90 3 153,343 10-301,-442-11 124,153 18-1,-106-4 26,177-3 32,-290-12-84,29-5 1,-28 2-8,29 0 0,37 4-356,-89 0 410,7-20 125,-2 5-148,40-157 98,12 19 59,-19 48-207,3-6 472,-17 54-700,-3 0 1,-2-2-1,-3 0 1,17-102-1,-33 147 230,-1-1 0,0 1 0,-1 0 1,0-1-1,-1 1 0,-1-1 0,0 1 0,-1 0 0,-1 0 0,0 0 0,-1 1 0,0-1 0,-9-14 0,5 13 7,0 1-1,0 0 1,-2 1-1,1 0 1,-2 1-1,0 0 1,0 1-1,-1 0 1,0 0-1,-1 2 0,-15-9 1,6 5-1582,0-1 1,1-1-1,0 0 1,-30-31 0,34 30-335,0 0 1,0 2-1,-2 0 1,-40-20 0,-25-10-1914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07.882"/>
    </inkml:context>
    <inkml:brush xml:id="br0">
      <inkml:brushProperty name="width" value="0.1" units="cm"/>
      <inkml:brushProperty name="height" value="0.1" units="cm"/>
      <inkml:brushProperty name="color" value="#66CC00"/>
    </inkml:brush>
  </inkml:definitions>
  <inkml:trace contextRef="#ctx0" brushRef="#br0">6 6 128,'-6'-5'0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08.977"/>
    </inkml:context>
    <inkml:brush xml:id="br0">
      <inkml:brushProperty name="width" value="0.1" units="cm"/>
      <inkml:brushProperty name="height" value="0.1" units="cm"/>
      <inkml:brushProperty name="color" value="#66CC00"/>
    </inkml:brush>
  </inkml:definitions>
  <inkml:trace contextRef="#ctx0" brushRef="#br0">2927 239 3456,'-1'-3'377,"0"0"0,0 1 0,1-1 0,-1 0 0,1 1 0,-1-1 0,1 0 0,0-4-1,0 4-304,0 1 0,0-1 0,0 1-1,0 0 1,-1-1 0,1 1-1,-1-1 1,1 1 0,-1 0-1,-2-3 1,2 2-50,0 0-1,0 0 1,0 0-1,0-1 1,0 1 0,0-6-1,-3-10 212,0 5 350,-1 0 0,-1 1 0,0 0 0,-1 0 1,-8-12-1,12 21-425,-1 1 1,0-1 0,0 1 0,1 0 0,-2 0 0,1 0 0,0 1-1,-1-1 1,1 1 0,-1 0 0,1 0 0,-1 1 0,0-1-1,0 1 1,0 0 0,-10 0 0,1 0 19,0 1-1,-1 0 1,1 1 0,-23 5 0,-10 3 179,-73 25 1,-47 11 1015,113-33-859,33-8-414,1-2-1,-1 0 1,1-2-1,-25-1 1,-2-1-176,1 0 349,-57-10 0,57 5-205,-60-1 0,-246 8-137,312 2 106,-46 8 1,47-4 10,-49 0 0,60-6-39,1-2 0,-34-5-1,23 2-47,-1 2-1,-60 3 1,-20-1 168,45-3-92,-1 2 1,1 4-1,-102 16 0,138-14 17,1-2 0,-52-3 0,25 0 958,45 1-802,-1 1 1,0 1 0,-27 6-1,22-6-858,23-2 339,0-1 0,0 1 0,0-1 1,0 0-1,1 1 0,-1-1 0,0 0 0,0 0 1,1 0-1,-1 0 0,0 0 0,1-1 0,-1 1 0,1 0 1,-1-1-1,0-1 0,-15-19-4416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11.278"/>
    </inkml:context>
    <inkml:brush xml:id="br0">
      <inkml:brushProperty name="width" value="0.1" units="cm"/>
      <inkml:brushProperty name="height" value="0.1" units="cm"/>
      <inkml:brushProperty name="color" value="#66CC00"/>
    </inkml:brush>
  </inkml:definitions>
  <inkml:trace contextRef="#ctx0" brushRef="#br0">871 16 3328,'-10'8'879,"2"-2"-185,8-6-698,0 0 1,-1 0 0,1 0-1,0 0 1,0 0 0,0 0-1,-1 0 1,1 0-1,0 0 1,0 0 0,0 0-1,0 0 1,0 0 0,-1 0-1,1-1 1,0 1 0,0 0-1,0 0 1,0 0-1,0 0 1,0 0 0,-1 0-1,1-1 1,0 1 0,0 0-1,0 0 1,0 0 0,0 0-1,0-1 1,0 1-1,0 0 1,0 0 0,0 0-1,0 0 1,0-1 0,0 1-1,0 0 1,0 0 0,0 0-1,0 0 1,0-1-1,0 1 1,0 0 0,0 0-1,0 0 1,0 0 0,0-1-1,0 1 1,0-1 126,0 0 0,0 0 0,0 1 0,0-1 0,0 0 0,0 0 0,0 0 0,0 0 0,-1 0 0,1 1 0,0-1 0,-1 0 0,1 0 0,-1 0 0,1 1 0,-1-1 0,1 0 0,-1 1 0,1-1 0,-1 0 0,0 1 0,1-1 0,-1 1 0,0-1 0,-1 0 0,0 0 53,1 1-1,-1-1 1,0 1-1,-1-1 1,1 1-1,0 0 1,0 0-1,0 0 1,0 0-1,-3 0 1,-4 2 133,0 0 1,1 0 0,-1 1-1,-8 3 1,-133 60 2549,135-60-2641,0 0 0,0 0 0,-1-1 0,0-1 1,0-1-1,0 0 0,0-1 0,0-1 1,-1 0-1,1-2 0,-20-1 0,19-2-337,0 2 1,0 0-1,-1 1 1,1 1-1,-1 0 0,1 1 1,0 2-1,0-1 0,-1 2 1,2 0-1,-29 11 0,15-2-1177,17-6-279,0-2 0,-1 1 0,0-2 0,0 0 0,-15 2 0,-10-4-1481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12.055"/>
    </inkml:context>
    <inkml:brush xml:id="br0">
      <inkml:brushProperty name="width" value="0.1" units="cm"/>
      <inkml:brushProperty name="height" value="0.1" units="cm"/>
      <inkml:brushProperty name="color" value="#66CC00"/>
    </inkml:brush>
  </inkml:definitions>
  <inkml:trace contextRef="#ctx0" brushRef="#br0">1901 0 5120,'-2'1'298,"-24"7"1470,25-7-1729,0-1 0,0 1 0,0-1 0,0 1 0,0-1 0,0 1 0,1 0 0,-1-1 0,0 1 0,0 0 0,1-1 0,-1 1 0,1 0 0,-1 0 0,0 0 0,1 0 0,-1 0 0,1 0 0,0 0 0,-1-1 0,1 1 0,0 0 0,-1 2 0,1-1-32,0-1 0,-1 1-1,0-1 1,1 0-1,-1 1 1,0-1 0,1 0-1,-1 1 1,0-1 0,0 0-1,0 0 1,0 0-1,0 0 1,0 0 0,-1 0-1,1 0 1,0 0-1,0-1 1,-1 1 0,-2 1-1,1-1 113,0 1 0,-1-1-1,1 1 1,0-1-1,-1 0 1,0-1 0,-4 2-1,1-3 417,0 0 0,0 0 0,-12-3 0,-16-3 264,3 6-430,1 2 0,-60 9 1,29-2-54,47-7-250,-15 3 188,-1-1 0,0-2 0,-61-5 1,88 3-219,-117-21 637,62 11-156,-1 3 1,-78-1-1,124 8-437,-48-1 236,0 2 1,-1 3-1,1 3 1,1 2-1,-87 24 0,122-25-296,-45 14-1187,-1-3-1,-99 12 1,160-30 438,0 1-1,0-1 1,-18-3 0,15 0-599,1 0 0,-16-8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13.664"/>
    </inkml:context>
    <inkml:brush xml:id="br0">
      <inkml:brushProperty name="width" value="0.1" units="cm"/>
      <inkml:brushProperty name="height" value="0.1" units="cm"/>
      <inkml:brushProperty name="color" value="#66CC00"/>
    </inkml:brush>
  </inkml:definitions>
  <inkml:trace contextRef="#ctx0" brushRef="#br0">3251 36 2816,'-9'-5'1220,"8"5"-1096,1 0-1,-1 0 1,1 0-1,-1-1 1,1 1-1,-1 0 1,1 0 0,-1 0-1,1-1 1,0 1-1,-1 0 1,1-1-1,-1 1 1,1 0 0,0-1-1,-1 1 1,1 0-1,-1-2 1,0 0 0,-1 0 0,1 0 0,-1 1 0,0-1 0,0 0 0,0 0 0,0 1 0,0-1 0,-1 1 0,1 0 0,0 0 0,0 0 1,-1 0-1,1 0 0,-1 0 0,1 1 0,-1-1 0,1 1 0,-1-1 0,-4 1 0,-5 0 187,0 1 1,0 0-1,-13 3 0,19-3-247,-40 9 274,0 2 0,-45 19 0,-24 7 195,28-14 301,-1-3-1,-114 10 1,43-10-812,27-3-17,3 0 537,-24 3 244,-148-14-84,85-4-338,125 4-412,-25 0-15,-325-22 1502,348 5-1200,0-4-1,-100-29 0,58 10-1631,0-1-4467,81 19 2079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31.365"/>
    </inkml:context>
    <inkml:brush xml:id="br0">
      <inkml:brushProperty name="width" value="0.1" units="cm"/>
      <inkml:brushProperty name="height" value="0.1" units="cm"/>
      <inkml:brushProperty name="color" value="#66CC00"/>
    </inkml:brush>
  </inkml:definitions>
  <inkml:trace contextRef="#ctx0" brushRef="#br0">4293 316 896,'-20'13'544,"19"-12"32,12-16-203,-6 4 439,-2 6-208,-1-1 1,1 1 0,0 1-1,6-8 2598,-11 22-2859,-2 1 520,-11-4 320,0-1-882,0-2-1,0 1 1,-1-2-1,1 0 1,-29 1-1,26-4-4,-116-4 1841,110 2-1896,0-1 0,0-2 0,-36-10 0,9-3-149,29 9-107,0 1-1,-1 1 1,0 1-1,0 1 1,0 1 0,-29-1-1,-182 17 501,-1 0-101,-250-27-165,374 4-255,-130-8-3,133 11 97,-38-1 66,-102 3-44,180 3-72,-99-18-1,-25-1 436,97 14-171,-164-36 0,153 28-324,27 5 3,10 2-80,37 5-60,-52-12 0,40 5 398,-2 2 0,1 2-1,-1 2 1,-1 2-1,1 2 1,0 2 0,0 2-1,-84 17 1,52 2 284,-10 1-2101,87-22 1457,0-1 0,1 0-1,-1 0 1,0 0 0,0 0 0,1 0 0,-1 0-1,0 0 1,0 0 0,1 0 0,-1 0-1,0 0 1,0-1 0,1 1 0,-1 0 0,0 0-1,1-1 1,-1 1 0,0-1 0,1 1-1,-1-1 1,0 1 0,1-1 0,-1 1 0,1-1-1,-1 1 1,1-1 0,-1 1 0,1-1-1,-1-1 1,-1-11-4163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32.368"/>
    </inkml:context>
    <inkml:brush xml:id="br0">
      <inkml:brushProperty name="width" value="0.1" units="cm"/>
      <inkml:brushProperty name="height" value="0.1" units="cm"/>
      <inkml:brushProperty name="color" value="#66CC00"/>
    </inkml:brush>
  </inkml:definitions>
  <inkml:trace contextRef="#ctx0" brushRef="#br0">1211 110 4096,'-15'9'680,"10"-5"-253,0-1 1,0 1-1,-8 8 0,12-11-32,12-7 159,-7 2-346,0 1-1,0 0 0,-1-1 0,1 0 1,-1 0-1,5-7 0,-4 6 91,-1 0-1,1 0 1,0 1-1,6-6 1,1-8 3622,-18 22-3355,-14 15 126,9-6-282,-2-2-1,0 0 1,-15 10-1,24-18-351,-1 0 0,0 0 0,1-1 1,-1 0-1,0 0 0,0 0 0,0-1 0,-1 0 0,1 0 0,0 0 0,0-1 0,-11-1 0,-21-4 891,-64-19 0,71 16-652,-101-36 626,69 27-789,-79-18 374,92 26-869,-2 2 0,-94 0-1,126 8-301,0 1-1,0 1 0,0 0 0,0 1 0,1 2 1,0 0-1,0 1 0,0 0 0,1 2 0,-26 16 1,-20 21-3496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49.825"/>
    </inkml:context>
    <inkml:brush xml:id="br0">
      <inkml:brushProperty name="width" value="0.1" units="cm"/>
      <inkml:brushProperty name="height" value="0.1" units="cm"/>
      <inkml:brushProperty name="color" value="#66CC00"/>
    </inkml:brush>
  </inkml:definitions>
  <inkml:trace contextRef="#ctx0" brushRef="#br0">3251 283 5632,'0'-2'163,"11"-21"1811,-10 23-1882,0-1-1,0 0 1,0 0-1,0 0 1,0 0-1,0 1 1,0-1-1,0 1 1,0-1-1,0 1 1,1-1-1,-1 1 1,0-1 0,0 1-1,0 0 1,1 0-1,-1 0 1,0 0-1,2 0 1,20 5 3593,-85-6-674,-104 5-801,81 1-1191,51-2-687,-60-4 1,-10 1-22,48 4-187,0 2 64,-1-4 0,-76-5 0,88-1-44,0-2 0,0-2 0,-85-27 0,60 12 119,-124-24 0,187 45-256,-171-41 276,59 17-106,-129-26 255,173 40-294,-102-3 0,-219 15 1265,287 8-1137,-149 29 1,124-15-3019,-1-5-5066,130-17 7017,-1 1 0,1-1 1,0 0-1,0-1 0,0 1 1,0-1-1,-8-2 0,5-1-218,-1 0-1,2 0 0,-1-1 1,-8-6-1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15.926"/>
    </inkml:context>
    <inkml:brush xml:id="br0">
      <inkml:brushProperty name="width" value="0.1" units="cm"/>
      <inkml:brushProperty name="height" value="0.1" units="cm"/>
      <inkml:brushProperty name="color" value="#FFFC18"/>
    </inkml:brush>
  </inkml:definitions>
  <inkml:trace contextRef="#ctx0" brushRef="#br0">2982 1 6784,'-29'4'3484,"-3"1"-4952,-98-1 1331,-175 29 5739,212-22-5158,35-6-188,-69-4 0,-50 3-69,163-2-157,-415 28 1619,90-15-782,-3 0 602,-5-4 125,173-3-1310,145-8-787,1-1 1,-1-1 0,-43-8 0,50 5-609,-1-1 0,1-1 1,1-1-1,-36-18 0,-25-25-3443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25.385"/>
    </inkml:context>
    <inkml:brush xml:id="br0">
      <inkml:brushProperty name="width" value="0.1" units="cm"/>
      <inkml:brushProperty name="height" value="0.1" units="cm"/>
      <inkml:brushProperty name="color" value="#66CC00"/>
    </inkml:brush>
  </inkml:definitions>
  <inkml:trace contextRef="#ctx0" brushRef="#br0">3476 261 4608,'0'-29'4858,"-17"29"-1183,-22-7-3281,20 4-207,-52-10 336,-79-11-75,133 22-43,-32-7 1,27 4-288,18 5-71,0-1 1,-1 1-1,1-1 0,0 0 0,0-1 0,0 1 0,-5-4 1,8 5-41,-18-12 177,0 1 0,-1 1 0,0 1 0,-1 1 0,0 1 0,-26-6 0,-259-29 343,242 35-323,6 3-86,-59 4 1,54 0-68,5 3-1,1 3 0,-64 15 0,49-9 99,35-7-107,0-1 0,-1-3-1,1-1 1,0-1 0,0-2 0,-53-12 0,-36-5 185,102 18-264,0 1 0,0 1 1,-32 5-1,-34 6 373,-112 1 0,150-12 11,0-2-1,1-3 1,-96-22 0,100 17-100,-1 1 0,-90-4 1,-98 13-498,94 3-1709,17-5-3854,52-5 1328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8:26.701"/>
    </inkml:context>
    <inkml:brush xml:id="br0">
      <inkml:brushProperty name="width" value="0.1" units="cm"/>
      <inkml:brushProperty name="height" value="0.1" units="cm"/>
      <inkml:brushProperty name="color" value="#66CC00"/>
    </inkml:brush>
  </inkml:definitions>
  <inkml:trace contextRef="#ctx0" brushRef="#br0">1523 103 3456,'0'-37'1141,"0"36"-1004,0-1 0,0 1 0,0 0 0,0-1 1,-1 1-1,1 0 0,0-1 0,-1 1 0,1 0 0,-1-1 0,1 1 0,-1 0 0,0 0 0,1 0 0,-1-1 0,0 1 0,0 0 0,0 0 0,0 0 1,-1-1-1,-6-7-125,6 6 67,0 1 1,0 0 0,-1 0-1,1 0 1,0 0 0,-1 0-1,1 0 1,-1 1 0,0-1-1,1 1 1,-1 0 0,0 0-1,0 0 1,0 0 0,0 0-1,0 0 1,0 1 0,-4-1-1,-9 0 665,-1 1 0,-20 1 0,8 0 28,-193 6 752,167-2-1337,0 3 0,-54 14 0,41-5 567,0-3 0,-95 8 0,9-11-177,-128 6-1896,261-16 724,-44-1-2848,19-5-1932,4-5 1674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9:25.817"/>
    </inkml:context>
    <inkml:brush xml:id="br0">
      <inkml:brushProperty name="width" value="0.1" units="cm"/>
      <inkml:brushProperty name="height" value="0.1" units="cm"/>
      <inkml:brushProperty name="color" value="#66CC00"/>
    </inkml:brush>
  </inkml:definitions>
  <inkml:trace contextRef="#ctx0" brushRef="#br0">4691 384 3840,'-1'-1'312,"0"0"-177,-1 1-1,1-1 1,0 1-1,0-1 1,0 1-1,0-1 1,0 0-1,0 0 1,0 1-1,-1-3 1,2 1-167,0 1 0,1-1 0,-1 1 0,1-1 0,-1 1 0,1-1 0,-1 1 0,1-1 0,0 1 0,1-2 0,0-1-91,14-26 2246,-16 31-1958,0 1 1,0-1 0,0 0-1,-1 1 1,1-1-1,-1 0 1,1 1 0,-1-1-1,1 0 1,-1 1-1,0-1 1,1 0 0,-1 0-1,0 0 1,-2 2-1,-3 5 50,-11 22 743,-1-2 1,-1-1 0,-40 44-1,56-67-809,0-1 0,-1 1 0,1-1-1,-1 0 1,0 0 0,0 0 0,0-1-1,-1 0 1,1 1 0,0-1 0,-1-1-1,0 1 1,-6 1 0,8-3-101,0 0 1,0 0-1,-1 0 0,1 0 1,0 0-1,0-1 0,0 0 1,0 1-1,0-1 0,0 0 1,0 0-1,1-1 0,-1 1 1,0-1-1,1 1 0,-1-1 1,0 0-1,1 0 0,0 0 1,0 0-1,-1 0 0,-1-4 1,-4-3 80,-2 0 0,1 0 0,-1 0 0,0 1 0,-1 1 0,0 0 0,0 0 1,0 1-1,-1 0 0,-23-7 0,3 5 140,1 1 0,-1 1 0,-39-2 0,-104 6 273,118 4-261,-104-11 0,-14-10 304,48 6-386,67 8-162,-113 5 0,24 14 70,-125 10-127,71-5-8,113-12 169,-110 24 1,131-19 55,-114 5 1,62-8 4,62-5-216,0-2 0,-109-13-1,104 8 120,-1 2 0,1 3 0,-64 10 0,33-2-109,-115 14 79,87 0 150,13-1-39,104-22-189,-102 10 57,93-11-43,0 0 0,0-1 0,0-1 0,0 0 0,-17-5 0,-146-47 117,144 42 78,-43-21-1,55 22-125,9 6-34,1-1 1,0-1 0,0 0-1,1-1 1,0 0 0,0-1-1,-17-18 1,25 22-63,0 1 0,0-1 0,1 0 0,0 0 0,0 0 0,0 0 0,1-1 0,-1 1 0,1 0 0,0-1 0,1 1 0,0-1 0,0 1 0,0-1 1,1-5-1,-1 4 40,1 1 0,-1 0 0,0 0 0,-1 0 0,0 0 1,0 0-1,0 0 0,-1 0 0,1 0 0,-4-6 1,-39-70 407,43 77-465,-1 1 0,1-1 0,0 1 1,1-1-1,-1 0 0,1 0 0,0 1 0,0-1 1,0 0-1,0 0 0,1 1 0,0-1 1,2-6-1,-1 8 14,-2 2 16,-1-19-66,0 16 10,0 6-137,-2 9-183,3 17 27,-5-41-5334,4 11 5182,0 1-1,-1-2 0,-44-59-6076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9:29.374"/>
    </inkml:context>
    <inkml:brush xml:id="br0">
      <inkml:brushProperty name="width" value="0.1" units="cm"/>
      <inkml:brushProperty name="height" value="0.1" units="cm"/>
      <inkml:brushProperty name="color" value="#E71224"/>
    </inkml:brush>
  </inkml:definitions>
  <inkml:trace contextRef="#ctx0" brushRef="#br0">4468 1420 3712,'-23'-9'1285,"23"9"-1264,0 0 0,0 0 0,-1 0-1,1 0 1,0 0 0,0 0 0,-1-1 0,1 1-1,0 0 1,0 0 0,0 0 0,0 0 0,-1-1-1,1 1 1,0 0 0,0 0 0,0-1 0,0 1-1,0 0 1,0 0 0,0 0 0,0-1 0,-1 1-1,1 0 1,0 0 0,0-1 0,0 1 0,0 0-1,0 0 1,0-1 0,0 1 0,1 0 0,-1 0 0,0-1-1,0 1 1,0 0 0,0 0 0,0-1 0,0 1-1,0 0 1,0 0 0,1 0 0,-1-1 0,0 1-1,0 0 1,0 0 0,0 0 0,1 0 0,-1-1-1,0 1 1,0 0 0,0 0 0,1 0 0,-1 0-1,0 0 1,0 0 0,1 0 0,-1-1 0,0 1-1,0 0 1,1 0 0,-1 0 0,1 0 60,4-4 23,1 0 0,-1 0 0,0-1 0,0 1 0,-1-1-1,0 0 1,1 0 0,-2-1 0,1 1 0,5-12 0,-8 14 37,1-1 0,-1 0 1,0 0-1,0 1 0,0-1 0,0 0 1,-1 0-1,0 0 0,0 0 0,0 0 1,0 0-1,0 0 0,-1 0 0,0 1 1,0-1-1,0 0 0,0 0 0,0 0 1,-4-6-1,3 9-86,1-1 1,0 0-1,-1 1 1,1-1-1,-1 1 0,0-1 1,1 1-1,-1 0 1,0-1-1,0 1 0,0 0 1,0 0-1,0 1 1,0-1-1,0 0 0,0 1 1,0-1-1,-1 1 1,1 0-1,0-1 0,0 1 1,0 0-1,0 1 1,-1-1-1,-2 1 1,-7 1 133,1 0 0,0 1 0,-15 5 0,-92 37 1105,35-12-650,-132 32 0,-121-5 542,117-24-959,25-1 410,-308 13 0,187-33-541,204-13-19,-258 9 444,-457 8-463,723-24-39,-184-34 0,170 21-73,-39-16-490,142 31 553,0 1-1,0 1 1,0 0-1,0 1 1,-15 2-1,-8-1 96,34-1-83,0 0-1,-1 0 1,1 0 0,0-1 0,0 1-1,0-1 1,0 0 0,0 1-1,0-2 1,0 1 0,0 0-1,0 0 1,-3-3 0,4 2-55,0 0 1,0 0 0,0-1 0,0 1-1,0-1 1,0 0 0,1 1 0,-1-1-1,1 0 1,0 0 0,0 0 0,0 0-1,-1-5 1,-6-35 71,1-1 1,0-70-1,3 33 114,-2 31-152,-1 1 0,-19-69 0,-24-117 477,1 1-522,39 202 60,-1 2 1,-18-36 0,16 39 6,12 27-40,1-1 0,0 0 0,-1 1 0,1-1 0,-1 0 0,1 1 0,0-1 0,0 0 0,0 0 0,-1 0 0,1 1 0,0-1 0,0 0 0,0 0 0,0 0 0,0 1 0,0-1 0,0 0 0,0 0 0,1 1 0,-1-1 0,0 0 0,1-1 0,0 1-31,1 0-1,-1 0 1,1 0 0,-1 0 0,1 0-1,0 0 1,-1 1 0,1-1 0,3 0-1,-5 1 47,10-2-65,-1 0-1,1 0 1,-1 1-1,18 1 1,20-3-11,15-2 130,1 0 4,406-38-284,-405 39 218,370-25-74,230-10 26,-400 11-78,-86 8 45,43-3 81,247-20-15,-30 13-433,-417 28 442,298-22-186,1 18 370,94 28-140,25 45 138,-324-40 40,-64-14-144,-43-12-68,-1 1-1,0 1 0,-1-1 0,1 1 0,0 0 1,-1 0-1,1 1 0,-1 0 0,0 0 0,0 1 0,-1-1 1,0 1-1,1 1 0,-1-1 0,-1 1 0,1-1 1,-1 1-1,0 1 0,-1-1 0,1 0 0,-1 1 0,0 0 1,-1 0-1,0 0 0,0 0 0,0 0 0,-1 0 0,0 0 1,0 12-1,-1 12 101,-1 1 1,-1 0 0,-2 0-1,-11 44 1,0-20 259,-34 85-1,23-84-35,-46 72 0,-12 22-194,9 32-267,9-20-3007,65-161 2847,1 1 0,-1-1 0,0 0 0,0 0 0,-1 1 0,1-1 0,0 0 0,-1 0 0,1 0 0,-1 0 0,0-1 0,1 1 0,-1 0 0,0-1 0,0 1 0,0-1 0,0 0 0,0 0 0,-3 2 0,-5-2-579,1 0 0,-1-1 1,0 0-1,1 0 1,-18-3-1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9:31.335"/>
    </inkml:context>
    <inkml:brush xml:id="br0">
      <inkml:brushProperty name="width" value="0.1" units="cm"/>
      <inkml:brushProperty name="height" value="0.1" units="cm"/>
      <inkml:brushProperty name="color" value="#E71224"/>
    </inkml:brush>
  </inkml:definitions>
  <inkml:trace contextRef="#ctx0" brushRef="#br0">2826 1732 3840,'-11'-4'2704,"13"4"-2198,16 1 361,0-2 0,0 0 0,0-1 0,27-7 0,-39 8-715,0-1 0,0-1 1,0 1-1,0-1 0,0 0 0,-1-1 1,1 1-1,-1-1 0,0 0 0,0 0 1,0-1-1,-1 0 0,1 1 0,-1-2 0,0 1 1,4-8-1,2-6 110,-2 1 1,0-2 0,9-34-1,9-65 320,-9 33-299,0 17-149,-7 31 42,-1 0-1,-2-1 1,4-70 0,-11 54-121,-3 0 1,-1 1-1,-4 0 1,-26-101-1,32 147-40,-30-84 111,26 80-145,0-1 0,-1 1 0,0 0 0,-1 0 0,-9-10 0,4 7 57,-1 1-1,-26-23 1,33 32-68,0 0 1,0 0-1,-1 1 0,0 0 0,1 0 1,-1 1-1,-1 0 0,-15-3 0,10 3-4,-64-12-62,0 3 1,-99-2 0,-177 0-91,-111-44 212,424 50 8,1-1 0,-41-15 1,-75-37-117,112 44 83,-39-13 20,-108-22 0,114 33-138,24 7 172,-1 2-1,-1 2 1,-95 0-1,122 7-69,0 2 0,0 1-1,1 2 1,-1 0-1,1 2 1,0 1 0,0 1-1,-29 13 1,48-17 12,-52 22 114,-104 63-1,153-82-110,-70 51-6,68-48 13,2 0-1,0 1 1,0 0 0,-12 17-1,21-24-6,-1 0 0,1 0-1,0-1 1,0 1 0,1 0 0,-1 1-1,1-1 1,0 0 0,0 0 0,0 1-1,0-1 1,1 0 0,0 1 0,0-1-1,0 0 1,1 1 0,0 6 0,3 3 4,1 0-1,0 0 1,13 24 0,-1-2 60,49 145-123,-19-51 304,-39-108-212,0 0 0,-1 1 0,-2 0 0,0 0 0,-1 1 0,-1-1 0,-2 1 0,0-1 0,-1 1 0,-4 23 0,-5 9-79,1-4 19,-3 71-1,10-108 18,2 0 0,0 0 0,0 0 0,1 0-1,1 0 1,1-1 0,0 1 0,1-1 0,9 20-1,-9-26 7,0 0-1,0 0 1,0 0-1,1 0 0,1-1 1,-1 0-1,1-1 0,0 1 1,1-1-1,12 8 0,-5-6 26,-1-1 0,1 0 0,1-1 0,-1-1 0,22 5 0,8 1 156,-15-3-89,49 6-1,-17-9-66,0-3-1,1-2 0,-1-4 1,0-2-1,86-19 1,344-61 190,-400 77-294,-1 3-1,1 5 1,132 16-1,-170-8-1240,0-3 1,0-2-1,0-2 0,66-9 1,-46-5-2213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6.143"/>
    </inkml:context>
    <inkml:brush xml:id="br0">
      <inkml:brushProperty name="width" value="0.1" units="cm"/>
      <inkml:brushProperty name="height" value="0.1" units="cm"/>
      <inkml:brushProperty name="color" value="#E71224"/>
    </inkml:brush>
  </inkml:definitions>
  <inkml:trace contextRef="#ctx0" brushRef="#br0">92 45 7936,'-29'-9'1209,"17"5"-357,0 0 1,0 0-1,-14-9 0,26 13-781,0 0 0,0-1-1,0 1 1,0 0 0,0 0 0,0 0-1,0-1 1,1 1 0,-1 0-1,0 0 1,0-1 0,0 1-1,0 0 1,0 0 0,1 0 0,-1 0-1,0-1 1,0 1 0,0 0-1,1 0 1,-1 0 0,0 0 0,0 0-1,0 0 1,1 0 0,-1-1-1,0 1 1,0 0 0,1 0 0,-1 0-1,7-1 320,0-1 0,0 1-1,0 0 1,0 0 0,0 1-1,1 0 1,-1 1 0,0-1-1,13 4 1,-6-2 17,60 10 423,-1 4 0,-1 2 0,105 42-1,-62-11-2670,137 81 0,-239-123 1351,2 2-703,0 0-1,1-2 1,23 9 0,0-10-2983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6.504"/>
    </inkml:context>
    <inkml:brush xml:id="br0">
      <inkml:brushProperty name="width" value="0.1" units="cm"/>
      <inkml:brushProperty name="height" value="0.1" units="cm"/>
      <inkml:brushProperty name="color" value="#E71224"/>
    </inkml:brush>
  </inkml:definitions>
  <inkml:trace contextRef="#ctx0" brushRef="#br0">523 0 6400,'-54'33'2368,"39"16"-1856,-23 45 992,22-45 320,-11 19 320,-6 8 287,-5 29-479,1 21-224,-6 8-960,-1-5-320,-5-15-96,2-12-448,3-15-128,17-21-1472,16-17-544,17-20-1503,10-20-513,0-33 352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6.879"/>
    </inkml:context>
    <inkml:brush xml:id="br0">
      <inkml:brushProperty name="width" value="0.1" units="cm"/>
      <inkml:brushProperty name="height" value="0.1" units="cm"/>
      <inkml:brushProperty name="color" value="#E71224"/>
    </inkml:brush>
  </inkml:definitions>
  <inkml:trace contextRef="#ctx0" brushRef="#br0">98 7 8320,'-14'-3'1378,"-27"-1"1,39 4-1330,1 1 0,0-1 0,-1 1 0,1-1 0,0 1 0,-1-1 0,1 1 0,0 0 0,0-1 0,-1 1 0,1 0 0,0 0 0,0 0 0,0 0 0,0 0 0,0 0 0,0 0 0,0 1 0,1-1 0,-1 0 0,0 0 0,1 1 0,-1-1 0,1 0 0,-1 1 0,1-1 0,-1 0 0,1 1 0,0 1 0,-1 0 49,0 0-27,0 0 0,1 1 0,-1-1 0,1 1 0,0-1 0,-1 0 0,2 1 0,-1 4 0,1 10 197,-11 911 7011,10-915-7284,-1 176-517,3-137-996,13 77 1,-14-122 1203,8 30-1595,-9-36 1650,1 0-1,0 0 0,0 0 0,0 1 0,0-1 1,1 0-1,-1 0 0,0-1 0,1 1 0,-1 0 1,1 0-1,3 2 0,-3-3-169,0 0 0,0 0 0,0 0 0,0-1 0,1 1 0,-1 0 0,0-1 0,4 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3:47.267"/>
    </inkml:context>
    <inkml:brush xml:id="br0">
      <inkml:brushProperty name="width" value="0.1" units="cm"/>
      <inkml:brushProperty name="height" value="0.1" units="cm"/>
      <inkml:brushProperty name="color" value="#E71224"/>
    </inkml:brush>
  </inkml:definitions>
  <inkml:trace contextRef="#ctx0" brushRef="#br0">6 427 9472,'-6'11'3520,"55"-2"-2752,49 20 288,-45-14-96,18 3-225,11 2 1,25 0-32,16-2-64,-3 2-320,-18-2-192,-9 2-96,-19-2-1088,-8-3-480,-12-4-1439,-7-11-513,2-20-192</inkml:trace>
  <inkml:trace contextRef="#ctx0" brushRef="#br0" timeOffset="1">1227 40 7680,'-55'-40'2880,"39"55"-2240,-6 14-224,13-15-320,-18 15 416,-23 10 352,-26 19 928,-26 23 351,-12 34-1087,-15 10 320,0-14 96,20-16-960,29-14-320,31-8-2496,44-11-1087,15-10-1921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5:29.631"/>
    </inkml:context>
    <inkml:brush xml:id="br0">
      <inkml:brushProperty name="width" value="0.1" units="cm"/>
      <inkml:brushProperty name="height" value="0.1" units="cm"/>
      <inkml:brushProperty name="color" value="#E71224"/>
    </inkml:brush>
  </inkml:definitions>
  <inkml:trace contextRef="#ctx0" brushRef="#br0">1 148 1408,'0'-1'151,"0"0"0,0 0 0,0 0 0,0 0 0,0 0 0,0 0 0,1 0 0,-1 0 0,0 0 0,1 1 0,-1-1-1,1 0 1,12-12 5545,-12 3-4912,0 5-637,1-1 0,-1 1 0,1 0 0,0 1 0,1-1 0,-1 0 0,1 1 0,6-9 0,-2-1 332,-7 13-445,0 0-1,1 1 1,-1-1-1,0 0 1,0 0-1,1 0 0,-1 0 1,1 0-1,-1 0 1,1 1-1,-1-1 1,1 0-1,0 0 1,-1 1-1,1-1 1,0 0-1,-1 1 1,1-1-1,0 1 1,0-1-1,0 1 0,0-1 1,-1 1-1,1 0 1,2-1-1,1 0 122,1 0 0,-1 0-1,1-1 1,-1 1 0,0-1-1,1 0 1,-1 0 0,0 0-1,5-5 1,-8 6-111,0 0 1,1 1-1,-1-1 0,0 0 1,1 0-1,-1 1 0,0-1 1,1 1-1,-1-1 0,1 1 1,-1 0-1,1-1 0,-1 1 1,1 0-1,-1 0 0,1 0 1,-1 0-1,1 0 0,-1 1 1,3 0-1,31 10 96,-23-6-86,3 1-13,-12-5-16,0 0 0,-1 1 0,1-2 0,0 1 0,0 0 1,-1 0-1,1-1 0,5 1 0,34 5 668,-36-4-619,0 0 0,0 0 1,0 0-1,-1 1 0,8 4 0,-9-4-43,0-1 1,0 1-1,0-1 0,0-1 1,0 1-1,1 0 0,-1-1 1,1 0-1,-1 0 0,9 0 0,-4 0-8,-1 1 0,1 0 0,-1 0 0,0 0 0,0 1 0,0 0 0,0 0 0,8 6-1,33 12 119,245 48 805,-184-46-649,-92-20-230,0-1 0,0-1 1,0-1-1,32-4 0,-27 2-46,0 1 1,30 3-1,7 6-96,64 2 539,-96-10-406,12 0 4,44-5-1,-59 3-45,29 1-1,-37 1 13,-1 0 0,1-1 0,0 0 0,30-8 0,-43 8-27,14-5 32,0 1 0,1 1 0,0 0 0,33-1-1,21 5 19,125-3 213,-65 4-206,-51 1 76,64 3-246,-138-5 115,9 0-23,0 0 0,0 1 0,0 1 1,21 5-1,-23-4 41,-1-1 1,1-1-1,0 0 0,29-2 0,-6 0-10,19 1-19,41 1-4,134-17 0,-138 3 116,125-3 0,63 11 67,-239 2-135,0-1-1,70-17 1,-91 16-10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8:17.309"/>
    </inkml:context>
    <inkml:brush xml:id="br0">
      <inkml:brushProperty name="width" value="0.1" units="cm"/>
      <inkml:brushProperty name="height" value="0.1" units="cm"/>
      <inkml:brushProperty name="color" value="#FFFC18"/>
    </inkml:brush>
  </inkml:definitions>
  <inkml:trace contextRef="#ctx0" brushRef="#br0">1351 1 7552,'-10'13'938,"0"1"1,-1-2-1,-24 23 1,30-31-975,-1-1-1,1 1 1,0-1 0,-1 0 0,0-1 0,1 1 0,-1-1 0,0 0-1,0-1 1,0 1 0,-1-1 0,1-1 0,-12 1 0,-19-3 712,0-2 0,0-2 1,-68-20-1,-45-7 581,116 29-744,0 2-1,0 2 0,-1 0 1,-52 10-1,22 2 26,-87 28-1,-58 18-2526,202-56 1502,0-1-1,0 1 0,0-2 1,-10 1-1,8-2-860,-1 0 0,1-1-1,1 0 1,-1-1 0,-14-5-1,-26-9-2261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35:32.449"/>
    </inkml:context>
    <inkml:brush xml:id="br0">
      <inkml:brushProperty name="width" value="0.1" units="cm"/>
      <inkml:brushProperty name="height" value="0.1" units="cm"/>
      <inkml:brushProperty name="color" value="#E71224"/>
    </inkml:brush>
  </inkml:definitions>
  <inkml:trace contextRef="#ctx0" brushRef="#br0">5124 1211 20863,'56'-9'134,"-47"8"-128,0 1 0,1 1 1,-1-1-1,0 2 1,0-1-1,0 1 0,-1 0 1,1 1-1,12 5 1,-3 0-81,37 11 0,6 2 131,31 12-25,-86-30-20,1-1 0,-1 1 0,1-1 0,0-1 0,0 0 0,0 0 1,0 0-1,0-1 0,11 0 0,4-2-42,36-9 0,-39 6-36,15 1 59,-28 3 29,-1 1 1,1-1 0,0 0 0,0 0-1,-1-1 1,1 0 0,-1 0-1,7-3 1,-6 2-38,0 1-1,0-1 1,0 1-1,0 1 1,0-1-1,0 1 1,12-1-1,48 3 204,-30 0-375,-22-1 181,-10 0 18,1 1 1,0-1 0,0 0-1,-1-1 1,1 1 0,0-1-1,-1 0 1,1 0 0,-1 0-1,1-1 1,-1 0 0,0 1-1,6-5 1,12-3-6,-19 8-8,0 0 1,1 0 0,-1 0 0,0-1 0,0 0 0,0 1 0,0-1-1,3-3 1,69-57 128,-64 53-76,-1-1-1,15-19 1,-22 24-44,1 0 1,-2 0-1,1 0 1,0 0-1,-1-1 1,0 1 0,-1-1-1,1 1 1,0-9-1,-1 7-10,0 0 0,-1 0 0,0 0 0,0 1 0,0-1 0,-1 0-1,0 0 1,-1 0 0,0 1 0,0-1 0,-3-6 0,-2-2 53,-1 1 1,-1 0 0,-15-19 0,18 26-24,-1 0 0,1 0 0,-14-9 1,11 9-97,1 0 0,-13-14 0,4-3 49,1 0 0,-14-29 0,25 43 1,-22-47 18,5 4 8,-22-77 0,39 109 39,1-1 0,1 0 0,1 0 0,0-25 0,2 40-64,-1-1-1,0 1 1,-1 0-1,-2-10 1,2 10 36,0-1 1,0 0-1,1 0 1,0-11 0,1 13-14,0 0 1,-1 0 0,1 0-1,-1 0 1,0 0-1,-1 0 1,1 1 0,-1-1-1,0 0 1,-1 1-1,1-1 1,-1 1 0,0 0-1,0 0 1,-1 0 0,0 0-1,0 1 1,0-1-1,0 1 1,-1 0 0,1 0-1,-1 0 1,0 1 0,0 0-1,-1 0 1,1 0-1,0 1 1,-8-3 0,-21-4 23,0 1 0,-1 2 0,0 1 1,0 2-1,-51 2 0,19 0 0,-234 10 255,114-7 218,100-3-334,-637 1 359,400 18-560,-33-4-96,170-1 177,-3 0-40,-96-24 221,-282 7-204,372-11 44,96 5-38,-54 1-67,-125-15 150,188 13-163,-163 2 0,-8-10-69,206 13-6,-416-8 402,346 15-361,83-1-25,0 3 1,-54 9-1,91-11 116,0 0 0,1 1 0,-1 0 0,1 0 0,-1 0 0,1 1 0,0 0 0,-8 5 0,11-6-26,0 0 0,-1 0 0,1 0 0,1 0 0,-1 0-1,0 0 1,0 1 0,1-1 0,-1 0 0,1 1 0,0-1 0,0 1 0,0 0-1,0-1 1,0 1 0,1 0 0,-1 0 0,1-1 0,-1 5 0,3 8-2,0-1 1,1 1-1,1-1 0,0 0 1,1 0-1,8 18 1,-2-5 94,108 270-108,-108-269 33,34 106 131,-41-119-108,-1 1 0,-1 0-1,0 0 1,-1 0 0,-1 0-1,-3 30 1,-11 33 61,5-24-130,-5 76 0,13-112 55,2 0 1,0 0 0,1 0-1,1 0 1,1 0 0,0 0-1,13 32 1,-6-18 97,-9-23-499,1-1 0,0 0-1,1 1 1,7 11 0,-10-19 119,0 0 1,0 0 0,1-1-1,-1 1 1,0 0-1,1-1 1,0 1-1,-1-1 1,1 0-1,0 0 1,0 1-1,-1-1 1,1 0 0,0 0-1,0-1 1,0 1-1,0 0 1,1-1-1,-1 1 1,0-1-1,0 0 1,0 1-1,0-1 1,5-1 0,-5 1-41,0 0 1,1-1-1,-1 0 1,0 1 0,0-1-1,0 0 1,0 0 0,0 0-1,0 0 1,0-1-1,0 1 1,2-2 0,0-1-515,0-1 1,0 1-1,-1-1 0,5-7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1:32.192"/>
    </inkml:context>
    <inkml:brush xml:id="br0">
      <inkml:brushProperty name="width" value="0.1" units="cm"/>
      <inkml:brushProperty name="height" value="0.1" units="cm"/>
      <inkml:brushProperty name="color" value="#E71224"/>
    </inkml:brush>
  </inkml:definitions>
  <inkml:trace contextRef="#ctx0" brushRef="#br0">3313 1188 3968,'-14'-8'514,"11"7"-411,1-1 1,-1 1 0,0-1-1,0 1 1,1 0 0,-1 0-1,0 0 1,0 1 0,0-1-1,0 1 1,0-1 0,-6 1-1,-25 0 1328,0 1-1,-1 2 1,-39 8 0,54-6-616,-36 16 1,43-15-694,-1-1 1,1 0 0,-1-1 0,0 0 0,0-1-1,-27 2 1,-103-17 1259,-4 0-428,80 12-826,-1 3 0,0 3 0,-106 23 0,84-11 41,-181 11-1,192-23-78,-67-4 135,93-2-217,-74 7-1,32 4 21,0-5 0,0-3 0,-162-18 0,228 11 23,1-2 0,1-1 0,-1-1 1,-35-16-1,49 18-51,1-1 0,0-1 0,0 0 0,1-2 0,0 1 0,0-1 0,-21-22 0,4 2 125,-36-27 0,12 17-150,-60-33 0,18 13 209,51 31 51,19 13-68,0-1 0,-23-21 0,44 34-175,0-1 0,0 1 0,1-1 1,-1 0-1,1 0 0,0 0 0,0-1 0,1 1 1,-1-1-1,1 0 0,0 0 0,-2-9 0,0-5 40,0 0 0,2 0-1,0 0 1,1 0-1,1 0 1,1 0-1,1 0 1,1-1-1,1 1 1,0 0 0,8-23-1,-5 28-51,1-1 0,1 1 0,0 1 0,1-1 0,0 1 0,1 1 0,19-19 0,-22 24 42,1 1-1,0 1 1,0-1-1,1 1 1,0 0-1,12-5 1,-4 3 25,0 1 1,30-9-1,-5 7 39,59-5 0,29-7 25,217-50-340,-141 36 192,158-16 410,-95 25-517,75-5-48,-85 26 138,-6 3-6,-139 3 67,-35 2 163,94 18 0,-69-7-78,-101-13-95,134 19-120,-116-16 28,1 2 1,-1 0 0,-1 1 0,26 13 0,-39-16 114,0 1 0,0 0 0,-1 0 0,1 1 0,-1-1-1,-1 2 1,1-1 0,-1 0 0,0 1 0,0 0 0,-1 0 0,0 1 0,0-1 0,-1 1 0,0 0 0,4 13 0,0 7 59,-2 0 0,-1 0 1,2 44-1,-6-14 99,-2 0 0,-2 0 1,-3 0-1,-2-1 0,-3 0 0,-24 70 1,24-92-114,1-3-39,-8 41 0,7-20 107,-3 24 65,10-45-222,-1 6-417,0 44-1,7-68-516,2-19-573,2-28-2326,-3-23-1487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4:57.749"/>
    </inkml:context>
    <inkml:brush xml:id="br0">
      <inkml:brushProperty name="width" value="0.1" units="cm"/>
      <inkml:brushProperty name="height" value="0.1" units="cm"/>
      <inkml:brushProperty name="color" value="#FFFC18"/>
    </inkml:brush>
  </inkml:definitions>
  <inkml:trace contextRef="#ctx0" brushRef="#br0">2424 81 1664,'2'-2'123,"0"-1"0,0 1 0,0-1 0,1 1 0,-1 0 0,0 0 0,1 0 0,0 0 0,-1 1 0,1-1 0,5-1 0,33-13 1478,-40 15-1564,-1 1 0,1 0 0,-1 0 1,1-1-1,-1 1 0,0 0 0,1 0 0,-1 0 0,1 0 0,-1 0 0,1 0 0,-1 0 0,1 0 0,-1 0 1,1 0-1,-1 0 0,1 0 0,-1 0 0,0 0 0,1 0 0,-1 1 0,1-1 0,-1 0 0,1 0 0,-1 0 0,0 1 1,1-1-1,-1 0 0,1 1 0,-1-1 0,0 0 0,1 1 0,-1-1 0,0 0 0,1 1 0,1 15 2209,-2-13-1411,-4-3-618,1-1-1,-1 0 1,1 0-1,-1 0 1,1 0-1,0 0 1,0-1-1,0 1 1,-4-3-1,3 1-150,0 1 1,0 0-1,0 0 0,-1 0 1,1 1-1,-6-2 0,-9 2 88,0 1 0,0 0 0,0 1-1,0 1 1,-34 9 0,28-6 63,0-1 0,-40 2 0,36-6 244,-14 1 180,-79-10 1,108 7-623,0 2 0,-15-1 1,15 2 33,0-1 1,-22-4-1,10 1 15,-1 1-1,-46 2 1,27 1 113,-169 15 648,-2 1-565,188-19-178,0-1 0,1-2-1,-1 0 1,-30-11-1,-53-10 37,18 16 533,-153 3-1,86 5-75,102 2-1105,0 3 1,0 3 0,-108 24-1,98-11-2279,7 4-1541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5:01.623"/>
    </inkml:context>
    <inkml:brush xml:id="br0">
      <inkml:brushProperty name="width" value="0.1" units="cm"/>
      <inkml:brushProperty name="height" value="0.1" units="cm"/>
      <inkml:brushProperty name="color" value="#FFFC18"/>
    </inkml:brush>
  </inkml:definitions>
  <inkml:trace contextRef="#ctx0" brushRef="#br0">3801 90 4736,'-5'0'306,"-25"-2"1162,29 2-1419,0 0 0,0-1 0,0 1-1,1 0 1,-1 0 0,0-1 0,0 1 0,1 0 0,-1-1 0,0 1 0,0-1 0,1 1-1,-1-1 1,0 1 0,1-1 0,-1 0 0,1 1 0,-1-1 0,1 0 0,-1 1 0,1-1 0,-1 0-1,1 1 1,0-1 0,-1 0 0,1 0 0,0 0 0,0 1 0,0-1 0,0 0 0,-1-1-1,2-6-81,-1 7 41,0 0 0,0 0 0,0 0 1,1-1-1,-1 1 0,0 0 0,0 0 0,-1-1 0,1 1 0,0 0 0,0 0 0,0 0 0,-1 0 0,1-1 0,-1 1 0,1 0 0,-1 0 0,1 0 0,-1 0 0,0 0 0,0 0 0,1 0 0,-1 0 0,0 0 0,0 0 0,0 1 0,0-1 0,0 0 0,0 1 0,0-1 0,-2 0 0,-10-4 390,-1 2-1,1 0 1,-1 0-1,0 2 1,0 0-1,0 0 1,-17 2-1,8-1 11,-33-3-1,-4-3 94,0 3 1,-79 6-1,60 3-207,0 4 1,1 2-1,1 5 0,-117 39 1,-131 40-184,260-83-106,-1-2 1,-1-3 0,-69-1-1,-87-16 267,220 9-262,-273 9-73,-152 38 1055,377-43-946,-91-4 1,-51-17 229,35 2 325,103 12-315,-1 4-1,-61 7 0,-109 26-1492,127-18-2121,59-11 112,6-9-496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5:04.651"/>
    </inkml:context>
    <inkml:brush xml:id="br0">
      <inkml:brushProperty name="width" value="0.1" units="cm"/>
      <inkml:brushProperty name="height" value="0.1" units="cm"/>
      <inkml:brushProperty name="color" value="#FFFC18"/>
    </inkml:brush>
  </inkml:definitions>
  <inkml:trace contextRef="#ctx0" brushRef="#br0">1231 208 2176,'-3'-2'97,"2"1"-34,-1 1 1,1-1 0,-1 0-1,1 0 1,-1 0-1,1 0 1,0 0-1,-1 0 1,1-1 0,0 1-1,0 0 1,0-1-1,0 1 1,0 0-1,0-1 1,0 1 0,1-1-1,-1 0 1,1 1-1,-1-1 1,1 0-1,-1 1 1,1-1 0,0 0-1,0 1 1,0-3-1,1-29 477,0 18 50,-1 1 0,-3-29-1,2 40-437,0 0-1,0 0 1,0 0-1,0 0 0,0 0 1,-1 0-1,0 1 0,1-1 1,-1 1-1,0-1 1,0 1-1,-1-1 0,1 1 1,0 0-1,-1 0 0,1 0 1,-1 1-1,0-1 0,1 0 1,-1 1-1,0 0 1,0 0-1,0 0 0,0 0 1,0 0-1,-4 0 0,-10-2-3,1 1 0,-1 1 0,-29 1 0,27 0 91,-17 0-321,-34-1 1413,-131 16 1,66-1-349,81-10-83,-54 11 1,28 3-112,-67 12-1098,120-26-2950,0-1 1,-51-1-1,16-6-1050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5:09.599"/>
    </inkml:context>
    <inkml:brush xml:id="br0">
      <inkml:brushProperty name="width" value="0.1" units="cm"/>
      <inkml:brushProperty name="height" value="0.1" units="cm"/>
      <inkml:brushProperty name="color" value="#FFFC18"/>
    </inkml:brush>
  </inkml:definitions>
  <inkml:trace contextRef="#ctx0" brushRef="#br0">2846 15 896,'8'-5'455,"-6"4"-183,1-1 0,-1 1 1,1 0-1,-1 0 0,1 0 1,0 0-1,-1 1 0,1-1 1,0 1-1,0-1 0,3 1 1,13 2 1040,-15 3-359,-11 3-411,-10 2 41,1-1-1,-1 0 1,-1-1 0,0-1-1,0-1 1,-30 6-1,-50 17 680,65-18-926,-56 12-1,76-21-249,-163 23 1304,39-22-841,92-4-428,-54 5 0,-102 28-69,40-7 486,131-19-397,-47 15-1,46-12-56,-43 8 0,-6-9 133,-149-4 0,129-5-142,69-1-227,0-1 0,-43-10 0,44 7 302,0 1 0,-43-1 0,-586 6 2159,640-1-2967,1 0-1,-28-7 1,9 1-2075,5 6-1241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5:12.918"/>
    </inkml:context>
    <inkml:brush xml:id="br0">
      <inkml:brushProperty name="width" value="0.1" units="cm"/>
      <inkml:brushProperty name="height" value="0.1" units="cm"/>
      <inkml:brushProperty name="color" value="#FFFC18"/>
    </inkml:brush>
  </inkml:definitions>
  <inkml:trace contextRef="#ctx0" brushRef="#br0">5469 212 3712,'-33'-44'2773,"32"43"-2782,0 0-1,0 1 1,0-1 0,-1 0-1,1 1 1,0-1 0,0 1-1,0-1 1,-1 1-1,1 0 1,0-1 0,-1 1-1,1 0 1,0 0 0,0 0-1,-1 0 1,-2 0-1,-28 7-6,-2-1 782,-6-4 492,30 0-1074,1-2 0,-1 1 0,0-1-1,0 0 1,0-1 0,1-1 0,-1 1 0,-14-5-1,-32-13 383,0 3-1,-74-11 0,107 24-427,-1 1 0,-28 1 0,-33-3 456,54 2-167,-56 2 0,32 1 58,-155 10 230,-114 13 634,250-31-1306,41 4-33,-161-26 177,156 25-112,-384-45 463,357 35-533,43 8 113,-25-3-1,-27 3-81,0 2-1,0 4 1,0 3-1,0 4 1,-84 17-1,87-11 117,0-3-1,-108 2 0,-133-3 387,-2 0-452,82 6-69,1-1-189,202-14 179,-364-14 589,371 11-581,-378-27 967,283 20-154,10 0-2057,90 10-118,1 1 0,-24 4 0,-4 2-2584,-7-6-314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5:56.135"/>
    </inkml:context>
    <inkml:brush xml:id="br0">
      <inkml:brushProperty name="width" value="0.1" units="cm"/>
      <inkml:brushProperty name="height" value="0.1" units="cm"/>
      <inkml:brushProperty name="color" value="#E71224"/>
    </inkml:brush>
  </inkml:definitions>
  <inkml:trace contextRef="#ctx0" brushRef="#br0">2915 1679 3456,'-9'-2'560,"-13"-5"1072,21 7-1599,1 0 0,0-1 0,-1 1 0,1-1 0,0 1 0,0-1 0,0 1 0,0 0 0,-1-1 0,1 1 0,0-1 0,0 1 0,0-1 0,0 1 0,0-1 0,0 1 0,0-1 0,0 1 0,0-1 0,0 1 0,1-1 0,-1 1 0,0-1 0,0 1 0,1-1 0,4-11-168,-5 12 137,9-18 287,7-22 0,-10 23 524,1 1 1,10-18 0,-13 23-194,-4 10-543,0 0 0,0 0 1,0 1-1,1-1 1,-1 0-1,0 0 1,1 0-1,-1 1 0,0-1 1,1 0-1,-1 0 1,1 1-1,2-3 1049,7-26 1162,-10 15-1360,0 4-615,0 0-1,0 0 0,1 0 1,3-12-1,-3 14-172,0 0-1,0 0 1,-1 0 0,-1-15-1,0 0 32,-5-38 555,6 45-467,0 11-209,-1 0 0,1 0 0,0 0 0,1 0 0,0 0 0,-1 0 0,1 0 0,3-6 0,-1 3-17,0 0 1,-1 0-1,2-14 0,6-15 74,-8 28-115,0 0-1,0-1 1,-1 1-1,0-1 1,-1-16 0,2-15-75,5-79 371,-4 94-312,0-9 95,1-1 0,2 2 0,2-1-1,21-59 1,-23 78-147,1-1 0,3-19 0,-8 30 122,-1-1 0,0 0 0,0 0 0,-1 0 0,0 0 1,0 0-1,-1 1 0,-1-10 0,-13-25 79,6 19-111,-41-103 252,44 113-354,0 0 0,-1 1 0,-1 0 0,0 0 0,-16-17 0,13 18 140,-1-1-1,-21-14 1,-8-6-223,25 19 181,-1 0-1,0 1 0,-1 1 1,-1 1-1,1 0 0,-1 2 1,-35-10-1,24 8-95,0 2-1,-1 1 1,1 1-1,-48-1 1,-604 6 91,529 9 83,-2 0-250,92-9 244,-337 15-212,361-11 143,-145 21-96,164-21 98,-35 13 0,0 0-13,-23 5 73,-64 14 186,115-31-341,5 0 73,0-2 0,-36 2 0,36-4 84,10-1-58,1 1-1,0-2 1,0 0 0,0 0 0,0-1-1,-15-4 1,16 2-61,-5-1 194,0 0 0,-27-5-1,38 9-147,1 1-1,-1 0 1,0-1-1,1 1 1,-1 0-1,1 1 1,-1-1-1,1 1 1,-1-1-1,1 1 1,-1 0-1,1 0 1,0 1-1,0-1 1,-1 1 0,1 0-1,0-1 1,-3 4-1,2 0-26,0 0-1,1 1 1,-1 0 0,1-1-1,0 1 1,0 0 0,-1 7-1,1-3 37,0 0 0,0 1 0,1-1 0,0 1 0,1-1 0,0 19 0,-4 81 35,-5 188 640,8-232-651,12 104 0,-2-61-127,-3-63 74,13 63 0,-10-71 55,-1 1 0,2 60 0,-9-87-55,1-1 0,1 0 0,0 0 0,0 0 0,1 0 0,1 0-1,-1-1 1,2 1 0,-1-1 0,2 0 0,5 9 0,11 12-119,49 53 0,-65-76 140,6 4-8,1 1 0,1-2 1,0 1-1,0-2 0,1 0 1,1-1-1,-1 0 0,1-1 1,30 9-1,-26-10 0,0-2 0,0-1 0,0 0 0,1-1 0,0-1 0,-1-2 0,1 0 0,23-3 0,258-38-101,-6-24-16,-51-7 88,-162 50-10,2 4-1,138-13 0,-105 25 46,54-8 10,-53-4 104,140-19-194,2 20 309,86 12-1234,-245 4-7670,-100 1 8120,0 0-1,0 1 1,0-1 0,0-1 0,0 1-1,0 0 1,0 0 0,3-2-1,-3 1 191,-1 1-1,0-1 1,0 0-1,1 0 0,-1 0 1,0 0-1,0 0 0,0-1 1,1-1-1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32.765"/>
    </inkml:context>
    <inkml:brush xml:id="br0">
      <inkml:brushProperty name="width" value="0.1" units="cm"/>
      <inkml:brushProperty name="height" value="0.1" units="cm"/>
      <inkml:brushProperty name="color" value="#E71224"/>
    </inkml:brush>
  </inkml:definitions>
  <inkml:trace contextRef="#ctx0" brushRef="#br0">3026 56 2048,'0'1'69,"0"-1"-1,-1 0 1,1 0 0,0 0-1,0 0 1,0 1 0,0-1 0,-1 0-1,1 0 1,0 0 0,0 0-1,-1 0 1,1 0 0,0 0 0,0 0-1,0 0 1,-1 0 0,1 0-1,0 0 1,0 0 0,-1 0 0,1 0-1,0 0 1,0 0 0,0 0-1,-1 0 1,1 0 0,0 0-1,0 0 1,-1 0 0,1 0 0,0 0-1,0 0 1,0-1 0,-1 1-1,1 0 1,0 0 0,0 0 0,0 0-1,0 0 1,-1-1 0,1 1-1,0 0 1,0 0 0,0 0 0,0-1-1,0 1 1,0 0 0,0 0-1,-1-1 1,-5-6 891,0 2-520,-5-1 357,-5 0-204,10 4-286,1 0-1,-1 0 1,0 0-1,0 1 1,0 0-1,0 0 1,-9 0-1,14 1-269,-7 1 151,-1-1 0,1-1 1,0 0-1,-1 0 0,1 0 1,-14-5-1,13 3-104,0 1 1,0 1-1,0 0 0,0 0 0,0 0 1,0 1-1,-17 2 0,-5 0-27,23-2 3,-16 0 41,-46 5-1,4 3 487,-15 2-310,4 0-215,30-6 20,-71 16 270,65-16-250,40-4-64,1 0 1,0 1-1,-18 4 1,-54 12 28,-126 9 0,8-2 674,124-13-491,-145 2 1,165-13-271,-37-1 510,-136 16 0,158-4-248,-103 2 1,-347-13 290,517 0-476,0-1-1,0 0 0,0 0 0,0-1 1,-6-2-1,-6-1 102,3 2 87,11 3-391,0-1 1,0 1-1,1-1 0,-1 0 1,-5-3-1,5 2-801,0 0-1,0 0 1,0-1-1,0 0 0,1 0 1,0 0-1,-1 0 1,1 0-1,0-1 1,0 1-1,-3-6 1,-9-18-2973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33.607"/>
    </inkml:context>
    <inkml:brush xml:id="br0">
      <inkml:brushProperty name="width" value="0.1" units="cm"/>
      <inkml:brushProperty name="height" value="0.1" units="cm"/>
      <inkml:brushProperty name="color" value="#E71224"/>
    </inkml:brush>
  </inkml:definitions>
  <inkml:trace contextRef="#ctx0" brushRef="#br0">1471 71 3712,'-5'-4'544,"4"3"-446,0 1 0,1-1 0,-1 0-1,0 1 1,0-1 0,0 1 0,1-1 0,-1 1 0,0 0 0,0-1 0,0 1-1,0 0 1,0 0 0,0-1 0,1 1 0,-4 0 432,4 0-538,0 0 16,0-1-1,1 1 1,-1 0 0,0 0 0,0-1 0,0 1 0,0 0 0,0 0 0,0-1 0,0 1-1,0 0 1,0 0 0,1-1 0,-1 1 0,0 0 0,0-1 0,-1 1 0,1 0 0,0 0-1,0-1 1,0 1 0,0 0 0,0 0 0,0-1 0,0 1 0,0 0 0,0 0 0,-1-1-1,1 1 1,0 0 0,0 0 0,0-1 0,0 1 0,-1 0 0,1 0 0,0 0-1,0 0 1,-1-1 0,-8-7 946,6 5-726,-1 1 1,1-1-1,-1 1 1,1 0-1,-1 1 0,0-1 1,0 1-1,0-1 0,-7 0 1,-38-2 116,37 4-192,0-1 0,-19-3 0,-2-1 102,0 1 0,-1 2 0,0 1 0,-39 4 0,-129 21 1121,66-8-610,41-4-508,2 1 432,-95 27 1,37 7 215,98-28-1221,38-12-321,-1-2-1,-25 7 1,37-11-14,-1 0 1,1-1 0,-1 0 0,1 0 0,-1 0 0,1 0 0,-1 0 0,1-1 0,-1 0 0,1 0 0,-1 0 0,1-1 0,-8-3 0,-10-9-2551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9:15.062"/>
    </inkml:context>
    <inkml:brush xml:id="br0">
      <inkml:brushProperty name="width" value="0.1" units="cm"/>
      <inkml:brushProperty name="height" value="0.1" units="cm"/>
      <inkml:brushProperty name="color" value="#FFFC18"/>
    </inkml:brush>
  </inkml:definitions>
  <inkml:trace contextRef="#ctx0" brushRef="#br0">1681 15 3712,'-16'-3'792,"-1"0"0,0 2 0,0-1 0,1 2 0,-32 3 0,31-1-141,-1-1 1,-28-2 0,9 0 166,-158-3 2729,-216-1-1702,320 7-1607,0 5 1,0 4 0,-89 22-1,127-18-2057,0 2 0,-90 43 0,115-48 839,-68 27-2710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34.361"/>
    </inkml:context>
    <inkml:brush xml:id="br0">
      <inkml:brushProperty name="width" value="0.1" units="cm"/>
      <inkml:brushProperty name="height" value="0.1" units="cm"/>
      <inkml:brushProperty name="color" value="#E71224"/>
    </inkml:brush>
  </inkml:definitions>
  <inkml:trace contextRef="#ctx0" brushRef="#br0">1523 1 4352,'-47'-1'3010,"-105"5"-186,40-1-2244,7-1 254,59 1-476,-204 18 676,80-19-192,91-4-404,77 2-429,-373 15 1304,311-12-2202,40-2-512,-23 3 1,-2 8-2088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36.600"/>
    </inkml:context>
    <inkml:brush xml:id="br0">
      <inkml:brushProperty name="width" value="0.1" units="cm"/>
      <inkml:brushProperty name="height" value="0.1" units="cm"/>
      <inkml:brushProperty name="color" value="#E71224"/>
    </inkml:brush>
  </inkml:definitions>
  <inkml:trace contextRef="#ctx0" brushRef="#br0">1464 12 2816,'-9'-2'483,"1"1"-1,0 0 1,-9 0 0,14-2 300,3 3-785,0 0 0,0 0 0,0 0 0,0-1 0,0 1 0,-1 0 0,1 0 0,0 0 0,0 0 0,0-1 0,0 1 0,0 0 1,-1 0-1,1 0 0,0 0 0,0 0 0,0 0 0,-1-1 0,1 1 0,0 0 0,0 0 0,0 0 0,-1 0 0,1 0 0,0 0 1,0 0-1,-1 0 0,1 0 0,0 0 0,-1 0 2,-30 0 749,0 1-1,-56 9 0,43-4-14,-1-1 0,-79-1 0,120-4-712,-165 7 972,-1 0 44,-74-18 1170,-57-3-2709,286 14 185,-2-1-1239,0 1 0,0 1 0,0 1 0,-29 6 0,13 2-1730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37.178"/>
    </inkml:context>
    <inkml:brush xml:id="br0">
      <inkml:brushProperty name="width" value="0.1" units="cm"/>
      <inkml:brushProperty name="height" value="0.1" units="cm"/>
      <inkml:brushProperty name="color" value="#E71224"/>
    </inkml:brush>
  </inkml:definitions>
  <inkml:trace contextRef="#ctx0" brushRef="#br0">1382 80 3200,'-4'-2'284,"-1"-2"1,2 1-1,-1 0 1,0-1-1,1 0 1,-1 0-1,1 0 0,-4-6 1,6 8-215,-1 0-1,1 0 1,-1 1 0,0-1 0,0 0-1,0 1 1,0-1 0,0 1 0,0 0 0,0 0-1,0 0 1,0 0 0,-1 0 0,1 0-1,-3 0 1,-43-9 633,31 8-581,-6-2 49,0 2-1,0 1 1,-31 1-1,-71 13 1004,-37 1 229,65-13-739,-172 25 0,217-15-1178,0 3-1,1 1 1,0 3 0,-51 26 0,-6 4-2579,55-20 949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37.784"/>
    </inkml:context>
    <inkml:brush xml:id="br0">
      <inkml:brushProperty name="width" value="0.1" units="cm"/>
      <inkml:brushProperty name="height" value="0.1" units="cm"/>
      <inkml:brushProperty name="color" value="#E71224"/>
    </inkml:brush>
  </inkml:definitions>
  <inkml:trace contextRef="#ctx0" brushRef="#br0">1534 121 4608,'-17'1'633,"7"0"-173,1 0 1,-1 0-1,-14 5 0,23-7-491,0 1 0,-1 0 0,1-1 0,-1 1 0,1-1 0,0 0 0,-1 1 0,1-1-1,0 0 1,0 0 0,0 0 0,-1 1 0,1-1 0,0 0 0,0-1 0,0 1-1,1 0 1,-1 0 0,-1-2 0,-7-7-88,0 6 266,1 0-1,-1 0 1,0 1-1,-1 0 1,1 1-1,0 0 1,-1 1-1,1-1 1,-17 1 0,-18-3 14,-7-1 541,-1 2 1,-54 4-1,25 1-420,-1-2 120,0-3 0,-105-18-1,186 21-391,-220-33 951,15 24-2401,68 8-2832,101 2 1499,3 3 389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53.670"/>
    </inkml:context>
    <inkml:brush xml:id="br0">
      <inkml:brushProperty name="width" value="0.1" units="cm"/>
      <inkml:brushProperty name="height" value="0.1" units="cm"/>
      <inkml:brushProperty name="color" value="#E71224"/>
    </inkml:brush>
  </inkml:definitions>
  <inkml:trace contextRef="#ctx0" brushRef="#br0">1145 39 2304,'5'-10'5024,"-5"9"-4976,0 1-1,0-1 1,0 0 0,0 1 0,0-1 0,0 1 0,-1-1 0,1 0-1,0 1 1,0-1 0,-1 1 0,1-1 0,0 1 0,-1-1-1,1 1 1,0-1 0,-1 1 0,1-1 0,-1 1 0,1 0-1,-1-1 1,1 1 0,-1 0 0,0-1 0,-18-3 726,12 4-477,1 0 0,-1 0-1,-12 4 1,-32 5 412,1-2 1,-1-2-1,-76-3 0,37-1 58,-102-3 1032,75-9-735,-19-1-555,60 11-848,29 1-2398,-66-8 0,79 3-527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54.229"/>
    </inkml:context>
    <inkml:brush xml:id="br0">
      <inkml:brushProperty name="width" value="0.1" units="cm"/>
      <inkml:brushProperty name="height" value="0.1" units="cm"/>
      <inkml:brushProperty name="color" value="#E71224"/>
    </inkml:brush>
  </inkml:definitions>
  <inkml:trace contextRef="#ctx0" brushRef="#br0">1188 17 5120,'-6'0'376,"0"0"0,0 1 0,1-1 0,-1 1 0,0 0 0,0 0 0,-11 5 0,15-5-281,-1-1 0,1 1 0,-1 0 0,1-1 1,-1 1-1,0-1 0,1 0 0,-5 0 0,-11 1-247,-4 4 518,-1-2 0,1-1 0,-1 0 0,-39-4-1,14 1 446,-25 0 1554,-134-21 0,154 16-1635,-58 0 0,48 4-377,-70-2-902,2 8-3867,114-2 1598,-27 6-1,28-5 899,-21 3-1397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49:54.813"/>
    </inkml:context>
    <inkml:brush xml:id="br0">
      <inkml:brushProperty name="width" value="0.1" units="cm"/>
      <inkml:brushProperty name="height" value="0.1" units="cm"/>
      <inkml:brushProperty name="color" value="#E71224"/>
    </inkml:brush>
  </inkml:definitions>
  <inkml:trace contextRef="#ctx0" brushRef="#br0">2208 92 5632,'-24'-3'1191,"-1"-2"0,-24-7 0,34 9-1180,-1 0-1,-25-1 0,0 0 92,11-1 113,-95-13 1515,-164-3 0,-45 14 596,-27 1 478,-1 24-2089,258-4-1434,-44 4-2381,49-13-2275,85-5 4191,0-1 0,0-1 0,-15-3 0,-45-18-1952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0:18.392"/>
    </inkml:context>
    <inkml:brush xml:id="br0">
      <inkml:brushProperty name="width" value="0.1" units="cm"/>
      <inkml:brushProperty name="height" value="0.1" units="cm"/>
      <inkml:brushProperty name="color" value="#E71224"/>
    </inkml:brush>
  </inkml:definitions>
  <inkml:trace contextRef="#ctx0" brushRef="#br0">6499 110 2688,'0'-1'43,"0"0"0,1 1-1,-1-1 1,0 0 0,0 1 0,1-1 0,-1 0 0,0 1 0,1-1-1,-1 0 1,0 1 0,1-1 0,-1 1 0,1-1 0,-1 1-1,1-1 1,0 1 0,-1-1 0,1 1 0,-1-1 0,1 1-1,0 0 1,-1-1 0,1 1 0,1 0 0,18-4 7205,-20 4-7190,0 0 0,0 0 0,0 1 0,-1-1 0,1 0 0,0 0 0,0 1 0,0-1 0,0 0 0,0 0 0,-1 1 0,1-1 0,0 0 0,0 0 0,0 0 0,-1 1 0,1-1 0,0 0 0,0 0 0,0 0 0,-1 0 0,1 0 0,0 1 0,0-1 0,-1 0 0,1 0 0,0 0 0,-1 0 0,1 0 0,0 0 0,0 0 0,-1 0 0,1 0 0,0 0 0,0 0 0,-1 0 0,1 0 0,-1 0 0,-16-3 46,4 1 426,-40-7 388,-9 8-624,-162 5 889,79 3-650,-78 6 214,124-12-458,-211-6-264,55 0 494,190 5-782,-41 0 402,-219 3-208,88 4 442,175-4-140,-258 8-338,213-10 306,-123-3-221,142-6-59,-77-3 89,-88 2-99,-2 0-9,105 10 183,-223-8 374,-76-3-352,305 11-112,-237 8 239,-508 23 726,812-31-2933,-109-14 0,165 10 423,0-2-1,1 0 1,-1-1 0,1 0 0,-30-16 0,-57-27-2818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11.227"/>
    </inkml:context>
    <inkml:brush xml:id="br0">
      <inkml:brushProperty name="width" value="0.1" units="cm"/>
      <inkml:brushProperty name="height" value="0.1" units="cm"/>
      <inkml:brushProperty name="color" value="#66CC00"/>
    </inkml:brush>
  </inkml:definitions>
  <inkml:trace contextRef="#ctx0" brushRef="#br0">5486 212 896,'-1'0'29,"0"0"1,0 0-1,1 0 0,-1 0 1,0 0-1,0 0 0,0 0 1,1 0-1,-1-1 1,0 1-1,0 0 0,1-1 1,-1 1-1,0-1 0,1 1 1,-1 0-1,0-1 0,1 1 1,-1-1-1,1 0 0,-1 1 1,1-1-1,-1 0 1,1 1-1,0-1 0,-1 0 1,1 1-1,-1-1 0,1-1 1,0-1 52,1 1 0,0 0 0,0 0 0,0 0 0,0-1 0,1 1 0,-1 0 0,0 0 0,3-2 0,3-5-1213,1-7 4492,-8 15-3176,0 1 0,1-1 0,-1 1 0,0-1 1,0 1-1,0-1 0,0 1 0,0-1 0,0 1 1,0-1-1,0 1 0,0-1 0,0 1 0,0-1 1,-1 1-1,1-1 0,0 1 0,0-1 0,0 1 1,-1-1-1,0 0-105,1 1 0,-1-1 0,0 1 0,1 0-1,-1-1 1,0 1 0,1-1 0,-1 1 0,0 0 0,0 0 0,1 0 0,-1-1 0,0 1 0,0 0 0,0 0 0,1 0-1,-3 0 1,-15-1 265,0-1-1,-24-5 0,-13-2 111,-20 3-35,-76-11-114,117 13 119,0 1 0,-61 4 0,35 0-122,-31-1-324,-110-14 0,182 11-13,-135-14 181,122 15-199,1 2 0,-63 7 0,54-3 67,-44-1 0,36-1 72,-251-3 159,-49 3 303,-149 8-602,361 0 61,49-1-11,-169-4 134,184-5-81,37-2 59,0-2-1,-41-8 1,-44-5 397,-210-18-171,182 18-238,35 7 90,82 8-110,1 0-1,-1 2 1,0 1 0,-58 10 0,79-9-77,-90 7 123,-156-6 0,137-5 84,69 2-307,11-1 153,1 2 0,-64 8 0,25 5-99,-87 2 1,69-10 184,-63 2 367,104-3-593,6-1-4012,47-4 3890,0 0 0,0 0 0,1 0 0,-1 0 0,0 0 0,0 0-1,0 0 1,1-1 0,-1 1 0,0 0 0,0 0 0,1-1 0,-1 1 0,-1-1 0,-13-16-3460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12.186"/>
    </inkml:context>
    <inkml:brush xml:id="br0">
      <inkml:brushProperty name="width" value="0.1" units="cm"/>
      <inkml:brushProperty name="height" value="0.1" units="cm"/>
      <inkml:brushProperty name="color" value="#66CC00"/>
    </inkml:brush>
  </inkml:definitions>
  <inkml:trace contextRef="#ctx0" brushRef="#br0">1403 58 2688,'-58'4'5056,"50"-4"-4747,1 1 0,0 0 1,0 1-1,-13 4 0,13-4-120,0 0 0,0 0 0,-1 0 0,-12 0-1,-195 3 1818,35-15-1089,21-8-23,-216-26 351,339 40-1632,-71 4 1,67 1-2457,-57-5 0,59-4-138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9:16.154"/>
    </inkml:context>
    <inkml:brush xml:id="br0">
      <inkml:brushProperty name="width" value="0.1" units="cm"/>
      <inkml:brushProperty name="height" value="0.1" units="cm"/>
      <inkml:brushProperty name="color" value="#FFFC18"/>
    </inkml:brush>
  </inkml:definitions>
  <inkml:trace contextRef="#ctx0" brushRef="#br0">1403 88 3968,'-4'-5'376,"-1"0"0,0 0-1,1 0 1,-2 1 0,1 0 0,0 0 0,-1 0 0,-7-3 0,2 2-114,0 1 0,0 0 0,-21-3 1,28 6-298,-31-7 1072,0 2 1,-65-3-1,-163 22 3161,111-2-2434,1-1-608,-131 3-2925,110-13-3975,81 0 1894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16.739"/>
    </inkml:context>
    <inkml:brush xml:id="br0">
      <inkml:brushProperty name="width" value="0.1" units="cm"/>
      <inkml:brushProperty name="height" value="0.1" units="cm"/>
      <inkml:brushProperty name="color" value="#66CC00"/>
    </inkml:brush>
  </inkml:definitions>
  <inkml:trace contextRef="#ctx0" brushRef="#br0">1427 1 2432,'-2'0'426,"1"1"0,0 0 0,0 0 0,0 0 0,-1 0 426,1 0-426,0 0 0,0 0 0,0 1 0,1-1 0,-2 1 0,-8 28 553,1-1-552,7-25-316,-1-1 1,0 1 0,1-1-1,-1 0 1,0 0 0,0 0-1,-1-1 1,1 1 0,0-1 0,-1 1-1,0-1 1,1 0 0,-1-1-1,0 1 1,0-1 0,-5 2-1,-35 14 932,32-11-849,-1-1-1,0 0 1,0-1-1,-16 2 1,-228 20 1915,-32 5-405,-97 3-872,362-34-1300,0 0 1,0-1-1,0-2 0,0 0 0,1-1 0,-27-9 1,44 11-38,0-1 0,0 1 0,1-1 0,-1 0 0,-10-7 0,6 1-789,1 0 0,-11-13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18.376"/>
    </inkml:context>
    <inkml:brush xml:id="br0">
      <inkml:brushProperty name="width" value="0.1" units="cm"/>
      <inkml:brushProperty name="height" value="0.1" units="cm"/>
      <inkml:brushProperty name="color" value="#66CC00"/>
    </inkml:brush>
  </inkml:definitions>
  <inkml:trace contextRef="#ctx0" brushRef="#br0">1761 9 2304,'1'0'204,"0"0"1,0 0-1,0 0 1,0 0-1,-1 0 1,1 0-1,0 1 1,0-1-1,0 0 1,0 1-1,0-1 1,0 0-1,0 1 1,0-1-1,-1 1 1,1 0-1,0-1 1,0 1-1,-1-1 1,1 1-1,0 0 1,-1 0-1,2 1 1,-2-1-123,1 1 0,-1-1 0,1 0 0,-1 1 0,0-1 0,0 1 0,1-1 0,-1 0 0,0 1 0,0-1 0,-1 1 0,1-1 0,0 1 0,0-1 0,-1 0 0,1 1 0,-1 1 0,-1-1 3,1-1 0,0 1 0,0 0 0,-1 0 0,1-1 0,-1 1-1,1-1 1,-1 1 0,0-1 0,0 0 0,1 0 0,-1 0 0,0 0 0,-3 1 0,-27 10 1179,-23 1-254,0-3 0,-105 5 0,-66-15-381,198-3-598,0-1-1,1-2 1,-47-15 0,28 9 139,0 3 1,0 1 0,-74-3-1,85 8 22,-59-5 399,-97-7 914,143 15-2026,-80 10 0,83-4-1435,0-3-1,-49-2 0,82-2 821,0-1 0,0 0 0,-18-6 0,-36-18-2730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33.741"/>
    </inkml:context>
    <inkml:brush xml:id="br0">
      <inkml:brushProperty name="width" value="0.1" units="cm"/>
      <inkml:brushProperty name="height" value="0.1" units="cm"/>
      <inkml:brushProperty name="color" value="#66CC00"/>
    </inkml:brush>
  </inkml:definitions>
  <inkml:trace contextRef="#ctx0" brushRef="#br0">4283 44 2816,'-8'2'435,"6"-2"-264,1 1 1,-1-1-1,1 0 0,-1 1 1,0-1-1,1 0 1,-1 0-1,1 0 1,-4-1-1,-18-7 1838,19 6-1701,1 1 0,0-1 0,-1 1-1,0 0 1,-5-1 0,-14 1 524,18 1-715,0 0 0,0-1 1,0 1-1,-1-1 1,-8-2-1,0-2 56,0 1 0,-1 0 0,1 2 0,-1-1 0,0 2 0,-18 0 0,-57 0 1165,15-1-1055,-94 10 0,-112 12 1178,-5-11-1008,197-8-707,-182-6 332,227 3 165,24 1-187,-1-1 0,-20-3 0,-2-1-43,1 2 0,-1 1 0,-51 5 0,19 0 111,-19-2-45,-167-5-46,72 3-71,100 3 129,-272-1 458,279 4-399,-143 26-1,188-26-80,-1-1-1,-53-4 1,25-1-30,-166-7 580,-144 16-1174,319-5-996,-12-2-1292,-2-3-1178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34.696"/>
    </inkml:context>
    <inkml:brush xml:id="br0">
      <inkml:brushProperty name="width" value="0.1" units="cm"/>
      <inkml:brushProperty name="height" value="0.1" units="cm"/>
      <inkml:brushProperty name="color" value="#66CC00"/>
    </inkml:brush>
  </inkml:definitions>
  <inkml:trace contextRef="#ctx0" brushRef="#br0">1399 39 4224,'-8'-3'595,"3"1"-112,-1 0 0,1 0 0,0 1 0,-1 0 0,-8-1 0,-10-4-71,6 0-456,-9 1 948,19 2-436,-1 1 1,1 1 0,-17-1 0,-4 1-89,-142 7 893,-33 9 551,-325 23 298,410-43-3885,98 3 421,1-2 0,0 0 1,-39-13-1,0-9-1975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35.209"/>
    </inkml:context>
    <inkml:brush xml:id="br0">
      <inkml:brushProperty name="width" value="0.1" units="cm"/>
      <inkml:brushProperty name="height" value="0.1" units="cm"/>
      <inkml:brushProperty name="color" value="#66CC00"/>
    </inkml:brush>
  </inkml:definitions>
  <inkml:trace contextRef="#ctx0" brushRef="#br0">1233 191 4992,'-19'-1'930,"0"0"-1,-28 2 1,43-1-884,0 0 0,0-1 0,0 0 0,0 0 0,0 0 1,0 0-1,0-1 0,1 1 0,-1-1 0,0 0 0,1 0 0,-1-1 0,1 1 0,-4-4 0,4 3 52,-15-9 750,0 1 0,-1 0-1,1 1 1,-32-11 0,17 10-14,0 2 0,-37-6 1,-290-42 1239,314 54-3605,-1 2-1,0 2 0,-77 11 1,-1 0-1745,49-10 124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35.551"/>
    </inkml:context>
    <inkml:brush xml:id="br0">
      <inkml:brushProperty name="width" value="0.1" units="cm"/>
      <inkml:brushProperty name="height" value="0.1" units="cm"/>
      <inkml:brushProperty name="color" value="#66CC00"/>
    </inkml:brush>
  </inkml:definitions>
  <inkml:trace contextRef="#ctx0" brushRef="#br0">28 10 5888,'-16'-6'2176,"10"6"-1664,1 0 32,5-4-64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35.911"/>
    </inkml:context>
    <inkml:brush xml:id="br0">
      <inkml:brushProperty name="width" value="0.1" units="cm"/>
      <inkml:brushProperty name="height" value="0.1" units="cm"/>
      <inkml:brushProperty name="color" value="#66CC00"/>
    </inkml:brush>
  </inkml:definitions>
  <inkml:trace contextRef="#ctx0" brushRef="#br0">1058 0 9888,'-16'0'416,"-12"0"-224,-8 4 320,-13 1 128,-11-1 224,-5 7 128,-4-2-192,3 0-96,1 6-320,1-1-160,-7 6-416,-3-2-192,-8-3-736,-5 5-256,1-6-608,10-4-288,13-10-608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36.287"/>
    </inkml:context>
    <inkml:brush xml:id="br0">
      <inkml:brushProperty name="width" value="0.1" units="cm"/>
      <inkml:brushProperty name="height" value="0.1" units="cm"/>
      <inkml:brushProperty name="color" value="#66CC00"/>
    </inkml:brush>
  </inkml:definitions>
  <inkml:trace contextRef="#ctx0" brushRef="#br0">831 1 4864,'-4'1'695,"0"1"1,0-1-1,-1 1 1,1-1-1,-9 1 1,-3-1 131,-26-2 0,14 1 44,-226 0 3033,-3 0-4960,192 2-735,-26 0-2476,48-6 1387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36.805"/>
    </inkml:context>
    <inkml:brush xml:id="br0">
      <inkml:brushProperty name="width" value="0.1" units="cm"/>
      <inkml:brushProperty name="height" value="0.1" units="cm"/>
      <inkml:brushProperty name="color" value="#66CC00"/>
    </inkml:brush>
  </inkml:definitions>
  <inkml:trace contextRef="#ctx0" brushRef="#br0">1956 173 3968,'-9'-1'413,"5"1"-240,1-1 0,-1 1 0,0-1-1,0 1 1,1-1 0,-1 0 0,0 0-1,1-1 1,-1 1 0,1-1 0,0 1-1,-1-1 1,-4-4 0,5 3-141,1 1 1,-1 0-1,0 1 1,0-1-1,0 0 1,0 1-1,-1-1 1,-5 0-1,-8-5 124,-181-78 3399,168 75-3258,0 1 0,-1 1 0,0 2 0,-59-4 0,-238 10 1543,265 5-1669,-99 21 0,24-2 68,-181 4 581,97-12-3501,125-8 254,-5-7-890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50.923"/>
    </inkml:context>
    <inkml:brush xml:id="br0">
      <inkml:brushProperty name="width" value="0.1" units="cm"/>
      <inkml:brushProperty name="height" value="0.1" units="cm"/>
      <inkml:brushProperty name="color" value="#66CC00"/>
    </inkml:brush>
  </inkml:definitions>
  <inkml:trace contextRef="#ctx0" brushRef="#br0">2478 163 2432,'0'0'41,"0"0"1,-1 0-1,1 0 1,0 0-1,-1 0 1,1 0-1,0-1 1,-1 1-1,1 0 1,0 0-1,-1 0 1,1-1-1,0 1 0,0 0 1,-1 0-1,1-1 1,0 1-1,0 0 1,0 0-1,-1-1 1,1 1-1,0 0 1,0-1-1,0 1 1,0 0-1,0-1 0,-1 1 1,1 0-1,0-1 1,0 0-1,9-7 402,-5 4-646,6-6 602,-1 0 0,0-1 0,-1 0 1,0-1-1,0 0 0,5-13 0,4-4 620,-15 26-905,5-12 670,-8 10-289,-8 5-21,-5 4-20,1 1-1,-1 1 1,-15 8 0,-9 4-349,-4 2 63,31-14 19,0-1 0,-1 1 1,0-2-1,0 0 0,-18 4 0,-482 83 1807,459-81-2030,-1-2-1,-54 1 0,-108-8 265,166-6-250,1-2 1,0-2-1,-73-23 1,94 25 27,-3-1 105,0 2 1,-1 2 0,0 1 0,-36 0 0,-131 14 757,118-4-602,-171 21 342,86-1-2972,93-15-400,67-11 2502,-6 1-717,-1 0 1,-17-1-1,17-2-121,0-1 0,-21-5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29:19.295"/>
    </inkml:context>
    <inkml:brush xml:id="br0">
      <inkml:brushProperty name="width" value="0.1" units="cm"/>
      <inkml:brushProperty name="height" value="0.1" units="cm"/>
      <inkml:brushProperty name="color" value="#FFFC18"/>
    </inkml:brush>
  </inkml:definitions>
  <inkml:trace contextRef="#ctx0" brushRef="#br0">6964 0 4608,'-2'3'273,"1"0"0,-1-1 0,1 1-1,0 0 1,-1 0 0,1 0 0,1 0 0,-2 4 0,-1 4 124,1-7-335,1-1 0,0 1 0,0 0 1,0 0-1,1-1 0,-1 1 0,1 0 0,0 0 0,0 0 0,1-1 0,0 5 1,-1-4 2,1-1 0,-1 1 0,0 0 1,0-1-1,0 1 0,-1 0 1,1-1-1,-3 7 0,3-10-35,0 0-1,0 1 1,0-1-1,0 0 0,0 1 1,-1-1-1,1 0 0,0 0 1,0 1-1,0-1 1,0 0-1,-1 0 0,1 1 1,0-1-1,0 0 1,-1 0-1,1 0 0,0 0 1,-1 1-1,1-1 1,0 0-1,0 0 0,-1 0 1,1 0-1,0 0 0,-1 0 1,1 0-1,0 0 1,-1 0-1,1 0 0,0 0 1,-1 0-1,1 0 1,0 0-1,0 0 0,-1 0 1,1 0-1,0 0 0,-1-1 1,-13-7 325,6 3 13,6 4-312,-3-2 99,0 0 0,-1 0 0,1 1 0,-1-1 0,1 1-1,-1 1 1,1-1 0,-1 1 0,0 0 0,0 0 0,-6 1 0,-20 1 85,-48 10 0,48-6-477,-49 1-1,-357 3 243,383-7 122,-1-3-1,-67-9 0,70 6-183,-78 2 0,68 3 27,-10 2 66,-1 3-1,-98 22 1,116-20 20,0-2 1,-60-3-1,15 0-1,-98 3 73,-27-4-214,121-4 22,-249-8 427,257 11-306,-105-3-701,89-15 911,-231 15-480,282 4 239,-30 1 86,-6 2-147,-141-10 0,139 0-156,-157-9 191,166 8 138,-52-2-68,35 8-146,-306 5 29,49-5 374,12 0 1106,-16 24-503,281-13-895,1 4 0,-98 30 0,123-26-494,-3 2-4037,-84 15 0,74-30 758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52.389"/>
    </inkml:context>
    <inkml:brush xml:id="br0">
      <inkml:brushProperty name="width" value="0.1" units="cm"/>
      <inkml:brushProperty name="height" value="0.1" units="cm"/>
      <inkml:brushProperty name="color" value="#66CC00"/>
    </inkml:brush>
  </inkml:definitions>
  <inkml:trace contextRef="#ctx0" brushRef="#br0">1232 73 1920,'9'-9'12016,"-9"9"-12006,1 0 1,-1 0-1,0 0 1,0-1 0,0 1-1,0 0 1,0 0-1,1 0 1,-1 0 0,0-1-1,0 1 1,0 0 0,0 0-1,0 0 1,0-1-1,0 1 1,0 0 0,0 0-1,0-1 1,0 1 0,0 0-1,0 0 1,0 0-1,0-1 1,0 1 0,0 0-1,0 0 1,0 0-1,0-1 1,0 1 0,0 0-1,0 0 1,0 0 0,0-1-1,0 1 1,-1 0-1,1 0 1,0 0 0,0 0-1,0-1 1,0 1-1,0 0 1,-1 0 0,1 0-1,0 0 1,0 0 0,0-1-1,-1 1 1,1 0-1,0 0 1,0 0 0,0 0-1,-1 0 1,1 0-1,0 0 1,0 0 0,0 0-1,-1 0 1,1 0 0,0 0-1,0 0 1,-1 0-1,1 0 1,0 0 0,0 0-1,-1 0 1,-17 0 385,16 0-469,-1 0 86,1 1 0,-1-1 0,0 1 1,1-1-1,-1 1 0,-4 2 0,4-2 34,1 0 0,-1 0 0,0 0 1,0 0-1,0 0 0,0-1 0,-3 1 1,-5-1 58,1 1 0,-21 5 0,21-4-54,-1 0 0,-19 1 0,-78 3-62,-103-1 612,14-12-169,0 0-18,159 7-351,-128-6-2720,158 5 1919,0 0 0,1 0 0,-1-1 0,0 0 0,1-1 1,0 1-1,0-1 0,0-1 0,0 1 0,-9-7 0,-41-31-3231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54.600"/>
    </inkml:context>
    <inkml:brush xml:id="br0">
      <inkml:brushProperty name="width" value="0.1" units="cm"/>
      <inkml:brushProperty name="height" value="0.1" units="cm"/>
      <inkml:brushProperty name="color" value="#66CC00"/>
    </inkml:brush>
  </inkml:definitions>
  <inkml:trace contextRef="#ctx0" brushRef="#br0">2410 53 4096,'-1'0'53,"1"0"1,0 0-1,-1-1 1,1 1-1,0 0 0,0-1 1,0 1-1,-1 0 1,1-1-1,0 1 1,0 0-1,0-1 1,0 1-1,0 0 0,0-1 1,-1 1-1,1 0 1,0-1-1,0 1 1,0-1-1,0 1 0,0 0 1,1-1-1,-1 1 1,0-1-1,0 1 1,0 0-1,0-1 0,0 1 1,0 0-1,1-1 1,-1 1-1,0 0 1,0-1-1,0 1 0,1-1 1,0 1-38,0 0 0,0-1 1,0 1-1,1 0 0,-1 0 0,0 0 1,0 0-1,0-1 0,0 2 0,0-1 1,1 0-1,0 0 0,5 2-160,0-1-1,0 1 1,10 4-1,-13-3 369,1-1-1,-1 0 0,0 1 0,1 0 0,3 4 0,-7-7-153,-1 0 1,0 1-1,1-1 0,-1 0 1,0 1-1,0-1 1,1 0-1,-1 1 1,0-1-1,0 0 0,0 1 1,1-1-1,-1 0 1,0 1-1,0-1 1,0 1-1,0-1 0,0 0 1,0 1-1,0-1 1,0 1-1,0-1 1,0 0-1,0 1 0,0-1 1,0 1-1,0-1 1,0 1-1,-1 0 14,0-1-1,0 1 1,0 0-1,0-1 1,0 1-1,0 0 1,0-1-1,0 0 0,0 1 1,0-1-1,0 1 1,0-1-1,0 0 1,0 0-1,0 0 1,-1 1-1,-30 2 974,-1-1 1,-45-3-1,21 0-847,-5-3 175,-114-20 1,90 10-117,-179-14 237,-217 20-330,302 9 182,-696-1 1796,846 0-3994,-33-5 0,4-4-2362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8:56.655"/>
    </inkml:context>
    <inkml:brush xml:id="br0">
      <inkml:brushProperty name="width" value="0.1" units="cm"/>
      <inkml:brushProperty name="height" value="0.1" units="cm"/>
      <inkml:brushProperty name="color" value="#66CC00"/>
    </inkml:brush>
  </inkml:definitions>
  <inkml:trace contextRef="#ctx0" brushRef="#br0">2738 93 4096,'-49'-72'2848,"48"70"-2842,-1 0-1,0 1 1,1-1 0,-1 1 0,0 0 0,0-1-1,0 1 1,0 0 0,0 0 0,0 0 0,0 1 0,-1-1-1,-2 0 1,-30-3 558,-171 15 2657,14 2-2604,18-2-439,-302-3 1533,471-8-1694,-152-6 807,-64-2 240,47 7-435,-324 8 246,360-1-1464,-101 6-2731,95-1-440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00.369"/>
    </inkml:context>
    <inkml:brush xml:id="br0">
      <inkml:brushProperty name="width" value="0.1" units="cm"/>
      <inkml:brushProperty name="height" value="0.1" units="cm"/>
      <inkml:brushProperty name="color" value="#66CC00"/>
    </inkml:brush>
  </inkml:definitions>
  <inkml:trace contextRef="#ctx0" brushRef="#br0">2711 121 2688,'1'-1'-4,"-1"1"0,0-1 0,1 1-1,-1-1 1,0 1 0,1-1 0,-1 1 0,1 0 0,-1-1 0,1 1-1,-1-1 1,1 1 0,-1 0 0,1 0 0,0-1 0,-1 1 0,1 0 0,-1 0-1,1 0 1,0 0 0,-1-1 0,1 1 0,-1 0 0,1 0 0,0 0-1,-1 0 1,1 0 0,-1 1 0,1-1 0,0 0 0,-1 0 0,1 0 0,-1 0-1,1 1 1,0-1 0,-1 0 0,1 1 0,-1-1 0,1 1 0,14 6-878,14-5 8051,-47-2-5851,-90 0 570,102-1-1778,-1 0 1,1 0-1,0-1 1,-1 0-1,1 0 1,0 0-1,0-1 1,0 0-1,1 0 1,-7-5-1,4 3-71,0 0 0,0 1-1,-18-7 1,-3 3 392,14 3-168,1 1-1,0 0 1,-1 1 0,-28-2-1,-36 0-152,33 0-49,-100-10 599,-85-3-115,-530 18 234,742 2-668,1 0 0,-1 1 0,1 1 0,0 1 0,0 1 0,-28 13 0,0-1-200,-202 58-594,111-43-1222,-88 19-3326,189-45 3703,0-2-1,-45 1 0,-88-19-1895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03.479"/>
    </inkml:context>
    <inkml:brush xml:id="br0">
      <inkml:brushProperty name="width" value="0.1" units="cm"/>
      <inkml:brushProperty name="height" value="0.1" units="cm"/>
      <inkml:brushProperty name="color" value="#66CC00"/>
    </inkml:brush>
  </inkml:definitions>
  <inkml:trace contextRef="#ctx0" brushRef="#br0">6 20 1280,'0'-11'512,"-5"8"-384,5-3-1824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03.994"/>
    </inkml:context>
    <inkml:brush xml:id="br0">
      <inkml:brushProperty name="width" value="0.1" units="cm"/>
      <inkml:brushProperty name="height" value="0.1" units="cm"/>
      <inkml:brushProperty name="color" value="#66CC00"/>
    </inkml:brush>
  </inkml:definitions>
  <inkml:trace contextRef="#ctx0" brushRef="#br0">2306 0 2048,'-17'6'828,"8"-2"-389,-1-1 1,0 0-1,0 0 1,0-1-1,0-1 0,-12 1 1,11-1-98,0 0 0,-1 1 0,-19 6 0,0 0 55,-224 35 1134,170-29-885,-13 0-274,92-13-354,-214 12 844,167-13-387,-90-14 0,101 10-536,-13-2 68,-249-32 807,155 24-513,-185-3 1731,113 25-3749,150-2-193,-4 12-1428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2.942"/>
    </inkml:context>
    <inkml:brush xml:id="br0">
      <inkml:brushProperty name="width" value="0.1" units="cm"/>
      <inkml:brushProperty name="height" value="0.1" units="cm"/>
      <inkml:brushProperty name="color" value="#66CC00"/>
    </inkml:brush>
  </inkml:definitions>
  <inkml:trace contextRef="#ctx0" brushRef="#br0">1184 39 2816,'0'-38'2821,"-12"39"-1370,-7 5-1069,-6 3 364,1-1-1,-2-1 0,1-1 0,-1-1 0,-39 2 0,61-8-618,-1 1 0,1-1 1,0 0-1,0 0 0,-1 0 0,-6-4 0,7 3-49,0 0 0,0 1 0,0 0-1,-1 0 1,1 0 0,-9-1 0,11 2-62,-16 0 11,1 0-1,-27 5 1,10 0 522,1-1 0,-49-2 0,-13 2 396,-140 0-640,47-4-6274,121 3 1867,-4-6 428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3.643"/>
    </inkml:context>
    <inkml:brush xml:id="br0">
      <inkml:brushProperty name="width" value="0.1" units="cm"/>
      <inkml:brushProperty name="height" value="0.1" units="cm"/>
      <inkml:brushProperty name="color" value="#66CC00"/>
    </inkml:brush>
  </inkml:definitions>
  <inkml:trace contextRef="#ctx0" brushRef="#br0">1375 15 3712,'-2'-3'323,"2"3"-260,0-1 0,-1 1-1,1-1 1,0 1-1,-1-1 1,1 1 0,0-1-1,-1 1 1,1 0-1,-1-1 1,1 1-1,-1 0 1,1-1 0,-1 1-1,1 0 1,-1-1-1,1 1 1,-1 0 0,1 0-1,-1 0 1,1 0-1,-1 0 1,1-1 0,-1 1-1,1 0 1,-1 0-1,0 0 1,0 1-1,1-2-59,0 1-1,0 0 1,0 0-1,0 0 1,0-1-1,0 1 1,0 0-1,0 0 0,0 0 1,-1 0-1,1-1 1,0 1-1,0 0 1,0 0-1,0 0 0,0 0 1,0 0-1,-1 0 1,1-1-1,0 1 1,0 0-1,0 0 1,0 0-1,-1 0 0,1 0 1,0 0-1,0 0 1,0 0-1,0 0 1,-1 0-1,1 0 1,0 0-1,0 0 0,0 0 1,-1 0-1,1 0 1,0 0-1,0 0 1,0 0-1,0 0 0,-1 0 1,1 0-1,0 0 1,0 0-1,-1 0 1,-12 0 367,12 0-314,-17 1 689,-1 1 0,-22 5 0,-6 1 439,-776 69 4778,650-63-7875,21-1-3624,87-12 2561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4.667"/>
    </inkml:context>
    <inkml:brush xml:id="br0">
      <inkml:brushProperty name="width" value="0.1" units="cm"/>
      <inkml:brushProperty name="height" value="0.1" units="cm"/>
      <inkml:brushProperty name="color" value="#66CC00"/>
    </inkml:brush>
  </inkml:definitions>
  <inkml:trace contextRef="#ctx0" brushRef="#br0">1729 50 5376,'-2'-3'215,"0"0"1,1 0 0,-1 0-1,0 1 1,0-1 0,-1 1-1,1 0 1,0 0-1,-1 0 1,0 0 0,1 0-1,-1 0 1,-5-2-1,4 2-93,1 0-234,0 0 0,0 1 0,-1-1 0,1 1 0,0 0 1,0 0-1,-1 0 0,1 1 0,-1-1 0,1 1 0,-1-1 0,-3 2 0,-146 8 2700,-1 2-205,-131-8-975,139 3-746,37 0-119,-156 9 236,7 1-795,227-15-1354,-48-6 1,61 2-12,0 0 0,0-1 1,1-1-1,-18-7 0,-19-14-2048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30T23:59:25.233"/>
    </inkml:context>
    <inkml:brush xml:id="br0">
      <inkml:brushProperty name="width" value="0.1" units="cm"/>
      <inkml:brushProperty name="height" value="0.1" units="cm"/>
      <inkml:brushProperty name="color" value="#66CC00"/>
    </inkml:brush>
  </inkml:definitions>
  <inkml:trace contextRef="#ctx0" brushRef="#br0">1792 53 4096,'-10'-3'489,"8"3"-355,0 0 0,-1-1 1,1 0-1,0 1 0,-1-1 0,1 0 1,0 0-1,0-1 0,0 1 1,0 0-1,0-1 0,-3-2 0,-2-3-1,6 5-129,0 1-1,0-1 1,-1 1-1,1 0 1,-1-1 0,1 1-1,-1 0 1,0 0-1,1 0 1,-1 0 0,0 0-1,0 0 1,0 1 0,-3-2-1,-14-1 996,-29 0 1,0 0-76,26 2-699,-1 1 0,0 1 0,1 2 1,-23 4-1,-19 2-173,40-7-63,-382 33 2225,257-33-1041,-174-19 0,229 9-842,32 3-471,-124-3-3917,108 11 1209,-2 2-197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26331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78345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90896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311829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17857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7126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32493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79203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018867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69972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552535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03062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89224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1075150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69464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060181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86797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36942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28846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80098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86948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60969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94231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66683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12/31/2021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12/31/2021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214.xml"/><Relationship Id="rId13" Type="http://schemas.openxmlformats.org/officeDocument/2006/relationships/image" Target="../media/image222.png"/><Relationship Id="rId18" Type="http://schemas.openxmlformats.org/officeDocument/2006/relationships/customXml" Target="../ink/ink219.xml"/><Relationship Id="rId3" Type="http://schemas.openxmlformats.org/officeDocument/2006/relationships/image" Target="../media/image1.jpg"/><Relationship Id="rId21" Type="http://schemas.openxmlformats.org/officeDocument/2006/relationships/image" Target="../media/image226.png"/><Relationship Id="rId7" Type="http://schemas.openxmlformats.org/officeDocument/2006/relationships/image" Target="../media/image219.png"/><Relationship Id="rId12" Type="http://schemas.openxmlformats.org/officeDocument/2006/relationships/customXml" Target="../ink/ink216.xml"/><Relationship Id="rId17" Type="http://schemas.openxmlformats.org/officeDocument/2006/relationships/image" Target="../media/image224.png"/><Relationship Id="rId25" Type="http://schemas.openxmlformats.org/officeDocument/2006/relationships/image" Target="../media/image228.png"/><Relationship Id="rId2" Type="http://schemas.openxmlformats.org/officeDocument/2006/relationships/notesSlide" Target="../notesSlides/notesSlide10.xml"/><Relationship Id="rId16" Type="http://schemas.openxmlformats.org/officeDocument/2006/relationships/customXml" Target="../ink/ink218.xml"/><Relationship Id="rId20" Type="http://schemas.openxmlformats.org/officeDocument/2006/relationships/customXml" Target="../ink/ink220.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21.png"/><Relationship Id="rId24" Type="http://schemas.openxmlformats.org/officeDocument/2006/relationships/customXml" Target="../ink/ink222.xml"/><Relationship Id="rId5" Type="http://schemas.openxmlformats.org/officeDocument/2006/relationships/image" Target="../media/image218.png"/><Relationship Id="rId15" Type="http://schemas.openxmlformats.org/officeDocument/2006/relationships/image" Target="../media/image223.png"/><Relationship Id="rId23" Type="http://schemas.openxmlformats.org/officeDocument/2006/relationships/image" Target="../media/image227.png"/><Relationship Id="rId10" Type="http://schemas.openxmlformats.org/officeDocument/2006/relationships/customXml" Target="../ink/ink215.xml"/><Relationship Id="rId19" Type="http://schemas.openxmlformats.org/officeDocument/2006/relationships/image" Target="../media/image225.png"/><Relationship Id="rId4" Type="http://schemas.openxmlformats.org/officeDocument/2006/relationships/customXml" Target="../ink/ink212.xml"/><Relationship Id="rId9" Type="http://schemas.openxmlformats.org/officeDocument/2006/relationships/image" Target="../media/image220.png"/><Relationship Id="rId14" Type="http://schemas.openxmlformats.org/officeDocument/2006/relationships/customXml" Target="../ink/ink217.xml"/><Relationship Id="rId22" Type="http://schemas.openxmlformats.org/officeDocument/2006/relationships/customXml" Target="../ink/ink221.xml"/></Relationships>
</file>

<file path=ppt/slides/_rels/slide11.xml.rels><?xml version="1.0" encoding="UTF-8" standalone="yes"?>
<Relationships xmlns="http://schemas.openxmlformats.org/package/2006/relationships"><Relationship Id="rId8" Type="http://schemas.openxmlformats.org/officeDocument/2006/relationships/customXml" Target="../ink/ink225.xml"/><Relationship Id="rId13" Type="http://schemas.openxmlformats.org/officeDocument/2006/relationships/image" Target="../media/image233.png"/><Relationship Id="rId18" Type="http://schemas.openxmlformats.org/officeDocument/2006/relationships/customXml" Target="../ink/ink230.xml"/><Relationship Id="rId3" Type="http://schemas.openxmlformats.org/officeDocument/2006/relationships/image" Target="../media/image1.jpg"/><Relationship Id="rId7" Type="http://schemas.openxmlformats.org/officeDocument/2006/relationships/image" Target="../media/image230.png"/><Relationship Id="rId12" Type="http://schemas.openxmlformats.org/officeDocument/2006/relationships/customXml" Target="../ink/ink227.xml"/><Relationship Id="rId17" Type="http://schemas.openxmlformats.org/officeDocument/2006/relationships/image" Target="../media/image235.png"/><Relationship Id="rId2" Type="http://schemas.openxmlformats.org/officeDocument/2006/relationships/notesSlide" Target="../notesSlides/notesSlide11.xml"/><Relationship Id="rId16" Type="http://schemas.openxmlformats.org/officeDocument/2006/relationships/customXml" Target="../ink/ink229.xml"/><Relationship Id="rId1" Type="http://schemas.openxmlformats.org/officeDocument/2006/relationships/slideLayout" Target="../slideLayouts/slideLayout1.xml"/><Relationship Id="rId6" Type="http://schemas.openxmlformats.org/officeDocument/2006/relationships/customXml" Target="../ink/ink224.xml"/><Relationship Id="rId11" Type="http://schemas.openxmlformats.org/officeDocument/2006/relationships/image" Target="../media/image232.png"/><Relationship Id="rId5" Type="http://schemas.openxmlformats.org/officeDocument/2006/relationships/image" Target="../media/image229.png"/><Relationship Id="rId15" Type="http://schemas.openxmlformats.org/officeDocument/2006/relationships/image" Target="../media/image234.png"/><Relationship Id="rId10" Type="http://schemas.openxmlformats.org/officeDocument/2006/relationships/customXml" Target="../ink/ink226.xml"/><Relationship Id="rId19" Type="http://schemas.openxmlformats.org/officeDocument/2006/relationships/image" Target="../media/image236.png"/><Relationship Id="rId4" Type="http://schemas.openxmlformats.org/officeDocument/2006/relationships/customXml" Target="../ink/ink223.xml"/><Relationship Id="rId9" Type="http://schemas.openxmlformats.org/officeDocument/2006/relationships/image" Target="../media/image231.png"/><Relationship Id="rId14" Type="http://schemas.openxmlformats.org/officeDocument/2006/relationships/customXml" Target="../ink/ink22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3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32.xml"/><Relationship Id="rId5" Type="http://schemas.openxmlformats.org/officeDocument/2006/relationships/image" Target="../media/image237.png"/><Relationship Id="rId4" Type="http://schemas.openxmlformats.org/officeDocument/2006/relationships/customXml" Target="../ink/ink231.xml"/></Relationships>
</file>

<file path=ppt/slides/_rels/slide13.xml.rels><?xml version="1.0" encoding="UTF-8" standalone="yes"?>
<Relationships xmlns="http://schemas.openxmlformats.org/package/2006/relationships"><Relationship Id="rId8" Type="http://schemas.openxmlformats.org/officeDocument/2006/relationships/customXml" Target="../ink/ink235.xml"/><Relationship Id="rId13" Type="http://schemas.openxmlformats.org/officeDocument/2006/relationships/image" Target="../media/image243.png"/><Relationship Id="rId3" Type="http://schemas.openxmlformats.org/officeDocument/2006/relationships/image" Target="../media/image1.jpg"/><Relationship Id="rId7" Type="http://schemas.openxmlformats.org/officeDocument/2006/relationships/image" Target="../media/image240.png"/><Relationship Id="rId12" Type="http://schemas.openxmlformats.org/officeDocument/2006/relationships/customXml" Target="../ink/ink23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34.xml"/><Relationship Id="rId11" Type="http://schemas.openxmlformats.org/officeDocument/2006/relationships/image" Target="../media/image242.png"/><Relationship Id="rId5" Type="http://schemas.openxmlformats.org/officeDocument/2006/relationships/image" Target="../media/image239.png"/><Relationship Id="rId10" Type="http://schemas.openxmlformats.org/officeDocument/2006/relationships/customXml" Target="../ink/ink236.xml"/><Relationship Id="rId4" Type="http://schemas.openxmlformats.org/officeDocument/2006/relationships/customXml" Target="../ink/ink233.xml"/><Relationship Id="rId9" Type="http://schemas.openxmlformats.org/officeDocument/2006/relationships/image" Target="../media/image24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40.xml"/><Relationship Id="rId13" Type="http://schemas.openxmlformats.org/officeDocument/2006/relationships/image" Target="../media/image248.png"/><Relationship Id="rId18" Type="http://schemas.openxmlformats.org/officeDocument/2006/relationships/customXml" Target="../ink/ink245.xml"/><Relationship Id="rId3" Type="http://schemas.openxmlformats.org/officeDocument/2006/relationships/image" Target="../media/image1.jpg"/><Relationship Id="rId21" Type="http://schemas.openxmlformats.org/officeDocument/2006/relationships/image" Target="../media/image252.png"/><Relationship Id="rId7" Type="http://schemas.openxmlformats.org/officeDocument/2006/relationships/image" Target="../media/image245.png"/><Relationship Id="rId12" Type="http://schemas.openxmlformats.org/officeDocument/2006/relationships/customXml" Target="../ink/ink242.xml"/><Relationship Id="rId17" Type="http://schemas.openxmlformats.org/officeDocument/2006/relationships/image" Target="../media/image250.png"/><Relationship Id="rId2" Type="http://schemas.openxmlformats.org/officeDocument/2006/relationships/notesSlide" Target="../notesSlides/notesSlide15.xml"/><Relationship Id="rId16" Type="http://schemas.openxmlformats.org/officeDocument/2006/relationships/customXml" Target="../ink/ink244.xml"/><Relationship Id="rId20" Type="http://schemas.openxmlformats.org/officeDocument/2006/relationships/customXml" Target="../ink/ink246.xml"/><Relationship Id="rId1" Type="http://schemas.openxmlformats.org/officeDocument/2006/relationships/slideLayout" Target="../slideLayouts/slideLayout1.xml"/><Relationship Id="rId6" Type="http://schemas.openxmlformats.org/officeDocument/2006/relationships/customXml" Target="../ink/ink239.xml"/><Relationship Id="rId11" Type="http://schemas.openxmlformats.org/officeDocument/2006/relationships/image" Target="../media/image247.png"/><Relationship Id="rId5" Type="http://schemas.openxmlformats.org/officeDocument/2006/relationships/image" Target="../media/image244.png"/><Relationship Id="rId15" Type="http://schemas.openxmlformats.org/officeDocument/2006/relationships/image" Target="../media/image249.png"/><Relationship Id="rId23" Type="http://schemas.openxmlformats.org/officeDocument/2006/relationships/image" Target="../media/image253.png"/><Relationship Id="rId10" Type="http://schemas.openxmlformats.org/officeDocument/2006/relationships/customXml" Target="../ink/ink241.xml"/><Relationship Id="rId19" Type="http://schemas.openxmlformats.org/officeDocument/2006/relationships/image" Target="../media/image251.png"/><Relationship Id="rId4" Type="http://schemas.openxmlformats.org/officeDocument/2006/relationships/customXml" Target="../ink/ink238.xml"/><Relationship Id="rId9" Type="http://schemas.openxmlformats.org/officeDocument/2006/relationships/image" Target="../media/image246.png"/><Relationship Id="rId14" Type="http://schemas.openxmlformats.org/officeDocument/2006/relationships/customXml" Target="../ink/ink243.xml"/><Relationship Id="rId22" Type="http://schemas.openxmlformats.org/officeDocument/2006/relationships/customXml" Target="../ink/ink247.xml"/></Relationships>
</file>

<file path=ppt/slides/_rels/slide16.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8.png"/><Relationship Id="rId3" Type="http://schemas.openxmlformats.org/officeDocument/2006/relationships/image" Target="../media/image1.jpg"/><Relationship Id="rId7" Type="http://schemas.openxmlformats.org/officeDocument/2006/relationships/image" Target="../media/image255.png"/><Relationship Id="rId12" Type="http://schemas.openxmlformats.org/officeDocument/2006/relationships/customXml" Target="../ink/ink25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7.png"/><Relationship Id="rId5" Type="http://schemas.openxmlformats.org/officeDocument/2006/relationships/image" Target="../media/image254.png"/><Relationship Id="rId15" Type="http://schemas.openxmlformats.org/officeDocument/2006/relationships/image" Target="../media/image259.png"/><Relationship Id="rId10" Type="http://schemas.openxmlformats.org/officeDocument/2006/relationships/customXml" Target="../ink/ink251.xml"/><Relationship Id="rId4" Type="http://schemas.openxmlformats.org/officeDocument/2006/relationships/customXml" Target="../ink/ink248.xml"/><Relationship Id="rId9" Type="http://schemas.openxmlformats.org/officeDocument/2006/relationships/image" Target="../media/image256.png"/><Relationship Id="rId14" Type="http://schemas.openxmlformats.org/officeDocument/2006/relationships/customXml" Target="../ink/ink253.xml"/></Relationships>
</file>

<file path=ppt/slides/_rels/slide17.xml.rels><?xml version="1.0" encoding="UTF-8" standalone="yes"?>
<Relationships xmlns="http://schemas.openxmlformats.org/package/2006/relationships"><Relationship Id="rId8" Type="http://schemas.openxmlformats.org/officeDocument/2006/relationships/customXml" Target="../ink/ink256.xml"/><Relationship Id="rId13" Type="http://schemas.openxmlformats.org/officeDocument/2006/relationships/image" Target="../media/image264.png"/><Relationship Id="rId18" Type="http://schemas.openxmlformats.org/officeDocument/2006/relationships/customXml" Target="../ink/ink261.xml"/><Relationship Id="rId3" Type="http://schemas.openxmlformats.org/officeDocument/2006/relationships/image" Target="../media/image1.jpg"/><Relationship Id="rId7" Type="http://schemas.openxmlformats.org/officeDocument/2006/relationships/image" Target="../media/image261.png"/><Relationship Id="rId12" Type="http://schemas.openxmlformats.org/officeDocument/2006/relationships/customXml" Target="../ink/ink258.xml"/><Relationship Id="rId17" Type="http://schemas.openxmlformats.org/officeDocument/2006/relationships/image" Target="../media/image266.png"/><Relationship Id="rId2" Type="http://schemas.openxmlformats.org/officeDocument/2006/relationships/notesSlide" Target="../notesSlides/notesSlide17.xml"/><Relationship Id="rId16" Type="http://schemas.openxmlformats.org/officeDocument/2006/relationships/customXml" Target="../ink/ink260.xml"/><Relationship Id="rId1" Type="http://schemas.openxmlformats.org/officeDocument/2006/relationships/slideLayout" Target="../slideLayouts/slideLayout1.xml"/><Relationship Id="rId6" Type="http://schemas.openxmlformats.org/officeDocument/2006/relationships/customXml" Target="../ink/ink255.xml"/><Relationship Id="rId11" Type="http://schemas.openxmlformats.org/officeDocument/2006/relationships/image" Target="../media/image263.png"/><Relationship Id="rId5" Type="http://schemas.openxmlformats.org/officeDocument/2006/relationships/image" Target="../media/image260.png"/><Relationship Id="rId15" Type="http://schemas.openxmlformats.org/officeDocument/2006/relationships/image" Target="../media/image265.png"/><Relationship Id="rId10" Type="http://schemas.openxmlformats.org/officeDocument/2006/relationships/customXml" Target="../ink/ink257.xml"/><Relationship Id="rId19" Type="http://schemas.openxmlformats.org/officeDocument/2006/relationships/image" Target="../media/image267.png"/><Relationship Id="rId4" Type="http://schemas.openxmlformats.org/officeDocument/2006/relationships/customXml" Target="../ink/ink254.xml"/><Relationship Id="rId9" Type="http://schemas.openxmlformats.org/officeDocument/2006/relationships/image" Target="../media/image262.png"/><Relationship Id="rId14" Type="http://schemas.openxmlformats.org/officeDocument/2006/relationships/customXml" Target="../ink/ink259.xml"/></Relationships>
</file>

<file path=ppt/slides/_rels/slide18.xml.rels><?xml version="1.0" encoding="UTF-8" standalone="yes"?>
<Relationships xmlns="http://schemas.openxmlformats.org/package/2006/relationships"><Relationship Id="rId13" Type="http://schemas.openxmlformats.org/officeDocument/2006/relationships/image" Target="../media/image272.png"/><Relationship Id="rId18" Type="http://schemas.openxmlformats.org/officeDocument/2006/relationships/customXml" Target="../ink/ink269.xml"/><Relationship Id="rId26" Type="http://schemas.openxmlformats.org/officeDocument/2006/relationships/customXml" Target="../ink/ink273.xml"/><Relationship Id="rId39" Type="http://schemas.openxmlformats.org/officeDocument/2006/relationships/image" Target="../media/image285.png"/><Relationship Id="rId21" Type="http://schemas.openxmlformats.org/officeDocument/2006/relationships/image" Target="../media/image276.png"/><Relationship Id="rId34" Type="http://schemas.openxmlformats.org/officeDocument/2006/relationships/customXml" Target="../ink/ink277.xml"/><Relationship Id="rId42" Type="http://schemas.openxmlformats.org/officeDocument/2006/relationships/customXml" Target="../ink/ink281.xml"/><Relationship Id="rId47" Type="http://schemas.openxmlformats.org/officeDocument/2006/relationships/image" Target="../media/image289.png"/><Relationship Id="rId50" Type="http://schemas.openxmlformats.org/officeDocument/2006/relationships/customXml" Target="../ink/ink285.xml"/><Relationship Id="rId55" Type="http://schemas.openxmlformats.org/officeDocument/2006/relationships/image" Target="../media/image293.png"/><Relationship Id="rId63" Type="http://schemas.openxmlformats.org/officeDocument/2006/relationships/image" Target="../media/image297.png"/><Relationship Id="rId68" Type="http://schemas.openxmlformats.org/officeDocument/2006/relationships/customXml" Target="../ink/ink294.xml"/><Relationship Id="rId76" Type="http://schemas.openxmlformats.org/officeDocument/2006/relationships/customXml" Target="../ink/ink298.xml"/><Relationship Id="rId7" Type="http://schemas.openxmlformats.org/officeDocument/2006/relationships/image" Target="../media/image269.png"/><Relationship Id="rId71" Type="http://schemas.openxmlformats.org/officeDocument/2006/relationships/image" Target="../media/image301.png"/><Relationship Id="rId2" Type="http://schemas.openxmlformats.org/officeDocument/2006/relationships/notesSlide" Target="../notesSlides/notesSlide18.xml"/><Relationship Id="rId16" Type="http://schemas.openxmlformats.org/officeDocument/2006/relationships/customXml" Target="../ink/ink268.xml"/><Relationship Id="rId29" Type="http://schemas.openxmlformats.org/officeDocument/2006/relationships/image" Target="../media/image280.png"/><Relationship Id="rId11" Type="http://schemas.openxmlformats.org/officeDocument/2006/relationships/image" Target="../media/image271.png"/><Relationship Id="rId24" Type="http://schemas.openxmlformats.org/officeDocument/2006/relationships/customXml" Target="../ink/ink272.xml"/><Relationship Id="rId32" Type="http://schemas.openxmlformats.org/officeDocument/2006/relationships/customXml" Target="../ink/ink276.xml"/><Relationship Id="rId37" Type="http://schemas.openxmlformats.org/officeDocument/2006/relationships/image" Target="../media/image284.png"/><Relationship Id="rId40" Type="http://schemas.openxmlformats.org/officeDocument/2006/relationships/customXml" Target="../ink/ink280.xml"/><Relationship Id="rId45" Type="http://schemas.openxmlformats.org/officeDocument/2006/relationships/image" Target="../media/image288.png"/><Relationship Id="rId53" Type="http://schemas.openxmlformats.org/officeDocument/2006/relationships/image" Target="../media/image292.png"/><Relationship Id="rId58" Type="http://schemas.openxmlformats.org/officeDocument/2006/relationships/customXml" Target="../ink/ink289.xml"/><Relationship Id="rId66" Type="http://schemas.openxmlformats.org/officeDocument/2006/relationships/customXml" Target="../ink/ink293.xml"/><Relationship Id="rId74" Type="http://schemas.openxmlformats.org/officeDocument/2006/relationships/customXml" Target="../ink/ink297.xml"/><Relationship Id="rId5" Type="http://schemas.openxmlformats.org/officeDocument/2006/relationships/image" Target="../media/image268.png"/><Relationship Id="rId15" Type="http://schemas.openxmlformats.org/officeDocument/2006/relationships/image" Target="../media/image273.png"/><Relationship Id="rId23" Type="http://schemas.openxmlformats.org/officeDocument/2006/relationships/image" Target="../media/image277.png"/><Relationship Id="rId28" Type="http://schemas.openxmlformats.org/officeDocument/2006/relationships/customXml" Target="../ink/ink274.xml"/><Relationship Id="rId36" Type="http://schemas.openxmlformats.org/officeDocument/2006/relationships/customXml" Target="../ink/ink278.xml"/><Relationship Id="rId49" Type="http://schemas.openxmlformats.org/officeDocument/2006/relationships/image" Target="../media/image290.png"/><Relationship Id="rId57" Type="http://schemas.openxmlformats.org/officeDocument/2006/relationships/image" Target="../media/image294.png"/><Relationship Id="rId61" Type="http://schemas.openxmlformats.org/officeDocument/2006/relationships/image" Target="../media/image296.png"/><Relationship Id="rId10" Type="http://schemas.openxmlformats.org/officeDocument/2006/relationships/customXml" Target="../ink/ink265.xml"/><Relationship Id="rId19" Type="http://schemas.openxmlformats.org/officeDocument/2006/relationships/image" Target="../media/image275.png"/><Relationship Id="rId31" Type="http://schemas.openxmlformats.org/officeDocument/2006/relationships/image" Target="../media/image281.png"/><Relationship Id="rId44" Type="http://schemas.openxmlformats.org/officeDocument/2006/relationships/customXml" Target="../ink/ink282.xml"/><Relationship Id="rId52" Type="http://schemas.openxmlformats.org/officeDocument/2006/relationships/customXml" Target="../ink/ink286.xml"/><Relationship Id="rId60" Type="http://schemas.openxmlformats.org/officeDocument/2006/relationships/customXml" Target="../ink/ink290.xml"/><Relationship Id="rId65" Type="http://schemas.openxmlformats.org/officeDocument/2006/relationships/image" Target="../media/image298.png"/><Relationship Id="rId73" Type="http://schemas.openxmlformats.org/officeDocument/2006/relationships/image" Target="../media/image302.png"/><Relationship Id="rId4" Type="http://schemas.openxmlformats.org/officeDocument/2006/relationships/customXml" Target="../ink/ink262.xml"/><Relationship Id="rId9" Type="http://schemas.openxmlformats.org/officeDocument/2006/relationships/image" Target="../media/image270.png"/><Relationship Id="rId14" Type="http://schemas.openxmlformats.org/officeDocument/2006/relationships/customXml" Target="../ink/ink267.xml"/><Relationship Id="rId22" Type="http://schemas.openxmlformats.org/officeDocument/2006/relationships/customXml" Target="../ink/ink271.xml"/><Relationship Id="rId27" Type="http://schemas.openxmlformats.org/officeDocument/2006/relationships/image" Target="../media/image279.png"/><Relationship Id="rId30" Type="http://schemas.openxmlformats.org/officeDocument/2006/relationships/customXml" Target="../ink/ink275.xml"/><Relationship Id="rId35" Type="http://schemas.openxmlformats.org/officeDocument/2006/relationships/image" Target="../media/image283.png"/><Relationship Id="rId43" Type="http://schemas.openxmlformats.org/officeDocument/2006/relationships/image" Target="../media/image287.png"/><Relationship Id="rId48" Type="http://schemas.openxmlformats.org/officeDocument/2006/relationships/customXml" Target="../ink/ink284.xml"/><Relationship Id="rId56" Type="http://schemas.openxmlformats.org/officeDocument/2006/relationships/customXml" Target="../ink/ink288.xml"/><Relationship Id="rId64" Type="http://schemas.openxmlformats.org/officeDocument/2006/relationships/customXml" Target="../ink/ink292.xml"/><Relationship Id="rId69" Type="http://schemas.openxmlformats.org/officeDocument/2006/relationships/image" Target="../media/image300.png"/><Relationship Id="rId77" Type="http://schemas.openxmlformats.org/officeDocument/2006/relationships/image" Target="../media/image304.png"/><Relationship Id="rId8" Type="http://schemas.openxmlformats.org/officeDocument/2006/relationships/customXml" Target="../ink/ink264.xml"/><Relationship Id="rId51" Type="http://schemas.openxmlformats.org/officeDocument/2006/relationships/image" Target="../media/image291.png"/><Relationship Id="rId72" Type="http://schemas.openxmlformats.org/officeDocument/2006/relationships/customXml" Target="../ink/ink296.xml"/><Relationship Id="rId3" Type="http://schemas.openxmlformats.org/officeDocument/2006/relationships/image" Target="../media/image1.jpg"/><Relationship Id="rId12" Type="http://schemas.openxmlformats.org/officeDocument/2006/relationships/customXml" Target="../ink/ink266.xml"/><Relationship Id="rId17" Type="http://schemas.openxmlformats.org/officeDocument/2006/relationships/image" Target="../media/image274.png"/><Relationship Id="rId25" Type="http://schemas.openxmlformats.org/officeDocument/2006/relationships/image" Target="../media/image278.png"/><Relationship Id="rId33" Type="http://schemas.openxmlformats.org/officeDocument/2006/relationships/image" Target="../media/image282.png"/><Relationship Id="rId38" Type="http://schemas.openxmlformats.org/officeDocument/2006/relationships/customXml" Target="../ink/ink279.xml"/><Relationship Id="rId46" Type="http://schemas.openxmlformats.org/officeDocument/2006/relationships/customXml" Target="../ink/ink283.xml"/><Relationship Id="rId59" Type="http://schemas.openxmlformats.org/officeDocument/2006/relationships/image" Target="../media/image295.png"/><Relationship Id="rId67" Type="http://schemas.openxmlformats.org/officeDocument/2006/relationships/image" Target="../media/image299.png"/><Relationship Id="rId20" Type="http://schemas.openxmlformats.org/officeDocument/2006/relationships/customXml" Target="../ink/ink270.xml"/><Relationship Id="rId41" Type="http://schemas.openxmlformats.org/officeDocument/2006/relationships/image" Target="../media/image286.png"/><Relationship Id="rId54" Type="http://schemas.openxmlformats.org/officeDocument/2006/relationships/customXml" Target="../ink/ink287.xml"/><Relationship Id="rId62" Type="http://schemas.openxmlformats.org/officeDocument/2006/relationships/customXml" Target="../ink/ink291.xml"/><Relationship Id="rId70" Type="http://schemas.openxmlformats.org/officeDocument/2006/relationships/customXml" Target="../ink/ink295.xml"/><Relationship Id="rId75" Type="http://schemas.openxmlformats.org/officeDocument/2006/relationships/image" Target="../media/image303.png"/><Relationship Id="rId1" Type="http://schemas.openxmlformats.org/officeDocument/2006/relationships/slideLayout" Target="../slideLayouts/slideLayout1.xml"/><Relationship Id="rId6" Type="http://schemas.openxmlformats.org/officeDocument/2006/relationships/customXml" Target="../ink/ink263.xml"/></Relationships>
</file>

<file path=ppt/slides/_rels/slide19.xml.rels><?xml version="1.0" encoding="UTF-8" standalone="yes"?>
<Relationships xmlns="http://schemas.openxmlformats.org/package/2006/relationships"><Relationship Id="rId8" Type="http://schemas.openxmlformats.org/officeDocument/2006/relationships/customXml" Target="../ink/ink301.xml"/><Relationship Id="rId13" Type="http://schemas.openxmlformats.org/officeDocument/2006/relationships/image" Target="../media/image309.png"/><Relationship Id="rId18" Type="http://schemas.openxmlformats.org/officeDocument/2006/relationships/customXml" Target="../ink/ink306.xml"/><Relationship Id="rId3" Type="http://schemas.openxmlformats.org/officeDocument/2006/relationships/image" Target="../media/image1.jpg"/><Relationship Id="rId7" Type="http://schemas.openxmlformats.org/officeDocument/2006/relationships/image" Target="../media/image306.png"/><Relationship Id="rId12" Type="http://schemas.openxmlformats.org/officeDocument/2006/relationships/customXml" Target="../ink/ink303.xml"/><Relationship Id="rId17" Type="http://schemas.openxmlformats.org/officeDocument/2006/relationships/image" Target="../media/image311.png"/><Relationship Id="rId2" Type="http://schemas.openxmlformats.org/officeDocument/2006/relationships/notesSlide" Target="../notesSlides/notesSlide19.xml"/><Relationship Id="rId16" Type="http://schemas.openxmlformats.org/officeDocument/2006/relationships/customXml" Target="../ink/ink305.xml"/><Relationship Id="rId1" Type="http://schemas.openxmlformats.org/officeDocument/2006/relationships/slideLayout" Target="../slideLayouts/slideLayout1.xml"/><Relationship Id="rId6" Type="http://schemas.openxmlformats.org/officeDocument/2006/relationships/customXml" Target="../ink/ink300.xml"/><Relationship Id="rId11" Type="http://schemas.openxmlformats.org/officeDocument/2006/relationships/image" Target="../media/image308.png"/><Relationship Id="rId5" Type="http://schemas.openxmlformats.org/officeDocument/2006/relationships/image" Target="../media/image305.png"/><Relationship Id="rId15" Type="http://schemas.openxmlformats.org/officeDocument/2006/relationships/image" Target="../media/image310.png"/><Relationship Id="rId10" Type="http://schemas.openxmlformats.org/officeDocument/2006/relationships/customXml" Target="../ink/ink302.xml"/><Relationship Id="rId19" Type="http://schemas.openxmlformats.org/officeDocument/2006/relationships/image" Target="../media/image312.png"/><Relationship Id="rId4" Type="http://schemas.openxmlformats.org/officeDocument/2006/relationships/customXml" Target="../ink/ink299.xml"/><Relationship Id="rId9" Type="http://schemas.openxmlformats.org/officeDocument/2006/relationships/image" Target="../media/image307.png"/><Relationship Id="rId14" Type="http://schemas.openxmlformats.org/officeDocument/2006/relationships/customXml" Target="../ink/ink304.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1.jpg"/><Relationship Id="rId21" Type="http://schemas.openxmlformats.org/officeDocument/2006/relationships/image" Target="../media/image15.png"/><Relationship Id="rId34" Type="http://schemas.openxmlformats.org/officeDocument/2006/relationships/customXml" Target="../ink/ink17.xml"/><Relationship Id="rId7"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10.png"/><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customXml" Target="../ink/ink2.xml"/><Relationship Id="rId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 Id="rId35"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customXml" Target="../ink/ink309.xml"/><Relationship Id="rId13" Type="http://schemas.openxmlformats.org/officeDocument/2006/relationships/image" Target="../media/image317.png"/><Relationship Id="rId3" Type="http://schemas.openxmlformats.org/officeDocument/2006/relationships/image" Target="../media/image1.jpg"/><Relationship Id="rId7" Type="http://schemas.openxmlformats.org/officeDocument/2006/relationships/image" Target="../media/image314.png"/><Relationship Id="rId12" Type="http://schemas.openxmlformats.org/officeDocument/2006/relationships/customXml" Target="../ink/ink31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08.xml"/><Relationship Id="rId11" Type="http://schemas.openxmlformats.org/officeDocument/2006/relationships/image" Target="../media/image316.png"/><Relationship Id="rId5" Type="http://schemas.openxmlformats.org/officeDocument/2006/relationships/image" Target="../media/image313.png"/><Relationship Id="rId15" Type="http://schemas.openxmlformats.org/officeDocument/2006/relationships/image" Target="../media/image318.png"/><Relationship Id="rId10" Type="http://schemas.openxmlformats.org/officeDocument/2006/relationships/customXml" Target="../ink/ink310.xml"/><Relationship Id="rId4" Type="http://schemas.openxmlformats.org/officeDocument/2006/relationships/customXml" Target="../ink/ink307.xml"/><Relationship Id="rId9" Type="http://schemas.openxmlformats.org/officeDocument/2006/relationships/image" Target="../media/image315.png"/><Relationship Id="rId14" Type="http://schemas.openxmlformats.org/officeDocument/2006/relationships/customXml" Target="../ink/ink312.xml"/></Relationships>
</file>

<file path=ppt/slides/_rels/slide21.xml.rels><?xml version="1.0" encoding="UTF-8" standalone="yes"?>
<Relationships xmlns="http://schemas.openxmlformats.org/package/2006/relationships"><Relationship Id="rId8" Type="http://schemas.openxmlformats.org/officeDocument/2006/relationships/customXml" Target="../ink/ink315.xml"/><Relationship Id="rId13" Type="http://schemas.openxmlformats.org/officeDocument/2006/relationships/image" Target="../media/image323.png"/><Relationship Id="rId3" Type="http://schemas.openxmlformats.org/officeDocument/2006/relationships/image" Target="../media/image1.jpg"/><Relationship Id="rId7" Type="http://schemas.openxmlformats.org/officeDocument/2006/relationships/image" Target="../media/image320.png"/><Relationship Id="rId12" Type="http://schemas.openxmlformats.org/officeDocument/2006/relationships/customXml" Target="../ink/ink31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314.xml"/><Relationship Id="rId11" Type="http://schemas.openxmlformats.org/officeDocument/2006/relationships/image" Target="../media/image322.png"/><Relationship Id="rId5" Type="http://schemas.openxmlformats.org/officeDocument/2006/relationships/image" Target="../media/image319.png"/><Relationship Id="rId15" Type="http://schemas.openxmlformats.org/officeDocument/2006/relationships/image" Target="../media/image324.png"/><Relationship Id="rId10" Type="http://schemas.openxmlformats.org/officeDocument/2006/relationships/customXml" Target="../ink/ink316.xml"/><Relationship Id="rId4" Type="http://schemas.openxmlformats.org/officeDocument/2006/relationships/customXml" Target="../ink/ink313.xml"/><Relationship Id="rId9" Type="http://schemas.openxmlformats.org/officeDocument/2006/relationships/image" Target="../media/image321.png"/><Relationship Id="rId14" Type="http://schemas.openxmlformats.org/officeDocument/2006/relationships/customXml" Target="../ink/ink318.xml"/></Relationships>
</file>

<file path=ppt/slides/_rels/slide22.xml.rels><?xml version="1.0" encoding="UTF-8" standalone="yes"?>
<Relationships xmlns="http://schemas.openxmlformats.org/package/2006/relationships"><Relationship Id="rId8" Type="http://schemas.openxmlformats.org/officeDocument/2006/relationships/customXml" Target="../ink/ink321.xml"/><Relationship Id="rId13" Type="http://schemas.openxmlformats.org/officeDocument/2006/relationships/image" Target="../media/image329.png"/><Relationship Id="rId18" Type="http://schemas.openxmlformats.org/officeDocument/2006/relationships/customXml" Target="../ink/ink326.xml"/><Relationship Id="rId3" Type="http://schemas.openxmlformats.org/officeDocument/2006/relationships/image" Target="../media/image1.jpg"/><Relationship Id="rId21" Type="http://schemas.openxmlformats.org/officeDocument/2006/relationships/image" Target="../media/image333.png"/><Relationship Id="rId7" Type="http://schemas.openxmlformats.org/officeDocument/2006/relationships/image" Target="../media/image326.png"/><Relationship Id="rId12" Type="http://schemas.openxmlformats.org/officeDocument/2006/relationships/customXml" Target="../ink/ink323.xml"/><Relationship Id="rId17" Type="http://schemas.openxmlformats.org/officeDocument/2006/relationships/image" Target="../media/image331.png"/><Relationship Id="rId25" Type="http://schemas.openxmlformats.org/officeDocument/2006/relationships/image" Target="../media/image335.png"/><Relationship Id="rId2" Type="http://schemas.openxmlformats.org/officeDocument/2006/relationships/notesSlide" Target="../notesSlides/notesSlide22.xml"/><Relationship Id="rId16" Type="http://schemas.openxmlformats.org/officeDocument/2006/relationships/customXml" Target="../ink/ink325.xml"/><Relationship Id="rId20" Type="http://schemas.openxmlformats.org/officeDocument/2006/relationships/customXml" Target="../ink/ink327.xml"/><Relationship Id="rId1" Type="http://schemas.openxmlformats.org/officeDocument/2006/relationships/slideLayout" Target="../slideLayouts/slideLayout1.xml"/><Relationship Id="rId6" Type="http://schemas.openxmlformats.org/officeDocument/2006/relationships/customXml" Target="../ink/ink320.xml"/><Relationship Id="rId11" Type="http://schemas.openxmlformats.org/officeDocument/2006/relationships/image" Target="../media/image328.png"/><Relationship Id="rId24" Type="http://schemas.openxmlformats.org/officeDocument/2006/relationships/customXml" Target="../ink/ink329.xml"/><Relationship Id="rId5" Type="http://schemas.openxmlformats.org/officeDocument/2006/relationships/image" Target="../media/image325.png"/><Relationship Id="rId15" Type="http://schemas.openxmlformats.org/officeDocument/2006/relationships/image" Target="../media/image330.png"/><Relationship Id="rId23" Type="http://schemas.openxmlformats.org/officeDocument/2006/relationships/image" Target="../media/image334.png"/><Relationship Id="rId10" Type="http://schemas.openxmlformats.org/officeDocument/2006/relationships/customXml" Target="../ink/ink322.xml"/><Relationship Id="rId19" Type="http://schemas.openxmlformats.org/officeDocument/2006/relationships/image" Target="../media/image332.png"/><Relationship Id="rId4" Type="http://schemas.openxmlformats.org/officeDocument/2006/relationships/customXml" Target="../ink/ink319.xml"/><Relationship Id="rId9" Type="http://schemas.openxmlformats.org/officeDocument/2006/relationships/image" Target="../media/image327.png"/><Relationship Id="rId14" Type="http://schemas.openxmlformats.org/officeDocument/2006/relationships/customXml" Target="../ink/ink324.xml"/><Relationship Id="rId22" Type="http://schemas.openxmlformats.org/officeDocument/2006/relationships/customXml" Target="../ink/ink328.xml"/></Relationships>
</file>

<file path=ppt/slides/_rels/slide23.xml.rels><?xml version="1.0" encoding="UTF-8" standalone="yes"?>
<Relationships xmlns="http://schemas.openxmlformats.org/package/2006/relationships"><Relationship Id="rId8" Type="http://schemas.openxmlformats.org/officeDocument/2006/relationships/customXml" Target="../ink/ink332.xml"/><Relationship Id="rId3" Type="http://schemas.openxmlformats.org/officeDocument/2006/relationships/image" Target="../media/image1.jpg"/><Relationship Id="rId7" Type="http://schemas.openxmlformats.org/officeDocument/2006/relationships/image" Target="../media/image33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31.xml"/><Relationship Id="rId5" Type="http://schemas.openxmlformats.org/officeDocument/2006/relationships/image" Target="../media/image336.png"/><Relationship Id="rId4" Type="http://schemas.openxmlformats.org/officeDocument/2006/relationships/customXml" Target="../ink/ink330.xml"/><Relationship Id="rId9" Type="http://schemas.openxmlformats.org/officeDocument/2006/relationships/image" Target="../media/image338.png"/></Relationships>
</file>

<file path=ppt/slides/_rels/slide24.xml.rels><?xml version="1.0" encoding="UTF-8" standalone="yes"?>
<Relationships xmlns="http://schemas.openxmlformats.org/package/2006/relationships"><Relationship Id="rId8" Type="http://schemas.openxmlformats.org/officeDocument/2006/relationships/customXml" Target="../ink/ink335.xml"/><Relationship Id="rId13" Type="http://schemas.openxmlformats.org/officeDocument/2006/relationships/image" Target="../media/image343.png"/><Relationship Id="rId3" Type="http://schemas.openxmlformats.org/officeDocument/2006/relationships/image" Target="../media/image1.jpg"/><Relationship Id="rId7" Type="http://schemas.openxmlformats.org/officeDocument/2006/relationships/image" Target="../media/image340.png"/><Relationship Id="rId12" Type="http://schemas.openxmlformats.org/officeDocument/2006/relationships/customXml" Target="../ink/ink337.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ustomXml" Target="../ink/ink334.xml"/><Relationship Id="rId11" Type="http://schemas.openxmlformats.org/officeDocument/2006/relationships/image" Target="../media/image342.png"/><Relationship Id="rId5" Type="http://schemas.openxmlformats.org/officeDocument/2006/relationships/image" Target="../media/image339.png"/><Relationship Id="rId10" Type="http://schemas.openxmlformats.org/officeDocument/2006/relationships/customXml" Target="../ink/ink336.xml"/><Relationship Id="rId4" Type="http://schemas.openxmlformats.org/officeDocument/2006/relationships/customXml" Target="../ink/ink333.xml"/><Relationship Id="rId9" Type="http://schemas.openxmlformats.org/officeDocument/2006/relationships/image" Target="../media/image341.png"/></Relationships>
</file>

<file path=ppt/slides/_rels/slide25.xml.rels><?xml version="1.0" encoding="UTF-8" standalone="yes"?>
<Relationships xmlns="http://schemas.openxmlformats.org/package/2006/relationships"><Relationship Id="rId8" Type="http://schemas.openxmlformats.org/officeDocument/2006/relationships/customXml" Target="../ink/ink340.xml"/><Relationship Id="rId13" Type="http://schemas.openxmlformats.org/officeDocument/2006/relationships/image" Target="../media/image348.png"/><Relationship Id="rId18" Type="http://schemas.openxmlformats.org/officeDocument/2006/relationships/customXml" Target="../ink/ink345.xml"/><Relationship Id="rId26" Type="http://schemas.openxmlformats.org/officeDocument/2006/relationships/customXml" Target="../ink/ink349.xml"/><Relationship Id="rId3" Type="http://schemas.openxmlformats.org/officeDocument/2006/relationships/image" Target="../media/image1.jpg"/><Relationship Id="rId21" Type="http://schemas.openxmlformats.org/officeDocument/2006/relationships/image" Target="../media/image352.png"/><Relationship Id="rId7" Type="http://schemas.openxmlformats.org/officeDocument/2006/relationships/image" Target="../media/image345.png"/><Relationship Id="rId12" Type="http://schemas.openxmlformats.org/officeDocument/2006/relationships/customXml" Target="../ink/ink342.xml"/><Relationship Id="rId17" Type="http://schemas.openxmlformats.org/officeDocument/2006/relationships/image" Target="../media/image350.png"/><Relationship Id="rId25" Type="http://schemas.openxmlformats.org/officeDocument/2006/relationships/image" Target="../media/image354.png"/><Relationship Id="rId33" Type="http://schemas.openxmlformats.org/officeDocument/2006/relationships/image" Target="../media/image358.png"/><Relationship Id="rId2" Type="http://schemas.openxmlformats.org/officeDocument/2006/relationships/notesSlide" Target="../notesSlides/notesSlide25.xml"/><Relationship Id="rId16" Type="http://schemas.openxmlformats.org/officeDocument/2006/relationships/customXml" Target="../ink/ink344.xml"/><Relationship Id="rId20" Type="http://schemas.openxmlformats.org/officeDocument/2006/relationships/customXml" Target="../ink/ink346.xml"/><Relationship Id="rId29" Type="http://schemas.openxmlformats.org/officeDocument/2006/relationships/image" Target="../media/image356.png"/><Relationship Id="rId1" Type="http://schemas.openxmlformats.org/officeDocument/2006/relationships/slideLayout" Target="../slideLayouts/slideLayout1.xml"/><Relationship Id="rId6" Type="http://schemas.openxmlformats.org/officeDocument/2006/relationships/customXml" Target="../ink/ink339.xml"/><Relationship Id="rId11" Type="http://schemas.openxmlformats.org/officeDocument/2006/relationships/image" Target="../media/image347.png"/><Relationship Id="rId24" Type="http://schemas.openxmlformats.org/officeDocument/2006/relationships/customXml" Target="../ink/ink348.xml"/><Relationship Id="rId32" Type="http://schemas.openxmlformats.org/officeDocument/2006/relationships/customXml" Target="../ink/ink352.xml"/><Relationship Id="rId5" Type="http://schemas.openxmlformats.org/officeDocument/2006/relationships/image" Target="../media/image344.png"/><Relationship Id="rId15" Type="http://schemas.openxmlformats.org/officeDocument/2006/relationships/image" Target="../media/image349.png"/><Relationship Id="rId23" Type="http://schemas.openxmlformats.org/officeDocument/2006/relationships/image" Target="../media/image353.png"/><Relationship Id="rId28" Type="http://schemas.openxmlformats.org/officeDocument/2006/relationships/customXml" Target="../ink/ink350.xml"/><Relationship Id="rId10" Type="http://schemas.openxmlformats.org/officeDocument/2006/relationships/customXml" Target="../ink/ink341.xml"/><Relationship Id="rId19" Type="http://schemas.openxmlformats.org/officeDocument/2006/relationships/image" Target="../media/image351.png"/><Relationship Id="rId31" Type="http://schemas.openxmlformats.org/officeDocument/2006/relationships/image" Target="../media/image357.png"/><Relationship Id="rId4" Type="http://schemas.openxmlformats.org/officeDocument/2006/relationships/customXml" Target="../ink/ink338.xml"/><Relationship Id="rId9" Type="http://schemas.openxmlformats.org/officeDocument/2006/relationships/image" Target="../media/image346.png"/><Relationship Id="rId14" Type="http://schemas.openxmlformats.org/officeDocument/2006/relationships/customXml" Target="../ink/ink343.xml"/><Relationship Id="rId22" Type="http://schemas.openxmlformats.org/officeDocument/2006/relationships/customXml" Target="../ink/ink347.xml"/><Relationship Id="rId27" Type="http://schemas.openxmlformats.org/officeDocument/2006/relationships/image" Target="../media/image355.png"/><Relationship Id="rId30" Type="http://schemas.openxmlformats.org/officeDocument/2006/relationships/customXml" Target="../ink/ink351.xml"/></Relationships>
</file>

<file path=ppt/slides/_rels/slide3.xml.rels><?xml version="1.0" encoding="UTF-8" standalone="yes"?>
<Relationships xmlns="http://schemas.openxmlformats.org/package/2006/relationships"><Relationship Id="rId117" Type="http://schemas.openxmlformats.org/officeDocument/2006/relationships/image" Target="../media/image78.png"/><Relationship Id="rId21" Type="http://schemas.openxmlformats.org/officeDocument/2006/relationships/image" Target="../media/image6.png"/><Relationship Id="rId42" Type="http://schemas.openxmlformats.org/officeDocument/2006/relationships/customXml" Target="../ink/ink37.xml"/><Relationship Id="rId63" Type="http://schemas.openxmlformats.org/officeDocument/2006/relationships/image" Target="../media/image51.png"/><Relationship Id="rId84" Type="http://schemas.openxmlformats.org/officeDocument/2006/relationships/customXml" Target="../ink/ink58.xml"/><Relationship Id="rId138" Type="http://schemas.openxmlformats.org/officeDocument/2006/relationships/customXml" Target="../ink/ink85.xml"/><Relationship Id="rId159" Type="http://schemas.openxmlformats.org/officeDocument/2006/relationships/image" Target="../media/image99.png"/><Relationship Id="rId170" Type="http://schemas.openxmlformats.org/officeDocument/2006/relationships/customXml" Target="../ink/ink101.xml"/><Relationship Id="rId191" Type="http://schemas.openxmlformats.org/officeDocument/2006/relationships/image" Target="../media/image115.png"/><Relationship Id="rId205" Type="http://schemas.openxmlformats.org/officeDocument/2006/relationships/image" Target="../media/image122.png"/><Relationship Id="rId226" Type="http://schemas.openxmlformats.org/officeDocument/2006/relationships/customXml" Target="../ink/ink129.xml"/><Relationship Id="rId247" Type="http://schemas.openxmlformats.org/officeDocument/2006/relationships/image" Target="../media/image143.png"/><Relationship Id="rId107" Type="http://schemas.openxmlformats.org/officeDocument/2006/relationships/image" Target="../media/image73.png"/><Relationship Id="rId268" Type="http://schemas.openxmlformats.org/officeDocument/2006/relationships/customXml" Target="../ink/ink150.xml"/><Relationship Id="rId11" Type="http://schemas.openxmlformats.org/officeDocument/2006/relationships/image" Target="../media/image26.png"/><Relationship Id="rId32" Type="http://schemas.openxmlformats.org/officeDocument/2006/relationships/customXml" Target="../ink/ink32.xml"/><Relationship Id="rId53" Type="http://schemas.openxmlformats.org/officeDocument/2006/relationships/image" Target="../media/image46.png"/><Relationship Id="rId74" Type="http://schemas.openxmlformats.org/officeDocument/2006/relationships/customXml" Target="../ink/ink53.xml"/><Relationship Id="rId128" Type="http://schemas.openxmlformats.org/officeDocument/2006/relationships/customXml" Target="../ink/ink80.xml"/><Relationship Id="rId149" Type="http://schemas.openxmlformats.org/officeDocument/2006/relationships/image" Target="../media/image94.png"/><Relationship Id="rId5" Type="http://schemas.openxmlformats.org/officeDocument/2006/relationships/image" Target="../media/image23.png"/><Relationship Id="rId95" Type="http://schemas.openxmlformats.org/officeDocument/2006/relationships/image" Target="../media/image67.png"/><Relationship Id="rId160" Type="http://schemas.openxmlformats.org/officeDocument/2006/relationships/customXml" Target="../ink/ink96.xml"/><Relationship Id="rId181" Type="http://schemas.openxmlformats.org/officeDocument/2006/relationships/image" Target="../media/image110.png"/><Relationship Id="rId216" Type="http://schemas.openxmlformats.org/officeDocument/2006/relationships/customXml" Target="../ink/ink124.xml"/><Relationship Id="rId237" Type="http://schemas.openxmlformats.org/officeDocument/2006/relationships/image" Target="../media/image138.png"/><Relationship Id="rId258" Type="http://schemas.openxmlformats.org/officeDocument/2006/relationships/customXml" Target="../ink/ink145.xml"/><Relationship Id="rId279" Type="http://schemas.openxmlformats.org/officeDocument/2006/relationships/image" Target="../media/image159.png"/><Relationship Id="rId22" Type="http://schemas.openxmlformats.org/officeDocument/2006/relationships/customXml" Target="../ink/ink27.xml"/><Relationship Id="rId43" Type="http://schemas.openxmlformats.org/officeDocument/2006/relationships/image" Target="../media/image41.png"/><Relationship Id="rId64" Type="http://schemas.openxmlformats.org/officeDocument/2006/relationships/customXml" Target="../ink/ink48.xml"/><Relationship Id="rId118" Type="http://schemas.openxmlformats.org/officeDocument/2006/relationships/customXml" Target="../ink/ink75.xml"/><Relationship Id="rId139" Type="http://schemas.openxmlformats.org/officeDocument/2006/relationships/image" Target="../media/image89.png"/><Relationship Id="rId85" Type="http://schemas.openxmlformats.org/officeDocument/2006/relationships/image" Target="../media/image62.png"/><Relationship Id="rId150" Type="http://schemas.openxmlformats.org/officeDocument/2006/relationships/customXml" Target="../ink/ink91.xml"/><Relationship Id="rId171" Type="http://schemas.openxmlformats.org/officeDocument/2006/relationships/image" Target="../media/image105.png"/><Relationship Id="rId192" Type="http://schemas.openxmlformats.org/officeDocument/2006/relationships/customXml" Target="../ink/ink112.xml"/><Relationship Id="rId206" Type="http://schemas.openxmlformats.org/officeDocument/2006/relationships/customXml" Target="../ink/ink119.xml"/><Relationship Id="rId227" Type="http://schemas.openxmlformats.org/officeDocument/2006/relationships/image" Target="../media/image133.png"/><Relationship Id="rId248" Type="http://schemas.openxmlformats.org/officeDocument/2006/relationships/customXml" Target="../ink/ink140.xml"/><Relationship Id="rId269" Type="http://schemas.openxmlformats.org/officeDocument/2006/relationships/image" Target="../media/image154.png"/><Relationship Id="rId12" Type="http://schemas.openxmlformats.org/officeDocument/2006/relationships/customXml" Target="../ink/ink22.xml"/><Relationship Id="rId33" Type="http://schemas.openxmlformats.org/officeDocument/2006/relationships/image" Target="../media/image36.png"/><Relationship Id="rId108" Type="http://schemas.openxmlformats.org/officeDocument/2006/relationships/customXml" Target="../ink/ink70.xml"/><Relationship Id="rId129" Type="http://schemas.openxmlformats.org/officeDocument/2006/relationships/image" Target="../media/image84.png"/><Relationship Id="rId280" Type="http://schemas.openxmlformats.org/officeDocument/2006/relationships/customXml" Target="../ink/ink156.xml"/><Relationship Id="rId54" Type="http://schemas.openxmlformats.org/officeDocument/2006/relationships/customXml" Target="../ink/ink43.xml"/><Relationship Id="rId75" Type="http://schemas.openxmlformats.org/officeDocument/2006/relationships/image" Target="../media/image57.png"/><Relationship Id="rId96" Type="http://schemas.openxmlformats.org/officeDocument/2006/relationships/customXml" Target="../ink/ink64.xml"/><Relationship Id="rId140" Type="http://schemas.openxmlformats.org/officeDocument/2006/relationships/customXml" Target="../ink/ink86.xml"/><Relationship Id="rId161" Type="http://schemas.openxmlformats.org/officeDocument/2006/relationships/image" Target="../media/image100.png"/><Relationship Id="rId182" Type="http://schemas.openxmlformats.org/officeDocument/2006/relationships/customXml" Target="../ink/ink107.xml"/><Relationship Id="rId217" Type="http://schemas.openxmlformats.org/officeDocument/2006/relationships/image" Target="../media/image128.png"/><Relationship Id="rId6" Type="http://schemas.openxmlformats.org/officeDocument/2006/relationships/customXml" Target="../ink/ink19.xml"/><Relationship Id="rId238" Type="http://schemas.openxmlformats.org/officeDocument/2006/relationships/customXml" Target="../ink/ink135.xml"/><Relationship Id="rId259" Type="http://schemas.openxmlformats.org/officeDocument/2006/relationships/image" Target="../media/image149.png"/><Relationship Id="rId23" Type="http://schemas.openxmlformats.org/officeDocument/2006/relationships/image" Target="../media/image31.png"/><Relationship Id="rId119" Type="http://schemas.openxmlformats.org/officeDocument/2006/relationships/image" Target="../media/image79.png"/><Relationship Id="rId270" Type="http://schemas.openxmlformats.org/officeDocument/2006/relationships/customXml" Target="../ink/ink151.xml"/><Relationship Id="rId44" Type="http://schemas.openxmlformats.org/officeDocument/2006/relationships/customXml" Target="../ink/ink38.xml"/><Relationship Id="rId65" Type="http://schemas.openxmlformats.org/officeDocument/2006/relationships/image" Target="../media/image52.png"/><Relationship Id="rId86" Type="http://schemas.openxmlformats.org/officeDocument/2006/relationships/customXml" Target="../ink/ink59.xml"/><Relationship Id="rId130" Type="http://schemas.openxmlformats.org/officeDocument/2006/relationships/customXml" Target="../ink/ink81.xml"/><Relationship Id="rId151" Type="http://schemas.openxmlformats.org/officeDocument/2006/relationships/image" Target="../media/image95.png"/><Relationship Id="rId172" Type="http://schemas.openxmlformats.org/officeDocument/2006/relationships/customXml" Target="../ink/ink102.xml"/><Relationship Id="rId193" Type="http://schemas.openxmlformats.org/officeDocument/2006/relationships/image" Target="../media/image116.png"/><Relationship Id="rId207" Type="http://schemas.openxmlformats.org/officeDocument/2006/relationships/image" Target="../media/image123.png"/><Relationship Id="rId228" Type="http://schemas.openxmlformats.org/officeDocument/2006/relationships/customXml" Target="../ink/ink130.xml"/><Relationship Id="rId249" Type="http://schemas.openxmlformats.org/officeDocument/2006/relationships/image" Target="../media/image144.png"/><Relationship Id="rId13" Type="http://schemas.openxmlformats.org/officeDocument/2006/relationships/image" Target="../media/image27.png"/><Relationship Id="rId18" Type="http://schemas.openxmlformats.org/officeDocument/2006/relationships/customXml" Target="../ink/ink25.xml"/><Relationship Id="rId39" Type="http://schemas.openxmlformats.org/officeDocument/2006/relationships/image" Target="../media/image39.png"/><Relationship Id="rId109" Type="http://schemas.openxmlformats.org/officeDocument/2006/relationships/image" Target="../media/image74.png"/><Relationship Id="rId260" Type="http://schemas.openxmlformats.org/officeDocument/2006/relationships/customXml" Target="../ink/ink146.xml"/><Relationship Id="rId265" Type="http://schemas.openxmlformats.org/officeDocument/2006/relationships/image" Target="../media/image152.png"/><Relationship Id="rId281" Type="http://schemas.openxmlformats.org/officeDocument/2006/relationships/image" Target="../media/image160.png"/><Relationship Id="rId34" Type="http://schemas.openxmlformats.org/officeDocument/2006/relationships/customXml" Target="../ink/ink33.xml"/><Relationship Id="rId50" Type="http://schemas.openxmlformats.org/officeDocument/2006/relationships/customXml" Target="../ink/ink41.xml"/><Relationship Id="rId55" Type="http://schemas.openxmlformats.org/officeDocument/2006/relationships/image" Target="../media/image47.png"/><Relationship Id="rId76" Type="http://schemas.openxmlformats.org/officeDocument/2006/relationships/customXml" Target="../ink/ink54.xml"/><Relationship Id="rId97" Type="http://schemas.openxmlformats.org/officeDocument/2006/relationships/image" Target="../media/image68.png"/><Relationship Id="rId104" Type="http://schemas.openxmlformats.org/officeDocument/2006/relationships/customXml" Target="../ink/ink68.xml"/><Relationship Id="rId120" Type="http://schemas.openxmlformats.org/officeDocument/2006/relationships/customXml" Target="../ink/ink76.xml"/><Relationship Id="rId125" Type="http://schemas.openxmlformats.org/officeDocument/2006/relationships/image" Target="../media/image82.png"/><Relationship Id="rId141" Type="http://schemas.openxmlformats.org/officeDocument/2006/relationships/image" Target="../media/image90.png"/><Relationship Id="rId146" Type="http://schemas.openxmlformats.org/officeDocument/2006/relationships/customXml" Target="../ink/ink89.xml"/><Relationship Id="rId167" Type="http://schemas.openxmlformats.org/officeDocument/2006/relationships/image" Target="../media/image103.png"/><Relationship Id="rId188" Type="http://schemas.openxmlformats.org/officeDocument/2006/relationships/customXml" Target="../ink/ink110.xml"/><Relationship Id="rId7" Type="http://schemas.openxmlformats.org/officeDocument/2006/relationships/image" Target="../media/image24.png"/><Relationship Id="rId71" Type="http://schemas.openxmlformats.org/officeDocument/2006/relationships/image" Target="../media/image55.png"/><Relationship Id="rId92" Type="http://schemas.openxmlformats.org/officeDocument/2006/relationships/customXml" Target="../ink/ink62.xml"/><Relationship Id="rId162" Type="http://schemas.openxmlformats.org/officeDocument/2006/relationships/customXml" Target="../ink/ink97.xml"/><Relationship Id="rId183" Type="http://schemas.openxmlformats.org/officeDocument/2006/relationships/image" Target="../media/image111.png"/><Relationship Id="rId213" Type="http://schemas.openxmlformats.org/officeDocument/2006/relationships/image" Target="../media/image126.png"/><Relationship Id="rId218" Type="http://schemas.openxmlformats.org/officeDocument/2006/relationships/customXml" Target="../ink/ink125.xml"/><Relationship Id="rId234" Type="http://schemas.openxmlformats.org/officeDocument/2006/relationships/customXml" Target="../ink/ink133.xml"/><Relationship Id="rId239" Type="http://schemas.openxmlformats.org/officeDocument/2006/relationships/image" Target="../media/image139.png"/><Relationship Id="rId2" Type="http://schemas.openxmlformats.org/officeDocument/2006/relationships/notesSlide" Target="../notesSlides/notesSlide3.xml"/><Relationship Id="rId29" Type="http://schemas.openxmlformats.org/officeDocument/2006/relationships/image" Target="../media/image34.png"/><Relationship Id="rId250" Type="http://schemas.openxmlformats.org/officeDocument/2006/relationships/customXml" Target="../ink/ink141.xml"/><Relationship Id="rId255" Type="http://schemas.openxmlformats.org/officeDocument/2006/relationships/image" Target="../media/image147.png"/><Relationship Id="rId271" Type="http://schemas.openxmlformats.org/officeDocument/2006/relationships/image" Target="../media/image155.png"/><Relationship Id="rId276" Type="http://schemas.openxmlformats.org/officeDocument/2006/relationships/customXml" Target="../ink/ink154.xml"/><Relationship Id="rId24" Type="http://schemas.openxmlformats.org/officeDocument/2006/relationships/customXml" Target="../ink/ink28.xml"/><Relationship Id="rId40" Type="http://schemas.openxmlformats.org/officeDocument/2006/relationships/customXml" Target="../ink/ink36.xml"/><Relationship Id="rId45" Type="http://schemas.openxmlformats.org/officeDocument/2006/relationships/image" Target="../media/image42.png"/><Relationship Id="rId66" Type="http://schemas.openxmlformats.org/officeDocument/2006/relationships/customXml" Target="../ink/ink49.xml"/><Relationship Id="rId87" Type="http://schemas.openxmlformats.org/officeDocument/2006/relationships/image" Target="../media/image63.png"/><Relationship Id="rId110" Type="http://schemas.openxmlformats.org/officeDocument/2006/relationships/customXml" Target="../ink/ink71.xml"/><Relationship Id="rId115" Type="http://schemas.openxmlformats.org/officeDocument/2006/relationships/image" Target="../media/image77.png"/><Relationship Id="rId131" Type="http://schemas.openxmlformats.org/officeDocument/2006/relationships/image" Target="../media/image85.png"/><Relationship Id="rId136" Type="http://schemas.openxmlformats.org/officeDocument/2006/relationships/customXml" Target="../ink/ink84.xml"/><Relationship Id="rId157" Type="http://schemas.openxmlformats.org/officeDocument/2006/relationships/image" Target="../media/image98.png"/><Relationship Id="rId178" Type="http://schemas.openxmlformats.org/officeDocument/2006/relationships/customXml" Target="../ink/ink105.xml"/><Relationship Id="rId61" Type="http://schemas.openxmlformats.org/officeDocument/2006/relationships/image" Target="../media/image50.png"/><Relationship Id="rId82" Type="http://schemas.openxmlformats.org/officeDocument/2006/relationships/customXml" Target="../ink/ink57.xml"/><Relationship Id="rId152" Type="http://schemas.openxmlformats.org/officeDocument/2006/relationships/customXml" Target="../ink/ink92.xml"/><Relationship Id="rId173" Type="http://schemas.openxmlformats.org/officeDocument/2006/relationships/image" Target="../media/image106.png"/><Relationship Id="rId194" Type="http://schemas.openxmlformats.org/officeDocument/2006/relationships/customXml" Target="../ink/ink113.xml"/><Relationship Id="rId199" Type="http://schemas.openxmlformats.org/officeDocument/2006/relationships/image" Target="../media/image119.png"/><Relationship Id="rId203" Type="http://schemas.openxmlformats.org/officeDocument/2006/relationships/image" Target="../media/image121.png"/><Relationship Id="rId208" Type="http://schemas.openxmlformats.org/officeDocument/2006/relationships/customXml" Target="../ink/ink120.xml"/><Relationship Id="rId229" Type="http://schemas.openxmlformats.org/officeDocument/2006/relationships/image" Target="../media/image134.png"/><Relationship Id="rId19" Type="http://schemas.openxmlformats.org/officeDocument/2006/relationships/image" Target="../media/image30.png"/><Relationship Id="rId224" Type="http://schemas.openxmlformats.org/officeDocument/2006/relationships/customXml" Target="../ink/ink128.xml"/><Relationship Id="rId240" Type="http://schemas.openxmlformats.org/officeDocument/2006/relationships/customXml" Target="../ink/ink136.xml"/><Relationship Id="rId245" Type="http://schemas.openxmlformats.org/officeDocument/2006/relationships/image" Target="../media/image142.png"/><Relationship Id="rId261" Type="http://schemas.openxmlformats.org/officeDocument/2006/relationships/image" Target="../media/image150.png"/><Relationship Id="rId266" Type="http://schemas.openxmlformats.org/officeDocument/2006/relationships/customXml" Target="../ink/ink149.xml"/><Relationship Id="rId14" Type="http://schemas.openxmlformats.org/officeDocument/2006/relationships/customXml" Target="../ink/ink23.xml"/><Relationship Id="rId30" Type="http://schemas.openxmlformats.org/officeDocument/2006/relationships/customXml" Target="../ink/ink31.xml"/><Relationship Id="rId35" Type="http://schemas.openxmlformats.org/officeDocument/2006/relationships/image" Target="../media/image37.png"/><Relationship Id="rId56" Type="http://schemas.openxmlformats.org/officeDocument/2006/relationships/customXml" Target="../ink/ink44.xml"/><Relationship Id="rId77" Type="http://schemas.openxmlformats.org/officeDocument/2006/relationships/image" Target="../media/image58.png"/><Relationship Id="rId100" Type="http://schemas.openxmlformats.org/officeDocument/2006/relationships/customXml" Target="../ink/ink66.xml"/><Relationship Id="rId105" Type="http://schemas.openxmlformats.org/officeDocument/2006/relationships/image" Target="../media/image72.png"/><Relationship Id="rId126" Type="http://schemas.openxmlformats.org/officeDocument/2006/relationships/customXml" Target="../ink/ink79.xml"/><Relationship Id="rId147" Type="http://schemas.openxmlformats.org/officeDocument/2006/relationships/image" Target="../media/image93.png"/><Relationship Id="rId168" Type="http://schemas.openxmlformats.org/officeDocument/2006/relationships/customXml" Target="../ink/ink100.xml"/><Relationship Id="rId282" Type="http://schemas.openxmlformats.org/officeDocument/2006/relationships/customXml" Target="../ink/ink157.xml"/><Relationship Id="rId8" Type="http://schemas.openxmlformats.org/officeDocument/2006/relationships/customXml" Target="../ink/ink20.xml"/><Relationship Id="rId51" Type="http://schemas.openxmlformats.org/officeDocument/2006/relationships/image" Target="../media/image45.png"/><Relationship Id="rId72" Type="http://schemas.openxmlformats.org/officeDocument/2006/relationships/customXml" Target="../ink/ink52.xml"/><Relationship Id="rId93" Type="http://schemas.openxmlformats.org/officeDocument/2006/relationships/image" Target="../media/image66.png"/><Relationship Id="rId98" Type="http://schemas.openxmlformats.org/officeDocument/2006/relationships/customXml" Target="../ink/ink65.xml"/><Relationship Id="rId121" Type="http://schemas.openxmlformats.org/officeDocument/2006/relationships/image" Target="../media/image80.png"/><Relationship Id="rId142" Type="http://schemas.openxmlformats.org/officeDocument/2006/relationships/customXml" Target="../ink/ink87.xml"/><Relationship Id="rId163" Type="http://schemas.openxmlformats.org/officeDocument/2006/relationships/image" Target="../media/image101.png"/><Relationship Id="rId184" Type="http://schemas.openxmlformats.org/officeDocument/2006/relationships/customXml" Target="../ink/ink108.xml"/><Relationship Id="rId189" Type="http://schemas.openxmlformats.org/officeDocument/2006/relationships/image" Target="../media/image114.png"/><Relationship Id="rId219" Type="http://schemas.openxmlformats.org/officeDocument/2006/relationships/image" Target="../media/image129.png"/><Relationship Id="rId3" Type="http://schemas.openxmlformats.org/officeDocument/2006/relationships/image" Target="../media/image1.jpg"/><Relationship Id="rId214" Type="http://schemas.openxmlformats.org/officeDocument/2006/relationships/customXml" Target="../ink/ink123.xml"/><Relationship Id="rId230" Type="http://schemas.openxmlformats.org/officeDocument/2006/relationships/customXml" Target="../ink/ink131.xml"/><Relationship Id="rId235" Type="http://schemas.openxmlformats.org/officeDocument/2006/relationships/image" Target="../media/image137.png"/><Relationship Id="rId251" Type="http://schemas.openxmlformats.org/officeDocument/2006/relationships/image" Target="../media/image145.png"/><Relationship Id="rId256" Type="http://schemas.openxmlformats.org/officeDocument/2006/relationships/customXml" Target="../ink/ink144.xml"/><Relationship Id="rId277" Type="http://schemas.openxmlformats.org/officeDocument/2006/relationships/image" Target="../media/image158.png"/><Relationship Id="rId25" Type="http://schemas.openxmlformats.org/officeDocument/2006/relationships/image" Target="../media/image32.png"/><Relationship Id="rId46" Type="http://schemas.openxmlformats.org/officeDocument/2006/relationships/customXml" Target="../ink/ink39.xml"/><Relationship Id="rId67" Type="http://schemas.openxmlformats.org/officeDocument/2006/relationships/image" Target="../media/image53.png"/><Relationship Id="rId116" Type="http://schemas.openxmlformats.org/officeDocument/2006/relationships/customXml" Target="../ink/ink74.xml"/><Relationship Id="rId137" Type="http://schemas.openxmlformats.org/officeDocument/2006/relationships/image" Target="../media/image88.png"/><Relationship Id="rId158" Type="http://schemas.openxmlformats.org/officeDocument/2006/relationships/customXml" Target="../ink/ink95.xml"/><Relationship Id="rId272" Type="http://schemas.openxmlformats.org/officeDocument/2006/relationships/customXml" Target="../ink/ink152.xml"/><Relationship Id="rId20" Type="http://schemas.openxmlformats.org/officeDocument/2006/relationships/customXml" Target="../ink/ink26.xml"/><Relationship Id="rId41" Type="http://schemas.openxmlformats.org/officeDocument/2006/relationships/image" Target="../media/image40.png"/><Relationship Id="rId62" Type="http://schemas.openxmlformats.org/officeDocument/2006/relationships/customXml" Target="../ink/ink47.xml"/><Relationship Id="rId83" Type="http://schemas.openxmlformats.org/officeDocument/2006/relationships/image" Target="../media/image61.png"/><Relationship Id="rId88" Type="http://schemas.openxmlformats.org/officeDocument/2006/relationships/customXml" Target="../ink/ink60.xml"/><Relationship Id="rId111" Type="http://schemas.openxmlformats.org/officeDocument/2006/relationships/image" Target="../media/image75.png"/><Relationship Id="rId132" Type="http://schemas.openxmlformats.org/officeDocument/2006/relationships/customXml" Target="../ink/ink82.xml"/><Relationship Id="rId153" Type="http://schemas.openxmlformats.org/officeDocument/2006/relationships/image" Target="../media/image96.png"/><Relationship Id="rId174" Type="http://schemas.openxmlformats.org/officeDocument/2006/relationships/customXml" Target="../ink/ink103.xml"/><Relationship Id="rId179" Type="http://schemas.openxmlformats.org/officeDocument/2006/relationships/image" Target="../media/image109.png"/><Relationship Id="rId195" Type="http://schemas.openxmlformats.org/officeDocument/2006/relationships/image" Target="../media/image117.png"/><Relationship Id="rId209" Type="http://schemas.openxmlformats.org/officeDocument/2006/relationships/image" Target="../media/image124.png"/><Relationship Id="rId190" Type="http://schemas.openxmlformats.org/officeDocument/2006/relationships/customXml" Target="../ink/ink111.xml"/><Relationship Id="rId204" Type="http://schemas.openxmlformats.org/officeDocument/2006/relationships/customXml" Target="../ink/ink118.xml"/><Relationship Id="rId220" Type="http://schemas.openxmlformats.org/officeDocument/2006/relationships/customXml" Target="../ink/ink126.xml"/><Relationship Id="rId225" Type="http://schemas.openxmlformats.org/officeDocument/2006/relationships/image" Target="../media/image132.png"/><Relationship Id="rId241" Type="http://schemas.openxmlformats.org/officeDocument/2006/relationships/image" Target="../media/image140.png"/><Relationship Id="rId246" Type="http://schemas.openxmlformats.org/officeDocument/2006/relationships/customXml" Target="../ink/ink139.xml"/><Relationship Id="rId267" Type="http://schemas.openxmlformats.org/officeDocument/2006/relationships/image" Target="../media/image153.png"/><Relationship Id="rId15" Type="http://schemas.openxmlformats.org/officeDocument/2006/relationships/image" Target="../media/image28.png"/><Relationship Id="rId36" Type="http://schemas.openxmlformats.org/officeDocument/2006/relationships/customXml" Target="../ink/ink34.xml"/><Relationship Id="rId57" Type="http://schemas.openxmlformats.org/officeDocument/2006/relationships/image" Target="../media/image48.png"/><Relationship Id="rId106" Type="http://schemas.openxmlformats.org/officeDocument/2006/relationships/customXml" Target="../ink/ink69.xml"/><Relationship Id="rId127" Type="http://schemas.openxmlformats.org/officeDocument/2006/relationships/image" Target="../media/image83.png"/><Relationship Id="rId262" Type="http://schemas.openxmlformats.org/officeDocument/2006/relationships/customXml" Target="../ink/ink147.xml"/><Relationship Id="rId283" Type="http://schemas.openxmlformats.org/officeDocument/2006/relationships/image" Target="../media/image161.png"/><Relationship Id="rId10" Type="http://schemas.openxmlformats.org/officeDocument/2006/relationships/customXml" Target="../ink/ink21.xml"/><Relationship Id="rId31" Type="http://schemas.openxmlformats.org/officeDocument/2006/relationships/image" Target="../media/image35.png"/><Relationship Id="rId52" Type="http://schemas.openxmlformats.org/officeDocument/2006/relationships/customXml" Target="../ink/ink42.xml"/><Relationship Id="rId73" Type="http://schemas.openxmlformats.org/officeDocument/2006/relationships/image" Target="../media/image56.png"/><Relationship Id="rId78" Type="http://schemas.openxmlformats.org/officeDocument/2006/relationships/customXml" Target="../ink/ink55.xml"/><Relationship Id="rId94" Type="http://schemas.openxmlformats.org/officeDocument/2006/relationships/customXml" Target="../ink/ink63.xml"/><Relationship Id="rId99" Type="http://schemas.openxmlformats.org/officeDocument/2006/relationships/image" Target="../media/image69.png"/><Relationship Id="rId101" Type="http://schemas.openxmlformats.org/officeDocument/2006/relationships/image" Target="../media/image70.png"/><Relationship Id="rId122" Type="http://schemas.openxmlformats.org/officeDocument/2006/relationships/customXml" Target="../ink/ink77.xml"/><Relationship Id="rId143" Type="http://schemas.openxmlformats.org/officeDocument/2006/relationships/image" Target="../media/image91.png"/><Relationship Id="rId148" Type="http://schemas.openxmlformats.org/officeDocument/2006/relationships/customXml" Target="../ink/ink90.xml"/><Relationship Id="rId164" Type="http://schemas.openxmlformats.org/officeDocument/2006/relationships/customXml" Target="../ink/ink98.xml"/><Relationship Id="rId169" Type="http://schemas.openxmlformats.org/officeDocument/2006/relationships/image" Target="../media/image104.png"/><Relationship Id="rId185" Type="http://schemas.openxmlformats.org/officeDocument/2006/relationships/image" Target="../media/image112.png"/><Relationship Id="rId4" Type="http://schemas.openxmlformats.org/officeDocument/2006/relationships/customXml" Target="../ink/ink18.xml"/><Relationship Id="rId9" Type="http://schemas.openxmlformats.org/officeDocument/2006/relationships/image" Target="../media/image25.png"/><Relationship Id="rId180" Type="http://schemas.openxmlformats.org/officeDocument/2006/relationships/customXml" Target="../ink/ink106.xml"/><Relationship Id="rId210" Type="http://schemas.openxmlformats.org/officeDocument/2006/relationships/customXml" Target="../ink/ink121.xml"/><Relationship Id="rId215" Type="http://schemas.openxmlformats.org/officeDocument/2006/relationships/image" Target="../media/image127.png"/><Relationship Id="rId236" Type="http://schemas.openxmlformats.org/officeDocument/2006/relationships/customXml" Target="../ink/ink134.xml"/><Relationship Id="rId257" Type="http://schemas.openxmlformats.org/officeDocument/2006/relationships/image" Target="../media/image148.png"/><Relationship Id="rId278" Type="http://schemas.openxmlformats.org/officeDocument/2006/relationships/customXml" Target="../ink/ink155.xml"/><Relationship Id="rId26" Type="http://schemas.openxmlformats.org/officeDocument/2006/relationships/customXml" Target="../ink/ink29.xml"/><Relationship Id="rId231" Type="http://schemas.openxmlformats.org/officeDocument/2006/relationships/image" Target="../media/image135.png"/><Relationship Id="rId252" Type="http://schemas.openxmlformats.org/officeDocument/2006/relationships/customXml" Target="../ink/ink142.xml"/><Relationship Id="rId273" Type="http://schemas.openxmlformats.org/officeDocument/2006/relationships/image" Target="../media/image156.png"/><Relationship Id="rId47" Type="http://schemas.openxmlformats.org/officeDocument/2006/relationships/image" Target="../media/image43.png"/><Relationship Id="rId68" Type="http://schemas.openxmlformats.org/officeDocument/2006/relationships/customXml" Target="../ink/ink50.xml"/><Relationship Id="rId89" Type="http://schemas.openxmlformats.org/officeDocument/2006/relationships/image" Target="../media/image64.png"/><Relationship Id="rId112" Type="http://schemas.openxmlformats.org/officeDocument/2006/relationships/customXml" Target="../ink/ink72.xml"/><Relationship Id="rId133" Type="http://schemas.openxmlformats.org/officeDocument/2006/relationships/image" Target="../media/image86.png"/><Relationship Id="rId154" Type="http://schemas.openxmlformats.org/officeDocument/2006/relationships/customXml" Target="../ink/ink93.xml"/><Relationship Id="rId175" Type="http://schemas.openxmlformats.org/officeDocument/2006/relationships/image" Target="../media/image107.png"/><Relationship Id="rId196" Type="http://schemas.openxmlformats.org/officeDocument/2006/relationships/customXml" Target="../ink/ink114.xml"/><Relationship Id="rId200" Type="http://schemas.openxmlformats.org/officeDocument/2006/relationships/customXml" Target="../ink/ink116.xml"/><Relationship Id="rId16" Type="http://schemas.openxmlformats.org/officeDocument/2006/relationships/customXml" Target="../ink/ink24.xml"/><Relationship Id="rId221" Type="http://schemas.openxmlformats.org/officeDocument/2006/relationships/image" Target="../media/image130.png"/><Relationship Id="rId242" Type="http://schemas.openxmlformats.org/officeDocument/2006/relationships/customXml" Target="../ink/ink137.xml"/><Relationship Id="rId263" Type="http://schemas.openxmlformats.org/officeDocument/2006/relationships/image" Target="../media/image151.png"/><Relationship Id="rId37" Type="http://schemas.openxmlformats.org/officeDocument/2006/relationships/image" Target="../media/image38.png"/><Relationship Id="rId58" Type="http://schemas.openxmlformats.org/officeDocument/2006/relationships/customXml" Target="../ink/ink45.xml"/><Relationship Id="rId79" Type="http://schemas.openxmlformats.org/officeDocument/2006/relationships/image" Target="../media/image59.png"/><Relationship Id="rId102" Type="http://schemas.openxmlformats.org/officeDocument/2006/relationships/customXml" Target="../ink/ink67.xml"/><Relationship Id="rId123" Type="http://schemas.openxmlformats.org/officeDocument/2006/relationships/image" Target="../media/image81.png"/><Relationship Id="rId144" Type="http://schemas.openxmlformats.org/officeDocument/2006/relationships/customXml" Target="../ink/ink88.xml"/><Relationship Id="rId90" Type="http://schemas.openxmlformats.org/officeDocument/2006/relationships/customXml" Target="../ink/ink61.xml"/><Relationship Id="rId165" Type="http://schemas.openxmlformats.org/officeDocument/2006/relationships/image" Target="../media/image102.png"/><Relationship Id="rId186" Type="http://schemas.openxmlformats.org/officeDocument/2006/relationships/customXml" Target="../ink/ink109.xml"/><Relationship Id="rId211" Type="http://schemas.openxmlformats.org/officeDocument/2006/relationships/image" Target="../media/image125.png"/><Relationship Id="rId232" Type="http://schemas.openxmlformats.org/officeDocument/2006/relationships/customXml" Target="../ink/ink132.xml"/><Relationship Id="rId253" Type="http://schemas.openxmlformats.org/officeDocument/2006/relationships/image" Target="../media/image146.png"/><Relationship Id="rId274" Type="http://schemas.openxmlformats.org/officeDocument/2006/relationships/customXml" Target="../ink/ink153.xml"/><Relationship Id="rId27" Type="http://schemas.openxmlformats.org/officeDocument/2006/relationships/image" Target="../media/image33.png"/><Relationship Id="rId48" Type="http://schemas.openxmlformats.org/officeDocument/2006/relationships/customXml" Target="../ink/ink40.xml"/><Relationship Id="rId69" Type="http://schemas.openxmlformats.org/officeDocument/2006/relationships/image" Target="../media/image54.png"/><Relationship Id="rId113" Type="http://schemas.openxmlformats.org/officeDocument/2006/relationships/image" Target="../media/image76.png"/><Relationship Id="rId134" Type="http://schemas.openxmlformats.org/officeDocument/2006/relationships/customXml" Target="../ink/ink83.xml"/><Relationship Id="rId80" Type="http://schemas.openxmlformats.org/officeDocument/2006/relationships/customXml" Target="../ink/ink56.xml"/><Relationship Id="rId155" Type="http://schemas.openxmlformats.org/officeDocument/2006/relationships/image" Target="../media/image97.png"/><Relationship Id="rId176" Type="http://schemas.openxmlformats.org/officeDocument/2006/relationships/customXml" Target="../ink/ink104.xml"/><Relationship Id="rId197" Type="http://schemas.openxmlformats.org/officeDocument/2006/relationships/image" Target="../media/image118.png"/><Relationship Id="rId201" Type="http://schemas.openxmlformats.org/officeDocument/2006/relationships/image" Target="../media/image120.png"/><Relationship Id="rId222" Type="http://schemas.openxmlformats.org/officeDocument/2006/relationships/customXml" Target="../ink/ink127.xml"/><Relationship Id="rId243" Type="http://schemas.openxmlformats.org/officeDocument/2006/relationships/image" Target="../media/image141.png"/><Relationship Id="rId264" Type="http://schemas.openxmlformats.org/officeDocument/2006/relationships/customXml" Target="../ink/ink148.xml"/><Relationship Id="rId17" Type="http://schemas.openxmlformats.org/officeDocument/2006/relationships/image" Target="../media/image29.png"/><Relationship Id="rId38" Type="http://schemas.openxmlformats.org/officeDocument/2006/relationships/customXml" Target="../ink/ink35.xml"/><Relationship Id="rId59" Type="http://schemas.openxmlformats.org/officeDocument/2006/relationships/image" Target="../media/image49.png"/><Relationship Id="rId103" Type="http://schemas.openxmlformats.org/officeDocument/2006/relationships/image" Target="../media/image71.png"/><Relationship Id="rId124" Type="http://schemas.openxmlformats.org/officeDocument/2006/relationships/customXml" Target="../ink/ink78.xml"/><Relationship Id="rId70" Type="http://schemas.openxmlformats.org/officeDocument/2006/relationships/customXml" Target="../ink/ink51.xml"/><Relationship Id="rId91" Type="http://schemas.openxmlformats.org/officeDocument/2006/relationships/image" Target="../media/image65.png"/><Relationship Id="rId145" Type="http://schemas.openxmlformats.org/officeDocument/2006/relationships/image" Target="../media/image92.png"/><Relationship Id="rId166" Type="http://schemas.openxmlformats.org/officeDocument/2006/relationships/customXml" Target="../ink/ink99.xml"/><Relationship Id="rId187" Type="http://schemas.openxmlformats.org/officeDocument/2006/relationships/image" Target="../media/image113.png"/><Relationship Id="rId1" Type="http://schemas.openxmlformats.org/officeDocument/2006/relationships/slideLayout" Target="../slideLayouts/slideLayout1.xml"/><Relationship Id="rId212" Type="http://schemas.openxmlformats.org/officeDocument/2006/relationships/customXml" Target="../ink/ink122.xml"/><Relationship Id="rId233" Type="http://schemas.openxmlformats.org/officeDocument/2006/relationships/image" Target="../media/image136.png"/><Relationship Id="rId254" Type="http://schemas.openxmlformats.org/officeDocument/2006/relationships/customXml" Target="../ink/ink143.xml"/><Relationship Id="rId28" Type="http://schemas.openxmlformats.org/officeDocument/2006/relationships/customXml" Target="../ink/ink30.xml"/><Relationship Id="rId49" Type="http://schemas.openxmlformats.org/officeDocument/2006/relationships/image" Target="../media/image44.png"/><Relationship Id="rId114" Type="http://schemas.openxmlformats.org/officeDocument/2006/relationships/customXml" Target="../ink/ink73.xml"/><Relationship Id="rId275" Type="http://schemas.openxmlformats.org/officeDocument/2006/relationships/image" Target="../media/image157.png"/><Relationship Id="rId60" Type="http://schemas.openxmlformats.org/officeDocument/2006/relationships/customXml" Target="../ink/ink46.xml"/><Relationship Id="rId81" Type="http://schemas.openxmlformats.org/officeDocument/2006/relationships/image" Target="../media/image60.png"/><Relationship Id="rId135" Type="http://schemas.openxmlformats.org/officeDocument/2006/relationships/image" Target="../media/image87.png"/><Relationship Id="rId156" Type="http://schemas.openxmlformats.org/officeDocument/2006/relationships/customXml" Target="../ink/ink94.xml"/><Relationship Id="rId177" Type="http://schemas.openxmlformats.org/officeDocument/2006/relationships/image" Target="../media/image108.png"/><Relationship Id="rId198" Type="http://schemas.openxmlformats.org/officeDocument/2006/relationships/customXml" Target="../ink/ink115.xml"/><Relationship Id="rId202" Type="http://schemas.openxmlformats.org/officeDocument/2006/relationships/customXml" Target="../ink/ink117.xml"/><Relationship Id="rId223" Type="http://schemas.openxmlformats.org/officeDocument/2006/relationships/image" Target="../media/image131.png"/><Relationship Id="rId244" Type="http://schemas.openxmlformats.org/officeDocument/2006/relationships/customXml" Target="../ink/ink138.xml"/></Relationships>
</file>

<file path=ppt/slides/_rels/slide4.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customXml" Target="../ink/ink162.xml"/><Relationship Id="rId18" Type="http://schemas.openxmlformats.org/officeDocument/2006/relationships/image" Target="../media/image169.png"/><Relationship Id="rId26" Type="http://schemas.openxmlformats.org/officeDocument/2006/relationships/image" Target="../media/image173.png"/><Relationship Id="rId3" Type="http://schemas.openxmlformats.org/officeDocument/2006/relationships/image" Target="../media/image1.jpg"/><Relationship Id="rId21" Type="http://schemas.openxmlformats.org/officeDocument/2006/relationships/customXml" Target="../ink/ink166.xml"/><Relationship Id="rId7" Type="http://schemas.openxmlformats.org/officeDocument/2006/relationships/customXml" Target="../ink/ink159.xml"/><Relationship Id="rId12" Type="http://schemas.openxmlformats.org/officeDocument/2006/relationships/image" Target="../media/image166.png"/><Relationship Id="rId17" Type="http://schemas.openxmlformats.org/officeDocument/2006/relationships/customXml" Target="../ink/ink164.xml"/><Relationship Id="rId25" Type="http://schemas.openxmlformats.org/officeDocument/2006/relationships/customXml" Target="../ink/ink168.xml"/><Relationship Id="rId2" Type="http://schemas.openxmlformats.org/officeDocument/2006/relationships/notesSlide" Target="../notesSlides/notesSlide4.xml"/><Relationship Id="rId16" Type="http://schemas.openxmlformats.org/officeDocument/2006/relationships/image" Target="../media/image168.png"/><Relationship Id="rId20" Type="http://schemas.openxmlformats.org/officeDocument/2006/relationships/image" Target="../media/image170.png"/><Relationship Id="rId29" Type="http://schemas.openxmlformats.org/officeDocument/2006/relationships/customXml" Target="../ink/ink170.xml"/><Relationship Id="rId1" Type="http://schemas.openxmlformats.org/officeDocument/2006/relationships/slideLayout" Target="../slideLayouts/slideLayout1.xml"/><Relationship Id="rId6" Type="http://schemas.openxmlformats.org/officeDocument/2006/relationships/image" Target="../media/image163.png"/><Relationship Id="rId11" Type="http://schemas.openxmlformats.org/officeDocument/2006/relationships/customXml" Target="../ink/ink161.xml"/><Relationship Id="rId24" Type="http://schemas.openxmlformats.org/officeDocument/2006/relationships/image" Target="../media/image172.png"/><Relationship Id="rId5" Type="http://schemas.openxmlformats.org/officeDocument/2006/relationships/customXml" Target="../ink/ink158.xml"/><Relationship Id="rId15" Type="http://schemas.openxmlformats.org/officeDocument/2006/relationships/customXml" Target="../ink/ink163.xml"/><Relationship Id="rId23" Type="http://schemas.openxmlformats.org/officeDocument/2006/relationships/customXml" Target="../ink/ink167.xml"/><Relationship Id="rId28" Type="http://schemas.openxmlformats.org/officeDocument/2006/relationships/image" Target="../media/image174.png"/><Relationship Id="rId10" Type="http://schemas.openxmlformats.org/officeDocument/2006/relationships/image" Target="../media/image165.png"/><Relationship Id="rId19" Type="http://schemas.openxmlformats.org/officeDocument/2006/relationships/customXml" Target="../ink/ink165.xml"/><Relationship Id="rId4" Type="http://schemas.openxmlformats.org/officeDocument/2006/relationships/image" Target="../media/image162.png"/><Relationship Id="rId9" Type="http://schemas.openxmlformats.org/officeDocument/2006/relationships/customXml" Target="../ink/ink160.xml"/><Relationship Id="rId14" Type="http://schemas.openxmlformats.org/officeDocument/2006/relationships/image" Target="../media/image167.png"/><Relationship Id="rId22" Type="http://schemas.openxmlformats.org/officeDocument/2006/relationships/image" Target="../media/image171.png"/><Relationship Id="rId27" Type="http://schemas.openxmlformats.org/officeDocument/2006/relationships/customXml" Target="../ink/ink169.xml"/><Relationship Id="rId30" Type="http://schemas.openxmlformats.org/officeDocument/2006/relationships/image" Target="../media/image175.png"/></Relationships>
</file>

<file path=ppt/slides/_rels/slide5.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80.png"/><Relationship Id="rId18" Type="http://schemas.openxmlformats.org/officeDocument/2006/relationships/customXml" Target="../ink/ink178.xml"/><Relationship Id="rId26" Type="http://schemas.openxmlformats.org/officeDocument/2006/relationships/customXml" Target="../ink/ink182.xml"/><Relationship Id="rId3" Type="http://schemas.openxmlformats.org/officeDocument/2006/relationships/image" Target="../media/image1.jpg"/><Relationship Id="rId21" Type="http://schemas.openxmlformats.org/officeDocument/2006/relationships/image" Target="../media/image184.png"/><Relationship Id="rId7" Type="http://schemas.openxmlformats.org/officeDocument/2006/relationships/image" Target="../media/image177.png"/><Relationship Id="rId12" Type="http://schemas.openxmlformats.org/officeDocument/2006/relationships/customXml" Target="../ink/ink175.xml"/><Relationship Id="rId17" Type="http://schemas.openxmlformats.org/officeDocument/2006/relationships/image" Target="../media/image182.png"/><Relationship Id="rId25" Type="http://schemas.openxmlformats.org/officeDocument/2006/relationships/image" Target="../media/image186.png"/><Relationship Id="rId2" Type="http://schemas.openxmlformats.org/officeDocument/2006/relationships/notesSlide" Target="../notesSlides/notesSlide5.xml"/><Relationship Id="rId16" Type="http://schemas.openxmlformats.org/officeDocument/2006/relationships/customXml" Target="../ink/ink177.xml"/><Relationship Id="rId20" Type="http://schemas.openxmlformats.org/officeDocument/2006/relationships/customXml" Target="../ink/ink179.xml"/><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9.png"/><Relationship Id="rId24" Type="http://schemas.openxmlformats.org/officeDocument/2006/relationships/customXml" Target="../ink/ink181.xml"/><Relationship Id="rId5" Type="http://schemas.openxmlformats.org/officeDocument/2006/relationships/image" Target="../media/image176.png"/><Relationship Id="rId15" Type="http://schemas.openxmlformats.org/officeDocument/2006/relationships/image" Target="../media/image181.png"/><Relationship Id="rId23" Type="http://schemas.openxmlformats.org/officeDocument/2006/relationships/image" Target="../media/image185.png"/><Relationship Id="rId10" Type="http://schemas.openxmlformats.org/officeDocument/2006/relationships/customXml" Target="../ink/ink174.xml"/><Relationship Id="rId19" Type="http://schemas.openxmlformats.org/officeDocument/2006/relationships/image" Target="../media/image183.png"/><Relationship Id="rId4" Type="http://schemas.openxmlformats.org/officeDocument/2006/relationships/customXml" Target="../ink/ink171.xml"/><Relationship Id="rId9" Type="http://schemas.openxmlformats.org/officeDocument/2006/relationships/image" Target="../media/image178.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7.png"/></Relationships>
</file>

<file path=ppt/slides/_rels/slide6.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187.xml"/><Relationship Id="rId18" Type="http://schemas.openxmlformats.org/officeDocument/2006/relationships/image" Target="../media/image195.png"/><Relationship Id="rId26" Type="http://schemas.openxmlformats.org/officeDocument/2006/relationships/image" Target="../media/image199.png"/><Relationship Id="rId3" Type="http://schemas.openxmlformats.org/officeDocument/2006/relationships/image" Target="../media/image1.jpg"/><Relationship Id="rId21" Type="http://schemas.openxmlformats.org/officeDocument/2006/relationships/customXml" Target="../ink/ink191.xml"/><Relationship Id="rId7" Type="http://schemas.openxmlformats.org/officeDocument/2006/relationships/customXml" Target="../ink/ink184.xml"/><Relationship Id="rId12" Type="http://schemas.openxmlformats.org/officeDocument/2006/relationships/image" Target="../media/image192.png"/><Relationship Id="rId17" Type="http://schemas.openxmlformats.org/officeDocument/2006/relationships/customXml" Target="../ink/ink189.xml"/><Relationship Id="rId25" Type="http://schemas.openxmlformats.org/officeDocument/2006/relationships/customXml" Target="../ink/ink193.xml"/><Relationship Id="rId2" Type="http://schemas.openxmlformats.org/officeDocument/2006/relationships/notesSlide" Target="../notesSlides/notesSlide6.xml"/><Relationship Id="rId16" Type="http://schemas.openxmlformats.org/officeDocument/2006/relationships/image" Target="../media/image194.png"/><Relationship Id="rId20" Type="http://schemas.openxmlformats.org/officeDocument/2006/relationships/image" Target="../media/image196.png"/><Relationship Id="rId29" Type="http://schemas.openxmlformats.org/officeDocument/2006/relationships/customXml" Target="../ink/ink195.xml"/><Relationship Id="rId1" Type="http://schemas.openxmlformats.org/officeDocument/2006/relationships/slideLayout" Target="../slideLayouts/slideLayout1.xml"/><Relationship Id="rId6" Type="http://schemas.openxmlformats.org/officeDocument/2006/relationships/image" Target="../media/image189.png"/><Relationship Id="rId11" Type="http://schemas.openxmlformats.org/officeDocument/2006/relationships/customXml" Target="../ink/ink186.xml"/><Relationship Id="rId24" Type="http://schemas.openxmlformats.org/officeDocument/2006/relationships/image" Target="../media/image198.png"/><Relationship Id="rId5" Type="http://schemas.openxmlformats.org/officeDocument/2006/relationships/customXml" Target="../ink/ink183.xml"/><Relationship Id="rId15" Type="http://schemas.openxmlformats.org/officeDocument/2006/relationships/customXml" Target="../ink/ink188.xml"/><Relationship Id="rId23" Type="http://schemas.openxmlformats.org/officeDocument/2006/relationships/customXml" Target="../ink/ink192.xml"/><Relationship Id="rId28" Type="http://schemas.openxmlformats.org/officeDocument/2006/relationships/image" Target="../media/image200.png"/><Relationship Id="rId10" Type="http://schemas.openxmlformats.org/officeDocument/2006/relationships/image" Target="../media/image191.png"/><Relationship Id="rId19" Type="http://schemas.openxmlformats.org/officeDocument/2006/relationships/customXml" Target="../ink/ink190.xml"/><Relationship Id="rId4" Type="http://schemas.openxmlformats.org/officeDocument/2006/relationships/image" Target="../media/image188.png"/><Relationship Id="rId9" Type="http://schemas.openxmlformats.org/officeDocument/2006/relationships/customXml" Target="../ink/ink185.xml"/><Relationship Id="rId14" Type="http://schemas.openxmlformats.org/officeDocument/2006/relationships/image" Target="../media/image193.png"/><Relationship Id="rId22" Type="http://schemas.openxmlformats.org/officeDocument/2006/relationships/image" Target="../media/image197.png"/><Relationship Id="rId27" Type="http://schemas.openxmlformats.org/officeDocument/2006/relationships/customXml" Target="../ink/ink194.xml"/><Relationship Id="rId30" Type="http://schemas.openxmlformats.org/officeDocument/2006/relationships/image" Target="../media/image20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customXml" Target="../ink/ink198.xml"/><Relationship Id="rId13" Type="http://schemas.openxmlformats.org/officeDocument/2006/relationships/image" Target="../media/image206.png"/><Relationship Id="rId3" Type="http://schemas.openxmlformats.org/officeDocument/2006/relationships/image" Target="../media/image1.jpg"/><Relationship Id="rId7" Type="http://schemas.openxmlformats.org/officeDocument/2006/relationships/image" Target="../media/image203.png"/><Relationship Id="rId12" Type="http://schemas.openxmlformats.org/officeDocument/2006/relationships/customXml" Target="../ink/ink200.xml"/><Relationship Id="rId17" Type="http://schemas.openxmlformats.org/officeDocument/2006/relationships/image" Target="../media/image208.png"/><Relationship Id="rId2" Type="http://schemas.openxmlformats.org/officeDocument/2006/relationships/notesSlide" Target="../notesSlides/notesSlide8.xml"/><Relationship Id="rId16" Type="http://schemas.openxmlformats.org/officeDocument/2006/relationships/customXml" Target="../ink/ink202.xml"/><Relationship Id="rId1" Type="http://schemas.openxmlformats.org/officeDocument/2006/relationships/slideLayout" Target="../slideLayouts/slideLayout1.xml"/><Relationship Id="rId6" Type="http://schemas.openxmlformats.org/officeDocument/2006/relationships/customXml" Target="../ink/ink197.xml"/><Relationship Id="rId11" Type="http://schemas.openxmlformats.org/officeDocument/2006/relationships/image" Target="../media/image205.png"/><Relationship Id="rId5" Type="http://schemas.openxmlformats.org/officeDocument/2006/relationships/image" Target="../media/image202.png"/><Relationship Id="rId15" Type="http://schemas.openxmlformats.org/officeDocument/2006/relationships/image" Target="../media/image207.png"/><Relationship Id="rId10" Type="http://schemas.openxmlformats.org/officeDocument/2006/relationships/customXml" Target="../ink/ink199.xml"/><Relationship Id="rId4" Type="http://schemas.openxmlformats.org/officeDocument/2006/relationships/customXml" Target="../ink/ink196.xml"/><Relationship Id="rId9" Type="http://schemas.openxmlformats.org/officeDocument/2006/relationships/image" Target="../media/image204.png"/><Relationship Id="rId14" Type="http://schemas.openxmlformats.org/officeDocument/2006/relationships/customXml" Target="../ink/ink201.xml"/></Relationships>
</file>

<file path=ppt/slides/_rels/slide9.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13.png"/><Relationship Id="rId18" Type="http://schemas.openxmlformats.org/officeDocument/2006/relationships/customXml" Target="../ink/ink210.xml"/><Relationship Id="rId3" Type="http://schemas.openxmlformats.org/officeDocument/2006/relationships/image" Target="../media/image1.jpg"/><Relationship Id="rId21" Type="http://schemas.openxmlformats.org/officeDocument/2006/relationships/image" Target="../media/image217.png"/><Relationship Id="rId7" Type="http://schemas.openxmlformats.org/officeDocument/2006/relationships/image" Target="../media/image210.png"/><Relationship Id="rId12" Type="http://schemas.openxmlformats.org/officeDocument/2006/relationships/customXml" Target="../ink/ink207.xml"/><Relationship Id="rId17" Type="http://schemas.openxmlformats.org/officeDocument/2006/relationships/image" Target="../media/image215.png"/><Relationship Id="rId2" Type="http://schemas.openxmlformats.org/officeDocument/2006/relationships/notesSlide" Target="../notesSlides/notesSlide9.xml"/><Relationship Id="rId16" Type="http://schemas.openxmlformats.org/officeDocument/2006/relationships/customXml" Target="../ink/ink209.xml"/><Relationship Id="rId20"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12.png"/><Relationship Id="rId5" Type="http://schemas.openxmlformats.org/officeDocument/2006/relationships/image" Target="../media/image209.png"/><Relationship Id="rId15" Type="http://schemas.openxmlformats.org/officeDocument/2006/relationships/image" Target="../media/image214.png"/><Relationship Id="rId10" Type="http://schemas.openxmlformats.org/officeDocument/2006/relationships/customXml" Target="../ink/ink206.xml"/><Relationship Id="rId19" Type="http://schemas.openxmlformats.org/officeDocument/2006/relationships/image" Target="../media/image216.png"/><Relationship Id="rId4" Type="http://schemas.openxmlformats.org/officeDocument/2006/relationships/customXml" Target="../ink/ink203.xml"/><Relationship Id="rId9" Type="http://schemas.openxmlformats.org/officeDocument/2006/relationships/image" Target="../media/image211.png"/><Relationship Id="rId14" Type="http://schemas.openxmlformats.org/officeDocument/2006/relationships/customXml" Target="../ink/ink20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CDF99BD-79CF-4836-8625-4C62B16B9DFE}"/>
              </a:ext>
            </a:extLst>
          </p:cNvPr>
          <p:cNvSpPr/>
          <p:nvPr/>
        </p:nvSpPr>
        <p:spPr>
          <a:xfrm>
            <a:off x="3462453" y="3166169"/>
            <a:ext cx="5428807" cy="19315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7DEF0235-D3EE-4442-A43F-4695C3654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9099" y="933304"/>
            <a:ext cx="8073802" cy="1467964"/>
          </a:xfrm>
          <a:prstGeom prst="rect">
            <a:avLst/>
          </a:prstGeom>
        </p:spPr>
      </p:pic>
      <p:pic>
        <p:nvPicPr>
          <p:cNvPr id="9" name="Graphic 8">
            <a:extLst>
              <a:ext uri="{FF2B5EF4-FFF2-40B4-BE49-F238E27FC236}">
                <a16:creationId xmlns:a16="http://schemas.microsoft.com/office/drawing/2014/main" id="{B0D3BD9B-D77F-492A-8FA2-FC498236AD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0454" y="3266809"/>
            <a:ext cx="5138092" cy="1787917"/>
          </a:xfrm>
          <a:prstGeom prst="rect">
            <a:avLst/>
          </a:prstGeom>
        </p:spPr>
      </p:pic>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E006A83-5DFD-4E14-A497-DC516C38FCDF}"/>
                  </a:ext>
                </a:extLst>
              </p14:cNvPr>
              <p14:cNvContentPartPr/>
              <p14:nvPr/>
            </p14:nvContentPartPr>
            <p14:xfrm>
              <a:off x="-497875" y="783336"/>
              <a:ext cx="360" cy="360"/>
            </p14:xfrm>
          </p:contentPart>
        </mc:Choice>
        <mc:Fallback xmlns="">
          <p:pic>
            <p:nvPicPr>
              <p:cNvPr id="7" name="Ink 6">
                <a:extLst>
                  <a:ext uri="{FF2B5EF4-FFF2-40B4-BE49-F238E27FC236}">
                    <a16:creationId xmlns:a16="http://schemas.microsoft.com/office/drawing/2014/main" id="{4E006A83-5DFD-4E14-A497-DC516C38FCDF}"/>
                  </a:ext>
                </a:extLst>
              </p:cNvPr>
              <p:cNvPicPr/>
              <p:nvPr/>
            </p:nvPicPr>
            <p:blipFill>
              <a:blip r:embed="rId9"/>
              <a:stretch>
                <a:fillRect/>
              </a:stretch>
            </p:blipFill>
            <p:spPr>
              <a:xfrm>
                <a:off x="-515515" y="765696"/>
                <a:ext cx="36000" cy="36000"/>
              </a:xfrm>
              <a:prstGeom prst="rect">
                <a:avLst/>
              </a:prstGeom>
            </p:spPr>
          </p:pic>
        </mc:Fallback>
      </mc:AlternateContent>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846" y="127397"/>
            <a:ext cx="9800649" cy="6124754"/>
          </a:xfrm>
          <a:prstGeom prst="rect">
            <a:avLst/>
          </a:prstGeom>
          <a:noFill/>
        </p:spPr>
        <p:txBody>
          <a:bodyPr wrap="square" rtlCol="0">
            <a:spAutoFit/>
          </a:bodyPr>
          <a:lstStyle/>
          <a:p>
            <a:r>
              <a:rPr lang="en-US" sz="2700" b="1">
                <a:solidFill>
                  <a:schemeClr val="bg1"/>
                </a:solidFill>
                <a:cs typeface="+mj-cs"/>
              </a:rPr>
              <a:t>Tehillim / Psalm 91:3-5 </a:t>
            </a:r>
          </a:p>
          <a:p>
            <a:r>
              <a:rPr lang="en-US" sz="2700">
                <a:solidFill>
                  <a:schemeClr val="bg1"/>
                </a:solidFill>
                <a:cs typeface="+mj-cs"/>
              </a:rPr>
              <a:t>91:3 “Surely He shall deliver you from the snare of the fowler And from the perilous pestilence. 91:4 He shall cover you with His feathers, </a:t>
            </a:r>
            <a:r>
              <a:rPr lang="en-US" sz="2700">
                <a:solidFill>
                  <a:srgbClr val="00B0F0"/>
                </a:solidFill>
                <a:cs typeface="+mj-cs"/>
              </a:rPr>
              <a:t>And under His wings you shall take refuge</a:t>
            </a:r>
            <a:r>
              <a:rPr lang="en-US" sz="2700">
                <a:solidFill>
                  <a:schemeClr val="bg1"/>
                </a:solidFill>
                <a:cs typeface="+mj-cs"/>
              </a:rPr>
              <a:t>; His truth shall be your shield and buckler. 91:5 You shall not be afraid of the terror by night, Nor of the arrow that flies by day...” (</a:t>
            </a:r>
            <a:r>
              <a:rPr lang="he-IL" sz="2700">
                <a:solidFill>
                  <a:srgbClr val="FFFF00"/>
                </a:solidFill>
                <a:cs typeface="+mj-cs"/>
              </a:rPr>
              <a:t>כִּ֤י ה֣וּא יַ֭צִּֽילְךָ מִפַּ֥ח יָק֗וּשׁ מִדֶּ֥בֶר הַוּֽוֹת׃ בְּאֶבְרָתוֹ֨׀ יָ֣סֶךְ לָ֭ךְ </a:t>
            </a:r>
            <a:r>
              <a:rPr lang="he-IL" sz="2700">
                <a:solidFill>
                  <a:srgbClr val="00B0F0"/>
                </a:solidFill>
                <a:cs typeface="+mj-cs"/>
              </a:rPr>
              <a:t>וְתַֽחַת־כְּנָפָ֣יו תֶּחְסֶ֑ה </a:t>
            </a:r>
            <a:r>
              <a:rPr lang="he-IL" sz="2700">
                <a:solidFill>
                  <a:srgbClr val="FFFF00"/>
                </a:solidFill>
                <a:cs typeface="+mj-cs"/>
              </a:rPr>
              <a:t>צִנָּ֖ה וְֽסֹחֵרָ֣ה אֲמִתּֽוֹ׃ לֹא־תִ֭ירָא מִפַּ֣חַד לָ֑יְלָה מֵ֝חֵ֗ץ יָע֥וּף יוֹמָֽם׃</a:t>
            </a:r>
            <a:r>
              <a:rPr lang="he-IL" sz="2700">
                <a:solidFill>
                  <a:schemeClr val="bg1"/>
                </a:solidFill>
                <a:cs typeface="+mj-cs"/>
              </a:rPr>
              <a:t>)</a:t>
            </a:r>
          </a:p>
          <a:p>
            <a:endParaRPr lang="he-IL" sz="2700" b="1">
              <a:solidFill>
                <a:schemeClr val="bg1"/>
              </a:solidFill>
              <a:cs typeface="+mj-cs"/>
            </a:endParaRPr>
          </a:p>
          <a:p>
            <a:r>
              <a:rPr lang="en-US" sz="2700" b="1">
                <a:solidFill>
                  <a:schemeClr val="bg1"/>
                </a:solidFill>
                <a:cs typeface="+mj-cs"/>
              </a:rPr>
              <a:t>Ruth 2:12 </a:t>
            </a:r>
          </a:p>
          <a:p>
            <a:r>
              <a:rPr lang="en-US" sz="2700">
                <a:solidFill>
                  <a:schemeClr val="bg1"/>
                </a:solidFill>
                <a:cs typeface="+mj-cs"/>
              </a:rPr>
              <a:t>2:12 “The Lord repay your work, and a full reward be given you  by the Lord God of Israel, </a:t>
            </a:r>
            <a:r>
              <a:rPr lang="en-US" sz="2700">
                <a:solidFill>
                  <a:srgbClr val="00B0F0"/>
                </a:solidFill>
                <a:cs typeface="+mj-cs"/>
              </a:rPr>
              <a:t>under whose wings you have come for refuge</a:t>
            </a:r>
            <a:r>
              <a:rPr lang="en-US" sz="2700">
                <a:solidFill>
                  <a:schemeClr val="bg1"/>
                </a:solidFill>
                <a:cs typeface="+mj-cs"/>
              </a:rPr>
              <a:t>.” (</a:t>
            </a:r>
            <a:r>
              <a:rPr lang="he-IL" sz="2700">
                <a:solidFill>
                  <a:srgbClr val="FFFF00"/>
                </a:solidFill>
                <a:cs typeface="+mj-cs"/>
              </a:rPr>
              <a:t>יְשַׁלֵּ֥ם יְהוָ֖ה פָּעֳלֵ֑ךְ וּתְהִ֨י מַשְׂכֻּרְתֵּ֜ךְ שְׁלֵמָ֗ה מֵעִ֤ם יְהוָה֙ אֱלֹהֵ֣י יִשְׂרָאֵ֔ל אֲשֶׁר־בָּ֖את </a:t>
            </a:r>
            <a:r>
              <a:rPr lang="he-IL" sz="2700">
                <a:solidFill>
                  <a:srgbClr val="00B0F0"/>
                </a:solidFill>
                <a:cs typeface="+mj-cs"/>
              </a:rPr>
              <a:t>לַחֲס֥וֹת תַּֽחַת־כְּנָפָֽיו</a:t>
            </a:r>
            <a:r>
              <a:rPr lang="he-IL" sz="2700">
                <a:solidFill>
                  <a:srgbClr val="FFFF00"/>
                </a:solidFill>
                <a:cs typeface="+mj-cs"/>
              </a:rPr>
              <a:t>׃</a:t>
            </a:r>
            <a:r>
              <a:rPr lang="he-IL" sz="2700">
                <a:solidFill>
                  <a:schemeClr val="bg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894E702-9937-45D0-9020-15EA945909FB}"/>
                  </a:ext>
                </a:extLst>
              </p14:cNvPr>
              <p14:cNvContentPartPr/>
              <p14:nvPr/>
            </p14:nvContentPartPr>
            <p14:xfrm>
              <a:off x="1861565" y="1756717"/>
              <a:ext cx="5705280" cy="157680"/>
            </p14:xfrm>
          </p:contentPart>
        </mc:Choice>
        <mc:Fallback xmlns="">
          <p:pic>
            <p:nvPicPr>
              <p:cNvPr id="4" name="Ink 3">
                <a:extLst>
                  <a:ext uri="{FF2B5EF4-FFF2-40B4-BE49-F238E27FC236}">
                    <a16:creationId xmlns:a16="http://schemas.microsoft.com/office/drawing/2014/main" id="{A894E702-9937-45D0-9020-15EA945909FB}"/>
                  </a:ext>
                </a:extLst>
              </p:cNvPr>
              <p:cNvPicPr/>
              <p:nvPr/>
            </p:nvPicPr>
            <p:blipFill>
              <a:blip r:embed="rId5"/>
              <a:stretch>
                <a:fillRect/>
              </a:stretch>
            </p:blipFill>
            <p:spPr>
              <a:xfrm>
                <a:off x="1843925" y="1738717"/>
                <a:ext cx="5740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B2403485-EC92-4D45-A798-8527F76AAE28}"/>
                  </a:ext>
                </a:extLst>
              </p14:cNvPr>
              <p14:cNvContentPartPr/>
              <p14:nvPr/>
            </p14:nvContentPartPr>
            <p14:xfrm>
              <a:off x="3720245" y="5044237"/>
              <a:ext cx="5339520" cy="116280"/>
            </p14:xfrm>
          </p:contentPart>
        </mc:Choice>
        <mc:Fallback xmlns="">
          <p:pic>
            <p:nvPicPr>
              <p:cNvPr id="13" name="Ink 12">
                <a:extLst>
                  <a:ext uri="{FF2B5EF4-FFF2-40B4-BE49-F238E27FC236}">
                    <a16:creationId xmlns:a16="http://schemas.microsoft.com/office/drawing/2014/main" id="{B2403485-EC92-4D45-A798-8527F76AAE28}"/>
                  </a:ext>
                </a:extLst>
              </p:cNvPr>
              <p:cNvPicPr/>
              <p:nvPr/>
            </p:nvPicPr>
            <p:blipFill>
              <a:blip r:embed="rId7"/>
              <a:stretch>
                <a:fillRect/>
              </a:stretch>
            </p:blipFill>
            <p:spPr>
              <a:xfrm>
                <a:off x="3702245" y="5026597"/>
                <a:ext cx="5375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C2B07BAA-C610-48E9-832C-3D97BF7953AD}"/>
                  </a:ext>
                </a:extLst>
              </p14:cNvPr>
              <p14:cNvContentPartPr/>
              <p14:nvPr/>
            </p14:nvContentPartPr>
            <p14:xfrm>
              <a:off x="578165" y="5493517"/>
              <a:ext cx="662040" cy="52200"/>
            </p14:xfrm>
          </p:contentPart>
        </mc:Choice>
        <mc:Fallback xmlns="">
          <p:pic>
            <p:nvPicPr>
              <p:cNvPr id="14" name="Ink 13">
                <a:extLst>
                  <a:ext uri="{FF2B5EF4-FFF2-40B4-BE49-F238E27FC236}">
                    <a16:creationId xmlns:a16="http://schemas.microsoft.com/office/drawing/2014/main" id="{C2B07BAA-C610-48E9-832C-3D97BF7953AD}"/>
                  </a:ext>
                </a:extLst>
              </p:cNvPr>
              <p:cNvPicPr/>
              <p:nvPr/>
            </p:nvPicPr>
            <p:blipFill>
              <a:blip r:embed="rId9"/>
              <a:stretch>
                <a:fillRect/>
              </a:stretch>
            </p:blipFill>
            <p:spPr>
              <a:xfrm>
                <a:off x="560525" y="5475877"/>
                <a:ext cx="697680" cy="87840"/>
              </a:xfrm>
              <a:prstGeom prst="rect">
                <a:avLst/>
              </a:prstGeom>
            </p:spPr>
          </p:pic>
        </mc:Fallback>
      </mc:AlternateContent>
      <p:grpSp>
        <p:nvGrpSpPr>
          <p:cNvPr id="17" name="Group 16">
            <a:extLst>
              <a:ext uri="{FF2B5EF4-FFF2-40B4-BE49-F238E27FC236}">
                <a16:creationId xmlns:a16="http://schemas.microsoft.com/office/drawing/2014/main" id="{10CE4A1B-5E42-4E6B-9E6D-0DE3D6E2C50E}"/>
              </a:ext>
            </a:extLst>
          </p:cNvPr>
          <p:cNvGrpSpPr/>
          <p:nvPr/>
        </p:nvGrpSpPr>
        <p:grpSpPr>
          <a:xfrm>
            <a:off x="732965" y="5955037"/>
            <a:ext cx="2155680" cy="52200"/>
            <a:chOff x="732965" y="5955037"/>
            <a:chExt cx="2155680" cy="52200"/>
          </a:xfrm>
        </p:grpSpPr>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91E4B165-105D-42BC-8FFE-98692E8BA9D5}"/>
                    </a:ext>
                  </a:extLst>
                </p14:cNvPr>
                <p14:cNvContentPartPr/>
                <p14:nvPr/>
              </p14:nvContentPartPr>
              <p14:xfrm>
                <a:off x="2194205" y="5960077"/>
                <a:ext cx="694440" cy="26280"/>
              </p14:xfrm>
            </p:contentPart>
          </mc:Choice>
          <mc:Fallback xmlns="">
            <p:pic>
              <p:nvPicPr>
                <p:cNvPr id="15" name="Ink 14">
                  <a:extLst>
                    <a:ext uri="{FF2B5EF4-FFF2-40B4-BE49-F238E27FC236}">
                      <a16:creationId xmlns:a16="http://schemas.microsoft.com/office/drawing/2014/main" id="{91E4B165-105D-42BC-8FFE-98692E8BA9D5}"/>
                    </a:ext>
                  </a:extLst>
                </p:cNvPr>
                <p:cNvPicPr/>
                <p:nvPr/>
              </p:nvPicPr>
              <p:blipFill>
                <a:blip r:embed="rId11"/>
                <a:stretch>
                  <a:fillRect/>
                </a:stretch>
              </p:blipFill>
              <p:spPr>
                <a:xfrm>
                  <a:off x="2176205" y="5942437"/>
                  <a:ext cx="730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B169A35D-3213-4DF7-B136-3A9E4E0E5733}"/>
                    </a:ext>
                  </a:extLst>
                </p14:cNvPr>
                <p14:cNvContentPartPr/>
                <p14:nvPr/>
              </p14:nvContentPartPr>
              <p14:xfrm>
                <a:off x="732965" y="5955037"/>
                <a:ext cx="1263240" cy="52200"/>
              </p14:xfrm>
            </p:contentPart>
          </mc:Choice>
          <mc:Fallback xmlns="">
            <p:pic>
              <p:nvPicPr>
                <p:cNvPr id="16" name="Ink 15">
                  <a:extLst>
                    <a:ext uri="{FF2B5EF4-FFF2-40B4-BE49-F238E27FC236}">
                      <a16:creationId xmlns:a16="http://schemas.microsoft.com/office/drawing/2014/main" id="{B169A35D-3213-4DF7-B136-3A9E4E0E5733}"/>
                    </a:ext>
                  </a:extLst>
                </p:cNvPr>
                <p:cNvPicPr/>
                <p:nvPr/>
              </p:nvPicPr>
              <p:blipFill>
                <a:blip r:embed="rId13"/>
                <a:stretch>
                  <a:fillRect/>
                </a:stretch>
              </p:blipFill>
              <p:spPr>
                <a:xfrm>
                  <a:off x="715325" y="5937397"/>
                  <a:ext cx="1298880" cy="87840"/>
                </a:xfrm>
                <a:prstGeom prst="rect">
                  <a:avLst/>
                </a:prstGeom>
              </p:spPr>
            </p:pic>
          </mc:Fallback>
        </mc:AlternateContent>
      </p:grpSp>
      <p:grpSp>
        <p:nvGrpSpPr>
          <p:cNvPr id="23" name="Group 22">
            <a:extLst>
              <a:ext uri="{FF2B5EF4-FFF2-40B4-BE49-F238E27FC236}">
                <a16:creationId xmlns:a16="http://schemas.microsoft.com/office/drawing/2014/main" id="{6D271055-BB26-49B3-A9AE-F509BCD9537C}"/>
              </a:ext>
            </a:extLst>
          </p:cNvPr>
          <p:cNvGrpSpPr/>
          <p:nvPr/>
        </p:nvGrpSpPr>
        <p:grpSpPr>
          <a:xfrm>
            <a:off x="5256005" y="3086917"/>
            <a:ext cx="1996560" cy="174600"/>
            <a:chOff x="5256005" y="3086917"/>
            <a:chExt cx="1996560" cy="174600"/>
          </a:xfrm>
        </p:grpSpPr>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A9745423-2E0A-48F0-886A-C6B5F5F8E871}"/>
                    </a:ext>
                  </a:extLst>
                </p14:cNvPr>
                <p14:cNvContentPartPr/>
                <p14:nvPr/>
              </p14:nvContentPartPr>
              <p14:xfrm>
                <a:off x="6822365" y="3202117"/>
                <a:ext cx="430200" cy="59400"/>
              </p14:xfrm>
            </p:contentPart>
          </mc:Choice>
          <mc:Fallback xmlns="">
            <p:pic>
              <p:nvPicPr>
                <p:cNvPr id="5" name="Ink 4">
                  <a:extLst>
                    <a:ext uri="{FF2B5EF4-FFF2-40B4-BE49-F238E27FC236}">
                      <a16:creationId xmlns:a16="http://schemas.microsoft.com/office/drawing/2014/main" id="{A9745423-2E0A-48F0-886A-C6B5F5F8E871}"/>
                    </a:ext>
                  </a:extLst>
                </p:cNvPr>
                <p:cNvPicPr/>
                <p:nvPr/>
              </p:nvPicPr>
              <p:blipFill>
                <a:blip r:embed="rId15"/>
                <a:stretch>
                  <a:fillRect/>
                </a:stretch>
              </p:blipFill>
              <p:spPr>
                <a:xfrm>
                  <a:off x="6804725" y="3184477"/>
                  <a:ext cx="465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33373166-B38F-4B76-BAE9-9DA4FFD93209}"/>
                    </a:ext>
                  </a:extLst>
                </p14:cNvPr>
                <p14:cNvContentPartPr/>
                <p14:nvPr/>
              </p14:nvContentPartPr>
              <p14:xfrm>
                <a:off x="5878085" y="3116437"/>
                <a:ext cx="622440" cy="119880"/>
              </p14:xfrm>
            </p:contentPart>
          </mc:Choice>
          <mc:Fallback xmlns="">
            <p:pic>
              <p:nvPicPr>
                <p:cNvPr id="7" name="Ink 6">
                  <a:extLst>
                    <a:ext uri="{FF2B5EF4-FFF2-40B4-BE49-F238E27FC236}">
                      <a16:creationId xmlns:a16="http://schemas.microsoft.com/office/drawing/2014/main" id="{33373166-B38F-4B76-BAE9-9DA4FFD93209}"/>
                    </a:ext>
                  </a:extLst>
                </p:cNvPr>
                <p:cNvPicPr/>
                <p:nvPr/>
              </p:nvPicPr>
              <p:blipFill>
                <a:blip r:embed="rId17"/>
                <a:stretch>
                  <a:fillRect/>
                </a:stretch>
              </p:blipFill>
              <p:spPr>
                <a:xfrm>
                  <a:off x="5860085" y="3098437"/>
                  <a:ext cx="65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143713F3-CED0-4159-9692-05BFCBE68321}"/>
                    </a:ext>
                  </a:extLst>
                </p14:cNvPr>
                <p14:cNvContentPartPr/>
                <p14:nvPr/>
              </p14:nvContentPartPr>
              <p14:xfrm>
                <a:off x="5263565" y="3102757"/>
                <a:ext cx="505440" cy="31320"/>
              </p14:xfrm>
            </p:contentPart>
          </mc:Choice>
          <mc:Fallback xmlns="">
            <p:pic>
              <p:nvPicPr>
                <p:cNvPr id="11" name="Ink 10">
                  <a:extLst>
                    <a:ext uri="{FF2B5EF4-FFF2-40B4-BE49-F238E27FC236}">
                      <a16:creationId xmlns:a16="http://schemas.microsoft.com/office/drawing/2014/main" id="{143713F3-CED0-4159-9692-05BFCBE68321}"/>
                    </a:ext>
                  </a:extLst>
                </p:cNvPr>
                <p:cNvPicPr/>
                <p:nvPr/>
              </p:nvPicPr>
              <p:blipFill>
                <a:blip r:embed="rId19"/>
                <a:stretch>
                  <a:fillRect/>
                </a:stretch>
              </p:blipFill>
              <p:spPr>
                <a:xfrm>
                  <a:off x="5245925" y="3085117"/>
                  <a:ext cx="541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C2E72CF0-7B1C-4823-9E86-60A07DCC98D3}"/>
                    </a:ext>
                  </a:extLst>
                </p14:cNvPr>
                <p14:cNvContentPartPr/>
                <p14:nvPr/>
              </p14:nvContentPartPr>
              <p14:xfrm>
                <a:off x="5642285" y="3249637"/>
                <a:ext cx="2160" cy="2160"/>
              </p14:xfrm>
            </p:contentPart>
          </mc:Choice>
          <mc:Fallback xmlns="">
            <p:pic>
              <p:nvPicPr>
                <p:cNvPr id="18" name="Ink 17">
                  <a:extLst>
                    <a:ext uri="{FF2B5EF4-FFF2-40B4-BE49-F238E27FC236}">
                      <a16:creationId xmlns:a16="http://schemas.microsoft.com/office/drawing/2014/main" id="{C2E72CF0-7B1C-4823-9E86-60A07DCC98D3}"/>
                    </a:ext>
                  </a:extLst>
                </p:cNvPr>
                <p:cNvPicPr/>
                <p:nvPr/>
              </p:nvPicPr>
              <p:blipFill>
                <a:blip r:embed="rId21"/>
                <a:stretch>
                  <a:fillRect/>
                </a:stretch>
              </p:blipFill>
              <p:spPr>
                <a:xfrm>
                  <a:off x="5624645" y="3231637"/>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D8119334-241A-4651-B918-B8E51BFFE40B}"/>
                    </a:ext>
                  </a:extLst>
                </p14:cNvPr>
                <p14:cNvContentPartPr/>
                <p14:nvPr/>
              </p14:nvContentPartPr>
              <p14:xfrm>
                <a:off x="5648405" y="3201397"/>
                <a:ext cx="20160" cy="45360"/>
              </p14:xfrm>
            </p:contentPart>
          </mc:Choice>
          <mc:Fallback xmlns="">
            <p:pic>
              <p:nvPicPr>
                <p:cNvPr id="19" name="Ink 18">
                  <a:extLst>
                    <a:ext uri="{FF2B5EF4-FFF2-40B4-BE49-F238E27FC236}">
                      <a16:creationId xmlns:a16="http://schemas.microsoft.com/office/drawing/2014/main" id="{D8119334-241A-4651-B918-B8E51BFFE40B}"/>
                    </a:ext>
                  </a:extLst>
                </p:cNvPr>
                <p:cNvPicPr/>
                <p:nvPr/>
              </p:nvPicPr>
              <p:blipFill>
                <a:blip r:embed="rId23"/>
                <a:stretch>
                  <a:fillRect/>
                </a:stretch>
              </p:blipFill>
              <p:spPr>
                <a:xfrm>
                  <a:off x="5630405" y="3183397"/>
                  <a:ext cx="55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3E84DEFE-4067-47D4-870E-AD5E1336A7AD}"/>
                    </a:ext>
                  </a:extLst>
                </p14:cNvPr>
                <p14:cNvContentPartPr/>
                <p14:nvPr/>
              </p14:nvContentPartPr>
              <p14:xfrm>
                <a:off x="5256005" y="3086917"/>
                <a:ext cx="484200" cy="157680"/>
              </p14:xfrm>
            </p:contentPart>
          </mc:Choice>
          <mc:Fallback xmlns="">
            <p:pic>
              <p:nvPicPr>
                <p:cNvPr id="22" name="Ink 21">
                  <a:extLst>
                    <a:ext uri="{FF2B5EF4-FFF2-40B4-BE49-F238E27FC236}">
                      <a16:creationId xmlns:a16="http://schemas.microsoft.com/office/drawing/2014/main" id="{3E84DEFE-4067-47D4-870E-AD5E1336A7AD}"/>
                    </a:ext>
                  </a:extLst>
                </p:cNvPr>
                <p:cNvPicPr/>
                <p:nvPr/>
              </p:nvPicPr>
              <p:blipFill>
                <a:blip r:embed="rId25"/>
                <a:stretch>
                  <a:fillRect/>
                </a:stretch>
              </p:blipFill>
              <p:spPr>
                <a:xfrm>
                  <a:off x="5238365" y="3069277"/>
                  <a:ext cx="519840" cy="193320"/>
                </a:xfrm>
                <a:prstGeom prst="rect">
                  <a:avLst/>
                </a:prstGeom>
              </p:spPr>
            </p:pic>
          </mc:Fallback>
        </mc:AlternateContent>
      </p:grpSp>
    </p:spTree>
    <p:extLst>
      <p:ext uri="{BB962C8B-B14F-4D97-AF65-F5344CB8AC3E}">
        <p14:creationId xmlns:p14="http://schemas.microsoft.com/office/powerpoint/2010/main" val="375019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35752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846" y="127397"/>
            <a:ext cx="9800649" cy="4662815"/>
          </a:xfrm>
          <a:prstGeom prst="rect">
            <a:avLst/>
          </a:prstGeom>
          <a:noFill/>
        </p:spPr>
        <p:txBody>
          <a:bodyPr wrap="square" rtlCol="0">
            <a:spAutoFit/>
          </a:bodyPr>
          <a:lstStyle/>
          <a:p>
            <a:r>
              <a:rPr lang="en-US" sz="2700" b="1">
                <a:solidFill>
                  <a:schemeClr val="bg1"/>
                </a:solidFill>
                <a:cs typeface="+mj-cs"/>
              </a:rPr>
              <a:t>Mark 6:56</a:t>
            </a:r>
          </a:p>
          <a:p>
            <a:r>
              <a:rPr lang="en-US" sz="2700">
                <a:solidFill>
                  <a:schemeClr val="bg1"/>
                </a:solidFill>
                <a:cs typeface="+mj-cs"/>
              </a:rPr>
              <a:t>6:56  And whithersoever he entered, into villages, or cities, or country, they laid the sick in the streets, and besought him that they might touch if it were but the border of his garment: and as many as touched him were made whole. (KJV)</a:t>
            </a:r>
          </a:p>
          <a:p>
            <a:endParaRPr lang="en-US" sz="2700" b="1">
              <a:solidFill>
                <a:schemeClr val="bg1"/>
              </a:solidFill>
              <a:cs typeface="+mj-cs"/>
            </a:endParaRPr>
          </a:p>
          <a:p>
            <a:r>
              <a:rPr lang="en-US" sz="2700" b="1">
                <a:solidFill>
                  <a:schemeClr val="bg1"/>
                </a:solidFill>
                <a:cs typeface="+mj-cs"/>
              </a:rPr>
              <a:t>Luke 8:43-44</a:t>
            </a:r>
          </a:p>
          <a:p>
            <a:r>
              <a:rPr lang="en-US" sz="2700">
                <a:solidFill>
                  <a:schemeClr val="bg1"/>
                </a:solidFill>
                <a:cs typeface="+mj-cs"/>
              </a:rPr>
              <a:t>8:43  And a woman having an issue of blood twelve years, which had spent all her living upon physicians, neither could be healed of any, 8:44  Came behind him, and touched the border of his garment: and immediately her issue of blood stanched.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2B4BBA1-AA1C-417F-84B9-BDA1572F306F}"/>
                  </a:ext>
                </a:extLst>
              </p14:cNvPr>
              <p14:cNvContentPartPr/>
              <p14:nvPr/>
            </p14:nvContentPartPr>
            <p14:xfrm>
              <a:off x="1417325" y="939877"/>
              <a:ext cx="7723080" cy="111600"/>
            </p14:xfrm>
          </p:contentPart>
        </mc:Choice>
        <mc:Fallback xmlns="">
          <p:pic>
            <p:nvPicPr>
              <p:cNvPr id="4" name="Ink 3">
                <a:extLst>
                  <a:ext uri="{FF2B5EF4-FFF2-40B4-BE49-F238E27FC236}">
                    <a16:creationId xmlns:a16="http://schemas.microsoft.com/office/drawing/2014/main" id="{F2B4BBA1-AA1C-417F-84B9-BDA1572F306F}"/>
                  </a:ext>
                </a:extLst>
              </p:cNvPr>
              <p:cNvPicPr/>
              <p:nvPr/>
            </p:nvPicPr>
            <p:blipFill>
              <a:blip r:embed="rId5"/>
              <a:stretch>
                <a:fillRect/>
              </a:stretch>
            </p:blipFill>
            <p:spPr>
              <a:xfrm>
                <a:off x="1399325" y="921877"/>
                <a:ext cx="7758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EBD0349-8DAE-4F15-A08C-81D40063C5BA}"/>
                  </a:ext>
                </a:extLst>
              </p14:cNvPr>
              <p14:cNvContentPartPr/>
              <p14:nvPr/>
            </p14:nvContentPartPr>
            <p14:xfrm>
              <a:off x="721085" y="1418677"/>
              <a:ext cx="848160" cy="41400"/>
            </p14:xfrm>
          </p:contentPart>
        </mc:Choice>
        <mc:Fallback xmlns="">
          <p:pic>
            <p:nvPicPr>
              <p:cNvPr id="5" name="Ink 4">
                <a:extLst>
                  <a:ext uri="{FF2B5EF4-FFF2-40B4-BE49-F238E27FC236}">
                    <a16:creationId xmlns:a16="http://schemas.microsoft.com/office/drawing/2014/main" id="{3EBD0349-8DAE-4F15-A08C-81D40063C5BA}"/>
                  </a:ext>
                </a:extLst>
              </p:cNvPr>
              <p:cNvPicPr/>
              <p:nvPr/>
            </p:nvPicPr>
            <p:blipFill>
              <a:blip r:embed="rId7"/>
              <a:stretch>
                <a:fillRect/>
              </a:stretch>
            </p:blipFill>
            <p:spPr>
              <a:xfrm>
                <a:off x="703445" y="1400677"/>
                <a:ext cx="883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A403954-A0B2-4AB6-BE84-EDCFB19A174B}"/>
                  </a:ext>
                </a:extLst>
              </p14:cNvPr>
              <p14:cNvContentPartPr/>
              <p14:nvPr/>
            </p14:nvContentPartPr>
            <p14:xfrm>
              <a:off x="2050925" y="1367917"/>
              <a:ext cx="8052480" cy="84960"/>
            </p14:xfrm>
          </p:contentPart>
        </mc:Choice>
        <mc:Fallback xmlns="">
          <p:pic>
            <p:nvPicPr>
              <p:cNvPr id="7" name="Ink 6">
                <a:extLst>
                  <a:ext uri="{FF2B5EF4-FFF2-40B4-BE49-F238E27FC236}">
                    <a16:creationId xmlns:a16="http://schemas.microsoft.com/office/drawing/2014/main" id="{8A403954-A0B2-4AB6-BE84-EDCFB19A174B}"/>
                  </a:ext>
                </a:extLst>
              </p:cNvPr>
              <p:cNvPicPr/>
              <p:nvPr/>
            </p:nvPicPr>
            <p:blipFill>
              <a:blip r:embed="rId9"/>
              <a:stretch>
                <a:fillRect/>
              </a:stretch>
            </p:blipFill>
            <p:spPr>
              <a:xfrm>
                <a:off x="2033285" y="1349917"/>
                <a:ext cx="8088120" cy="120600"/>
              </a:xfrm>
              <a:prstGeom prst="rect">
                <a:avLst/>
              </a:prstGeom>
            </p:spPr>
          </p:pic>
        </mc:Fallback>
      </mc:AlternateContent>
      <p:grpSp>
        <p:nvGrpSpPr>
          <p:cNvPr id="13" name="Group 12">
            <a:extLst>
              <a:ext uri="{FF2B5EF4-FFF2-40B4-BE49-F238E27FC236}">
                <a16:creationId xmlns:a16="http://schemas.microsoft.com/office/drawing/2014/main" id="{8ED39088-02D8-49A2-8498-FD1AD1B1AD06}"/>
              </a:ext>
            </a:extLst>
          </p:cNvPr>
          <p:cNvGrpSpPr/>
          <p:nvPr/>
        </p:nvGrpSpPr>
        <p:grpSpPr>
          <a:xfrm>
            <a:off x="719285" y="1788037"/>
            <a:ext cx="9160560" cy="143640"/>
            <a:chOff x="719285" y="1788037"/>
            <a:chExt cx="9160560" cy="14364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DE3A63A-E922-4723-BBBF-BE946314008A}"/>
                    </a:ext>
                  </a:extLst>
                </p14:cNvPr>
                <p14:cNvContentPartPr/>
                <p14:nvPr/>
              </p14:nvContentPartPr>
              <p14:xfrm>
                <a:off x="719285" y="1788037"/>
                <a:ext cx="6923520" cy="136800"/>
              </p14:xfrm>
            </p:contentPart>
          </mc:Choice>
          <mc:Fallback xmlns="">
            <p:pic>
              <p:nvPicPr>
                <p:cNvPr id="9" name="Ink 8">
                  <a:extLst>
                    <a:ext uri="{FF2B5EF4-FFF2-40B4-BE49-F238E27FC236}">
                      <a16:creationId xmlns:a16="http://schemas.microsoft.com/office/drawing/2014/main" id="{2DE3A63A-E922-4723-BBBF-BE946314008A}"/>
                    </a:ext>
                  </a:extLst>
                </p:cNvPr>
                <p:cNvPicPr/>
                <p:nvPr/>
              </p:nvPicPr>
              <p:blipFill>
                <a:blip r:embed="rId11"/>
                <a:stretch>
                  <a:fillRect/>
                </a:stretch>
              </p:blipFill>
              <p:spPr>
                <a:xfrm>
                  <a:off x="701285" y="1770037"/>
                  <a:ext cx="6959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23BC13C-A724-4AE2-B371-305B1AE4AE2D}"/>
                    </a:ext>
                  </a:extLst>
                </p14:cNvPr>
                <p14:cNvContentPartPr/>
                <p14:nvPr/>
              </p14:nvContentPartPr>
              <p14:xfrm>
                <a:off x="8109005" y="1897117"/>
                <a:ext cx="1770840" cy="34560"/>
              </p14:xfrm>
            </p:contentPart>
          </mc:Choice>
          <mc:Fallback xmlns="">
            <p:pic>
              <p:nvPicPr>
                <p:cNvPr id="11" name="Ink 10">
                  <a:extLst>
                    <a:ext uri="{FF2B5EF4-FFF2-40B4-BE49-F238E27FC236}">
                      <a16:creationId xmlns:a16="http://schemas.microsoft.com/office/drawing/2014/main" id="{D23BC13C-A724-4AE2-B371-305B1AE4AE2D}"/>
                    </a:ext>
                  </a:extLst>
                </p:cNvPr>
                <p:cNvPicPr/>
                <p:nvPr/>
              </p:nvPicPr>
              <p:blipFill>
                <a:blip r:embed="rId13"/>
                <a:stretch>
                  <a:fillRect/>
                </a:stretch>
              </p:blipFill>
              <p:spPr>
                <a:xfrm>
                  <a:off x="8091005" y="1879117"/>
                  <a:ext cx="180648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A8D26DF-2DCD-4646-9A6F-EC6DC2FC0E17}"/>
                  </a:ext>
                </a:extLst>
              </p14:cNvPr>
              <p14:cNvContentPartPr/>
              <p14:nvPr/>
            </p14:nvContentPartPr>
            <p14:xfrm>
              <a:off x="915485" y="2283037"/>
              <a:ext cx="3681360" cy="66960"/>
            </p14:xfrm>
          </p:contentPart>
        </mc:Choice>
        <mc:Fallback xmlns="">
          <p:pic>
            <p:nvPicPr>
              <p:cNvPr id="12" name="Ink 11">
                <a:extLst>
                  <a:ext uri="{FF2B5EF4-FFF2-40B4-BE49-F238E27FC236}">
                    <a16:creationId xmlns:a16="http://schemas.microsoft.com/office/drawing/2014/main" id="{EA8D26DF-2DCD-4646-9A6F-EC6DC2FC0E17}"/>
                  </a:ext>
                </a:extLst>
              </p:cNvPr>
              <p:cNvPicPr/>
              <p:nvPr/>
            </p:nvPicPr>
            <p:blipFill>
              <a:blip r:embed="rId15"/>
              <a:stretch>
                <a:fillRect/>
              </a:stretch>
            </p:blipFill>
            <p:spPr>
              <a:xfrm>
                <a:off x="897845" y="2265397"/>
                <a:ext cx="3717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AA695ED-2765-4183-AEF4-B7CE183E071B}"/>
                  </a:ext>
                </a:extLst>
              </p14:cNvPr>
              <p14:cNvContentPartPr/>
              <p14:nvPr/>
            </p14:nvContentPartPr>
            <p14:xfrm>
              <a:off x="1537565" y="4272397"/>
              <a:ext cx="8414280" cy="152280"/>
            </p14:xfrm>
          </p:contentPart>
        </mc:Choice>
        <mc:Fallback xmlns="">
          <p:pic>
            <p:nvPicPr>
              <p:cNvPr id="14" name="Ink 13">
                <a:extLst>
                  <a:ext uri="{FF2B5EF4-FFF2-40B4-BE49-F238E27FC236}">
                    <a16:creationId xmlns:a16="http://schemas.microsoft.com/office/drawing/2014/main" id="{DAA695ED-2765-4183-AEF4-B7CE183E071B}"/>
                  </a:ext>
                </a:extLst>
              </p:cNvPr>
              <p:cNvPicPr/>
              <p:nvPr/>
            </p:nvPicPr>
            <p:blipFill>
              <a:blip r:embed="rId17"/>
              <a:stretch>
                <a:fillRect/>
              </a:stretch>
            </p:blipFill>
            <p:spPr>
              <a:xfrm>
                <a:off x="1519565" y="4254757"/>
                <a:ext cx="8449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B94805D-1DCD-41A6-A521-02BC55F65E39}"/>
                  </a:ext>
                </a:extLst>
              </p14:cNvPr>
              <p14:cNvContentPartPr/>
              <p14:nvPr/>
            </p14:nvContentPartPr>
            <p14:xfrm>
              <a:off x="801005" y="4698997"/>
              <a:ext cx="5459760" cy="155520"/>
            </p14:xfrm>
          </p:contentPart>
        </mc:Choice>
        <mc:Fallback xmlns="">
          <p:pic>
            <p:nvPicPr>
              <p:cNvPr id="15" name="Ink 14">
                <a:extLst>
                  <a:ext uri="{FF2B5EF4-FFF2-40B4-BE49-F238E27FC236}">
                    <a16:creationId xmlns:a16="http://schemas.microsoft.com/office/drawing/2014/main" id="{5B94805D-1DCD-41A6-A521-02BC55F65E39}"/>
                  </a:ext>
                </a:extLst>
              </p:cNvPr>
              <p:cNvPicPr/>
              <p:nvPr/>
            </p:nvPicPr>
            <p:blipFill>
              <a:blip r:embed="rId19"/>
              <a:stretch>
                <a:fillRect/>
              </a:stretch>
            </p:blipFill>
            <p:spPr>
              <a:xfrm>
                <a:off x="783365" y="4680997"/>
                <a:ext cx="5495400" cy="191160"/>
              </a:xfrm>
              <a:prstGeom prst="rect">
                <a:avLst/>
              </a:prstGeom>
            </p:spPr>
          </p:pic>
        </mc:Fallback>
      </mc:AlternateContent>
    </p:spTree>
    <p:extLst>
      <p:ext uri="{BB962C8B-B14F-4D97-AF65-F5344CB8AC3E}">
        <p14:creationId xmlns:p14="http://schemas.microsoft.com/office/powerpoint/2010/main" val="314681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350417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846" y="127397"/>
            <a:ext cx="9800649" cy="2739211"/>
          </a:xfrm>
          <a:prstGeom prst="rect">
            <a:avLst/>
          </a:prstGeom>
          <a:noFill/>
        </p:spPr>
        <p:txBody>
          <a:bodyPr wrap="square" rtlCol="0">
            <a:spAutoFit/>
          </a:bodyPr>
          <a:lstStyle/>
          <a:p>
            <a:pPr algn="r"/>
            <a:r>
              <a:rPr lang="he-IL" sz="3200" b="1">
                <a:solidFill>
                  <a:srgbClr val="FFFF00"/>
                </a:solidFill>
                <a:cs typeface="+mj-cs"/>
              </a:rPr>
              <a:t>ספר דברים פרק כב</a:t>
            </a:r>
          </a:p>
          <a:p>
            <a:pPr algn="r"/>
            <a:r>
              <a:rPr lang="he-IL" sz="3200">
                <a:solidFill>
                  <a:srgbClr val="FFFF00"/>
                </a:solidFill>
                <a:cs typeface="+mj-cs"/>
              </a:rPr>
              <a:t>יב  גְּדִלִ֖ים תַּעֲשֶׂה־לָּ֑ךְ עַל־אַרְבַּ֛ע כַּנְפ֥וֹת כְּסוּתְךָ֖ אֲשֶׁ֥ר תְּכַסֶּה־בָּֽהּ׃</a:t>
            </a:r>
            <a:endParaRPr lang="he-IL" sz="2700">
              <a:solidFill>
                <a:srgbClr val="FFFF00"/>
              </a:solidFill>
              <a:cs typeface="+mj-cs"/>
            </a:endParaRPr>
          </a:p>
          <a:p>
            <a:endParaRPr lang="he-IL" sz="2700" b="1">
              <a:solidFill>
                <a:schemeClr val="bg1"/>
              </a:solidFill>
              <a:cs typeface="+mj-cs"/>
            </a:endParaRPr>
          </a:p>
          <a:p>
            <a:r>
              <a:rPr lang="en-US" sz="2700" b="1">
                <a:solidFill>
                  <a:schemeClr val="bg1"/>
                </a:solidFill>
                <a:cs typeface="+mj-cs"/>
              </a:rPr>
              <a:t>Devarim / Deuteronomy 22:12</a:t>
            </a:r>
          </a:p>
          <a:p>
            <a:r>
              <a:rPr lang="en-US" sz="2700">
                <a:solidFill>
                  <a:schemeClr val="bg1"/>
                </a:solidFill>
                <a:cs typeface="+mj-cs"/>
              </a:rPr>
              <a:t>22:12  Thou shalt make thee fringes upon the four quarters of thy vesture, wherewith thou coverest thyself.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B30BA93-2AB3-405F-9B22-D5C3A3EC453B}"/>
                  </a:ext>
                </a:extLst>
              </p14:cNvPr>
              <p14:cNvContentPartPr/>
              <p14:nvPr/>
            </p14:nvContentPartPr>
            <p14:xfrm>
              <a:off x="4124525" y="2407957"/>
              <a:ext cx="1430640" cy="71640"/>
            </p14:xfrm>
          </p:contentPart>
        </mc:Choice>
        <mc:Fallback xmlns="">
          <p:pic>
            <p:nvPicPr>
              <p:cNvPr id="4" name="Ink 3">
                <a:extLst>
                  <a:ext uri="{FF2B5EF4-FFF2-40B4-BE49-F238E27FC236}">
                    <a16:creationId xmlns:a16="http://schemas.microsoft.com/office/drawing/2014/main" id="{4B30BA93-2AB3-405F-9B22-D5C3A3EC453B}"/>
                  </a:ext>
                </a:extLst>
              </p:cNvPr>
              <p:cNvPicPr/>
              <p:nvPr/>
            </p:nvPicPr>
            <p:blipFill>
              <a:blip r:embed="rId5"/>
              <a:stretch>
                <a:fillRect/>
              </a:stretch>
            </p:blipFill>
            <p:spPr>
              <a:xfrm>
                <a:off x="4106525" y="2390317"/>
                <a:ext cx="1466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FA11F1D-1BCF-4921-A500-B024980726E0}"/>
                  </a:ext>
                </a:extLst>
              </p14:cNvPr>
              <p14:cNvContentPartPr/>
              <p14:nvPr/>
            </p14:nvContentPartPr>
            <p14:xfrm>
              <a:off x="5176085" y="657637"/>
              <a:ext cx="927000" cy="585000"/>
            </p14:xfrm>
          </p:contentPart>
        </mc:Choice>
        <mc:Fallback xmlns="">
          <p:pic>
            <p:nvPicPr>
              <p:cNvPr id="5" name="Ink 4">
                <a:extLst>
                  <a:ext uri="{FF2B5EF4-FFF2-40B4-BE49-F238E27FC236}">
                    <a16:creationId xmlns:a16="http://schemas.microsoft.com/office/drawing/2014/main" id="{DFA11F1D-1BCF-4921-A500-B024980726E0}"/>
                  </a:ext>
                </a:extLst>
              </p:cNvPr>
              <p:cNvPicPr/>
              <p:nvPr/>
            </p:nvPicPr>
            <p:blipFill>
              <a:blip r:embed="rId7"/>
              <a:stretch>
                <a:fillRect/>
              </a:stretch>
            </p:blipFill>
            <p:spPr>
              <a:xfrm>
                <a:off x="5158445" y="639997"/>
                <a:ext cx="962640" cy="620640"/>
              </a:xfrm>
              <a:prstGeom prst="rect">
                <a:avLst/>
              </a:prstGeom>
            </p:spPr>
          </p:pic>
        </mc:Fallback>
      </mc:AlternateContent>
    </p:spTree>
    <p:extLst>
      <p:ext uri="{BB962C8B-B14F-4D97-AF65-F5344CB8AC3E}">
        <p14:creationId xmlns:p14="http://schemas.microsoft.com/office/powerpoint/2010/main" val="358881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35752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846" y="127397"/>
            <a:ext cx="9800649" cy="4031873"/>
          </a:xfrm>
          <a:prstGeom prst="rect">
            <a:avLst/>
          </a:prstGeom>
          <a:noFill/>
        </p:spPr>
        <p:txBody>
          <a:bodyPr wrap="square" rtlCol="0">
            <a:spAutoFit/>
          </a:bodyPr>
          <a:lstStyle/>
          <a:p>
            <a:pPr algn="r"/>
            <a:r>
              <a:rPr lang="he-IL" sz="3200" b="1">
                <a:solidFill>
                  <a:srgbClr val="FFFF00"/>
                </a:solidFill>
                <a:cs typeface="+mj-cs"/>
              </a:rPr>
              <a:t>אִגֶּרֶת פֶּטְרוֹס הָרִאשׁוֹנָה פרק א</a:t>
            </a:r>
          </a:p>
          <a:p>
            <a:pPr algn="r"/>
            <a:r>
              <a:rPr lang="he-IL" sz="3200">
                <a:solidFill>
                  <a:srgbClr val="FFFF00"/>
                </a:solidFill>
                <a:cs typeface="+mj-cs"/>
              </a:rPr>
              <a:t>יג  לָכֵן חִגְרוּ מָתְנֵי שִׂכְלֵיכֶם, הֱיוּ עֵרָנִים וְקַוּוּ בְּכָל לְבַבְכֶם לַחֶסֶד הַבָּא עֲלֵיכֶם בְּהִתְגַּלּוֹת יֵשׁוּעַ הַמָּשִׁיחַ.</a:t>
            </a:r>
          </a:p>
          <a:p>
            <a:pPr algn="r"/>
            <a:endParaRPr lang="he-IL" sz="3200" b="1">
              <a:solidFill>
                <a:srgbClr val="FFFF00"/>
              </a:solidFill>
              <a:cs typeface="+mj-cs"/>
            </a:endParaRPr>
          </a:p>
          <a:p>
            <a:r>
              <a:rPr lang="he-IL" sz="3200" b="1">
                <a:solidFill>
                  <a:schemeClr val="bg1"/>
                </a:solidFill>
                <a:cs typeface="+mj-cs"/>
              </a:rPr>
              <a:t>1 </a:t>
            </a:r>
            <a:r>
              <a:rPr lang="en-US" sz="3200" b="1">
                <a:solidFill>
                  <a:schemeClr val="bg1"/>
                </a:solidFill>
                <a:cs typeface="+mj-cs"/>
              </a:rPr>
              <a:t> Peter 1:13</a:t>
            </a:r>
          </a:p>
          <a:p>
            <a:r>
              <a:rPr lang="en-US" sz="3200">
                <a:solidFill>
                  <a:schemeClr val="bg1"/>
                </a:solidFill>
                <a:cs typeface="+mj-cs"/>
              </a:rPr>
              <a:t>1:13 Wherefore gird up the loins of your mind, be sober, and hope to the end for the grace that is to be brought unto you at the revelation of Jesus Christ;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950FF6C6-CEAF-497D-92A9-0E38A2935909}"/>
              </a:ext>
            </a:extLst>
          </p:cNvPr>
          <p:cNvGrpSpPr/>
          <p:nvPr/>
        </p:nvGrpSpPr>
        <p:grpSpPr>
          <a:xfrm>
            <a:off x="1491845" y="3068197"/>
            <a:ext cx="8175240" cy="109440"/>
            <a:chOff x="1491845" y="3068197"/>
            <a:chExt cx="8175240" cy="1094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68E7D51-E4FC-454E-B864-790035D33E49}"/>
                    </a:ext>
                  </a:extLst>
                </p14:cNvPr>
                <p14:cNvContentPartPr/>
                <p14:nvPr/>
              </p14:nvContentPartPr>
              <p14:xfrm>
                <a:off x="1491845" y="3068197"/>
                <a:ext cx="6547320" cy="109440"/>
              </p14:xfrm>
            </p:contentPart>
          </mc:Choice>
          <mc:Fallback xmlns="">
            <p:pic>
              <p:nvPicPr>
                <p:cNvPr id="4" name="Ink 3">
                  <a:extLst>
                    <a:ext uri="{FF2B5EF4-FFF2-40B4-BE49-F238E27FC236}">
                      <a16:creationId xmlns:a16="http://schemas.microsoft.com/office/drawing/2014/main" id="{B68E7D51-E4FC-454E-B864-790035D33E49}"/>
                    </a:ext>
                  </a:extLst>
                </p:cNvPr>
                <p:cNvPicPr/>
                <p:nvPr/>
              </p:nvPicPr>
              <p:blipFill>
                <a:blip r:embed="rId5"/>
                <a:stretch>
                  <a:fillRect/>
                </a:stretch>
              </p:blipFill>
              <p:spPr>
                <a:xfrm>
                  <a:off x="1473845" y="3050197"/>
                  <a:ext cx="658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6D66656-837F-4BE5-85E1-4D0C2693C2E4}"/>
                    </a:ext>
                  </a:extLst>
                </p14:cNvPr>
                <p14:cNvContentPartPr/>
                <p14:nvPr/>
              </p14:nvContentPartPr>
              <p14:xfrm>
                <a:off x="8517245" y="3078277"/>
                <a:ext cx="1149840" cy="38880"/>
              </p14:xfrm>
            </p:contentPart>
          </mc:Choice>
          <mc:Fallback xmlns="">
            <p:pic>
              <p:nvPicPr>
                <p:cNvPr id="5" name="Ink 4">
                  <a:extLst>
                    <a:ext uri="{FF2B5EF4-FFF2-40B4-BE49-F238E27FC236}">
                      <a16:creationId xmlns:a16="http://schemas.microsoft.com/office/drawing/2014/main" id="{16D66656-837F-4BE5-85E1-4D0C2693C2E4}"/>
                    </a:ext>
                  </a:extLst>
                </p:cNvPr>
                <p:cNvPicPr/>
                <p:nvPr/>
              </p:nvPicPr>
              <p:blipFill>
                <a:blip r:embed="rId7"/>
                <a:stretch>
                  <a:fillRect/>
                </a:stretch>
              </p:blipFill>
              <p:spPr>
                <a:xfrm>
                  <a:off x="8499245" y="3060277"/>
                  <a:ext cx="118548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E3A39C3-36D1-4952-9F71-5BCF39232240}"/>
                  </a:ext>
                </a:extLst>
              </p14:cNvPr>
              <p14:cNvContentPartPr/>
              <p14:nvPr/>
            </p14:nvContentPartPr>
            <p14:xfrm>
              <a:off x="559805" y="3591277"/>
              <a:ext cx="8838720" cy="84240"/>
            </p14:xfrm>
          </p:contentPart>
        </mc:Choice>
        <mc:Fallback xmlns="">
          <p:pic>
            <p:nvPicPr>
              <p:cNvPr id="9" name="Ink 8">
                <a:extLst>
                  <a:ext uri="{FF2B5EF4-FFF2-40B4-BE49-F238E27FC236}">
                    <a16:creationId xmlns:a16="http://schemas.microsoft.com/office/drawing/2014/main" id="{DE3A39C3-36D1-4952-9F71-5BCF39232240}"/>
                  </a:ext>
                </a:extLst>
              </p:cNvPr>
              <p:cNvPicPr/>
              <p:nvPr/>
            </p:nvPicPr>
            <p:blipFill>
              <a:blip r:embed="rId9"/>
              <a:stretch>
                <a:fillRect/>
              </a:stretch>
            </p:blipFill>
            <p:spPr>
              <a:xfrm>
                <a:off x="541805" y="3573637"/>
                <a:ext cx="8874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546F603-A264-4853-A9F6-888F53F5F98F}"/>
                  </a:ext>
                </a:extLst>
              </p14:cNvPr>
              <p14:cNvContentPartPr/>
              <p14:nvPr/>
            </p14:nvContentPartPr>
            <p14:xfrm>
              <a:off x="633605" y="4149277"/>
              <a:ext cx="6398640" cy="102960"/>
            </p14:xfrm>
          </p:contentPart>
        </mc:Choice>
        <mc:Fallback xmlns="">
          <p:pic>
            <p:nvPicPr>
              <p:cNvPr id="11" name="Ink 10">
                <a:extLst>
                  <a:ext uri="{FF2B5EF4-FFF2-40B4-BE49-F238E27FC236}">
                    <a16:creationId xmlns:a16="http://schemas.microsoft.com/office/drawing/2014/main" id="{0546F603-A264-4853-A9F6-888F53F5F98F}"/>
                  </a:ext>
                </a:extLst>
              </p:cNvPr>
              <p:cNvPicPr/>
              <p:nvPr/>
            </p:nvPicPr>
            <p:blipFill>
              <a:blip r:embed="rId11"/>
              <a:stretch>
                <a:fillRect/>
              </a:stretch>
            </p:blipFill>
            <p:spPr>
              <a:xfrm>
                <a:off x="615605" y="4131277"/>
                <a:ext cx="6434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E577216-56BC-40F7-BC9A-21A6765D09CE}"/>
                  </a:ext>
                </a:extLst>
              </p14:cNvPr>
              <p14:cNvContentPartPr/>
              <p14:nvPr/>
            </p14:nvContentPartPr>
            <p14:xfrm>
              <a:off x="8519045" y="678157"/>
              <a:ext cx="719280" cy="569160"/>
            </p14:xfrm>
          </p:contentPart>
        </mc:Choice>
        <mc:Fallback xmlns="">
          <p:pic>
            <p:nvPicPr>
              <p:cNvPr id="12" name="Ink 11">
                <a:extLst>
                  <a:ext uri="{FF2B5EF4-FFF2-40B4-BE49-F238E27FC236}">
                    <a16:creationId xmlns:a16="http://schemas.microsoft.com/office/drawing/2014/main" id="{1E577216-56BC-40F7-BC9A-21A6765D09CE}"/>
                  </a:ext>
                </a:extLst>
              </p:cNvPr>
              <p:cNvPicPr/>
              <p:nvPr/>
            </p:nvPicPr>
            <p:blipFill>
              <a:blip r:embed="rId13"/>
              <a:stretch>
                <a:fillRect/>
              </a:stretch>
            </p:blipFill>
            <p:spPr>
              <a:xfrm>
                <a:off x="8501045" y="660517"/>
                <a:ext cx="754920" cy="604800"/>
              </a:xfrm>
              <a:prstGeom prst="rect">
                <a:avLst/>
              </a:prstGeom>
            </p:spPr>
          </p:pic>
        </mc:Fallback>
      </mc:AlternateContent>
    </p:spTree>
    <p:extLst>
      <p:ext uri="{BB962C8B-B14F-4D97-AF65-F5344CB8AC3E}">
        <p14:creationId xmlns:p14="http://schemas.microsoft.com/office/powerpoint/2010/main" val="33872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13E08410-AD9A-4A23-A3B4-FE66DB3EE0F2}"/>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B6B4AD-BD89-491F-927C-06733FB831C4}"/>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321974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370" y="127397"/>
            <a:ext cx="10451162" cy="6093976"/>
          </a:xfrm>
          <a:prstGeom prst="rect">
            <a:avLst/>
          </a:prstGeom>
          <a:noFill/>
        </p:spPr>
        <p:txBody>
          <a:bodyPr wrap="square" rtlCol="0">
            <a:spAutoFit/>
          </a:bodyPr>
          <a:lstStyle/>
          <a:p>
            <a:r>
              <a:rPr lang="en-US" sz="1950" b="1">
                <a:solidFill>
                  <a:schemeClr val="bg1"/>
                </a:solidFill>
                <a:cs typeface="+mj-cs"/>
              </a:rPr>
              <a:t>Targum Jonathan son of Uziel Isaiah 8:1-10</a:t>
            </a:r>
          </a:p>
          <a:p>
            <a:r>
              <a:rPr lang="en-US" sz="1950">
                <a:solidFill>
                  <a:schemeClr val="bg1"/>
                </a:solidFill>
                <a:cs typeface="+mj-cs"/>
              </a:rPr>
              <a:t>8:1 And the Lord said unto me, Take thee a great tablet, and write upon it a clear writing, Hasten to seize the prey, and to take away the spoil. 8:2 And call to witness before me as faithful witnesses, the curses, which I have threatened to bring by the prophecy of Uriah the priest, and, behold, they have come. And also the consolations, which I promised to bring by the prophecy of Zechariah the son of Jeberechiah, I am about to bring. 8:3 And I went to the prophetess; and she conceived, and bare a son. Then said the Lord unto me, Call his name Hasten to seize the prey, and to take away the spoil. 8:4 For before the child shall have knowledge to cry, My father, and my mother, the riches of Damascus and the spoil of Samaria shall be led into captivity before the king of Assyria. 8:5 And the WORD of the Lord spake again to me, saying, 8:6 Forasmuch as this people refuseth the kingdom of the house of David, which guides them in quietness, like the waters of Shiloah, which flow softly, and delight themselves in Rezin and Remaliah’s son; 8:7 Therefore, behold, the Lord is bringing, and is causing to ascend upon them, the army of the people, who are many, as the waters of a river, strong and mighty, the king of Assyria, and his army; and he shall come up over all his channels, and go over all his banks. 8:8 And he shall pass through the land of the house of Judah as an overflowing torrent, unto Jerusalem shall he come; and the people of his army shall fill the breadth of thy land, O Israel. 8:9 Associate yourselves, O ye people, yet ye shall be broken; and give ear all who are at the ends of the earth, strengthen yourselves, yet ye shall be broken, strengthen yourselves, yet ye shall be broken. 8:10 Take counsel together, yet it shall pass away; speak the word, and it shall not be established, because God is our help.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EA01E3E-3763-40FA-956F-26A4C996689A}"/>
                  </a:ext>
                </a:extLst>
              </p14:cNvPr>
              <p14:cNvContentPartPr/>
              <p14:nvPr/>
            </p14:nvContentPartPr>
            <p14:xfrm>
              <a:off x="9073085" y="798397"/>
              <a:ext cx="1091520" cy="73080"/>
            </p14:xfrm>
          </p:contentPart>
        </mc:Choice>
        <mc:Fallback xmlns="">
          <p:pic>
            <p:nvPicPr>
              <p:cNvPr id="4" name="Ink 3">
                <a:extLst>
                  <a:ext uri="{FF2B5EF4-FFF2-40B4-BE49-F238E27FC236}">
                    <a16:creationId xmlns:a16="http://schemas.microsoft.com/office/drawing/2014/main" id="{3EA01E3E-3763-40FA-956F-26A4C996689A}"/>
                  </a:ext>
                </a:extLst>
              </p:cNvPr>
              <p:cNvPicPr/>
              <p:nvPr/>
            </p:nvPicPr>
            <p:blipFill>
              <a:blip r:embed="rId5"/>
              <a:stretch>
                <a:fillRect/>
              </a:stretch>
            </p:blipFill>
            <p:spPr>
              <a:xfrm>
                <a:off x="9055085" y="780397"/>
                <a:ext cx="1127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D2F156E-7F6A-41E3-8B55-A8D760D60E8C}"/>
                  </a:ext>
                </a:extLst>
              </p14:cNvPr>
              <p14:cNvContentPartPr/>
              <p14:nvPr/>
            </p14:nvContentPartPr>
            <p14:xfrm>
              <a:off x="106925" y="1001797"/>
              <a:ext cx="4077360" cy="140040"/>
            </p14:xfrm>
          </p:contentPart>
        </mc:Choice>
        <mc:Fallback xmlns="">
          <p:pic>
            <p:nvPicPr>
              <p:cNvPr id="5" name="Ink 4">
                <a:extLst>
                  <a:ext uri="{FF2B5EF4-FFF2-40B4-BE49-F238E27FC236}">
                    <a16:creationId xmlns:a16="http://schemas.microsoft.com/office/drawing/2014/main" id="{7D2F156E-7F6A-41E3-8B55-A8D760D60E8C}"/>
                  </a:ext>
                </a:extLst>
              </p:cNvPr>
              <p:cNvPicPr/>
              <p:nvPr/>
            </p:nvPicPr>
            <p:blipFill>
              <a:blip r:embed="rId7"/>
              <a:stretch>
                <a:fillRect/>
              </a:stretch>
            </p:blipFill>
            <p:spPr>
              <a:xfrm>
                <a:off x="89285" y="984157"/>
                <a:ext cx="4113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66EBBCB-F82B-49E8-B104-076006E75FED}"/>
                  </a:ext>
                </a:extLst>
              </p14:cNvPr>
              <p14:cNvContentPartPr/>
              <p14:nvPr/>
            </p14:nvContentPartPr>
            <p14:xfrm>
              <a:off x="6318725" y="1304917"/>
              <a:ext cx="1356480" cy="110520"/>
            </p14:xfrm>
          </p:contentPart>
        </mc:Choice>
        <mc:Fallback xmlns="">
          <p:pic>
            <p:nvPicPr>
              <p:cNvPr id="7" name="Ink 6">
                <a:extLst>
                  <a:ext uri="{FF2B5EF4-FFF2-40B4-BE49-F238E27FC236}">
                    <a16:creationId xmlns:a16="http://schemas.microsoft.com/office/drawing/2014/main" id="{466EBBCB-F82B-49E8-B104-076006E75FED}"/>
                  </a:ext>
                </a:extLst>
              </p:cNvPr>
              <p:cNvPicPr/>
              <p:nvPr/>
            </p:nvPicPr>
            <p:blipFill>
              <a:blip r:embed="rId9"/>
              <a:stretch>
                <a:fillRect/>
              </a:stretch>
            </p:blipFill>
            <p:spPr>
              <a:xfrm>
                <a:off x="6301085" y="1287277"/>
                <a:ext cx="139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57088E3-8786-4E59-8BBB-CAF292EAA685}"/>
                  </a:ext>
                </a:extLst>
              </p14:cNvPr>
              <p14:cNvContentPartPr/>
              <p14:nvPr/>
            </p14:nvContentPartPr>
            <p14:xfrm>
              <a:off x="8064365" y="1642597"/>
              <a:ext cx="1878120" cy="41040"/>
            </p14:xfrm>
          </p:contentPart>
        </mc:Choice>
        <mc:Fallback xmlns="">
          <p:pic>
            <p:nvPicPr>
              <p:cNvPr id="9" name="Ink 8">
                <a:extLst>
                  <a:ext uri="{FF2B5EF4-FFF2-40B4-BE49-F238E27FC236}">
                    <a16:creationId xmlns:a16="http://schemas.microsoft.com/office/drawing/2014/main" id="{857088E3-8786-4E59-8BBB-CAF292EAA685}"/>
                  </a:ext>
                </a:extLst>
              </p:cNvPr>
              <p:cNvPicPr/>
              <p:nvPr/>
            </p:nvPicPr>
            <p:blipFill>
              <a:blip r:embed="rId11"/>
              <a:stretch>
                <a:fillRect/>
              </a:stretch>
            </p:blipFill>
            <p:spPr>
              <a:xfrm>
                <a:off x="8046725" y="1624957"/>
                <a:ext cx="1913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5976970-E8D6-4134-9786-C1FD34E4152C}"/>
                  </a:ext>
                </a:extLst>
              </p14:cNvPr>
              <p14:cNvContentPartPr/>
              <p14:nvPr/>
            </p14:nvContentPartPr>
            <p14:xfrm>
              <a:off x="153365" y="1940317"/>
              <a:ext cx="1326240" cy="67680"/>
            </p14:xfrm>
          </p:contentPart>
        </mc:Choice>
        <mc:Fallback xmlns="">
          <p:pic>
            <p:nvPicPr>
              <p:cNvPr id="11" name="Ink 10">
                <a:extLst>
                  <a:ext uri="{FF2B5EF4-FFF2-40B4-BE49-F238E27FC236}">
                    <a16:creationId xmlns:a16="http://schemas.microsoft.com/office/drawing/2014/main" id="{C5976970-E8D6-4134-9786-C1FD34E4152C}"/>
                  </a:ext>
                </a:extLst>
              </p:cNvPr>
              <p:cNvPicPr/>
              <p:nvPr/>
            </p:nvPicPr>
            <p:blipFill>
              <a:blip r:embed="rId13"/>
              <a:stretch>
                <a:fillRect/>
              </a:stretch>
            </p:blipFill>
            <p:spPr>
              <a:xfrm>
                <a:off x="135725" y="1922677"/>
                <a:ext cx="1361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3D71321-3868-4C14-ACF7-5CBE5DA4AE8E}"/>
                  </a:ext>
                </a:extLst>
              </p14:cNvPr>
              <p14:cNvContentPartPr/>
              <p14:nvPr/>
            </p14:nvContentPartPr>
            <p14:xfrm>
              <a:off x="4872605" y="2216077"/>
              <a:ext cx="5205240" cy="67680"/>
            </p14:xfrm>
          </p:contentPart>
        </mc:Choice>
        <mc:Fallback xmlns="">
          <p:pic>
            <p:nvPicPr>
              <p:cNvPr id="12" name="Ink 11">
                <a:extLst>
                  <a:ext uri="{FF2B5EF4-FFF2-40B4-BE49-F238E27FC236}">
                    <a16:creationId xmlns:a16="http://schemas.microsoft.com/office/drawing/2014/main" id="{73D71321-3868-4C14-ACF7-5CBE5DA4AE8E}"/>
                  </a:ext>
                </a:extLst>
              </p:cNvPr>
              <p:cNvPicPr/>
              <p:nvPr/>
            </p:nvPicPr>
            <p:blipFill>
              <a:blip r:embed="rId15"/>
              <a:stretch>
                <a:fillRect/>
              </a:stretch>
            </p:blipFill>
            <p:spPr>
              <a:xfrm>
                <a:off x="4854605" y="2198437"/>
                <a:ext cx="5240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2F2739F-3248-473D-A3E7-EF7CFDAE62DB}"/>
                  </a:ext>
                </a:extLst>
              </p14:cNvPr>
              <p14:cNvContentPartPr/>
              <p14:nvPr/>
            </p14:nvContentPartPr>
            <p14:xfrm>
              <a:off x="226445" y="6077797"/>
              <a:ext cx="3061800" cy="143280"/>
            </p14:xfrm>
          </p:contentPart>
        </mc:Choice>
        <mc:Fallback xmlns="">
          <p:pic>
            <p:nvPicPr>
              <p:cNvPr id="13" name="Ink 12">
                <a:extLst>
                  <a:ext uri="{FF2B5EF4-FFF2-40B4-BE49-F238E27FC236}">
                    <a16:creationId xmlns:a16="http://schemas.microsoft.com/office/drawing/2014/main" id="{F2F2739F-3248-473D-A3E7-EF7CFDAE62DB}"/>
                  </a:ext>
                </a:extLst>
              </p:cNvPr>
              <p:cNvPicPr/>
              <p:nvPr/>
            </p:nvPicPr>
            <p:blipFill>
              <a:blip r:embed="rId17"/>
              <a:stretch>
                <a:fillRect/>
              </a:stretch>
            </p:blipFill>
            <p:spPr>
              <a:xfrm>
                <a:off x="208805" y="6059797"/>
                <a:ext cx="3097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62455AE-95B7-44DE-BDC7-8B023B6EA212}"/>
                  </a:ext>
                </a:extLst>
              </p14:cNvPr>
              <p14:cNvContentPartPr/>
              <p14:nvPr/>
            </p14:nvContentPartPr>
            <p14:xfrm>
              <a:off x="9100445" y="699397"/>
              <a:ext cx="1228680" cy="135360"/>
            </p14:xfrm>
          </p:contentPart>
        </mc:Choice>
        <mc:Fallback xmlns="">
          <p:pic>
            <p:nvPicPr>
              <p:cNvPr id="14" name="Ink 13">
                <a:extLst>
                  <a:ext uri="{FF2B5EF4-FFF2-40B4-BE49-F238E27FC236}">
                    <a16:creationId xmlns:a16="http://schemas.microsoft.com/office/drawing/2014/main" id="{D62455AE-95B7-44DE-BDC7-8B023B6EA212}"/>
                  </a:ext>
                </a:extLst>
              </p:cNvPr>
              <p:cNvPicPr/>
              <p:nvPr/>
            </p:nvPicPr>
            <p:blipFill>
              <a:blip r:embed="rId19"/>
              <a:stretch>
                <a:fillRect/>
              </a:stretch>
            </p:blipFill>
            <p:spPr>
              <a:xfrm>
                <a:off x="9082805" y="681757"/>
                <a:ext cx="1264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D75E1E6-A41B-469D-9648-1E27F8ED6736}"/>
                  </a:ext>
                </a:extLst>
              </p14:cNvPr>
              <p14:cNvContentPartPr/>
              <p14:nvPr/>
            </p14:nvContentPartPr>
            <p14:xfrm>
              <a:off x="33125" y="1045357"/>
              <a:ext cx="3965760" cy="143640"/>
            </p14:xfrm>
          </p:contentPart>
        </mc:Choice>
        <mc:Fallback xmlns="">
          <p:pic>
            <p:nvPicPr>
              <p:cNvPr id="15" name="Ink 14">
                <a:extLst>
                  <a:ext uri="{FF2B5EF4-FFF2-40B4-BE49-F238E27FC236}">
                    <a16:creationId xmlns:a16="http://schemas.microsoft.com/office/drawing/2014/main" id="{6D75E1E6-A41B-469D-9648-1E27F8ED6736}"/>
                  </a:ext>
                </a:extLst>
              </p:cNvPr>
              <p:cNvPicPr/>
              <p:nvPr/>
            </p:nvPicPr>
            <p:blipFill>
              <a:blip r:embed="rId21"/>
              <a:stretch>
                <a:fillRect/>
              </a:stretch>
            </p:blipFill>
            <p:spPr>
              <a:xfrm>
                <a:off x="15485" y="1027357"/>
                <a:ext cx="4001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3C82C80-7D47-496F-9AFE-B932BEC7DC0C}"/>
                  </a:ext>
                </a:extLst>
              </p14:cNvPr>
              <p14:cNvContentPartPr/>
              <p14:nvPr/>
            </p14:nvContentPartPr>
            <p14:xfrm>
              <a:off x="3551405" y="2240557"/>
              <a:ext cx="6350040" cy="83520"/>
            </p14:xfrm>
          </p:contentPart>
        </mc:Choice>
        <mc:Fallback xmlns="">
          <p:pic>
            <p:nvPicPr>
              <p:cNvPr id="16" name="Ink 15">
                <a:extLst>
                  <a:ext uri="{FF2B5EF4-FFF2-40B4-BE49-F238E27FC236}">
                    <a16:creationId xmlns:a16="http://schemas.microsoft.com/office/drawing/2014/main" id="{63C82C80-7D47-496F-9AFE-B932BEC7DC0C}"/>
                  </a:ext>
                </a:extLst>
              </p:cNvPr>
              <p:cNvPicPr/>
              <p:nvPr/>
            </p:nvPicPr>
            <p:blipFill>
              <a:blip r:embed="rId23"/>
              <a:stretch>
                <a:fillRect/>
              </a:stretch>
            </p:blipFill>
            <p:spPr>
              <a:xfrm>
                <a:off x="3533405" y="2222557"/>
                <a:ext cx="6385680" cy="119160"/>
              </a:xfrm>
              <a:prstGeom prst="rect">
                <a:avLst/>
              </a:prstGeom>
            </p:spPr>
          </p:pic>
        </mc:Fallback>
      </mc:AlternateContent>
    </p:spTree>
    <p:extLst>
      <p:ext uri="{BB962C8B-B14F-4D97-AF65-F5344CB8AC3E}">
        <p14:creationId xmlns:p14="http://schemas.microsoft.com/office/powerpoint/2010/main" val="236245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6210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67854" y="291401"/>
            <a:ext cx="9472633" cy="4031873"/>
          </a:xfrm>
          <a:prstGeom prst="rect">
            <a:avLst/>
          </a:prstGeom>
          <a:noFill/>
        </p:spPr>
        <p:txBody>
          <a:bodyPr wrap="square" rtlCol="0">
            <a:spAutoFit/>
          </a:bodyPr>
          <a:lstStyle/>
          <a:p>
            <a:r>
              <a:rPr lang="en-US" sz="3200" b="1">
                <a:solidFill>
                  <a:schemeClr val="bg1"/>
                </a:solidFill>
                <a:cs typeface="+mj-cs"/>
              </a:rPr>
              <a:t>Rashi on Isaiah 8.1 Part 3</a:t>
            </a:r>
          </a:p>
          <a:p>
            <a:pPr algn="r"/>
            <a:r>
              <a:rPr lang="he-IL" sz="3200">
                <a:solidFill>
                  <a:srgbClr val="FFFF00"/>
                </a:solidFill>
                <a:cs typeface="+mj-cs"/>
              </a:rPr>
              <a:t>למהר שלל. לבא סנחריב ולשלול את כל הון עשרת השבטים ולהחיש לבוז נבוכדנצ' אחריו את צדקיהו ודורו:</a:t>
            </a:r>
          </a:p>
          <a:p>
            <a:r>
              <a:rPr lang="en-US" sz="3200">
                <a:solidFill>
                  <a:schemeClr val="bg1"/>
                </a:solidFill>
                <a:cs typeface="+mj-cs"/>
              </a:rPr>
              <a:t>to hasten loot, speed the spoils For Sennacherib to come and to loot all the possessions of the ten tribes and to speed Nebuchadnezzar to pillage Zedekiah and his generation.</a:t>
            </a:r>
          </a:p>
          <a:p>
            <a:endParaRPr lang="en-US" sz="3200" b="1">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150FA50-2C7B-4A72-B9B6-8C8E205E8D2B}"/>
                  </a:ext>
                </a:extLst>
              </p14:cNvPr>
              <p14:cNvContentPartPr/>
              <p14:nvPr/>
            </p14:nvContentPartPr>
            <p14:xfrm>
              <a:off x="2375285" y="2739877"/>
              <a:ext cx="7206840" cy="87840"/>
            </p14:xfrm>
          </p:contentPart>
        </mc:Choice>
        <mc:Fallback xmlns="">
          <p:pic>
            <p:nvPicPr>
              <p:cNvPr id="4" name="Ink 3">
                <a:extLst>
                  <a:ext uri="{FF2B5EF4-FFF2-40B4-BE49-F238E27FC236}">
                    <a16:creationId xmlns:a16="http://schemas.microsoft.com/office/drawing/2014/main" id="{B150FA50-2C7B-4A72-B9B6-8C8E205E8D2B}"/>
                  </a:ext>
                </a:extLst>
              </p:cNvPr>
              <p:cNvPicPr/>
              <p:nvPr/>
            </p:nvPicPr>
            <p:blipFill>
              <a:blip r:embed="rId5"/>
              <a:stretch>
                <a:fillRect/>
              </a:stretch>
            </p:blipFill>
            <p:spPr>
              <a:xfrm>
                <a:off x="2357645" y="2722237"/>
                <a:ext cx="7242480" cy="123480"/>
              </a:xfrm>
              <a:prstGeom prst="rect">
                <a:avLst/>
              </a:prstGeom>
            </p:spPr>
          </p:pic>
        </mc:Fallback>
      </mc:AlternateContent>
      <p:grpSp>
        <p:nvGrpSpPr>
          <p:cNvPr id="9" name="Group 8">
            <a:extLst>
              <a:ext uri="{FF2B5EF4-FFF2-40B4-BE49-F238E27FC236}">
                <a16:creationId xmlns:a16="http://schemas.microsoft.com/office/drawing/2014/main" id="{2268DE45-388F-4997-8276-71F347ECDB3F}"/>
              </a:ext>
            </a:extLst>
          </p:cNvPr>
          <p:cNvGrpSpPr/>
          <p:nvPr/>
        </p:nvGrpSpPr>
        <p:grpSpPr>
          <a:xfrm>
            <a:off x="3042005" y="3287437"/>
            <a:ext cx="6307200" cy="119520"/>
            <a:chOff x="3042005" y="3287437"/>
            <a:chExt cx="6307200" cy="11952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4E9126A-2663-4D9C-80B5-55987F1F04A8}"/>
                    </a:ext>
                  </a:extLst>
                </p14:cNvPr>
                <p14:cNvContentPartPr/>
                <p14:nvPr/>
              </p14:nvContentPartPr>
              <p14:xfrm>
                <a:off x="3042005" y="3318397"/>
                <a:ext cx="2313000" cy="88560"/>
              </p14:xfrm>
            </p:contentPart>
          </mc:Choice>
          <mc:Fallback xmlns="">
            <p:pic>
              <p:nvPicPr>
                <p:cNvPr id="5" name="Ink 4">
                  <a:extLst>
                    <a:ext uri="{FF2B5EF4-FFF2-40B4-BE49-F238E27FC236}">
                      <a16:creationId xmlns:a16="http://schemas.microsoft.com/office/drawing/2014/main" id="{84E9126A-2663-4D9C-80B5-55987F1F04A8}"/>
                    </a:ext>
                  </a:extLst>
                </p:cNvPr>
                <p:cNvPicPr/>
                <p:nvPr/>
              </p:nvPicPr>
              <p:blipFill>
                <a:blip r:embed="rId7"/>
                <a:stretch>
                  <a:fillRect/>
                </a:stretch>
              </p:blipFill>
              <p:spPr>
                <a:xfrm>
                  <a:off x="3024005" y="3300757"/>
                  <a:ext cx="2348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50D920C-05C2-42C2-B537-275BC594A851}"/>
                    </a:ext>
                  </a:extLst>
                </p14:cNvPr>
                <p14:cNvContentPartPr/>
                <p14:nvPr/>
              </p14:nvContentPartPr>
              <p14:xfrm>
                <a:off x="6410165" y="3287437"/>
                <a:ext cx="2939040" cy="84600"/>
              </p14:xfrm>
            </p:contentPart>
          </mc:Choice>
          <mc:Fallback xmlns="">
            <p:pic>
              <p:nvPicPr>
                <p:cNvPr id="7" name="Ink 6">
                  <a:extLst>
                    <a:ext uri="{FF2B5EF4-FFF2-40B4-BE49-F238E27FC236}">
                      <a16:creationId xmlns:a16="http://schemas.microsoft.com/office/drawing/2014/main" id="{F50D920C-05C2-42C2-B537-275BC594A851}"/>
                    </a:ext>
                  </a:extLst>
                </p:cNvPr>
                <p:cNvPicPr/>
                <p:nvPr/>
              </p:nvPicPr>
              <p:blipFill>
                <a:blip r:embed="rId9"/>
                <a:stretch>
                  <a:fillRect/>
                </a:stretch>
              </p:blipFill>
              <p:spPr>
                <a:xfrm>
                  <a:off x="6392525" y="3269797"/>
                  <a:ext cx="297468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F6C3BDC-121E-4235-99AB-A10663352290}"/>
                  </a:ext>
                </a:extLst>
              </p14:cNvPr>
              <p14:cNvContentPartPr/>
              <p14:nvPr/>
            </p14:nvContentPartPr>
            <p14:xfrm>
              <a:off x="1203125" y="3819877"/>
              <a:ext cx="1617120" cy="70200"/>
            </p14:xfrm>
          </p:contentPart>
        </mc:Choice>
        <mc:Fallback xmlns="">
          <p:pic>
            <p:nvPicPr>
              <p:cNvPr id="11" name="Ink 10">
                <a:extLst>
                  <a:ext uri="{FF2B5EF4-FFF2-40B4-BE49-F238E27FC236}">
                    <a16:creationId xmlns:a16="http://schemas.microsoft.com/office/drawing/2014/main" id="{7F6C3BDC-121E-4235-99AB-A10663352290}"/>
                  </a:ext>
                </a:extLst>
              </p:cNvPr>
              <p:cNvPicPr/>
              <p:nvPr/>
            </p:nvPicPr>
            <p:blipFill>
              <a:blip r:embed="rId11"/>
              <a:stretch>
                <a:fillRect/>
              </a:stretch>
            </p:blipFill>
            <p:spPr>
              <a:xfrm>
                <a:off x="1185485" y="3802237"/>
                <a:ext cx="1652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3AD2400-32B6-4DAF-826B-48A5D51573FE}"/>
                  </a:ext>
                </a:extLst>
              </p14:cNvPr>
              <p14:cNvContentPartPr/>
              <p14:nvPr/>
            </p14:nvContentPartPr>
            <p14:xfrm>
              <a:off x="6563885" y="1739077"/>
              <a:ext cx="2208600" cy="562680"/>
            </p14:xfrm>
          </p:contentPart>
        </mc:Choice>
        <mc:Fallback xmlns="">
          <p:pic>
            <p:nvPicPr>
              <p:cNvPr id="12" name="Ink 11">
                <a:extLst>
                  <a:ext uri="{FF2B5EF4-FFF2-40B4-BE49-F238E27FC236}">
                    <a16:creationId xmlns:a16="http://schemas.microsoft.com/office/drawing/2014/main" id="{13AD2400-32B6-4DAF-826B-48A5D51573FE}"/>
                  </a:ext>
                </a:extLst>
              </p:cNvPr>
              <p:cNvPicPr/>
              <p:nvPr/>
            </p:nvPicPr>
            <p:blipFill>
              <a:blip r:embed="rId13"/>
              <a:stretch>
                <a:fillRect/>
              </a:stretch>
            </p:blipFill>
            <p:spPr>
              <a:xfrm>
                <a:off x="6545885" y="1721077"/>
                <a:ext cx="224424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5789524D-82E2-4B03-A7E9-50F5C6C9A13D}"/>
                  </a:ext>
                </a:extLst>
              </p14:cNvPr>
              <p14:cNvContentPartPr/>
              <p14:nvPr/>
            </p14:nvContentPartPr>
            <p14:xfrm>
              <a:off x="7345085" y="2767237"/>
              <a:ext cx="1802880" cy="614160"/>
            </p14:xfrm>
          </p:contentPart>
        </mc:Choice>
        <mc:Fallback xmlns="">
          <p:pic>
            <p:nvPicPr>
              <p:cNvPr id="13" name="Ink 12">
                <a:extLst>
                  <a:ext uri="{FF2B5EF4-FFF2-40B4-BE49-F238E27FC236}">
                    <a16:creationId xmlns:a16="http://schemas.microsoft.com/office/drawing/2014/main" id="{5789524D-82E2-4B03-A7E9-50F5C6C9A13D}"/>
                  </a:ext>
                </a:extLst>
              </p:cNvPr>
              <p:cNvPicPr/>
              <p:nvPr/>
            </p:nvPicPr>
            <p:blipFill>
              <a:blip r:embed="rId15"/>
              <a:stretch>
                <a:fillRect/>
              </a:stretch>
            </p:blipFill>
            <p:spPr>
              <a:xfrm>
                <a:off x="7327085" y="2749597"/>
                <a:ext cx="1838520" cy="649800"/>
              </a:xfrm>
              <a:prstGeom prst="rect">
                <a:avLst/>
              </a:prstGeom>
            </p:spPr>
          </p:pic>
        </mc:Fallback>
      </mc:AlternateContent>
    </p:spTree>
    <p:extLst>
      <p:ext uri="{BB962C8B-B14F-4D97-AF65-F5344CB8AC3E}">
        <p14:creationId xmlns:p14="http://schemas.microsoft.com/office/powerpoint/2010/main" val="61126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370" y="127397"/>
            <a:ext cx="10451162" cy="5940088"/>
          </a:xfrm>
          <a:prstGeom prst="rect">
            <a:avLst/>
          </a:prstGeom>
          <a:noFill/>
        </p:spPr>
        <p:txBody>
          <a:bodyPr wrap="square" rtlCol="0">
            <a:spAutoFit/>
          </a:bodyPr>
          <a:lstStyle/>
          <a:p>
            <a:pPr algn="r"/>
            <a:r>
              <a:rPr lang="he-IL" sz="2800" b="1">
                <a:solidFill>
                  <a:srgbClr val="FFFF00"/>
                </a:solidFill>
                <a:cs typeface="+mj-cs"/>
              </a:rPr>
              <a:t>ספר ירמיה פרק כו</a:t>
            </a:r>
          </a:p>
          <a:p>
            <a:pPr algn="r"/>
            <a:r>
              <a:rPr lang="he-IL" sz="2800">
                <a:solidFill>
                  <a:srgbClr val="FFFF00"/>
                </a:solidFill>
                <a:cs typeface="+mj-cs"/>
              </a:rPr>
              <a:t>﻿כ   וְגַם-אִישׁ הָיָה מִתְנַבֵּא בְּשֵׁם יְהֹוָה אוּרִיָּהוּ בֶּן-שְׁמַעְיָהוּ מִקִּרְיַת הַיְּעָרִים וַיִּנָּבֵא עַל-הָעִיר הַזֹּאת וְעַל-הָאָרֶץ הַזֹּאת כְּכֹל דִּבְרֵי יִרְמְיָהוּ: כא   וַיִּשְׁמַע הַמֶּלֶךְ-יְהוֹיָקִים וְכָל-גִּבּוֹרָיו וְכָל-הַשָּׂרִים אֶת-דְּבָרָיו וַיְבַקֵּשׁ הַמֶּלֶךְ הֲמִיתוֹ וַיִּשְׁמַע אוּרִיָּהוּ וַיִּרָא וַיִּבְרַח וַיָּבֹא מִצְרָיִם: כב   וַיִּשְׁלַח הַמֶּלֶךְ יְהוֹיָקִים אֲנָשִׁים מִצְרָיִם אֶת-אֶלְנָתָן בֶּן-עַכְבּוֹר וַאֲנָשִׁים אִתּוֹ אֶל-מִצְרָיִם: כג   וַיּוֹצִיאוּ אֶת-אוּרִיָּהוּ מִמִּצְרַיִם וַיְבִאֻהוּ אֶל-הַמֶּלֶךְ יְהוֹיָקִים וַיַּכֵּהוּ בֶּחָרֶב וַיַּשְׁלֵךְ אֶת-נִבְלָתוֹ אֶל-קִבְרֵי בְּנֵי הָעָם:</a:t>
            </a:r>
          </a:p>
          <a:p>
            <a:r>
              <a:rPr lang="en-US" sz="2400" b="1">
                <a:solidFill>
                  <a:schemeClr val="bg1"/>
                </a:solidFill>
                <a:cs typeface="+mj-cs"/>
              </a:rPr>
              <a:t>Jeremiah 26:20-23</a:t>
            </a:r>
          </a:p>
          <a:p>
            <a:r>
              <a:rPr lang="en-US" sz="2000">
                <a:solidFill>
                  <a:schemeClr val="bg1"/>
                </a:solidFill>
                <a:cs typeface="+mj-cs"/>
              </a:rPr>
              <a:t>26:20 Indeed, there was also a man who prophesied in the name of the Lord, Uriah the son of Shemaiah from Kiriath-jearim; and he prophesied against this city and against this land words similar to all those of Jeremiah. 26:21 When King Jehoiakim and all his mighty men and all the officials heard his words, then the king sought to put him to death; but Uriah heard it, and he was afraid and fled and went to Egypt. 26:22 Then King Jehoiakim sent men to Egypt: Elnathan the son of Achbor and certain men with him went into Egypt. 26:23 And they brought Uriah from Egypt and led him to King Jehoiakim, who slew him with a sword and cast his dead body into the burial place of the common people. (NASB)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4BA289A-2509-4473-BDAE-FB82EC6BA490}"/>
                  </a:ext>
                </a:extLst>
              </p14:cNvPr>
              <p14:cNvContentPartPr/>
              <p14:nvPr/>
            </p14:nvContentPartPr>
            <p14:xfrm>
              <a:off x="8238605" y="3840397"/>
              <a:ext cx="1458360" cy="48600"/>
            </p14:xfrm>
          </p:contentPart>
        </mc:Choice>
        <mc:Fallback xmlns="">
          <p:pic>
            <p:nvPicPr>
              <p:cNvPr id="4" name="Ink 3">
                <a:extLst>
                  <a:ext uri="{FF2B5EF4-FFF2-40B4-BE49-F238E27FC236}">
                    <a16:creationId xmlns:a16="http://schemas.microsoft.com/office/drawing/2014/main" id="{F4BA289A-2509-4473-BDAE-FB82EC6BA490}"/>
                  </a:ext>
                </a:extLst>
              </p:cNvPr>
              <p:cNvPicPr/>
              <p:nvPr/>
            </p:nvPicPr>
            <p:blipFill>
              <a:blip r:embed="rId5"/>
              <a:stretch>
                <a:fillRect/>
              </a:stretch>
            </p:blipFill>
            <p:spPr>
              <a:xfrm>
                <a:off x="8220965" y="3822397"/>
                <a:ext cx="1494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609B07C-EAE0-4134-96B3-E94FE1D9D161}"/>
                  </a:ext>
                </a:extLst>
              </p14:cNvPr>
              <p14:cNvContentPartPr/>
              <p14:nvPr/>
            </p14:nvContentPartPr>
            <p14:xfrm>
              <a:off x="151565" y="4114357"/>
              <a:ext cx="3141360" cy="78480"/>
            </p14:xfrm>
          </p:contentPart>
        </mc:Choice>
        <mc:Fallback xmlns="">
          <p:pic>
            <p:nvPicPr>
              <p:cNvPr id="5" name="Ink 4">
                <a:extLst>
                  <a:ext uri="{FF2B5EF4-FFF2-40B4-BE49-F238E27FC236}">
                    <a16:creationId xmlns:a16="http://schemas.microsoft.com/office/drawing/2014/main" id="{5609B07C-EAE0-4134-96B3-E94FE1D9D161}"/>
                  </a:ext>
                </a:extLst>
              </p:cNvPr>
              <p:cNvPicPr/>
              <p:nvPr/>
            </p:nvPicPr>
            <p:blipFill>
              <a:blip r:embed="rId7"/>
              <a:stretch>
                <a:fillRect/>
              </a:stretch>
            </p:blipFill>
            <p:spPr>
              <a:xfrm>
                <a:off x="133565" y="4096717"/>
                <a:ext cx="3177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9F6F10A-CAF4-407F-89F6-40BDADBEB69D}"/>
                  </a:ext>
                </a:extLst>
              </p14:cNvPr>
              <p14:cNvContentPartPr/>
              <p14:nvPr/>
            </p14:nvContentPartPr>
            <p14:xfrm>
              <a:off x="3007085" y="5013997"/>
              <a:ext cx="646200" cy="92880"/>
            </p14:xfrm>
          </p:contentPart>
        </mc:Choice>
        <mc:Fallback xmlns="">
          <p:pic>
            <p:nvPicPr>
              <p:cNvPr id="7" name="Ink 6">
                <a:extLst>
                  <a:ext uri="{FF2B5EF4-FFF2-40B4-BE49-F238E27FC236}">
                    <a16:creationId xmlns:a16="http://schemas.microsoft.com/office/drawing/2014/main" id="{39F6F10A-CAF4-407F-89F6-40BDADBEB69D}"/>
                  </a:ext>
                </a:extLst>
              </p:cNvPr>
              <p:cNvPicPr/>
              <p:nvPr/>
            </p:nvPicPr>
            <p:blipFill>
              <a:blip r:embed="rId9"/>
              <a:stretch>
                <a:fillRect/>
              </a:stretch>
            </p:blipFill>
            <p:spPr>
              <a:xfrm>
                <a:off x="2989445" y="4995997"/>
                <a:ext cx="681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07839B8-E77B-49DF-937B-725E298E20D9}"/>
                  </a:ext>
                </a:extLst>
              </p14:cNvPr>
              <p14:cNvContentPartPr/>
              <p14:nvPr/>
            </p14:nvContentPartPr>
            <p14:xfrm>
              <a:off x="6517085" y="5006797"/>
              <a:ext cx="1600200" cy="112320"/>
            </p14:xfrm>
          </p:contentPart>
        </mc:Choice>
        <mc:Fallback xmlns="">
          <p:pic>
            <p:nvPicPr>
              <p:cNvPr id="9" name="Ink 8">
                <a:extLst>
                  <a:ext uri="{FF2B5EF4-FFF2-40B4-BE49-F238E27FC236}">
                    <a16:creationId xmlns:a16="http://schemas.microsoft.com/office/drawing/2014/main" id="{607839B8-E77B-49DF-937B-725E298E20D9}"/>
                  </a:ext>
                </a:extLst>
              </p:cNvPr>
              <p:cNvPicPr/>
              <p:nvPr/>
            </p:nvPicPr>
            <p:blipFill>
              <a:blip r:embed="rId11"/>
              <a:stretch>
                <a:fillRect/>
              </a:stretch>
            </p:blipFill>
            <p:spPr>
              <a:xfrm>
                <a:off x="6499085" y="4988797"/>
                <a:ext cx="1635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D56DCC3-EF2B-4CA4-B703-898D8A2C231D}"/>
                  </a:ext>
                </a:extLst>
              </p14:cNvPr>
              <p14:cNvContentPartPr/>
              <p14:nvPr/>
            </p14:nvContentPartPr>
            <p14:xfrm>
              <a:off x="6520685" y="5282917"/>
              <a:ext cx="3399120" cy="128160"/>
            </p14:xfrm>
          </p:contentPart>
        </mc:Choice>
        <mc:Fallback xmlns="">
          <p:pic>
            <p:nvPicPr>
              <p:cNvPr id="11" name="Ink 10">
                <a:extLst>
                  <a:ext uri="{FF2B5EF4-FFF2-40B4-BE49-F238E27FC236}">
                    <a16:creationId xmlns:a16="http://schemas.microsoft.com/office/drawing/2014/main" id="{1D56DCC3-EF2B-4CA4-B703-898D8A2C231D}"/>
                  </a:ext>
                </a:extLst>
              </p:cNvPr>
              <p:cNvPicPr/>
              <p:nvPr/>
            </p:nvPicPr>
            <p:blipFill>
              <a:blip r:embed="rId13"/>
              <a:stretch>
                <a:fillRect/>
              </a:stretch>
            </p:blipFill>
            <p:spPr>
              <a:xfrm>
                <a:off x="6503045" y="5265277"/>
                <a:ext cx="3434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3D6990C-90C0-4CEB-B204-5EA3B95EB6D9}"/>
                  </a:ext>
                </a:extLst>
              </p14:cNvPr>
              <p14:cNvContentPartPr/>
              <p14:nvPr/>
            </p14:nvContentPartPr>
            <p14:xfrm>
              <a:off x="3769205" y="5630677"/>
              <a:ext cx="6309720" cy="94680"/>
            </p14:xfrm>
          </p:contentPart>
        </mc:Choice>
        <mc:Fallback xmlns="">
          <p:pic>
            <p:nvPicPr>
              <p:cNvPr id="12" name="Ink 11">
                <a:extLst>
                  <a:ext uri="{FF2B5EF4-FFF2-40B4-BE49-F238E27FC236}">
                    <a16:creationId xmlns:a16="http://schemas.microsoft.com/office/drawing/2014/main" id="{33D6990C-90C0-4CEB-B204-5EA3B95EB6D9}"/>
                  </a:ext>
                </a:extLst>
              </p:cNvPr>
              <p:cNvPicPr/>
              <p:nvPr/>
            </p:nvPicPr>
            <p:blipFill>
              <a:blip r:embed="rId15"/>
              <a:stretch>
                <a:fillRect/>
              </a:stretch>
            </p:blipFill>
            <p:spPr>
              <a:xfrm>
                <a:off x="3751205" y="5612677"/>
                <a:ext cx="6345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3A678DD-8C95-4C48-9823-625963BF591D}"/>
                  </a:ext>
                </a:extLst>
              </p14:cNvPr>
              <p14:cNvContentPartPr/>
              <p14:nvPr/>
            </p14:nvContentPartPr>
            <p14:xfrm>
              <a:off x="285485" y="5925877"/>
              <a:ext cx="2115000" cy="63000"/>
            </p14:xfrm>
          </p:contentPart>
        </mc:Choice>
        <mc:Fallback xmlns="">
          <p:pic>
            <p:nvPicPr>
              <p:cNvPr id="13" name="Ink 12">
                <a:extLst>
                  <a:ext uri="{FF2B5EF4-FFF2-40B4-BE49-F238E27FC236}">
                    <a16:creationId xmlns:a16="http://schemas.microsoft.com/office/drawing/2014/main" id="{73A678DD-8C95-4C48-9823-625963BF591D}"/>
                  </a:ext>
                </a:extLst>
              </p:cNvPr>
              <p:cNvPicPr/>
              <p:nvPr/>
            </p:nvPicPr>
            <p:blipFill>
              <a:blip r:embed="rId17"/>
              <a:stretch>
                <a:fillRect/>
              </a:stretch>
            </p:blipFill>
            <p:spPr>
              <a:xfrm>
                <a:off x="267845" y="5908237"/>
                <a:ext cx="2150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C7629F4-A8E3-44B8-8881-782192709100}"/>
                  </a:ext>
                </a:extLst>
              </p14:cNvPr>
              <p14:cNvContentPartPr/>
              <p14:nvPr/>
            </p14:nvContentPartPr>
            <p14:xfrm>
              <a:off x="1187645" y="5328277"/>
              <a:ext cx="1784520" cy="392400"/>
            </p14:xfrm>
          </p:contentPart>
        </mc:Choice>
        <mc:Fallback xmlns="">
          <p:pic>
            <p:nvPicPr>
              <p:cNvPr id="14" name="Ink 13">
                <a:extLst>
                  <a:ext uri="{FF2B5EF4-FFF2-40B4-BE49-F238E27FC236}">
                    <a16:creationId xmlns:a16="http://schemas.microsoft.com/office/drawing/2014/main" id="{1C7629F4-A8E3-44B8-8881-782192709100}"/>
                  </a:ext>
                </a:extLst>
              </p:cNvPr>
              <p:cNvPicPr/>
              <p:nvPr/>
            </p:nvPicPr>
            <p:blipFill>
              <a:blip r:embed="rId19"/>
              <a:stretch>
                <a:fillRect/>
              </a:stretch>
            </p:blipFill>
            <p:spPr>
              <a:xfrm>
                <a:off x="1169645" y="5310277"/>
                <a:ext cx="1820160" cy="428040"/>
              </a:xfrm>
              <a:prstGeom prst="rect">
                <a:avLst/>
              </a:prstGeom>
            </p:spPr>
          </p:pic>
        </mc:Fallback>
      </mc:AlternateContent>
    </p:spTree>
    <p:extLst>
      <p:ext uri="{BB962C8B-B14F-4D97-AF65-F5344CB8AC3E}">
        <p14:creationId xmlns:p14="http://schemas.microsoft.com/office/powerpoint/2010/main" val="198529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6405" y="103291"/>
            <a:ext cx="3755791" cy="6001643"/>
          </a:xfrm>
          <a:prstGeom prst="rect">
            <a:avLst/>
          </a:prstGeom>
          <a:noFill/>
        </p:spPr>
        <p:txBody>
          <a:bodyPr wrap="square" rtlCol="0">
            <a:spAutoFit/>
          </a:bodyPr>
          <a:lstStyle/>
          <a:p>
            <a:r>
              <a:rPr lang="en-US" sz="1600" b="1">
                <a:solidFill>
                  <a:schemeClr val="bg1"/>
                </a:solidFill>
                <a:cs typeface="+mj-cs"/>
              </a:rPr>
              <a:t>796 BC–c. 768 BC</a:t>
            </a:r>
          </a:p>
          <a:p>
            <a:r>
              <a:rPr lang="en-US" sz="1600">
                <a:solidFill>
                  <a:schemeClr val="bg1"/>
                </a:solidFill>
                <a:cs typeface="+mj-cs"/>
              </a:rPr>
              <a:t>King Amaziah of Judah, prophecy of Amos, Hosea</a:t>
            </a:r>
          </a:p>
          <a:p>
            <a:endParaRPr lang="en-US" sz="1600" b="1">
              <a:solidFill>
                <a:schemeClr val="bg1"/>
              </a:solidFill>
              <a:cs typeface="+mj-cs"/>
            </a:endParaRPr>
          </a:p>
          <a:p>
            <a:r>
              <a:rPr lang="en-US" sz="1600" b="1">
                <a:solidFill>
                  <a:schemeClr val="bg1"/>
                </a:solidFill>
                <a:cs typeface="+mj-cs"/>
              </a:rPr>
              <a:t>767 BC–c. 754 BC</a:t>
            </a:r>
          </a:p>
          <a:p>
            <a:r>
              <a:rPr lang="en-US" sz="1600">
                <a:solidFill>
                  <a:schemeClr val="bg1"/>
                </a:solidFill>
                <a:cs typeface="+mj-cs"/>
              </a:rPr>
              <a:t>King Uzziah of Judah</a:t>
            </a:r>
          </a:p>
          <a:p>
            <a:endParaRPr lang="en-US" sz="1600" b="1">
              <a:solidFill>
                <a:schemeClr val="bg1"/>
              </a:solidFill>
              <a:cs typeface="+mj-cs"/>
            </a:endParaRPr>
          </a:p>
          <a:p>
            <a:r>
              <a:rPr lang="en-US" sz="1600" b="1">
                <a:solidFill>
                  <a:schemeClr val="bg1"/>
                </a:solidFill>
                <a:cs typeface="+mj-cs"/>
              </a:rPr>
              <a:t>740 BC–c. 700 BC </a:t>
            </a:r>
          </a:p>
          <a:p>
            <a:r>
              <a:rPr lang="en-US" sz="1600" b="1">
                <a:solidFill>
                  <a:schemeClr val="bg1"/>
                </a:solidFill>
                <a:cs typeface="+mj-cs"/>
              </a:rPr>
              <a:t>prophecy of Isaiah</a:t>
            </a:r>
          </a:p>
          <a:p>
            <a:r>
              <a:rPr lang="en-US" sz="1600" b="1">
                <a:solidFill>
                  <a:schemeClr val="bg1"/>
                </a:solidFill>
                <a:cs typeface="+mj-cs"/>
              </a:rPr>
              <a:t>prophecy of Micah</a:t>
            </a:r>
          </a:p>
          <a:p>
            <a:endParaRPr lang="en-US" sz="1600" b="1">
              <a:solidFill>
                <a:schemeClr val="bg1"/>
              </a:solidFill>
              <a:cs typeface="+mj-cs"/>
            </a:endParaRPr>
          </a:p>
          <a:p>
            <a:r>
              <a:rPr lang="en-US" sz="1600" b="1">
                <a:solidFill>
                  <a:schemeClr val="bg1"/>
                </a:solidFill>
                <a:cs typeface="+mj-cs"/>
              </a:rPr>
              <a:t>722 BC</a:t>
            </a:r>
          </a:p>
          <a:p>
            <a:r>
              <a:rPr lang="en-US" sz="1600">
                <a:solidFill>
                  <a:schemeClr val="bg1"/>
                </a:solidFill>
                <a:cs typeface="+mj-cs"/>
              </a:rPr>
              <a:t>Kingdom of Israel falls to Neo-Assyrian Empire</a:t>
            </a:r>
          </a:p>
          <a:p>
            <a:endParaRPr lang="en-US" sz="1600" b="1">
              <a:solidFill>
                <a:schemeClr val="bg1"/>
              </a:solidFill>
              <a:cs typeface="+mj-cs"/>
            </a:endParaRPr>
          </a:p>
          <a:p>
            <a:r>
              <a:rPr lang="en-US" sz="1600" b="1">
                <a:solidFill>
                  <a:schemeClr val="bg1"/>
                </a:solidFill>
                <a:cs typeface="+mj-cs"/>
              </a:rPr>
              <a:t>715 BC–c. 687 BC</a:t>
            </a:r>
          </a:p>
          <a:p>
            <a:r>
              <a:rPr lang="en-US" sz="1600">
                <a:solidFill>
                  <a:schemeClr val="bg1"/>
                </a:solidFill>
                <a:cs typeface="+mj-cs"/>
              </a:rPr>
              <a:t>King Hezekiah of Judah, prophecy of Joel(?) prophecy of Nahum</a:t>
            </a:r>
          </a:p>
          <a:p>
            <a:endParaRPr lang="en-US" sz="1600" b="1">
              <a:solidFill>
                <a:schemeClr val="bg1"/>
              </a:solidFill>
              <a:cs typeface="+mj-cs"/>
            </a:endParaRPr>
          </a:p>
          <a:p>
            <a:r>
              <a:rPr lang="en-US" sz="1600" b="1">
                <a:solidFill>
                  <a:schemeClr val="bg1"/>
                </a:solidFill>
                <a:cs typeface="+mj-cs"/>
              </a:rPr>
              <a:t>c. 648 BC– c. 609 BC</a:t>
            </a:r>
          </a:p>
          <a:p>
            <a:r>
              <a:rPr lang="en-US" sz="1600">
                <a:solidFill>
                  <a:schemeClr val="bg1"/>
                </a:solidFill>
                <a:cs typeface="+mj-cs"/>
              </a:rPr>
              <a:t>King Josiah of Judah, prophecy of Jeremiah</a:t>
            </a:r>
          </a:p>
          <a:p>
            <a:endParaRPr lang="en-US" sz="1600" b="1">
              <a:solidFill>
                <a:schemeClr val="bg1"/>
              </a:solidFill>
              <a:cs typeface="+mj-cs"/>
            </a:endParaRPr>
          </a:p>
          <a:p>
            <a:r>
              <a:rPr lang="en-US" sz="1600" b="1">
                <a:solidFill>
                  <a:schemeClr val="bg1"/>
                </a:solidFill>
                <a:cs typeface="+mj-cs"/>
              </a:rPr>
              <a:t>609 BC– c.598 BC</a:t>
            </a:r>
          </a:p>
          <a:p>
            <a:r>
              <a:rPr lang="en-US" sz="1600">
                <a:solidFill>
                  <a:schemeClr val="bg1"/>
                </a:solidFill>
                <a:cs typeface="+mj-cs"/>
              </a:rPr>
              <a:t>King Jehoiakim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A1311D10-FB8B-419A-BB88-2F7E1227759D}"/>
              </a:ext>
            </a:extLst>
          </p:cNvPr>
          <p:cNvSpPr txBox="1"/>
          <p:nvPr/>
        </p:nvSpPr>
        <p:spPr>
          <a:xfrm>
            <a:off x="4571446" y="131690"/>
            <a:ext cx="5959496" cy="5940088"/>
          </a:xfrm>
          <a:prstGeom prst="rect">
            <a:avLst/>
          </a:prstGeom>
          <a:noFill/>
        </p:spPr>
        <p:txBody>
          <a:bodyPr wrap="square" rtlCol="0">
            <a:spAutoFit/>
          </a:bodyPr>
          <a:lstStyle/>
          <a:p>
            <a:r>
              <a:rPr lang="en-US" sz="2000" b="1">
                <a:solidFill>
                  <a:schemeClr val="bg1"/>
                </a:solidFill>
                <a:cs typeface="+mj-cs"/>
              </a:rPr>
              <a:t>Talmud Bavli Sanhedrin 94b.4</a:t>
            </a:r>
          </a:p>
          <a:p>
            <a:pPr algn="r"/>
            <a:r>
              <a:rPr lang="he-IL" sz="2400">
                <a:solidFill>
                  <a:srgbClr val="FFFF00"/>
                </a:solidFill>
                <a:cs typeface="+mj-cs"/>
              </a:rPr>
              <a:t>א"ר יהושע בן לוי מאי דכתיב (מלכים ב יח, כה) עתה המבלעדי ה' עליתי על המקום הזה להשחיתו ה' אמר אלי עלה אל הארץ הזאת והשחיתה מאי היא דשמע לנביא דקאמר (ישעיהו ח, ו) יען כי מאס העם הזה את מי השילוח ההולכים לאט ומשוש את רצין ובן רמליהו</a:t>
            </a:r>
          </a:p>
          <a:p>
            <a:r>
              <a:rPr lang="he-IL" sz="2000">
                <a:solidFill>
                  <a:schemeClr val="bg1"/>
                </a:solidFill>
                <a:cs typeface="+mj-cs"/>
              </a:rPr>
              <a:t>§ </a:t>
            </a:r>
            <a:r>
              <a:rPr lang="en-US" sz="2000">
                <a:solidFill>
                  <a:schemeClr val="bg1"/>
                </a:solidFill>
                <a:cs typeface="+mj-cs"/>
              </a:rPr>
              <a:t>Rabbi Yehoshua ben Levi says: What is the meaning of that which is written in the statement of Rab-shakeh, emissary of Sennacherib: “Have I now come up without the Lord against this place to destroy it? The Lord said to me: Go up against this land and destroy it” (II Kings 18:25). What is this command to destroy the land? Rabbi Yehoshua ben Levi explains: It is referring to the fact that he heard the prophet who said: “Since the people rejected the waters of Shiloah that flow slowly and rejoice with Rezin and the son of Remaliah. Now therefore, behold, the Lord brings upon them…the king of Assyria” (Isaiah 8:6–7).</a:t>
            </a:r>
          </a:p>
        </p:txBody>
      </p:sp>
      <p:grpSp>
        <p:nvGrpSpPr>
          <p:cNvPr id="12" name="Group 11">
            <a:extLst>
              <a:ext uri="{FF2B5EF4-FFF2-40B4-BE49-F238E27FC236}">
                <a16:creationId xmlns:a16="http://schemas.microsoft.com/office/drawing/2014/main" id="{B01AB3E4-32EB-41F6-9CA2-11BCFD8CB0CA}"/>
              </a:ext>
            </a:extLst>
          </p:cNvPr>
          <p:cNvGrpSpPr/>
          <p:nvPr/>
        </p:nvGrpSpPr>
        <p:grpSpPr>
          <a:xfrm>
            <a:off x="174965" y="160117"/>
            <a:ext cx="241200" cy="385920"/>
            <a:chOff x="174965" y="160117"/>
            <a:chExt cx="241200" cy="38592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CFB6E6E-F711-4D2D-9CEF-B055995870DA}"/>
                    </a:ext>
                  </a:extLst>
                </p14:cNvPr>
                <p14:cNvContentPartPr/>
                <p14:nvPr/>
              </p14:nvContentPartPr>
              <p14:xfrm>
                <a:off x="231125" y="303757"/>
                <a:ext cx="162000" cy="71640"/>
              </p14:xfrm>
            </p:contentPart>
          </mc:Choice>
          <mc:Fallback xmlns="">
            <p:pic>
              <p:nvPicPr>
                <p:cNvPr id="4" name="Ink 3">
                  <a:extLst>
                    <a:ext uri="{FF2B5EF4-FFF2-40B4-BE49-F238E27FC236}">
                      <a16:creationId xmlns:a16="http://schemas.microsoft.com/office/drawing/2014/main" id="{1CFB6E6E-F711-4D2D-9CEF-B055995870DA}"/>
                    </a:ext>
                  </a:extLst>
                </p:cNvPr>
                <p:cNvPicPr/>
                <p:nvPr/>
              </p:nvPicPr>
              <p:blipFill>
                <a:blip r:embed="rId5"/>
                <a:stretch>
                  <a:fillRect/>
                </a:stretch>
              </p:blipFill>
              <p:spPr>
                <a:xfrm>
                  <a:off x="213485" y="285757"/>
                  <a:ext cx="197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DD38A17-A32F-4D96-ADF5-2809F8355ACB}"/>
                    </a:ext>
                  </a:extLst>
                </p14:cNvPr>
                <p14:cNvContentPartPr/>
                <p14:nvPr/>
              </p14:nvContentPartPr>
              <p14:xfrm>
                <a:off x="221405" y="160117"/>
                <a:ext cx="194760" cy="385920"/>
              </p14:xfrm>
            </p:contentPart>
          </mc:Choice>
          <mc:Fallback xmlns="">
            <p:pic>
              <p:nvPicPr>
                <p:cNvPr id="5" name="Ink 4">
                  <a:extLst>
                    <a:ext uri="{FF2B5EF4-FFF2-40B4-BE49-F238E27FC236}">
                      <a16:creationId xmlns:a16="http://schemas.microsoft.com/office/drawing/2014/main" id="{BDD38A17-A32F-4D96-ADF5-2809F8355ACB}"/>
                    </a:ext>
                  </a:extLst>
                </p:cNvPr>
                <p:cNvPicPr/>
                <p:nvPr/>
              </p:nvPicPr>
              <p:blipFill>
                <a:blip r:embed="rId7"/>
                <a:stretch>
                  <a:fillRect/>
                </a:stretch>
              </p:blipFill>
              <p:spPr>
                <a:xfrm>
                  <a:off x="203765" y="142477"/>
                  <a:ext cx="23040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CFC473E-3E4D-47F7-80F8-014A426DD366}"/>
                    </a:ext>
                  </a:extLst>
                </p14:cNvPr>
                <p14:cNvContentPartPr/>
                <p14:nvPr/>
              </p14:nvContentPartPr>
              <p14:xfrm>
                <a:off x="313205" y="190357"/>
                <a:ext cx="80280" cy="290520"/>
              </p14:xfrm>
            </p:contentPart>
          </mc:Choice>
          <mc:Fallback xmlns="">
            <p:pic>
              <p:nvPicPr>
                <p:cNvPr id="9" name="Ink 8">
                  <a:extLst>
                    <a:ext uri="{FF2B5EF4-FFF2-40B4-BE49-F238E27FC236}">
                      <a16:creationId xmlns:a16="http://schemas.microsoft.com/office/drawing/2014/main" id="{9CFC473E-3E4D-47F7-80F8-014A426DD366}"/>
                    </a:ext>
                  </a:extLst>
                </p:cNvPr>
                <p:cNvPicPr/>
                <p:nvPr/>
              </p:nvPicPr>
              <p:blipFill>
                <a:blip r:embed="rId9"/>
                <a:stretch>
                  <a:fillRect/>
                </a:stretch>
              </p:blipFill>
              <p:spPr>
                <a:xfrm>
                  <a:off x="295205" y="172357"/>
                  <a:ext cx="1159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237417E-9E16-4A4A-948A-287BEFC871E4}"/>
                    </a:ext>
                  </a:extLst>
                </p14:cNvPr>
                <p14:cNvContentPartPr/>
                <p14:nvPr/>
              </p14:nvContentPartPr>
              <p14:xfrm>
                <a:off x="174965" y="403837"/>
                <a:ext cx="192600" cy="7560"/>
              </p14:xfrm>
            </p:contentPart>
          </mc:Choice>
          <mc:Fallback xmlns="">
            <p:pic>
              <p:nvPicPr>
                <p:cNvPr id="11" name="Ink 10">
                  <a:extLst>
                    <a:ext uri="{FF2B5EF4-FFF2-40B4-BE49-F238E27FC236}">
                      <a16:creationId xmlns:a16="http://schemas.microsoft.com/office/drawing/2014/main" id="{9237417E-9E16-4A4A-948A-287BEFC871E4}"/>
                    </a:ext>
                  </a:extLst>
                </p:cNvPr>
                <p:cNvPicPr/>
                <p:nvPr/>
              </p:nvPicPr>
              <p:blipFill>
                <a:blip r:embed="rId11"/>
                <a:stretch>
                  <a:fillRect/>
                </a:stretch>
              </p:blipFill>
              <p:spPr>
                <a:xfrm>
                  <a:off x="157325" y="385837"/>
                  <a:ext cx="228240" cy="43200"/>
                </a:xfrm>
                <a:prstGeom prst="rect">
                  <a:avLst/>
                </a:prstGeom>
              </p:spPr>
            </p:pic>
          </mc:Fallback>
        </mc:AlternateContent>
      </p:grpSp>
      <p:grpSp>
        <p:nvGrpSpPr>
          <p:cNvPr id="17" name="Group 16">
            <a:extLst>
              <a:ext uri="{FF2B5EF4-FFF2-40B4-BE49-F238E27FC236}">
                <a16:creationId xmlns:a16="http://schemas.microsoft.com/office/drawing/2014/main" id="{31C15341-260F-4296-BD44-27E0A906A1A5}"/>
              </a:ext>
            </a:extLst>
          </p:cNvPr>
          <p:cNvGrpSpPr/>
          <p:nvPr/>
        </p:nvGrpSpPr>
        <p:grpSpPr>
          <a:xfrm>
            <a:off x="159485" y="1158757"/>
            <a:ext cx="180720" cy="286200"/>
            <a:chOff x="159485" y="1158757"/>
            <a:chExt cx="180720" cy="28620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444908C-2B7D-4AAD-8CFE-5047469FB160}"/>
                    </a:ext>
                  </a:extLst>
                </p14:cNvPr>
                <p14:cNvContentPartPr/>
                <p14:nvPr/>
              </p14:nvContentPartPr>
              <p14:xfrm>
                <a:off x="217445" y="1231837"/>
                <a:ext cx="122760" cy="91800"/>
              </p14:xfrm>
            </p:contentPart>
          </mc:Choice>
          <mc:Fallback xmlns="">
            <p:pic>
              <p:nvPicPr>
                <p:cNvPr id="13" name="Ink 12">
                  <a:extLst>
                    <a:ext uri="{FF2B5EF4-FFF2-40B4-BE49-F238E27FC236}">
                      <a16:creationId xmlns:a16="http://schemas.microsoft.com/office/drawing/2014/main" id="{0444908C-2B7D-4AAD-8CFE-5047469FB160}"/>
                    </a:ext>
                  </a:extLst>
                </p:cNvPr>
                <p:cNvPicPr/>
                <p:nvPr/>
              </p:nvPicPr>
              <p:blipFill>
                <a:blip r:embed="rId13"/>
                <a:stretch>
                  <a:fillRect/>
                </a:stretch>
              </p:blipFill>
              <p:spPr>
                <a:xfrm>
                  <a:off x="199805" y="1214197"/>
                  <a:ext cx="158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35A0724-3CBF-4DD3-9BCC-AB4E29929531}"/>
                    </a:ext>
                  </a:extLst>
                </p14:cNvPr>
                <p14:cNvContentPartPr/>
                <p14:nvPr/>
              </p14:nvContentPartPr>
              <p14:xfrm>
                <a:off x="245165" y="1179637"/>
                <a:ext cx="66600" cy="255960"/>
              </p14:xfrm>
            </p:contentPart>
          </mc:Choice>
          <mc:Fallback xmlns="">
            <p:pic>
              <p:nvPicPr>
                <p:cNvPr id="14" name="Ink 13">
                  <a:extLst>
                    <a:ext uri="{FF2B5EF4-FFF2-40B4-BE49-F238E27FC236}">
                      <a16:creationId xmlns:a16="http://schemas.microsoft.com/office/drawing/2014/main" id="{435A0724-3CBF-4DD3-9BCC-AB4E29929531}"/>
                    </a:ext>
                  </a:extLst>
                </p:cNvPr>
                <p:cNvPicPr/>
                <p:nvPr/>
              </p:nvPicPr>
              <p:blipFill>
                <a:blip r:embed="rId15"/>
                <a:stretch>
                  <a:fillRect/>
                </a:stretch>
              </p:blipFill>
              <p:spPr>
                <a:xfrm>
                  <a:off x="227165" y="1161637"/>
                  <a:ext cx="102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FB3E5D1-00F9-4F85-8F5A-00B4E95F83E3}"/>
                    </a:ext>
                  </a:extLst>
                </p14:cNvPr>
                <p14:cNvContentPartPr/>
                <p14:nvPr/>
              </p14:nvContentPartPr>
              <p14:xfrm>
                <a:off x="285485" y="1158757"/>
                <a:ext cx="35640" cy="286200"/>
              </p14:xfrm>
            </p:contentPart>
          </mc:Choice>
          <mc:Fallback xmlns="">
            <p:pic>
              <p:nvPicPr>
                <p:cNvPr id="15" name="Ink 14">
                  <a:extLst>
                    <a:ext uri="{FF2B5EF4-FFF2-40B4-BE49-F238E27FC236}">
                      <a16:creationId xmlns:a16="http://schemas.microsoft.com/office/drawing/2014/main" id="{FFB3E5D1-00F9-4F85-8F5A-00B4E95F83E3}"/>
                    </a:ext>
                  </a:extLst>
                </p:cNvPr>
                <p:cNvPicPr/>
                <p:nvPr/>
              </p:nvPicPr>
              <p:blipFill>
                <a:blip r:embed="rId17"/>
                <a:stretch>
                  <a:fillRect/>
                </a:stretch>
              </p:blipFill>
              <p:spPr>
                <a:xfrm>
                  <a:off x="267845" y="1140757"/>
                  <a:ext cx="712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6A425470-A0B4-45C9-BEC8-F8FEB9DFDF3E}"/>
                    </a:ext>
                  </a:extLst>
                </p14:cNvPr>
                <p14:cNvContentPartPr/>
                <p14:nvPr/>
              </p14:nvContentPartPr>
              <p14:xfrm>
                <a:off x="159485" y="1300597"/>
                <a:ext cx="144360" cy="40320"/>
              </p14:xfrm>
            </p:contentPart>
          </mc:Choice>
          <mc:Fallback xmlns="">
            <p:pic>
              <p:nvPicPr>
                <p:cNvPr id="16" name="Ink 15">
                  <a:extLst>
                    <a:ext uri="{FF2B5EF4-FFF2-40B4-BE49-F238E27FC236}">
                      <a16:creationId xmlns:a16="http://schemas.microsoft.com/office/drawing/2014/main" id="{6A425470-A0B4-45C9-BEC8-F8FEB9DFDF3E}"/>
                    </a:ext>
                  </a:extLst>
                </p:cNvPr>
                <p:cNvPicPr/>
                <p:nvPr/>
              </p:nvPicPr>
              <p:blipFill>
                <a:blip r:embed="rId19"/>
                <a:stretch>
                  <a:fillRect/>
                </a:stretch>
              </p:blipFill>
              <p:spPr>
                <a:xfrm>
                  <a:off x="141485" y="1282597"/>
                  <a:ext cx="180000" cy="75960"/>
                </a:xfrm>
                <a:prstGeom prst="rect">
                  <a:avLst/>
                </a:prstGeom>
              </p:spPr>
            </p:pic>
          </mc:Fallback>
        </mc:AlternateContent>
      </p:grpSp>
      <p:grpSp>
        <p:nvGrpSpPr>
          <p:cNvPr id="27" name="Group 26">
            <a:extLst>
              <a:ext uri="{FF2B5EF4-FFF2-40B4-BE49-F238E27FC236}">
                <a16:creationId xmlns:a16="http://schemas.microsoft.com/office/drawing/2014/main" id="{F4D1A2A5-350E-427D-A9DE-07FDBFA996B3}"/>
              </a:ext>
            </a:extLst>
          </p:cNvPr>
          <p:cNvGrpSpPr/>
          <p:nvPr/>
        </p:nvGrpSpPr>
        <p:grpSpPr>
          <a:xfrm>
            <a:off x="182885" y="2019517"/>
            <a:ext cx="294120" cy="612000"/>
            <a:chOff x="182885" y="2019517"/>
            <a:chExt cx="294120" cy="61200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AD985A00-BC37-444A-9BA3-98300FCCCEE8}"/>
                    </a:ext>
                  </a:extLst>
                </p14:cNvPr>
                <p14:cNvContentPartPr/>
                <p14:nvPr/>
              </p14:nvContentPartPr>
              <p14:xfrm>
                <a:off x="223565" y="2209597"/>
                <a:ext cx="253440" cy="81360"/>
              </p14:xfrm>
            </p:contentPart>
          </mc:Choice>
          <mc:Fallback xmlns="">
            <p:pic>
              <p:nvPicPr>
                <p:cNvPr id="18" name="Ink 17">
                  <a:extLst>
                    <a:ext uri="{FF2B5EF4-FFF2-40B4-BE49-F238E27FC236}">
                      <a16:creationId xmlns:a16="http://schemas.microsoft.com/office/drawing/2014/main" id="{AD985A00-BC37-444A-9BA3-98300FCCCEE8}"/>
                    </a:ext>
                  </a:extLst>
                </p:cNvPr>
                <p:cNvPicPr/>
                <p:nvPr/>
              </p:nvPicPr>
              <p:blipFill>
                <a:blip r:embed="rId21"/>
                <a:stretch>
                  <a:fillRect/>
                </a:stretch>
              </p:blipFill>
              <p:spPr>
                <a:xfrm>
                  <a:off x="205565" y="2191957"/>
                  <a:ext cx="289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EC1694E5-56D7-4030-92B7-974CCB38B550}"/>
                    </a:ext>
                  </a:extLst>
                </p14:cNvPr>
                <p14:cNvContentPartPr/>
                <p14:nvPr/>
              </p14:nvContentPartPr>
              <p14:xfrm>
                <a:off x="233285" y="2094037"/>
                <a:ext cx="118800" cy="345600"/>
              </p14:xfrm>
            </p:contentPart>
          </mc:Choice>
          <mc:Fallback xmlns="">
            <p:pic>
              <p:nvPicPr>
                <p:cNvPr id="19" name="Ink 18">
                  <a:extLst>
                    <a:ext uri="{FF2B5EF4-FFF2-40B4-BE49-F238E27FC236}">
                      <a16:creationId xmlns:a16="http://schemas.microsoft.com/office/drawing/2014/main" id="{EC1694E5-56D7-4030-92B7-974CCB38B550}"/>
                    </a:ext>
                  </a:extLst>
                </p:cNvPr>
                <p:cNvPicPr/>
                <p:nvPr/>
              </p:nvPicPr>
              <p:blipFill>
                <a:blip r:embed="rId23"/>
                <a:stretch>
                  <a:fillRect/>
                </a:stretch>
              </p:blipFill>
              <p:spPr>
                <a:xfrm>
                  <a:off x="215645" y="2076037"/>
                  <a:ext cx="1544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5A69502-1C74-47AD-A587-A8D15E6749E1}"/>
                    </a:ext>
                  </a:extLst>
                </p14:cNvPr>
                <p14:cNvContentPartPr/>
                <p14:nvPr/>
              </p14:nvContentPartPr>
              <p14:xfrm>
                <a:off x="334805" y="2019517"/>
                <a:ext cx="60480" cy="292680"/>
              </p14:xfrm>
            </p:contentPart>
          </mc:Choice>
          <mc:Fallback xmlns="">
            <p:pic>
              <p:nvPicPr>
                <p:cNvPr id="20" name="Ink 19">
                  <a:extLst>
                    <a:ext uri="{FF2B5EF4-FFF2-40B4-BE49-F238E27FC236}">
                      <a16:creationId xmlns:a16="http://schemas.microsoft.com/office/drawing/2014/main" id="{D5A69502-1C74-47AD-A587-A8D15E6749E1}"/>
                    </a:ext>
                  </a:extLst>
                </p:cNvPr>
                <p:cNvPicPr/>
                <p:nvPr/>
              </p:nvPicPr>
              <p:blipFill>
                <a:blip r:embed="rId25"/>
                <a:stretch>
                  <a:fillRect/>
                </a:stretch>
              </p:blipFill>
              <p:spPr>
                <a:xfrm>
                  <a:off x="316805" y="2001517"/>
                  <a:ext cx="961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D1D9A8FB-6813-4C80-B993-E0AB3241DE58}"/>
                    </a:ext>
                  </a:extLst>
                </p14:cNvPr>
                <p14:cNvContentPartPr/>
                <p14:nvPr/>
              </p14:nvContentPartPr>
              <p14:xfrm>
                <a:off x="209885" y="2205637"/>
                <a:ext cx="154080" cy="16200"/>
              </p14:xfrm>
            </p:contentPart>
          </mc:Choice>
          <mc:Fallback xmlns="">
            <p:pic>
              <p:nvPicPr>
                <p:cNvPr id="21" name="Ink 20">
                  <a:extLst>
                    <a:ext uri="{FF2B5EF4-FFF2-40B4-BE49-F238E27FC236}">
                      <a16:creationId xmlns:a16="http://schemas.microsoft.com/office/drawing/2014/main" id="{D1D9A8FB-6813-4C80-B993-E0AB3241DE58}"/>
                    </a:ext>
                  </a:extLst>
                </p:cNvPr>
                <p:cNvPicPr/>
                <p:nvPr/>
              </p:nvPicPr>
              <p:blipFill>
                <a:blip r:embed="rId27"/>
                <a:stretch>
                  <a:fillRect/>
                </a:stretch>
              </p:blipFill>
              <p:spPr>
                <a:xfrm>
                  <a:off x="191885" y="2187997"/>
                  <a:ext cx="189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5844873B-134B-4524-AA1F-6F7EE1A687F0}"/>
                    </a:ext>
                  </a:extLst>
                </p14:cNvPr>
                <p14:cNvContentPartPr/>
                <p14:nvPr/>
              </p14:nvContentPartPr>
              <p14:xfrm>
                <a:off x="227525" y="2368357"/>
                <a:ext cx="204480" cy="238680"/>
              </p14:xfrm>
            </p:contentPart>
          </mc:Choice>
          <mc:Fallback xmlns="">
            <p:pic>
              <p:nvPicPr>
                <p:cNvPr id="23" name="Ink 22">
                  <a:extLst>
                    <a:ext uri="{FF2B5EF4-FFF2-40B4-BE49-F238E27FC236}">
                      <a16:creationId xmlns:a16="http://schemas.microsoft.com/office/drawing/2014/main" id="{5844873B-134B-4524-AA1F-6F7EE1A687F0}"/>
                    </a:ext>
                  </a:extLst>
                </p:cNvPr>
                <p:cNvPicPr/>
                <p:nvPr/>
              </p:nvPicPr>
              <p:blipFill>
                <a:blip r:embed="rId29"/>
                <a:stretch>
                  <a:fillRect/>
                </a:stretch>
              </p:blipFill>
              <p:spPr>
                <a:xfrm>
                  <a:off x="209525" y="2350717"/>
                  <a:ext cx="2401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0109C2FE-9620-4386-AD75-58919F1F1D4E}"/>
                    </a:ext>
                  </a:extLst>
                </p14:cNvPr>
                <p14:cNvContentPartPr/>
                <p14:nvPr/>
              </p14:nvContentPartPr>
              <p14:xfrm>
                <a:off x="190805" y="2266837"/>
                <a:ext cx="254880" cy="342360"/>
              </p14:xfrm>
            </p:contentPart>
          </mc:Choice>
          <mc:Fallback xmlns="">
            <p:pic>
              <p:nvPicPr>
                <p:cNvPr id="24" name="Ink 23">
                  <a:extLst>
                    <a:ext uri="{FF2B5EF4-FFF2-40B4-BE49-F238E27FC236}">
                      <a16:creationId xmlns:a16="http://schemas.microsoft.com/office/drawing/2014/main" id="{0109C2FE-9620-4386-AD75-58919F1F1D4E}"/>
                    </a:ext>
                  </a:extLst>
                </p:cNvPr>
                <p:cNvPicPr/>
                <p:nvPr/>
              </p:nvPicPr>
              <p:blipFill>
                <a:blip r:embed="rId31"/>
                <a:stretch>
                  <a:fillRect/>
                </a:stretch>
              </p:blipFill>
              <p:spPr>
                <a:xfrm>
                  <a:off x="172805" y="2248837"/>
                  <a:ext cx="2905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B4CF818D-D7AA-4F37-91C2-6C32A6DDCABD}"/>
                    </a:ext>
                  </a:extLst>
                </p14:cNvPr>
                <p14:cNvContentPartPr/>
                <p14:nvPr/>
              </p14:nvContentPartPr>
              <p14:xfrm>
                <a:off x="392765" y="2304637"/>
                <a:ext cx="42840" cy="326880"/>
              </p14:xfrm>
            </p:contentPart>
          </mc:Choice>
          <mc:Fallback xmlns="">
            <p:pic>
              <p:nvPicPr>
                <p:cNvPr id="25" name="Ink 24">
                  <a:extLst>
                    <a:ext uri="{FF2B5EF4-FFF2-40B4-BE49-F238E27FC236}">
                      <a16:creationId xmlns:a16="http://schemas.microsoft.com/office/drawing/2014/main" id="{B4CF818D-D7AA-4F37-91C2-6C32A6DDCABD}"/>
                    </a:ext>
                  </a:extLst>
                </p:cNvPr>
                <p:cNvPicPr/>
                <p:nvPr/>
              </p:nvPicPr>
              <p:blipFill>
                <a:blip r:embed="rId33"/>
                <a:stretch>
                  <a:fillRect/>
                </a:stretch>
              </p:blipFill>
              <p:spPr>
                <a:xfrm>
                  <a:off x="375125" y="2286637"/>
                  <a:ext cx="784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EF122252-B89E-47DC-A967-89EC571EED02}"/>
                    </a:ext>
                  </a:extLst>
                </p14:cNvPr>
                <p14:cNvContentPartPr/>
                <p14:nvPr/>
              </p14:nvContentPartPr>
              <p14:xfrm>
                <a:off x="182885" y="2418397"/>
                <a:ext cx="223920" cy="86760"/>
              </p14:xfrm>
            </p:contentPart>
          </mc:Choice>
          <mc:Fallback xmlns="">
            <p:pic>
              <p:nvPicPr>
                <p:cNvPr id="26" name="Ink 25">
                  <a:extLst>
                    <a:ext uri="{FF2B5EF4-FFF2-40B4-BE49-F238E27FC236}">
                      <a16:creationId xmlns:a16="http://schemas.microsoft.com/office/drawing/2014/main" id="{EF122252-B89E-47DC-A967-89EC571EED02}"/>
                    </a:ext>
                  </a:extLst>
                </p:cNvPr>
                <p:cNvPicPr/>
                <p:nvPr/>
              </p:nvPicPr>
              <p:blipFill>
                <a:blip r:embed="rId35"/>
                <a:stretch>
                  <a:fillRect/>
                </a:stretch>
              </p:blipFill>
              <p:spPr>
                <a:xfrm>
                  <a:off x="165245" y="2400397"/>
                  <a:ext cx="259560" cy="122400"/>
                </a:xfrm>
                <a:prstGeom prst="rect">
                  <a:avLst/>
                </a:prstGeom>
              </p:spPr>
            </p:pic>
          </mc:Fallback>
        </mc:AlternateContent>
      </p:grpSp>
      <p:grpSp>
        <p:nvGrpSpPr>
          <p:cNvPr id="31" name="Group 30">
            <a:extLst>
              <a:ext uri="{FF2B5EF4-FFF2-40B4-BE49-F238E27FC236}">
                <a16:creationId xmlns:a16="http://schemas.microsoft.com/office/drawing/2014/main" id="{4BC69541-1A0E-4EF7-BF2F-66590618C5D6}"/>
              </a:ext>
            </a:extLst>
          </p:cNvPr>
          <p:cNvGrpSpPr/>
          <p:nvPr/>
        </p:nvGrpSpPr>
        <p:grpSpPr>
          <a:xfrm>
            <a:off x="118805" y="3030757"/>
            <a:ext cx="261360" cy="286560"/>
            <a:chOff x="118805" y="3030757"/>
            <a:chExt cx="261360" cy="28656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83467D10-3C46-4749-9C1F-6773162C9A7A}"/>
                    </a:ext>
                  </a:extLst>
                </p14:cNvPr>
                <p14:cNvContentPartPr/>
                <p14:nvPr/>
              </p14:nvContentPartPr>
              <p14:xfrm>
                <a:off x="227525" y="3077197"/>
                <a:ext cx="152640" cy="235080"/>
              </p14:xfrm>
            </p:contentPart>
          </mc:Choice>
          <mc:Fallback xmlns="">
            <p:pic>
              <p:nvPicPr>
                <p:cNvPr id="28" name="Ink 27">
                  <a:extLst>
                    <a:ext uri="{FF2B5EF4-FFF2-40B4-BE49-F238E27FC236}">
                      <a16:creationId xmlns:a16="http://schemas.microsoft.com/office/drawing/2014/main" id="{83467D10-3C46-4749-9C1F-6773162C9A7A}"/>
                    </a:ext>
                  </a:extLst>
                </p:cNvPr>
                <p:cNvPicPr/>
                <p:nvPr/>
              </p:nvPicPr>
              <p:blipFill>
                <a:blip r:embed="rId37"/>
                <a:stretch>
                  <a:fillRect/>
                </a:stretch>
              </p:blipFill>
              <p:spPr>
                <a:xfrm>
                  <a:off x="209525" y="3059197"/>
                  <a:ext cx="1882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EEA62C8B-9B2D-408B-BDB5-5D6C4AF50F49}"/>
                    </a:ext>
                  </a:extLst>
                </p14:cNvPr>
                <p14:cNvContentPartPr/>
                <p14:nvPr/>
              </p14:nvContentPartPr>
              <p14:xfrm>
                <a:off x="214925" y="3030757"/>
                <a:ext cx="149040" cy="286560"/>
              </p14:xfrm>
            </p:contentPart>
          </mc:Choice>
          <mc:Fallback xmlns="">
            <p:pic>
              <p:nvPicPr>
                <p:cNvPr id="29" name="Ink 28">
                  <a:extLst>
                    <a:ext uri="{FF2B5EF4-FFF2-40B4-BE49-F238E27FC236}">
                      <a16:creationId xmlns:a16="http://schemas.microsoft.com/office/drawing/2014/main" id="{EEA62C8B-9B2D-408B-BDB5-5D6C4AF50F49}"/>
                    </a:ext>
                  </a:extLst>
                </p:cNvPr>
                <p:cNvPicPr/>
                <p:nvPr/>
              </p:nvPicPr>
              <p:blipFill>
                <a:blip r:embed="rId39"/>
                <a:stretch>
                  <a:fillRect/>
                </a:stretch>
              </p:blipFill>
              <p:spPr>
                <a:xfrm>
                  <a:off x="196925" y="3013117"/>
                  <a:ext cx="1846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72B8D2F5-C2AC-4924-B115-18C3D67E305C}"/>
                    </a:ext>
                  </a:extLst>
                </p14:cNvPr>
                <p14:cNvContentPartPr/>
                <p14:nvPr/>
              </p14:nvContentPartPr>
              <p14:xfrm>
                <a:off x="118805" y="3128677"/>
                <a:ext cx="231120" cy="100440"/>
              </p14:xfrm>
            </p:contentPart>
          </mc:Choice>
          <mc:Fallback xmlns="">
            <p:pic>
              <p:nvPicPr>
                <p:cNvPr id="30" name="Ink 29">
                  <a:extLst>
                    <a:ext uri="{FF2B5EF4-FFF2-40B4-BE49-F238E27FC236}">
                      <a16:creationId xmlns:a16="http://schemas.microsoft.com/office/drawing/2014/main" id="{72B8D2F5-C2AC-4924-B115-18C3D67E305C}"/>
                    </a:ext>
                  </a:extLst>
                </p:cNvPr>
                <p:cNvPicPr/>
                <p:nvPr/>
              </p:nvPicPr>
              <p:blipFill>
                <a:blip r:embed="rId41"/>
                <a:stretch>
                  <a:fillRect/>
                </a:stretch>
              </p:blipFill>
              <p:spPr>
                <a:xfrm>
                  <a:off x="101165" y="3110677"/>
                  <a:ext cx="266760" cy="136080"/>
                </a:xfrm>
                <a:prstGeom prst="rect">
                  <a:avLst/>
                </a:prstGeom>
              </p:spPr>
            </p:pic>
          </mc:Fallback>
        </mc:AlternateContent>
      </p:grpSp>
      <p:grpSp>
        <p:nvGrpSpPr>
          <p:cNvPr id="36" name="Group 35">
            <a:extLst>
              <a:ext uri="{FF2B5EF4-FFF2-40B4-BE49-F238E27FC236}">
                <a16:creationId xmlns:a16="http://schemas.microsoft.com/office/drawing/2014/main" id="{A021E595-D9F6-4140-AE21-9DE5D0DFC720}"/>
              </a:ext>
            </a:extLst>
          </p:cNvPr>
          <p:cNvGrpSpPr/>
          <p:nvPr/>
        </p:nvGrpSpPr>
        <p:grpSpPr>
          <a:xfrm>
            <a:off x="91445" y="3988717"/>
            <a:ext cx="356040" cy="425520"/>
            <a:chOff x="91445" y="3988717"/>
            <a:chExt cx="356040" cy="425520"/>
          </a:xfrm>
        </p:grpSpPr>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63F889A5-92C4-4075-B70D-23C99CCD0F9A}"/>
                    </a:ext>
                  </a:extLst>
                </p14:cNvPr>
                <p14:cNvContentPartPr/>
                <p14:nvPr/>
              </p14:nvContentPartPr>
              <p14:xfrm>
                <a:off x="200525" y="4127677"/>
                <a:ext cx="231120" cy="248760"/>
              </p14:xfrm>
            </p:contentPart>
          </mc:Choice>
          <mc:Fallback xmlns="">
            <p:pic>
              <p:nvPicPr>
                <p:cNvPr id="32" name="Ink 31">
                  <a:extLst>
                    <a:ext uri="{FF2B5EF4-FFF2-40B4-BE49-F238E27FC236}">
                      <a16:creationId xmlns:a16="http://schemas.microsoft.com/office/drawing/2014/main" id="{63F889A5-92C4-4075-B70D-23C99CCD0F9A}"/>
                    </a:ext>
                  </a:extLst>
                </p:cNvPr>
                <p:cNvPicPr/>
                <p:nvPr/>
              </p:nvPicPr>
              <p:blipFill>
                <a:blip r:embed="rId43"/>
                <a:stretch>
                  <a:fillRect/>
                </a:stretch>
              </p:blipFill>
              <p:spPr>
                <a:xfrm>
                  <a:off x="182885" y="4109677"/>
                  <a:ext cx="2667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96B448B6-F17E-499F-9CE8-D18EE9C0EEC1}"/>
                    </a:ext>
                  </a:extLst>
                </p14:cNvPr>
                <p14:cNvContentPartPr/>
                <p14:nvPr/>
              </p14:nvContentPartPr>
              <p14:xfrm>
                <a:off x="122765" y="4095997"/>
                <a:ext cx="324720" cy="292680"/>
              </p14:xfrm>
            </p:contentPart>
          </mc:Choice>
          <mc:Fallback xmlns="">
            <p:pic>
              <p:nvPicPr>
                <p:cNvPr id="33" name="Ink 32">
                  <a:extLst>
                    <a:ext uri="{FF2B5EF4-FFF2-40B4-BE49-F238E27FC236}">
                      <a16:creationId xmlns:a16="http://schemas.microsoft.com/office/drawing/2014/main" id="{96B448B6-F17E-499F-9CE8-D18EE9C0EEC1}"/>
                    </a:ext>
                  </a:extLst>
                </p:cNvPr>
                <p:cNvPicPr/>
                <p:nvPr/>
              </p:nvPicPr>
              <p:blipFill>
                <a:blip r:embed="rId45"/>
                <a:stretch>
                  <a:fillRect/>
                </a:stretch>
              </p:blipFill>
              <p:spPr>
                <a:xfrm>
                  <a:off x="104765" y="4077997"/>
                  <a:ext cx="3603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F109E4E1-F944-4D01-A97E-68B474E6B1E4}"/>
                    </a:ext>
                  </a:extLst>
                </p14:cNvPr>
                <p14:cNvContentPartPr/>
                <p14:nvPr/>
              </p14:nvContentPartPr>
              <p14:xfrm>
                <a:off x="211685" y="3988717"/>
                <a:ext cx="84240" cy="425520"/>
              </p14:xfrm>
            </p:contentPart>
          </mc:Choice>
          <mc:Fallback xmlns="">
            <p:pic>
              <p:nvPicPr>
                <p:cNvPr id="34" name="Ink 33">
                  <a:extLst>
                    <a:ext uri="{FF2B5EF4-FFF2-40B4-BE49-F238E27FC236}">
                      <a16:creationId xmlns:a16="http://schemas.microsoft.com/office/drawing/2014/main" id="{F109E4E1-F944-4D01-A97E-68B474E6B1E4}"/>
                    </a:ext>
                  </a:extLst>
                </p:cNvPr>
                <p:cNvPicPr/>
                <p:nvPr/>
              </p:nvPicPr>
              <p:blipFill>
                <a:blip r:embed="rId47"/>
                <a:stretch>
                  <a:fillRect/>
                </a:stretch>
              </p:blipFill>
              <p:spPr>
                <a:xfrm>
                  <a:off x="194045" y="3970717"/>
                  <a:ext cx="1198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8D7A22DB-35DE-4CB1-8942-A01734BB20F3}"/>
                    </a:ext>
                  </a:extLst>
                </p14:cNvPr>
                <p14:cNvContentPartPr/>
                <p14:nvPr/>
              </p14:nvContentPartPr>
              <p14:xfrm>
                <a:off x="91445" y="4144237"/>
                <a:ext cx="288000" cy="174960"/>
              </p14:xfrm>
            </p:contentPart>
          </mc:Choice>
          <mc:Fallback xmlns="">
            <p:pic>
              <p:nvPicPr>
                <p:cNvPr id="35" name="Ink 34">
                  <a:extLst>
                    <a:ext uri="{FF2B5EF4-FFF2-40B4-BE49-F238E27FC236}">
                      <a16:creationId xmlns:a16="http://schemas.microsoft.com/office/drawing/2014/main" id="{8D7A22DB-35DE-4CB1-8942-A01734BB20F3}"/>
                    </a:ext>
                  </a:extLst>
                </p:cNvPr>
                <p:cNvPicPr/>
                <p:nvPr/>
              </p:nvPicPr>
              <p:blipFill>
                <a:blip r:embed="rId49"/>
                <a:stretch>
                  <a:fillRect/>
                </a:stretch>
              </p:blipFill>
              <p:spPr>
                <a:xfrm>
                  <a:off x="73445" y="4126597"/>
                  <a:ext cx="323640" cy="210600"/>
                </a:xfrm>
                <a:prstGeom prst="rect">
                  <a:avLst/>
                </a:prstGeom>
              </p:spPr>
            </p:pic>
          </mc:Fallback>
        </mc:AlternateContent>
      </p:grpSp>
      <p:grpSp>
        <p:nvGrpSpPr>
          <p:cNvPr id="47" name="Group 46">
            <a:extLst>
              <a:ext uri="{FF2B5EF4-FFF2-40B4-BE49-F238E27FC236}">
                <a16:creationId xmlns:a16="http://schemas.microsoft.com/office/drawing/2014/main" id="{BE4275B8-EDD4-4697-8C16-E73FA89ED48B}"/>
              </a:ext>
            </a:extLst>
          </p:cNvPr>
          <p:cNvGrpSpPr/>
          <p:nvPr/>
        </p:nvGrpSpPr>
        <p:grpSpPr>
          <a:xfrm>
            <a:off x="165245" y="4959997"/>
            <a:ext cx="291960" cy="743400"/>
            <a:chOff x="165245" y="4959997"/>
            <a:chExt cx="291960" cy="743400"/>
          </a:xfrm>
        </p:grpSpPr>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2F1ABC90-EE86-4793-B8BA-5F3205471FB0}"/>
                    </a:ext>
                  </a:extLst>
                </p14:cNvPr>
                <p14:cNvContentPartPr/>
                <p14:nvPr/>
              </p14:nvContentPartPr>
              <p14:xfrm>
                <a:off x="243005" y="5041357"/>
                <a:ext cx="163800" cy="248760"/>
              </p14:xfrm>
            </p:contentPart>
          </mc:Choice>
          <mc:Fallback xmlns="">
            <p:pic>
              <p:nvPicPr>
                <p:cNvPr id="37" name="Ink 36">
                  <a:extLst>
                    <a:ext uri="{FF2B5EF4-FFF2-40B4-BE49-F238E27FC236}">
                      <a16:creationId xmlns:a16="http://schemas.microsoft.com/office/drawing/2014/main" id="{2F1ABC90-EE86-4793-B8BA-5F3205471FB0}"/>
                    </a:ext>
                  </a:extLst>
                </p:cNvPr>
                <p:cNvPicPr/>
                <p:nvPr/>
              </p:nvPicPr>
              <p:blipFill>
                <a:blip r:embed="rId51"/>
                <a:stretch>
                  <a:fillRect/>
                </a:stretch>
              </p:blipFill>
              <p:spPr>
                <a:xfrm>
                  <a:off x="225365" y="5023717"/>
                  <a:ext cx="1994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FC1110F8-ABE4-426A-94FF-4FBDC89C6D2E}"/>
                    </a:ext>
                  </a:extLst>
                </p14:cNvPr>
                <p14:cNvContentPartPr/>
                <p14:nvPr/>
              </p14:nvContentPartPr>
              <p14:xfrm>
                <a:off x="222125" y="5042797"/>
                <a:ext cx="235080" cy="242280"/>
              </p14:xfrm>
            </p:contentPart>
          </mc:Choice>
          <mc:Fallback xmlns="">
            <p:pic>
              <p:nvPicPr>
                <p:cNvPr id="38" name="Ink 37">
                  <a:extLst>
                    <a:ext uri="{FF2B5EF4-FFF2-40B4-BE49-F238E27FC236}">
                      <a16:creationId xmlns:a16="http://schemas.microsoft.com/office/drawing/2014/main" id="{FC1110F8-ABE4-426A-94FF-4FBDC89C6D2E}"/>
                    </a:ext>
                  </a:extLst>
                </p:cNvPr>
                <p:cNvPicPr/>
                <p:nvPr/>
              </p:nvPicPr>
              <p:blipFill>
                <a:blip r:embed="rId53"/>
                <a:stretch>
                  <a:fillRect/>
                </a:stretch>
              </p:blipFill>
              <p:spPr>
                <a:xfrm>
                  <a:off x="204485" y="5025157"/>
                  <a:ext cx="270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37487525-D306-4BD7-A6D9-CA7C8334BBBF}"/>
                    </a:ext>
                  </a:extLst>
                </p14:cNvPr>
                <p14:cNvContentPartPr/>
                <p14:nvPr/>
              </p14:nvContentPartPr>
              <p14:xfrm>
                <a:off x="279725" y="4965037"/>
                <a:ext cx="109440" cy="318240"/>
              </p14:xfrm>
            </p:contentPart>
          </mc:Choice>
          <mc:Fallback xmlns="">
            <p:pic>
              <p:nvPicPr>
                <p:cNvPr id="39" name="Ink 38">
                  <a:extLst>
                    <a:ext uri="{FF2B5EF4-FFF2-40B4-BE49-F238E27FC236}">
                      <a16:creationId xmlns:a16="http://schemas.microsoft.com/office/drawing/2014/main" id="{37487525-D306-4BD7-A6D9-CA7C8334BBBF}"/>
                    </a:ext>
                  </a:extLst>
                </p:cNvPr>
                <p:cNvPicPr/>
                <p:nvPr/>
              </p:nvPicPr>
              <p:blipFill>
                <a:blip r:embed="rId55"/>
                <a:stretch>
                  <a:fillRect/>
                </a:stretch>
              </p:blipFill>
              <p:spPr>
                <a:xfrm>
                  <a:off x="262085" y="4947397"/>
                  <a:ext cx="1450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B8A4088A-28E7-48CF-B097-6014D03A7BBE}"/>
                    </a:ext>
                  </a:extLst>
                </p14:cNvPr>
                <p14:cNvContentPartPr/>
                <p14:nvPr/>
              </p14:nvContentPartPr>
              <p14:xfrm>
                <a:off x="239045" y="4959997"/>
                <a:ext cx="110880" cy="352800"/>
              </p14:xfrm>
            </p:contentPart>
          </mc:Choice>
          <mc:Fallback xmlns="">
            <p:pic>
              <p:nvPicPr>
                <p:cNvPr id="40" name="Ink 39">
                  <a:extLst>
                    <a:ext uri="{FF2B5EF4-FFF2-40B4-BE49-F238E27FC236}">
                      <a16:creationId xmlns:a16="http://schemas.microsoft.com/office/drawing/2014/main" id="{B8A4088A-28E7-48CF-B097-6014D03A7BBE}"/>
                    </a:ext>
                  </a:extLst>
                </p:cNvPr>
                <p:cNvPicPr/>
                <p:nvPr/>
              </p:nvPicPr>
              <p:blipFill>
                <a:blip r:embed="rId57"/>
                <a:stretch>
                  <a:fillRect/>
                </a:stretch>
              </p:blipFill>
              <p:spPr>
                <a:xfrm>
                  <a:off x="221405" y="4941997"/>
                  <a:ext cx="1465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E5DFF36F-E658-4D5E-9E31-BBEA05CE2C0B}"/>
                    </a:ext>
                  </a:extLst>
                </p14:cNvPr>
                <p14:cNvContentPartPr/>
                <p14:nvPr/>
              </p14:nvContentPartPr>
              <p14:xfrm>
                <a:off x="227525" y="5118757"/>
                <a:ext cx="214200" cy="73080"/>
              </p14:xfrm>
            </p:contentPart>
          </mc:Choice>
          <mc:Fallback xmlns="">
            <p:pic>
              <p:nvPicPr>
                <p:cNvPr id="41" name="Ink 40">
                  <a:extLst>
                    <a:ext uri="{FF2B5EF4-FFF2-40B4-BE49-F238E27FC236}">
                      <a16:creationId xmlns:a16="http://schemas.microsoft.com/office/drawing/2014/main" id="{E5DFF36F-E658-4D5E-9E31-BBEA05CE2C0B}"/>
                    </a:ext>
                  </a:extLst>
                </p:cNvPr>
                <p:cNvPicPr/>
                <p:nvPr/>
              </p:nvPicPr>
              <p:blipFill>
                <a:blip r:embed="rId59"/>
                <a:stretch>
                  <a:fillRect/>
                </a:stretch>
              </p:blipFill>
              <p:spPr>
                <a:xfrm>
                  <a:off x="209525" y="5101117"/>
                  <a:ext cx="249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BC983599-2CC1-47D4-B757-771300454D6E}"/>
                    </a:ext>
                  </a:extLst>
                </p14:cNvPr>
                <p14:cNvContentPartPr/>
                <p14:nvPr/>
              </p14:nvContentPartPr>
              <p14:xfrm>
                <a:off x="169205" y="5511157"/>
                <a:ext cx="173160" cy="136440"/>
              </p14:xfrm>
            </p:contentPart>
          </mc:Choice>
          <mc:Fallback xmlns="">
            <p:pic>
              <p:nvPicPr>
                <p:cNvPr id="43" name="Ink 42">
                  <a:extLst>
                    <a:ext uri="{FF2B5EF4-FFF2-40B4-BE49-F238E27FC236}">
                      <a16:creationId xmlns:a16="http://schemas.microsoft.com/office/drawing/2014/main" id="{BC983599-2CC1-47D4-B757-771300454D6E}"/>
                    </a:ext>
                  </a:extLst>
                </p:cNvPr>
                <p:cNvPicPr/>
                <p:nvPr/>
              </p:nvPicPr>
              <p:blipFill>
                <a:blip r:embed="rId61"/>
                <a:stretch>
                  <a:fillRect/>
                </a:stretch>
              </p:blipFill>
              <p:spPr>
                <a:xfrm>
                  <a:off x="151205" y="5493517"/>
                  <a:ext cx="20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293374AE-FC3A-4012-923A-412BB2F43DF8}"/>
                    </a:ext>
                  </a:extLst>
                </p14:cNvPr>
                <p14:cNvContentPartPr/>
                <p14:nvPr/>
              </p14:nvContentPartPr>
              <p14:xfrm>
                <a:off x="233285" y="5377957"/>
                <a:ext cx="109080" cy="287640"/>
              </p14:xfrm>
            </p:contentPart>
          </mc:Choice>
          <mc:Fallback xmlns="">
            <p:pic>
              <p:nvPicPr>
                <p:cNvPr id="44" name="Ink 43">
                  <a:extLst>
                    <a:ext uri="{FF2B5EF4-FFF2-40B4-BE49-F238E27FC236}">
                      <a16:creationId xmlns:a16="http://schemas.microsoft.com/office/drawing/2014/main" id="{293374AE-FC3A-4012-923A-412BB2F43DF8}"/>
                    </a:ext>
                  </a:extLst>
                </p:cNvPr>
                <p:cNvPicPr/>
                <p:nvPr/>
              </p:nvPicPr>
              <p:blipFill>
                <a:blip r:embed="rId63"/>
                <a:stretch>
                  <a:fillRect/>
                </a:stretch>
              </p:blipFill>
              <p:spPr>
                <a:xfrm>
                  <a:off x="215645" y="5359957"/>
                  <a:ext cx="1447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123CC761-EF93-4C92-BDF9-A2C4F3CB3429}"/>
                    </a:ext>
                  </a:extLst>
                </p14:cNvPr>
                <p14:cNvContentPartPr/>
                <p14:nvPr/>
              </p14:nvContentPartPr>
              <p14:xfrm>
                <a:off x="231485" y="5417917"/>
                <a:ext cx="95760" cy="285480"/>
              </p14:xfrm>
            </p:contentPart>
          </mc:Choice>
          <mc:Fallback xmlns="">
            <p:pic>
              <p:nvPicPr>
                <p:cNvPr id="45" name="Ink 44">
                  <a:extLst>
                    <a:ext uri="{FF2B5EF4-FFF2-40B4-BE49-F238E27FC236}">
                      <a16:creationId xmlns:a16="http://schemas.microsoft.com/office/drawing/2014/main" id="{123CC761-EF93-4C92-BDF9-A2C4F3CB3429}"/>
                    </a:ext>
                  </a:extLst>
                </p:cNvPr>
                <p:cNvPicPr/>
                <p:nvPr/>
              </p:nvPicPr>
              <p:blipFill>
                <a:blip r:embed="rId65"/>
                <a:stretch>
                  <a:fillRect/>
                </a:stretch>
              </p:blipFill>
              <p:spPr>
                <a:xfrm>
                  <a:off x="213485" y="5399917"/>
                  <a:ext cx="1314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508C1052-1801-40D6-9422-27F8788BC955}"/>
                    </a:ext>
                  </a:extLst>
                </p14:cNvPr>
                <p14:cNvContentPartPr/>
                <p14:nvPr/>
              </p14:nvContentPartPr>
              <p14:xfrm>
                <a:off x="165245" y="5583157"/>
                <a:ext cx="163800" cy="48600"/>
              </p14:xfrm>
            </p:contentPart>
          </mc:Choice>
          <mc:Fallback xmlns="">
            <p:pic>
              <p:nvPicPr>
                <p:cNvPr id="46" name="Ink 45">
                  <a:extLst>
                    <a:ext uri="{FF2B5EF4-FFF2-40B4-BE49-F238E27FC236}">
                      <a16:creationId xmlns:a16="http://schemas.microsoft.com/office/drawing/2014/main" id="{508C1052-1801-40D6-9422-27F8788BC955}"/>
                    </a:ext>
                  </a:extLst>
                </p:cNvPr>
                <p:cNvPicPr/>
                <p:nvPr/>
              </p:nvPicPr>
              <p:blipFill>
                <a:blip r:embed="rId67"/>
                <a:stretch>
                  <a:fillRect/>
                </a:stretch>
              </p:blipFill>
              <p:spPr>
                <a:xfrm>
                  <a:off x="147605" y="5565517"/>
                  <a:ext cx="19944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88DF4ED6-47D1-4C60-B284-6AC4E2A2E560}"/>
                  </a:ext>
                </a:extLst>
              </p14:cNvPr>
              <p14:cNvContentPartPr/>
              <p14:nvPr/>
            </p14:nvContentPartPr>
            <p14:xfrm>
              <a:off x="7486925" y="3208597"/>
              <a:ext cx="2676960" cy="74520"/>
            </p14:xfrm>
          </p:contentPart>
        </mc:Choice>
        <mc:Fallback xmlns="">
          <p:pic>
            <p:nvPicPr>
              <p:cNvPr id="48" name="Ink 47">
                <a:extLst>
                  <a:ext uri="{FF2B5EF4-FFF2-40B4-BE49-F238E27FC236}">
                    <a16:creationId xmlns:a16="http://schemas.microsoft.com/office/drawing/2014/main" id="{88DF4ED6-47D1-4C60-B284-6AC4E2A2E560}"/>
                  </a:ext>
                </a:extLst>
              </p:cNvPr>
              <p:cNvPicPr/>
              <p:nvPr/>
            </p:nvPicPr>
            <p:blipFill>
              <a:blip r:embed="rId69"/>
              <a:stretch>
                <a:fillRect/>
              </a:stretch>
            </p:blipFill>
            <p:spPr>
              <a:xfrm>
                <a:off x="7469285" y="3190597"/>
                <a:ext cx="2712600" cy="110160"/>
              </a:xfrm>
              <a:prstGeom prst="rect">
                <a:avLst/>
              </a:prstGeom>
            </p:spPr>
          </p:pic>
        </mc:Fallback>
      </mc:AlternateContent>
      <p:grpSp>
        <p:nvGrpSpPr>
          <p:cNvPr id="52" name="Group 51">
            <a:extLst>
              <a:ext uri="{FF2B5EF4-FFF2-40B4-BE49-F238E27FC236}">
                <a16:creationId xmlns:a16="http://schemas.microsoft.com/office/drawing/2014/main" id="{09AB7460-941A-4562-9F5D-31E66ACF421D}"/>
              </a:ext>
            </a:extLst>
          </p:cNvPr>
          <p:cNvGrpSpPr/>
          <p:nvPr/>
        </p:nvGrpSpPr>
        <p:grpSpPr>
          <a:xfrm>
            <a:off x="4690085" y="3453757"/>
            <a:ext cx="5526720" cy="101520"/>
            <a:chOff x="4690085" y="3453757"/>
            <a:chExt cx="5526720" cy="101520"/>
          </a:xfrm>
        </p:grpSpPr>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AD55E2B5-3EC0-4715-8828-36533B7D2673}"/>
                    </a:ext>
                  </a:extLst>
                </p14:cNvPr>
                <p14:cNvContentPartPr/>
                <p14:nvPr/>
              </p14:nvContentPartPr>
              <p14:xfrm>
                <a:off x="4690085" y="3453757"/>
                <a:ext cx="4047120" cy="101520"/>
              </p14:xfrm>
            </p:contentPart>
          </mc:Choice>
          <mc:Fallback xmlns="">
            <p:pic>
              <p:nvPicPr>
                <p:cNvPr id="49" name="Ink 48">
                  <a:extLst>
                    <a:ext uri="{FF2B5EF4-FFF2-40B4-BE49-F238E27FC236}">
                      <a16:creationId xmlns:a16="http://schemas.microsoft.com/office/drawing/2014/main" id="{AD55E2B5-3EC0-4715-8828-36533B7D2673}"/>
                    </a:ext>
                  </a:extLst>
                </p:cNvPr>
                <p:cNvPicPr/>
                <p:nvPr/>
              </p:nvPicPr>
              <p:blipFill>
                <a:blip r:embed="rId71"/>
                <a:stretch>
                  <a:fillRect/>
                </a:stretch>
              </p:blipFill>
              <p:spPr>
                <a:xfrm>
                  <a:off x="4672445" y="3436117"/>
                  <a:ext cx="408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B5D1F200-00FF-4D43-996E-1ACFD4C05CE3}"/>
                    </a:ext>
                  </a:extLst>
                </p14:cNvPr>
                <p14:cNvContentPartPr/>
                <p14:nvPr/>
              </p14:nvContentPartPr>
              <p14:xfrm>
                <a:off x="8908205" y="3477877"/>
                <a:ext cx="1308600" cy="68760"/>
              </p14:xfrm>
            </p:contentPart>
          </mc:Choice>
          <mc:Fallback xmlns="">
            <p:pic>
              <p:nvPicPr>
                <p:cNvPr id="50" name="Ink 49">
                  <a:extLst>
                    <a:ext uri="{FF2B5EF4-FFF2-40B4-BE49-F238E27FC236}">
                      <a16:creationId xmlns:a16="http://schemas.microsoft.com/office/drawing/2014/main" id="{B5D1F200-00FF-4D43-996E-1ACFD4C05CE3}"/>
                    </a:ext>
                  </a:extLst>
                </p:cNvPr>
                <p:cNvPicPr/>
                <p:nvPr/>
              </p:nvPicPr>
              <p:blipFill>
                <a:blip r:embed="rId73"/>
                <a:stretch>
                  <a:fillRect/>
                </a:stretch>
              </p:blipFill>
              <p:spPr>
                <a:xfrm>
                  <a:off x="8890565" y="3460237"/>
                  <a:ext cx="134424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404784DD-609F-4E07-8C10-96004F133956}"/>
                  </a:ext>
                </a:extLst>
              </p14:cNvPr>
              <p14:cNvContentPartPr/>
              <p14:nvPr/>
            </p14:nvContentPartPr>
            <p14:xfrm>
              <a:off x="4715645" y="3783877"/>
              <a:ext cx="4561920" cy="94680"/>
            </p14:xfrm>
          </p:contentPart>
        </mc:Choice>
        <mc:Fallback xmlns="">
          <p:pic>
            <p:nvPicPr>
              <p:cNvPr id="51" name="Ink 50">
                <a:extLst>
                  <a:ext uri="{FF2B5EF4-FFF2-40B4-BE49-F238E27FC236}">
                    <a16:creationId xmlns:a16="http://schemas.microsoft.com/office/drawing/2014/main" id="{404784DD-609F-4E07-8C10-96004F133956}"/>
                  </a:ext>
                </a:extLst>
              </p:cNvPr>
              <p:cNvPicPr/>
              <p:nvPr/>
            </p:nvPicPr>
            <p:blipFill>
              <a:blip r:embed="rId75"/>
              <a:stretch>
                <a:fillRect/>
              </a:stretch>
            </p:blipFill>
            <p:spPr>
              <a:xfrm>
                <a:off x="4697645" y="3765877"/>
                <a:ext cx="4597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D27EE73F-CC98-4632-BD0A-EF2D1AD0F7AC}"/>
                  </a:ext>
                </a:extLst>
              </p14:cNvPr>
              <p14:cNvContentPartPr/>
              <p14:nvPr/>
            </p14:nvContentPartPr>
            <p14:xfrm>
              <a:off x="6324485" y="5993557"/>
              <a:ext cx="708120" cy="15120"/>
            </p14:xfrm>
          </p:contentPart>
        </mc:Choice>
        <mc:Fallback xmlns="">
          <p:pic>
            <p:nvPicPr>
              <p:cNvPr id="53" name="Ink 52">
                <a:extLst>
                  <a:ext uri="{FF2B5EF4-FFF2-40B4-BE49-F238E27FC236}">
                    <a16:creationId xmlns:a16="http://schemas.microsoft.com/office/drawing/2014/main" id="{D27EE73F-CC98-4632-BD0A-EF2D1AD0F7AC}"/>
                  </a:ext>
                </a:extLst>
              </p:cNvPr>
              <p:cNvPicPr/>
              <p:nvPr/>
            </p:nvPicPr>
            <p:blipFill>
              <a:blip r:embed="rId77"/>
              <a:stretch>
                <a:fillRect/>
              </a:stretch>
            </p:blipFill>
            <p:spPr>
              <a:xfrm>
                <a:off x="6306845" y="5975917"/>
                <a:ext cx="743760" cy="50760"/>
              </a:xfrm>
              <a:prstGeom prst="rect">
                <a:avLst/>
              </a:prstGeom>
            </p:spPr>
          </p:pic>
        </mc:Fallback>
      </mc:AlternateContent>
    </p:spTree>
    <p:extLst>
      <p:ext uri="{BB962C8B-B14F-4D97-AF65-F5344CB8AC3E}">
        <p14:creationId xmlns:p14="http://schemas.microsoft.com/office/powerpoint/2010/main" val="118304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9845" y="127397"/>
            <a:ext cx="9693766" cy="6247864"/>
          </a:xfrm>
          <a:prstGeom prst="rect">
            <a:avLst/>
          </a:prstGeom>
          <a:noFill/>
        </p:spPr>
        <p:txBody>
          <a:bodyPr wrap="square" rtlCol="0">
            <a:spAutoFit/>
          </a:bodyPr>
          <a:lstStyle/>
          <a:p>
            <a:r>
              <a:rPr lang="en-US" sz="2800" b="1">
                <a:solidFill>
                  <a:schemeClr val="bg1"/>
                </a:solidFill>
                <a:cs typeface="+mj-cs"/>
              </a:rPr>
              <a:t>JPS 985 Footnotes, Isaiah 8.5</a:t>
            </a:r>
          </a:p>
          <a:p>
            <a:r>
              <a:rPr lang="en-US" sz="2800">
                <a:solidFill>
                  <a:schemeClr val="bg1"/>
                </a:solidFill>
                <a:cs typeface="+mj-cs"/>
              </a:rPr>
              <a:t>The conduit—and later the tunnel—of Siloam conveyed into Jerusalem the waters of Gihon, which symbolize “the Lord of Hosts who dwells on Mount Zion” (v. 18). For the nature of the rejection see note at 7.13.</a:t>
            </a:r>
          </a:p>
          <a:p>
            <a:endParaRPr lang="en-US" sz="2800">
              <a:solidFill>
                <a:schemeClr val="bg1"/>
              </a:solidFill>
              <a:cs typeface="+mj-cs"/>
            </a:endParaRPr>
          </a:p>
          <a:p>
            <a:r>
              <a:rPr lang="en-US" sz="2800" b="1">
                <a:solidFill>
                  <a:schemeClr val="bg1"/>
                </a:solidFill>
                <a:cs typeface="+mj-cs"/>
              </a:rPr>
              <a:t>Rashi on Isaiah 8.8 Part 4</a:t>
            </a:r>
          </a:p>
          <a:p>
            <a:pPr algn="r"/>
            <a:r>
              <a:rPr lang="he-IL" sz="3200">
                <a:solidFill>
                  <a:srgbClr val="FFFF00"/>
                </a:solidFill>
                <a:cs typeface="+mj-cs"/>
              </a:rPr>
              <a:t>מוטות כנפיו. פרק קטן שבסוף הכנף קרוי מוט' וראיתי בתנחומא כמה הם מוטות כנפי התרנגול אחד מן ששים באוכלוסי סנחריב:</a:t>
            </a:r>
          </a:p>
          <a:p>
            <a:r>
              <a:rPr lang="en-US" sz="2800">
                <a:solidFill>
                  <a:schemeClr val="bg1"/>
                </a:solidFill>
                <a:cs typeface="+mj-cs"/>
              </a:rPr>
              <a:t>the tips of his wings A small joint at the end of the wing is called </a:t>
            </a:r>
            <a:r>
              <a:rPr lang="he-IL" sz="2800">
                <a:solidFill>
                  <a:schemeClr val="bg1"/>
                </a:solidFill>
                <a:cs typeface="+mj-cs"/>
              </a:rPr>
              <a:t>מֻטּוֹת, </a:t>
            </a:r>
            <a:r>
              <a:rPr lang="en-US" sz="2800">
                <a:solidFill>
                  <a:schemeClr val="bg1"/>
                </a:solidFill>
                <a:cs typeface="+mj-cs"/>
              </a:rPr>
              <a:t>and I saw in Tanhuma (Tazria 8, Buber 10): How big are the wing tips of the rooster? [One sixtieth of his wings, symbolizing] one sixtieth of Sennacherib’s forces.</a:t>
            </a:r>
          </a:p>
          <a:p>
            <a:endParaRPr lang="en-US" sz="28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D836E057-128B-40FB-934D-2B05711EDF85}"/>
              </a:ext>
            </a:extLst>
          </p:cNvPr>
          <p:cNvGrpSpPr/>
          <p:nvPr/>
        </p:nvGrpSpPr>
        <p:grpSpPr>
          <a:xfrm>
            <a:off x="5348165" y="1402477"/>
            <a:ext cx="4080960" cy="82080"/>
            <a:chOff x="5348165" y="1402477"/>
            <a:chExt cx="4080960" cy="820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B56FFAE-0F91-4B01-B269-2532ABE8ADBF}"/>
                    </a:ext>
                  </a:extLst>
                </p14:cNvPr>
                <p14:cNvContentPartPr/>
                <p14:nvPr/>
              </p14:nvContentPartPr>
              <p14:xfrm>
                <a:off x="5348165" y="1402477"/>
                <a:ext cx="2106360" cy="82080"/>
              </p14:xfrm>
            </p:contentPart>
          </mc:Choice>
          <mc:Fallback xmlns="">
            <p:pic>
              <p:nvPicPr>
                <p:cNvPr id="4" name="Ink 3">
                  <a:extLst>
                    <a:ext uri="{FF2B5EF4-FFF2-40B4-BE49-F238E27FC236}">
                      <a16:creationId xmlns:a16="http://schemas.microsoft.com/office/drawing/2014/main" id="{1B56FFAE-0F91-4B01-B269-2532ABE8ADBF}"/>
                    </a:ext>
                  </a:extLst>
                </p:cNvPr>
                <p:cNvPicPr/>
                <p:nvPr/>
              </p:nvPicPr>
              <p:blipFill>
                <a:blip r:embed="rId5"/>
                <a:stretch>
                  <a:fillRect/>
                </a:stretch>
              </p:blipFill>
              <p:spPr>
                <a:xfrm>
                  <a:off x="5330165" y="1384837"/>
                  <a:ext cx="2142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5B1267C-AF9A-4863-9ADE-B4778C30A230}"/>
                    </a:ext>
                  </a:extLst>
                </p14:cNvPr>
                <p14:cNvContentPartPr/>
                <p14:nvPr/>
              </p14:nvContentPartPr>
              <p14:xfrm>
                <a:off x="7809485" y="1434157"/>
                <a:ext cx="1619640" cy="46440"/>
              </p14:xfrm>
            </p:contentPart>
          </mc:Choice>
          <mc:Fallback xmlns="">
            <p:pic>
              <p:nvPicPr>
                <p:cNvPr id="5" name="Ink 4">
                  <a:extLst>
                    <a:ext uri="{FF2B5EF4-FFF2-40B4-BE49-F238E27FC236}">
                      <a16:creationId xmlns:a16="http://schemas.microsoft.com/office/drawing/2014/main" id="{75B1267C-AF9A-4863-9ADE-B4778C30A230}"/>
                    </a:ext>
                  </a:extLst>
                </p:cNvPr>
                <p:cNvPicPr/>
                <p:nvPr/>
              </p:nvPicPr>
              <p:blipFill>
                <a:blip r:embed="rId7"/>
                <a:stretch>
                  <a:fillRect/>
                </a:stretch>
              </p:blipFill>
              <p:spPr>
                <a:xfrm>
                  <a:off x="7791485" y="1416157"/>
                  <a:ext cx="165528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5DB38B8-7D5B-4096-8770-DA5AEAAC1A1C}"/>
                  </a:ext>
                </a:extLst>
              </p14:cNvPr>
              <p14:cNvContentPartPr/>
              <p14:nvPr/>
            </p14:nvContentPartPr>
            <p14:xfrm>
              <a:off x="545765" y="1845997"/>
              <a:ext cx="4667040" cy="156600"/>
            </p14:xfrm>
          </p:contentPart>
        </mc:Choice>
        <mc:Fallback xmlns="">
          <p:pic>
            <p:nvPicPr>
              <p:cNvPr id="9" name="Ink 8">
                <a:extLst>
                  <a:ext uri="{FF2B5EF4-FFF2-40B4-BE49-F238E27FC236}">
                    <a16:creationId xmlns:a16="http://schemas.microsoft.com/office/drawing/2014/main" id="{05DB38B8-7D5B-4096-8770-DA5AEAAC1A1C}"/>
                  </a:ext>
                </a:extLst>
              </p:cNvPr>
              <p:cNvPicPr/>
              <p:nvPr/>
            </p:nvPicPr>
            <p:blipFill>
              <a:blip r:embed="rId9"/>
              <a:stretch>
                <a:fillRect/>
              </a:stretch>
            </p:blipFill>
            <p:spPr>
              <a:xfrm>
                <a:off x="528125" y="1828357"/>
                <a:ext cx="4702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7B4AE71-D6BD-42A9-BFA3-C65FCFA6FF2B}"/>
                  </a:ext>
                </a:extLst>
              </p14:cNvPr>
              <p14:cNvContentPartPr/>
              <p14:nvPr/>
            </p14:nvContentPartPr>
            <p14:xfrm>
              <a:off x="709565" y="4493797"/>
              <a:ext cx="2775240" cy="83160"/>
            </p14:xfrm>
          </p:contentPart>
        </mc:Choice>
        <mc:Fallback xmlns="">
          <p:pic>
            <p:nvPicPr>
              <p:cNvPr id="11" name="Ink 10">
                <a:extLst>
                  <a:ext uri="{FF2B5EF4-FFF2-40B4-BE49-F238E27FC236}">
                    <a16:creationId xmlns:a16="http://schemas.microsoft.com/office/drawing/2014/main" id="{F7B4AE71-D6BD-42A9-BFA3-C65FCFA6FF2B}"/>
                  </a:ext>
                </a:extLst>
              </p:cNvPr>
              <p:cNvPicPr/>
              <p:nvPr/>
            </p:nvPicPr>
            <p:blipFill>
              <a:blip r:embed="rId11"/>
              <a:stretch>
                <a:fillRect/>
              </a:stretch>
            </p:blipFill>
            <p:spPr>
              <a:xfrm>
                <a:off x="691565" y="4476157"/>
                <a:ext cx="2810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09010AA-EB8B-4AC4-9D11-E6CE6E065498}"/>
                  </a:ext>
                </a:extLst>
              </p14:cNvPr>
              <p14:cNvContentPartPr/>
              <p14:nvPr/>
            </p14:nvContentPartPr>
            <p14:xfrm>
              <a:off x="729005" y="5005357"/>
              <a:ext cx="789120" cy="72720"/>
            </p14:xfrm>
          </p:contentPart>
        </mc:Choice>
        <mc:Fallback xmlns="">
          <p:pic>
            <p:nvPicPr>
              <p:cNvPr id="12" name="Ink 11">
                <a:extLst>
                  <a:ext uri="{FF2B5EF4-FFF2-40B4-BE49-F238E27FC236}">
                    <a16:creationId xmlns:a16="http://schemas.microsoft.com/office/drawing/2014/main" id="{109010AA-EB8B-4AC4-9D11-E6CE6E065498}"/>
                  </a:ext>
                </a:extLst>
              </p:cNvPr>
              <p:cNvPicPr/>
              <p:nvPr/>
            </p:nvPicPr>
            <p:blipFill>
              <a:blip r:embed="rId13"/>
              <a:stretch>
                <a:fillRect/>
              </a:stretch>
            </p:blipFill>
            <p:spPr>
              <a:xfrm>
                <a:off x="711365" y="4987717"/>
                <a:ext cx="82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17C1DCAB-02EA-4D37-BD62-64E2724789B9}"/>
                  </a:ext>
                </a:extLst>
              </p14:cNvPr>
              <p14:cNvContentPartPr/>
              <p14:nvPr/>
            </p14:nvContentPartPr>
            <p14:xfrm>
              <a:off x="3267365" y="5466157"/>
              <a:ext cx="42840" cy="9000"/>
            </p14:xfrm>
          </p:contentPart>
        </mc:Choice>
        <mc:Fallback xmlns="">
          <p:pic>
            <p:nvPicPr>
              <p:cNvPr id="13" name="Ink 12">
                <a:extLst>
                  <a:ext uri="{FF2B5EF4-FFF2-40B4-BE49-F238E27FC236}">
                    <a16:creationId xmlns:a16="http://schemas.microsoft.com/office/drawing/2014/main" id="{17C1DCAB-02EA-4D37-BD62-64E2724789B9}"/>
                  </a:ext>
                </a:extLst>
              </p:cNvPr>
              <p:cNvPicPr/>
              <p:nvPr/>
            </p:nvPicPr>
            <p:blipFill>
              <a:blip r:embed="rId15"/>
              <a:stretch>
                <a:fillRect/>
              </a:stretch>
            </p:blipFill>
            <p:spPr>
              <a:xfrm>
                <a:off x="3249725" y="5448517"/>
                <a:ext cx="78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B28CD37-1958-44BB-AC0C-004BA314DD6E}"/>
                  </a:ext>
                </a:extLst>
              </p14:cNvPr>
              <p14:cNvContentPartPr/>
              <p14:nvPr/>
            </p14:nvContentPartPr>
            <p14:xfrm>
              <a:off x="7770605" y="5429437"/>
              <a:ext cx="867600" cy="42120"/>
            </p14:xfrm>
          </p:contentPart>
        </mc:Choice>
        <mc:Fallback xmlns="">
          <p:pic>
            <p:nvPicPr>
              <p:cNvPr id="14" name="Ink 13">
                <a:extLst>
                  <a:ext uri="{FF2B5EF4-FFF2-40B4-BE49-F238E27FC236}">
                    <a16:creationId xmlns:a16="http://schemas.microsoft.com/office/drawing/2014/main" id="{5B28CD37-1958-44BB-AC0C-004BA314DD6E}"/>
                  </a:ext>
                </a:extLst>
              </p:cNvPr>
              <p:cNvPicPr/>
              <p:nvPr/>
            </p:nvPicPr>
            <p:blipFill>
              <a:blip r:embed="rId17"/>
              <a:stretch>
                <a:fillRect/>
              </a:stretch>
            </p:blipFill>
            <p:spPr>
              <a:xfrm>
                <a:off x="7752965" y="5411797"/>
                <a:ext cx="903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C1D758BA-2627-498A-BC8F-575A03CFF1C4}"/>
                  </a:ext>
                </a:extLst>
              </p14:cNvPr>
              <p14:cNvContentPartPr/>
              <p14:nvPr/>
            </p14:nvContentPartPr>
            <p14:xfrm>
              <a:off x="1255685" y="5825437"/>
              <a:ext cx="3884040" cy="105840"/>
            </p14:xfrm>
          </p:contentPart>
        </mc:Choice>
        <mc:Fallback xmlns="">
          <p:pic>
            <p:nvPicPr>
              <p:cNvPr id="15" name="Ink 14">
                <a:extLst>
                  <a:ext uri="{FF2B5EF4-FFF2-40B4-BE49-F238E27FC236}">
                    <a16:creationId xmlns:a16="http://schemas.microsoft.com/office/drawing/2014/main" id="{C1D758BA-2627-498A-BC8F-575A03CFF1C4}"/>
                  </a:ext>
                </a:extLst>
              </p:cNvPr>
              <p:cNvPicPr/>
              <p:nvPr/>
            </p:nvPicPr>
            <p:blipFill>
              <a:blip r:embed="rId19"/>
              <a:stretch>
                <a:fillRect/>
              </a:stretch>
            </p:blipFill>
            <p:spPr>
              <a:xfrm>
                <a:off x="1237685" y="5807437"/>
                <a:ext cx="3919680" cy="141480"/>
              </a:xfrm>
              <a:prstGeom prst="rect">
                <a:avLst/>
              </a:prstGeom>
            </p:spPr>
          </p:pic>
        </mc:Fallback>
      </mc:AlternateContent>
    </p:spTree>
    <p:extLst>
      <p:ext uri="{BB962C8B-B14F-4D97-AF65-F5344CB8AC3E}">
        <p14:creationId xmlns:p14="http://schemas.microsoft.com/office/powerpoint/2010/main" val="293403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CDF99BD-79CF-4836-8625-4C62B16B9DFE}"/>
              </a:ext>
            </a:extLst>
          </p:cNvPr>
          <p:cNvSpPr/>
          <p:nvPr/>
        </p:nvSpPr>
        <p:spPr>
          <a:xfrm>
            <a:off x="133857" y="355941"/>
            <a:ext cx="9519507" cy="481747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e-IL" sz="4000" b="1">
                <a:solidFill>
                  <a:srgbClr val="92D050"/>
                </a:solidFill>
                <a:cs typeface="+mj-cs"/>
              </a:rPr>
              <a:t> ספר ישעיה פרק ז:יד</a:t>
            </a:r>
            <a:endParaRPr lang="en-US" sz="4000" b="1">
              <a:solidFill>
                <a:srgbClr val="92D050"/>
              </a:solidFill>
              <a:cs typeface="+mj-cs"/>
            </a:endParaRPr>
          </a:p>
          <a:p>
            <a:pPr algn="r"/>
            <a:r>
              <a:rPr lang="he-IL" sz="4000">
                <a:cs typeface="+mj-cs"/>
              </a:rPr>
              <a:t>לָ֠כֵן יִתֵּ֨ן אֲדֹנָ֥י ה֛וּא לָכֶ֖ם א֑וֹת </a:t>
            </a:r>
            <a:r>
              <a:rPr lang="he-IL" sz="4000">
                <a:solidFill>
                  <a:srgbClr val="FFFF00"/>
                </a:solidFill>
                <a:cs typeface="+mj-cs"/>
              </a:rPr>
              <a:t>הִנֵּ֣ה הָעַלְמָ֗ה הָרָה֙ וְיֹלֶ֣דֶת בֵּ֔ן </a:t>
            </a:r>
            <a:r>
              <a:rPr lang="he-IL" sz="4000">
                <a:cs typeface="+mj-cs"/>
              </a:rPr>
              <a:t>וְקָרָ֥את שְׁמ֖וֹ עִמָּ֥נוּ אֵֽל׃</a:t>
            </a:r>
            <a:endParaRPr lang="en-US" sz="4000">
              <a:cs typeface="+mj-cs"/>
            </a:endParaRPr>
          </a:p>
          <a:p>
            <a:pPr algn="r"/>
            <a:endParaRPr lang="he-IL" sz="4000">
              <a:cs typeface="+mj-cs"/>
            </a:endParaRPr>
          </a:p>
          <a:p>
            <a:pPr algn="r"/>
            <a:r>
              <a:rPr lang="he-IL" sz="4000" b="1">
                <a:solidFill>
                  <a:srgbClr val="00B0F0"/>
                </a:solidFill>
                <a:cs typeface="+mj-cs"/>
              </a:rPr>
              <a:t> ספר ישעיה פרק ח:ג</a:t>
            </a:r>
            <a:endParaRPr lang="en-US" sz="4000" b="1">
              <a:solidFill>
                <a:srgbClr val="00B0F0"/>
              </a:solidFill>
              <a:cs typeface="+mj-cs"/>
            </a:endParaRPr>
          </a:p>
          <a:p>
            <a:pPr algn="r"/>
            <a:r>
              <a:rPr lang="he-IL" sz="3600">
                <a:latin typeface="SBL Hebrew"/>
                <a:cs typeface="+mj-cs"/>
              </a:rPr>
              <a:t>וָאֶקְרַב֙ אֶל־</a:t>
            </a:r>
            <a:r>
              <a:rPr lang="he-IL" sz="3600">
                <a:solidFill>
                  <a:srgbClr val="FFFF00"/>
                </a:solidFill>
                <a:latin typeface="SBL Hebrew"/>
                <a:cs typeface="+mj-cs"/>
              </a:rPr>
              <a:t>הַנְּבִיאָ֔ה וַתַּ֖הַר וַתֵּ֣לֶד בֵּ֑ן </a:t>
            </a:r>
            <a:r>
              <a:rPr lang="he-IL" sz="3600">
                <a:solidFill>
                  <a:schemeClr val="bg1"/>
                </a:solidFill>
                <a:latin typeface="SBL Hebrew"/>
                <a:cs typeface="+mj-cs"/>
              </a:rPr>
              <a:t>וַיֹּ֤אמֶר יְהוָה֙ אֵלַ֔י קְרָ֣א שְׁמ֔וֹ מַהֵ֥ר שָׁלָ֖ל חָ֥שׁ בַּֽז׃</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9" name="Group 8">
            <a:extLst>
              <a:ext uri="{FF2B5EF4-FFF2-40B4-BE49-F238E27FC236}">
                <a16:creationId xmlns:a16="http://schemas.microsoft.com/office/drawing/2014/main" id="{AD21C286-6D1F-4136-8A6B-BFA2AF3DDCCA}"/>
              </a:ext>
            </a:extLst>
          </p:cNvPr>
          <p:cNvGrpSpPr/>
          <p:nvPr/>
        </p:nvGrpSpPr>
        <p:grpSpPr>
          <a:xfrm>
            <a:off x="907565" y="1959456"/>
            <a:ext cx="3862080" cy="190080"/>
            <a:chOff x="907565" y="1959456"/>
            <a:chExt cx="3862080" cy="19008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620CF35-4BE7-4512-8223-0CC81ADBCC39}"/>
                    </a:ext>
                  </a:extLst>
                </p14:cNvPr>
                <p14:cNvContentPartPr/>
                <p14:nvPr/>
              </p14:nvContentPartPr>
              <p14:xfrm>
                <a:off x="4721405" y="2042616"/>
                <a:ext cx="19440" cy="3600"/>
              </p14:xfrm>
            </p:contentPart>
          </mc:Choice>
          <mc:Fallback xmlns="">
            <p:pic>
              <p:nvPicPr>
                <p:cNvPr id="3" name="Ink 2">
                  <a:extLst>
                    <a:ext uri="{FF2B5EF4-FFF2-40B4-BE49-F238E27FC236}">
                      <a16:creationId xmlns:a16="http://schemas.microsoft.com/office/drawing/2014/main" id="{B620CF35-4BE7-4512-8223-0CC81ADBCC39}"/>
                    </a:ext>
                  </a:extLst>
                </p:cNvPr>
                <p:cNvPicPr/>
                <p:nvPr/>
              </p:nvPicPr>
              <p:blipFill>
                <a:blip r:embed="rId5"/>
                <a:stretch>
                  <a:fillRect/>
                </a:stretch>
              </p:blipFill>
              <p:spPr>
                <a:xfrm>
                  <a:off x="4703765" y="2024616"/>
                  <a:ext cx="55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C0A6A3A-1E8B-4D97-BE46-E56E80D69904}"/>
                    </a:ext>
                  </a:extLst>
                </p14:cNvPr>
                <p14:cNvContentPartPr/>
                <p14:nvPr/>
              </p14:nvContentPartPr>
              <p14:xfrm>
                <a:off x="3063605" y="2035416"/>
                <a:ext cx="1706040" cy="114120"/>
              </p14:xfrm>
            </p:contentPart>
          </mc:Choice>
          <mc:Fallback xmlns="">
            <p:pic>
              <p:nvPicPr>
                <p:cNvPr id="4" name="Ink 3">
                  <a:extLst>
                    <a:ext uri="{FF2B5EF4-FFF2-40B4-BE49-F238E27FC236}">
                      <a16:creationId xmlns:a16="http://schemas.microsoft.com/office/drawing/2014/main" id="{5C0A6A3A-1E8B-4D97-BE46-E56E80D69904}"/>
                    </a:ext>
                  </a:extLst>
                </p:cNvPr>
                <p:cNvPicPr/>
                <p:nvPr/>
              </p:nvPicPr>
              <p:blipFill>
                <a:blip r:embed="rId7"/>
                <a:stretch>
                  <a:fillRect/>
                </a:stretch>
              </p:blipFill>
              <p:spPr>
                <a:xfrm>
                  <a:off x="3045605" y="2017416"/>
                  <a:ext cx="1741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F67439E-43FD-4E5E-B220-A3CB5C75CAF5}"/>
                    </a:ext>
                  </a:extLst>
                </p14:cNvPr>
                <p14:cNvContentPartPr/>
                <p14:nvPr/>
              </p14:nvContentPartPr>
              <p14:xfrm>
                <a:off x="2101325" y="2005896"/>
                <a:ext cx="676800" cy="81360"/>
              </p14:xfrm>
            </p:contentPart>
          </mc:Choice>
          <mc:Fallback xmlns="">
            <p:pic>
              <p:nvPicPr>
                <p:cNvPr id="5" name="Ink 4">
                  <a:extLst>
                    <a:ext uri="{FF2B5EF4-FFF2-40B4-BE49-F238E27FC236}">
                      <a16:creationId xmlns:a16="http://schemas.microsoft.com/office/drawing/2014/main" id="{CF67439E-43FD-4E5E-B220-A3CB5C75CAF5}"/>
                    </a:ext>
                  </a:extLst>
                </p:cNvPr>
                <p:cNvPicPr/>
                <p:nvPr/>
              </p:nvPicPr>
              <p:blipFill>
                <a:blip r:embed="rId9"/>
                <a:stretch>
                  <a:fillRect/>
                </a:stretch>
              </p:blipFill>
              <p:spPr>
                <a:xfrm>
                  <a:off x="2083325" y="1988256"/>
                  <a:ext cx="712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6A951C1-544D-48D6-8D66-E6E77B076392}"/>
                    </a:ext>
                  </a:extLst>
                </p14:cNvPr>
                <p14:cNvContentPartPr/>
                <p14:nvPr/>
              </p14:nvContentPartPr>
              <p14:xfrm>
                <a:off x="907565" y="1959456"/>
                <a:ext cx="1073520" cy="54000"/>
              </p14:xfrm>
            </p:contentPart>
          </mc:Choice>
          <mc:Fallback xmlns="">
            <p:pic>
              <p:nvPicPr>
                <p:cNvPr id="7" name="Ink 6">
                  <a:extLst>
                    <a:ext uri="{FF2B5EF4-FFF2-40B4-BE49-F238E27FC236}">
                      <a16:creationId xmlns:a16="http://schemas.microsoft.com/office/drawing/2014/main" id="{E6A951C1-544D-48D6-8D66-E6E77B076392}"/>
                    </a:ext>
                  </a:extLst>
                </p:cNvPr>
                <p:cNvPicPr/>
                <p:nvPr/>
              </p:nvPicPr>
              <p:blipFill>
                <a:blip r:embed="rId11"/>
                <a:stretch>
                  <a:fillRect/>
                </a:stretch>
              </p:blipFill>
              <p:spPr>
                <a:xfrm>
                  <a:off x="889925" y="1941816"/>
                  <a:ext cx="110916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ED184D8-B5A9-487F-863F-575DA2E46BF6}"/>
                  </a:ext>
                </a:extLst>
              </p14:cNvPr>
              <p14:cNvContentPartPr/>
              <p14:nvPr/>
            </p14:nvContentPartPr>
            <p14:xfrm>
              <a:off x="8910005" y="2576136"/>
              <a:ext cx="486360" cy="55800"/>
            </p14:xfrm>
          </p:contentPart>
        </mc:Choice>
        <mc:Fallback xmlns="">
          <p:pic>
            <p:nvPicPr>
              <p:cNvPr id="12" name="Ink 11">
                <a:extLst>
                  <a:ext uri="{FF2B5EF4-FFF2-40B4-BE49-F238E27FC236}">
                    <a16:creationId xmlns:a16="http://schemas.microsoft.com/office/drawing/2014/main" id="{CED184D8-B5A9-487F-863F-575DA2E46BF6}"/>
                  </a:ext>
                </a:extLst>
              </p:cNvPr>
              <p:cNvPicPr/>
              <p:nvPr/>
            </p:nvPicPr>
            <p:blipFill>
              <a:blip r:embed="rId13"/>
              <a:stretch>
                <a:fillRect/>
              </a:stretch>
            </p:blipFill>
            <p:spPr>
              <a:xfrm>
                <a:off x="8892365" y="2558496"/>
                <a:ext cx="522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817ADE82-2169-4F16-9CCB-B401CEA61E2C}"/>
                  </a:ext>
                </a:extLst>
              </p14:cNvPr>
              <p14:cNvContentPartPr/>
              <p14:nvPr/>
            </p14:nvContentPartPr>
            <p14:xfrm>
              <a:off x="1029965" y="4372896"/>
              <a:ext cx="605520" cy="70920"/>
            </p14:xfrm>
          </p:contentPart>
        </mc:Choice>
        <mc:Fallback xmlns="">
          <p:pic>
            <p:nvPicPr>
              <p:cNvPr id="18" name="Ink 17">
                <a:extLst>
                  <a:ext uri="{FF2B5EF4-FFF2-40B4-BE49-F238E27FC236}">
                    <a16:creationId xmlns:a16="http://schemas.microsoft.com/office/drawing/2014/main" id="{817ADE82-2169-4F16-9CCB-B401CEA61E2C}"/>
                  </a:ext>
                </a:extLst>
              </p:cNvPr>
              <p:cNvPicPr/>
              <p:nvPr/>
            </p:nvPicPr>
            <p:blipFill>
              <a:blip r:embed="rId15"/>
              <a:stretch>
                <a:fillRect/>
              </a:stretch>
            </p:blipFill>
            <p:spPr>
              <a:xfrm>
                <a:off x="1011965" y="4355256"/>
                <a:ext cx="641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A77E1DD0-7638-4DEA-A9FC-2EFABE1D375B}"/>
                  </a:ext>
                </a:extLst>
              </p14:cNvPr>
              <p14:cNvContentPartPr/>
              <p14:nvPr/>
            </p14:nvContentPartPr>
            <p14:xfrm>
              <a:off x="8830445" y="4868616"/>
              <a:ext cx="505440" cy="31680"/>
            </p14:xfrm>
          </p:contentPart>
        </mc:Choice>
        <mc:Fallback xmlns="">
          <p:pic>
            <p:nvPicPr>
              <p:cNvPr id="19" name="Ink 18">
                <a:extLst>
                  <a:ext uri="{FF2B5EF4-FFF2-40B4-BE49-F238E27FC236}">
                    <a16:creationId xmlns:a16="http://schemas.microsoft.com/office/drawing/2014/main" id="{A77E1DD0-7638-4DEA-A9FC-2EFABE1D375B}"/>
                  </a:ext>
                </a:extLst>
              </p:cNvPr>
              <p:cNvPicPr/>
              <p:nvPr/>
            </p:nvPicPr>
            <p:blipFill>
              <a:blip r:embed="rId17"/>
              <a:stretch>
                <a:fillRect/>
              </a:stretch>
            </p:blipFill>
            <p:spPr>
              <a:xfrm>
                <a:off x="8812445" y="4850976"/>
                <a:ext cx="541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16D6F9D9-232F-4843-A835-E0819EF113FF}"/>
                  </a:ext>
                </a:extLst>
              </p14:cNvPr>
              <p14:cNvContentPartPr/>
              <p14:nvPr/>
            </p14:nvContentPartPr>
            <p14:xfrm>
              <a:off x="5895725" y="4830816"/>
              <a:ext cx="2507400" cy="109080"/>
            </p14:xfrm>
          </p:contentPart>
        </mc:Choice>
        <mc:Fallback xmlns="">
          <p:pic>
            <p:nvPicPr>
              <p:cNvPr id="20" name="Ink 19">
                <a:extLst>
                  <a:ext uri="{FF2B5EF4-FFF2-40B4-BE49-F238E27FC236}">
                    <a16:creationId xmlns:a16="http://schemas.microsoft.com/office/drawing/2014/main" id="{16D6F9D9-232F-4843-A835-E0819EF113FF}"/>
                  </a:ext>
                </a:extLst>
              </p:cNvPr>
              <p:cNvPicPr/>
              <p:nvPr/>
            </p:nvPicPr>
            <p:blipFill>
              <a:blip r:embed="rId19"/>
              <a:stretch>
                <a:fillRect/>
              </a:stretch>
            </p:blipFill>
            <p:spPr>
              <a:xfrm>
                <a:off x="5877725" y="4812816"/>
                <a:ext cx="2543040" cy="144720"/>
              </a:xfrm>
              <a:prstGeom prst="rect">
                <a:avLst/>
              </a:prstGeom>
            </p:spPr>
          </p:pic>
        </mc:Fallback>
      </mc:AlternateContent>
      <p:grpSp>
        <p:nvGrpSpPr>
          <p:cNvPr id="22" name="Group 21">
            <a:extLst>
              <a:ext uri="{FF2B5EF4-FFF2-40B4-BE49-F238E27FC236}">
                <a16:creationId xmlns:a16="http://schemas.microsoft.com/office/drawing/2014/main" id="{720E4D68-E43F-4EAA-B068-91DE9230A430}"/>
              </a:ext>
            </a:extLst>
          </p:cNvPr>
          <p:cNvGrpSpPr/>
          <p:nvPr/>
        </p:nvGrpSpPr>
        <p:grpSpPr>
          <a:xfrm>
            <a:off x="4377605" y="4260576"/>
            <a:ext cx="4262760" cy="734400"/>
            <a:chOff x="4377605" y="4260576"/>
            <a:chExt cx="4262760" cy="734400"/>
          </a:xfrm>
        </p:grpSpPr>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0C877F47-07F8-478E-B7F9-419E7CF834EA}"/>
                    </a:ext>
                  </a:extLst>
                </p14:cNvPr>
                <p14:cNvContentPartPr/>
                <p14:nvPr/>
              </p14:nvContentPartPr>
              <p14:xfrm>
                <a:off x="6713645" y="4283256"/>
                <a:ext cx="991440" cy="54000"/>
              </p14:xfrm>
            </p:contentPart>
          </mc:Choice>
          <mc:Fallback xmlns="">
            <p:pic>
              <p:nvPicPr>
                <p:cNvPr id="13" name="Ink 12">
                  <a:extLst>
                    <a:ext uri="{FF2B5EF4-FFF2-40B4-BE49-F238E27FC236}">
                      <a16:creationId xmlns:a16="http://schemas.microsoft.com/office/drawing/2014/main" id="{0C877F47-07F8-478E-B7F9-419E7CF834EA}"/>
                    </a:ext>
                  </a:extLst>
                </p:cNvPr>
                <p:cNvPicPr/>
                <p:nvPr/>
              </p:nvPicPr>
              <p:blipFill>
                <a:blip r:embed="rId21"/>
                <a:stretch>
                  <a:fillRect/>
                </a:stretch>
              </p:blipFill>
              <p:spPr>
                <a:xfrm>
                  <a:off x="6696005" y="4265616"/>
                  <a:ext cx="1027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9236CC94-3557-4DA1-854B-3958F57A2DB0}"/>
                    </a:ext>
                  </a:extLst>
                </p14:cNvPr>
                <p14:cNvContentPartPr/>
                <p14:nvPr/>
              </p14:nvContentPartPr>
              <p14:xfrm>
                <a:off x="5807885" y="4260576"/>
                <a:ext cx="715320" cy="42120"/>
              </p14:xfrm>
            </p:contentPart>
          </mc:Choice>
          <mc:Fallback xmlns="">
            <p:pic>
              <p:nvPicPr>
                <p:cNvPr id="14" name="Ink 13">
                  <a:extLst>
                    <a:ext uri="{FF2B5EF4-FFF2-40B4-BE49-F238E27FC236}">
                      <a16:creationId xmlns:a16="http://schemas.microsoft.com/office/drawing/2014/main" id="{9236CC94-3557-4DA1-854B-3958F57A2DB0}"/>
                    </a:ext>
                  </a:extLst>
                </p:cNvPr>
                <p:cNvPicPr/>
                <p:nvPr/>
              </p:nvPicPr>
              <p:blipFill>
                <a:blip r:embed="rId23"/>
                <a:stretch>
                  <a:fillRect/>
                </a:stretch>
              </p:blipFill>
              <p:spPr>
                <a:xfrm>
                  <a:off x="5790245" y="4242576"/>
                  <a:ext cx="750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81A90410-2036-4A60-AF37-C032BE5AA1B7}"/>
                    </a:ext>
                  </a:extLst>
                </p14:cNvPr>
                <p14:cNvContentPartPr/>
                <p14:nvPr/>
              </p14:nvContentPartPr>
              <p14:xfrm>
                <a:off x="4867205" y="4360656"/>
                <a:ext cx="765720" cy="25920"/>
              </p14:xfrm>
            </p:contentPart>
          </mc:Choice>
          <mc:Fallback xmlns="">
            <p:pic>
              <p:nvPicPr>
                <p:cNvPr id="15" name="Ink 14">
                  <a:extLst>
                    <a:ext uri="{FF2B5EF4-FFF2-40B4-BE49-F238E27FC236}">
                      <a16:creationId xmlns:a16="http://schemas.microsoft.com/office/drawing/2014/main" id="{81A90410-2036-4A60-AF37-C032BE5AA1B7}"/>
                    </a:ext>
                  </a:extLst>
                </p:cNvPr>
                <p:cNvPicPr/>
                <p:nvPr/>
              </p:nvPicPr>
              <p:blipFill>
                <a:blip r:embed="rId25"/>
                <a:stretch>
                  <a:fillRect/>
                </a:stretch>
              </p:blipFill>
              <p:spPr>
                <a:xfrm>
                  <a:off x="4849565" y="4342656"/>
                  <a:ext cx="801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F650F220-2EAF-4D12-97CF-828014C961E4}"/>
                    </a:ext>
                  </a:extLst>
                </p14:cNvPr>
                <p14:cNvContentPartPr/>
                <p14:nvPr/>
              </p14:nvContentPartPr>
              <p14:xfrm>
                <a:off x="4377605" y="4379376"/>
                <a:ext cx="285480" cy="52560"/>
              </p14:xfrm>
            </p:contentPart>
          </mc:Choice>
          <mc:Fallback xmlns="">
            <p:pic>
              <p:nvPicPr>
                <p:cNvPr id="16" name="Ink 15">
                  <a:extLst>
                    <a:ext uri="{FF2B5EF4-FFF2-40B4-BE49-F238E27FC236}">
                      <a16:creationId xmlns:a16="http://schemas.microsoft.com/office/drawing/2014/main" id="{F650F220-2EAF-4D12-97CF-828014C961E4}"/>
                    </a:ext>
                  </a:extLst>
                </p:cNvPr>
                <p:cNvPicPr/>
                <p:nvPr/>
              </p:nvPicPr>
              <p:blipFill>
                <a:blip r:embed="rId27"/>
                <a:stretch>
                  <a:fillRect/>
                </a:stretch>
              </p:blipFill>
              <p:spPr>
                <a:xfrm>
                  <a:off x="4359605" y="4361736"/>
                  <a:ext cx="321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5ECA47BD-A6EF-4081-867D-CF633DD84560}"/>
                    </a:ext>
                  </a:extLst>
                </p14:cNvPr>
                <p14:cNvContentPartPr/>
                <p14:nvPr/>
              </p14:nvContentPartPr>
              <p14:xfrm>
                <a:off x="5856485" y="4327896"/>
                <a:ext cx="2783880" cy="667080"/>
              </p14:xfrm>
            </p:contentPart>
          </mc:Choice>
          <mc:Fallback xmlns="">
            <p:pic>
              <p:nvPicPr>
                <p:cNvPr id="21" name="Ink 20">
                  <a:extLst>
                    <a:ext uri="{FF2B5EF4-FFF2-40B4-BE49-F238E27FC236}">
                      <a16:creationId xmlns:a16="http://schemas.microsoft.com/office/drawing/2014/main" id="{5ECA47BD-A6EF-4081-867D-CF633DD84560}"/>
                    </a:ext>
                  </a:extLst>
                </p:cNvPr>
                <p:cNvPicPr/>
                <p:nvPr/>
              </p:nvPicPr>
              <p:blipFill>
                <a:blip r:embed="rId29"/>
                <a:stretch>
                  <a:fillRect/>
                </a:stretch>
              </p:blipFill>
              <p:spPr>
                <a:xfrm>
                  <a:off x="5838845" y="4309896"/>
                  <a:ext cx="2819520" cy="70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23703EE2-6CD7-4381-A197-2976ED872BE4}"/>
                  </a:ext>
                </a:extLst>
              </p14:cNvPr>
              <p14:cNvContentPartPr/>
              <p14:nvPr/>
            </p14:nvContentPartPr>
            <p14:xfrm>
              <a:off x="2775605" y="1284096"/>
              <a:ext cx="1289520" cy="856800"/>
            </p14:xfrm>
          </p:contentPart>
        </mc:Choice>
        <mc:Fallback xmlns="">
          <p:pic>
            <p:nvPicPr>
              <p:cNvPr id="23" name="Ink 22">
                <a:extLst>
                  <a:ext uri="{FF2B5EF4-FFF2-40B4-BE49-F238E27FC236}">
                    <a16:creationId xmlns:a16="http://schemas.microsoft.com/office/drawing/2014/main" id="{23703EE2-6CD7-4381-A197-2976ED872BE4}"/>
                  </a:ext>
                </a:extLst>
              </p:cNvPr>
              <p:cNvPicPr/>
              <p:nvPr/>
            </p:nvPicPr>
            <p:blipFill>
              <a:blip r:embed="rId31"/>
              <a:stretch>
                <a:fillRect/>
              </a:stretch>
            </p:blipFill>
            <p:spPr>
              <a:xfrm>
                <a:off x="2757965" y="1266456"/>
                <a:ext cx="1325160" cy="89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1BA4CF88-4B21-402A-AA34-D8BA472D6414}"/>
                  </a:ext>
                </a:extLst>
              </p14:cNvPr>
              <p14:cNvContentPartPr/>
              <p14:nvPr/>
            </p14:nvContentPartPr>
            <p14:xfrm>
              <a:off x="5428445" y="2543736"/>
              <a:ext cx="1372680" cy="70560"/>
            </p14:xfrm>
          </p:contentPart>
        </mc:Choice>
        <mc:Fallback xmlns="">
          <p:pic>
            <p:nvPicPr>
              <p:cNvPr id="24" name="Ink 23">
                <a:extLst>
                  <a:ext uri="{FF2B5EF4-FFF2-40B4-BE49-F238E27FC236}">
                    <a16:creationId xmlns:a16="http://schemas.microsoft.com/office/drawing/2014/main" id="{1BA4CF88-4B21-402A-AA34-D8BA472D6414}"/>
                  </a:ext>
                </a:extLst>
              </p:cNvPr>
              <p:cNvPicPr/>
              <p:nvPr/>
            </p:nvPicPr>
            <p:blipFill>
              <a:blip r:embed="rId33"/>
              <a:stretch>
                <a:fillRect/>
              </a:stretch>
            </p:blipFill>
            <p:spPr>
              <a:xfrm>
                <a:off x="5410805" y="2526096"/>
                <a:ext cx="1408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4241FCE8-AD09-4D6E-8761-E10CAA757843}"/>
                  </a:ext>
                </a:extLst>
              </p14:cNvPr>
              <p14:cNvContentPartPr/>
              <p14:nvPr/>
            </p14:nvContentPartPr>
            <p14:xfrm>
              <a:off x="6382445" y="3759456"/>
              <a:ext cx="1437120" cy="581400"/>
            </p14:xfrm>
          </p:contentPart>
        </mc:Choice>
        <mc:Fallback xmlns="">
          <p:pic>
            <p:nvPicPr>
              <p:cNvPr id="25" name="Ink 24">
                <a:extLst>
                  <a:ext uri="{FF2B5EF4-FFF2-40B4-BE49-F238E27FC236}">
                    <a16:creationId xmlns:a16="http://schemas.microsoft.com/office/drawing/2014/main" id="{4241FCE8-AD09-4D6E-8761-E10CAA757843}"/>
                  </a:ext>
                </a:extLst>
              </p:cNvPr>
              <p:cNvPicPr/>
              <p:nvPr/>
            </p:nvPicPr>
            <p:blipFill>
              <a:blip r:embed="rId35"/>
              <a:stretch>
                <a:fillRect/>
              </a:stretch>
            </p:blipFill>
            <p:spPr>
              <a:xfrm>
                <a:off x="6364805" y="3741816"/>
                <a:ext cx="1472760" cy="617040"/>
              </a:xfrm>
              <a:prstGeom prst="rect">
                <a:avLst/>
              </a:prstGeom>
            </p:spPr>
          </p:pic>
        </mc:Fallback>
      </mc:AlternateContent>
    </p:spTree>
    <p:extLst>
      <p:ext uri="{BB962C8B-B14F-4D97-AF65-F5344CB8AC3E}">
        <p14:creationId xmlns:p14="http://schemas.microsoft.com/office/powerpoint/2010/main" val="98401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6162" y="57124"/>
            <a:ext cx="9960209" cy="6186309"/>
          </a:xfrm>
          <a:prstGeom prst="rect">
            <a:avLst/>
          </a:prstGeom>
          <a:noFill/>
        </p:spPr>
        <p:txBody>
          <a:bodyPr wrap="square" rtlCol="0">
            <a:spAutoFit/>
          </a:bodyPr>
          <a:lstStyle/>
          <a:p>
            <a:r>
              <a:rPr lang="en-US" sz="2200" b="1">
                <a:solidFill>
                  <a:schemeClr val="bg1"/>
                </a:solidFill>
                <a:cs typeface="+mj-cs"/>
              </a:rPr>
              <a:t>Vayikra / Leviticus 14:1–9 </a:t>
            </a:r>
          </a:p>
          <a:p>
            <a:r>
              <a:rPr lang="en-US" sz="2200">
                <a:solidFill>
                  <a:schemeClr val="bg1"/>
                </a:solidFill>
                <a:cs typeface="+mj-cs"/>
              </a:rPr>
              <a:t>14:1 ﻿Then the Lord spoke to Moses, saying, 14:2 “This shall be the law of the leper in the day of his cleansing. Now he shall be brought to the priest, 14:3 and the priest shall go out to the outside of the camp. Thus the priest shall look, and if the infection of leprosy has been healed in the leper, 14:4 then the priest shall give orders to take two live clean birds and cedar wood and a scarlet string and hyssop for the one who is to be cleansed. 14:5 “The priest shall also give orders to slay the one bird in an earthenware vessel over running water. 14:6 “As for the live bird, he shall take it together with the cedar wood and the scarlet string and the hyssop, and shall dip them and the live bird in the blood of the bird that was slain over the running water. 14:7 “He shall then sprinkle seven times the one who is to be cleansed from the leprosy and shall pronounce him clean, and shall let the live bird go free over the open field. 14:8 “The one to be cleansed shall then wash his clothes and shave off all his hair and bathe in water and be clean. Now afterward, he may enter the camp, but he shall stay outside his tent for seven days. 14:9 “It will be on the seventh day that he shall shave off all his hair: he shall shave his head and his beard and his eyebrows, even all his hair. He shall then wash his clothes and bathe his body in water and be clean. (NASB)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0E5BE7A-B747-468B-9D3A-9BDD7FB38A5A}"/>
                  </a:ext>
                </a:extLst>
              </p14:cNvPr>
              <p14:cNvContentPartPr/>
              <p14:nvPr/>
            </p14:nvContentPartPr>
            <p14:xfrm>
              <a:off x="431645" y="1430917"/>
              <a:ext cx="4272840" cy="65880"/>
            </p14:xfrm>
          </p:contentPart>
        </mc:Choice>
        <mc:Fallback xmlns="">
          <p:pic>
            <p:nvPicPr>
              <p:cNvPr id="4" name="Ink 3">
                <a:extLst>
                  <a:ext uri="{FF2B5EF4-FFF2-40B4-BE49-F238E27FC236}">
                    <a16:creationId xmlns:a16="http://schemas.microsoft.com/office/drawing/2014/main" id="{50E5BE7A-B747-468B-9D3A-9BDD7FB38A5A}"/>
                  </a:ext>
                </a:extLst>
              </p:cNvPr>
              <p:cNvPicPr/>
              <p:nvPr/>
            </p:nvPicPr>
            <p:blipFill>
              <a:blip r:embed="rId5"/>
              <a:stretch>
                <a:fillRect/>
              </a:stretch>
            </p:blipFill>
            <p:spPr>
              <a:xfrm>
                <a:off x="413645" y="1412917"/>
                <a:ext cx="4308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15F4819-44D6-401D-A41F-D205BB19E535}"/>
                  </a:ext>
                </a:extLst>
              </p14:cNvPr>
              <p14:cNvContentPartPr/>
              <p14:nvPr/>
            </p14:nvContentPartPr>
            <p14:xfrm>
              <a:off x="8859245" y="1082797"/>
              <a:ext cx="849960" cy="43920"/>
            </p14:xfrm>
          </p:contentPart>
        </mc:Choice>
        <mc:Fallback xmlns="">
          <p:pic>
            <p:nvPicPr>
              <p:cNvPr id="5" name="Ink 4">
                <a:extLst>
                  <a:ext uri="{FF2B5EF4-FFF2-40B4-BE49-F238E27FC236}">
                    <a16:creationId xmlns:a16="http://schemas.microsoft.com/office/drawing/2014/main" id="{115F4819-44D6-401D-A41F-D205BB19E535}"/>
                  </a:ext>
                </a:extLst>
              </p:cNvPr>
              <p:cNvPicPr/>
              <p:nvPr/>
            </p:nvPicPr>
            <p:blipFill>
              <a:blip r:embed="rId7"/>
              <a:stretch>
                <a:fillRect/>
              </a:stretch>
            </p:blipFill>
            <p:spPr>
              <a:xfrm>
                <a:off x="8841245" y="1065157"/>
                <a:ext cx="885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CC84B18-DDA8-4A95-9E16-1917A98F41F5}"/>
                  </a:ext>
                </a:extLst>
              </p14:cNvPr>
              <p14:cNvContentPartPr/>
              <p14:nvPr/>
            </p14:nvContentPartPr>
            <p14:xfrm>
              <a:off x="5069525" y="1395997"/>
              <a:ext cx="4923360" cy="90720"/>
            </p14:xfrm>
          </p:contentPart>
        </mc:Choice>
        <mc:Fallback xmlns="">
          <p:pic>
            <p:nvPicPr>
              <p:cNvPr id="7" name="Ink 6">
                <a:extLst>
                  <a:ext uri="{FF2B5EF4-FFF2-40B4-BE49-F238E27FC236}">
                    <a16:creationId xmlns:a16="http://schemas.microsoft.com/office/drawing/2014/main" id="{2CC84B18-DDA8-4A95-9E16-1917A98F41F5}"/>
                  </a:ext>
                </a:extLst>
              </p:cNvPr>
              <p:cNvPicPr/>
              <p:nvPr/>
            </p:nvPicPr>
            <p:blipFill>
              <a:blip r:embed="rId9"/>
              <a:stretch>
                <a:fillRect/>
              </a:stretch>
            </p:blipFill>
            <p:spPr>
              <a:xfrm>
                <a:off x="5051525" y="1377997"/>
                <a:ext cx="495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5C69EBE-9DFF-4B7F-94CE-986EBD521605}"/>
                  </a:ext>
                </a:extLst>
              </p14:cNvPr>
              <p14:cNvContentPartPr/>
              <p14:nvPr/>
            </p14:nvContentPartPr>
            <p14:xfrm>
              <a:off x="429485" y="1744837"/>
              <a:ext cx="4546800" cy="109440"/>
            </p14:xfrm>
          </p:contentPart>
        </mc:Choice>
        <mc:Fallback xmlns="">
          <p:pic>
            <p:nvPicPr>
              <p:cNvPr id="9" name="Ink 8">
                <a:extLst>
                  <a:ext uri="{FF2B5EF4-FFF2-40B4-BE49-F238E27FC236}">
                    <a16:creationId xmlns:a16="http://schemas.microsoft.com/office/drawing/2014/main" id="{D5C69EBE-9DFF-4B7F-94CE-986EBD521605}"/>
                  </a:ext>
                </a:extLst>
              </p:cNvPr>
              <p:cNvPicPr/>
              <p:nvPr/>
            </p:nvPicPr>
            <p:blipFill>
              <a:blip r:embed="rId11"/>
              <a:stretch>
                <a:fillRect/>
              </a:stretch>
            </p:blipFill>
            <p:spPr>
              <a:xfrm>
                <a:off x="411845" y="1727197"/>
                <a:ext cx="4582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C476161-BF83-4DBE-9D09-4C662F101472}"/>
                  </a:ext>
                </a:extLst>
              </p14:cNvPr>
              <p14:cNvContentPartPr/>
              <p14:nvPr/>
            </p14:nvContentPartPr>
            <p14:xfrm>
              <a:off x="3236045" y="2770837"/>
              <a:ext cx="1591200" cy="45360"/>
            </p14:xfrm>
          </p:contentPart>
        </mc:Choice>
        <mc:Fallback xmlns="">
          <p:pic>
            <p:nvPicPr>
              <p:cNvPr id="11" name="Ink 10">
                <a:extLst>
                  <a:ext uri="{FF2B5EF4-FFF2-40B4-BE49-F238E27FC236}">
                    <a16:creationId xmlns:a16="http://schemas.microsoft.com/office/drawing/2014/main" id="{4C476161-BF83-4DBE-9D09-4C662F101472}"/>
                  </a:ext>
                </a:extLst>
              </p:cNvPr>
              <p:cNvPicPr/>
              <p:nvPr/>
            </p:nvPicPr>
            <p:blipFill>
              <a:blip r:embed="rId13"/>
              <a:stretch>
                <a:fillRect/>
              </a:stretch>
            </p:blipFill>
            <p:spPr>
              <a:xfrm>
                <a:off x="3218405" y="2753197"/>
                <a:ext cx="1626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1D27F5D-5B06-44CD-A315-23E3F528819C}"/>
                  </a:ext>
                </a:extLst>
              </p14:cNvPr>
              <p14:cNvContentPartPr/>
              <p14:nvPr/>
            </p14:nvContentPartPr>
            <p14:xfrm>
              <a:off x="8320685" y="3446197"/>
              <a:ext cx="1479600" cy="74160"/>
            </p14:xfrm>
          </p:contentPart>
        </mc:Choice>
        <mc:Fallback xmlns="">
          <p:pic>
            <p:nvPicPr>
              <p:cNvPr id="12" name="Ink 11">
                <a:extLst>
                  <a:ext uri="{FF2B5EF4-FFF2-40B4-BE49-F238E27FC236}">
                    <a16:creationId xmlns:a16="http://schemas.microsoft.com/office/drawing/2014/main" id="{21D27F5D-5B06-44CD-A315-23E3F528819C}"/>
                  </a:ext>
                </a:extLst>
              </p:cNvPr>
              <p:cNvPicPr/>
              <p:nvPr/>
            </p:nvPicPr>
            <p:blipFill>
              <a:blip r:embed="rId15"/>
              <a:stretch>
                <a:fillRect/>
              </a:stretch>
            </p:blipFill>
            <p:spPr>
              <a:xfrm>
                <a:off x="8303045" y="3428197"/>
                <a:ext cx="1515240" cy="109800"/>
              </a:xfrm>
              <a:prstGeom prst="rect">
                <a:avLst/>
              </a:prstGeom>
            </p:spPr>
          </p:pic>
        </mc:Fallback>
      </mc:AlternateContent>
    </p:spTree>
    <p:extLst>
      <p:ext uri="{BB962C8B-B14F-4D97-AF65-F5344CB8AC3E}">
        <p14:creationId xmlns:p14="http://schemas.microsoft.com/office/powerpoint/2010/main" val="397757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6162" y="57124"/>
            <a:ext cx="9960209" cy="5201424"/>
          </a:xfrm>
          <a:prstGeom prst="rect">
            <a:avLst/>
          </a:prstGeom>
          <a:noFill/>
        </p:spPr>
        <p:txBody>
          <a:bodyPr wrap="square" rtlCol="0">
            <a:spAutoFit/>
          </a:bodyPr>
          <a:lstStyle/>
          <a:p>
            <a:r>
              <a:rPr lang="en-US" sz="2800" b="1">
                <a:solidFill>
                  <a:schemeClr val="bg1"/>
                </a:solidFill>
                <a:cs typeface="+mj-cs"/>
              </a:rPr>
              <a:t>Sifra, Metzora, Chapter 1.5</a:t>
            </a:r>
          </a:p>
          <a:p>
            <a:pPr algn="r"/>
            <a:r>
              <a:rPr lang="en-US" sz="2800">
                <a:solidFill>
                  <a:srgbClr val="FFFF00"/>
                </a:solidFill>
                <a:cs typeface="+mj-cs"/>
              </a:rPr>
              <a:t>[</a:t>
            </a:r>
            <a:r>
              <a:rPr lang="he-IL" sz="2800">
                <a:solidFill>
                  <a:srgbClr val="FFFF00"/>
                </a:solidFill>
                <a:cs typeface="+mj-cs"/>
              </a:rPr>
              <a:t>ה] כיצד הוא עושה? נוטל ארז ואזוב ושני תולעת וכורכן בשירי לשון ומקיף להם ראשי גפיים וראש הזנב משל שנייה וטובל ומזה. "בדם" – יכול בדם ודאי?... ת"ל "ובמים חיים". אי מים חיים יכול עד שיהיה כולם מים חיים?... ת"ל "בדם". הא באיזה צד? מים חיים שדם צפור ניכר בהם, שיערו חכמים רביעית.</a:t>
            </a:r>
          </a:p>
          <a:p>
            <a:r>
              <a:rPr lang="he-IL" sz="2400">
                <a:solidFill>
                  <a:schemeClr val="bg1"/>
                </a:solidFill>
                <a:cs typeface="+mj-cs"/>
              </a:rPr>
              <a:t>) </a:t>
            </a:r>
            <a:r>
              <a:rPr lang="en-US" sz="2400">
                <a:solidFill>
                  <a:schemeClr val="bg1"/>
                </a:solidFill>
                <a:cs typeface="+mj-cs"/>
              </a:rPr>
              <a:t>How does he do (the cleansing)? He takes the cedar, the myrtle and the tongue of wool and binds them in the end of the tongue, and circles them with the wing tips and the tail tip of the second (living) bird, and he dips (them into the blood of the slaughtered bird), and he sprinkles (upon the leper). "in the blood": I might think in the blood, exclusively; it is, therefore, written "living water." If "water," I might think "living water," exclusively; it is, therefore, written "blood." How is this effected? With living water in which the blood of the bird is discernible, which the sages estimated to be a quarter (of a log).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C4DE652-5DE2-49E5-B1F6-C8A512C5B924}"/>
                  </a:ext>
                </a:extLst>
              </p14:cNvPr>
              <p14:cNvContentPartPr/>
              <p14:nvPr/>
            </p14:nvContentPartPr>
            <p14:xfrm>
              <a:off x="7524365" y="2934637"/>
              <a:ext cx="2348640" cy="100800"/>
            </p14:xfrm>
          </p:contentPart>
        </mc:Choice>
        <mc:Fallback xmlns="">
          <p:pic>
            <p:nvPicPr>
              <p:cNvPr id="4" name="Ink 3">
                <a:extLst>
                  <a:ext uri="{FF2B5EF4-FFF2-40B4-BE49-F238E27FC236}">
                    <a16:creationId xmlns:a16="http://schemas.microsoft.com/office/drawing/2014/main" id="{5C4DE652-5DE2-49E5-B1F6-C8A512C5B924}"/>
                  </a:ext>
                </a:extLst>
              </p:cNvPr>
              <p:cNvPicPr/>
              <p:nvPr/>
            </p:nvPicPr>
            <p:blipFill>
              <a:blip r:embed="rId5"/>
              <a:stretch>
                <a:fillRect/>
              </a:stretch>
            </p:blipFill>
            <p:spPr>
              <a:xfrm>
                <a:off x="7506365" y="2916997"/>
                <a:ext cx="2384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675A6DC-5E2A-429A-8A12-3D828E9EF102}"/>
                  </a:ext>
                </a:extLst>
              </p14:cNvPr>
              <p14:cNvContentPartPr/>
              <p14:nvPr/>
            </p14:nvContentPartPr>
            <p14:xfrm>
              <a:off x="381245" y="3247117"/>
              <a:ext cx="2890440" cy="94320"/>
            </p14:xfrm>
          </p:contentPart>
        </mc:Choice>
        <mc:Fallback xmlns="">
          <p:pic>
            <p:nvPicPr>
              <p:cNvPr id="5" name="Ink 4">
                <a:extLst>
                  <a:ext uri="{FF2B5EF4-FFF2-40B4-BE49-F238E27FC236}">
                    <a16:creationId xmlns:a16="http://schemas.microsoft.com/office/drawing/2014/main" id="{A675A6DC-5E2A-429A-8A12-3D828E9EF102}"/>
                  </a:ext>
                </a:extLst>
              </p:cNvPr>
              <p:cNvPicPr/>
              <p:nvPr/>
            </p:nvPicPr>
            <p:blipFill>
              <a:blip r:embed="rId7"/>
              <a:stretch>
                <a:fillRect/>
              </a:stretch>
            </p:blipFill>
            <p:spPr>
              <a:xfrm>
                <a:off x="363245" y="3229477"/>
                <a:ext cx="2926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00C60ED-9917-4194-A9D7-373474652D56}"/>
                  </a:ext>
                </a:extLst>
              </p14:cNvPr>
              <p14:cNvContentPartPr/>
              <p14:nvPr/>
            </p14:nvContentPartPr>
            <p14:xfrm>
              <a:off x="9082805" y="4085557"/>
              <a:ext cx="746640" cy="48600"/>
            </p14:xfrm>
          </p:contentPart>
        </mc:Choice>
        <mc:Fallback xmlns="">
          <p:pic>
            <p:nvPicPr>
              <p:cNvPr id="7" name="Ink 6">
                <a:extLst>
                  <a:ext uri="{FF2B5EF4-FFF2-40B4-BE49-F238E27FC236}">
                    <a16:creationId xmlns:a16="http://schemas.microsoft.com/office/drawing/2014/main" id="{300C60ED-9917-4194-A9D7-373474652D56}"/>
                  </a:ext>
                </a:extLst>
              </p:cNvPr>
              <p:cNvPicPr/>
              <p:nvPr/>
            </p:nvPicPr>
            <p:blipFill>
              <a:blip r:embed="rId9"/>
              <a:stretch>
                <a:fillRect/>
              </a:stretch>
            </p:blipFill>
            <p:spPr>
              <a:xfrm>
                <a:off x="9065165" y="4067557"/>
                <a:ext cx="782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2CE87C2-45E6-4726-9BC4-5A1F4480016C}"/>
                  </a:ext>
                </a:extLst>
              </p14:cNvPr>
              <p14:cNvContentPartPr/>
              <p14:nvPr/>
            </p14:nvContentPartPr>
            <p14:xfrm>
              <a:off x="342005" y="4421437"/>
              <a:ext cx="649800" cy="30960"/>
            </p14:xfrm>
          </p:contentPart>
        </mc:Choice>
        <mc:Fallback xmlns="">
          <p:pic>
            <p:nvPicPr>
              <p:cNvPr id="9" name="Ink 8">
                <a:extLst>
                  <a:ext uri="{FF2B5EF4-FFF2-40B4-BE49-F238E27FC236}">
                    <a16:creationId xmlns:a16="http://schemas.microsoft.com/office/drawing/2014/main" id="{B2CE87C2-45E6-4726-9BC4-5A1F4480016C}"/>
                  </a:ext>
                </a:extLst>
              </p:cNvPr>
              <p:cNvPicPr/>
              <p:nvPr/>
            </p:nvPicPr>
            <p:blipFill>
              <a:blip r:embed="rId11"/>
              <a:stretch>
                <a:fillRect/>
              </a:stretch>
            </p:blipFill>
            <p:spPr>
              <a:xfrm>
                <a:off x="324005" y="4403437"/>
                <a:ext cx="685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9A12A17-09EE-4519-8279-0478EB2BE334}"/>
                  </a:ext>
                </a:extLst>
              </p14:cNvPr>
              <p14:cNvContentPartPr/>
              <p14:nvPr/>
            </p14:nvContentPartPr>
            <p14:xfrm>
              <a:off x="4396325" y="4417837"/>
              <a:ext cx="1276560" cy="74160"/>
            </p14:xfrm>
          </p:contentPart>
        </mc:Choice>
        <mc:Fallback xmlns="">
          <p:pic>
            <p:nvPicPr>
              <p:cNvPr id="11" name="Ink 10">
                <a:extLst>
                  <a:ext uri="{FF2B5EF4-FFF2-40B4-BE49-F238E27FC236}">
                    <a16:creationId xmlns:a16="http://schemas.microsoft.com/office/drawing/2014/main" id="{29A12A17-09EE-4519-8279-0478EB2BE334}"/>
                  </a:ext>
                </a:extLst>
              </p:cNvPr>
              <p:cNvPicPr/>
              <p:nvPr/>
            </p:nvPicPr>
            <p:blipFill>
              <a:blip r:embed="rId13"/>
              <a:stretch>
                <a:fillRect/>
              </a:stretch>
            </p:blipFill>
            <p:spPr>
              <a:xfrm>
                <a:off x="4378685" y="4400197"/>
                <a:ext cx="1312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D0828F4-34A4-4133-8C9F-8EEF12807BC1}"/>
                  </a:ext>
                </a:extLst>
              </p14:cNvPr>
              <p14:cNvContentPartPr/>
              <p14:nvPr/>
            </p14:nvContentPartPr>
            <p14:xfrm>
              <a:off x="5866205" y="4738957"/>
              <a:ext cx="1176480" cy="34920"/>
            </p14:xfrm>
          </p:contentPart>
        </mc:Choice>
        <mc:Fallback xmlns="">
          <p:pic>
            <p:nvPicPr>
              <p:cNvPr id="12" name="Ink 11">
                <a:extLst>
                  <a:ext uri="{FF2B5EF4-FFF2-40B4-BE49-F238E27FC236}">
                    <a16:creationId xmlns:a16="http://schemas.microsoft.com/office/drawing/2014/main" id="{9D0828F4-34A4-4133-8C9F-8EEF12807BC1}"/>
                  </a:ext>
                </a:extLst>
              </p:cNvPr>
              <p:cNvPicPr/>
              <p:nvPr/>
            </p:nvPicPr>
            <p:blipFill>
              <a:blip r:embed="rId15"/>
              <a:stretch>
                <a:fillRect/>
              </a:stretch>
            </p:blipFill>
            <p:spPr>
              <a:xfrm>
                <a:off x="5848205" y="4721317"/>
                <a:ext cx="1212120" cy="70560"/>
              </a:xfrm>
              <a:prstGeom prst="rect">
                <a:avLst/>
              </a:prstGeom>
            </p:spPr>
          </p:pic>
        </mc:Fallback>
      </mc:AlternateContent>
    </p:spTree>
    <p:extLst>
      <p:ext uri="{BB962C8B-B14F-4D97-AF65-F5344CB8AC3E}">
        <p14:creationId xmlns:p14="http://schemas.microsoft.com/office/powerpoint/2010/main" val="125725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6162" y="57124"/>
            <a:ext cx="9960209" cy="5955476"/>
          </a:xfrm>
          <a:prstGeom prst="rect">
            <a:avLst/>
          </a:prstGeom>
          <a:noFill/>
        </p:spPr>
        <p:txBody>
          <a:bodyPr wrap="square" rtlCol="0">
            <a:spAutoFit/>
          </a:bodyPr>
          <a:lstStyle/>
          <a:p>
            <a:r>
              <a:rPr lang="en-US" sz="2700" b="1">
                <a:solidFill>
                  <a:schemeClr val="bg1"/>
                </a:solidFill>
                <a:cs typeface="+mj-cs"/>
              </a:rPr>
              <a:t>Rashi on Isaiah 8.8 Part 6</a:t>
            </a:r>
          </a:p>
          <a:p>
            <a:pPr algn="r"/>
            <a:r>
              <a:rPr lang="he-IL" sz="2800">
                <a:solidFill>
                  <a:srgbClr val="FFFF00"/>
                </a:solidFill>
                <a:cs typeface="+mj-cs"/>
              </a:rPr>
              <a:t>עמנואל. הוא שבט יהודה שהבטיחו הקב"ה להיות עמם בימי חזקיהו כדברי הנביאה שקראה שם בנה עמנואל:</a:t>
            </a:r>
          </a:p>
          <a:p>
            <a:r>
              <a:rPr lang="en-US" sz="2700">
                <a:solidFill>
                  <a:schemeClr val="bg1"/>
                </a:solidFill>
                <a:cs typeface="+mj-cs"/>
              </a:rPr>
              <a:t>Immanuel This is the tribe of Judah, whom the Holy One, blessed be He, promised to be with in the days of Hezekiah, as the words of the prophetess, who named her son Immanuel.</a:t>
            </a:r>
          </a:p>
          <a:p>
            <a:endParaRPr lang="en-US" sz="2700" b="1">
              <a:solidFill>
                <a:schemeClr val="bg1"/>
              </a:solidFill>
              <a:cs typeface="+mj-cs"/>
            </a:endParaRPr>
          </a:p>
          <a:p>
            <a:r>
              <a:rPr lang="en-US" sz="2700" b="1">
                <a:solidFill>
                  <a:schemeClr val="bg1"/>
                </a:solidFill>
                <a:cs typeface="+mj-cs"/>
              </a:rPr>
              <a:t>Ibn Ezra on Isaiah 8.8 Part 1</a:t>
            </a:r>
          </a:p>
          <a:p>
            <a:pPr algn="r"/>
            <a:r>
              <a:rPr lang="he-IL" sz="2800">
                <a:solidFill>
                  <a:srgbClr val="FFFF00"/>
                </a:solidFill>
                <a:cs typeface="+mj-cs"/>
              </a:rPr>
              <a:t>וחלף. מטות כנפיו מלא רוחב ארצך עמנו אל. וטעם הזכירו כי הוא היה לאות שתמלט ירושלים מיד רצין ופקח, גם מיד סנחריב גם כאשר הגלה דמשק שמרון [צ"ל ושמרון]:</a:t>
            </a:r>
          </a:p>
          <a:p>
            <a:r>
              <a:rPr lang="en-US" sz="2700">
                <a:solidFill>
                  <a:schemeClr val="bg1"/>
                </a:solidFill>
                <a:cs typeface="+mj-cs"/>
              </a:rPr>
              <a:t>Immanuel. He is mentioned here because he is to serve as a sign that Jerusalem will be delivered out of the hand of Pekah, Rezin and Sennacherib, even after the conquest of Damascus and Samaria.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3A1EE7F-B506-493B-BB11-A67C3E3A7B94}"/>
                  </a:ext>
                </a:extLst>
              </p14:cNvPr>
              <p14:cNvContentPartPr/>
              <p14:nvPr/>
            </p14:nvContentPartPr>
            <p14:xfrm>
              <a:off x="421565" y="1748077"/>
              <a:ext cx="1386360" cy="88560"/>
            </p14:xfrm>
          </p:contentPart>
        </mc:Choice>
        <mc:Fallback xmlns="">
          <p:pic>
            <p:nvPicPr>
              <p:cNvPr id="4" name="Ink 3">
                <a:extLst>
                  <a:ext uri="{FF2B5EF4-FFF2-40B4-BE49-F238E27FC236}">
                    <a16:creationId xmlns:a16="http://schemas.microsoft.com/office/drawing/2014/main" id="{D3A1EE7F-B506-493B-BB11-A67C3E3A7B94}"/>
                  </a:ext>
                </a:extLst>
              </p:cNvPr>
              <p:cNvPicPr/>
              <p:nvPr/>
            </p:nvPicPr>
            <p:blipFill>
              <a:blip r:embed="rId5"/>
              <a:stretch>
                <a:fillRect/>
              </a:stretch>
            </p:blipFill>
            <p:spPr>
              <a:xfrm>
                <a:off x="403925" y="1730437"/>
                <a:ext cx="142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3107E2D-941F-40A7-B2B8-731BF9801311}"/>
                  </a:ext>
                </a:extLst>
              </p14:cNvPr>
              <p14:cNvContentPartPr/>
              <p14:nvPr/>
            </p14:nvContentPartPr>
            <p14:xfrm>
              <a:off x="5702765" y="2126077"/>
              <a:ext cx="1224720" cy="92520"/>
            </p14:xfrm>
          </p:contentPart>
        </mc:Choice>
        <mc:Fallback xmlns="">
          <p:pic>
            <p:nvPicPr>
              <p:cNvPr id="5" name="Ink 4">
                <a:extLst>
                  <a:ext uri="{FF2B5EF4-FFF2-40B4-BE49-F238E27FC236}">
                    <a16:creationId xmlns:a16="http://schemas.microsoft.com/office/drawing/2014/main" id="{43107E2D-941F-40A7-B2B8-731BF9801311}"/>
                  </a:ext>
                </a:extLst>
              </p:cNvPr>
              <p:cNvPicPr/>
              <p:nvPr/>
            </p:nvPicPr>
            <p:blipFill>
              <a:blip r:embed="rId7"/>
              <a:stretch>
                <a:fillRect/>
              </a:stretch>
            </p:blipFill>
            <p:spPr>
              <a:xfrm>
                <a:off x="5684765" y="2108077"/>
                <a:ext cx="1260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F7F7927-2D0C-4A81-9B98-2C1048D0B1FC}"/>
                  </a:ext>
                </a:extLst>
              </p14:cNvPr>
              <p14:cNvContentPartPr/>
              <p14:nvPr/>
            </p14:nvContentPartPr>
            <p14:xfrm>
              <a:off x="597245" y="2584357"/>
              <a:ext cx="1261080" cy="164520"/>
            </p14:xfrm>
          </p:contentPart>
        </mc:Choice>
        <mc:Fallback xmlns="">
          <p:pic>
            <p:nvPicPr>
              <p:cNvPr id="7" name="Ink 6">
                <a:extLst>
                  <a:ext uri="{FF2B5EF4-FFF2-40B4-BE49-F238E27FC236}">
                    <a16:creationId xmlns:a16="http://schemas.microsoft.com/office/drawing/2014/main" id="{6F7F7927-2D0C-4A81-9B98-2C1048D0B1FC}"/>
                  </a:ext>
                </a:extLst>
              </p:cNvPr>
              <p:cNvPicPr/>
              <p:nvPr/>
            </p:nvPicPr>
            <p:blipFill>
              <a:blip r:embed="rId9"/>
              <a:stretch>
                <a:fillRect/>
              </a:stretch>
            </p:blipFill>
            <p:spPr>
              <a:xfrm>
                <a:off x="579245" y="2566717"/>
                <a:ext cx="1296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D117FFC-6B72-46DA-9BFF-04594CBBDA58}"/>
                  </a:ext>
                </a:extLst>
              </p14:cNvPr>
              <p14:cNvContentPartPr/>
              <p14:nvPr/>
            </p14:nvContentPartPr>
            <p14:xfrm>
              <a:off x="5003285" y="2619997"/>
              <a:ext cx="1393560" cy="133920"/>
            </p14:xfrm>
          </p:contentPart>
        </mc:Choice>
        <mc:Fallback xmlns="">
          <p:pic>
            <p:nvPicPr>
              <p:cNvPr id="9" name="Ink 8">
                <a:extLst>
                  <a:ext uri="{FF2B5EF4-FFF2-40B4-BE49-F238E27FC236}">
                    <a16:creationId xmlns:a16="http://schemas.microsoft.com/office/drawing/2014/main" id="{6D117FFC-6B72-46DA-9BFF-04594CBBDA58}"/>
                  </a:ext>
                </a:extLst>
              </p:cNvPr>
              <p:cNvPicPr/>
              <p:nvPr/>
            </p:nvPicPr>
            <p:blipFill>
              <a:blip r:embed="rId11"/>
              <a:stretch>
                <a:fillRect/>
              </a:stretch>
            </p:blipFill>
            <p:spPr>
              <a:xfrm>
                <a:off x="4985645" y="2602357"/>
                <a:ext cx="1429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B5DE7B1-C924-4ED4-892A-BCD1D4A8CD56}"/>
                  </a:ext>
                </a:extLst>
              </p14:cNvPr>
              <p14:cNvContentPartPr/>
              <p14:nvPr/>
            </p14:nvContentPartPr>
            <p14:xfrm>
              <a:off x="194765" y="470797"/>
              <a:ext cx="1273680" cy="642600"/>
            </p14:xfrm>
          </p:contentPart>
        </mc:Choice>
        <mc:Fallback xmlns="">
          <p:pic>
            <p:nvPicPr>
              <p:cNvPr id="11" name="Ink 10">
                <a:extLst>
                  <a:ext uri="{FF2B5EF4-FFF2-40B4-BE49-F238E27FC236}">
                    <a16:creationId xmlns:a16="http://schemas.microsoft.com/office/drawing/2014/main" id="{8B5DE7B1-C924-4ED4-892A-BCD1D4A8CD56}"/>
                  </a:ext>
                </a:extLst>
              </p:cNvPr>
              <p:cNvPicPr/>
              <p:nvPr/>
            </p:nvPicPr>
            <p:blipFill>
              <a:blip r:embed="rId13"/>
              <a:stretch>
                <a:fillRect/>
              </a:stretch>
            </p:blipFill>
            <p:spPr>
              <a:xfrm>
                <a:off x="177125" y="453157"/>
                <a:ext cx="130932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FED8D0F-B8C3-45DA-8B73-A76139B80A67}"/>
                  </a:ext>
                </a:extLst>
              </p14:cNvPr>
              <p14:cNvContentPartPr/>
              <p14:nvPr/>
            </p14:nvContentPartPr>
            <p14:xfrm>
              <a:off x="7062845" y="962197"/>
              <a:ext cx="3318120" cy="546120"/>
            </p14:xfrm>
          </p:contentPart>
        </mc:Choice>
        <mc:Fallback xmlns="">
          <p:pic>
            <p:nvPicPr>
              <p:cNvPr id="12" name="Ink 11">
                <a:extLst>
                  <a:ext uri="{FF2B5EF4-FFF2-40B4-BE49-F238E27FC236}">
                    <a16:creationId xmlns:a16="http://schemas.microsoft.com/office/drawing/2014/main" id="{3FED8D0F-B8C3-45DA-8B73-A76139B80A67}"/>
                  </a:ext>
                </a:extLst>
              </p:cNvPr>
              <p:cNvPicPr/>
              <p:nvPr/>
            </p:nvPicPr>
            <p:blipFill>
              <a:blip r:embed="rId15"/>
              <a:stretch>
                <a:fillRect/>
              </a:stretch>
            </p:blipFill>
            <p:spPr>
              <a:xfrm>
                <a:off x="7044845" y="944197"/>
                <a:ext cx="33537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95788C4-0D96-4ADC-8CF0-925C98C6BF96}"/>
                  </a:ext>
                </a:extLst>
              </p14:cNvPr>
              <p14:cNvContentPartPr/>
              <p14:nvPr/>
            </p14:nvContentPartPr>
            <p14:xfrm>
              <a:off x="433445" y="5086357"/>
              <a:ext cx="1281240" cy="107280"/>
            </p14:xfrm>
          </p:contentPart>
        </mc:Choice>
        <mc:Fallback xmlns="">
          <p:pic>
            <p:nvPicPr>
              <p:cNvPr id="13" name="Ink 12">
                <a:extLst>
                  <a:ext uri="{FF2B5EF4-FFF2-40B4-BE49-F238E27FC236}">
                    <a16:creationId xmlns:a16="http://schemas.microsoft.com/office/drawing/2014/main" id="{295788C4-0D96-4ADC-8CF0-925C98C6BF96}"/>
                  </a:ext>
                </a:extLst>
              </p:cNvPr>
              <p:cNvPicPr/>
              <p:nvPr/>
            </p:nvPicPr>
            <p:blipFill>
              <a:blip r:embed="rId17"/>
              <a:stretch>
                <a:fillRect/>
              </a:stretch>
            </p:blipFill>
            <p:spPr>
              <a:xfrm>
                <a:off x="415445" y="5068717"/>
                <a:ext cx="1316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643B183-1A72-4434-BEC1-6E16EE4AE6B7}"/>
                  </a:ext>
                </a:extLst>
              </p14:cNvPr>
              <p14:cNvContentPartPr/>
              <p14:nvPr/>
            </p14:nvContentPartPr>
            <p14:xfrm>
              <a:off x="2035805" y="1763557"/>
              <a:ext cx="3068640" cy="110880"/>
            </p14:xfrm>
          </p:contentPart>
        </mc:Choice>
        <mc:Fallback xmlns="">
          <p:pic>
            <p:nvPicPr>
              <p:cNvPr id="14" name="Ink 13">
                <a:extLst>
                  <a:ext uri="{FF2B5EF4-FFF2-40B4-BE49-F238E27FC236}">
                    <a16:creationId xmlns:a16="http://schemas.microsoft.com/office/drawing/2014/main" id="{B643B183-1A72-4434-BEC1-6E16EE4AE6B7}"/>
                  </a:ext>
                </a:extLst>
              </p:cNvPr>
              <p:cNvPicPr/>
              <p:nvPr/>
            </p:nvPicPr>
            <p:blipFill>
              <a:blip r:embed="rId19"/>
              <a:stretch>
                <a:fillRect/>
              </a:stretch>
            </p:blipFill>
            <p:spPr>
              <a:xfrm>
                <a:off x="2018165" y="1745917"/>
                <a:ext cx="3104280" cy="146520"/>
              </a:xfrm>
              <a:prstGeom prst="rect">
                <a:avLst/>
              </a:prstGeom>
            </p:spPr>
          </p:pic>
        </mc:Fallback>
      </mc:AlternateContent>
      <p:grpSp>
        <p:nvGrpSpPr>
          <p:cNvPr id="17" name="Group 16">
            <a:extLst>
              <a:ext uri="{FF2B5EF4-FFF2-40B4-BE49-F238E27FC236}">
                <a16:creationId xmlns:a16="http://schemas.microsoft.com/office/drawing/2014/main" id="{345081B6-EDB4-475A-A94E-DE454518BF4C}"/>
              </a:ext>
            </a:extLst>
          </p:cNvPr>
          <p:cNvGrpSpPr/>
          <p:nvPr/>
        </p:nvGrpSpPr>
        <p:grpSpPr>
          <a:xfrm>
            <a:off x="2787125" y="5497117"/>
            <a:ext cx="1477440" cy="81720"/>
            <a:chOff x="2787125" y="5497117"/>
            <a:chExt cx="1477440" cy="8172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9C57421-A6CE-442C-BF21-A9E165AE3E08}"/>
                    </a:ext>
                  </a:extLst>
                </p14:cNvPr>
                <p14:cNvContentPartPr/>
                <p14:nvPr/>
              </p14:nvContentPartPr>
              <p14:xfrm>
                <a:off x="2787125" y="5497117"/>
                <a:ext cx="18360" cy="40320"/>
              </p14:xfrm>
            </p:contentPart>
          </mc:Choice>
          <mc:Fallback xmlns="">
            <p:pic>
              <p:nvPicPr>
                <p:cNvPr id="15" name="Ink 14">
                  <a:extLst>
                    <a:ext uri="{FF2B5EF4-FFF2-40B4-BE49-F238E27FC236}">
                      <a16:creationId xmlns:a16="http://schemas.microsoft.com/office/drawing/2014/main" id="{49C57421-A6CE-442C-BF21-A9E165AE3E08}"/>
                    </a:ext>
                  </a:extLst>
                </p:cNvPr>
                <p:cNvPicPr/>
                <p:nvPr/>
              </p:nvPicPr>
              <p:blipFill>
                <a:blip r:embed="rId21"/>
                <a:stretch>
                  <a:fillRect/>
                </a:stretch>
              </p:blipFill>
              <p:spPr>
                <a:xfrm>
                  <a:off x="2769125" y="5479117"/>
                  <a:ext cx="54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302FB122-A8A6-4CF0-BA2F-16FA7CA229BB}"/>
                    </a:ext>
                  </a:extLst>
                </p14:cNvPr>
                <p14:cNvContentPartPr/>
                <p14:nvPr/>
              </p14:nvContentPartPr>
              <p14:xfrm>
                <a:off x="2820245" y="5507197"/>
                <a:ext cx="1444320" cy="71640"/>
              </p14:xfrm>
            </p:contentPart>
          </mc:Choice>
          <mc:Fallback xmlns="">
            <p:pic>
              <p:nvPicPr>
                <p:cNvPr id="16" name="Ink 15">
                  <a:extLst>
                    <a:ext uri="{FF2B5EF4-FFF2-40B4-BE49-F238E27FC236}">
                      <a16:creationId xmlns:a16="http://schemas.microsoft.com/office/drawing/2014/main" id="{302FB122-A8A6-4CF0-BA2F-16FA7CA229BB}"/>
                    </a:ext>
                  </a:extLst>
                </p:cNvPr>
                <p:cNvPicPr/>
                <p:nvPr/>
              </p:nvPicPr>
              <p:blipFill>
                <a:blip r:embed="rId23"/>
                <a:stretch>
                  <a:fillRect/>
                </a:stretch>
              </p:blipFill>
              <p:spPr>
                <a:xfrm>
                  <a:off x="2802245" y="5489557"/>
                  <a:ext cx="147996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349F346-E02D-48C3-99D8-CB307B5468BB}"/>
                  </a:ext>
                </a:extLst>
              </p14:cNvPr>
              <p14:cNvContentPartPr/>
              <p14:nvPr/>
            </p14:nvContentPartPr>
            <p14:xfrm>
              <a:off x="7027565" y="5053597"/>
              <a:ext cx="2077200" cy="119520"/>
            </p14:xfrm>
          </p:contentPart>
        </mc:Choice>
        <mc:Fallback xmlns="">
          <p:pic>
            <p:nvPicPr>
              <p:cNvPr id="18" name="Ink 17">
                <a:extLst>
                  <a:ext uri="{FF2B5EF4-FFF2-40B4-BE49-F238E27FC236}">
                    <a16:creationId xmlns:a16="http://schemas.microsoft.com/office/drawing/2014/main" id="{B349F346-E02D-48C3-99D8-CB307B5468BB}"/>
                  </a:ext>
                </a:extLst>
              </p:cNvPr>
              <p:cNvPicPr/>
              <p:nvPr/>
            </p:nvPicPr>
            <p:blipFill>
              <a:blip r:embed="rId25"/>
              <a:stretch>
                <a:fillRect/>
              </a:stretch>
            </p:blipFill>
            <p:spPr>
              <a:xfrm>
                <a:off x="7009565" y="5035597"/>
                <a:ext cx="2112840" cy="155160"/>
              </a:xfrm>
              <a:prstGeom prst="rect">
                <a:avLst/>
              </a:prstGeom>
            </p:spPr>
          </p:pic>
        </mc:Fallback>
      </mc:AlternateContent>
    </p:spTree>
    <p:extLst>
      <p:ext uri="{BB962C8B-B14F-4D97-AF65-F5344CB8AC3E}">
        <p14:creationId xmlns:p14="http://schemas.microsoft.com/office/powerpoint/2010/main" val="96398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399513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051557" y="517393"/>
            <a:ext cx="9105034" cy="2862322"/>
          </a:xfrm>
          <a:prstGeom prst="rect">
            <a:avLst/>
          </a:prstGeom>
          <a:noFill/>
        </p:spPr>
        <p:txBody>
          <a:bodyPr wrap="square" rtlCol="0">
            <a:spAutoFit/>
          </a:bodyPr>
          <a:lstStyle/>
          <a:p>
            <a:r>
              <a:rPr lang="en-US" sz="3600" b="1">
                <a:solidFill>
                  <a:schemeClr val="bg1"/>
                </a:solidFill>
                <a:cs typeface="+mj-cs"/>
              </a:rPr>
              <a:t>Ibn Ezra on Isaiah 8.9 Part 2</a:t>
            </a:r>
          </a:p>
          <a:p>
            <a:pPr algn="r"/>
            <a:r>
              <a:rPr lang="he-IL" sz="3600">
                <a:solidFill>
                  <a:srgbClr val="FFFF00"/>
                </a:solidFill>
                <a:cs typeface="+mj-cs"/>
              </a:rPr>
              <a:t>וטעם התאזרו פעמים שיעשו כן בכל רגע:</a:t>
            </a:r>
          </a:p>
          <a:p>
            <a:r>
              <a:rPr lang="en-US" sz="3600">
                <a:solidFill>
                  <a:schemeClr val="bg1"/>
                </a:solidFill>
                <a:cs typeface="+mj-cs"/>
              </a:rPr>
              <a:t>Gird yourselves. These words are repeated twice, to indicate that they should be perpetually armed.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0505E42-7AEE-4D36-A3C6-8EBD6C1FFD5C}"/>
                  </a:ext>
                </a:extLst>
              </p14:cNvPr>
              <p14:cNvContentPartPr/>
              <p14:nvPr/>
            </p14:nvContentPartPr>
            <p14:xfrm>
              <a:off x="4612325" y="2780557"/>
              <a:ext cx="3318480" cy="97920"/>
            </p14:xfrm>
          </p:contentPart>
        </mc:Choice>
        <mc:Fallback xmlns="">
          <p:pic>
            <p:nvPicPr>
              <p:cNvPr id="4" name="Ink 3">
                <a:extLst>
                  <a:ext uri="{FF2B5EF4-FFF2-40B4-BE49-F238E27FC236}">
                    <a16:creationId xmlns:a16="http://schemas.microsoft.com/office/drawing/2014/main" id="{00505E42-7AEE-4D36-A3C6-8EBD6C1FFD5C}"/>
                  </a:ext>
                </a:extLst>
              </p:cNvPr>
              <p:cNvPicPr/>
              <p:nvPr/>
            </p:nvPicPr>
            <p:blipFill>
              <a:blip r:embed="rId5"/>
              <a:stretch>
                <a:fillRect/>
              </a:stretch>
            </p:blipFill>
            <p:spPr>
              <a:xfrm>
                <a:off x="4594325" y="2762917"/>
                <a:ext cx="3354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29ABD5F-D764-442F-9F9E-E8DC4859F035}"/>
                  </a:ext>
                </a:extLst>
              </p14:cNvPr>
              <p14:cNvContentPartPr/>
              <p14:nvPr/>
            </p14:nvContentPartPr>
            <p14:xfrm>
              <a:off x="1292765" y="3386437"/>
              <a:ext cx="3113640" cy="121680"/>
            </p14:xfrm>
          </p:contentPart>
        </mc:Choice>
        <mc:Fallback xmlns="">
          <p:pic>
            <p:nvPicPr>
              <p:cNvPr id="5" name="Ink 4">
                <a:extLst>
                  <a:ext uri="{FF2B5EF4-FFF2-40B4-BE49-F238E27FC236}">
                    <a16:creationId xmlns:a16="http://schemas.microsoft.com/office/drawing/2014/main" id="{429ABD5F-D764-442F-9F9E-E8DC4859F035}"/>
                  </a:ext>
                </a:extLst>
              </p:cNvPr>
              <p:cNvPicPr/>
              <p:nvPr/>
            </p:nvPicPr>
            <p:blipFill>
              <a:blip r:embed="rId7"/>
              <a:stretch>
                <a:fillRect/>
              </a:stretch>
            </p:blipFill>
            <p:spPr>
              <a:xfrm>
                <a:off x="1275125" y="3368797"/>
                <a:ext cx="3149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038D763-3ECC-4ADE-8538-350BF0679D61}"/>
                  </a:ext>
                </a:extLst>
              </p14:cNvPr>
              <p14:cNvContentPartPr/>
              <p14:nvPr/>
            </p14:nvContentPartPr>
            <p14:xfrm>
              <a:off x="7957085" y="1119517"/>
              <a:ext cx="1330200" cy="651600"/>
            </p14:xfrm>
          </p:contentPart>
        </mc:Choice>
        <mc:Fallback xmlns="">
          <p:pic>
            <p:nvPicPr>
              <p:cNvPr id="7" name="Ink 6">
                <a:extLst>
                  <a:ext uri="{FF2B5EF4-FFF2-40B4-BE49-F238E27FC236}">
                    <a16:creationId xmlns:a16="http://schemas.microsoft.com/office/drawing/2014/main" id="{2038D763-3ECC-4ADE-8538-350BF0679D61}"/>
                  </a:ext>
                </a:extLst>
              </p:cNvPr>
              <p:cNvPicPr/>
              <p:nvPr/>
            </p:nvPicPr>
            <p:blipFill>
              <a:blip r:embed="rId9"/>
              <a:stretch>
                <a:fillRect/>
              </a:stretch>
            </p:blipFill>
            <p:spPr>
              <a:xfrm>
                <a:off x="7939445" y="1101517"/>
                <a:ext cx="1365840" cy="687240"/>
              </a:xfrm>
              <a:prstGeom prst="rect">
                <a:avLst/>
              </a:prstGeom>
            </p:spPr>
          </p:pic>
        </mc:Fallback>
      </mc:AlternateContent>
    </p:spTree>
    <p:extLst>
      <p:ext uri="{BB962C8B-B14F-4D97-AF65-F5344CB8AC3E}">
        <p14:creationId xmlns:p14="http://schemas.microsoft.com/office/powerpoint/2010/main" val="321382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92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2232" y="49937"/>
            <a:ext cx="10303877" cy="6109365"/>
          </a:xfrm>
          <a:prstGeom prst="rect">
            <a:avLst/>
          </a:prstGeom>
          <a:noFill/>
        </p:spPr>
        <p:txBody>
          <a:bodyPr wrap="square" rtlCol="0">
            <a:spAutoFit/>
          </a:bodyPr>
          <a:lstStyle/>
          <a:p>
            <a:r>
              <a:rPr lang="en-US" sz="2300" b="1">
                <a:solidFill>
                  <a:schemeClr val="bg1"/>
                </a:solidFill>
                <a:cs typeface="+mj-cs"/>
              </a:rPr>
              <a:t>Ephesians 6:10-20</a:t>
            </a:r>
          </a:p>
          <a:p>
            <a:r>
              <a:rPr lang="en-US" sz="2300">
                <a:solidFill>
                  <a:schemeClr val="bg1"/>
                </a:solidFill>
                <a:cs typeface="+mj-cs"/>
              </a:rPr>
              <a:t>6:10 Finally, my brethren, be strong in the Lord, and in the power of his might. 6:11 Put on the whole armour of God, that ye may be able to stand against the wiles of the devil. 6:12 For we wrestle not against flesh and blood, but against principalities, against powers, against the rulers of the darkness of this world, against spiritual wickedness in high places. 6:13 Wherefore take unto you the whole armour of God, that ye may be able to withstand in the evil day, and having done all, to stand. 6:14 Stand therefore, having your loins girt about with truth, and having on the breastplate of righteousness; 6:15 And your feet shod with the preparation of the gospel of peace; 6:16 Above all, taking the shield of faith, wherewith ye shall be able to quench all the fiery darts of the wicked. 6:17 And take the helmet of salvation, and the sword of the Spirit, which is the word of God: 6:18 Praying always with all prayer and supplication in the Spirit, and watching thereunto with all perseverance and supplication for all saints; 6:19 And for me, that utterance may be given unto me, that I may open my mouth boldly, to make known the mystery of the gospel, 6:20 For which I am an ambassador xin bonds: that therein I may speak boldly, as I ought to speak.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D1359D8-E0C8-47A1-90A8-76EEB7950B5E}"/>
                  </a:ext>
                </a:extLst>
              </p14:cNvPr>
              <p14:cNvContentPartPr/>
              <p14:nvPr/>
            </p14:nvContentPartPr>
            <p14:xfrm>
              <a:off x="3887645" y="2143357"/>
              <a:ext cx="6247440" cy="106560"/>
            </p14:xfrm>
          </p:contentPart>
        </mc:Choice>
        <mc:Fallback xmlns="">
          <p:pic>
            <p:nvPicPr>
              <p:cNvPr id="4" name="Ink 3">
                <a:extLst>
                  <a:ext uri="{FF2B5EF4-FFF2-40B4-BE49-F238E27FC236}">
                    <a16:creationId xmlns:a16="http://schemas.microsoft.com/office/drawing/2014/main" id="{8D1359D8-E0C8-47A1-90A8-76EEB7950B5E}"/>
                  </a:ext>
                </a:extLst>
              </p:cNvPr>
              <p:cNvPicPr/>
              <p:nvPr/>
            </p:nvPicPr>
            <p:blipFill>
              <a:blip r:embed="rId5"/>
              <a:stretch>
                <a:fillRect/>
              </a:stretch>
            </p:blipFill>
            <p:spPr>
              <a:xfrm>
                <a:off x="3869645" y="2125357"/>
                <a:ext cx="6283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9B3D09A-BB28-461D-AE9A-3DEE2B05E293}"/>
                  </a:ext>
                </a:extLst>
              </p14:cNvPr>
              <p14:cNvContentPartPr/>
              <p14:nvPr/>
            </p14:nvContentPartPr>
            <p14:xfrm>
              <a:off x="330845" y="2480317"/>
              <a:ext cx="9547560" cy="212760"/>
            </p14:xfrm>
          </p:contentPart>
        </mc:Choice>
        <mc:Fallback xmlns="">
          <p:pic>
            <p:nvPicPr>
              <p:cNvPr id="5" name="Ink 4">
                <a:extLst>
                  <a:ext uri="{FF2B5EF4-FFF2-40B4-BE49-F238E27FC236}">
                    <a16:creationId xmlns:a16="http://schemas.microsoft.com/office/drawing/2014/main" id="{59B3D09A-BB28-461D-AE9A-3DEE2B05E293}"/>
                  </a:ext>
                </a:extLst>
              </p:cNvPr>
              <p:cNvPicPr/>
              <p:nvPr/>
            </p:nvPicPr>
            <p:blipFill>
              <a:blip r:embed="rId7"/>
              <a:stretch>
                <a:fillRect/>
              </a:stretch>
            </p:blipFill>
            <p:spPr>
              <a:xfrm>
                <a:off x="312845" y="2462677"/>
                <a:ext cx="9583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FB8EF47-DB8D-46BC-AE8E-D56D0936040F}"/>
                  </a:ext>
                </a:extLst>
              </p14:cNvPr>
              <p14:cNvContentPartPr/>
              <p14:nvPr/>
            </p14:nvContentPartPr>
            <p14:xfrm>
              <a:off x="2595245" y="2828437"/>
              <a:ext cx="4175280" cy="93240"/>
            </p14:xfrm>
          </p:contentPart>
        </mc:Choice>
        <mc:Fallback xmlns="">
          <p:pic>
            <p:nvPicPr>
              <p:cNvPr id="7" name="Ink 6">
                <a:extLst>
                  <a:ext uri="{FF2B5EF4-FFF2-40B4-BE49-F238E27FC236}">
                    <a16:creationId xmlns:a16="http://schemas.microsoft.com/office/drawing/2014/main" id="{6FB8EF47-DB8D-46BC-AE8E-D56D0936040F}"/>
                  </a:ext>
                </a:extLst>
              </p:cNvPr>
              <p:cNvPicPr/>
              <p:nvPr/>
            </p:nvPicPr>
            <p:blipFill>
              <a:blip r:embed="rId9"/>
              <a:stretch>
                <a:fillRect/>
              </a:stretch>
            </p:blipFill>
            <p:spPr>
              <a:xfrm>
                <a:off x="2577245" y="2810797"/>
                <a:ext cx="4210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5A2737A-89C9-47FB-89EC-1AF7344C38F3}"/>
                  </a:ext>
                </a:extLst>
              </p14:cNvPr>
              <p14:cNvContentPartPr/>
              <p14:nvPr/>
            </p14:nvContentPartPr>
            <p14:xfrm>
              <a:off x="1259645" y="4232797"/>
              <a:ext cx="5452920" cy="159120"/>
            </p14:xfrm>
          </p:contentPart>
        </mc:Choice>
        <mc:Fallback xmlns="">
          <p:pic>
            <p:nvPicPr>
              <p:cNvPr id="9" name="Ink 8">
                <a:extLst>
                  <a:ext uri="{FF2B5EF4-FFF2-40B4-BE49-F238E27FC236}">
                    <a16:creationId xmlns:a16="http://schemas.microsoft.com/office/drawing/2014/main" id="{15A2737A-89C9-47FB-89EC-1AF7344C38F3}"/>
                  </a:ext>
                </a:extLst>
              </p:cNvPr>
              <p:cNvPicPr/>
              <p:nvPr/>
            </p:nvPicPr>
            <p:blipFill>
              <a:blip r:embed="rId11"/>
              <a:stretch>
                <a:fillRect/>
              </a:stretch>
            </p:blipFill>
            <p:spPr>
              <a:xfrm>
                <a:off x="1241645" y="4214797"/>
                <a:ext cx="5488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CAE5DC6-5727-4F76-B32F-FF92AB7EB63E}"/>
                  </a:ext>
                </a:extLst>
              </p14:cNvPr>
              <p14:cNvContentPartPr/>
              <p14:nvPr/>
            </p14:nvContentPartPr>
            <p14:xfrm>
              <a:off x="4577405" y="5493877"/>
              <a:ext cx="110880" cy="166320"/>
            </p14:xfrm>
          </p:contentPart>
        </mc:Choice>
        <mc:Fallback xmlns="">
          <p:pic>
            <p:nvPicPr>
              <p:cNvPr id="11" name="Ink 10">
                <a:extLst>
                  <a:ext uri="{FF2B5EF4-FFF2-40B4-BE49-F238E27FC236}">
                    <a16:creationId xmlns:a16="http://schemas.microsoft.com/office/drawing/2014/main" id="{8CAE5DC6-5727-4F76-B32F-FF92AB7EB63E}"/>
                  </a:ext>
                </a:extLst>
              </p:cNvPr>
              <p:cNvPicPr/>
              <p:nvPr/>
            </p:nvPicPr>
            <p:blipFill>
              <a:blip r:embed="rId13"/>
              <a:stretch>
                <a:fillRect/>
              </a:stretch>
            </p:blipFill>
            <p:spPr>
              <a:xfrm>
                <a:off x="4559765" y="5475877"/>
                <a:ext cx="146520" cy="201960"/>
              </a:xfrm>
              <a:prstGeom prst="rect">
                <a:avLst/>
              </a:prstGeom>
            </p:spPr>
          </p:pic>
        </mc:Fallback>
      </mc:AlternateContent>
    </p:spTree>
    <p:extLst>
      <p:ext uri="{BB962C8B-B14F-4D97-AF65-F5344CB8AC3E}">
        <p14:creationId xmlns:p14="http://schemas.microsoft.com/office/powerpoint/2010/main" val="1257945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56659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16360" y="210553"/>
            <a:ext cx="9710703" cy="6001643"/>
          </a:xfrm>
          <a:prstGeom prst="rect">
            <a:avLst/>
          </a:prstGeom>
          <a:noFill/>
        </p:spPr>
        <p:txBody>
          <a:bodyPr wrap="square" rtlCol="0">
            <a:spAutoFit/>
          </a:bodyPr>
          <a:lstStyle/>
          <a:p>
            <a:r>
              <a:rPr lang="en-US" sz="2800" b="1">
                <a:solidFill>
                  <a:schemeClr val="bg1"/>
                </a:solidFill>
                <a:cs typeface="+mj-cs"/>
              </a:rPr>
              <a:t>Midrash Rabbah Bereshit Parashat 98, Part 14</a:t>
            </a:r>
          </a:p>
          <a:p>
            <a:pPr algn="r"/>
            <a:r>
              <a:rPr lang="en-US" sz="3200">
                <a:solidFill>
                  <a:srgbClr val="FFFF00"/>
                </a:solidFill>
                <a:cs typeface="+mj-cs"/>
              </a:rPr>
              <a:t> </a:t>
            </a:r>
            <a:r>
              <a:rPr lang="he-IL" sz="3200">
                <a:solidFill>
                  <a:srgbClr val="FFFF00"/>
                </a:solidFill>
                <a:cs typeface="+mj-cs"/>
              </a:rPr>
              <a:t>אָמַר רַבִּי יִצְחָק הַכֹּל בְּקִוּוּי, יִסּוּרִין בְּקִוּוּי, קְדֻשַּׁת הַשֵּׁם בְּקִוּוּי, זְכוּת אָבוֹת בְּקִוּוּי, תַּאֲוָתוֹ שֶׁל עוֹלָם הַבָּא בְּקִוּוּי. יִסּוּרִין, הֲדָא הוּא דִכְתִיב (ישעיה כו, ח): אַף אֹרַח מִשְׁפָּטֶיךָ ה' קִוִּינוּךָ, אֵלּוּ יִסּוּרִין. (ישעיה כו, ח): לְשִׁמְךָ, זוֹ קְדֻשַּׁת הַשֵּׁם. (ישעיה כו, ח): וּלְזִכְרְךָ, זוֹ זְכוּת אָבוֹת. (ישעיה כו, ח): תַּאֲוַת נֶפֶשׁ</a:t>
            </a:r>
          </a:p>
          <a:p>
            <a:r>
              <a:rPr lang="en-US" sz="2800">
                <a:solidFill>
                  <a:schemeClr val="bg1"/>
                </a:solidFill>
                <a:cs typeface="+mj-cs"/>
              </a:rPr>
              <a:t>Rabbi Yitzchak said, “Everything is bound up with hope. Suffering is bound up with hope, sanctifying the name is with hope, the merit of the fathers with hope, and the desire of the World to Come with hope. Thus it is written [in Isaiah 26:8], “Indeed, while following the way of Your judgments, O LORD, we have hope for You eagerly; Your name, even Your memory, is the desire of our souls.”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3305B58-A2B9-4909-BD80-1D993AB5FE75}"/>
                  </a:ext>
                </a:extLst>
              </p14:cNvPr>
              <p14:cNvContentPartPr/>
              <p14:nvPr/>
            </p14:nvContentPartPr>
            <p14:xfrm>
              <a:off x="3457805" y="3539797"/>
              <a:ext cx="4764960" cy="68040"/>
            </p14:xfrm>
          </p:contentPart>
        </mc:Choice>
        <mc:Fallback xmlns="">
          <p:pic>
            <p:nvPicPr>
              <p:cNvPr id="4" name="Ink 3">
                <a:extLst>
                  <a:ext uri="{FF2B5EF4-FFF2-40B4-BE49-F238E27FC236}">
                    <a16:creationId xmlns:a16="http://schemas.microsoft.com/office/drawing/2014/main" id="{A3305B58-A2B9-4909-BD80-1D993AB5FE75}"/>
                  </a:ext>
                </a:extLst>
              </p:cNvPr>
              <p:cNvPicPr/>
              <p:nvPr/>
            </p:nvPicPr>
            <p:blipFill>
              <a:blip r:embed="rId5"/>
              <a:stretch>
                <a:fillRect/>
              </a:stretch>
            </p:blipFill>
            <p:spPr>
              <a:xfrm>
                <a:off x="3440165" y="3521797"/>
                <a:ext cx="4800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43F1681-D660-4166-9806-CF3F9F36A793}"/>
                  </a:ext>
                </a:extLst>
              </p14:cNvPr>
              <p14:cNvContentPartPr/>
              <p14:nvPr/>
            </p14:nvContentPartPr>
            <p14:xfrm>
              <a:off x="8641445" y="3531157"/>
              <a:ext cx="1069560" cy="95760"/>
            </p14:xfrm>
          </p:contentPart>
        </mc:Choice>
        <mc:Fallback xmlns="">
          <p:pic>
            <p:nvPicPr>
              <p:cNvPr id="5" name="Ink 4">
                <a:extLst>
                  <a:ext uri="{FF2B5EF4-FFF2-40B4-BE49-F238E27FC236}">
                    <a16:creationId xmlns:a16="http://schemas.microsoft.com/office/drawing/2014/main" id="{343F1681-D660-4166-9806-CF3F9F36A793}"/>
                  </a:ext>
                </a:extLst>
              </p:cNvPr>
              <p:cNvPicPr/>
              <p:nvPr/>
            </p:nvPicPr>
            <p:blipFill>
              <a:blip r:embed="rId7"/>
              <a:stretch>
                <a:fillRect/>
              </a:stretch>
            </p:blipFill>
            <p:spPr>
              <a:xfrm>
                <a:off x="8623805" y="3513157"/>
                <a:ext cx="1105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74B7B55-B80E-4F7F-A6FE-1D79DB94BDAC}"/>
                  </a:ext>
                </a:extLst>
              </p14:cNvPr>
              <p14:cNvContentPartPr/>
              <p14:nvPr/>
            </p14:nvContentPartPr>
            <p14:xfrm>
              <a:off x="4068725" y="3913477"/>
              <a:ext cx="2199960" cy="69120"/>
            </p14:xfrm>
          </p:contentPart>
        </mc:Choice>
        <mc:Fallback xmlns="">
          <p:pic>
            <p:nvPicPr>
              <p:cNvPr id="7" name="Ink 6">
                <a:extLst>
                  <a:ext uri="{FF2B5EF4-FFF2-40B4-BE49-F238E27FC236}">
                    <a16:creationId xmlns:a16="http://schemas.microsoft.com/office/drawing/2014/main" id="{F74B7B55-B80E-4F7F-A6FE-1D79DB94BDAC}"/>
                  </a:ext>
                </a:extLst>
              </p:cNvPr>
              <p:cNvPicPr/>
              <p:nvPr/>
            </p:nvPicPr>
            <p:blipFill>
              <a:blip r:embed="rId9"/>
              <a:stretch>
                <a:fillRect/>
              </a:stretch>
            </p:blipFill>
            <p:spPr>
              <a:xfrm>
                <a:off x="4051085" y="3895837"/>
                <a:ext cx="2235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EC411889-2E49-4574-BCB5-FABF90BA047A}"/>
                  </a:ext>
                </a:extLst>
              </p14:cNvPr>
              <p14:cNvContentPartPr/>
              <p14:nvPr/>
            </p14:nvContentPartPr>
            <p14:xfrm>
              <a:off x="474485" y="4301197"/>
              <a:ext cx="2905560" cy="118080"/>
            </p14:xfrm>
          </p:contentPart>
        </mc:Choice>
        <mc:Fallback xmlns="">
          <p:pic>
            <p:nvPicPr>
              <p:cNvPr id="17" name="Ink 16">
                <a:extLst>
                  <a:ext uri="{FF2B5EF4-FFF2-40B4-BE49-F238E27FC236}">
                    <a16:creationId xmlns:a16="http://schemas.microsoft.com/office/drawing/2014/main" id="{EC411889-2E49-4574-BCB5-FABF90BA047A}"/>
                  </a:ext>
                </a:extLst>
              </p:cNvPr>
              <p:cNvPicPr/>
              <p:nvPr/>
            </p:nvPicPr>
            <p:blipFill>
              <a:blip r:embed="rId11"/>
              <a:stretch>
                <a:fillRect/>
              </a:stretch>
            </p:blipFill>
            <p:spPr>
              <a:xfrm>
                <a:off x="456845" y="4283557"/>
                <a:ext cx="2941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A505D852-3C19-4EB0-B3F5-736A5671EC97}"/>
                  </a:ext>
                </a:extLst>
              </p14:cNvPr>
              <p14:cNvContentPartPr/>
              <p14:nvPr/>
            </p14:nvContentPartPr>
            <p14:xfrm>
              <a:off x="1395725" y="1227877"/>
              <a:ext cx="581760" cy="16200"/>
            </p14:xfrm>
          </p:contentPart>
        </mc:Choice>
        <mc:Fallback xmlns="">
          <p:pic>
            <p:nvPicPr>
              <p:cNvPr id="18" name="Ink 17">
                <a:extLst>
                  <a:ext uri="{FF2B5EF4-FFF2-40B4-BE49-F238E27FC236}">
                    <a16:creationId xmlns:a16="http://schemas.microsoft.com/office/drawing/2014/main" id="{A505D852-3C19-4EB0-B3F5-736A5671EC97}"/>
                  </a:ext>
                </a:extLst>
              </p:cNvPr>
              <p:cNvPicPr/>
              <p:nvPr/>
            </p:nvPicPr>
            <p:blipFill>
              <a:blip r:embed="rId13"/>
              <a:stretch>
                <a:fillRect/>
              </a:stretch>
            </p:blipFill>
            <p:spPr>
              <a:xfrm>
                <a:off x="1377725" y="1210237"/>
                <a:ext cx="617400" cy="51840"/>
              </a:xfrm>
              <a:prstGeom prst="rect">
                <a:avLst/>
              </a:prstGeom>
            </p:spPr>
          </p:pic>
        </mc:Fallback>
      </mc:AlternateContent>
      <p:grpSp>
        <p:nvGrpSpPr>
          <p:cNvPr id="21" name="Group 20">
            <a:extLst>
              <a:ext uri="{FF2B5EF4-FFF2-40B4-BE49-F238E27FC236}">
                <a16:creationId xmlns:a16="http://schemas.microsoft.com/office/drawing/2014/main" id="{6A1D7086-AB6A-4A87-8BE7-C56D254BA066}"/>
              </a:ext>
            </a:extLst>
          </p:cNvPr>
          <p:cNvGrpSpPr/>
          <p:nvPr/>
        </p:nvGrpSpPr>
        <p:grpSpPr>
          <a:xfrm>
            <a:off x="8358125" y="1170997"/>
            <a:ext cx="1547280" cy="610560"/>
            <a:chOff x="8358125" y="1170997"/>
            <a:chExt cx="1547280" cy="610560"/>
          </a:xfrm>
        </p:grpSpPr>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E0F4B76E-7B3B-48AF-B0B6-39ABFA258DC7}"/>
                    </a:ext>
                  </a:extLst>
                </p14:cNvPr>
                <p14:cNvContentPartPr/>
                <p14:nvPr/>
              </p14:nvContentPartPr>
              <p14:xfrm>
                <a:off x="9514445" y="1746997"/>
                <a:ext cx="390960" cy="34560"/>
              </p14:xfrm>
            </p:contentPart>
          </mc:Choice>
          <mc:Fallback xmlns="">
            <p:pic>
              <p:nvPicPr>
                <p:cNvPr id="19" name="Ink 18">
                  <a:extLst>
                    <a:ext uri="{FF2B5EF4-FFF2-40B4-BE49-F238E27FC236}">
                      <a16:creationId xmlns:a16="http://schemas.microsoft.com/office/drawing/2014/main" id="{E0F4B76E-7B3B-48AF-B0B6-39ABFA258DC7}"/>
                    </a:ext>
                  </a:extLst>
                </p:cNvPr>
                <p:cNvPicPr/>
                <p:nvPr/>
              </p:nvPicPr>
              <p:blipFill>
                <a:blip r:embed="rId15"/>
                <a:stretch>
                  <a:fillRect/>
                </a:stretch>
              </p:blipFill>
              <p:spPr>
                <a:xfrm>
                  <a:off x="9496805" y="1728997"/>
                  <a:ext cx="426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9999CC06-2C4D-42C9-986C-AF4D3C10FDC0}"/>
                    </a:ext>
                  </a:extLst>
                </p14:cNvPr>
                <p14:cNvContentPartPr/>
                <p14:nvPr/>
              </p14:nvContentPartPr>
              <p14:xfrm>
                <a:off x="8358125" y="1170997"/>
                <a:ext cx="964080" cy="596880"/>
              </p14:xfrm>
            </p:contentPart>
          </mc:Choice>
          <mc:Fallback xmlns="">
            <p:pic>
              <p:nvPicPr>
                <p:cNvPr id="20" name="Ink 19">
                  <a:extLst>
                    <a:ext uri="{FF2B5EF4-FFF2-40B4-BE49-F238E27FC236}">
                      <a16:creationId xmlns:a16="http://schemas.microsoft.com/office/drawing/2014/main" id="{9999CC06-2C4D-42C9-986C-AF4D3C10FDC0}"/>
                    </a:ext>
                  </a:extLst>
                </p:cNvPr>
                <p:cNvPicPr/>
                <p:nvPr/>
              </p:nvPicPr>
              <p:blipFill>
                <a:blip r:embed="rId17"/>
                <a:stretch>
                  <a:fillRect/>
                </a:stretch>
              </p:blipFill>
              <p:spPr>
                <a:xfrm>
                  <a:off x="8340125" y="1152997"/>
                  <a:ext cx="999720" cy="632520"/>
                </a:xfrm>
                <a:prstGeom prst="rect">
                  <a:avLst/>
                </a:prstGeom>
              </p:spPr>
            </p:pic>
          </mc:Fallback>
        </mc:AlternateContent>
      </p:grpSp>
      <p:grpSp>
        <p:nvGrpSpPr>
          <p:cNvPr id="25" name="Group 24">
            <a:extLst>
              <a:ext uri="{FF2B5EF4-FFF2-40B4-BE49-F238E27FC236}">
                <a16:creationId xmlns:a16="http://schemas.microsoft.com/office/drawing/2014/main" id="{072E59B0-8D6E-4F25-B893-EE3F48622B97}"/>
              </a:ext>
            </a:extLst>
          </p:cNvPr>
          <p:cNvGrpSpPr/>
          <p:nvPr/>
        </p:nvGrpSpPr>
        <p:grpSpPr>
          <a:xfrm>
            <a:off x="2003405" y="669877"/>
            <a:ext cx="5274000" cy="1094040"/>
            <a:chOff x="2003405" y="669877"/>
            <a:chExt cx="5274000" cy="1094040"/>
          </a:xfrm>
        </p:grpSpPr>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24FBC37F-83C7-4DBB-BE6E-A69E6FE232EF}"/>
                    </a:ext>
                  </a:extLst>
                </p14:cNvPr>
                <p14:cNvContentPartPr/>
                <p14:nvPr/>
              </p14:nvContentPartPr>
              <p14:xfrm>
                <a:off x="5598005" y="1152637"/>
                <a:ext cx="678600" cy="87840"/>
              </p14:xfrm>
            </p:contentPart>
          </mc:Choice>
          <mc:Fallback xmlns="">
            <p:pic>
              <p:nvPicPr>
                <p:cNvPr id="9" name="Ink 8">
                  <a:extLst>
                    <a:ext uri="{FF2B5EF4-FFF2-40B4-BE49-F238E27FC236}">
                      <a16:creationId xmlns:a16="http://schemas.microsoft.com/office/drawing/2014/main" id="{24FBC37F-83C7-4DBB-BE6E-A69E6FE232EF}"/>
                    </a:ext>
                  </a:extLst>
                </p:cNvPr>
                <p:cNvPicPr/>
                <p:nvPr/>
              </p:nvPicPr>
              <p:blipFill>
                <a:blip r:embed="rId19"/>
                <a:stretch>
                  <a:fillRect/>
                </a:stretch>
              </p:blipFill>
              <p:spPr>
                <a:xfrm>
                  <a:off x="5580005" y="1134637"/>
                  <a:ext cx="714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214D4C2A-522A-437F-A7BA-39F47C5057EC}"/>
                    </a:ext>
                  </a:extLst>
                </p14:cNvPr>
                <p14:cNvContentPartPr/>
                <p14:nvPr/>
              </p14:nvContentPartPr>
              <p14:xfrm>
                <a:off x="3143165" y="1183597"/>
                <a:ext cx="1290960" cy="37800"/>
              </p14:xfrm>
            </p:contentPart>
          </mc:Choice>
          <mc:Fallback xmlns="">
            <p:pic>
              <p:nvPicPr>
                <p:cNvPr id="11" name="Ink 10">
                  <a:extLst>
                    <a:ext uri="{FF2B5EF4-FFF2-40B4-BE49-F238E27FC236}">
                      <a16:creationId xmlns:a16="http://schemas.microsoft.com/office/drawing/2014/main" id="{214D4C2A-522A-437F-A7BA-39F47C5057EC}"/>
                    </a:ext>
                  </a:extLst>
                </p:cNvPr>
                <p:cNvPicPr/>
                <p:nvPr/>
              </p:nvPicPr>
              <p:blipFill>
                <a:blip r:embed="rId21"/>
                <a:stretch>
                  <a:fillRect/>
                </a:stretch>
              </p:blipFill>
              <p:spPr>
                <a:xfrm>
                  <a:off x="3125525" y="1165597"/>
                  <a:ext cx="1326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51F00963-1434-4F40-8775-B69DC79FFBB1}"/>
                    </a:ext>
                  </a:extLst>
                </p14:cNvPr>
                <p14:cNvContentPartPr/>
                <p14:nvPr/>
              </p14:nvContentPartPr>
              <p14:xfrm>
                <a:off x="6490085" y="674917"/>
                <a:ext cx="763920" cy="568080"/>
              </p14:xfrm>
            </p:contentPart>
          </mc:Choice>
          <mc:Fallback xmlns="">
            <p:pic>
              <p:nvPicPr>
                <p:cNvPr id="13" name="Ink 12">
                  <a:extLst>
                    <a:ext uri="{FF2B5EF4-FFF2-40B4-BE49-F238E27FC236}">
                      <a16:creationId xmlns:a16="http://schemas.microsoft.com/office/drawing/2014/main" id="{51F00963-1434-4F40-8775-B69DC79FFBB1}"/>
                    </a:ext>
                  </a:extLst>
                </p:cNvPr>
                <p:cNvPicPr/>
                <p:nvPr/>
              </p:nvPicPr>
              <p:blipFill>
                <a:blip r:embed="rId23"/>
                <a:stretch>
                  <a:fillRect/>
                </a:stretch>
              </p:blipFill>
              <p:spPr>
                <a:xfrm>
                  <a:off x="6472085" y="657277"/>
                  <a:ext cx="79956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9C225C18-0FED-4C55-A0D5-A42339EE0716}"/>
                    </a:ext>
                  </a:extLst>
                </p14:cNvPr>
                <p14:cNvContentPartPr/>
                <p14:nvPr/>
              </p14:nvContentPartPr>
              <p14:xfrm>
                <a:off x="4599725" y="669877"/>
                <a:ext cx="832320" cy="584280"/>
              </p14:xfrm>
            </p:contentPart>
          </mc:Choice>
          <mc:Fallback xmlns="">
            <p:pic>
              <p:nvPicPr>
                <p:cNvPr id="14" name="Ink 13">
                  <a:extLst>
                    <a:ext uri="{FF2B5EF4-FFF2-40B4-BE49-F238E27FC236}">
                      <a16:creationId xmlns:a16="http://schemas.microsoft.com/office/drawing/2014/main" id="{9C225C18-0FED-4C55-A0D5-A42339EE0716}"/>
                    </a:ext>
                  </a:extLst>
                </p:cNvPr>
                <p:cNvPicPr/>
                <p:nvPr/>
              </p:nvPicPr>
              <p:blipFill>
                <a:blip r:embed="rId25"/>
                <a:stretch>
                  <a:fillRect/>
                </a:stretch>
              </p:blipFill>
              <p:spPr>
                <a:xfrm>
                  <a:off x="4582085" y="652237"/>
                  <a:ext cx="86796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F5E143BC-BF12-425D-9AA8-25BE63BCFF5E}"/>
                    </a:ext>
                  </a:extLst>
                </p14:cNvPr>
                <p14:cNvContentPartPr/>
                <p14:nvPr/>
              </p14:nvContentPartPr>
              <p14:xfrm>
                <a:off x="2003405" y="701557"/>
                <a:ext cx="899640" cy="567000"/>
              </p14:xfrm>
            </p:contentPart>
          </mc:Choice>
          <mc:Fallback xmlns="">
            <p:pic>
              <p:nvPicPr>
                <p:cNvPr id="15" name="Ink 14">
                  <a:extLst>
                    <a:ext uri="{FF2B5EF4-FFF2-40B4-BE49-F238E27FC236}">
                      <a16:creationId xmlns:a16="http://schemas.microsoft.com/office/drawing/2014/main" id="{F5E143BC-BF12-425D-9AA8-25BE63BCFF5E}"/>
                    </a:ext>
                  </a:extLst>
                </p:cNvPr>
                <p:cNvPicPr/>
                <p:nvPr/>
              </p:nvPicPr>
              <p:blipFill>
                <a:blip r:embed="rId27"/>
                <a:stretch>
                  <a:fillRect/>
                </a:stretch>
              </p:blipFill>
              <p:spPr>
                <a:xfrm>
                  <a:off x="1985765" y="683917"/>
                  <a:ext cx="93528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A8211A2F-F2C8-46E0-84D6-E3A4F6F0CA4A}"/>
                    </a:ext>
                  </a:extLst>
                </p14:cNvPr>
                <p14:cNvContentPartPr/>
                <p14:nvPr/>
              </p14:nvContentPartPr>
              <p14:xfrm>
                <a:off x="4561205" y="1232917"/>
                <a:ext cx="867600" cy="531000"/>
              </p14:xfrm>
            </p:contentPart>
          </mc:Choice>
          <mc:Fallback xmlns="">
            <p:pic>
              <p:nvPicPr>
                <p:cNvPr id="22" name="Ink 21">
                  <a:extLst>
                    <a:ext uri="{FF2B5EF4-FFF2-40B4-BE49-F238E27FC236}">
                      <a16:creationId xmlns:a16="http://schemas.microsoft.com/office/drawing/2014/main" id="{A8211A2F-F2C8-46E0-84D6-E3A4F6F0CA4A}"/>
                    </a:ext>
                  </a:extLst>
                </p:cNvPr>
                <p:cNvPicPr/>
                <p:nvPr/>
              </p:nvPicPr>
              <p:blipFill>
                <a:blip r:embed="rId29"/>
                <a:stretch>
                  <a:fillRect/>
                </a:stretch>
              </p:blipFill>
              <p:spPr>
                <a:xfrm>
                  <a:off x="4543565" y="1214917"/>
                  <a:ext cx="90324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89534911-4DB4-4E4E-B6E7-44A37AD1111E}"/>
                    </a:ext>
                  </a:extLst>
                </p14:cNvPr>
                <p14:cNvContentPartPr/>
                <p14:nvPr/>
              </p14:nvContentPartPr>
              <p14:xfrm>
                <a:off x="5506565" y="1728277"/>
                <a:ext cx="1770840" cy="27000"/>
              </p14:xfrm>
            </p:contentPart>
          </mc:Choice>
          <mc:Fallback xmlns="">
            <p:pic>
              <p:nvPicPr>
                <p:cNvPr id="24" name="Ink 23">
                  <a:extLst>
                    <a:ext uri="{FF2B5EF4-FFF2-40B4-BE49-F238E27FC236}">
                      <a16:creationId xmlns:a16="http://schemas.microsoft.com/office/drawing/2014/main" id="{89534911-4DB4-4E4E-B6E7-44A37AD1111E}"/>
                    </a:ext>
                  </a:extLst>
                </p:cNvPr>
                <p:cNvPicPr/>
                <p:nvPr/>
              </p:nvPicPr>
              <p:blipFill>
                <a:blip r:embed="rId31"/>
                <a:stretch>
                  <a:fillRect/>
                </a:stretch>
              </p:blipFill>
              <p:spPr>
                <a:xfrm>
                  <a:off x="5488565" y="1710637"/>
                  <a:ext cx="180648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99220E90-21C6-48BA-9401-41821F347C82}"/>
                  </a:ext>
                </a:extLst>
              </p14:cNvPr>
              <p14:cNvContentPartPr/>
              <p14:nvPr/>
            </p14:nvContentPartPr>
            <p14:xfrm>
              <a:off x="7365965" y="2587957"/>
              <a:ext cx="1700280" cy="673560"/>
            </p14:xfrm>
          </p:contentPart>
        </mc:Choice>
        <mc:Fallback xmlns="">
          <p:pic>
            <p:nvPicPr>
              <p:cNvPr id="26" name="Ink 25">
                <a:extLst>
                  <a:ext uri="{FF2B5EF4-FFF2-40B4-BE49-F238E27FC236}">
                    <a16:creationId xmlns:a16="http://schemas.microsoft.com/office/drawing/2014/main" id="{99220E90-21C6-48BA-9401-41821F347C82}"/>
                  </a:ext>
                </a:extLst>
              </p:cNvPr>
              <p:cNvPicPr/>
              <p:nvPr/>
            </p:nvPicPr>
            <p:blipFill>
              <a:blip r:embed="rId33"/>
              <a:stretch>
                <a:fillRect/>
              </a:stretch>
            </p:blipFill>
            <p:spPr>
              <a:xfrm>
                <a:off x="7347965" y="2570317"/>
                <a:ext cx="1735920" cy="709200"/>
              </a:xfrm>
              <a:prstGeom prst="rect">
                <a:avLst/>
              </a:prstGeom>
            </p:spPr>
          </p:pic>
        </mc:Fallback>
      </mc:AlternateContent>
    </p:spTree>
    <p:extLst>
      <p:ext uri="{BB962C8B-B14F-4D97-AF65-F5344CB8AC3E}">
        <p14:creationId xmlns:p14="http://schemas.microsoft.com/office/powerpoint/2010/main" val="246180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001643"/>
          </a:xfrm>
          <a:prstGeom prst="rect">
            <a:avLst/>
          </a:prstGeom>
          <a:noFill/>
        </p:spPr>
        <p:txBody>
          <a:bodyPr wrap="square" rtlCol="0">
            <a:spAutoFit/>
          </a:bodyPr>
          <a:lstStyle/>
          <a:p>
            <a:pPr algn="r"/>
            <a:r>
              <a:rPr lang="he-IL" sz="3200" b="1">
                <a:solidFill>
                  <a:srgbClr val="FFFF00"/>
                </a:solidFill>
                <a:cs typeface="+mj-cs"/>
              </a:rPr>
              <a:t>﻿ספר ישעיה פרק ח</a:t>
            </a:r>
          </a:p>
          <a:p>
            <a:pPr algn="r"/>
            <a:r>
              <a:rPr lang="he-IL" sz="3200">
                <a:solidFill>
                  <a:schemeClr val="bg1"/>
                </a:solidFill>
                <a:cs typeface="+mj-cs"/>
              </a:rPr>
              <a:t>﻿א   וַיֹּאמֶר יְהֹוָה אֵלַי קַח-לְךָ גִּלָּיוֹן גָּדוֹל וּכְתֹב עָלָיו בְּחֶרֶט אֱנוֹשׁ לְמַהֵר שָׁלָל חָשׁ בַּז: </a:t>
            </a:r>
            <a:r>
              <a:rPr lang="he-IL" sz="3200">
                <a:solidFill>
                  <a:srgbClr val="FFC000"/>
                </a:solidFill>
                <a:cs typeface="+mj-cs"/>
              </a:rPr>
              <a:t>ב   וְאָעִידָה לִּי עֵדִים נֶאֱמָנִים אֵת אוּרִיָּה הַכֹּהֵן וְאֶת-זְכַרְיָהוּ בֶּן יְבֶרֶכְיָהוּ:</a:t>
            </a:r>
            <a:r>
              <a:rPr lang="he-IL" sz="3200">
                <a:solidFill>
                  <a:schemeClr val="bg1"/>
                </a:solidFill>
                <a:cs typeface="+mj-cs"/>
              </a:rPr>
              <a:t> </a:t>
            </a:r>
            <a:r>
              <a:rPr lang="he-IL" sz="3200">
                <a:solidFill>
                  <a:srgbClr val="FFFF00"/>
                </a:solidFill>
                <a:cs typeface="+mj-cs"/>
              </a:rPr>
              <a:t>ג   וָאֶקְרַב אֶל-הַנְּבִיאָה וַתַּהַר וַתֵּלֶד בֵּן וַיֹּאמֶר יְהֹוָה אֵלַי קְרָא שְׁמוֹ מַהֵר שָׁלָל חָשׁ בַּז: </a:t>
            </a:r>
            <a:r>
              <a:rPr lang="he-IL" sz="3200">
                <a:solidFill>
                  <a:srgbClr val="92D050"/>
                </a:solidFill>
                <a:cs typeface="+mj-cs"/>
              </a:rPr>
              <a:t>ד   כִּי בְּטֶרֶם יֵדַע הַנַּעַר קְרֹא אָבִי וְאִמִּי יִשָּׂא | אֶת-חֵיל דַּמֶּשֶֹק וְאֵת שְׁלַל שֹׁמְרוֹן לִפְנֵי מֶלֶךְ אַשּׁוּר:</a:t>
            </a:r>
            <a:r>
              <a:rPr lang="he-IL" sz="3200">
                <a:solidFill>
                  <a:schemeClr val="bg1"/>
                </a:solidFill>
                <a:cs typeface="+mj-cs"/>
              </a:rPr>
              <a:t>       </a:t>
            </a:r>
            <a:r>
              <a:rPr lang="he-IL" sz="3200">
                <a:solidFill>
                  <a:srgbClr val="00B0F0"/>
                </a:solidFill>
                <a:cs typeface="+mj-cs"/>
              </a:rPr>
              <a:t>ה   וַיֹּסֶף יְהֹוָה דַּבֵּר אֵלַי עוֹד לֵאמֹר: </a:t>
            </a:r>
            <a:r>
              <a:rPr lang="he-IL" sz="3200">
                <a:solidFill>
                  <a:schemeClr val="bg1"/>
                </a:solidFill>
                <a:cs typeface="+mj-cs"/>
              </a:rPr>
              <a:t>ו   יַעַן כִּי מָאַס הָעָם הַזֶּה אֵת מֵי הַשִּׁלֹחַ הַהֹלְכִים לְאַט וּמְשֹוֹשֹ אֶת-רְצִין וּבֶן-רְמַלְיָהוּ: </a:t>
            </a:r>
            <a:r>
              <a:rPr lang="he-IL" sz="3200">
                <a:solidFill>
                  <a:srgbClr val="FFC000"/>
                </a:solidFill>
                <a:cs typeface="+mj-cs"/>
              </a:rPr>
              <a:t>ז   וְלָכֵן הִנֵּה אֲדֹנָי מַעֲלֶה עֲלֵיהֶם אֶת-מֵי הַנָּהָר הָעֲצוּמִים וְהָרַבִּים אֶת-מֶלֶךְ אַשּׁוּר וְאֶת-כָּל-כְּבוֹדוֹ וְעָלָה עַל-כָּל-אֲפִיקָיו וְהָלַךְ עַל-כָּל-גְּדוֹתָיו: </a:t>
            </a:r>
            <a:r>
              <a:rPr lang="he-IL" sz="3200">
                <a:solidFill>
                  <a:srgbClr val="FFFF00"/>
                </a:solidFill>
                <a:cs typeface="+mj-cs"/>
              </a:rPr>
              <a:t>ח   וְחָלַף בִּיהוּדָה שָׁטַף וְעָבַר עַד-צַוָּאר יַגִּיעַ וְהָיָה מֻטּוֹת כְּנָפָיו מְלֹא-רֹחַב אַרְצְךָ עִמָּנוּאֵל:       </a:t>
            </a:r>
            <a:r>
              <a:rPr lang="he-IL" sz="3200">
                <a:solidFill>
                  <a:srgbClr val="92D050"/>
                </a:solidFill>
                <a:cs typeface="+mj-cs"/>
              </a:rPr>
              <a:t>ט   רֹעוּ עַמִּים וָחֹתּוּ וְהַאֲזִינוּ כֹּל מֶרְחַקֵּי-אָרֶץ הִתְאַזְּרוּ וָחֹתּוּ הִתְאַזְּרוּ וָחֹתּוּ:</a:t>
            </a:r>
            <a:r>
              <a:rPr lang="he-IL" sz="3200">
                <a:solidFill>
                  <a:schemeClr val="bg1"/>
                </a:solidFill>
                <a:cs typeface="+mj-cs"/>
              </a:rPr>
              <a:t> </a:t>
            </a:r>
            <a:r>
              <a:rPr lang="he-IL" sz="3200">
                <a:solidFill>
                  <a:srgbClr val="00B0F0"/>
                </a:solidFill>
                <a:cs typeface="+mj-cs"/>
              </a:rPr>
              <a:t>י   עֻצוּ עֵצָה וְתֻפָר דַּבְּרוּ דָבָר וְלֹא יָקוּם כִּי עִמָּנוּ אֵל: </a:t>
            </a:r>
            <a:endParaRPr lang="en-US" sz="32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37575BD-7462-455A-8FE2-DCC4938ED7A3}"/>
                  </a:ext>
                </a:extLst>
              </p14:cNvPr>
              <p14:cNvContentPartPr/>
              <p14:nvPr/>
            </p14:nvContentPartPr>
            <p14:xfrm>
              <a:off x="7442285" y="523776"/>
              <a:ext cx="2717280" cy="90000"/>
            </p14:xfrm>
          </p:contentPart>
        </mc:Choice>
        <mc:Fallback xmlns="">
          <p:pic>
            <p:nvPicPr>
              <p:cNvPr id="4" name="Ink 3">
                <a:extLst>
                  <a:ext uri="{FF2B5EF4-FFF2-40B4-BE49-F238E27FC236}">
                    <a16:creationId xmlns:a16="http://schemas.microsoft.com/office/drawing/2014/main" id="{337575BD-7462-455A-8FE2-DCC4938ED7A3}"/>
                  </a:ext>
                </a:extLst>
              </p:cNvPr>
              <p:cNvPicPr/>
              <p:nvPr/>
            </p:nvPicPr>
            <p:blipFill>
              <a:blip r:embed="rId5"/>
              <a:stretch>
                <a:fillRect/>
              </a:stretch>
            </p:blipFill>
            <p:spPr>
              <a:xfrm>
                <a:off x="7424645" y="506136"/>
                <a:ext cx="2752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CAABD75-265E-4C6E-B91E-098A4BDD148D}"/>
                  </a:ext>
                </a:extLst>
              </p14:cNvPr>
              <p14:cNvContentPartPr/>
              <p14:nvPr/>
            </p14:nvContentPartPr>
            <p14:xfrm>
              <a:off x="9900005" y="605496"/>
              <a:ext cx="497520" cy="512280"/>
            </p14:xfrm>
          </p:contentPart>
        </mc:Choice>
        <mc:Fallback xmlns="">
          <p:pic>
            <p:nvPicPr>
              <p:cNvPr id="5" name="Ink 4">
                <a:extLst>
                  <a:ext uri="{FF2B5EF4-FFF2-40B4-BE49-F238E27FC236}">
                    <a16:creationId xmlns:a16="http://schemas.microsoft.com/office/drawing/2014/main" id="{2CAABD75-265E-4C6E-B91E-098A4BDD148D}"/>
                  </a:ext>
                </a:extLst>
              </p:cNvPr>
              <p:cNvPicPr/>
              <p:nvPr/>
            </p:nvPicPr>
            <p:blipFill>
              <a:blip r:embed="rId7"/>
              <a:stretch>
                <a:fillRect/>
              </a:stretch>
            </p:blipFill>
            <p:spPr>
              <a:xfrm>
                <a:off x="9882365" y="587856"/>
                <a:ext cx="53316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4649DD1-F526-4A57-A615-5D7ED4AACE50}"/>
                  </a:ext>
                </a:extLst>
              </p14:cNvPr>
              <p14:cNvContentPartPr/>
              <p14:nvPr/>
            </p14:nvContentPartPr>
            <p14:xfrm>
              <a:off x="8067965" y="5429496"/>
              <a:ext cx="272880" cy="398520"/>
            </p14:xfrm>
          </p:contentPart>
        </mc:Choice>
        <mc:Fallback xmlns="">
          <p:pic>
            <p:nvPicPr>
              <p:cNvPr id="7" name="Ink 6">
                <a:extLst>
                  <a:ext uri="{FF2B5EF4-FFF2-40B4-BE49-F238E27FC236}">
                    <a16:creationId xmlns:a16="http://schemas.microsoft.com/office/drawing/2014/main" id="{04649DD1-F526-4A57-A615-5D7ED4AACE50}"/>
                  </a:ext>
                </a:extLst>
              </p:cNvPr>
              <p:cNvPicPr/>
              <p:nvPr/>
            </p:nvPicPr>
            <p:blipFill>
              <a:blip r:embed="rId9"/>
              <a:stretch>
                <a:fillRect/>
              </a:stretch>
            </p:blipFill>
            <p:spPr>
              <a:xfrm>
                <a:off x="8049965" y="5411496"/>
                <a:ext cx="3085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6E44C527-16EC-4883-A00A-2BB9B029BBE9}"/>
                  </a:ext>
                </a:extLst>
              </p14:cNvPr>
              <p14:cNvContentPartPr/>
              <p14:nvPr/>
            </p14:nvContentPartPr>
            <p14:xfrm>
              <a:off x="5131805" y="604776"/>
              <a:ext cx="1406880" cy="513360"/>
            </p14:xfrm>
          </p:contentPart>
        </mc:Choice>
        <mc:Fallback xmlns="">
          <p:pic>
            <p:nvPicPr>
              <p:cNvPr id="25" name="Ink 24">
                <a:extLst>
                  <a:ext uri="{FF2B5EF4-FFF2-40B4-BE49-F238E27FC236}">
                    <a16:creationId xmlns:a16="http://schemas.microsoft.com/office/drawing/2014/main" id="{6E44C527-16EC-4883-A00A-2BB9B029BBE9}"/>
                  </a:ext>
                </a:extLst>
              </p:cNvPr>
              <p:cNvPicPr/>
              <p:nvPr/>
            </p:nvPicPr>
            <p:blipFill>
              <a:blip r:embed="rId11"/>
              <a:stretch>
                <a:fillRect/>
              </a:stretch>
            </p:blipFill>
            <p:spPr>
              <a:xfrm>
                <a:off x="5114165" y="587136"/>
                <a:ext cx="1442520" cy="549000"/>
              </a:xfrm>
              <a:prstGeom prst="rect">
                <a:avLst/>
              </a:prstGeom>
            </p:spPr>
          </p:pic>
        </mc:Fallback>
      </mc:AlternateContent>
      <p:grpSp>
        <p:nvGrpSpPr>
          <p:cNvPr id="30" name="Group 29">
            <a:extLst>
              <a:ext uri="{FF2B5EF4-FFF2-40B4-BE49-F238E27FC236}">
                <a16:creationId xmlns:a16="http://schemas.microsoft.com/office/drawing/2014/main" id="{CEB2B745-6497-4ACB-9295-7183F5F48CBA}"/>
              </a:ext>
            </a:extLst>
          </p:cNvPr>
          <p:cNvGrpSpPr/>
          <p:nvPr/>
        </p:nvGrpSpPr>
        <p:grpSpPr>
          <a:xfrm>
            <a:off x="361085" y="592896"/>
            <a:ext cx="10078560" cy="1051200"/>
            <a:chOff x="361085" y="592896"/>
            <a:chExt cx="10078560" cy="1051200"/>
          </a:xfrm>
        </p:grpSpPr>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5746729D-6A14-4CA7-A23F-11AB770362EF}"/>
                    </a:ext>
                  </a:extLst>
                </p14:cNvPr>
                <p14:cNvContentPartPr/>
                <p14:nvPr/>
              </p14:nvContentPartPr>
              <p14:xfrm>
                <a:off x="479885" y="1079256"/>
                <a:ext cx="1553760" cy="72360"/>
              </p14:xfrm>
            </p:contentPart>
          </mc:Choice>
          <mc:Fallback xmlns="">
            <p:pic>
              <p:nvPicPr>
                <p:cNvPr id="23" name="Ink 22">
                  <a:extLst>
                    <a:ext uri="{FF2B5EF4-FFF2-40B4-BE49-F238E27FC236}">
                      <a16:creationId xmlns:a16="http://schemas.microsoft.com/office/drawing/2014/main" id="{5746729D-6A14-4CA7-A23F-11AB770362EF}"/>
                    </a:ext>
                  </a:extLst>
                </p:cNvPr>
                <p:cNvPicPr/>
                <p:nvPr/>
              </p:nvPicPr>
              <p:blipFill>
                <a:blip r:embed="rId13"/>
                <a:stretch>
                  <a:fillRect/>
                </a:stretch>
              </p:blipFill>
              <p:spPr>
                <a:xfrm>
                  <a:off x="461885" y="1061616"/>
                  <a:ext cx="1589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F4EE4CE6-187B-464D-B06F-38F0A663E85E}"/>
                    </a:ext>
                  </a:extLst>
                </p14:cNvPr>
                <p14:cNvContentPartPr/>
                <p14:nvPr/>
              </p14:nvContentPartPr>
              <p14:xfrm>
                <a:off x="9292685" y="1567056"/>
                <a:ext cx="919800" cy="77040"/>
              </p14:xfrm>
            </p:contentPart>
          </mc:Choice>
          <mc:Fallback xmlns="">
            <p:pic>
              <p:nvPicPr>
                <p:cNvPr id="24" name="Ink 23">
                  <a:extLst>
                    <a:ext uri="{FF2B5EF4-FFF2-40B4-BE49-F238E27FC236}">
                      <a16:creationId xmlns:a16="http://schemas.microsoft.com/office/drawing/2014/main" id="{F4EE4CE6-187B-464D-B06F-38F0A663E85E}"/>
                    </a:ext>
                  </a:extLst>
                </p:cNvPr>
                <p:cNvPicPr/>
                <p:nvPr/>
              </p:nvPicPr>
              <p:blipFill>
                <a:blip r:embed="rId15"/>
                <a:stretch>
                  <a:fillRect/>
                </a:stretch>
              </p:blipFill>
              <p:spPr>
                <a:xfrm>
                  <a:off x="9275045" y="1549056"/>
                  <a:ext cx="955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AF570720-D8C0-4907-B8B0-D20A8903C4EA}"/>
                    </a:ext>
                  </a:extLst>
                </p14:cNvPr>
                <p14:cNvContentPartPr/>
                <p14:nvPr/>
              </p14:nvContentPartPr>
              <p14:xfrm>
                <a:off x="3121565" y="1012296"/>
                <a:ext cx="702000" cy="95400"/>
              </p14:xfrm>
            </p:contentPart>
          </mc:Choice>
          <mc:Fallback xmlns="">
            <p:pic>
              <p:nvPicPr>
                <p:cNvPr id="20" name="Ink 19">
                  <a:extLst>
                    <a:ext uri="{FF2B5EF4-FFF2-40B4-BE49-F238E27FC236}">
                      <a16:creationId xmlns:a16="http://schemas.microsoft.com/office/drawing/2014/main" id="{AF570720-D8C0-4907-B8B0-D20A8903C4EA}"/>
                    </a:ext>
                  </a:extLst>
                </p:cNvPr>
                <p:cNvPicPr/>
                <p:nvPr/>
              </p:nvPicPr>
              <p:blipFill>
                <a:blip r:embed="rId17"/>
                <a:stretch>
                  <a:fillRect/>
                </a:stretch>
              </p:blipFill>
              <p:spPr>
                <a:xfrm>
                  <a:off x="3103925" y="994296"/>
                  <a:ext cx="73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D00657C1-7708-49CC-BF3A-05ABD7916E8D}"/>
                    </a:ext>
                  </a:extLst>
                </p14:cNvPr>
                <p14:cNvContentPartPr/>
                <p14:nvPr/>
              </p14:nvContentPartPr>
              <p14:xfrm>
                <a:off x="1992245" y="1090416"/>
                <a:ext cx="902160" cy="62640"/>
              </p14:xfrm>
            </p:contentPart>
          </mc:Choice>
          <mc:Fallback xmlns="">
            <p:pic>
              <p:nvPicPr>
                <p:cNvPr id="21" name="Ink 20">
                  <a:extLst>
                    <a:ext uri="{FF2B5EF4-FFF2-40B4-BE49-F238E27FC236}">
                      <a16:creationId xmlns:a16="http://schemas.microsoft.com/office/drawing/2014/main" id="{D00657C1-7708-49CC-BF3A-05ABD7916E8D}"/>
                    </a:ext>
                  </a:extLst>
                </p:cNvPr>
                <p:cNvPicPr/>
                <p:nvPr/>
              </p:nvPicPr>
              <p:blipFill>
                <a:blip r:embed="rId19"/>
                <a:stretch>
                  <a:fillRect/>
                </a:stretch>
              </p:blipFill>
              <p:spPr>
                <a:xfrm>
                  <a:off x="1974245" y="1072416"/>
                  <a:ext cx="937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B46F52EA-A3FF-424F-8B84-8409B5763627}"/>
                    </a:ext>
                  </a:extLst>
                </p14:cNvPr>
                <p14:cNvContentPartPr/>
                <p14:nvPr/>
              </p14:nvContentPartPr>
              <p14:xfrm>
                <a:off x="9677525" y="1041816"/>
                <a:ext cx="360" cy="360"/>
              </p14:xfrm>
            </p:contentPart>
          </mc:Choice>
          <mc:Fallback xmlns="">
            <p:pic>
              <p:nvPicPr>
                <p:cNvPr id="9" name="Ink 8">
                  <a:extLst>
                    <a:ext uri="{FF2B5EF4-FFF2-40B4-BE49-F238E27FC236}">
                      <a16:creationId xmlns:a16="http://schemas.microsoft.com/office/drawing/2014/main" id="{B46F52EA-A3FF-424F-8B84-8409B5763627}"/>
                    </a:ext>
                  </a:extLst>
                </p:cNvPr>
                <p:cNvPicPr/>
                <p:nvPr/>
              </p:nvPicPr>
              <p:blipFill>
                <a:blip r:embed="rId21"/>
                <a:stretch>
                  <a:fillRect/>
                </a:stretch>
              </p:blipFill>
              <p:spPr>
                <a:xfrm>
                  <a:off x="9659525" y="102417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9B564636-37AA-4CB8-9355-0EC048BBA898}"/>
                    </a:ext>
                  </a:extLst>
                </p14:cNvPr>
                <p14:cNvContentPartPr/>
                <p14:nvPr/>
              </p14:nvContentPartPr>
              <p14:xfrm>
                <a:off x="7726325" y="1006536"/>
                <a:ext cx="1951560" cy="83160"/>
              </p14:xfrm>
            </p:contentPart>
          </mc:Choice>
          <mc:Fallback xmlns="">
            <p:pic>
              <p:nvPicPr>
                <p:cNvPr id="11" name="Ink 10">
                  <a:extLst>
                    <a:ext uri="{FF2B5EF4-FFF2-40B4-BE49-F238E27FC236}">
                      <a16:creationId xmlns:a16="http://schemas.microsoft.com/office/drawing/2014/main" id="{9B564636-37AA-4CB8-9355-0EC048BBA898}"/>
                    </a:ext>
                  </a:extLst>
                </p:cNvPr>
                <p:cNvPicPr/>
                <p:nvPr/>
              </p:nvPicPr>
              <p:blipFill>
                <a:blip r:embed="rId23"/>
                <a:stretch>
                  <a:fillRect/>
                </a:stretch>
              </p:blipFill>
              <p:spPr>
                <a:xfrm>
                  <a:off x="7708325" y="988536"/>
                  <a:ext cx="1987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330D3381-20E2-40BE-B536-EE8633A87BC3}"/>
                    </a:ext>
                  </a:extLst>
                </p14:cNvPr>
                <p14:cNvContentPartPr/>
                <p14:nvPr/>
              </p14:nvContentPartPr>
              <p14:xfrm>
                <a:off x="6686285" y="1057656"/>
                <a:ext cx="857880" cy="23400"/>
              </p14:xfrm>
            </p:contentPart>
          </mc:Choice>
          <mc:Fallback xmlns="">
            <p:pic>
              <p:nvPicPr>
                <p:cNvPr id="13" name="Ink 12">
                  <a:extLst>
                    <a:ext uri="{FF2B5EF4-FFF2-40B4-BE49-F238E27FC236}">
                      <a16:creationId xmlns:a16="http://schemas.microsoft.com/office/drawing/2014/main" id="{330D3381-20E2-40BE-B536-EE8633A87BC3}"/>
                    </a:ext>
                  </a:extLst>
                </p:cNvPr>
                <p:cNvPicPr/>
                <p:nvPr/>
              </p:nvPicPr>
              <p:blipFill>
                <a:blip r:embed="rId25"/>
                <a:stretch>
                  <a:fillRect/>
                </a:stretch>
              </p:blipFill>
              <p:spPr>
                <a:xfrm>
                  <a:off x="6668645" y="1039656"/>
                  <a:ext cx="893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A1509CE4-B4F4-41EB-B6C2-3A8A21D7EFDA}"/>
                    </a:ext>
                  </a:extLst>
                </p14:cNvPr>
                <p14:cNvContentPartPr/>
                <p14:nvPr/>
              </p14:nvContentPartPr>
              <p14:xfrm>
                <a:off x="5914445" y="1093296"/>
                <a:ext cx="598680" cy="61560"/>
              </p14:xfrm>
            </p:contentPart>
          </mc:Choice>
          <mc:Fallback xmlns="">
            <p:pic>
              <p:nvPicPr>
                <p:cNvPr id="14" name="Ink 13">
                  <a:extLst>
                    <a:ext uri="{FF2B5EF4-FFF2-40B4-BE49-F238E27FC236}">
                      <a16:creationId xmlns:a16="http://schemas.microsoft.com/office/drawing/2014/main" id="{A1509CE4-B4F4-41EB-B6C2-3A8A21D7EFDA}"/>
                    </a:ext>
                  </a:extLst>
                </p:cNvPr>
                <p:cNvPicPr/>
                <p:nvPr/>
              </p:nvPicPr>
              <p:blipFill>
                <a:blip r:embed="rId27"/>
                <a:stretch>
                  <a:fillRect/>
                </a:stretch>
              </p:blipFill>
              <p:spPr>
                <a:xfrm>
                  <a:off x="5896805" y="1075296"/>
                  <a:ext cx="634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8FC10FEB-9A67-4536-8B3A-91FED4D6B4E8}"/>
                    </a:ext>
                  </a:extLst>
                </p14:cNvPr>
                <p14:cNvContentPartPr/>
                <p14:nvPr/>
              </p14:nvContentPartPr>
              <p14:xfrm>
                <a:off x="5203445" y="1038216"/>
                <a:ext cx="643320" cy="55440"/>
              </p14:xfrm>
            </p:contentPart>
          </mc:Choice>
          <mc:Fallback xmlns="">
            <p:pic>
              <p:nvPicPr>
                <p:cNvPr id="15" name="Ink 14">
                  <a:extLst>
                    <a:ext uri="{FF2B5EF4-FFF2-40B4-BE49-F238E27FC236}">
                      <a16:creationId xmlns:a16="http://schemas.microsoft.com/office/drawing/2014/main" id="{8FC10FEB-9A67-4536-8B3A-91FED4D6B4E8}"/>
                    </a:ext>
                  </a:extLst>
                </p:cNvPr>
                <p:cNvPicPr/>
                <p:nvPr/>
              </p:nvPicPr>
              <p:blipFill>
                <a:blip r:embed="rId29"/>
                <a:stretch>
                  <a:fillRect/>
                </a:stretch>
              </p:blipFill>
              <p:spPr>
                <a:xfrm>
                  <a:off x="5185805" y="1020576"/>
                  <a:ext cx="678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83C46D75-7EDA-4D58-A59F-1BBF76BF0E69}"/>
                    </a:ext>
                  </a:extLst>
                </p14:cNvPr>
                <p14:cNvContentPartPr/>
                <p14:nvPr/>
              </p14:nvContentPartPr>
              <p14:xfrm>
                <a:off x="4460405" y="1027776"/>
                <a:ext cx="527400" cy="43920"/>
              </p14:xfrm>
            </p:contentPart>
          </mc:Choice>
          <mc:Fallback xmlns="">
            <p:pic>
              <p:nvPicPr>
                <p:cNvPr id="17" name="Ink 16">
                  <a:extLst>
                    <a:ext uri="{FF2B5EF4-FFF2-40B4-BE49-F238E27FC236}">
                      <a16:creationId xmlns:a16="http://schemas.microsoft.com/office/drawing/2014/main" id="{83C46D75-7EDA-4D58-A59F-1BBF76BF0E69}"/>
                    </a:ext>
                  </a:extLst>
                </p:cNvPr>
                <p:cNvPicPr/>
                <p:nvPr/>
              </p:nvPicPr>
              <p:blipFill>
                <a:blip r:embed="rId31"/>
                <a:stretch>
                  <a:fillRect/>
                </a:stretch>
              </p:blipFill>
              <p:spPr>
                <a:xfrm>
                  <a:off x="4442765" y="1010136"/>
                  <a:ext cx="563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EC176B58-3A78-493C-BBCA-19FF72212815}"/>
                    </a:ext>
                  </a:extLst>
                </p14:cNvPr>
                <p14:cNvContentPartPr/>
                <p14:nvPr/>
              </p14:nvContentPartPr>
              <p14:xfrm>
                <a:off x="3858125" y="1041816"/>
                <a:ext cx="511920" cy="78840"/>
              </p14:xfrm>
            </p:contentPart>
          </mc:Choice>
          <mc:Fallback xmlns="">
            <p:pic>
              <p:nvPicPr>
                <p:cNvPr id="18" name="Ink 17">
                  <a:extLst>
                    <a:ext uri="{FF2B5EF4-FFF2-40B4-BE49-F238E27FC236}">
                      <a16:creationId xmlns:a16="http://schemas.microsoft.com/office/drawing/2014/main" id="{EC176B58-3A78-493C-BBCA-19FF72212815}"/>
                    </a:ext>
                  </a:extLst>
                </p:cNvPr>
                <p:cNvPicPr/>
                <p:nvPr/>
              </p:nvPicPr>
              <p:blipFill>
                <a:blip r:embed="rId33"/>
                <a:stretch>
                  <a:fillRect/>
                </a:stretch>
              </p:blipFill>
              <p:spPr>
                <a:xfrm>
                  <a:off x="3840485" y="1024176"/>
                  <a:ext cx="547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D463A688-4719-4A23-A4D1-AC617A32F330}"/>
                    </a:ext>
                  </a:extLst>
                </p14:cNvPr>
                <p14:cNvContentPartPr/>
                <p14:nvPr/>
              </p14:nvContentPartPr>
              <p14:xfrm>
                <a:off x="361085" y="592896"/>
                <a:ext cx="1701360" cy="531360"/>
              </p14:xfrm>
            </p:contentPart>
          </mc:Choice>
          <mc:Fallback xmlns="">
            <p:pic>
              <p:nvPicPr>
                <p:cNvPr id="27" name="Ink 26">
                  <a:extLst>
                    <a:ext uri="{FF2B5EF4-FFF2-40B4-BE49-F238E27FC236}">
                      <a16:creationId xmlns:a16="http://schemas.microsoft.com/office/drawing/2014/main" id="{D463A688-4719-4A23-A4D1-AC617A32F330}"/>
                    </a:ext>
                  </a:extLst>
                </p:cNvPr>
                <p:cNvPicPr/>
                <p:nvPr/>
              </p:nvPicPr>
              <p:blipFill>
                <a:blip r:embed="rId35"/>
                <a:stretch>
                  <a:fillRect/>
                </a:stretch>
              </p:blipFill>
              <p:spPr>
                <a:xfrm>
                  <a:off x="343445" y="574896"/>
                  <a:ext cx="17370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1EA5DF0E-0D62-4629-AA0B-A33107D1342C}"/>
                    </a:ext>
                  </a:extLst>
                </p14:cNvPr>
                <p14:cNvContentPartPr/>
                <p14:nvPr/>
              </p14:nvContentPartPr>
              <p14:xfrm>
                <a:off x="9232565" y="1077456"/>
                <a:ext cx="1207080" cy="530640"/>
              </p14:xfrm>
            </p:contentPart>
          </mc:Choice>
          <mc:Fallback xmlns="">
            <p:pic>
              <p:nvPicPr>
                <p:cNvPr id="29" name="Ink 28">
                  <a:extLst>
                    <a:ext uri="{FF2B5EF4-FFF2-40B4-BE49-F238E27FC236}">
                      <a16:creationId xmlns:a16="http://schemas.microsoft.com/office/drawing/2014/main" id="{1EA5DF0E-0D62-4629-AA0B-A33107D1342C}"/>
                    </a:ext>
                  </a:extLst>
                </p:cNvPr>
                <p:cNvPicPr/>
                <p:nvPr/>
              </p:nvPicPr>
              <p:blipFill>
                <a:blip r:embed="rId37"/>
                <a:stretch>
                  <a:fillRect/>
                </a:stretch>
              </p:blipFill>
              <p:spPr>
                <a:xfrm>
                  <a:off x="9214565" y="1059456"/>
                  <a:ext cx="1242720" cy="56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773F8238-5044-4FC5-804E-CED4FBB317A3}"/>
                  </a:ext>
                </a:extLst>
              </p14:cNvPr>
              <p14:cNvContentPartPr/>
              <p14:nvPr/>
            </p14:nvContentPartPr>
            <p14:xfrm>
              <a:off x="501485" y="1997976"/>
              <a:ext cx="1260000" cy="45000"/>
            </p14:xfrm>
          </p:contentPart>
        </mc:Choice>
        <mc:Fallback xmlns="">
          <p:pic>
            <p:nvPicPr>
              <p:cNvPr id="31" name="Ink 30">
                <a:extLst>
                  <a:ext uri="{FF2B5EF4-FFF2-40B4-BE49-F238E27FC236}">
                    <a16:creationId xmlns:a16="http://schemas.microsoft.com/office/drawing/2014/main" id="{773F8238-5044-4FC5-804E-CED4FBB317A3}"/>
                  </a:ext>
                </a:extLst>
              </p:cNvPr>
              <p:cNvPicPr/>
              <p:nvPr/>
            </p:nvPicPr>
            <p:blipFill>
              <a:blip r:embed="rId39"/>
              <a:stretch>
                <a:fillRect/>
              </a:stretch>
            </p:blipFill>
            <p:spPr>
              <a:xfrm>
                <a:off x="483485" y="1979976"/>
                <a:ext cx="1295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30CCF0C3-B3E3-433E-9FF4-80D68D5E86FA}"/>
                  </a:ext>
                </a:extLst>
              </p14:cNvPr>
              <p14:cNvContentPartPr/>
              <p14:nvPr/>
            </p14:nvContentPartPr>
            <p14:xfrm>
              <a:off x="7970765" y="2465976"/>
              <a:ext cx="2241720" cy="69120"/>
            </p14:xfrm>
          </p:contentPart>
        </mc:Choice>
        <mc:Fallback xmlns="">
          <p:pic>
            <p:nvPicPr>
              <p:cNvPr id="32" name="Ink 31">
                <a:extLst>
                  <a:ext uri="{FF2B5EF4-FFF2-40B4-BE49-F238E27FC236}">
                    <a16:creationId xmlns:a16="http://schemas.microsoft.com/office/drawing/2014/main" id="{30CCF0C3-B3E3-433E-9FF4-80D68D5E86FA}"/>
                  </a:ext>
                </a:extLst>
              </p:cNvPr>
              <p:cNvPicPr/>
              <p:nvPr/>
            </p:nvPicPr>
            <p:blipFill>
              <a:blip r:embed="rId41"/>
              <a:stretch>
                <a:fillRect/>
              </a:stretch>
            </p:blipFill>
            <p:spPr>
              <a:xfrm>
                <a:off x="7953125" y="2447976"/>
                <a:ext cx="2277360" cy="104760"/>
              </a:xfrm>
              <a:prstGeom prst="rect">
                <a:avLst/>
              </a:prstGeom>
            </p:spPr>
          </p:pic>
        </mc:Fallback>
      </mc:AlternateContent>
      <p:grpSp>
        <p:nvGrpSpPr>
          <p:cNvPr id="37" name="Group 36">
            <a:extLst>
              <a:ext uri="{FF2B5EF4-FFF2-40B4-BE49-F238E27FC236}">
                <a16:creationId xmlns:a16="http://schemas.microsoft.com/office/drawing/2014/main" id="{483BB325-16EF-454E-961B-7E89AD37274B}"/>
              </a:ext>
            </a:extLst>
          </p:cNvPr>
          <p:cNvGrpSpPr/>
          <p:nvPr/>
        </p:nvGrpSpPr>
        <p:grpSpPr>
          <a:xfrm>
            <a:off x="1447925" y="112296"/>
            <a:ext cx="432000" cy="449640"/>
            <a:chOff x="1447925" y="112296"/>
            <a:chExt cx="432000" cy="449640"/>
          </a:xfrm>
        </p:grpSpPr>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39EF84B3-67FB-48DA-A59B-A237F114ADB5}"/>
                    </a:ext>
                  </a:extLst>
                </p14:cNvPr>
                <p14:cNvContentPartPr/>
                <p14:nvPr/>
              </p14:nvContentPartPr>
              <p14:xfrm>
                <a:off x="1512005" y="251976"/>
                <a:ext cx="365760" cy="87840"/>
              </p14:xfrm>
            </p:contentPart>
          </mc:Choice>
          <mc:Fallback xmlns="">
            <p:pic>
              <p:nvPicPr>
                <p:cNvPr id="33" name="Ink 32">
                  <a:extLst>
                    <a:ext uri="{FF2B5EF4-FFF2-40B4-BE49-F238E27FC236}">
                      <a16:creationId xmlns:a16="http://schemas.microsoft.com/office/drawing/2014/main" id="{39EF84B3-67FB-48DA-A59B-A237F114ADB5}"/>
                    </a:ext>
                  </a:extLst>
                </p:cNvPr>
                <p:cNvPicPr/>
                <p:nvPr/>
              </p:nvPicPr>
              <p:blipFill>
                <a:blip r:embed="rId43"/>
                <a:stretch>
                  <a:fillRect/>
                </a:stretch>
              </p:blipFill>
              <p:spPr>
                <a:xfrm>
                  <a:off x="1494365" y="233976"/>
                  <a:ext cx="40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AAD05CBC-72EA-4819-A855-AF8D408F8CAF}"/>
                    </a:ext>
                  </a:extLst>
                </p14:cNvPr>
                <p14:cNvContentPartPr/>
                <p14:nvPr/>
              </p14:nvContentPartPr>
              <p14:xfrm>
                <a:off x="1683365" y="112296"/>
                <a:ext cx="91800" cy="347760"/>
              </p14:xfrm>
            </p:contentPart>
          </mc:Choice>
          <mc:Fallback xmlns="">
            <p:pic>
              <p:nvPicPr>
                <p:cNvPr id="34" name="Ink 33">
                  <a:extLst>
                    <a:ext uri="{FF2B5EF4-FFF2-40B4-BE49-F238E27FC236}">
                      <a16:creationId xmlns:a16="http://schemas.microsoft.com/office/drawing/2014/main" id="{AAD05CBC-72EA-4819-A855-AF8D408F8CAF}"/>
                    </a:ext>
                  </a:extLst>
                </p:cNvPr>
                <p:cNvPicPr/>
                <p:nvPr/>
              </p:nvPicPr>
              <p:blipFill>
                <a:blip r:embed="rId45"/>
                <a:stretch>
                  <a:fillRect/>
                </a:stretch>
              </p:blipFill>
              <p:spPr>
                <a:xfrm>
                  <a:off x="1665725" y="94656"/>
                  <a:ext cx="12744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54F5EE39-764D-4432-9CAE-767F67374543}"/>
                    </a:ext>
                  </a:extLst>
                </p14:cNvPr>
                <p14:cNvContentPartPr/>
                <p14:nvPr/>
              </p14:nvContentPartPr>
              <p14:xfrm>
                <a:off x="1625045" y="157656"/>
                <a:ext cx="84240" cy="356040"/>
              </p14:xfrm>
            </p:contentPart>
          </mc:Choice>
          <mc:Fallback xmlns="">
            <p:pic>
              <p:nvPicPr>
                <p:cNvPr id="35" name="Ink 34">
                  <a:extLst>
                    <a:ext uri="{FF2B5EF4-FFF2-40B4-BE49-F238E27FC236}">
                      <a16:creationId xmlns:a16="http://schemas.microsoft.com/office/drawing/2014/main" id="{54F5EE39-764D-4432-9CAE-767F67374543}"/>
                    </a:ext>
                  </a:extLst>
                </p:cNvPr>
                <p:cNvPicPr/>
                <p:nvPr/>
              </p:nvPicPr>
              <p:blipFill>
                <a:blip r:embed="rId47"/>
                <a:stretch>
                  <a:fillRect/>
                </a:stretch>
              </p:blipFill>
              <p:spPr>
                <a:xfrm>
                  <a:off x="1607405" y="139656"/>
                  <a:ext cx="1198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5689E9A2-317B-4702-BDBA-AC91D11B00E0}"/>
                    </a:ext>
                  </a:extLst>
                </p14:cNvPr>
                <p14:cNvContentPartPr/>
                <p14:nvPr/>
              </p14:nvContentPartPr>
              <p14:xfrm>
                <a:off x="1447925" y="134616"/>
                <a:ext cx="432000" cy="427320"/>
              </p14:xfrm>
            </p:contentPart>
          </mc:Choice>
          <mc:Fallback xmlns="">
            <p:pic>
              <p:nvPicPr>
                <p:cNvPr id="36" name="Ink 35">
                  <a:extLst>
                    <a:ext uri="{FF2B5EF4-FFF2-40B4-BE49-F238E27FC236}">
                      <a16:creationId xmlns:a16="http://schemas.microsoft.com/office/drawing/2014/main" id="{5689E9A2-317B-4702-BDBA-AC91D11B00E0}"/>
                    </a:ext>
                  </a:extLst>
                </p:cNvPr>
                <p:cNvPicPr/>
                <p:nvPr/>
              </p:nvPicPr>
              <p:blipFill>
                <a:blip r:embed="rId49"/>
                <a:stretch>
                  <a:fillRect/>
                </a:stretch>
              </p:blipFill>
              <p:spPr>
                <a:xfrm>
                  <a:off x="1429925" y="116976"/>
                  <a:ext cx="467640" cy="46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6" name="Ink 45">
                <a:extLst>
                  <a:ext uri="{FF2B5EF4-FFF2-40B4-BE49-F238E27FC236}">
                    <a16:creationId xmlns:a16="http://schemas.microsoft.com/office/drawing/2014/main" id="{410358F3-1DA5-4256-9034-A53BD99E6045}"/>
                  </a:ext>
                </a:extLst>
              </p14:cNvPr>
              <p14:cNvContentPartPr/>
              <p14:nvPr/>
            </p14:nvContentPartPr>
            <p14:xfrm>
              <a:off x="2049125" y="484896"/>
              <a:ext cx="1692360" cy="588600"/>
            </p14:xfrm>
          </p:contentPart>
        </mc:Choice>
        <mc:Fallback xmlns="">
          <p:pic>
            <p:nvPicPr>
              <p:cNvPr id="46" name="Ink 45">
                <a:extLst>
                  <a:ext uri="{FF2B5EF4-FFF2-40B4-BE49-F238E27FC236}">
                    <a16:creationId xmlns:a16="http://schemas.microsoft.com/office/drawing/2014/main" id="{410358F3-1DA5-4256-9034-A53BD99E6045}"/>
                  </a:ext>
                </a:extLst>
              </p:cNvPr>
              <p:cNvPicPr/>
              <p:nvPr/>
            </p:nvPicPr>
            <p:blipFill>
              <a:blip r:embed="rId51"/>
              <a:stretch>
                <a:fillRect/>
              </a:stretch>
            </p:blipFill>
            <p:spPr>
              <a:xfrm>
                <a:off x="2031125" y="467256"/>
                <a:ext cx="1728000" cy="624240"/>
              </a:xfrm>
              <a:prstGeom prst="rect">
                <a:avLst/>
              </a:prstGeom>
            </p:spPr>
          </p:pic>
        </mc:Fallback>
      </mc:AlternateContent>
      <p:grpSp>
        <p:nvGrpSpPr>
          <p:cNvPr id="54" name="Group 53">
            <a:extLst>
              <a:ext uri="{FF2B5EF4-FFF2-40B4-BE49-F238E27FC236}">
                <a16:creationId xmlns:a16="http://schemas.microsoft.com/office/drawing/2014/main" id="{F823B9B2-8208-44A1-9933-670CB4C3AD19}"/>
              </a:ext>
            </a:extLst>
          </p:cNvPr>
          <p:cNvGrpSpPr/>
          <p:nvPr/>
        </p:nvGrpSpPr>
        <p:grpSpPr>
          <a:xfrm>
            <a:off x="5516285" y="1469496"/>
            <a:ext cx="3320280" cy="158760"/>
            <a:chOff x="5516285" y="1469496"/>
            <a:chExt cx="3320280" cy="158760"/>
          </a:xfrm>
        </p:grpSpPr>
        <mc:AlternateContent xmlns:mc="http://schemas.openxmlformats.org/markup-compatibility/2006" xmlns:p14="http://schemas.microsoft.com/office/powerpoint/2010/main">
          <mc:Choice Requires="p14">
            <p:contentPart p14:bwMode="auto" r:id="rId52">
              <p14:nvContentPartPr>
                <p14:cNvPr id="47" name="Ink 46">
                  <a:extLst>
                    <a:ext uri="{FF2B5EF4-FFF2-40B4-BE49-F238E27FC236}">
                      <a16:creationId xmlns:a16="http://schemas.microsoft.com/office/drawing/2014/main" id="{834E6627-098B-48A5-9E2B-AFAEE88E0A34}"/>
                    </a:ext>
                  </a:extLst>
                </p14:cNvPr>
                <p14:cNvContentPartPr/>
                <p14:nvPr/>
              </p14:nvContentPartPr>
              <p14:xfrm>
                <a:off x="8834405" y="1580736"/>
                <a:ext cx="2160" cy="2160"/>
              </p14:xfrm>
            </p:contentPart>
          </mc:Choice>
          <mc:Fallback xmlns="">
            <p:pic>
              <p:nvPicPr>
                <p:cNvPr id="47" name="Ink 46">
                  <a:extLst>
                    <a:ext uri="{FF2B5EF4-FFF2-40B4-BE49-F238E27FC236}">
                      <a16:creationId xmlns:a16="http://schemas.microsoft.com/office/drawing/2014/main" id="{834E6627-098B-48A5-9E2B-AFAEE88E0A34}"/>
                    </a:ext>
                  </a:extLst>
                </p:cNvPr>
                <p:cNvPicPr/>
                <p:nvPr/>
              </p:nvPicPr>
              <p:blipFill>
                <a:blip r:embed="rId53"/>
                <a:stretch>
                  <a:fillRect/>
                </a:stretch>
              </p:blipFill>
              <p:spPr>
                <a:xfrm>
                  <a:off x="8816405" y="1563096"/>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Ink 47">
                  <a:extLst>
                    <a:ext uri="{FF2B5EF4-FFF2-40B4-BE49-F238E27FC236}">
                      <a16:creationId xmlns:a16="http://schemas.microsoft.com/office/drawing/2014/main" id="{AC69B94A-4294-4C2C-AF84-2E23069AE726}"/>
                    </a:ext>
                  </a:extLst>
                </p14:cNvPr>
                <p14:cNvContentPartPr/>
                <p14:nvPr/>
              </p14:nvContentPartPr>
              <p14:xfrm>
                <a:off x="7776725" y="1469496"/>
                <a:ext cx="1054080" cy="86040"/>
              </p14:xfrm>
            </p:contentPart>
          </mc:Choice>
          <mc:Fallback xmlns="">
            <p:pic>
              <p:nvPicPr>
                <p:cNvPr id="48" name="Ink 47">
                  <a:extLst>
                    <a:ext uri="{FF2B5EF4-FFF2-40B4-BE49-F238E27FC236}">
                      <a16:creationId xmlns:a16="http://schemas.microsoft.com/office/drawing/2014/main" id="{AC69B94A-4294-4C2C-AF84-2E23069AE726}"/>
                    </a:ext>
                  </a:extLst>
                </p:cNvPr>
                <p:cNvPicPr/>
                <p:nvPr/>
              </p:nvPicPr>
              <p:blipFill>
                <a:blip r:embed="rId55"/>
                <a:stretch>
                  <a:fillRect/>
                </a:stretch>
              </p:blipFill>
              <p:spPr>
                <a:xfrm>
                  <a:off x="7758725" y="1451856"/>
                  <a:ext cx="1089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1CF50EC6-084D-40ED-AF23-8FB8BD16A3B8}"/>
                    </a:ext>
                  </a:extLst>
                </p14:cNvPr>
                <p14:cNvContentPartPr/>
                <p14:nvPr/>
              </p14:nvContentPartPr>
              <p14:xfrm>
                <a:off x="7424645" y="1536096"/>
                <a:ext cx="313560" cy="65880"/>
              </p14:xfrm>
            </p:contentPart>
          </mc:Choice>
          <mc:Fallback xmlns="">
            <p:pic>
              <p:nvPicPr>
                <p:cNvPr id="50" name="Ink 49">
                  <a:extLst>
                    <a:ext uri="{FF2B5EF4-FFF2-40B4-BE49-F238E27FC236}">
                      <a16:creationId xmlns:a16="http://schemas.microsoft.com/office/drawing/2014/main" id="{1CF50EC6-084D-40ED-AF23-8FB8BD16A3B8}"/>
                    </a:ext>
                  </a:extLst>
                </p:cNvPr>
                <p:cNvPicPr/>
                <p:nvPr/>
              </p:nvPicPr>
              <p:blipFill>
                <a:blip r:embed="rId57"/>
                <a:stretch>
                  <a:fillRect/>
                </a:stretch>
              </p:blipFill>
              <p:spPr>
                <a:xfrm>
                  <a:off x="7407005" y="1518456"/>
                  <a:ext cx="349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 name="Ink 50">
                  <a:extLst>
                    <a:ext uri="{FF2B5EF4-FFF2-40B4-BE49-F238E27FC236}">
                      <a16:creationId xmlns:a16="http://schemas.microsoft.com/office/drawing/2014/main" id="{92A23C20-34D4-403D-BB3C-88D15804781F}"/>
                    </a:ext>
                  </a:extLst>
                </p14:cNvPr>
                <p14:cNvContentPartPr/>
                <p14:nvPr/>
              </p14:nvContentPartPr>
              <p14:xfrm>
                <a:off x="6622205" y="1575696"/>
                <a:ext cx="684360" cy="52560"/>
              </p14:xfrm>
            </p:contentPart>
          </mc:Choice>
          <mc:Fallback xmlns="">
            <p:pic>
              <p:nvPicPr>
                <p:cNvPr id="51" name="Ink 50">
                  <a:extLst>
                    <a:ext uri="{FF2B5EF4-FFF2-40B4-BE49-F238E27FC236}">
                      <a16:creationId xmlns:a16="http://schemas.microsoft.com/office/drawing/2014/main" id="{92A23C20-34D4-403D-BB3C-88D15804781F}"/>
                    </a:ext>
                  </a:extLst>
                </p:cNvPr>
                <p:cNvPicPr/>
                <p:nvPr/>
              </p:nvPicPr>
              <p:blipFill>
                <a:blip r:embed="rId59"/>
                <a:stretch>
                  <a:fillRect/>
                </a:stretch>
              </p:blipFill>
              <p:spPr>
                <a:xfrm>
                  <a:off x="6604565" y="1557696"/>
                  <a:ext cx="720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55F8AEE2-89A8-408D-AADF-A96BF3CB4AD1}"/>
                    </a:ext>
                  </a:extLst>
                </p14:cNvPr>
                <p14:cNvContentPartPr/>
                <p14:nvPr/>
              </p14:nvContentPartPr>
              <p14:xfrm>
                <a:off x="5516285" y="1523496"/>
                <a:ext cx="1170360" cy="99720"/>
              </p14:xfrm>
            </p:contentPart>
          </mc:Choice>
          <mc:Fallback xmlns="">
            <p:pic>
              <p:nvPicPr>
                <p:cNvPr id="53" name="Ink 52">
                  <a:extLst>
                    <a:ext uri="{FF2B5EF4-FFF2-40B4-BE49-F238E27FC236}">
                      <a16:creationId xmlns:a16="http://schemas.microsoft.com/office/drawing/2014/main" id="{55F8AEE2-89A8-408D-AADF-A96BF3CB4AD1}"/>
                    </a:ext>
                  </a:extLst>
                </p:cNvPr>
                <p:cNvPicPr/>
                <p:nvPr/>
              </p:nvPicPr>
              <p:blipFill>
                <a:blip r:embed="rId61"/>
                <a:stretch>
                  <a:fillRect/>
                </a:stretch>
              </p:blipFill>
              <p:spPr>
                <a:xfrm>
                  <a:off x="5498285" y="1505496"/>
                  <a:ext cx="120600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58" name="Ink 57">
                <a:extLst>
                  <a:ext uri="{FF2B5EF4-FFF2-40B4-BE49-F238E27FC236}">
                    <a16:creationId xmlns:a16="http://schemas.microsoft.com/office/drawing/2014/main" id="{510CD282-CE9B-4048-8AFF-438CD3ADD9B5}"/>
                  </a:ext>
                </a:extLst>
              </p14:cNvPr>
              <p14:cNvContentPartPr/>
              <p14:nvPr/>
            </p14:nvContentPartPr>
            <p14:xfrm>
              <a:off x="1741685" y="1484976"/>
              <a:ext cx="1551240" cy="119160"/>
            </p14:xfrm>
          </p:contentPart>
        </mc:Choice>
        <mc:Fallback xmlns="">
          <p:pic>
            <p:nvPicPr>
              <p:cNvPr id="58" name="Ink 57">
                <a:extLst>
                  <a:ext uri="{FF2B5EF4-FFF2-40B4-BE49-F238E27FC236}">
                    <a16:creationId xmlns:a16="http://schemas.microsoft.com/office/drawing/2014/main" id="{510CD282-CE9B-4048-8AFF-438CD3ADD9B5}"/>
                  </a:ext>
                </a:extLst>
              </p:cNvPr>
              <p:cNvPicPr/>
              <p:nvPr/>
            </p:nvPicPr>
            <p:blipFill>
              <a:blip r:embed="rId63"/>
              <a:stretch>
                <a:fillRect/>
              </a:stretch>
            </p:blipFill>
            <p:spPr>
              <a:xfrm>
                <a:off x="1723685" y="1466976"/>
                <a:ext cx="1586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Ink 58">
                <a:extLst>
                  <a:ext uri="{FF2B5EF4-FFF2-40B4-BE49-F238E27FC236}">
                    <a16:creationId xmlns:a16="http://schemas.microsoft.com/office/drawing/2014/main" id="{FB68FF1B-4F5E-404E-BA54-440EF53755F5}"/>
                  </a:ext>
                </a:extLst>
              </p14:cNvPr>
              <p14:cNvContentPartPr/>
              <p14:nvPr/>
            </p14:nvContentPartPr>
            <p14:xfrm>
              <a:off x="1239845" y="1483176"/>
              <a:ext cx="447840" cy="56880"/>
            </p14:xfrm>
          </p:contentPart>
        </mc:Choice>
        <mc:Fallback xmlns="">
          <p:pic>
            <p:nvPicPr>
              <p:cNvPr id="59" name="Ink 58">
                <a:extLst>
                  <a:ext uri="{FF2B5EF4-FFF2-40B4-BE49-F238E27FC236}">
                    <a16:creationId xmlns:a16="http://schemas.microsoft.com/office/drawing/2014/main" id="{FB68FF1B-4F5E-404E-BA54-440EF53755F5}"/>
                  </a:ext>
                </a:extLst>
              </p:cNvPr>
              <p:cNvPicPr/>
              <p:nvPr/>
            </p:nvPicPr>
            <p:blipFill>
              <a:blip r:embed="rId65"/>
              <a:stretch>
                <a:fillRect/>
              </a:stretch>
            </p:blipFill>
            <p:spPr>
              <a:xfrm>
                <a:off x="1222205" y="1465176"/>
                <a:ext cx="483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2" name="Ink 61">
                <a:extLst>
                  <a:ext uri="{FF2B5EF4-FFF2-40B4-BE49-F238E27FC236}">
                    <a16:creationId xmlns:a16="http://schemas.microsoft.com/office/drawing/2014/main" id="{D2ED01A1-1029-4228-8222-15FABEA52543}"/>
                  </a:ext>
                </a:extLst>
              </p14:cNvPr>
              <p14:cNvContentPartPr/>
              <p14:nvPr/>
            </p14:nvContentPartPr>
            <p14:xfrm>
              <a:off x="9116285" y="1983936"/>
              <a:ext cx="1191240" cy="102240"/>
            </p14:xfrm>
          </p:contentPart>
        </mc:Choice>
        <mc:Fallback xmlns="">
          <p:pic>
            <p:nvPicPr>
              <p:cNvPr id="62" name="Ink 61">
                <a:extLst>
                  <a:ext uri="{FF2B5EF4-FFF2-40B4-BE49-F238E27FC236}">
                    <a16:creationId xmlns:a16="http://schemas.microsoft.com/office/drawing/2014/main" id="{D2ED01A1-1029-4228-8222-15FABEA52543}"/>
                  </a:ext>
                </a:extLst>
              </p:cNvPr>
              <p:cNvPicPr/>
              <p:nvPr/>
            </p:nvPicPr>
            <p:blipFill>
              <a:blip r:embed="rId67"/>
              <a:stretch>
                <a:fillRect/>
              </a:stretch>
            </p:blipFill>
            <p:spPr>
              <a:xfrm>
                <a:off x="9098285" y="1965936"/>
                <a:ext cx="1226880" cy="137880"/>
              </a:xfrm>
              <a:prstGeom prst="rect">
                <a:avLst/>
              </a:prstGeom>
            </p:spPr>
          </p:pic>
        </mc:Fallback>
      </mc:AlternateContent>
      <p:grpSp>
        <p:nvGrpSpPr>
          <p:cNvPr id="64" name="Group 63">
            <a:extLst>
              <a:ext uri="{FF2B5EF4-FFF2-40B4-BE49-F238E27FC236}">
                <a16:creationId xmlns:a16="http://schemas.microsoft.com/office/drawing/2014/main" id="{4F37B5D8-4615-46E8-BECD-BEA8C5632883}"/>
              </a:ext>
            </a:extLst>
          </p:cNvPr>
          <p:cNvGrpSpPr/>
          <p:nvPr/>
        </p:nvGrpSpPr>
        <p:grpSpPr>
          <a:xfrm>
            <a:off x="3319925" y="1389216"/>
            <a:ext cx="2045160" cy="252720"/>
            <a:chOff x="3319925" y="1389216"/>
            <a:chExt cx="2045160" cy="252720"/>
          </a:xfrm>
        </p:grpSpPr>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B7C84DA3-B3BD-4693-8066-5ABE0C23A21D}"/>
                    </a:ext>
                  </a:extLst>
                </p14:cNvPr>
                <p14:cNvContentPartPr/>
                <p14:nvPr/>
              </p14:nvContentPartPr>
              <p14:xfrm>
                <a:off x="4113365" y="1547976"/>
                <a:ext cx="1251720" cy="93960"/>
              </p14:xfrm>
            </p:contentPart>
          </mc:Choice>
          <mc:Fallback xmlns="">
            <p:pic>
              <p:nvPicPr>
                <p:cNvPr id="55" name="Ink 54">
                  <a:extLst>
                    <a:ext uri="{FF2B5EF4-FFF2-40B4-BE49-F238E27FC236}">
                      <a16:creationId xmlns:a16="http://schemas.microsoft.com/office/drawing/2014/main" id="{B7C84DA3-B3BD-4693-8066-5ABE0C23A21D}"/>
                    </a:ext>
                  </a:extLst>
                </p:cNvPr>
                <p:cNvPicPr/>
                <p:nvPr/>
              </p:nvPicPr>
              <p:blipFill>
                <a:blip r:embed="rId69"/>
                <a:stretch>
                  <a:fillRect/>
                </a:stretch>
              </p:blipFill>
              <p:spPr>
                <a:xfrm>
                  <a:off x="4095365" y="1530336"/>
                  <a:ext cx="1287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FFEFBB93-EEA2-43AD-A80D-F95C9F794512}"/>
                    </a:ext>
                  </a:extLst>
                </p14:cNvPr>
                <p14:cNvContentPartPr/>
                <p14:nvPr/>
              </p14:nvContentPartPr>
              <p14:xfrm>
                <a:off x="3366365" y="1492176"/>
                <a:ext cx="548640" cy="46080"/>
              </p14:xfrm>
            </p:contentPart>
          </mc:Choice>
          <mc:Fallback xmlns="">
            <p:pic>
              <p:nvPicPr>
                <p:cNvPr id="56" name="Ink 55">
                  <a:extLst>
                    <a:ext uri="{FF2B5EF4-FFF2-40B4-BE49-F238E27FC236}">
                      <a16:creationId xmlns:a16="http://schemas.microsoft.com/office/drawing/2014/main" id="{FFEFBB93-EEA2-43AD-A80D-F95C9F794512}"/>
                    </a:ext>
                  </a:extLst>
                </p:cNvPr>
                <p:cNvPicPr/>
                <p:nvPr/>
              </p:nvPicPr>
              <p:blipFill>
                <a:blip r:embed="rId71"/>
                <a:stretch>
                  <a:fillRect/>
                </a:stretch>
              </p:blipFill>
              <p:spPr>
                <a:xfrm>
                  <a:off x="3348365" y="1474536"/>
                  <a:ext cx="584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Ink 62">
                  <a:extLst>
                    <a:ext uri="{FF2B5EF4-FFF2-40B4-BE49-F238E27FC236}">
                      <a16:creationId xmlns:a16="http://schemas.microsoft.com/office/drawing/2014/main" id="{B0FFF1D2-E04D-47A7-AD61-509D8429F5BD}"/>
                    </a:ext>
                  </a:extLst>
                </p14:cNvPr>
                <p14:cNvContentPartPr/>
                <p14:nvPr/>
              </p14:nvContentPartPr>
              <p14:xfrm>
                <a:off x="3319925" y="1389216"/>
                <a:ext cx="1693080" cy="210240"/>
              </p14:xfrm>
            </p:contentPart>
          </mc:Choice>
          <mc:Fallback xmlns="">
            <p:pic>
              <p:nvPicPr>
                <p:cNvPr id="63" name="Ink 62">
                  <a:extLst>
                    <a:ext uri="{FF2B5EF4-FFF2-40B4-BE49-F238E27FC236}">
                      <a16:creationId xmlns:a16="http://schemas.microsoft.com/office/drawing/2014/main" id="{B0FFF1D2-E04D-47A7-AD61-509D8429F5BD}"/>
                    </a:ext>
                  </a:extLst>
                </p:cNvPr>
                <p:cNvPicPr/>
                <p:nvPr/>
              </p:nvPicPr>
              <p:blipFill>
                <a:blip r:embed="rId73"/>
                <a:stretch>
                  <a:fillRect/>
                </a:stretch>
              </p:blipFill>
              <p:spPr>
                <a:xfrm>
                  <a:off x="3301925" y="1371216"/>
                  <a:ext cx="1728720" cy="245880"/>
                </a:xfrm>
                <a:prstGeom prst="rect">
                  <a:avLst/>
                </a:prstGeom>
              </p:spPr>
            </p:pic>
          </mc:Fallback>
        </mc:AlternateContent>
      </p:grpSp>
      <p:grpSp>
        <p:nvGrpSpPr>
          <p:cNvPr id="67" name="Group 66">
            <a:extLst>
              <a:ext uri="{FF2B5EF4-FFF2-40B4-BE49-F238E27FC236}">
                <a16:creationId xmlns:a16="http://schemas.microsoft.com/office/drawing/2014/main" id="{347C32E9-3CE6-45C8-A054-F07A3CF53C20}"/>
              </a:ext>
            </a:extLst>
          </p:cNvPr>
          <p:cNvGrpSpPr/>
          <p:nvPr/>
        </p:nvGrpSpPr>
        <p:grpSpPr>
          <a:xfrm>
            <a:off x="1556285" y="1016256"/>
            <a:ext cx="3544200" cy="628920"/>
            <a:chOff x="1556285" y="1016256"/>
            <a:chExt cx="3544200" cy="628920"/>
          </a:xfrm>
        </p:grpSpPr>
        <mc:AlternateContent xmlns:mc="http://schemas.openxmlformats.org/markup-compatibility/2006" xmlns:p14="http://schemas.microsoft.com/office/powerpoint/2010/main">
          <mc:Choice Requires="p14">
            <p:contentPart p14:bwMode="auto" r:id="rId74">
              <p14:nvContentPartPr>
                <p14:cNvPr id="65" name="Ink 64">
                  <a:extLst>
                    <a:ext uri="{FF2B5EF4-FFF2-40B4-BE49-F238E27FC236}">
                      <a16:creationId xmlns:a16="http://schemas.microsoft.com/office/drawing/2014/main" id="{16A14BD7-DB00-4314-939C-53084E408C66}"/>
                    </a:ext>
                  </a:extLst>
                </p14:cNvPr>
                <p14:cNvContentPartPr/>
                <p14:nvPr/>
              </p14:nvContentPartPr>
              <p14:xfrm>
                <a:off x="3202205" y="1063056"/>
                <a:ext cx="1898280" cy="582120"/>
              </p14:xfrm>
            </p:contentPart>
          </mc:Choice>
          <mc:Fallback xmlns="">
            <p:pic>
              <p:nvPicPr>
                <p:cNvPr id="65" name="Ink 64">
                  <a:extLst>
                    <a:ext uri="{FF2B5EF4-FFF2-40B4-BE49-F238E27FC236}">
                      <a16:creationId xmlns:a16="http://schemas.microsoft.com/office/drawing/2014/main" id="{16A14BD7-DB00-4314-939C-53084E408C66}"/>
                    </a:ext>
                  </a:extLst>
                </p:cNvPr>
                <p:cNvPicPr/>
                <p:nvPr/>
              </p:nvPicPr>
              <p:blipFill>
                <a:blip r:embed="rId75"/>
                <a:stretch>
                  <a:fillRect/>
                </a:stretch>
              </p:blipFill>
              <p:spPr>
                <a:xfrm>
                  <a:off x="3184205" y="1045416"/>
                  <a:ext cx="193392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6" name="Ink 65">
                  <a:extLst>
                    <a:ext uri="{FF2B5EF4-FFF2-40B4-BE49-F238E27FC236}">
                      <a16:creationId xmlns:a16="http://schemas.microsoft.com/office/drawing/2014/main" id="{1245CF1F-AA11-46C4-B72D-975A32F0C49B}"/>
                    </a:ext>
                  </a:extLst>
                </p14:cNvPr>
                <p14:cNvContentPartPr/>
                <p14:nvPr/>
              </p14:nvContentPartPr>
              <p14:xfrm>
                <a:off x="1556285" y="1016256"/>
                <a:ext cx="1139760" cy="623880"/>
              </p14:xfrm>
            </p:contentPart>
          </mc:Choice>
          <mc:Fallback xmlns="">
            <p:pic>
              <p:nvPicPr>
                <p:cNvPr id="66" name="Ink 65">
                  <a:extLst>
                    <a:ext uri="{FF2B5EF4-FFF2-40B4-BE49-F238E27FC236}">
                      <a16:creationId xmlns:a16="http://schemas.microsoft.com/office/drawing/2014/main" id="{1245CF1F-AA11-46C4-B72D-975A32F0C49B}"/>
                    </a:ext>
                  </a:extLst>
                </p:cNvPr>
                <p:cNvPicPr/>
                <p:nvPr/>
              </p:nvPicPr>
              <p:blipFill>
                <a:blip r:embed="rId77"/>
                <a:stretch>
                  <a:fillRect/>
                </a:stretch>
              </p:blipFill>
              <p:spPr>
                <a:xfrm>
                  <a:off x="1538645" y="998256"/>
                  <a:ext cx="1175400" cy="659520"/>
                </a:xfrm>
                <a:prstGeom prst="rect">
                  <a:avLst/>
                </a:prstGeom>
              </p:spPr>
            </p:pic>
          </mc:Fallback>
        </mc:AlternateContent>
      </p:grpSp>
      <p:grpSp>
        <p:nvGrpSpPr>
          <p:cNvPr id="69" name="Group 68">
            <a:extLst>
              <a:ext uri="{FF2B5EF4-FFF2-40B4-BE49-F238E27FC236}">
                <a16:creationId xmlns:a16="http://schemas.microsoft.com/office/drawing/2014/main" id="{157183CA-0165-4149-A764-9C3EEA55A76D}"/>
              </a:ext>
            </a:extLst>
          </p:cNvPr>
          <p:cNvGrpSpPr/>
          <p:nvPr/>
        </p:nvGrpSpPr>
        <p:grpSpPr>
          <a:xfrm>
            <a:off x="7554965" y="608016"/>
            <a:ext cx="3178440" cy="982080"/>
            <a:chOff x="7554965" y="608016"/>
            <a:chExt cx="3178440" cy="982080"/>
          </a:xfrm>
        </p:grpSpPr>
        <mc:AlternateContent xmlns:mc="http://schemas.openxmlformats.org/markup-compatibility/2006" xmlns:p14="http://schemas.microsoft.com/office/powerpoint/2010/main">
          <mc:Choice Requires="p14">
            <p:contentPart p14:bwMode="auto" r:id="rId78">
              <p14:nvContentPartPr>
                <p14:cNvPr id="38" name="Ink 37">
                  <a:extLst>
                    <a:ext uri="{FF2B5EF4-FFF2-40B4-BE49-F238E27FC236}">
                      <a16:creationId xmlns:a16="http://schemas.microsoft.com/office/drawing/2014/main" id="{3377C7F6-FC2A-48C0-8D25-E6979D1992C6}"/>
                    </a:ext>
                  </a:extLst>
                </p14:cNvPr>
                <p14:cNvContentPartPr/>
                <p14:nvPr/>
              </p14:nvContentPartPr>
              <p14:xfrm>
                <a:off x="10313645" y="1157376"/>
                <a:ext cx="361440" cy="124920"/>
              </p14:xfrm>
            </p:contentPart>
          </mc:Choice>
          <mc:Fallback xmlns="">
            <p:pic>
              <p:nvPicPr>
                <p:cNvPr id="38" name="Ink 37">
                  <a:extLst>
                    <a:ext uri="{FF2B5EF4-FFF2-40B4-BE49-F238E27FC236}">
                      <a16:creationId xmlns:a16="http://schemas.microsoft.com/office/drawing/2014/main" id="{3377C7F6-FC2A-48C0-8D25-E6979D1992C6}"/>
                    </a:ext>
                  </a:extLst>
                </p:cNvPr>
                <p:cNvPicPr/>
                <p:nvPr/>
              </p:nvPicPr>
              <p:blipFill>
                <a:blip r:embed="rId79"/>
                <a:stretch>
                  <a:fillRect/>
                </a:stretch>
              </p:blipFill>
              <p:spPr>
                <a:xfrm>
                  <a:off x="10296005" y="1139376"/>
                  <a:ext cx="397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9" name="Ink 38">
                  <a:extLst>
                    <a:ext uri="{FF2B5EF4-FFF2-40B4-BE49-F238E27FC236}">
                      <a16:creationId xmlns:a16="http://schemas.microsoft.com/office/drawing/2014/main" id="{82C55E25-155F-4C26-88D6-67D773B4E02D}"/>
                    </a:ext>
                  </a:extLst>
                </p14:cNvPr>
                <p14:cNvContentPartPr/>
                <p14:nvPr/>
              </p14:nvContentPartPr>
              <p14:xfrm>
                <a:off x="10395005" y="943896"/>
                <a:ext cx="188640" cy="475200"/>
              </p14:xfrm>
            </p:contentPart>
          </mc:Choice>
          <mc:Fallback xmlns="">
            <p:pic>
              <p:nvPicPr>
                <p:cNvPr id="39" name="Ink 38">
                  <a:extLst>
                    <a:ext uri="{FF2B5EF4-FFF2-40B4-BE49-F238E27FC236}">
                      <a16:creationId xmlns:a16="http://schemas.microsoft.com/office/drawing/2014/main" id="{82C55E25-155F-4C26-88D6-67D773B4E02D}"/>
                    </a:ext>
                  </a:extLst>
                </p:cNvPr>
                <p:cNvPicPr/>
                <p:nvPr/>
              </p:nvPicPr>
              <p:blipFill>
                <a:blip r:embed="rId81"/>
                <a:stretch>
                  <a:fillRect/>
                </a:stretch>
              </p:blipFill>
              <p:spPr>
                <a:xfrm>
                  <a:off x="10377005" y="925896"/>
                  <a:ext cx="2242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 name="Ink 39">
                  <a:extLst>
                    <a:ext uri="{FF2B5EF4-FFF2-40B4-BE49-F238E27FC236}">
                      <a16:creationId xmlns:a16="http://schemas.microsoft.com/office/drawing/2014/main" id="{86C0FB28-1503-4CFF-9FE3-7CE685D8E515}"/>
                    </a:ext>
                  </a:extLst>
                </p14:cNvPr>
                <p14:cNvContentPartPr/>
                <p14:nvPr/>
              </p14:nvContentPartPr>
              <p14:xfrm>
                <a:off x="10472405" y="917256"/>
                <a:ext cx="35280" cy="534600"/>
              </p14:xfrm>
            </p:contentPart>
          </mc:Choice>
          <mc:Fallback xmlns="">
            <p:pic>
              <p:nvPicPr>
                <p:cNvPr id="40" name="Ink 39">
                  <a:extLst>
                    <a:ext uri="{FF2B5EF4-FFF2-40B4-BE49-F238E27FC236}">
                      <a16:creationId xmlns:a16="http://schemas.microsoft.com/office/drawing/2014/main" id="{86C0FB28-1503-4CFF-9FE3-7CE685D8E515}"/>
                    </a:ext>
                  </a:extLst>
                </p:cNvPr>
                <p:cNvPicPr/>
                <p:nvPr/>
              </p:nvPicPr>
              <p:blipFill>
                <a:blip r:embed="rId83"/>
                <a:stretch>
                  <a:fillRect/>
                </a:stretch>
              </p:blipFill>
              <p:spPr>
                <a:xfrm>
                  <a:off x="10454765" y="899256"/>
                  <a:ext cx="7092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 name="Ink 40">
                  <a:extLst>
                    <a:ext uri="{FF2B5EF4-FFF2-40B4-BE49-F238E27FC236}">
                      <a16:creationId xmlns:a16="http://schemas.microsoft.com/office/drawing/2014/main" id="{E2BC1B93-E89C-4666-9193-39F6692FB0E7}"/>
                    </a:ext>
                  </a:extLst>
                </p14:cNvPr>
                <p14:cNvContentPartPr/>
                <p14:nvPr/>
              </p14:nvContentPartPr>
              <p14:xfrm>
                <a:off x="10291685" y="1050456"/>
                <a:ext cx="441720" cy="352800"/>
              </p14:xfrm>
            </p:contentPart>
          </mc:Choice>
          <mc:Fallback xmlns="">
            <p:pic>
              <p:nvPicPr>
                <p:cNvPr id="41" name="Ink 40">
                  <a:extLst>
                    <a:ext uri="{FF2B5EF4-FFF2-40B4-BE49-F238E27FC236}">
                      <a16:creationId xmlns:a16="http://schemas.microsoft.com/office/drawing/2014/main" id="{E2BC1B93-E89C-4666-9193-39F6692FB0E7}"/>
                    </a:ext>
                  </a:extLst>
                </p:cNvPr>
                <p:cNvPicPr/>
                <p:nvPr/>
              </p:nvPicPr>
              <p:blipFill>
                <a:blip r:embed="rId85"/>
                <a:stretch>
                  <a:fillRect/>
                </a:stretch>
              </p:blipFill>
              <p:spPr>
                <a:xfrm>
                  <a:off x="10273685" y="1032456"/>
                  <a:ext cx="47736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3" name="Ink 42">
                  <a:extLst>
                    <a:ext uri="{FF2B5EF4-FFF2-40B4-BE49-F238E27FC236}">
                      <a16:creationId xmlns:a16="http://schemas.microsoft.com/office/drawing/2014/main" id="{402001DF-E0AE-44E1-BF7C-61D28372CF3C}"/>
                    </a:ext>
                  </a:extLst>
                </p14:cNvPr>
                <p14:cNvContentPartPr/>
                <p14:nvPr/>
              </p14:nvContentPartPr>
              <p14:xfrm>
                <a:off x="7700765" y="1011576"/>
                <a:ext cx="1398240" cy="84600"/>
              </p14:xfrm>
            </p:contentPart>
          </mc:Choice>
          <mc:Fallback xmlns="">
            <p:pic>
              <p:nvPicPr>
                <p:cNvPr id="43" name="Ink 42">
                  <a:extLst>
                    <a:ext uri="{FF2B5EF4-FFF2-40B4-BE49-F238E27FC236}">
                      <a16:creationId xmlns:a16="http://schemas.microsoft.com/office/drawing/2014/main" id="{402001DF-E0AE-44E1-BF7C-61D28372CF3C}"/>
                    </a:ext>
                  </a:extLst>
                </p:cNvPr>
                <p:cNvPicPr/>
                <p:nvPr/>
              </p:nvPicPr>
              <p:blipFill>
                <a:blip r:embed="rId87"/>
                <a:stretch>
                  <a:fillRect/>
                </a:stretch>
              </p:blipFill>
              <p:spPr>
                <a:xfrm>
                  <a:off x="7683125" y="993576"/>
                  <a:ext cx="1433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4" name="Ink 43">
                  <a:extLst>
                    <a:ext uri="{FF2B5EF4-FFF2-40B4-BE49-F238E27FC236}">
                      <a16:creationId xmlns:a16="http://schemas.microsoft.com/office/drawing/2014/main" id="{7A113251-C29F-4791-818E-04BD8C3A5961}"/>
                    </a:ext>
                  </a:extLst>
                </p14:cNvPr>
                <p14:cNvContentPartPr/>
                <p14:nvPr/>
              </p14:nvContentPartPr>
              <p14:xfrm>
                <a:off x="7554965" y="608016"/>
                <a:ext cx="2240280" cy="505440"/>
              </p14:xfrm>
            </p:contentPart>
          </mc:Choice>
          <mc:Fallback xmlns="">
            <p:pic>
              <p:nvPicPr>
                <p:cNvPr id="44" name="Ink 43">
                  <a:extLst>
                    <a:ext uri="{FF2B5EF4-FFF2-40B4-BE49-F238E27FC236}">
                      <a16:creationId xmlns:a16="http://schemas.microsoft.com/office/drawing/2014/main" id="{7A113251-C29F-4791-818E-04BD8C3A5961}"/>
                    </a:ext>
                  </a:extLst>
                </p:cNvPr>
                <p:cNvPicPr/>
                <p:nvPr/>
              </p:nvPicPr>
              <p:blipFill>
                <a:blip r:embed="rId89"/>
                <a:stretch>
                  <a:fillRect/>
                </a:stretch>
              </p:blipFill>
              <p:spPr>
                <a:xfrm>
                  <a:off x="7536965" y="590016"/>
                  <a:ext cx="227592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D5BA0F43-5D87-495C-AE4D-E28942879949}"/>
                    </a:ext>
                  </a:extLst>
                </p14:cNvPr>
                <p14:cNvContentPartPr/>
                <p14:nvPr/>
              </p14:nvContentPartPr>
              <p14:xfrm>
                <a:off x="7571885" y="1108776"/>
                <a:ext cx="1233360" cy="481320"/>
              </p14:xfrm>
            </p:contentPart>
          </mc:Choice>
          <mc:Fallback xmlns="">
            <p:pic>
              <p:nvPicPr>
                <p:cNvPr id="68" name="Ink 67">
                  <a:extLst>
                    <a:ext uri="{FF2B5EF4-FFF2-40B4-BE49-F238E27FC236}">
                      <a16:creationId xmlns:a16="http://schemas.microsoft.com/office/drawing/2014/main" id="{D5BA0F43-5D87-495C-AE4D-E28942879949}"/>
                    </a:ext>
                  </a:extLst>
                </p:cNvPr>
                <p:cNvPicPr/>
                <p:nvPr/>
              </p:nvPicPr>
              <p:blipFill>
                <a:blip r:embed="rId91"/>
                <a:stretch>
                  <a:fillRect/>
                </a:stretch>
              </p:blipFill>
              <p:spPr>
                <a:xfrm>
                  <a:off x="7553885" y="1091136"/>
                  <a:ext cx="1269000" cy="51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9F797DE4-4C7B-40DB-9C5C-E2E00A9D394E}"/>
                  </a:ext>
                </a:extLst>
              </p14:cNvPr>
              <p14:cNvContentPartPr/>
              <p14:nvPr/>
            </p14:nvContentPartPr>
            <p14:xfrm>
              <a:off x="7644605" y="2003016"/>
              <a:ext cx="906120" cy="29520"/>
            </p14:xfrm>
          </p:contentPart>
        </mc:Choice>
        <mc:Fallback xmlns="">
          <p:pic>
            <p:nvPicPr>
              <p:cNvPr id="70" name="Ink 69">
                <a:extLst>
                  <a:ext uri="{FF2B5EF4-FFF2-40B4-BE49-F238E27FC236}">
                    <a16:creationId xmlns:a16="http://schemas.microsoft.com/office/drawing/2014/main" id="{9F797DE4-4C7B-40DB-9C5C-E2E00A9D394E}"/>
                  </a:ext>
                </a:extLst>
              </p:cNvPr>
              <p:cNvPicPr/>
              <p:nvPr/>
            </p:nvPicPr>
            <p:blipFill>
              <a:blip r:embed="rId93"/>
              <a:stretch>
                <a:fillRect/>
              </a:stretch>
            </p:blipFill>
            <p:spPr>
              <a:xfrm>
                <a:off x="7626605" y="1985016"/>
                <a:ext cx="941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C96B4E29-30E5-497E-B76F-606227D3A0AC}"/>
                  </a:ext>
                </a:extLst>
              </p14:cNvPr>
              <p14:cNvContentPartPr/>
              <p14:nvPr/>
            </p14:nvContentPartPr>
            <p14:xfrm>
              <a:off x="6048725" y="1984296"/>
              <a:ext cx="1368720" cy="114840"/>
            </p14:xfrm>
          </p:contentPart>
        </mc:Choice>
        <mc:Fallback xmlns="">
          <p:pic>
            <p:nvPicPr>
              <p:cNvPr id="71" name="Ink 70">
                <a:extLst>
                  <a:ext uri="{FF2B5EF4-FFF2-40B4-BE49-F238E27FC236}">
                    <a16:creationId xmlns:a16="http://schemas.microsoft.com/office/drawing/2014/main" id="{C96B4E29-30E5-497E-B76F-606227D3A0AC}"/>
                  </a:ext>
                </a:extLst>
              </p:cNvPr>
              <p:cNvPicPr/>
              <p:nvPr/>
            </p:nvPicPr>
            <p:blipFill>
              <a:blip r:embed="rId95"/>
              <a:stretch>
                <a:fillRect/>
              </a:stretch>
            </p:blipFill>
            <p:spPr>
              <a:xfrm>
                <a:off x="6030725" y="1966296"/>
                <a:ext cx="1404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2B81C5F6-F518-4350-9EE3-E912AC563440}"/>
                  </a:ext>
                </a:extLst>
              </p14:cNvPr>
              <p14:cNvContentPartPr/>
              <p14:nvPr/>
            </p14:nvContentPartPr>
            <p14:xfrm>
              <a:off x="5395685" y="2040456"/>
              <a:ext cx="443160" cy="75240"/>
            </p14:xfrm>
          </p:contentPart>
        </mc:Choice>
        <mc:Fallback xmlns="">
          <p:pic>
            <p:nvPicPr>
              <p:cNvPr id="72" name="Ink 71">
                <a:extLst>
                  <a:ext uri="{FF2B5EF4-FFF2-40B4-BE49-F238E27FC236}">
                    <a16:creationId xmlns:a16="http://schemas.microsoft.com/office/drawing/2014/main" id="{2B81C5F6-F518-4350-9EE3-E912AC563440}"/>
                  </a:ext>
                </a:extLst>
              </p:cNvPr>
              <p:cNvPicPr/>
              <p:nvPr/>
            </p:nvPicPr>
            <p:blipFill>
              <a:blip r:embed="rId97"/>
              <a:stretch>
                <a:fillRect/>
              </a:stretch>
            </p:blipFill>
            <p:spPr>
              <a:xfrm>
                <a:off x="5378045" y="2022456"/>
                <a:ext cx="478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8C2E37CC-8A1D-40F8-8FEF-24EBD1623D14}"/>
                  </a:ext>
                </a:extLst>
              </p14:cNvPr>
              <p14:cNvContentPartPr/>
              <p14:nvPr/>
            </p14:nvContentPartPr>
            <p14:xfrm>
              <a:off x="4083845" y="1975296"/>
              <a:ext cx="1048680" cy="106200"/>
            </p14:xfrm>
          </p:contentPart>
        </mc:Choice>
        <mc:Fallback xmlns="">
          <p:pic>
            <p:nvPicPr>
              <p:cNvPr id="73" name="Ink 72">
                <a:extLst>
                  <a:ext uri="{FF2B5EF4-FFF2-40B4-BE49-F238E27FC236}">
                    <a16:creationId xmlns:a16="http://schemas.microsoft.com/office/drawing/2014/main" id="{8C2E37CC-8A1D-40F8-8FEF-24EBD1623D14}"/>
                  </a:ext>
                </a:extLst>
              </p:cNvPr>
              <p:cNvPicPr/>
              <p:nvPr/>
            </p:nvPicPr>
            <p:blipFill>
              <a:blip r:embed="rId99"/>
              <a:stretch>
                <a:fillRect/>
              </a:stretch>
            </p:blipFill>
            <p:spPr>
              <a:xfrm>
                <a:off x="4065845" y="1957296"/>
                <a:ext cx="1084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6F0603D4-83A8-494A-AC41-17520D0981F7}"/>
                  </a:ext>
                </a:extLst>
              </p14:cNvPr>
              <p14:cNvContentPartPr/>
              <p14:nvPr/>
            </p14:nvContentPartPr>
            <p14:xfrm>
              <a:off x="1914845" y="2023176"/>
              <a:ext cx="1969200" cy="76680"/>
            </p14:xfrm>
          </p:contentPart>
        </mc:Choice>
        <mc:Fallback xmlns="">
          <p:pic>
            <p:nvPicPr>
              <p:cNvPr id="74" name="Ink 73">
                <a:extLst>
                  <a:ext uri="{FF2B5EF4-FFF2-40B4-BE49-F238E27FC236}">
                    <a16:creationId xmlns:a16="http://schemas.microsoft.com/office/drawing/2014/main" id="{6F0603D4-83A8-494A-AC41-17520D0981F7}"/>
                  </a:ext>
                </a:extLst>
              </p:cNvPr>
              <p:cNvPicPr/>
              <p:nvPr/>
            </p:nvPicPr>
            <p:blipFill>
              <a:blip r:embed="rId101"/>
              <a:stretch>
                <a:fillRect/>
              </a:stretch>
            </p:blipFill>
            <p:spPr>
              <a:xfrm>
                <a:off x="1897205" y="2005176"/>
                <a:ext cx="2004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570C9BAB-90BD-4DCE-9BB7-F378E5BE68E1}"/>
                  </a:ext>
                </a:extLst>
              </p14:cNvPr>
              <p14:cNvContentPartPr/>
              <p14:nvPr/>
            </p14:nvContentPartPr>
            <p14:xfrm>
              <a:off x="5959445" y="1493256"/>
              <a:ext cx="1164960" cy="642240"/>
            </p14:xfrm>
          </p:contentPart>
        </mc:Choice>
        <mc:Fallback xmlns="">
          <p:pic>
            <p:nvPicPr>
              <p:cNvPr id="75" name="Ink 74">
                <a:extLst>
                  <a:ext uri="{FF2B5EF4-FFF2-40B4-BE49-F238E27FC236}">
                    <a16:creationId xmlns:a16="http://schemas.microsoft.com/office/drawing/2014/main" id="{570C9BAB-90BD-4DCE-9BB7-F378E5BE68E1}"/>
                  </a:ext>
                </a:extLst>
              </p:cNvPr>
              <p:cNvPicPr/>
              <p:nvPr/>
            </p:nvPicPr>
            <p:blipFill>
              <a:blip r:embed="rId103"/>
              <a:stretch>
                <a:fillRect/>
              </a:stretch>
            </p:blipFill>
            <p:spPr>
              <a:xfrm>
                <a:off x="5941445" y="1475256"/>
                <a:ext cx="1200600" cy="677880"/>
              </a:xfrm>
              <a:prstGeom prst="rect">
                <a:avLst/>
              </a:prstGeom>
            </p:spPr>
          </p:pic>
        </mc:Fallback>
      </mc:AlternateContent>
      <p:grpSp>
        <p:nvGrpSpPr>
          <p:cNvPr id="87" name="Group 86">
            <a:extLst>
              <a:ext uri="{FF2B5EF4-FFF2-40B4-BE49-F238E27FC236}">
                <a16:creationId xmlns:a16="http://schemas.microsoft.com/office/drawing/2014/main" id="{053BF68C-4E25-47FE-AB10-74371F173CF7}"/>
              </a:ext>
            </a:extLst>
          </p:cNvPr>
          <p:cNvGrpSpPr/>
          <p:nvPr/>
        </p:nvGrpSpPr>
        <p:grpSpPr>
          <a:xfrm>
            <a:off x="672845" y="2454096"/>
            <a:ext cx="6659280" cy="139320"/>
            <a:chOff x="672845" y="2454096"/>
            <a:chExt cx="6659280" cy="139320"/>
          </a:xfrm>
        </p:grpSpPr>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F0BCB793-0621-458E-B2FB-6C9E50006BD5}"/>
                    </a:ext>
                  </a:extLst>
                </p14:cNvPr>
                <p14:cNvContentPartPr/>
                <p14:nvPr/>
              </p14:nvContentPartPr>
              <p14:xfrm>
                <a:off x="6242765" y="2454096"/>
                <a:ext cx="1089360" cy="72360"/>
              </p14:xfrm>
            </p:contentPart>
          </mc:Choice>
          <mc:Fallback xmlns="">
            <p:pic>
              <p:nvPicPr>
                <p:cNvPr id="76" name="Ink 75">
                  <a:extLst>
                    <a:ext uri="{FF2B5EF4-FFF2-40B4-BE49-F238E27FC236}">
                      <a16:creationId xmlns:a16="http://schemas.microsoft.com/office/drawing/2014/main" id="{F0BCB793-0621-458E-B2FB-6C9E50006BD5}"/>
                    </a:ext>
                  </a:extLst>
                </p:cNvPr>
                <p:cNvPicPr/>
                <p:nvPr/>
              </p:nvPicPr>
              <p:blipFill>
                <a:blip r:embed="rId105"/>
                <a:stretch>
                  <a:fillRect/>
                </a:stretch>
              </p:blipFill>
              <p:spPr>
                <a:xfrm>
                  <a:off x="6225125" y="2436096"/>
                  <a:ext cx="1125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Ink 76">
                  <a:extLst>
                    <a:ext uri="{FF2B5EF4-FFF2-40B4-BE49-F238E27FC236}">
                      <a16:creationId xmlns:a16="http://schemas.microsoft.com/office/drawing/2014/main" id="{C5F27C5E-8C4E-45E1-A926-67267745745B}"/>
                    </a:ext>
                  </a:extLst>
                </p14:cNvPr>
                <p14:cNvContentPartPr/>
                <p14:nvPr/>
              </p14:nvContentPartPr>
              <p14:xfrm>
                <a:off x="5642285" y="2518176"/>
                <a:ext cx="529560" cy="72720"/>
              </p14:xfrm>
            </p:contentPart>
          </mc:Choice>
          <mc:Fallback xmlns="">
            <p:pic>
              <p:nvPicPr>
                <p:cNvPr id="77" name="Ink 76">
                  <a:extLst>
                    <a:ext uri="{FF2B5EF4-FFF2-40B4-BE49-F238E27FC236}">
                      <a16:creationId xmlns:a16="http://schemas.microsoft.com/office/drawing/2014/main" id="{C5F27C5E-8C4E-45E1-A926-67267745745B}"/>
                    </a:ext>
                  </a:extLst>
                </p:cNvPr>
                <p:cNvPicPr/>
                <p:nvPr/>
              </p:nvPicPr>
              <p:blipFill>
                <a:blip r:embed="rId107"/>
                <a:stretch>
                  <a:fillRect/>
                </a:stretch>
              </p:blipFill>
              <p:spPr>
                <a:xfrm>
                  <a:off x="5624645" y="2500536"/>
                  <a:ext cx="56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8" name="Ink 77">
                  <a:extLst>
                    <a:ext uri="{FF2B5EF4-FFF2-40B4-BE49-F238E27FC236}">
                      <a16:creationId xmlns:a16="http://schemas.microsoft.com/office/drawing/2014/main" id="{F47F0053-77A8-46D7-8AE4-06A131B3754C}"/>
                    </a:ext>
                  </a:extLst>
                </p14:cNvPr>
                <p14:cNvContentPartPr/>
                <p14:nvPr/>
              </p14:nvContentPartPr>
              <p14:xfrm>
                <a:off x="4917605" y="2519256"/>
                <a:ext cx="548640" cy="24480"/>
              </p14:xfrm>
            </p:contentPart>
          </mc:Choice>
          <mc:Fallback xmlns="">
            <p:pic>
              <p:nvPicPr>
                <p:cNvPr id="78" name="Ink 77">
                  <a:extLst>
                    <a:ext uri="{FF2B5EF4-FFF2-40B4-BE49-F238E27FC236}">
                      <a16:creationId xmlns:a16="http://schemas.microsoft.com/office/drawing/2014/main" id="{F47F0053-77A8-46D7-8AE4-06A131B3754C}"/>
                    </a:ext>
                  </a:extLst>
                </p:cNvPr>
                <p:cNvPicPr/>
                <p:nvPr/>
              </p:nvPicPr>
              <p:blipFill>
                <a:blip r:embed="rId109"/>
                <a:stretch>
                  <a:fillRect/>
                </a:stretch>
              </p:blipFill>
              <p:spPr>
                <a:xfrm>
                  <a:off x="4899965" y="2501256"/>
                  <a:ext cx="584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Ink 79">
                  <a:extLst>
                    <a:ext uri="{FF2B5EF4-FFF2-40B4-BE49-F238E27FC236}">
                      <a16:creationId xmlns:a16="http://schemas.microsoft.com/office/drawing/2014/main" id="{04FD5444-B315-4B30-9BFE-C67A08C16AC4}"/>
                    </a:ext>
                  </a:extLst>
                </p14:cNvPr>
                <p14:cNvContentPartPr/>
                <p14:nvPr/>
              </p14:nvContentPartPr>
              <p14:xfrm>
                <a:off x="4231445" y="2485776"/>
                <a:ext cx="527040" cy="14760"/>
              </p14:xfrm>
            </p:contentPart>
          </mc:Choice>
          <mc:Fallback xmlns="">
            <p:pic>
              <p:nvPicPr>
                <p:cNvPr id="80" name="Ink 79">
                  <a:extLst>
                    <a:ext uri="{FF2B5EF4-FFF2-40B4-BE49-F238E27FC236}">
                      <a16:creationId xmlns:a16="http://schemas.microsoft.com/office/drawing/2014/main" id="{04FD5444-B315-4B30-9BFE-C67A08C16AC4}"/>
                    </a:ext>
                  </a:extLst>
                </p:cNvPr>
                <p:cNvPicPr/>
                <p:nvPr/>
              </p:nvPicPr>
              <p:blipFill>
                <a:blip r:embed="rId111"/>
                <a:stretch>
                  <a:fillRect/>
                </a:stretch>
              </p:blipFill>
              <p:spPr>
                <a:xfrm>
                  <a:off x="4213805" y="2468136"/>
                  <a:ext cx="562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Ink 80">
                  <a:extLst>
                    <a:ext uri="{FF2B5EF4-FFF2-40B4-BE49-F238E27FC236}">
                      <a16:creationId xmlns:a16="http://schemas.microsoft.com/office/drawing/2014/main" id="{C445D7A8-231F-406A-B237-0AA1CE6C9500}"/>
                    </a:ext>
                  </a:extLst>
                </p14:cNvPr>
                <p14:cNvContentPartPr/>
                <p14:nvPr/>
              </p14:nvContentPartPr>
              <p14:xfrm>
                <a:off x="3549245" y="2509536"/>
                <a:ext cx="497520" cy="83880"/>
              </p14:xfrm>
            </p:contentPart>
          </mc:Choice>
          <mc:Fallback xmlns="">
            <p:pic>
              <p:nvPicPr>
                <p:cNvPr id="81" name="Ink 80">
                  <a:extLst>
                    <a:ext uri="{FF2B5EF4-FFF2-40B4-BE49-F238E27FC236}">
                      <a16:creationId xmlns:a16="http://schemas.microsoft.com/office/drawing/2014/main" id="{C445D7A8-231F-406A-B237-0AA1CE6C9500}"/>
                    </a:ext>
                  </a:extLst>
                </p:cNvPr>
                <p:cNvPicPr/>
                <p:nvPr/>
              </p:nvPicPr>
              <p:blipFill>
                <a:blip r:embed="rId113"/>
                <a:stretch>
                  <a:fillRect/>
                </a:stretch>
              </p:blipFill>
              <p:spPr>
                <a:xfrm>
                  <a:off x="3531605" y="2491896"/>
                  <a:ext cx="533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Ink 81">
                  <a:extLst>
                    <a:ext uri="{FF2B5EF4-FFF2-40B4-BE49-F238E27FC236}">
                      <a16:creationId xmlns:a16="http://schemas.microsoft.com/office/drawing/2014/main" id="{3CDA3D53-77FD-4397-B6F8-97647A41A32E}"/>
                    </a:ext>
                  </a:extLst>
                </p14:cNvPr>
                <p14:cNvContentPartPr/>
                <p14:nvPr/>
              </p14:nvContentPartPr>
              <p14:xfrm>
                <a:off x="2849405" y="2544816"/>
                <a:ext cx="552240" cy="47160"/>
              </p14:xfrm>
            </p:contentPart>
          </mc:Choice>
          <mc:Fallback xmlns="">
            <p:pic>
              <p:nvPicPr>
                <p:cNvPr id="82" name="Ink 81">
                  <a:extLst>
                    <a:ext uri="{FF2B5EF4-FFF2-40B4-BE49-F238E27FC236}">
                      <a16:creationId xmlns:a16="http://schemas.microsoft.com/office/drawing/2014/main" id="{3CDA3D53-77FD-4397-B6F8-97647A41A32E}"/>
                    </a:ext>
                  </a:extLst>
                </p:cNvPr>
                <p:cNvPicPr/>
                <p:nvPr/>
              </p:nvPicPr>
              <p:blipFill>
                <a:blip r:embed="rId115"/>
                <a:stretch>
                  <a:fillRect/>
                </a:stretch>
              </p:blipFill>
              <p:spPr>
                <a:xfrm>
                  <a:off x="2831765" y="2527176"/>
                  <a:ext cx="587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Ink 83">
                  <a:extLst>
                    <a:ext uri="{FF2B5EF4-FFF2-40B4-BE49-F238E27FC236}">
                      <a16:creationId xmlns:a16="http://schemas.microsoft.com/office/drawing/2014/main" id="{928E737D-3780-4DD5-A391-18EB17DE4991}"/>
                    </a:ext>
                  </a:extLst>
                </p14:cNvPr>
                <p14:cNvContentPartPr/>
                <p14:nvPr/>
              </p14:nvContentPartPr>
              <p14:xfrm>
                <a:off x="2363765" y="2501616"/>
                <a:ext cx="414360" cy="14400"/>
              </p14:xfrm>
            </p:contentPart>
          </mc:Choice>
          <mc:Fallback xmlns="">
            <p:pic>
              <p:nvPicPr>
                <p:cNvPr id="84" name="Ink 83">
                  <a:extLst>
                    <a:ext uri="{FF2B5EF4-FFF2-40B4-BE49-F238E27FC236}">
                      <a16:creationId xmlns:a16="http://schemas.microsoft.com/office/drawing/2014/main" id="{928E737D-3780-4DD5-A391-18EB17DE4991}"/>
                    </a:ext>
                  </a:extLst>
                </p:cNvPr>
                <p:cNvPicPr/>
                <p:nvPr/>
              </p:nvPicPr>
              <p:blipFill>
                <a:blip r:embed="rId117"/>
                <a:stretch>
                  <a:fillRect/>
                </a:stretch>
              </p:blipFill>
              <p:spPr>
                <a:xfrm>
                  <a:off x="2345765" y="2483976"/>
                  <a:ext cx="450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Ink 84">
                  <a:extLst>
                    <a:ext uri="{FF2B5EF4-FFF2-40B4-BE49-F238E27FC236}">
                      <a16:creationId xmlns:a16="http://schemas.microsoft.com/office/drawing/2014/main" id="{A769EEF8-A16C-4A3E-A6D1-6607179903EA}"/>
                    </a:ext>
                  </a:extLst>
                </p14:cNvPr>
                <p14:cNvContentPartPr/>
                <p14:nvPr/>
              </p14:nvContentPartPr>
              <p14:xfrm>
                <a:off x="1545485" y="2471376"/>
                <a:ext cx="428040" cy="15840"/>
              </p14:xfrm>
            </p:contentPart>
          </mc:Choice>
          <mc:Fallback xmlns="">
            <p:pic>
              <p:nvPicPr>
                <p:cNvPr id="85" name="Ink 84">
                  <a:extLst>
                    <a:ext uri="{FF2B5EF4-FFF2-40B4-BE49-F238E27FC236}">
                      <a16:creationId xmlns:a16="http://schemas.microsoft.com/office/drawing/2014/main" id="{A769EEF8-A16C-4A3E-A6D1-6607179903EA}"/>
                    </a:ext>
                  </a:extLst>
                </p:cNvPr>
                <p:cNvPicPr/>
                <p:nvPr/>
              </p:nvPicPr>
              <p:blipFill>
                <a:blip r:embed="rId119"/>
                <a:stretch>
                  <a:fillRect/>
                </a:stretch>
              </p:blipFill>
              <p:spPr>
                <a:xfrm>
                  <a:off x="1527485" y="2453376"/>
                  <a:ext cx="463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Ink 85">
                  <a:extLst>
                    <a:ext uri="{FF2B5EF4-FFF2-40B4-BE49-F238E27FC236}">
                      <a16:creationId xmlns:a16="http://schemas.microsoft.com/office/drawing/2014/main" id="{18E4BAA6-CF70-4905-AF29-AB61B3D9A9A5}"/>
                    </a:ext>
                  </a:extLst>
                </p14:cNvPr>
                <p14:cNvContentPartPr/>
                <p14:nvPr/>
              </p14:nvContentPartPr>
              <p14:xfrm>
                <a:off x="672845" y="2467416"/>
                <a:ext cx="794880" cy="33480"/>
              </p14:xfrm>
            </p:contentPart>
          </mc:Choice>
          <mc:Fallback xmlns="">
            <p:pic>
              <p:nvPicPr>
                <p:cNvPr id="86" name="Ink 85">
                  <a:extLst>
                    <a:ext uri="{FF2B5EF4-FFF2-40B4-BE49-F238E27FC236}">
                      <a16:creationId xmlns:a16="http://schemas.microsoft.com/office/drawing/2014/main" id="{18E4BAA6-CF70-4905-AF29-AB61B3D9A9A5}"/>
                    </a:ext>
                  </a:extLst>
                </p:cNvPr>
                <p:cNvPicPr/>
                <p:nvPr/>
              </p:nvPicPr>
              <p:blipFill>
                <a:blip r:embed="rId121"/>
                <a:stretch>
                  <a:fillRect/>
                </a:stretch>
              </p:blipFill>
              <p:spPr>
                <a:xfrm>
                  <a:off x="654845" y="2449776"/>
                  <a:ext cx="83052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AF78E2C6-07BA-427E-8191-F3BAF86518D8}"/>
                  </a:ext>
                </a:extLst>
              </p14:cNvPr>
              <p14:cNvContentPartPr/>
              <p14:nvPr/>
            </p14:nvContentPartPr>
            <p14:xfrm>
              <a:off x="4659485" y="2947656"/>
              <a:ext cx="2351880" cy="43920"/>
            </p14:xfrm>
          </p:contentPart>
        </mc:Choice>
        <mc:Fallback xmlns="">
          <p:pic>
            <p:nvPicPr>
              <p:cNvPr id="92" name="Ink 91">
                <a:extLst>
                  <a:ext uri="{FF2B5EF4-FFF2-40B4-BE49-F238E27FC236}">
                    <a16:creationId xmlns:a16="http://schemas.microsoft.com/office/drawing/2014/main" id="{AF78E2C6-07BA-427E-8191-F3BAF86518D8}"/>
                  </a:ext>
                </a:extLst>
              </p:cNvPr>
              <p:cNvPicPr/>
              <p:nvPr/>
            </p:nvPicPr>
            <p:blipFill>
              <a:blip r:embed="rId123"/>
              <a:stretch>
                <a:fillRect/>
              </a:stretch>
            </p:blipFill>
            <p:spPr>
              <a:xfrm>
                <a:off x="4641485" y="2930016"/>
                <a:ext cx="2387520" cy="79560"/>
              </a:xfrm>
              <a:prstGeom prst="rect">
                <a:avLst/>
              </a:prstGeom>
            </p:spPr>
          </p:pic>
        </mc:Fallback>
      </mc:AlternateContent>
      <p:grpSp>
        <p:nvGrpSpPr>
          <p:cNvPr id="97" name="Group 96">
            <a:extLst>
              <a:ext uri="{FF2B5EF4-FFF2-40B4-BE49-F238E27FC236}">
                <a16:creationId xmlns:a16="http://schemas.microsoft.com/office/drawing/2014/main" id="{3B09B056-E245-4AB5-A589-D355AC88182C}"/>
              </a:ext>
            </a:extLst>
          </p:cNvPr>
          <p:cNvGrpSpPr/>
          <p:nvPr/>
        </p:nvGrpSpPr>
        <p:grpSpPr>
          <a:xfrm>
            <a:off x="487805" y="2876376"/>
            <a:ext cx="3255840" cy="144360"/>
            <a:chOff x="487805" y="2876376"/>
            <a:chExt cx="3255840" cy="144360"/>
          </a:xfrm>
        </p:grpSpPr>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4B5A4510-CC78-43BF-A4EC-DE7D8BA3E306}"/>
                    </a:ext>
                  </a:extLst>
                </p14:cNvPr>
                <p14:cNvContentPartPr/>
                <p14:nvPr/>
              </p14:nvContentPartPr>
              <p14:xfrm>
                <a:off x="1765085" y="2944056"/>
                <a:ext cx="1978560" cy="76680"/>
              </p14:xfrm>
            </p:contentPart>
          </mc:Choice>
          <mc:Fallback xmlns="">
            <p:pic>
              <p:nvPicPr>
                <p:cNvPr id="93" name="Ink 92">
                  <a:extLst>
                    <a:ext uri="{FF2B5EF4-FFF2-40B4-BE49-F238E27FC236}">
                      <a16:creationId xmlns:a16="http://schemas.microsoft.com/office/drawing/2014/main" id="{4B5A4510-CC78-43BF-A4EC-DE7D8BA3E306}"/>
                    </a:ext>
                  </a:extLst>
                </p:cNvPr>
                <p:cNvPicPr/>
                <p:nvPr/>
              </p:nvPicPr>
              <p:blipFill>
                <a:blip r:embed="rId125"/>
                <a:stretch>
                  <a:fillRect/>
                </a:stretch>
              </p:blipFill>
              <p:spPr>
                <a:xfrm>
                  <a:off x="1747445" y="2926416"/>
                  <a:ext cx="2014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1E301A92-5912-4BD2-BD48-90ADBA626206}"/>
                    </a:ext>
                  </a:extLst>
                </p14:cNvPr>
                <p14:cNvContentPartPr/>
                <p14:nvPr/>
              </p14:nvContentPartPr>
              <p14:xfrm>
                <a:off x="1141205" y="2975376"/>
                <a:ext cx="505440" cy="31680"/>
              </p14:xfrm>
            </p:contentPart>
          </mc:Choice>
          <mc:Fallback xmlns="">
            <p:pic>
              <p:nvPicPr>
                <p:cNvPr id="94" name="Ink 93">
                  <a:extLst>
                    <a:ext uri="{FF2B5EF4-FFF2-40B4-BE49-F238E27FC236}">
                      <a16:creationId xmlns:a16="http://schemas.microsoft.com/office/drawing/2014/main" id="{1E301A92-5912-4BD2-BD48-90ADBA626206}"/>
                    </a:ext>
                  </a:extLst>
                </p:cNvPr>
                <p:cNvPicPr/>
                <p:nvPr/>
              </p:nvPicPr>
              <p:blipFill>
                <a:blip r:embed="rId127"/>
                <a:stretch>
                  <a:fillRect/>
                </a:stretch>
              </p:blipFill>
              <p:spPr>
                <a:xfrm>
                  <a:off x="1123205" y="2957376"/>
                  <a:ext cx="541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6" name="Ink 95">
                  <a:extLst>
                    <a:ext uri="{FF2B5EF4-FFF2-40B4-BE49-F238E27FC236}">
                      <a16:creationId xmlns:a16="http://schemas.microsoft.com/office/drawing/2014/main" id="{B608AF49-7083-468A-B4BB-B0DB05CC61A7}"/>
                    </a:ext>
                  </a:extLst>
                </p14:cNvPr>
                <p14:cNvContentPartPr/>
                <p14:nvPr/>
              </p14:nvContentPartPr>
              <p14:xfrm>
                <a:off x="487805" y="2876376"/>
                <a:ext cx="513720" cy="90720"/>
              </p14:xfrm>
            </p:contentPart>
          </mc:Choice>
          <mc:Fallback xmlns="">
            <p:pic>
              <p:nvPicPr>
                <p:cNvPr id="96" name="Ink 95">
                  <a:extLst>
                    <a:ext uri="{FF2B5EF4-FFF2-40B4-BE49-F238E27FC236}">
                      <a16:creationId xmlns:a16="http://schemas.microsoft.com/office/drawing/2014/main" id="{B608AF49-7083-468A-B4BB-B0DB05CC61A7}"/>
                    </a:ext>
                  </a:extLst>
                </p:cNvPr>
                <p:cNvPicPr/>
                <p:nvPr/>
              </p:nvPicPr>
              <p:blipFill>
                <a:blip r:embed="rId129"/>
                <a:stretch>
                  <a:fillRect/>
                </a:stretch>
              </p:blipFill>
              <p:spPr>
                <a:xfrm>
                  <a:off x="469805" y="2858736"/>
                  <a:ext cx="549360" cy="12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98" name="Ink 97">
                <a:extLst>
                  <a:ext uri="{FF2B5EF4-FFF2-40B4-BE49-F238E27FC236}">
                    <a16:creationId xmlns:a16="http://schemas.microsoft.com/office/drawing/2014/main" id="{550B226F-AA16-4384-B4C8-222B2E9CA11A}"/>
                  </a:ext>
                </a:extLst>
              </p14:cNvPr>
              <p14:cNvContentPartPr/>
              <p14:nvPr/>
            </p14:nvContentPartPr>
            <p14:xfrm>
              <a:off x="9545405" y="3454176"/>
              <a:ext cx="642600" cy="43200"/>
            </p14:xfrm>
          </p:contentPart>
        </mc:Choice>
        <mc:Fallback xmlns="">
          <p:pic>
            <p:nvPicPr>
              <p:cNvPr id="98" name="Ink 97">
                <a:extLst>
                  <a:ext uri="{FF2B5EF4-FFF2-40B4-BE49-F238E27FC236}">
                    <a16:creationId xmlns:a16="http://schemas.microsoft.com/office/drawing/2014/main" id="{550B226F-AA16-4384-B4C8-222B2E9CA11A}"/>
                  </a:ext>
                </a:extLst>
              </p:cNvPr>
              <p:cNvPicPr/>
              <p:nvPr/>
            </p:nvPicPr>
            <p:blipFill>
              <a:blip r:embed="rId131"/>
              <a:stretch>
                <a:fillRect/>
              </a:stretch>
            </p:blipFill>
            <p:spPr>
              <a:xfrm>
                <a:off x="9527405" y="3436176"/>
                <a:ext cx="678240" cy="78840"/>
              </a:xfrm>
              <a:prstGeom prst="rect">
                <a:avLst/>
              </a:prstGeom>
            </p:spPr>
          </p:pic>
        </mc:Fallback>
      </mc:AlternateContent>
      <p:grpSp>
        <p:nvGrpSpPr>
          <p:cNvPr id="106" name="Group 105">
            <a:extLst>
              <a:ext uri="{FF2B5EF4-FFF2-40B4-BE49-F238E27FC236}">
                <a16:creationId xmlns:a16="http://schemas.microsoft.com/office/drawing/2014/main" id="{089E5F63-2D6E-47D4-9E3F-E1853AB6AD59}"/>
              </a:ext>
            </a:extLst>
          </p:cNvPr>
          <p:cNvGrpSpPr/>
          <p:nvPr/>
        </p:nvGrpSpPr>
        <p:grpSpPr>
          <a:xfrm>
            <a:off x="4324325" y="3391896"/>
            <a:ext cx="4638240" cy="137160"/>
            <a:chOff x="4324325" y="3391896"/>
            <a:chExt cx="4638240" cy="137160"/>
          </a:xfrm>
        </p:grpSpPr>
        <mc:AlternateContent xmlns:mc="http://schemas.openxmlformats.org/markup-compatibility/2006" xmlns:p14="http://schemas.microsoft.com/office/powerpoint/2010/main">
          <mc:Choice Requires="p14">
            <p:contentPart p14:bwMode="auto" r:id="rId132">
              <p14:nvContentPartPr>
                <p14:cNvPr id="99" name="Ink 98">
                  <a:extLst>
                    <a:ext uri="{FF2B5EF4-FFF2-40B4-BE49-F238E27FC236}">
                      <a16:creationId xmlns:a16="http://schemas.microsoft.com/office/drawing/2014/main" id="{49C2D734-579B-43F1-B5FD-2702B093362E}"/>
                    </a:ext>
                  </a:extLst>
                </p14:cNvPr>
                <p14:cNvContentPartPr/>
                <p14:nvPr/>
              </p14:nvContentPartPr>
              <p14:xfrm>
                <a:off x="7420685" y="3511056"/>
                <a:ext cx="1541880" cy="18000"/>
              </p14:xfrm>
            </p:contentPart>
          </mc:Choice>
          <mc:Fallback xmlns="">
            <p:pic>
              <p:nvPicPr>
                <p:cNvPr id="99" name="Ink 98">
                  <a:extLst>
                    <a:ext uri="{FF2B5EF4-FFF2-40B4-BE49-F238E27FC236}">
                      <a16:creationId xmlns:a16="http://schemas.microsoft.com/office/drawing/2014/main" id="{49C2D734-579B-43F1-B5FD-2702B093362E}"/>
                    </a:ext>
                  </a:extLst>
                </p:cNvPr>
                <p:cNvPicPr/>
                <p:nvPr/>
              </p:nvPicPr>
              <p:blipFill>
                <a:blip r:embed="rId133"/>
                <a:stretch>
                  <a:fillRect/>
                </a:stretch>
              </p:blipFill>
              <p:spPr>
                <a:xfrm>
                  <a:off x="7403045" y="3493416"/>
                  <a:ext cx="1577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0" name="Ink 99">
                  <a:extLst>
                    <a:ext uri="{FF2B5EF4-FFF2-40B4-BE49-F238E27FC236}">
                      <a16:creationId xmlns:a16="http://schemas.microsoft.com/office/drawing/2014/main" id="{1E963899-2FC3-4F31-9DCE-E3767818B899}"/>
                    </a:ext>
                  </a:extLst>
                </p14:cNvPr>
                <p14:cNvContentPartPr/>
                <p14:nvPr/>
              </p14:nvContentPartPr>
              <p14:xfrm>
                <a:off x="6791045" y="3498456"/>
                <a:ext cx="504000" cy="21240"/>
              </p14:xfrm>
            </p:contentPart>
          </mc:Choice>
          <mc:Fallback xmlns="">
            <p:pic>
              <p:nvPicPr>
                <p:cNvPr id="100" name="Ink 99">
                  <a:extLst>
                    <a:ext uri="{FF2B5EF4-FFF2-40B4-BE49-F238E27FC236}">
                      <a16:creationId xmlns:a16="http://schemas.microsoft.com/office/drawing/2014/main" id="{1E963899-2FC3-4F31-9DCE-E3767818B899}"/>
                    </a:ext>
                  </a:extLst>
                </p:cNvPr>
                <p:cNvPicPr/>
                <p:nvPr/>
              </p:nvPicPr>
              <p:blipFill>
                <a:blip r:embed="rId135"/>
                <a:stretch>
                  <a:fillRect/>
                </a:stretch>
              </p:blipFill>
              <p:spPr>
                <a:xfrm>
                  <a:off x="6773045" y="3480456"/>
                  <a:ext cx="539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1" name="Ink 100">
                  <a:extLst>
                    <a:ext uri="{FF2B5EF4-FFF2-40B4-BE49-F238E27FC236}">
                      <a16:creationId xmlns:a16="http://schemas.microsoft.com/office/drawing/2014/main" id="{B945B47F-163F-4104-B6CD-52192917B90B}"/>
                    </a:ext>
                  </a:extLst>
                </p14:cNvPr>
                <p14:cNvContentPartPr/>
                <p14:nvPr/>
              </p14:nvContentPartPr>
              <p14:xfrm>
                <a:off x="6132245" y="3435096"/>
                <a:ext cx="443880" cy="68760"/>
              </p14:xfrm>
            </p:contentPart>
          </mc:Choice>
          <mc:Fallback xmlns="">
            <p:pic>
              <p:nvPicPr>
                <p:cNvPr id="101" name="Ink 100">
                  <a:extLst>
                    <a:ext uri="{FF2B5EF4-FFF2-40B4-BE49-F238E27FC236}">
                      <a16:creationId xmlns:a16="http://schemas.microsoft.com/office/drawing/2014/main" id="{B945B47F-163F-4104-B6CD-52192917B90B}"/>
                    </a:ext>
                  </a:extLst>
                </p:cNvPr>
                <p:cNvPicPr/>
                <p:nvPr/>
              </p:nvPicPr>
              <p:blipFill>
                <a:blip r:embed="rId137"/>
                <a:stretch>
                  <a:fillRect/>
                </a:stretch>
              </p:blipFill>
              <p:spPr>
                <a:xfrm>
                  <a:off x="6114605" y="3417456"/>
                  <a:ext cx="479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Ink 101">
                  <a:extLst>
                    <a:ext uri="{FF2B5EF4-FFF2-40B4-BE49-F238E27FC236}">
                      <a16:creationId xmlns:a16="http://schemas.microsoft.com/office/drawing/2014/main" id="{E0B8AB7B-16FD-4329-8363-EEB4C0FF216C}"/>
                    </a:ext>
                  </a:extLst>
                </p14:cNvPr>
                <p14:cNvContentPartPr/>
                <p14:nvPr/>
              </p14:nvContentPartPr>
              <p14:xfrm>
                <a:off x="5928125" y="3395136"/>
                <a:ext cx="10080" cy="3600"/>
              </p14:xfrm>
            </p:contentPart>
          </mc:Choice>
          <mc:Fallback xmlns="">
            <p:pic>
              <p:nvPicPr>
                <p:cNvPr id="102" name="Ink 101">
                  <a:extLst>
                    <a:ext uri="{FF2B5EF4-FFF2-40B4-BE49-F238E27FC236}">
                      <a16:creationId xmlns:a16="http://schemas.microsoft.com/office/drawing/2014/main" id="{E0B8AB7B-16FD-4329-8363-EEB4C0FF216C}"/>
                    </a:ext>
                  </a:extLst>
                </p:cNvPr>
                <p:cNvPicPr/>
                <p:nvPr/>
              </p:nvPicPr>
              <p:blipFill>
                <a:blip r:embed="rId139"/>
                <a:stretch>
                  <a:fillRect/>
                </a:stretch>
              </p:blipFill>
              <p:spPr>
                <a:xfrm>
                  <a:off x="5910485" y="3377136"/>
                  <a:ext cx="45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 name="Ink 102">
                  <a:extLst>
                    <a:ext uri="{FF2B5EF4-FFF2-40B4-BE49-F238E27FC236}">
                      <a16:creationId xmlns:a16="http://schemas.microsoft.com/office/drawing/2014/main" id="{1501C8F9-59D5-43CC-A359-160051A9AAE7}"/>
                    </a:ext>
                  </a:extLst>
                </p14:cNvPr>
                <p14:cNvContentPartPr/>
                <p14:nvPr/>
              </p14:nvContentPartPr>
              <p14:xfrm>
                <a:off x="5543645" y="3391896"/>
                <a:ext cx="380880" cy="60480"/>
              </p14:xfrm>
            </p:contentPart>
          </mc:Choice>
          <mc:Fallback xmlns="">
            <p:pic>
              <p:nvPicPr>
                <p:cNvPr id="103" name="Ink 102">
                  <a:extLst>
                    <a:ext uri="{FF2B5EF4-FFF2-40B4-BE49-F238E27FC236}">
                      <a16:creationId xmlns:a16="http://schemas.microsoft.com/office/drawing/2014/main" id="{1501C8F9-59D5-43CC-A359-160051A9AAE7}"/>
                    </a:ext>
                  </a:extLst>
                </p:cNvPr>
                <p:cNvPicPr/>
                <p:nvPr/>
              </p:nvPicPr>
              <p:blipFill>
                <a:blip r:embed="rId141"/>
                <a:stretch>
                  <a:fillRect/>
                </a:stretch>
              </p:blipFill>
              <p:spPr>
                <a:xfrm>
                  <a:off x="5526005" y="3373896"/>
                  <a:ext cx="416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4" name="Ink 103">
                  <a:extLst>
                    <a:ext uri="{FF2B5EF4-FFF2-40B4-BE49-F238E27FC236}">
                      <a16:creationId xmlns:a16="http://schemas.microsoft.com/office/drawing/2014/main" id="{8EC67668-484B-400B-BC8A-FF6BDF3702EE}"/>
                    </a:ext>
                  </a:extLst>
                </p14:cNvPr>
                <p14:cNvContentPartPr/>
                <p14:nvPr/>
              </p14:nvContentPartPr>
              <p14:xfrm>
                <a:off x="5135405" y="3505656"/>
                <a:ext cx="299160" cy="5400"/>
              </p14:xfrm>
            </p:contentPart>
          </mc:Choice>
          <mc:Fallback xmlns="">
            <p:pic>
              <p:nvPicPr>
                <p:cNvPr id="104" name="Ink 103">
                  <a:extLst>
                    <a:ext uri="{FF2B5EF4-FFF2-40B4-BE49-F238E27FC236}">
                      <a16:creationId xmlns:a16="http://schemas.microsoft.com/office/drawing/2014/main" id="{8EC67668-484B-400B-BC8A-FF6BDF3702EE}"/>
                    </a:ext>
                  </a:extLst>
                </p:cNvPr>
                <p:cNvPicPr/>
                <p:nvPr/>
              </p:nvPicPr>
              <p:blipFill>
                <a:blip r:embed="rId143"/>
                <a:stretch>
                  <a:fillRect/>
                </a:stretch>
              </p:blipFill>
              <p:spPr>
                <a:xfrm>
                  <a:off x="5117765" y="3488016"/>
                  <a:ext cx="334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6DA9E1F4-4EE1-4F24-9295-506CA4893932}"/>
                    </a:ext>
                  </a:extLst>
                </p14:cNvPr>
                <p14:cNvContentPartPr/>
                <p14:nvPr/>
              </p14:nvContentPartPr>
              <p14:xfrm>
                <a:off x="4324325" y="3464616"/>
                <a:ext cx="704160" cy="62280"/>
              </p14:xfrm>
            </p:contentPart>
          </mc:Choice>
          <mc:Fallback xmlns="">
            <p:pic>
              <p:nvPicPr>
                <p:cNvPr id="105" name="Ink 104">
                  <a:extLst>
                    <a:ext uri="{FF2B5EF4-FFF2-40B4-BE49-F238E27FC236}">
                      <a16:creationId xmlns:a16="http://schemas.microsoft.com/office/drawing/2014/main" id="{6DA9E1F4-4EE1-4F24-9295-506CA4893932}"/>
                    </a:ext>
                  </a:extLst>
                </p:cNvPr>
                <p:cNvPicPr/>
                <p:nvPr/>
              </p:nvPicPr>
              <p:blipFill>
                <a:blip r:embed="rId145"/>
                <a:stretch>
                  <a:fillRect/>
                </a:stretch>
              </p:blipFill>
              <p:spPr>
                <a:xfrm>
                  <a:off x="4306685" y="3446976"/>
                  <a:ext cx="739800" cy="97920"/>
                </a:xfrm>
                <a:prstGeom prst="rect">
                  <a:avLst/>
                </a:prstGeom>
              </p:spPr>
            </p:pic>
          </mc:Fallback>
        </mc:AlternateContent>
      </p:grpSp>
      <p:grpSp>
        <p:nvGrpSpPr>
          <p:cNvPr id="113" name="Group 112">
            <a:extLst>
              <a:ext uri="{FF2B5EF4-FFF2-40B4-BE49-F238E27FC236}">
                <a16:creationId xmlns:a16="http://schemas.microsoft.com/office/drawing/2014/main" id="{58561C01-2283-4FB5-8F19-AD86E97FE40C}"/>
              </a:ext>
            </a:extLst>
          </p:cNvPr>
          <p:cNvGrpSpPr/>
          <p:nvPr/>
        </p:nvGrpSpPr>
        <p:grpSpPr>
          <a:xfrm>
            <a:off x="305285" y="3419616"/>
            <a:ext cx="3860280" cy="136800"/>
            <a:chOff x="305285" y="3419616"/>
            <a:chExt cx="3860280" cy="136800"/>
          </a:xfrm>
        </p:grpSpPr>
        <mc:AlternateContent xmlns:mc="http://schemas.openxmlformats.org/markup-compatibility/2006" xmlns:p14="http://schemas.microsoft.com/office/powerpoint/2010/main">
          <mc:Choice Requires="p14">
            <p:contentPart p14:bwMode="auto" r:id="rId146">
              <p14:nvContentPartPr>
                <p14:cNvPr id="107" name="Ink 106">
                  <a:extLst>
                    <a:ext uri="{FF2B5EF4-FFF2-40B4-BE49-F238E27FC236}">
                      <a16:creationId xmlns:a16="http://schemas.microsoft.com/office/drawing/2014/main" id="{55262033-082E-4BDE-B7A9-6F3A230E01B4}"/>
                    </a:ext>
                  </a:extLst>
                </p14:cNvPr>
                <p14:cNvContentPartPr/>
                <p14:nvPr/>
              </p14:nvContentPartPr>
              <p14:xfrm>
                <a:off x="3238205" y="3419616"/>
                <a:ext cx="927360" cy="81720"/>
              </p14:xfrm>
            </p:contentPart>
          </mc:Choice>
          <mc:Fallback xmlns="">
            <p:pic>
              <p:nvPicPr>
                <p:cNvPr id="107" name="Ink 106">
                  <a:extLst>
                    <a:ext uri="{FF2B5EF4-FFF2-40B4-BE49-F238E27FC236}">
                      <a16:creationId xmlns:a16="http://schemas.microsoft.com/office/drawing/2014/main" id="{55262033-082E-4BDE-B7A9-6F3A230E01B4}"/>
                    </a:ext>
                  </a:extLst>
                </p:cNvPr>
                <p:cNvPicPr/>
                <p:nvPr/>
              </p:nvPicPr>
              <p:blipFill>
                <a:blip r:embed="rId147"/>
                <a:stretch>
                  <a:fillRect/>
                </a:stretch>
              </p:blipFill>
              <p:spPr>
                <a:xfrm>
                  <a:off x="3220205" y="3401616"/>
                  <a:ext cx="963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03577B04-AE20-4EB8-A618-2BEB60F02BF8}"/>
                    </a:ext>
                  </a:extLst>
                </p14:cNvPr>
                <p14:cNvContentPartPr/>
                <p14:nvPr/>
              </p14:nvContentPartPr>
              <p14:xfrm>
                <a:off x="2569685" y="3488016"/>
                <a:ext cx="447840" cy="33840"/>
              </p14:xfrm>
            </p:contentPart>
          </mc:Choice>
          <mc:Fallback xmlns="">
            <p:pic>
              <p:nvPicPr>
                <p:cNvPr id="108" name="Ink 107">
                  <a:extLst>
                    <a:ext uri="{FF2B5EF4-FFF2-40B4-BE49-F238E27FC236}">
                      <a16:creationId xmlns:a16="http://schemas.microsoft.com/office/drawing/2014/main" id="{03577B04-AE20-4EB8-A618-2BEB60F02BF8}"/>
                    </a:ext>
                  </a:extLst>
                </p:cNvPr>
                <p:cNvPicPr/>
                <p:nvPr/>
              </p:nvPicPr>
              <p:blipFill>
                <a:blip r:embed="rId149"/>
                <a:stretch>
                  <a:fillRect/>
                </a:stretch>
              </p:blipFill>
              <p:spPr>
                <a:xfrm>
                  <a:off x="2551685" y="3470016"/>
                  <a:ext cx="483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0" name="Ink 109">
                  <a:extLst>
                    <a:ext uri="{FF2B5EF4-FFF2-40B4-BE49-F238E27FC236}">
                      <a16:creationId xmlns:a16="http://schemas.microsoft.com/office/drawing/2014/main" id="{57AFAF48-B17F-4276-A7F5-425EC7180D56}"/>
                    </a:ext>
                  </a:extLst>
                </p14:cNvPr>
                <p14:cNvContentPartPr/>
                <p14:nvPr/>
              </p14:nvContentPartPr>
              <p14:xfrm>
                <a:off x="1447925" y="3522576"/>
                <a:ext cx="899280" cy="33840"/>
              </p14:xfrm>
            </p:contentPart>
          </mc:Choice>
          <mc:Fallback xmlns="">
            <p:pic>
              <p:nvPicPr>
                <p:cNvPr id="110" name="Ink 109">
                  <a:extLst>
                    <a:ext uri="{FF2B5EF4-FFF2-40B4-BE49-F238E27FC236}">
                      <a16:creationId xmlns:a16="http://schemas.microsoft.com/office/drawing/2014/main" id="{57AFAF48-B17F-4276-A7F5-425EC7180D56}"/>
                    </a:ext>
                  </a:extLst>
                </p:cNvPr>
                <p:cNvPicPr/>
                <p:nvPr/>
              </p:nvPicPr>
              <p:blipFill>
                <a:blip r:embed="rId151"/>
                <a:stretch>
                  <a:fillRect/>
                </a:stretch>
              </p:blipFill>
              <p:spPr>
                <a:xfrm>
                  <a:off x="1429925" y="3504936"/>
                  <a:ext cx="934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 name="Ink 111">
                  <a:extLst>
                    <a:ext uri="{FF2B5EF4-FFF2-40B4-BE49-F238E27FC236}">
                      <a16:creationId xmlns:a16="http://schemas.microsoft.com/office/drawing/2014/main" id="{6C0A8D90-34BC-4297-BFA7-12C9F51D8298}"/>
                    </a:ext>
                  </a:extLst>
                </p14:cNvPr>
                <p14:cNvContentPartPr/>
                <p14:nvPr/>
              </p14:nvContentPartPr>
              <p14:xfrm>
                <a:off x="305285" y="3493416"/>
                <a:ext cx="986040" cy="33840"/>
              </p14:xfrm>
            </p:contentPart>
          </mc:Choice>
          <mc:Fallback xmlns="">
            <p:pic>
              <p:nvPicPr>
                <p:cNvPr id="112" name="Ink 111">
                  <a:extLst>
                    <a:ext uri="{FF2B5EF4-FFF2-40B4-BE49-F238E27FC236}">
                      <a16:creationId xmlns:a16="http://schemas.microsoft.com/office/drawing/2014/main" id="{6C0A8D90-34BC-4297-BFA7-12C9F51D8298}"/>
                    </a:ext>
                  </a:extLst>
                </p:cNvPr>
                <p:cNvPicPr/>
                <p:nvPr/>
              </p:nvPicPr>
              <p:blipFill>
                <a:blip r:embed="rId153"/>
                <a:stretch>
                  <a:fillRect/>
                </a:stretch>
              </p:blipFill>
              <p:spPr>
                <a:xfrm>
                  <a:off x="287285" y="3475416"/>
                  <a:ext cx="1021680" cy="6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14" name="Ink 113">
                <a:extLst>
                  <a:ext uri="{FF2B5EF4-FFF2-40B4-BE49-F238E27FC236}">
                    <a16:creationId xmlns:a16="http://schemas.microsoft.com/office/drawing/2014/main" id="{CD84F2B4-2D43-4758-94B1-CC73614BAACD}"/>
                  </a:ext>
                </a:extLst>
              </p14:cNvPr>
              <p14:cNvContentPartPr/>
              <p14:nvPr/>
            </p14:nvContentPartPr>
            <p14:xfrm>
              <a:off x="9282965" y="3961416"/>
              <a:ext cx="999720" cy="86040"/>
            </p14:xfrm>
          </p:contentPart>
        </mc:Choice>
        <mc:Fallback xmlns="">
          <p:pic>
            <p:nvPicPr>
              <p:cNvPr id="114" name="Ink 113">
                <a:extLst>
                  <a:ext uri="{FF2B5EF4-FFF2-40B4-BE49-F238E27FC236}">
                    <a16:creationId xmlns:a16="http://schemas.microsoft.com/office/drawing/2014/main" id="{CD84F2B4-2D43-4758-94B1-CC73614BAACD}"/>
                  </a:ext>
                </a:extLst>
              </p:cNvPr>
              <p:cNvPicPr/>
              <p:nvPr/>
            </p:nvPicPr>
            <p:blipFill>
              <a:blip r:embed="rId155"/>
              <a:stretch>
                <a:fillRect/>
              </a:stretch>
            </p:blipFill>
            <p:spPr>
              <a:xfrm>
                <a:off x="9265325" y="3943776"/>
                <a:ext cx="1035360" cy="121680"/>
              </a:xfrm>
              <a:prstGeom prst="rect">
                <a:avLst/>
              </a:prstGeom>
            </p:spPr>
          </p:pic>
        </mc:Fallback>
      </mc:AlternateContent>
      <p:grpSp>
        <p:nvGrpSpPr>
          <p:cNvPr id="117" name="Group 116">
            <a:extLst>
              <a:ext uri="{FF2B5EF4-FFF2-40B4-BE49-F238E27FC236}">
                <a16:creationId xmlns:a16="http://schemas.microsoft.com/office/drawing/2014/main" id="{E69FD87D-42C1-4530-BF43-96971D9DA5D8}"/>
              </a:ext>
            </a:extLst>
          </p:cNvPr>
          <p:cNvGrpSpPr/>
          <p:nvPr/>
        </p:nvGrpSpPr>
        <p:grpSpPr>
          <a:xfrm>
            <a:off x="8678525" y="4010016"/>
            <a:ext cx="876600" cy="57240"/>
            <a:chOff x="8678525" y="4010016"/>
            <a:chExt cx="876600" cy="57240"/>
          </a:xfrm>
        </p:grpSpPr>
        <mc:AlternateContent xmlns:mc="http://schemas.openxmlformats.org/markup-compatibility/2006" xmlns:p14="http://schemas.microsoft.com/office/powerpoint/2010/main">
          <mc:Choice Requires="p14">
            <p:contentPart p14:bwMode="auto" r:id="rId156">
              <p14:nvContentPartPr>
                <p14:cNvPr id="115" name="Ink 114">
                  <a:extLst>
                    <a:ext uri="{FF2B5EF4-FFF2-40B4-BE49-F238E27FC236}">
                      <a16:creationId xmlns:a16="http://schemas.microsoft.com/office/drawing/2014/main" id="{1FFC9A12-FEA8-4A7C-81F3-78D1D3593E58}"/>
                    </a:ext>
                  </a:extLst>
                </p14:cNvPr>
                <p14:cNvContentPartPr/>
                <p14:nvPr/>
              </p14:nvContentPartPr>
              <p14:xfrm>
                <a:off x="9552965" y="4010016"/>
                <a:ext cx="2160" cy="7560"/>
              </p14:xfrm>
            </p:contentPart>
          </mc:Choice>
          <mc:Fallback xmlns="">
            <p:pic>
              <p:nvPicPr>
                <p:cNvPr id="115" name="Ink 114">
                  <a:extLst>
                    <a:ext uri="{FF2B5EF4-FFF2-40B4-BE49-F238E27FC236}">
                      <a16:creationId xmlns:a16="http://schemas.microsoft.com/office/drawing/2014/main" id="{1FFC9A12-FEA8-4A7C-81F3-78D1D3593E58}"/>
                    </a:ext>
                  </a:extLst>
                </p:cNvPr>
                <p:cNvPicPr/>
                <p:nvPr/>
              </p:nvPicPr>
              <p:blipFill>
                <a:blip r:embed="rId157"/>
                <a:stretch>
                  <a:fillRect/>
                </a:stretch>
              </p:blipFill>
              <p:spPr>
                <a:xfrm>
                  <a:off x="9535325" y="3992016"/>
                  <a:ext cx="37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6" name="Ink 115">
                  <a:extLst>
                    <a:ext uri="{FF2B5EF4-FFF2-40B4-BE49-F238E27FC236}">
                      <a16:creationId xmlns:a16="http://schemas.microsoft.com/office/drawing/2014/main" id="{D7A7CE16-0E28-4F44-99DF-C7A772C66A1C}"/>
                    </a:ext>
                  </a:extLst>
                </p14:cNvPr>
                <p14:cNvContentPartPr/>
                <p14:nvPr/>
              </p14:nvContentPartPr>
              <p14:xfrm>
                <a:off x="8678525" y="4020456"/>
                <a:ext cx="830520" cy="46800"/>
              </p14:xfrm>
            </p:contentPart>
          </mc:Choice>
          <mc:Fallback xmlns="">
            <p:pic>
              <p:nvPicPr>
                <p:cNvPr id="116" name="Ink 115">
                  <a:extLst>
                    <a:ext uri="{FF2B5EF4-FFF2-40B4-BE49-F238E27FC236}">
                      <a16:creationId xmlns:a16="http://schemas.microsoft.com/office/drawing/2014/main" id="{D7A7CE16-0E28-4F44-99DF-C7A772C66A1C}"/>
                    </a:ext>
                  </a:extLst>
                </p:cNvPr>
                <p:cNvPicPr/>
                <p:nvPr/>
              </p:nvPicPr>
              <p:blipFill>
                <a:blip r:embed="rId159"/>
                <a:stretch>
                  <a:fillRect/>
                </a:stretch>
              </p:blipFill>
              <p:spPr>
                <a:xfrm>
                  <a:off x="8660885" y="4002456"/>
                  <a:ext cx="866160" cy="82440"/>
                </a:xfrm>
                <a:prstGeom prst="rect">
                  <a:avLst/>
                </a:prstGeom>
              </p:spPr>
            </p:pic>
          </mc:Fallback>
        </mc:AlternateContent>
      </p:grpSp>
      <p:grpSp>
        <p:nvGrpSpPr>
          <p:cNvPr id="129" name="Group 128">
            <a:extLst>
              <a:ext uri="{FF2B5EF4-FFF2-40B4-BE49-F238E27FC236}">
                <a16:creationId xmlns:a16="http://schemas.microsoft.com/office/drawing/2014/main" id="{F3890110-EEDC-4DED-A2D1-5E3A8EA4BFDE}"/>
              </a:ext>
            </a:extLst>
          </p:cNvPr>
          <p:cNvGrpSpPr/>
          <p:nvPr/>
        </p:nvGrpSpPr>
        <p:grpSpPr>
          <a:xfrm>
            <a:off x="229325" y="3979056"/>
            <a:ext cx="7957800" cy="111240"/>
            <a:chOff x="229325" y="3979056"/>
            <a:chExt cx="7957800" cy="111240"/>
          </a:xfrm>
        </p:grpSpPr>
        <mc:AlternateContent xmlns:mc="http://schemas.openxmlformats.org/markup-compatibility/2006" xmlns:p14="http://schemas.microsoft.com/office/powerpoint/2010/main">
          <mc:Choice Requires="p14">
            <p:contentPart p14:bwMode="auto" r:id="rId160">
              <p14:nvContentPartPr>
                <p14:cNvPr id="118" name="Ink 117">
                  <a:extLst>
                    <a:ext uri="{FF2B5EF4-FFF2-40B4-BE49-F238E27FC236}">
                      <a16:creationId xmlns:a16="http://schemas.microsoft.com/office/drawing/2014/main" id="{8E81A80C-BA37-4FDC-854C-A1C3A29C564D}"/>
                    </a:ext>
                  </a:extLst>
                </p14:cNvPr>
                <p14:cNvContentPartPr/>
                <p14:nvPr/>
              </p14:nvContentPartPr>
              <p14:xfrm>
                <a:off x="7760885" y="4015056"/>
                <a:ext cx="426240" cy="20520"/>
              </p14:xfrm>
            </p:contentPart>
          </mc:Choice>
          <mc:Fallback xmlns="">
            <p:pic>
              <p:nvPicPr>
                <p:cNvPr id="118" name="Ink 117">
                  <a:extLst>
                    <a:ext uri="{FF2B5EF4-FFF2-40B4-BE49-F238E27FC236}">
                      <a16:creationId xmlns:a16="http://schemas.microsoft.com/office/drawing/2014/main" id="{8E81A80C-BA37-4FDC-854C-A1C3A29C564D}"/>
                    </a:ext>
                  </a:extLst>
                </p:cNvPr>
                <p:cNvPicPr/>
                <p:nvPr/>
              </p:nvPicPr>
              <p:blipFill>
                <a:blip r:embed="rId161"/>
                <a:stretch>
                  <a:fillRect/>
                </a:stretch>
              </p:blipFill>
              <p:spPr>
                <a:xfrm>
                  <a:off x="7743245" y="3997416"/>
                  <a:ext cx="461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9" name="Ink 118">
                  <a:extLst>
                    <a:ext uri="{FF2B5EF4-FFF2-40B4-BE49-F238E27FC236}">
                      <a16:creationId xmlns:a16="http://schemas.microsoft.com/office/drawing/2014/main" id="{54398598-A54C-46F4-B44A-BA61004CFB60}"/>
                    </a:ext>
                  </a:extLst>
                </p14:cNvPr>
                <p14:cNvContentPartPr/>
                <p14:nvPr/>
              </p14:nvContentPartPr>
              <p14:xfrm>
                <a:off x="6991925" y="3979056"/>
                <a:ext cx="495360" cy="45000"/>
              </p14:xfrm>
            </p:contentPart>
          </mc:Choice>
          <mc:Fallback xmlns="">
            <p:pic>
              <p:nvPicPr>
                <p:cNvPr id="119" name="Ink 118">
                  <a:extLst>
                    <a:ext uri="{FF2B5EF4-FFF2-40B4-BE49-F238E27FC236}">
                      <a16:creationId xmlns:a16="http://schemas.microsoft.com/office/drawing/2014/main" id="{54398598-A54C-46F4-B44A-BA61004CFB60}"/>
                    </a:ext>
                  </a:extLst>
                </p:cNvPr>
                <p:cNvPicPr/>
                <p:nvPr/>
              </p:nvPicPr>
              <p:blipFill>
                <a:blip r:embed="rId163"/>
                <a:stretch>
                  <a:fillRect/>
                </a:stretch>
              </p:blipFill>
              <p:spPr>
                <a:xfrm>
                  <a:off x="6973925" y="3961416"/>
                  <a:ext cx="531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0" name="Ink 119">
                  <a:extLst>
                    <a:ext uri="{FF2B5EF4-FFF2-40B4-BE49-F238E27FC236}">
                      <a16:creationId xmlns:a16="http://schemas.microsoft.com/office/drawing/2014/main" id="{1C5E5BD4-A671-4BBC-98BC-2F90C4C3C438}"/>
                    </a:ext>
                  </a:extLst>
                </p14:cNvPr>
                <p14:cNvContentPartPr/>
                <p14:nvPr/>
              </p14:nvContentPartPr>
              <p14:xfrm>
                <a:off x="6213965" y="4034136"/>
                <a:ext cx="622440" cy="24480"/>
              </p14:xfrm>
            </p:contentPart>
          </mc:Choice>
          <mc:Fallback xmlns="">
            <p:pic>
              <p:nvPicPr>
                <p:cNvPr id="120" name="Ink 119">
                  <a:extLst>
                    <a:ext uri="{FF2B5EF4-FFF2-40B4-BE49-F238E27FC236}">
                      <a16:creationId xmlns:a16="http://schemas.microsoft.com/office/drawing/2014/main" id="{1C5E5BD4-A671-4BBC-98BC-2F90C4C3C438}"/>
                    </a:ext>
                  </a:extLst>
                </p:cNvPr>
                <p:cNvPicPr/>
                <p:nvPr/>
              </p:nvPicPr>
              <p:blipFill>
                <a:blip r:embed="rId165"/>
                <a:stretch>
                  <a:fillRect/>
                </a:stretch>
              </p:blipFill>
              <p:spPr>
                <a:xfrm>
                  <a:off x="6196325" y="4016136"/>
                  <a:ext cx="658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1" name="Ink 120">
                  <a:extLst>
                    <a:ext uri="{FF2B5EF4-FFF2-40B4-BE49-F238E27FC236}">
                      <a16:creationId xmlns:a16="http://schemas.microsoft.com/office/drawing/2014/main" id="{D5A34D65-1EA0-4671-98DC-965985A361EC}"/>
                    </a:ext>
                  </a:extLst>
                </p14:cNvPr>
                <p14:cNvContentPartPr/>
                <p14:nvPr/>
              </p14:nvContentPartPr>
              <p14:xfrm>
                <a:off x="5403605" y="4039536"/>
                <a:ext cx="645120" cy="21600"/>
              </p14:xfrm>
            </p:contentPart>
          </mc:Choice>
          <mc:Fallback xmlns="">
            <p:pic>
              <p:nvPicPr>
                <p:cNvPr id="121" name="Ink 120">
                  <a:extLst>
                    <a:ext uri="{FF2B5EF4-FFF2-40B4-BE49-F238E27FC236}">
                      <a16:creationId xmlns:a16="http://schemas.microsoft.com/office/drawing/2014/main" id="{D5A34D65-1EA0-4671-98DC-965985A361EC}"/>
                    </a:ext>
                  </a:extLst>
                </p:cNvPr>
                <p:cNvPicPr/>
                <p:nvPr/>
              </p:nvPicPr>
              <p:blipFill>
                <a:blip r:embed="rId167"/>
                <a:stretch>
                  <a:fillRect/>
                </a:stretch>
              </p:blipFill>
              <p:spPr>
                <a:xfrm>
                  <a:off x="5385965" y="4021536"/>
                  <a:ext cx="680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2" name="Ink 121">
                  <a:extLst>
                    <a:ext uri="{FF2B5EF4-FFF2-40B4-BE49-F238E27FC236}">
                      <a16:creationId xmlns:a16="http://schemas.microsoft.com/office/drawing/2014/main" id="{AA4D6F97-22F9-4B59-B68D-2FE8C3B0FB1A}"/>
                    </a:ext>
                  </a:extLst>
                </p14:cNvPr>
                <p14:cNvContentPartPr/>
                <p14:nvPr/>
              </p14:nvContentPartPr>
              <p14:xfrm>
                <a:off x="4431605" y="4068696"/>
                <a:ext cx="684360" cy="21600"/>
              </p14:xfrm>
            </p:contentPart>
          </mc:Choice>
          <mc:Fallback xmlns="">
            <p:pic>
              <p:nvPicPr>
                <p:cNvPr id="122" name="Ink 121">
                  <a:extLst>
                    <a:ext uri="{FF2B5EF4-FFF2-40B4-BE49-F238E27FC236}">
                      <a16:creationId xmlns:a16="http://schemas.microsoft.com/office/drawing/2014/main" id="{AA4D6F97-22F9-4B59-B68D-2FE8C3B0FB1A}"/>
                    </a:ext>
                  </a:extLst>
                </p:cNvPr>
                <p:cNvPicPr/>
                <p:nvPr/>
              </p:nvPicPr>
              <p:blipFill>
                <a:blip r:embed="rId169"/>
                <a:stretch>
                  <a:fillRect/>
                </a:stretch>
              </p:blipFill>
              <p:spPr>
                <a:xfrm>
                  <a:off x="4413965" y="4051056"/>
                  <a:ext cx="720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3" name="Ink 122">
                  <a:extLst>
                    <a:ext uri="{FF2B5EF4-FFF2-40B4-BE49-F238E27FC236}">
                      <a16:creationId xmlns:a16="http://schemas.microsoft.com/office/drawing/2014/main" id="{ED2A8AA5-B187-46F0-8BB4-F5AE1301275B}"/>
                    </a:ext>
                  </a:extLst>
                </p14:cNvPr>
                <p14:cNvContentPartPr/>
                <p14:nvPr/>
              </p14:nvContentPartPr>
              <p14:xfrm>
                <a:off x="3939845" y="4048896"/>
                <a:ext cx="370080" cy="6480"/>
              </p14:xfrm>
            </p:contentPart>
          </mc:Choice>
          <mc:Fallback xmlns="">
            <p:pic>
              <p:nvPicPr>
                <p:cNvPr id="123" name="Ink 122">
                  <a:extLst>
                    <a:ext uri="{FF2B5EF4-FFF2-40B4-BE49-F238E27FC236}">
                      <a16:creationId xmlns:a16="http://schemas.microsoft.com/office/drawing/2014/main" id="{ED2A8AA5-B187-46F0-8BB4-F5AE1301275B}"/>
                    </a:ext>
                  </a:extLst>
                </p:cNvPr>
                <p:cNvPicPr/>
                <p:nvPr/>
              </p:nvPicPr>
              <p:blipFill>
                <a:blip r:embed="rId171"/>
                <a:stretch>
                  <a:fillRect/>
                </a:stretch>
              </p:blipFill>
              <p:spPr>
                <a:xfrm>
                  <a:off x="3922205" y="4031256"/>
                  <a:ext cx="405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9CD0E97F-9130-4AD0-9FE0-0EC193DC26B8}"/>
                    </a:ext>
                  </a:extLst>
                </p14:cNvPr>
                <p14:cNvContentPartPr/>
                <p14:nvPr/>
              </p14:nvContentPartPr>
              <p14:xfrm>
                <a:off x="3496325" y="4034136"/>
                <a:ext cx="331200" cy="18000"/>
              </p14:xfrm>
            </p:contentPart>
          </mc:Choice>
          <mc:Fallback xmlns="">
            <p:pic>
              <p:nvPicPr>
                <p:cNvPr id="124" name="Ink 123">
                  <a:extLst>
                    <a:ext uri="{FF2B5EF4-FFF2-40B4-BE49-F238E27FC236}">
                      <a16:creationId xmlns:a16="http://schemas.microsoft.com/office/drawing/2014/main" id="{9CD0E97F-9130-4AD0-9FE0-0EC193DC26B8}"/>
                    </a:ext>
                  </a:extLst>
                </p:cNvPr>
                <p:cNvPicPr/>
                <p:nvPr/>
              </p:nvPicPr>
              <p:blipFill>
                <a:blip r:embed="rId173"/>
                <a:stretch>
                  <a:fillRect/>
                </a:stretch>
              </p:blipFill>
              <p:spPr>
                <a:xfrm>
                  <a:off x="3478685" y="4016496"/>
                  <a:ext cx="366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407DD9C6-73B9-43FF-A14E-C8E6D14E965A}"/>
                    </a:ext>
                  </a:extLst>
                </p14:cNvPr>
                <p14:cNvContentPartPr/>
                <p14:nvPr/>
              </p14:nvContentPartPr>
              <p14:xfrm>
                <a:off x="2744285" y="4020456"/>
                <a:ext cx="585720" cy="31680"/>
              </p14:xfrm>
            </p:contentPart>
          </mc:Choice>
          <mc:Fallback xmlns="">
            <p:pic>
              <p:nvPicPr>
                <p:cNvPr id="125" name="Ink 124">
                  <a:extLst>
                    <a:ext uri="{FF2B5EF4-FFF2-40B4-BE49-F238E27FC236}">
                      <a16:creationId xmlns:a16="http://schemas.microsoft.com/office/drawing/2014/main" id="{407DD9C6-73B9-43FF-A14E-C8E6D14E965A}"/>
                    </a:ext>
                  </a:extLst>
                </p:cNvPr>
                <p:cNvPicPr/>
                <p:nvPr/>
              </p:nvPicPr>
              <p:blipFill>
                <a:blip r:embed="rId175"/>
                <a:stretch>
                  <a:fillRect/>
                </a:stretch>
              </p:blipFill>
              <p:spPr>
                <a:xfrm>
                  <a:off x="2726285" y="4002456"/>
                  <a:ext cx="621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73A3D0A7-A3F1-4764-B0D1-28D80808BD9B}"/>
                    </a:ext>
                  </a:extLst>
                </p14:cNvPr>
                <p14:cNvContentPartPr/>
                <p14:nvPr/>
              </p14:nvContentPartPr>
              <p14:xfrm>
                <a:off x="1525685" y="4013256"/>
                <a:ext cx="1145520" cy="25200"/>
              </p14:xfrm>
            </p:contentPart>
          </mc:Choice>
          <mc:Fallback xmlns="">
            <p:pic>
              <p:nvPicPr>
                <p:cNvPr id="127" name="Ink 126">
                  <a:extLst>
                    <a:ext uri="{FF2B5EF4-FFF2-40B4-BE49-F238E27FC236}">
                      <a16:creationId xmlns:a16="http://schemas.microsoft.com/office/drawing/2014/main" id="{73A3D0A7-A3F1-4764-B0D1-28D80808BD9B}"/>
                    </a:ext>
                  </a:extLst>
                </p:cNvPr>
                <p:cNvPicPr/>
                <p:nvPr/>
              </p:nvPicPr>
              <p:blipFill>
                <a:blip r:embed="rId177"/>
                <a:stretch>
                  <a:fillRect/>
                </a:stretch>
              </p:blipFill>
              <p:spPr>
                <a:xfrm>
                  <a:off x="1508045" y="3995256"/>
                  <a:ext cx="1181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8" name="Ink 127">
                  <a:extLst>
                    <a:ext uri="{FF2B5EF4-FFF2-40B4-BE49-F238E27FC236}">
                      <a16:creationId xmlns:a16="http://schemas.microsoft.com/office/drawing/2014/main" id="{FACC5852-239E-4632-8615-E17BA44FF02B}"/>
                    </a:ext>
                  </a:extLst>
                </p14:cNvPr>
                <p14:cNvContentPartPr/>
                <p14:nvPr/>
              </p14:nvContentPartPr>
              <p14:xfrm>
                <a:off x="229325" y="4046376"/>
                <a:ext cx="1054080" cy="43560"/>
              </p14:xfrm>
            </p:contentPart>
          </mc:Choice>
          <mc:Fallback xmlns="">
            <p:pic>
              <p:nvPicPr>
                <p:cNvPr id="128" name="Ink 127">
                  <a:extLst>
                    <a:ext uri="{FF2B5EF4-FFF2-40B4-BE49-F238E27FC236}">
                      <a16:creationId xmlns:a16="http://schemas.microsoft.com/office/drawing/2014/main" id="{FACC5852-239E-4632-8615-E17BA44FF02B}"/>
                    </a:ext>
                  </a:extLst>
                </p:cNvPr>
                <p:cNvPicPr/>
                <p:nvPr/>
              </p:nvPicPr>
              <p:blipFill>
                <a:blip r:embed="rId179"/>
                <a:stretch>
                  <a:fillRect/>
                </a:stretch>
              </p:blipFill>
              <p:spPr>
                <a:xfrm>
                  <a:off x="211685" y="4028736"/>
                  <a:ext cx="108972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30" name="Ink 129">
                <a:extLst>
                  <a:ext uri="{FF2B5EF4-FFF2-40B4-BE49-F238E27FC236}">
                    <a16:creationId xmlns:a16="http://schemas.microsoft.com/office/drawing/2014/main" id="{02E798A4-D817-473E-8A84-F46FD812EC7E}"/>
                  </a:ext>
                </a:extLst>
              </p14:cNvPr>
              <p14:cNvContentPartPr/>
              <p14:nvPr/>
            </p14:nvContentPartPr>
            <p14:xfrm>
              <a:off x="8272445" y="4413216"/>
              <a:ext cx="1961280" cy="67680"/>
            </p14:xfrm>
          </p:contentPart>
        </mc:Choice>
        <mc:Fallback xmlns="">
          <p:pic>
            <p:nvPicPr>
              <p:cNvPr id="130" name="Ink 129">
                <a:extLst>
                  <a:ext uri="{FF2B5EF4-FFF2-40B4-BE49-F238E27FC236}">
                    <a16:creationId xmlns:a16="http://schemas.microsoft.com/office/drawing/2014/main" id="{02E798A4-D817-473E-8A84-F46FD812EC7E}"/>
                  </a:ext>
                </a:extLst>
              </p:cNvPr>
              <p:cNvPicPr/>
              <p:nvPr/>
            </p:nvPicPr>
            <p:blipFill>
              <a:blip r:embed="rId181"/>
              <a:stretch>
                <a:fillRect/>
              </a:stretch>
            </p:blipFill>
            <p:spPr>
              <a:xfrm>
                <a:off x="8254805" y="4395576"/>
                <a:ext cx="1996920" cy="103320"/>
              </a:xfrm>
              <a:prstGeom prst="rect">
                <a:avLst/>
              </a:prstGeom>
            </p:spPr>
          </p:pic>
        </mc:Fallback>
      </mc:AlternateContent>
      <p:grpSp>
        <p:nvGrpSpPr>
          <p:cNvPr id="142" name="Group 141">
            <a:extLst>
              <a:ext uri="{FF2B5EF4-FFF2-40B4-BE49-F238E27FC236}">
                <a16:creationId xmlns:a16="http://schemas.microsoft.com/office/drawing/2014/main" id="{8980FF29-0BF8-461B-9DE2-9A7281EC9AEF}"/>
              </a:ext>
            </a:extLst>
          </p:cNvPr>
          <p:cNvGrpSpPr/>
          <p:nvPr/>
        </p:nvGrpSpPr>
        <p:grpSpPr>
          <a:xfrm>
            <a:off x="4134245" y="2947656"/>
            <a:ext cx="6175440" cy="628200"/>
            <a:chOff x="4134245" y="2947656"/>
            <a:chExt cx="6175440" cy="628200"/>
          </a:xfrm>
        </p:grpSpPr>
        <mc:AlternateContent xmlns:mc="http://schemas.openxmlformats.org/markup-compatibility/2006" xmlns:p14="http://schemas.microsoft.com/office/powerpoint/2010/main">
          <mc:Choice Requires="p14">
            <p:contentPart p14:bwMode="auto" r:id="rId182">
              <p14:nvContentPartPr>
                <p14:cNvPr id="88" name="Ink 87">
                  <a:extLst>
                    <a:ext uri="{FF2B5EF4-FFF2-40B4-BE49-F238E27FC236}">
                      <a16:creationId xmlns:a16="http://schemas.microsoft.com/office/drawing/2014/main" id="{EEEC1FCD-C6B5-4906-99AE-140D26556B92}"/>
                    </a:ext>
                  </a:extLst>
                </p14:cNvPr>
                <p14:cNvContentPartPr/>
                <p14:nvPr/>
              </p14:nvContentPartPr>
              <p14:xfrm>
                <a:off x="9390245" y="2986536"/>
                <a:ext cx="919440" cy="33120"/>
              </p14:xfrm>
            </p:contentPart>
          </mc:Choice>
          <mc:Fallback xmlns="">
            <p:pic>
              <p:nvPicPr>
                <p:cNvPr id="88" name="Ink 87">
                  <a:extLst>
                    <a:ext uri="{FF2B5EF4-FFF2-40B4-BE49-F238E27FC236}">
                      <a16:creationId xmlns:a16="http://schemas.microsoft.com/office/drawing/2014/main" id="{EEEC1FCD-C6B5-4906-99AE-140D26556B92}"/>
                    </a:ext>
                  </a:extLst>
                </p:cNvPr>
                <p:cNvPicPr/>
                <p:nvPr/>
              </p:nvPicPr>
              <p:blipFill>
                <a:blip r:embed="rId183"/>
                <a:stretch>
                  <a:fillRect/>
                </a:stretch>
              </p:blipFill>
              <p:spPr>
                <a:xfrm>
                  <a:off x="9372605" y="2968536"/>
                  <a:ext cx="955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9" name="Ink 88">
                  <a:extLst>
                    <a:ext uri="{FF2B5EF4-FFF2-40B4-BE49-F238E27FC236}">
                      <a16:creationId xmlns:a16="http://schemas.microsoft.com/office/drawing/2014/main" id="{1365756B-DE85-43DD-9039-AEC0C6155BB8}"/>
                    </a:ext>
                  </a:extLst>
                </p14:cNvPr>
                <p14:cNvContentPartPr/>
                <p14:nvPr/>
              </p14:nvContentPartPr>
              <p14:xfrm>
                <a:off x="8033045" y="2994096"/>
                <a:ext cx="1287720" cy="55800"/>
              </p14:xfrm>
            </p:contentPart>
          </mc:Choice>
          <mc:Fallback xmlns="">
            <p:pic>
              <p:nvPicPr>
                <p:cNvPr id="89" name="Ink 88">
                  <a:extLst>
                    <a:ext uri="{FF2B5EF4-FFF2-40B4-BE49-F238E27FC236}">
                      <a16:creationId xmlns:a16="http://schemas.microsoft.com/office/drawing/2014/main" id="{1365756B-DE85-43DD-9039-AEC0C6155BB8}"/>
                    </a:ext>
                  </a:extLst>
                </p:cNvPr>
                <p:cNvPicPr/>
                <p:nvPr/>
              </p:nvPicPr>
              <p:blipFill>
                <a:blip r:embed="rId185"/>
                <a:stretch>
                  <a:fillRect/>
                </a:stretch>
              </p:blipFill>
              <p:spPr>
                <a:xfrm>
                  <a:off x="8015405" y="2976456"/>
                  <a:ext cx="1323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0" name="Ink 89">
                  <a:extLst>
                    <a:ext uri="{FF2B5EF4-FFF2-40B4-BE49-F238E27FC236}">
                      <a16:creationId xmlns:a16="http://schemas.microsoft.com/office/drawing/2014/main" id="{C32491EC-91FD-4140-880B-A65A09954DD6}"/>
                    </a:ext>
                  </a:extLst>
                </p14:cNvPr>
                <p14:cNvContentPartPr/>
                <p14:nvPr/>
              </p14:nvContentPartPr>
              <p14:xfrm>
                <a:off x="7142765" y="2992296"/>
                <a:ext cx="836280" cy="52560"/>
              </p14:xfrm>
            </p:contentPart>
          </mc:Choice>
          <mc:Fallback xmlns="">
            <p:pic>
              <p:nvPicPr>
                <p:cNvPr id="90" name="Ink 89">
                  <a:extLst>
                    <a:ext uri="{FF2B5EF4-FFF2-40B4-BE49-F238E27FC236}">
                      <a16:creationId xmlns:a16="http://schemas.microsoft.com/office/drawing/2014/main" id="{C32491EC-91FD-4140-880B-A65A09954DD6}"/>
                    </a:ext>
                  </a:extLst>
                </p:cNvPr>
                <p:cNvPicPr/>
                <p:nvPr/>
              </p:nvPicPr>
              <p:blipFill>
                <a:blip r:embed="rId187"/>
                <a:stretch>
                  <a:fillRect/>
                </a:stretch>
              </p:blipFill>
              <p:spPr>
                <a:xfrm>
                  <a:off x="7125125" y="2974296"/>
                  <a:ext cx="871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 name="Ink 140">
                  <a:extLst>
                    <a:ext uri="{FF2B5EF4-FFF2-40B4-BE49-F238E27FC236}">
                      <a16:creationId xmlns:a16="http://schemas.microsoft.com/office/drawing/2014/main" id="{5A149901-C624-4BAC-A01F-1ABFC8335050}"/>
                    </a:ext>
                  </a:extLst>
                </p14:cNvPr>
                <p14:cNvContentPartPr/>
                <p14:nvPr/>
              </p14:nvContentPartPr>
              <p14:xfrm>
                <a:off x="4134245" y="2947656"/>
                <a:ext cx="4887720" cy="628200"/>
              </p14:xfrm>
            </p:contentPart>
          </mc:Choice>
          <mc:Fallback xmlns="">
            <p:pic>
              <p:nvPicPr>
                <p:cNvPr id="141" name="Ink 140">
                  <a:extLst>
                    <a:ext uri="{FF2B5EF4-FFF2-40B4-BE49-F238E27FC236}">
                      <a16:creationId xmlns:a16="http://schemas.microsoft.com/office/drawing/2014/main" id="{5A149901-C624-4BAC-A01F-1ABFC8335050}"/>
                    </a:ext>
                  </a:extLst>
                </p:cNvPr>
                <p:cNvPicPr/>
                <p:nvPr/>
              </p:nvPicPr>
              <p:blipFill>
                <a:blip r:embed="rId189"/>
                <a:stretch>
                  <a:fillRect/>
                </a:stretch>
              </p:blipFill>
              <p:spPr>
                <a:xfrm>
                  <a:off x="4116245" y="2930016"/>
                  <a:ext cx="4923360" cy="66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43" name="Ink 142">
                <a:extLst>
                  <a:ext uri="{FF2B5EF4-FFF2-40B4-BE49-F238E27FC236}">
                    <a16:creationId xmlns:a16="http://schemas.microsoft.com/office/drawing/2014/main" id="{49AD327D-0249-4593-A8A7-2FDC3841ADE8}"/>
                  </a:ext>
                </a:extLst>
              </p14:cNvPr>
              <p14:cNvContentPartPr/>
              <p14:nvPr/>
            </p14:nvContentPartPr>
            <p14:xfrm>
              <a:off x="42125" y="3002736"/>
              <a:ext cx="2493360" cy="542880"/>
            </p14:xfrm>
          </p:contentPart>
        </mc:Choice>
        <mc:Fallback xmlns="">
          <p:pic>
            <p:nvPicPr>
              <p:cNvPr id="143" name="Ink 142">
                <a:extLst>
                  <a:ext uri="{FF2B5EF4-FFF2-40B4-BE49-F238E27FC236}">
                    <a16:creationId xmlns:a16="http://schemas.microsoft.com/office/drawing/2014/main" id="{49AD327D-0249-4593-A8A7-2FDC3841ADE8}"/>
                  </a:ext>
                </a:extLst>
              </p:cNvPr>
              <p:cNvPicPr/>
              <p:nvPr/>
            </p:nvPicPr>
            <p:blipFill>
              <a:blip r:embed="rId191"/>
              <a:stretch>
                <a:fillRect/>
              </a:stretch>
            </p:blipFill>
            <p:spPr>
              <a:xfrm>
                <a:off x="24485" y="2984736"/>
                <a:ext cx="252900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4" name="Ink 143">
                <a:extLst>
                  <a:ext uri="{FF2B5EF4-FFF2-40B4-BE49-F238E27FC236}">
                    <a16:creationId xmlns:a16="http://schemas.microsoft.com/office/drawing/2014/main" id="{32E7C118-92C0-4D20-85CA-8D57A48D95E5}"/>
                  </a:ext>
                </a:extLst>
              </p14:cNvPr>
              <p14:cNvContentPartPr/>
              <p14:nvPr/>
            </p14:nvContentPartPr>
            <p14:xfrm>
              <a:off x="8581325" y="3489456"/>
              <a:ext cx="1820520" cy="583200"/>
            </p14:xfrm>
          </p:contentPart>
        </mc:Choice>
        <mc:Fallback xmlns="">
          <p:pic>
            <p:nvPicPr>
              <p:cNvPr id="144" name="Ink 143">
                <a:extLst>
                  <a:ext uri="{FF2B5EF4-FFF2-40B4-BE49-F238E27FC236}">
                    <a16:creationId xmlns:a16="http://schemas.microsoft.com/office/drawing/2014/main" id="{32E7C118-92C0-4D20-85CA-8D57A48D95E5}"/>
                  </a:ext>
                </a:extLst>
              </p:cNvPr>
              <p:cNvPicPr/>
              <p:nvPr/>
            </p:nvPicPr>
            <p:blipFill>
              <a:blip r:embed="rId193"/>
              <a:stretch>
                <a:fillRect/>
              </a:stretch>
            </p:blipFill>
            <p:spPr>
              <a:xfrm>
                <a:off x="8563325" y="3471816"/>
                <a:ext cx="18561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5" name="Ink 144">
                <a:extLst>
                  <a:ext uri="{FF2B5EF4-FFF2-40B4-BE49-F238E27FC236}">
                    <a16:creationId xmlns:a16="http://schemas.microsoft.com/office/drawing/2014/main" id="{56A56468-4D9E-4266-8AE6-0A6B5E2AA9AC}"/>
                  </a:ext>
                </a:extLst>
              </p14:cNvPr>
              <p14:cNvContentPartPr/>
              <p14:nvPr/>
            </p14:nvContentPartPr>
            <p14:xfrm>
              <a:off x="8476565" y="4866816"/>
              <a:ext cx="1719000" cy="71640"/>
            </p14:xfrm>
          </p:contentPart>
        </mc:Choice>
        <mc:Fallback xmlns="">
          <p:pic>
            <p:nvPicPr>
              <p:cNvPr id="145" name="Ink 144">
                <a:extLst>
                  <a:ext uri="{FF2B5EF4-FFF2-40B4-BE49-F238E27FC236}">
                    <a16:creationId xmlns:a16="http://schemas.microsoft.com/office/drawing/2014/main" id="{56A56468-4D9E-4266-8AE6-0A6B5E2AA9AC}"/>
                  </a:ext>
                </a:extLst>
              </p:cNvPr>
              <p:cNvPicPr/>
              <p:nvPr/>
            </p:nvPicPr>
            <p:blipFill>
              <a:blip r:embed="rId195"/>
              <a:stretch>
                <a:fillRect/>
              </a:stretch>
            </p:blipFill>
            <p:spPr>
              <a:xfrm>
                <a:off x="8458565" y="4848816"/>
                <a:ext cx="1754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2" name="Ink 161">
                <a:extLst>
                  <a:ext uri="{FF2B5EF4-FFF2-40B4-BE49-F238E27FC236}">
                    <a16:creationId xmlns:a16="http://schemas.microsoft.com/office/drawing/2014/main" id="{98E1B268-FAE0-4A67-AD8C-94D58688FD84}"/>
                  </a:ext>
                </a:extLst>
              </p14:cNvPr>
              <p14:cNvContentPartPr/>
              <p14:nvPr/>
            </p14:nvContentPartPr>
            <p14:xfrm>
              <a:off x="9160565" y="5401056"/>
              <a:ext cx="1065240" cy="52200"/>
            </p14:xfrm>
          </p:contentPart>
        </mc:Choice>
        <mc:Fallback xmlns="">
          <p:pic>
            <p:nvPicPr>
              <p:cNvPr id="162" name="Ink 161">
                <a:extLst>
                  <a:ext uri="{FF2B5EF4-FFF2-40B4-BE49-F238E27FC236}">
                    <a16:creationId xmlns:a16="http://schemas.microsoft.com/office/drawing/2014/main" id="{98E1B268-FAE0-4A67-AD8C-94D58688FD84}"/>
                  </a:ext>
                </a:extLst>
              </p:cNvPr>
              <p:cNvPicPr/>
              <p:nvPr/>
            </p:nvPicPr>
            <p:blipFill>
              <a:blip r:embed="rId197"/>
              <a:stretch>
                <a:fillRect/>
              </a:stretch>
            </p:blipFill>
            <p:spPr>
              <a:xfrm>
                <a:off x="9142925" y="5383416"/>
                <a:ext cx="1100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3" name="Ink 162">
                <a:extLst>
                  <a:ext uri="{FF2B5EF4-FFF2-40B4-BE49-F238E27FC236}">
                    <a16:creationId xmlns:a16="http://schemas.microsoft.com/office/drawing/2014/main" id="{21A1DC58-1192-4040-BAF9-A87F0AF8EC57}"/>
                  </a:ext>
                </a:extLst>
              </p14:cNvPr>
              <p14:cNvContentPartPr/>
              <p14:nvPr/>
            </p14:nvContentPartPr>
            <p14:xfrm>
              <a:off x="6740645" y="5367517"/>
              <a:ext cx="1156680" cy="74160"/>
            </p14:xfrm>
          </p:contentPart>
        </mc:Choice>
        <mc:Fallback xmlns="">
          <p:pic>
            <p:nvPicPr>
              <p:cNvPr id="163" name="Ink 162">
                <a:extLst>
                  <a:ext uri="{FF2B5EF4-FFF2-40B4-BE49-F238E27FC236}">
                    <a16:creationId xmlns:a16="http://schemas.microsoft.com/office/drawing/2014/main" id="{21A1DC58-1192-4040-BAF9-A87F0AF8EC57}"/>
                  </a:ext>
                </a:extLst>
              </p:cNvPr>
              <p:cNvPicPr/>
              <p:nvPr/>
            </p:nvPicPr>
            <p:blipFill>
              <a:blip r:embed="rId199"/>
              <a:stretch>
                <a:fillRect/>
              </a:stretch>
            </p:blipFill>
            <p:spPr>
              <a:xfrm>
                <a:off x="6722645" y="5349517"/>
                <a:ext cx="1192320" cy="109800"/>
              </a:xfrm>
              <a:prstGeom prst="rect">
                <a:avLst/>
              </a:prstGeom>
            </p:spPr>
          </p:pic>
        </mc:Fallback>
      </mc:AlternateContent>
      <p:grpSp>
        <p:nvGrpSpPr>
          <p:cNvPr id="168" name="Group 167">
            <a:extLst>
              <a:ext uri="{FF2B5EF4-FFF2-40B4-BE49-F238E27FC236}">
                <a16:creationId xmlns:a16="http://schemas.microsoft.com/office/drawing/2014/main" id="{DDFC025F-314A-4C26-89A6-2A876710F002}"/>
              </a:ext>
            </a:extLst>
          </p:cNvPr>
          <p:cNvGrpSpPr/>
          <p:nvPr/>
        </p:nvGrpSpPr>
        <p:grpSpPr>
          <a:xfrm>
            <a:off x="4661285" y="5410717"/>
            <a:ext cx="1868040" cy="85320"/>
            <a:chOff x="4661285" y="5410717"/>
            <a:chExt cx="1868040" cy="85320"/>
          </a:xfrm>
        </p:grpSpPr>
        <mc:AlternateContent xmlns:mc="http://schemas.openxmlformats.org/markup-compatibility/2006" xmlns:p14="http://schemas.microsoft.com/office/powerpoint/2010/main">
          <mc:Choice Requires="p14">
            <p:contentPart p14:bwMode="auto" r:id="rId200">
              <p14:nvContentPartPr>
                <p14:cNvPr id="164" name="Ink 163">
                  <a:extLst>
                    <a:ext uri="{FF2B5EF4-FFF2-40B4-BE49-F238E27FC236}">
                      <a16:creationId xmlns:a16="http://schemas.microsoft.com/office/drawing/2014/main" id="{04EB587C-2EE8-45CA-AEAD-D3BD25608E18}"/>
                    </a:ext>
                  </a:extLst>
                </p14:cNvPr>
                <p14:cNvContentPartPr/>
                <p14:nvPr/>
              </p14:nvContentPartPr>
              <p14:xfrm>
                <a:off x="6518885" y="5410717"/>
                <a:ext cx="6120" cy="7560"/>
              </p14:xfrm>
            </p:contentPart>
          </mc:Choice>
          <mc:Fallback xmlns="">
            <p:pic>
              <p:nvPicPr>
                <p:cNvPr id="164" name="Ink 163">
                  <a:extLst>
                    <a:ext uri="{FF2B5EF4-FFF2-40B4-BE49-F238E27FC236}">
                      <a16:creationId xmlns:a16="http://schemas.microsoft.com/office/drawing/2014/main" id="{04EB587C-2EE8-45CA-AEAD-D3BD25608E18}"/>
                    </a:ext>
                  </a:extLst>
                </p:cNvPr>
                <p:cNvPicPr/>
                <p:nvPr/>
              </p:nvPicPr>
              <p:blipFill>
                <a:blip r:embed="rId201"/>
                <a:stretch>
                  <a:fillRect/>
                </a:stretch>
              </p:blipFill>
              <p:spPr>
                <a:xfrm>
                  <a:off x="6501245" y="5392717"/>
                  <a:ext cx="41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5" name="Ink 164">
                  <a:extLst>
                    <a:ext uri="{FF2B5EF4-FFF2-40B4-BE49-F238E27FC236}">
                      <a16:creationId xmlns:a16="http://schemas.microsoft.com/office/drawing/2014/main" id="{88CB96A6-1247-4321-BB8F-C60C13892A8B}"/>
                    </a:ext>
                  </a:extLst>
                </p14:cNvPr>
                <p14:cNvContentPartPr/>
                <p14:nvPr/>
              </p14:nvContentPartPr>
              <p14:xfrm>
                <a:off x="5934245" y="5415757"/>
                <a:ext cx="595080" cy="31320"/>
              </p14:xfrm>
            </p:contentPart>
          </mc:Choice>
          <mc:Fallback xmlns="">
            <p:pic>
              <p:nvPicPr>
                <p:cNvPr id="165" name="Ink 164">
                  <a:extLst>
                    <a:ext uri="{FF2B5EF4-FFF2-40B4-BE49-F238E27FC236}">
                      <a16:creationId xmlns:a16="http://schemas.microsoft.com/office/drawing/2014/main" id="{88CB96A6-1247-4321-BB8F-C60C13892A8B}"/>
                    </a:ext>
                  </a:extLst>
                </p:cNvPr>
                <p:cNvPicPr/>
                <p:nvPr/>
              </p:nvPicPr>
              <p:blipFill>
                <a:blip r:embed="rId203"/>
                <a:stretch>
                  <a:fillRect/>
                </a:stretch>
              </p:blipFill>
              <p:spPr>
                <a:xfrm>
                  <a:off x="5916245" y="5398117"/>
                  <a:ext cx="630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7" name="Ink 166">
                  <a:extLst>
                    <a:ext uri="{FF2B5EF4-FFF2-40B4-BE49-F238E27FC236}">
                      <a16:creationId xmlns:a16="http://schemas.microsoft.com/office/drawing/2014/main" id="{DBB861E7-3976-40B9-BCE6-8F05FBF5287A}"/>
                    </a:ext>
                  </a:extLst>
                </p14:cNvPr>
                <p14:cNvContentPartPr/>
                <p14:nvPr/>
              </p14:nvContentPartPr>
              <p14:xfrm>
                <a:off x="4661285" y="5417917"/>
                <a:ext cx="1137240" cy="78120"/>
              </p14:xfrm>
            </p:contentPart>
          </mc:Choice>
          <mc:Fallback xmlns="">
            <p:pic>
              <p:nvPicPr>
                <p:cNvPr id="167" name="Ink 166">
                  <a:extLst>
                    <a:ext uri="{FF2B5EF4-FFF2-40B4-BE49-F238E27FC236}">
                      <a16:creationId xmlns:a16="http://schemas.microsoft.com/office/drawing/2014/main" id="{DBB861E7-3976-40B9-BCE6-8F05FBF5287A}"/>
                    </a:ext>
                  </a:extLst>
                </p:cNvPr>
                <p:cNvPicPr/>
                <p:nvPr/>
              </p:nvPicPr>
              <p:blipFill>
                <a:blip r:embed="rId205"/>
                <a:stretch>
                  <a:fillRect/>
                </a:stretch>
              </p:blipFill>
              <p:spPr>
                <a:xfrm>
                  <a:off x="4643645" y="5399917"/>
                  <a:ext cx="117288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74" name="Ink 173">
                <a:extLst>
                  <a:ext uri="{FF2B5EF4-FFF2-40B4-BE49-F238E27FC236}">
                    <a16:creationId xmlns:a16="http://schemas.microsoft.com/office/drawing/2014/main" id="{13742623-0327-4830-8617-3BD9299ED53D}"/>
                  </a:ext>
                </a:extLst>
              </p14:cNvPr>
              <p14:cNvContentPartPr/>
              <p14:nvPr/>
            </p14:nvContentPartPr>
            <p14:xfrm>
              <a:off x="1545485" y="5409997"/>
              <a:ext cx="1016640" cy="34560"/>
            </p14:xfrm>
          </p:contentPart>
        </mc:Choice>
        <mc:Fallback xmlns="">
          <p:pic>
            <p:nvPicPr>
              <p:cNvPr id="174" name="Ink 173">
                <a:extLst>
                  <a:ext uri="{FF2B5EF4-FFF2-40B4-BE49-F238E27FC236}">
                    <a16:creationId xmlns:a16="http://schemas.microsoft.com/office/drawing/2014/main" id="{13742623-0327-4830-8617-3BD9299ED53D}"/>
                  </a:ext>
                </a:extLst>
              </p:cNvPr>
              <p:cNvPicPr/>
              <p:nvPr/>
            </p:nvPicPr>
            <p:blipFill>
              <a:blip r:embed="rId207"/>
              <a:stretch>
                <a:fillRect/>
              </a:stretch>
            </p:blipFill>
            <p:spPr>
              <a:xfrm>
                <a:off x="1527485" y="5391997"/>
                <a:ext cx="1052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5" name="Ink 174">
                <a:extLst>
                  <a:ext uri="{FF2B5EF4-FFF2-40B4-BE49-F238E27FC236}">
                    <a16:creationId xmlns:a16="http://schemas.microsoft.com/office/drawing/2014/main" id="{B0194ED0-02F1-4427-B047-7EF8A62A0C77}"/>
                  </a:ext>
                </a:extLst>
              </p14:cNvPr>
              <p14:cNvContentPartPr/>
              <p14:nvPr/>
            </p14:nvContentPartPr>
            <p14:xfrm>
              <a:off x="889925" y="5391277"/>
              <a:ext cx="609120" cy="61560"/>
            </p14:xfrm>
          </p:contentPart>
        </mc:Choice>
        <mc:Fallback xmlns="">
          <p:pic>
            <p:nvPicPr>
              <p:cNvPr id="175" name="Ink 174">
                <a:extLst>
                  <a:ext uri="{FF2B5EF4-FFF2-40B4-BE49-F238E27FC236}">
                    <a16:creationId xmlns:a16="http://schemas.microsoft.com/office/drawing/2014/main" id="{B0194ED0-02F1-4427-B047-7EF8A62A0C77}"/>
                  </a:ext>
                </a:extLst>
              </p:cNvPr>
              <p:cNvPicPr/>
              <p:nvPr/>
            </p:nvPicPr>
            <p:blipFill>
              <a:blip r:embed="rId209"/>
              <a:stretch>
                <a:fillRect/>
              </a:stretch>
            </p:blipFill>
            <p:spPr>
              <a:xfrm>
                <a:off x="872285" y="5373277"/>
                <a:ext cx="644760" cy="97200"/>
              </a:xfrm>
              <a:prstGeom prst="rect">
                <a:avLst/>
              </a:prstGeom>
            </p:spPr>
          </p:pic>
        </mc:Fallback>
      </mc:AlternateContent>
      <p:grpSp>
        <p:nvGrpSpPr>
          <p:cNvPr id="178" name="Group 177">
            <a:extLst>
              <a:ext uri="{FF2B5EF4-FFF2-40B4-BE49-F238E27FC236}">
                <a16:creationId xmlns:a16="http://schemas.microsoft.com/office/drawing/2014/main" id="{9EBF71C7-D6FA-4C5A-938D-255AFF2EBE58}"/>
              </a:ext>
            </a:extLst>
          </p:cNvPr>
          <p:cNvGrpSpPr/>
          <p:nvPr/>
        </p:nvGrpSpPr>
        <p:grpSpPr>
          <a:xfrm>
            <a:off x="8503925" y="5994637"/>
            <a:ext cx="1657800" cy="122760"/>
            <a:chOff x="8503925" y="5994637"/>
            <a:chExt cx="1657800" cy="122760"/>
          </a:xfrm>
        </p:grpSpPr>
        <mc:AlternateContent xmlns:mc="http://schemas.openxmlformats.org/markup-compatibility/2006" xmlns:p14="http://schemas.microsoft.com/office/powerpoint/2010/main">
          <mc:Choice Requires="p14">
            <p:contentPart p14:bwMode="auto" r:id="rId210">
              <p14:nvContentPartPr>
                <p14:cNvPr id="176" name="Ink 175">
                  <a:extLst>
                    <a:ext uri="{FF2B5EF4-FFF2-40B4-BE49-F238E27FC236}">
                      <a16:creationId xmlns:a16="http://schemas.microsoft.com/office/drawing/2014/main" id="{9C312E1F-5D55-4AFE-B13F-3F175C437E9B}"/>
                    </a:ext>
                  </a:extLst>
                </p14:cNvPr>
                <p14:cNvContentPartPr/>
                <p14:nvPr/>
              </p14:nvContentPartPr>
              <p14:xfrm>
                <a:off x="9372605" y="5994637"/>
                <a:ext cx="789120" cy="34920"/>
              </p14:xfrm>
            </p:contentPart>
          </mc:Choice>
          <mc:Fallback xmlns="">
            <p:pic>
              <p:nvPicPr>
                <p:cNvPr id="176" name="Ink 175">
                  <a:extLst>
                    <a:ext uri="{FF2B5EF4-FFF2-40B4-BE49-F238E27FC236}">
                      <a16:creationId xmlns:a16="http://schemas.microsoft.com/office/drawing/2014/main" id="{9C312E1F-5D55-4AFE-B13F-3F175C437E9B}"/>
                    </a:ext>
                  </a:extLst>
                </p:cNvPr>
                <p:cNvPicPr/>
                <p:nvPr/>
              </p:nvPicPr>
              <p:blipFill>
                <a:blip r:embed="rId211"/>
                <a:stretch>
                  <a:fillRect/>
                </a:stretch>
              </p:blipFill>
              <p:spPr>
                <a:xfrm>
                  <a:off x="9354605" y="5976997"/>
                  <a:ext cx="82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7" name="Ink 176">
                  <a:extLst>
                    <a:ext uri="{FF2B5EF4-FFF2-40B4-BE49-F238E27FC236}">
                      <a16:creationId xmlns:a16="http://schemas.microsoft.com/office/drawing/2014/main" id="{8CD2B2E0-F97A-4C00-992E-75CB0920602A}"/>
                    </a:ext>
                  </a:extLst>
                </p14:cNvPr>
                <p14:cNvContentPartPr/>
                <p14:nvPr/>
              </p14:nvContentPartPr>
              <p14:xfrm>
                <a:off x="8503925" y="6008317"/>
                <a:ext cx="637920" cy="109080"/>
              </p14:xfrm>
            </p:contentPart>
          </mc:Choice>
          <mc:Fallback xmlns="">
            <p:pic>
              <p:nvPicPr>
                <p:cNvPr id="177" name="Ink 176">
                  <a:extLst>
                    <a:ext uri="{FF2B5EF4-FFF2-40B4-BE49-F238E27FC236}">
                      <a16:creationId xmlns:a16="http://schemas.microsoft.com/office/drawing/2014/main" id="{8CD2B2E0-F97A-4C00-992E-75CB0920602A}"/>
                    </a:ext>
                  </a:extLst>
                </p:cNvPr>
                <p:cNvPicPr/>
                <p:nvPr/>
              </p:nvPicPr>
              <p:blipFill>
                <a:blip r:embed="rId213"/>
                <a:stretch>
                  <a:fillRect/>
                </a:stretch>
              </p:blipFill>
              <p:spPr>
                <a:xfrm>
                  <a:off x="8486285" y="5990677"/>
                  <a:ext cx="673560" cy="144720"/>
                </a:xfrm>
                <a:prstGeom prst="rect">
                  <a:avLst/>
                </a:prstGeom>
              </p:spPr>
            </p:pic>
          </mc:Fallback>
        </mc:AlternateContent>
      </p:grpSp>
      <p:grpSp>
        <p:nvGrpSpPr>
          <p:cNvPr id="181" name="Group 180">
            <a:extLst>
              <a:ext uri="{FF2B5EF4-FFF2-40B4-BE49-F238E27FC236}">
                <a16:creationId xmlns:a16="http://schemas.microsoft.com/office/drawing/2014/main" id="{650B92A9-0F83-4E03-9C9E-6B48349B6F25}"/>
              </a:ext>
            </a:extLst>
          </p:cNvPr>
          <p:cNvGrpSpPr/>
          <p:nvPr/>
        </p:nvGrpSpPr>
        <p:grpSpPr>
          <a:xfrm>
            <a:off x="6814445" y="5894557"/>
            <a:ext cx="947520" cy="67680"/>
            <a:chOff x="6814445" y="5894557"/>
            <a:chExt cx="947520" cy="67680"/>
          </a:xfrm>
        </p:grpSpPr>
        <mc:AlternateContent xmlns:mc="http://schemas.openxmlformats.org/markup-compatibility/2006" xmlns:p14="http://schemas.microsoft.com/office/powerpoint/2010/main">
          <mc:Choice Requires="p14">
            <p:contentPart p14:bwMode="auto" r:id="rId214">
              <p14:nvContentPartPr>
                <p14:cNvPr id="179" name="Ink 178">
                  <a:extLst>
                    <a:ext uri="{FF2B5EF4-FFF2-40B4-BE49-F238E27FC236}">
                      <a16:creationId xmlns:a16="http://schemas.microsoft.com/office/drawing/2014/main" id="{79D3BC57-07F8-4DAF-8CD4-4DB6F7B4AA16}"/>
                    </a:ext>
                  </a:extLst>
                </p14:cNvPr>
                <p14:cNvContentPartPr/>
                <p14:nvPr/>
              </p14:nvContentPartPr>
              <p14:xfrm>
                <a:off x="7504565" y="5894557"/>
                <a:ext cx="257400" cy="67680"/>
              </p14:xfrm>
            </p:contentPart>
          </mc:Choice>
          <mc:Fallback xmlns="">
            <p:pic>
              <p:nvPicPr>
                <p:cNvPr id="179" name="Ink 178">
                  <a:extLst>
                    <a:ext uri="{FF2B5EF4-FFF2-40B4-BE49-F238E27FC236}">
                      <a16:creationId xmlns:a16="http://schemas.microsoft.com/office/drawing/2014/main" id="{79D3BC57-07F8-4DAF-8CD4-4DB6F7B4AA16}"/>
                    </a:ext>
                  </a:extLst>
                </p:cNvPr>
                <p:cNvPicPr/>
                <p:nvPr/>
              </p:nvPicPr>
              <p:blipFill>
                <a:blip r:embed="rId215"/>
                <a:stretch>
                  <a:fillRect/>
                </a:stretch>
              </p:blipFill>
              <p:spPr>
                <a:xfrm>
                  <a:off x="7486925" y="5876917"/>
                  <a:ext cx="293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0" name="Ink 179">
                  <a:extLst>
                    <a:ext uri="{FF2B5EF4-FFF2-40B4-BE49-F238E27FC236}">
                      <a16:creationId xmlns:a16="http://schemas.microsoft.com/office/drawing/2014/main" id="{3557BDC2-937B-413F-976C-15CDEA23B275}"/>
                    </a:ext>
                  </a:extLst>
                </p14:cNvPr>
                <p14:cNvContentPartPr/>
                <p14:nvPr/>
              </p14:nvContentPartPr>
              <p14:xfrm>
                <a:off x="6814445" y="5913637"/>
                <a:ext cx="517680" cy="48600"/>
              </p14:xfrm>
            </p:contentPart>
          </mc:Choice>
          <mc:Fallback xmlns="">
            <p:pic>
              <p:nvPicPr>
                <p:cNvPr id="180" name="Ink 179">
                  <a:extLst>
                    <a:ext uri="{FF2B5EF4-FFF2-40B4-BE49-F238E27FC236}">
                      <a16:creationId xmlns:a16="http://schemas.microsoft.com/office/drawing/2014/main" id="{3557BDC2-937B-413F-976C-15CDEA23B275}"/>
                    </a:ext>
                  </a:extLst>
                </p:cNvPr>
                <p:cNvPicPr/>
                <p:nvPr/>
              </p:nvPicPr>
              <p:blipFill>
                <a:blip r:embed="rId217"/>
                <a:stretch>
                  <a:fillRect/>
                </a:stretch>
              </p:blipFill>
              <p:spPr>
                <a:xfrm>
                  <a:off x="6796805" y="5895637"/>
                  <a:ext cx="55332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82" name="Ink 181">
                <a:extLst>
                  <a:ext uri="{FF2B5EF4-FFF2-40B4-BE49-F238E27FC236}">
                    <a16:creationId xmlns:a16="http://schemas.microsoft.com/office/drawing/2014/main" id="{285A2483-1E91-406E-B481-D143DBF056EF}"/>
                  </a:ext>
                </a:extLst>
              </p14:cNvPr>
              <p14:cNvContentPartPr/>
              <p14:nvPr/>
            </p14:nvContentPartPr>
            <p14:xfrm>
              <a:off x="6174725" y="5993557"/>
              <a:ext cx="391320" cy="17280"/>
            </p14:xfrm>
          </p:contentPart>
        </mc:Choice>
        <mc:Fallback xmlns="">
          <p:pic>
            <p:nvPicPr>
              <p:cNvPr id="182" name="Ink 181">
                <a:extLst>
                  <a:ext uri="{FF2B5EF4-FFF2-40B4-BE49-F238E27FC236}">
                    <a16:creationId xmlns:a16="http://schemas.microsoft.com/office/drawing/2014/main" id="{285A2483-1E91-406E-B481-D143DBF056EF}"/>
                  </a:ext>
                </a:extLst>
              </p:cNvPr>
              <p:cNvPicPr/>
              <p:nvPr/>
            </p:nvPicPr>
            <p:blipFill>
              <a:blip r:embed="rId219"/>
              <a:stretch>
                <a:fillRect/>
              </a:stretch>
            </p:blipFill>
            <p:spPr>
              <a:xfrm>
                <a:off x="6157085" y="5975557"/>
                <a:ext cx="426960" cy="52920"/>
              </a:xfrm>
              <a:prstGeom prst="rect">
                <a:avLst/>
              </a:prstGeom>
            </p:spPr>
          </p:pic>
        </mc:Fallback>
      </mc:AlternateContent>
      <p:grpSp>
        <p:nvGrpSpPr>
          <p:cNvPr id="195" name="Group 194">
            <a:extLst>
              <a:ext uri="{FF2B5EF4-FFF2-40B4-BE49-F238E27FC236}">
                <a16:creationId xmlns:a16="http://schemas.microsoft.com/office/drawing/2014/main" id="{6E0E7F91-AF0C-4227-AB74-5CA0D8B5CFFC}"/>
              </a:ext>
            </a:extLst>
          </p:cNvPr>
          <p:cNvGrpSpPr/>
          <p:nvPr/>
        </p:nvGrpSpPr>
        <p:grpSpPr>
          <a:xfrm>
            <a:off x="1393565" y="5353477"/>
            <a:ext cx="4365720" cy="726480"/>
            <a:chOff x="1393565" y="5353477"/>
            <a:chExt cx="4365720" cy="726480"/>
          </a:xfrm>
        </p:grpSpPr>
        <mc:AlternateContent xmlns:mc="http://schemas.openxmlformats.org/markup-compatibility/2006" xmlns:p14="http://schemas.microsoft.com/office/powerpoint/2010/main">
          <mc:Choice Requires="p14">
            <p:contentPart p14:bwMode="auto" r:id="rId220">
              <p14:nvContentPartPr>
                <p14:cNvPr id="169" name="Ink 168">
                  <a:extLst>
                    <a:ext uri="{FF2B5EF4-FFF2-40B4-BE49-F238E27FC236}">
                      <a16:creationId xmlns:a16="http://schemas.microsoft.com/office/drawing/2014/main" id="{91D322EB-6FF8-434C-A735-2333A6B5A6D4}"/>
                    </a:ext>
                  </a:extLst>
                </p14:cNvPr>
                <p14:cNvContentPartPr/>
                <p14:nvPr/>
              </p14:nvContentPartPr>
              <p14:xfrm>
                <a:off x="4517285" y="5353477"/>
                <a:ext cx="246960" cy="46800"/>
              </p14:xfrm>
            </p:contentPart>
          </mc:Choice>
          <mc:Fallback xmlns="">
            <p:pic>
              <p:nvPicPr>
                <p:cNvPr id="169" name="Ink 168">
                  <a:extLst>
                    <a:ext uri="{FF2B5EF4-FFF2-40B4-BE49-F238E27FC236}">
                      <a16:creationId xmlns:a16="http://schemas.microsoft.com/office/drawing/2014/main" id="{91D322EB-6FF8-434C-A735-2333A6B5A6D4}"/>
                    </a:ext>
                  </a:extLst>
                </p:cNvPr>
                <p:cNvPicPr/>
                <p:nvPr/>
              </p:nvPicPr>
              <p:blipFill>
                <a:blip r:embed="rId221"/>
                <a:stretch>
                  <a:fillRect/>
                </a:stretch>
              </p:blipFill>
              <p:spPr>
                <a:xfrm>
                  <a:off x="4499645" y="5335837"/>
                  <a:ext cx="282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0" name="Ink 169">
                  <a:extLst>
                    <a:ext uri="{FF2B5EF4-FFF2-40B4-BE49-F238E27FC236}">
                      <a16:creationId xmlns:a16="http://schemas.microsoft.com/office/drawing/2014/main" id="{3F477F87-3A3D-4CBF-A468-66F22DBF54F5}"/>
                    </a:ext>
                  </a:extLst>
                </p14:cNvPr>
                <p14:cNvContentPartPr/>
                <p14:nvPr/>
              </p14:nvContentPartPr>
              <p14:xfrm>
                <a:off x="3481565" y="5408557"/>
                <a:ext cx="855360" cy="47520"/>
              </p14:xfrm>
            </p:contentPart>
          </mc:Choice>
          <mc:Fallback xmlns="">
            <p:pic>
              <p:nvPicPr>
                <p:cNvPr id="170" name="Ink 169">
                  <a:extLst>
                    <a:ext uri="{FF2B5EF4-FFF2-40B4-BE49-F238E27FC236}">
                      <a16:creationId xmlns:a16="http://schemas.microsoft.com/office/drawing/2014/main" id="{3F477F87-3A3D-4CBF-A468-66F22DBF54F5}"/>
                    </a:ext>
                  </a:extLst>
                </p:cNvPr>
                <p:cNvPicPr/>
                <p:nvPr/>
              </p:nvPicPr>
              <p:blipFill>
                <a:blip r:embed="rId223"/>
                <a:stretch>
                  <a:fillRect/>
                </a:stretch>
              </p:blipFill>
              <p:spPr>
                <a:xfrm>
                  <a:off x="3463565" y="5390557"/>
                  <a:ext cx="891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2" name="Ink 171">
                  <a:extLst>
                    <a:ext uri="{FF2B5EF4-FFF2-40B4-BE49-F238E27FC236}">
                      <a16:creationId xmlns:a16="http://schemas.microsoft.com/office/drawing/2014/main" id="{F130436E-8AD1-4B43-93A6-5420F7AD190F}"/>
                    </a:ext>
                  </a:extLst>
                </p14:cNvPr>
                <p14:cNvContentPartPr/>
                <p14:nvPr/>
              </p14:nvContentPartPr>
              <p14:xfrm>
                <a:off x="2649605" y="5395957"/>
                <a:ext cx="645120" cy="55080"/>
              </p14:xfrm>
            </p:contentPart>
          </mc:Choice>
          <mc:Fallback xmlns="">
            <p:pic>
              <p:nvPicPr>
                <p:cNvPr id="172" name="Ink 171">
                  <a:extLst>
                    <a:ext uri="{FF2B5EF4-FFF2-40B4-BE49-F238E27FC236}">
                      <a16:creationId xmlns:a16="http://schemas.microsoft.com/office/drawing/2014/main" id="{F130436E-8AD1-4B43-93A6-5420F7AD190F}"/>
                    </a:ext>
                  </a:extLst>
                </p:cNvPr>
                <p:cNvPicPr/>
                <p:nvPr/>
              </p:nvPicPr>
              <p:blipFill>
                <a:blip r:embed="rId225"/>
                <a:stretch>
                  <a:fillRect/>
                </a:stretch>
              </p:blipFill>
              <p:spPr>
                <a:xfrm>
                  <a:off x="2631605" y="5377957"/>
                  <a:ext cx="680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3" name="Ink 182">
                  <a:extLst>
                    <a:ext uri="{FF2B5EF4-FFF2-40B4-BE49-F238E27FC236}">
                      <a16:creationId xmlns:a16="http://schemas.microsoft.com/office/drawing/2014/main" id="{0DECCD2E-841B-4DCC-8DCC-F1D89BDFD15C}"/>
                    </a:ext>
                  </a:extLst>
                </p14:cNvPr>
                <p14:cNvContentPartPr/>
                <p14:nvPr/>
              </p14:nvContentPartPr>
              <p14:xfrm>
                <a:off x="5292365" y="5951437"/>
                <a:ext cx="466920" cy="128520"/>
              </p14:xfrm>
            </p:contentPart>
          </mc:Choice>
          <mc:Fallback xmlns="">
            <p:pic>
              <p:nvPicPr>
                <p:cNvPr id="183" name="Ink 182">
                  <a:extLst>
                    <a:ext uri="{FF2B5EF4-FFF2-40B4-BE49-F238E27FC236}">
                      <a16:creationId xmlns:a16="http://schemas.microsoft.com/office/drawing/2014/main" id="{0DECCD2E-841B-4DCC-8DCC-F1D89BDFD15C}"/>
                    </a:ext>
                  </a:extLst>
                </p:cNvPr>
                <p:cNvPicPr/>
                <p:nvPr/>
              </p:nvPicPr>
              <p:blipFill>
                <a:blip r:embed="rId227"/>
                <a:stretch>
                  <a:fillRect/>
                </a:stretch>
              </p:blipFill>
              <p:spPr>
                <a:xfrm>
                  <a:off x="5274725" y="5933797"/>
                  <a:ext cx="502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4" name="Ink 183">
                  <a:extLst>
                    <a:ext uri="{FF2B5EF4-FFF2-40B4-BE49-F238E27FC236}">
                      <a16:creationId xmlns:a16="http://schemas.microsoft.com/office/drawing/2014/main" id="{E2D8751B-38DF-4FD7-8ED4-C23BAE7FCCC6}"/>
                    </a:ext>
                  </a:extLst>
                </p14:cNvPr>
                <p14:cNvContentPartPr/>
                <p14:nvPr/>
              </p14:nvContentPartPr>
              <p14:xfrm>
                <a:off x="4528445" y="5986357"/>
                <a:ext cx="491400" cy="48600"/>
              </p14:xfrm>
            </p:contentPart>
          </mc:Choice>
          <mc:Fallback xmlns="">
            <p:pic>
              <p:nvPicPr>
                <p:cNvPr id="184" name="Ink 183">
                  <a:extLst>
                    <a:ext uri="{FF2B5EF4-FFF2-40B4-BE49-F238E27FC236}">
                      <a16:creationId xmlns:a16="http://schemas.microsoft.com/office/drawing/2014/main" id="{E2D8751B-38DF-4FD7-8ED4-C23BAE7FCCC6}"/>
                    </a:ext>
                  </a:extLst>
                </p:cNvPr>
                <p:cNvPicPr/>
                <p:nvPr/>
              </p:nvPicPr>
              <p:blipFill>
                <a:blip r:embed="rId229"/>
                <a:stretch>
                  <a:fillRect/>
                </a:stretch>
              </p:blipFill>
              <p:spPr>
                <a:xfrm>
                  <a:off x="4510805" y="5968357"/>
                  <a:ext cx="527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6" name="Ink 185">
                  <a:extLst>
                    <a:ext uri="{FF2B5EF4-FFF2-40B4-BE49-F238E27FC236}">
                      <a16:creationId xmlns:a16="http://schemas.microsoft.com/office/drawing/2014/main" id="{F16CF3AC-C364-4E63-A570-FDA4AEB96A96}"/>
                    </a:ext>
                  </a:extLst>
                </p14:cNvPr>
                <p14:cNvContentPartPr/>
                <p14:nvPr/>
              </p14:nvContentPartPr>
              <p14:xfrm>
                <a:off x="4392365" y="6016957"/>
                <a:ext cx="6120" cy="4320"/>
              </p14:xfrm>
            </p:contentPart>
          </mc:Choice>
          <mc:Fallback xmlns="">
            <p:pic>
              <p:nvPicPr>
                <p:cNvPr id="186" name="Ink 185">
                  <a:extLst>
                    <a:ext uri="{FF2B5EF4-FFF2-40B4-BE49-F238E27FC236}">
                      <a16:creationId xmlns:a16="http://schemas.microsoft.com/office/drawing/2014/main" id="{F16CF3AC-C364-4E63-A570-FDA4AEB96A96}"/>
                    </a:ext>
                  </a:extLst>
                </p:cNvPr>
                <p:cNvPicPr/>
                <p:nvPr/>
              </p:nvPicPr>
              <p:blipFill>
                <a:blip r:embed="rId231"/>
                <a:stretch>
                  <a:fillRect/>
                </a:stretch>
              </p:blipFill>
              <p:spPr>
                <a:xfrm>
                  <a:off x="4374725" y="5998957"/>
                  <a:ext cx="41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7" name="Ink 186">
                  <a:extLst>
                    <a:ext uri="{FF2B5EF4-FFF2-40B4-BE49-F238E27FC236}">
                      <a16:creationId xmlns:a16="http://schemas.microsoft.com/office/drawing/2014/main" id="{EE187405-0756-48DE-827E-E0C710A8E734}"/>
                    </a:ext>
                  </a:extLst>
                </p14:cNvPr>
                <p14:cNvContentPartPr/>
                <p14:nvPr/>
              </p14:nvContentPartPr>
              <p14:xfrm>
                <a:off x="3982325" y="5942797"/>
                <a:ext cx="482400" cy="36720"/>
              </p14:xfrm>
            </p:contentPart>
          </mc:Choice>
          <mc:Fallback xmlns="">
            <p:pic>
              <p:nvPicPr>
                <p:cNvPr id="187" name="Ink 186">
                  <a:extLst>
                    <a:ext uri="{FF2B5EF4-FFF2-40B4-BE49-F238E27FC236}">
                      <a16:creationId xmlns:a16="http://schemas.microsoft.com/office/drawing/2014/main" id="{EE187405-0756-48DE-827E-E0C710A8E734}"/>
                    </a:ext>
                  </a:extLst>
                </p:cNvPr>
                <p:cNvPicPr/>
                <p:nvPr/>
              </p:nvPicPr>
              <p:blipFill>
                <a:blip r:embed="rId233"/>
                <a:stretch>
                  <a:fillRect/>
                </a:stretch>
              </p:blipFill>
              <p:spPr>
                <a:xfrm>
                  <a:off x="3964685" y="5924797"/>
                  <a:ext cx="518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8" name="Ink 187">
                  <a:extLst>
                    <a:ext uri="{FF2B5EF4-FFF2-40B4-BE49-F238E27FC236}">
                      <a16:creationId xmlns:a16="http://schemas.microsoft.com/office/drawing/2014/main" id="{44C61B06-E981-4032-BF15-4C3ED9B598CC}"/>
                    </a:ext>
                  </a:extLst>
                </p14:cNvPr>
                <p14:cNvContentPartPr/>
                <p14:nvPr/>
              </p14:nvContentPartPr>
              <p14:xfrm>
                <a:off x="3339365" y="5969437"/>
                <a:ext cx="523080" cy="13680"/>
              </p14:xfrm>
            </p:contentPart>
          </mc:Choice>
          <mc:Fallback xmlns="">
            <p:pic>
              <p:nvPicPr>
                <p:cNvPr id="188" name="Ink 187">
                  <a:extLst>
                    <a:ext uri="{FF2B5EF4-FFF2-40B4-BE49-F238E27FC236}">
                      <a16:creationId xmlns:a16="http://schemas.microsoft.com/office/drawing/2014/main" id="{44C61B06-E981-4032-BF15-4C3ED9B598CC}"/>
                    </a:ext>
                  </a:extLst>
                </p:cNvPr>
                <p:cNvPicPr/>
                <p:nvPr/>
              </p:nvPicPr>
              <p:blipFill>
                <a:blip r:embed="rId235"/>
                <a:stretch>
                  <a:fillRect/>
                </a:stretch>
              </p:blipFill>
              <p:spPr>
                <a:xfrm>
                  <a:off x="3321725" y="5951797"/>
                  <a:ext cx="558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0" name="Ink 189">
                  <a:extLst>
                    <a:ext uri="{FF2B5EF4-FFF2-40B4-BE49-F238E27FC236}">
                      <a16:creationId xmlns:a16="http://schemas.microsoft.com/office/drawing/2014/main" id="{6F8CD224-E37A-4244-B937-85D6294C4BC3}"/>
                    </a:ext>
                  </a:extLst>
                </p14:cNvPr>
                <p14:cNvContentPartPr/>
                <p14:nvPr/>
              </p14:nvContentPartPr>
              <p14:xfrm>
                <a:off x="2890085" y="5940997"/>
                <a:ext cx="263160" cy="47520"/>
              </p14:xfrm>
            </p:contentPart>
          </mc:Choice>
          <mc:Fallback xmlns="">
            <p:pic>
              <p:nvPicPr>
                <p:cNvPr id="190" name="Ink 189">
                  <a:extLst>
                    <a:ext uri="{FF2B5EF4-FFF2-40B4-BE49-F238E27FC236}">
                      <a16:creationId xmlns:a16="http://schemas.microsoft.com/office/drawing/2014/main" id="{6F8CD224-E37A-4244-B937-85D6294C4BC3}"/>
                    </a:ext>
                  </a:extLst>
                </p:cNvPr>
                <p:cNvPicPr/>
                <p:nvPr/>
              </p:nvPicPr>
              <p:blipFill>
                <a:blip r:embed="rId237"/>
                <a:stretch>
                  <a:fillRect/>
                </a:stretch>
              </p:blipFill>
              <p:spPr>
                <a:xfrm>
                  <a:off x="2872445" y="5923357"/>
                  <a:ext cx="298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1" name="Ink 190">
                  <a:extLst>
                    <a:ext uri="{FF2B5EF4-FFF2-40B4-BE49-F238E27FC236}">
                      <a16:creationId xmlns:a16="http://schemas.microsoft.com/office/drawing/2014/main" id="{E266EFB1-B790-4E12-A195-465C2B54859B}"/>
                    </a:ext>
                  </a:extLst>
                </p14:cNvPr>
                <p14:cNvContentPartPr/>
                <p14:nvPr/>
              </p14:nvContentPartPr>
              <p14:xfrm>
                <a:off x="2215805" y="5937757"/>
                <a:ext cx="457560" cy="14040"/>
              </p14:xfrm>
            </p:contentPart>
          </mc:Choice>
          <mc:Fallback xmlns="">
            <p:pic>
              <p:nvPicPr>
                <p:cNvPr id="191" name="Ink 190">
                  <a:extLst>
                    <a:ext uri="{FF2B5EF4-FFF2-40B4-BE49-F238E27FC236}">
                      <a16:creationId xmlns:a16="http://schemas.microsoft.com/office/drawing/2014/main" id="{E266EFB1-B790-4E12-A195-465C2B54859B}"/>
                    </a:ext>
                  </a:extLst>
                </p:cNvPr>
                <p:cNvPicPr/>
                <p:nvPr/>
              </p:nvPicPr>
              <p:blipFill>
                <a:blip r:embed="rId239"/>
                <a:stretch>
                  <a:fillRect/>
                </a:stretch>
              </p:blipFill>
              <p:spPr>
                <a:xfrm>
                  <a:off x="2197805" y="5920117"/>
                  <a:ext cx="493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2" name="Ink 191">
                  <a:extLst>
                    <a:ext uri="{FF2B5EF4-FFF2-40B4-BE49-F238E27FC236}">
                      <a16:creationId xmlns:a16="http://schemas.microsoft.com/office/drawing/2014/main" id="{F3C033E8-E7DE-4222-85A2-A1EE90DC6577}"/>
                    </a:ext>
                  </a:extLst>
                </p14:cNvPr>
                <p14:cNvContentPartPr/>
                <p14:nvPr/>
              </p14:nvContentPartPr>
              <p14:xfrm>
                <a:off x="1563125" y="5875837"/>
                <a:ext cx="400680" cy="67680"/>
              </p14:xfrm>
            </p:contentPart>
          </mc:Choice>
          <mc:Fallback xmlns="">
            <p:pic>
              <p:nvPicPr>
                <p:cNvPr id="192" name="Ink 191">
                  <a:extLst>
                    <a:ext uri="{FF2B5EF4-FFF2-40B4-BE49-F238E27FC236}">
                      <a16:creationId xmlns:a16="http://schemas.microsoft.com/office/drawing/2014/main" id="{F3C033E8-E7DE-4222-85A2-A1EE90DC6577}"/>
                    </a:ext>
                  </a:extLst>
                </p:cNvPr>
                <p:cNvPicPr/>
                <p:nvPr/>
              </p:nvPicPr>
              <p:blipFill>
                <a:blip r:embed="rId241"/>
                <a:stretch>
                  <a:fillRect/>
                </a:stretch>
              </p:blipFill>
              <p:spPr>
                <a:xfrm>
                  <a:off x="1545125" y="5857837"/>
                  <a:ext cx="436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4" name="Ink 193">
                  <a:extLst>
                    <a:ext uri="{FF2B5EF4-FFF2-40B4-BE49-F238E27FC236}">
                      <a16:creationId xmlns:a16="http://schemas.microsoft.com/office/drawing/2014/main" id="{C0D3056D-4929-4308-BCD0-CA99AE98795F}"/>
                    </a:ext>
                  </a:extLst>
                </p14:cNvPr>
                <p14:cNvContentPartPr/>
                <p14:nvPr/>
              </p14:nvContentPartPr>
              <p14:xfrm>
                <a:off x="1393565" y="5438797"/>
                <a:ext cx="3077640" cy="617040"/>
              </p14:xfrm>
            </p:contentPart>
          </mc:Choice>
          <mc:Fallback xmlns="">
            <p:pic>
              <p:nvPicPr>
                <p:cNvPr id="194" name="Ink 193">
                  <a:extLst>
                    <a:ext uri="{FF2B5EF4-FFF2-40B4-BE49-F238E27FC236}">
                      <a16:creationId xmlns:a16="http://schemas.microsoft.com/office/drawing/2014/main" id="{C0D3056D-4929-4308-BCD0-CA99AE98795F}"/>
                    </a:ext>
                  </a:extLst>
                </p:cNvPr>
                <p:cNvPicPr/>
                <p:nvPr/>
              </p:nvPicPr>
              <p:blipFill>
                <a:blip r:embed="rId243"/>
                <a:stretch>
                  <a:fillRect/>
                </a:stretch>
              </p:blipFill>
              <p:spPr>
                <a:xfrm>
                  <a:off x="1375565" y="5420797"/>
                  <a:ext cx="3113280" cy="652680"/>
                </a:xfrm>
                <a:prstGeom prst="rect">
                  <a:avLst/>
                </a:prstGeom>
              </p:spPr>
            </p:pic>
          </mc:Fallback>
        </mc:AlternateContent>
      </p:grpSp>
      <p:grpSp>
        <p:nvGrpSpPr>
          <p:cNvPr id="197" name="Group 196">
            <a:extLst>
              <a:ext uri="{FF2B5EF4-FFF2-40B4-BE49-F238E27FC236}">
                <a16:creationId xmlns:a16="http://schemas.microsoft.com/office/drawing/2014/main" id="{7A12D8A7-7577-4B2B-924B-F08202AD158C}"/>
              </a:ext>
            </a:extLst>
          </p:cNvPr>
          <p:cNvGrpSpPr/>
          <p:nvPr/>
        </p:nvGrpSpPr>
        <p:grpSpPr>
          <a:xfrm>
            <a:off x="637565" y="4896336"/>
            <a:ext cx="7691760" cy="581341"/>
            <a:chOff x="637565" y="4896336"/>
            <a:chExt cx="7691760" cy="581341"/>
          </a:xfrm>
        </p:grpSpPr>
        <mc:AlternateContent xmlns:mc="http://schemas.openxmlformats.org/markup-compatibility/2006" xmlns:p14="http://schemas.microsoft.com/office/powerpoint/2010/main">
          <mc:Choice Requires="p14">
            <p:contentPart p14:bwMode="auto" r:id="rId244">
              <p14:nvContentPartPr>
                <p14:cNvPr id="146" name="Ink 145">
                  <a:extLst>
                    <a:ext uri="{FF2B5EF4-FFF2-40B4-BE49-F238E27FC236}">
                      <a16:creationId xmlns:a16="http://schemas.microsoft.com/office/drawing/2014/main" id="{11B4E336-B667-48BA-A0E4-A8FE157BCFF1}"/>
                    </a:ext>
                  </a:extLst>
                </p14:cNvPr>
                <p14:cNvContentPartPr/>
                <p14:nvPr/>
              </p14:nvContentPartPr>
              <p14:xfrm>
                <a:off x="7874285" y="5024496"/>
                <a:ext cx="455040" cy="63720"/>
              </p14:xfrm>
            </p:contentPart>
          </mc:Choice>
          <mc:Fallback xmlns="">
            <p:pic>
              <p:nvPicPr>
                <p:cNvPr id="146" name="Ink 145">
                  <a:extLst>
                    <a:ext uri="{FF2B5EF4-FFF2-40B4-BE49-F238E27FC236}">
                      <a16:creationId xmlns:a16="http://schemas.microsoft.com/office/drawing/2014/main" id="{11B4E336-B667-48BA-A0E4-A8FE157BCFF1}"/>
                    </a:ext>
                  </a:extLst>
                </p:cNvPr>
                <p:cNvPicPr/>
                <p:nvPr/>
              </p:nvPicPr>
              <p:blipFill>
                <a:blip r:embed="rId245"/>
                <a:stretch>
                  <a:fillRect/>
                </a:stretch>
              </p:blipFill>
              <p:spPr>
                <a:xfrm>
                  <a:off x="7856285" y="5006496"/>
                  <a:ext cx="490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7" name="Ink 146">
                  <a:extLst>
                    <a:ext uri="{FF2B5EF4-FFF2-40B4-BE49-F238E27FC236}">
                      <a16:creationId xmlns:a16="http://schemas.microsoft.com/office/drawing/2014/main" id="{8F4DC860-2DC8-4D66-B584-847F8009DE57}"/>
                    </a:ext>
                  </a:extLst>
                </p14:cNvPr>
                <p14:cNvContentPartPr/>
                <p14:nvPr/>
              </p14:nvContentPartPr>
              <p14:xfrm>
                <a:off x="7168325" y="4919736"/>
                <a:ext cx="626400" cy="72360"/>
              </p14:xfrm>
            </p:contentPart>
          </mc:Choice>
          <mc:Fallback xmlns="">
            <p:pic>
              <p:nvPicPr>
                <p:cNvPr id="147" name="Ink 146">
                  <a:extLst>
                    <a:ext uri="{FF2B5EF4-FFF2-40B4-BE49-F238E27FC236}">
                      <a16:creationId xmlns:a16="http://schemas.microsoft.com/office/drawing/2014/main" id="{8F4DC860-2DC8-4D66-B584-847F8009DE57}"/>
                    </a:ext>
                  </a:extLst>
                </p:cNvPr>
                <p:cNvPicPr/>
                <p:nvPr/>
              </p:nvPicPr>
              <p:blipFill>
                <a:blip r:embed="rId247"/>
                <a:stretch>
                  <a:fillRect/>
                </a:stretch>
              </p:blipFill>
              <p:spPr>
                <a:xfrm>
                  <a:off x="7150685" y="4901736"/>
                  <a:ext cx="662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8" name="Ink 147">
                  <a:extLst>
                    <a:ext uri="{FF2B5EF4-FFF2-40B4-BE49-F238E27FC236}">
                      <a16:creationId xmlns:a16="http://schemas.microsoft.com/office/drawing/2014/main" id="{FF0D5C11-F5F5-43A7-9851-EB82C32EA8B3}"/>
                    </a:ext>
                  </a:extLst>
                </p14:cNvPr>
                <p14:cNvContentPartPr/>
                <p14:nvPr/>
              </p14:nvContentPartPr>
              <p14:xfrm>
                <a:off x="6524645" y="4937016"/>
                <a:ext cx="373680" cy="42480"/>
              </p14:xfrm>
            </p:contentPart>
          </mc:Choice>
          <mc:Fallback xmlns="">
            <p:pic>
              <p:nvPicPr>
                <p:cNvPr id="148" name="Ink 147">
                  <a:extLst>
                    <a:ext uri="{FF2B5EF4-FFF2-40B4-BE49-F238E27FC236}">
                      <a16:creationId xmlns:a16="http://schemas.microsoft.com/office/drawing/2014/main" id="{FF0D5C11-F5F5-43A7-9851-EB82C32EA8B3}"/>
                    </a:ext>
                  </a:extLst>
                </p:cNvPr>
                <p:cNvPicPr/>
                <p:nvPr/>
              </p:nvPicPr>
              <p:blipFill>
                <a:blip r:embed="rId249"/>
                <a:stretch>
                  <a:fillRect/>
                </a:stretch>
              </p:blipFill>
              <p:spPr>
                <a:xfrm>
                  <a:off x="6507005" y="4919376"/>
                  <a:ext cx="409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0" name="Ink 149">
                  <a:extLst>
                    <a:ext uri="{FF2B5EF4-FFF2-40B4-BE49-F238E27FC236}">
                      <a16:creationId xmlns:a16="http://schemas.microsoft.com/office/drawing/2014/main" id="{B045AF4E-2BBE-4442-B8AC-3C7FC91DDC30}"/>
                    </a:ext>
                  </a:extLst>
                </p14:cNvPr>
                <p14:cNvContentPartPr/>
                <p14:nvPr/>
              </p14:nvContentPartPr>
              <p14:xfrm>
                <a:off x="5860085" y="5001456"/>
                <a:ext cx="576000" cy="19800"/>
              </p14:xfrm>
            </p:contentPart>
          </mc:Choice>
          <mc:Fallback xmlns="">
            <p:pic>
              <p:nvPicPr>
                <p:cNvPr id="150" name="Ink 149">
                  <a:extLst>
                    <a:ext uri="{FF2B5EF4-FFF2-40B4-BE49-F238E27FC236}">
                      <a16:creationId xmlns:a16="http://schemas.microsoft.com/office/drawing/2014/main" id="{B045AF4E-2BBE-4442-B8AC-3C7FC91DDC30}"/>
                    </a:ext>
                  </a:extLst>
                </p:cNvPr>
                <p:cNvPicPr/>
                <p:nvPr/>
              </p:nvPicPr>
              <p:blipFill>
                <a:blip r:embed="rId251"/>
                <a:stretch>
                  <a:fillRect/>
                </a:stretch>
              </p:blipFill>
              <p:spPr>
                <a:xfrm>
                  <a:off x="5842445" y="4983816"/>
                  <a:ext cx="611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Ink 151">
                  <a:extLst>
                    <a:ext uri="{FF2B5EF4-FFF2-40B4-BE49-F238E27FC236}">
                      <a16:creationId xmlns:a16="http://schemas.microsoft.com/office/drawing/2014/main" id="{10A3AE1C-0CD9-4509-99C0-8FCC34341ED9}"/>
                    </a:ext>
                  </a:extLst>
                </p14:cNvPr>
                <p14:cNvContentPartPr/>
                <p14:nvPr/>
              </p14:nvContentPartPr>
              <p14:xfrm>
                <a:off x="5115965" y="4915056"/>
                <a:ext cx="562320" cy="37080"/>
              </p14:xfrm>
            </p:contentPart>
          </mc:Choice>
          <mc:Fallback xmlns="">
            <p:pic>
              <p:nvPicPr>
                <p:cNvPr id="152" name="Ink 151">
                  <a:extLst>
                    <a:ext uri="{FF2B5EF4-FFF2-40B4-BE49-F238E27FC236}">
                      <a16:creationId xmlns:a16="http://schemas.microsoft.com/office/drawing/2014/main" id="{10A3AE1C-0CD9-4509-99C0-8FCC34341ED9}"/>
                    </a:ext>
                  </a:extLst>
                </p:cNvPr>
                <p:cNvPicPr/>
                <p:nvPr/>
              </p:nvPicPr>
              <p:blipFill>
                <a:blip r:embed="rId253"/>
                <a:stretch>
                  <a:fillRect/>
                </a:stretch>
              </p:blipFill>
              <p:spPr>
                <a:xfrm>
                  <a:off x="5097965" y="4897056"/>
                  <a:ext cx="597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Ink 153">
                  <a:extLst>
                    <a:ext uri="{FF2B5EF4-FFF2-40B4-BE49-F238E27FC236}">
                      <a16:creationId xmlns:a16="http://schemas.microsoft.com/office/drawing/2014/main" id="{64F85B6D-6343-40E7-AD8C-817FAF168056}"/>
                    </a:ext>
                  </a:extLst>
                </p14:cNvPr>
                <p14:cNvContentPartPr/>
                <p14:nvPr/>
              </p14:nvContentPartPr>
              <p14:xfrm>
                <a:off x="3631325" y="4932336"/>
                <a:ext cx="1366560" cy="39960"/>
              </p14:xfrm>
            </p:contentPart>
          </mc:Choice>
          <mc:Fallback xmlns="">
            <p:pic>
              <p:nvPicPr>
                <p:cNvPr id="154" name="Ink 153">
                  <a:extLst>
                    <a:ext uri="{FF2B5EF4-FFF2-40B4-BE49-F238E27FC236}">
                      <a16:creationId xmlns:a16="http://schemas.microsoft.com/office/drawing/2014/main" id="{64F85B6D-6343-40E7-AD8C-817FAF168056}"/>
                    </a:ext>
                  </a:extLst>
                </p:cNvPr>
                <p:cNvPicPr/>
                <p:nvPr/>
              </p:nvPicPr>
              <p:blipFill>
                <a:blip r:embed="rId255"/>
                <a:stretch>
                  <a:fillRect/>
                </a:stretch>
              </p:blipFill>
              <p:spPr>
                <a:xfrm>
                  <a:off x="3613325" y="4914696"/>
                  <a:ext cx="1402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Ink 154">
                  <a:extLst>
                    <a:ext uri="{FF2B5EF4-FFF2-40B4-BE49-F238E27FC236}">
                      <a16:creationId xmlns:a16="http://schemas.microsoft.com/office/drawing/2014/main" id="{678DA8B8-5DD7-4C88-8E19-B716CEF56874}"/>
                    </a:ext>
                  </a:extLst>
                </p14:cNvPr>
                <p14:cNvContentPartPr/>
                <p14:nvPr/>
              </p14:nvContentPartPr>
              <p14:xfrm>
                <a:off x="2810165" y="4896336"/>
                <a:ext cx="774000" cy="59400"/>
              </p14:xfrm>
            </p:contentPart>
          </mc:Choice>
          <mc:Fallback xmlns="">
            <p:pic>
              <p:nvPicPr>
                <p:cNvPr id="155" name="Ink 154">
                  <a:extLst>
                    <a:ext uri="{FF2B5EF4-FFF2-40B4-BE49-F238E27FC236}">
                      <a16:creationId xmlns:a16="http://schemas.microsoft.com/office/drawing/2014/main" id="{678DA8B8-5DD7-4C88-8E19-B716CEF56874}"/>
                    </a:ext>
                  </a:extLst>
                </p:cNvPr>
                <p:cNvPicPr/>
                <p:nvPr/>
              </p:nvPicPr>
              <p:blipFill>
                <a:blip r:embed="rId257"/>
                <a:stretch>
                  <a:fillRect/>
                </a:stretch>
              </p:blipFill>
              <p:spPr>
                <a:xfrm>
                  <a:off x="2792525" y="4878336"/>
                  <a:ext cx="809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7" name="Ink 156">
                  <a:extLst>
                    <a:ext uri="{FF2B5EF4-FFF2-40B4-BE49-F238E27FC236}">
                      <a16:creationId xmlns:a16="http://schemas.microsoft.com/office/drawing/2014/main" id="{91DB2830-9A17-4D9F-8920-28F9FCD93702}"/>
                    </a:ext>
                  </a:extLst>
                </p14:cNvPr>
                <p14:cNvContentPartPr/>
                <p14:nvPr/>
              </p14:nvContentPartPr>
              <p14:xfrm>
                <a:off x="2293565" y="4913976"/>
                <a:ext cx="396720" cy="48600"/>
              </p14:xfrm>
            </p:contentPart>
          </mc:Choice>
          <mc:Fallback xmlns="">
            <p:pic>
              <p:nvPicPr>
                <p:cNvPr id="157" name="Ink 156">
                  <a:extLst>
                    <a:ext uri="{FF2B5EF4-FFF2-40B4-BE49-F238E27FC236}">
                      <a16:creationId xmlns:a16="http://schemas.microsoft.com/office/drawing/2014/main" id="{91DB2830-9A17-4D9F-8920-28F9FCD93702}"/>
                    </a:ext>
                  </a:extLst>
                </p:cNvPr>
                <p:cNvPicPr/>
                <p:nvPr/>
              </p:nvPicPr>
              <p:blipFill>
                <a:blip r:embed="rId259"/>
                <a:stretch>
                  <a:fillRect/>
                </a:stretch>
              </p:blipFill>
              <p:spPr>
                <a:xfrm>
                  <a:off x="2275925" y="4895976"/>
                  <a:ext cx="432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9" name="Ink 158">
                  <a:extLst>
                    <a:ext uri="{FF2B5EF4-FFF2-40B4-BE49-F238E27FC236}">
                      <a16:creationId xmlns:a16="http://schemas.microsoft.com/office/drawing/2014/main" id="{E9811AB1-5440-4FCD-ABE3-D3B798460B86}"/>
                    </a:ext>
                  </a:extLst>
                </p14:cNvPr>
                <p14:cNvContentPartPr/>
                <p14:nvPr/>
              </p14:nvContentPartPr>
              <p14:xfrm>
                <a:off x="1574645" y="4910736"/>
                <a:ext cx="451080" cy="25560"/>
              </p14:xfrm>
            </p:contentPart>
          </mc:Choice>
          <mc:Fallback xmlns="">
            <p:pic>
              <p:nvPicPr>
                <p:cNvPr id="159" name="Ink 158">
                  <a:extLst>
                    <a:ext uri="{FF2B5EF4-FFF2-40B4-BE49-F238E27FC236}">
                      <a16:creationId xmlns:a16="http://schemas.microsoft.com/office/drawing/2014/main" id="{E9811AB1-5440-4FCD-ABE3-D3B798460B86}"/>
                    </a:ext>
                  </a:extLst>
                </p:cNvPr>
                <p:cNvPicPr/>
                <p:nvPr/>
              </p:nvPicPr>
              <p:blipFill>
                <a:blip r:embed="rId261"/>
                <a:stretch>
                  <a:fillRect/>
                </a:stretch>
              </p:blipFill>
              <p:spPr>
                <a:xfrm>
                  <a:off x="1557005" y="4893096"/>
                  <a:ext cx="486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Ink 159">
                  <a:extLst>
                    <a:ext uri="{FF2B5EF4-FFF2-40B4-BE49-F238E27FC236}">
                      <a16:creationId xmlns:a16="http://schemas.microsoft.com/office/drawing/2014/main" id="{99551F36-ACA7-4317-94D7-B20D1F2C4BF2}"/>
                    </a:ext>
                  </a:extLst>
                </p14:cNvPr>
                <p14:cNvContentPartPr/>
                <p14:nvPr/>
              </p14:nvContentPartPr>
              <p14:xfrm>
                <a:off x="637565" y="4956456"/>
                <a:ext cx="664920" cy="39600"/>
              </p14:xfrm>
            </p:contentPart>
          </mc:Choice>
          <mc:Fallback xmlns="">
            <p:pic>
              <p:nvPicPr>
                <p:cNvPr id="160" name="Ink 159">
                  <a:extLst>
                    <a:ext uri="{FF2B5EF4-FFF2-40B4-BE49-F238E27FC236}">
                      <a16:creationId xmlns:a16="http://schemas.microsoft.com/office/drawing/2014/main" id="{99551F36-ACA7-4317-94D7-B20D1F2C4BF2}"/>
                    </a:ext>
                  </a:extLst>
                </p:cNvPr>
                <p:cNvPicPr/>
                <p:nvPr/>
              </p:nvPicPr>
              <p:blipFill>
                <a:blip r:embed="rId263"/>
                <a:stretch>
                  <a:fillRect/>
                </a:stretch>
              </p:blipFill>
              <p:spPr>
                <a:xfrm>
                  <a:off x="619565" y="4938816"/>
                  <a:ext cx="700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6" name="Ink 195">
                  <a:extLst>
                    <a:ext uri="{FF2B5EF4-FFF2-40B4-BE49-F238E27FC236}">
                      <a16:creationId xmlns:a16="http://schemas.microsoft.com/office/drawing/2014/main" id="{8BD049DF-CE99-4D02-BC58-CBB27EC69D59}"/>
                    </a:ext>
                  </a:extLst>
                </p14:cNvPr>
                <p14:cNvContentPartPr/>
                <p14:nvPr/>
              </p14:nvContentPartPr>
              <p14:xfrm>
                <a:off x="2592005" y="4916437"/>
                <a:ext cx="3259080" cy="561240"/>
              </p14:xfrm>
            </p:contentPart>
          </mc:Choice>
          <mc:Fallback xmlns="">
            <p:pic>
              <p:nvPicPr>
                <p:cNvPr id="196" name="Ink 195">
                  <a:extLst>
                    <a:ext uri="{FF2B5EF4-FFF2-40B4-BE49-F238E27FC236}">
                      <a16:creationId xmlns:a16="http://schemas.microsoft.com/office/drawing/2014/main" id="{8BD049DF-CE99-4D02-BC58-CBB27EC69D59}"/>
                    </a:ext>
                  </a:extLst>
                </p:cNvPr>
                <p:cNvPicPr/>
                <p:nvPr/>
              </p:nvPicPr>
              <p:blipFill>
                <a:blip r:embed="rId265"/>
                <a:stretch>
                  <a:fillRect/>
                </a:stretch>
              </p:blipFill>
              <p:spPr>
                <a:xfrm>
                  <a:off x="2574365" y="4898797"/>
                  <a:ext cx="3294720" cy="596880"/>
                </a:xfrm>
                <a:prstGeom prst="rect">
                  <a:avLst/>
                </a:prstGeom>
              </p:spPr>
            </p:pic>
          </mc:Fallback>
        </mc:AlternateContent>
      </p:grpSp>
      <p:grpSp>
        <p:nvGrpSpPr>
          <p:cNvPr id="201" name="Group 200">
            <a:extLst>
              <a:ext uri="{FF2B5EF4-FFF2-40B4-BE49-F238E27FC236}">
                <a16:creationId xmlns:a16="http://schemas.microsoft.com/office/drawing/2014/main" id="{2E96CBA7-7F5A-412F-A3C2-293DA39CC301}"/>
              </a:ext>
            </a:extLst>
          </p:cNvPr>
          <p:cNvGrpSpPr/>
          <p:nvPr/>
        </p:nvGrpSpPr>
        <p:grpSpPr>
          <a:xfrm>
            <a:off x="3761285" y="4386216"/>
            <a:ext cx="4321080" cy="213061"/>
            <a:chOff x="3761285" y="4386216"/>
            <a:chExt cx="4321080" cy="213061"/>
          </a:xfrm>
        </p:grpSpPr>
        <mc:AlternateContent xmlns:mc="http://schemas.openxmlformats.org/markup-compatibility/2006" xmlns:p14="http://schemas.microsoft.com/office/powerpoint/2010/main">
          <mc:Choice Requires="p14">
            <p:contentPart p14:bwMode="auto" r:id="rId266">
              <p14:nvContentPartPr>
                <p14:cNvPr id="198" name="Ink 197">
                  <a:extLst>
                    <a:ext uri="{FF2B5EF4-FFF2-40B4-BE49-F238E27FC236}">
                      <a16:creationId xmlns:a16="http://schemas.microsoft.com/office/drawing/2014/main" id="{4942DDB0-EBF4-41D2-8A12-4E4CAA633EBE}"/>
                    </a:ext>
                  </a:extLst>
                </p14:cNvPr>
                <p14:cNvContentPartPr/>
                <p14:nvPr/>
              </p14:nvContentPartPr>
              <p14:xfrm>
                <a:off x="4264205" y="4597117"/>
                <a:ext cx="2160" cy="2160"/>
              </p14:xfrm>
            </p:contentPart>
          </mc:Choice>
          <mc:Fallback xmlns="">
            <p:pic>
              <p:nvPicPr>
                <p:cNvPr id="198" name="Ink 197">
                  <a:extLst>
                    <a:ext uri="{FF2B5EF4-FFF2-40B4-BE49-F238E27FC236}">
                      <a16:creationId xmlns:a16="http://schemas.microsoft.com/office/drawing/2014/main" id="{4942DDB0-EBF4-41D2-8A12-4E4CAA633EBE}"/>
                    </a:ext>
                  </a:extLst>
                </p:cNvPr>
                <p:cNvPicPr/>
                <p:nvPr/>
              </p:nvPicPr>
              <p:blipFill>
                <a:blip r:embed="rId267"/>
                <a:stretch>
                  <a:fillRect/>
                </a:stretch>
              </p:blipFill>
              <p:spPr>
                <a:xfrm>
                  <a:off x="4246565" y="4579117"/>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1" name="Ink 130">
                  <a:extLst>
                    <a:ext uri="{FF2B5EF4-FFF2-40B4-BE49-F238E27FC236}">
                      <a16:creationId xmlns:a16="http://schemas.microsoft.com/office/drawing/2014/main" id="{D14FB1A5-879C-44D3-BC5A-282C88431F30}"/>
                    </a:ext>
                  </a:extLst>
                </p14:cNvPr>
                <p14:cNvContentPartPr/>
                <p14:nvPr/>
              </p14:nvContentPartPr>
              <p14:xfrm>
                <a:off x="6513485" y="4386216"/>
                <a:ext cx="1568880" cy="78120"/>
              </p14:xfrm>
            </p:contentPart>
          </mc:Choice>
          <mc:Fallback xmlns="">
            <p:pic>
              <p:nvPicPr>
                <p:cNvPr id="131" name="Ink 130">
                  <a:extLst>
                    <a:ext uri="{FF2B5EF4-FFF2-40B4-BE49-F238E27FC236}">
                      <a16:creationId xmlns:a16="http://schemas.microsoft.com/office/drawing/2014/main" id="{D14FB1A5-879C-44D3-BC5A-282C88431F30}"/>
                    </a:ext>
                  </a:extLst>
                </p:cNvPr>
                <p:cNvPicPr/>
                <p:nvPr/>
              </p:nvPicPr>
              <p:blipFill>
                <a:blip r:embed="rId269"/>
                <a:stretch>
                  <a:fillRect/>
                </a:stretch>
              </p:blipFill>
              <p:spPr>
                <a:xfrm>
                  <a:off x="6495845" y="4368576"/>
                  <a:ext cx="1604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2" name="Ink 131">
                  <a:extLst>
                    <a:ext uri="{FF2B5EF4-FFF2-40B4-BE49-F238E27FC236}">
                      <a16:creationId xmlns:a16="http://schemas.microsoft.com/office/drawing/2014/main" id="{264415E1-45D5-49E7-94C4-D41B836CA3B0}"/>
                    </a:ext>
                  </a:extLst>
                </p14:cNvPr>
                <p14:cNvContentPartPr/>
                <p14:nvPr/>
              </p14:nvContentPartPr>
              <p14:xfrm>
                <a:off x="5735885" y="4420776"/>
                <a:ext cx="412560" cy="64800"/>
              </p14:xfrm>
            </p:contentPart>
          </mc:Choice>
          <mc:Fallback xmlns="">
            <p:pic>
              <p:nvPicPr>
                <p:cNvPr id="132" name="Ink 131">
                  <a:extLst>
                    <a:ext uri="{FF2B5EF4-FFF2-40B4-BE49-F238E27FC236}">
                      <a16:creationId xmlns:a16="http://schemas.microsoft.com/office/drawing/2014/main" id="{264415E1-45D5-49E7-94C4-D41B836CA3B0}"/>
                    </a:ext>
                  </a:extLst>
                </p:cNvPr>
                <p:cNvPicPr/>
                <p:nvPr/>
              </p:nvPicPr>
              <p:blipFill>
                <a:blip r:embed="rId271"/>
                <a:stretch>
                  <a:fillRect/>
                </a:stretch>
              </p:blipFill>
              <p:spPr>
                <a:xfrm>
                  <a:off x="5718245" y="4403136"/>
                  <a:ext cx="448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3" name="Ink 132">
                  <a:extLst>
                    <a:ext uri="{FF2B5EF4-FFF2-40B4-BE49-F238E27FC236}">
                      <a16:creationId xmlns:a16="http://schemas.microsoft.com/office/drawing/2014/main" id="{85AF68F8-AC77-449C-8CDE-733644835979}"/>
                    </a:ext>
                  </a:extLst>
                </p14:cNvPr>
                <p14:cNvContentPartPr/>
                <p14:nvPr/>
              </p14:nvContentPartPr>
              <p14:xfrm>
                <a:off x="5150525" y="4471536"/>
                <a:ext cx="331200" cy="28080"/>
              </p14:xfrm>
            </p:contentPart>
          </mc:Choice>
          <mc:Fallback xmlns="">
            <p:pic>
              <p:nvPicPr>
                <p:cNvPr id="133" name="Ink 132">
                  <a:extLst>
                    <a:ext uri="{FF2B5EF4-FFF2-40B4-BE49-F238E27FC236}">
                      <a16:creationId xmlns:a16="http://schemas.microsoft.com/office/drawing/2014/main" id="{85AF68F8-AC77-449C-8CDE-733644835979}"/>
                    </a:ext>
                  </a:extLst>
                </p:cNvPr>
                <p:cNvPicPr/>
                <p:nvPr/>
              </p:nvPicPr>
              <p:blipFill>
                <a:blip r:embed="rId273"/>
                <a:stretch>
                  <a:fillRect/>
                </a:stretch>
              </p:blipFill>
              <p:spPr>
                <a:xfrm>
                  <a:off x="5132885" y="4453536"/>
                  <a:ext cx="366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4" name="Ink 133">
                  <a:extLst>
                    <a:ext uri="{FF2B5EF4-FFF2-40B4-BE49-F238E27FC236}">
                      <a16:creationId xmlns:a16="http://schemas.microsoft.com/office/drawing/2014/main" id="{3D350E3F-92F0-488F-A430-400B16683621}"/>
                    </a:ext>
                  </a:extLst>
                </p14:cNvPr>
                <p14:cNvContentPartPr/>
                <p14:nvPr/>
              </p14:nvContentPartPr>
              <p14:xfrm>
                <a:off x="4557965" y="4495656"/>
                <a:ext cx="352080" cy="24120"/>
              </p14:xfrm>
            </p:contentPart>
          </mc:Choice>
          <mc:Fallback xmlns="">
            <p:pic>
              <p:nvPicPr>
                <p:cNvPr id="134" name="Ink 133">
                  <a:extLst>
                    <a:ext uri="{FF2B5EF4-FFF2-40B4-BE49-F238E27FC236}">
                      <a16:creationId xmlns:a16="http://schemas.microsoft.com/office/drawing/2014/main" id="{3D350E3F-92F0-488F-A430-400B16683621}"/>
                    </a:ext>
                  </a:extLst>
                </p:cNvPr>
                <p:cNvPicPr/>
                <p:nvPr/>
              </p:nvPicPr>
              <p:blipFill>
                <a:blip r:embed="rId275"/>
                <a:stretch>
                  <a:fillRect/>
                </a:stretch>
              </p:blipFill>
              <p:spPr>
                <a:xfrm>
                  <a:off x="4540325" y="4477656"/>
                  <a:ext cx="387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6" name="Ink 135">
                  <a:extLst>
                    <a:ext uri="{FF2B5EF4-FFF2-40B4-BE49-F238E27FC236}">
                      <a16:creationId xmlns:a16="http://schemas.microsoft.com/office/drawing/2014/main" id="{57069731-F4A7-40DF-AD86-651663832D4E}"/>
                    </a:ext>
                  </a:extLst>
                </p14:cNvPr>
                <p14:cNvContentPartPr/>
                <p14:nvPr/>
              </p14:nvContentPartPr>
              <p14:xfrm>
                <a:off x="3761285" y="4419336"/>
                <a:ext cx="616320" cy="63720"/>
              </p14:xfrm>
            </p:contentPart>
          </mc:Choice>
          <mc:Fallback xmlns="">
            <p:pic>
              <p:nvPicPr>
                <p:cNvPr id="136" name="Ink 135">
                  <a:extLst>
                    <a:ext uri="{FF2B5EF4-FFF2-40B4-BE49-F238E27FC236}">
                      <a16:creationId xmlns:a16="http://schemas.microsoft.com/office/drawing/2014/main" id="{57069731-F4A7-40DF-AD86-651663832D4E}"/>
                    </a:ext>
                  </a:extLst>
                </p:cNvPr>
                <p:cNvPicPr/>
                <p:nvPr/>
              </p:nvPicPr>
              <p:blipFill>
                <a:blip r:embed="rId277"/>
                <a:stretch>
                  <a:fillRect/>
                </a:stretch>
              </p:blipFill>
              <p:spPr>
                <a:xfrm>
                  <a:off x="3743645" y="4401336"/>
                  <a:ext cx="65196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138" name="Ink 137">
                <a:extLst>
                  <a:ext uri="{FF2B5EF4-FFF2-40B4-BE49-F238E27FC236}">
                    <a16:creationId xmlns:a16="http://schemas.microsoft.com/office/drawing/2014/main" id="{2B8E1F84-DC04-4396-9C51-7624AF8ACF71}"/>
                  </a:ext>
                </a:extLst>
              </p14:cNvPr>
              <p14:cNvContentPartPr/>
              <p14:nvPr/>
            </p14:nvContentPartPr>
            <p14:xfrm>
              <a:off x="3026165" y="4469376"/>
              <a:ext cx="375840" cy="34200"/>
            </p14:xfrm>
          </p:contentPart>
        </mc:Choice>
        <mc:Fallback xmlns="">
          <p:pic>
            <p:nvPicPr>
              <p:cNvPr id="138" name="Ink 137">
                <a:extLst>
                  <a:ext uri="{FF2B5EF4-FFF2-40B4-BE49-F238E27FC236}">
                    <a16:creationId xmlns:a16="http://schemas.microsoft.com/office/drawing/2014/main" id="{2B8E1F84-DC04-4396-9C51-7624AF8ACF71}"/>
                  </a:ext>
                </a:extLst>
              </p:cNvPr>
              <p:cNvPicPr/>
              <p:nvPr/>
            </p:nvPicPr>
            <p:blipFill>
              <a:blip r:embed="rId279"/>
              <a:stretch>
                <a:fillRect/>
              </a:stretch>
            </p:blipFill>
            <p:spPr>
              <a:xfrm>
                <a:off x="3008525" y="4451736"/>
                <a:ext cx="411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9" name="Ink 138">
                <a:extLst>
                  <a:ext uri="{FF2B5EF4-FFF2-40B4-BE49-F238E27FC236}">
                    <a16:creationId xmlns:a16="http://schemas.microsoft.com/office/drawing/2014/main" id="{7FB778E4-4B32-4B0D-8C7E-A51DF9E1A537}"/>
                  </a:ext>
                </a:extLst>
              </p14:cNvPr>
              <p14:cNvContentPartPr/>
              <p14:nvPr/>
            </p14:nvContentPartPr>
            <p14:xfrm>
              <a:off x="719285" y="4464336"/>
              <a:ext cx="2052720" cy="112680"/>
            </p14:xfrm>
          </p:contentPart>
        </mc:Choice>
        <mc:Fallback xmlns="">
          <p:pic>
            <p:nvPicPr>
              <p:cNvPr id="139" name="Ink 138">
                <a:extLst>
                  <a:ext uri="{FF2B5EF4-FFF2-40B4-BE49-F238E27FC236}">
                    <a16:creationId xmlns:a16="http://schemas.microsoft.com/office/drawing/2014/main" id="{7FB778E4-4B32-4B0D-8C7E-A51DF9E1A537}"/>
                  </a:ext>
                </a:extLst>
              </p:cNvPr>
              <p:cNvPicPr/>
              <p:nvPr/>
            </p:nvPicPr>
            <p:blipFill>
              <a:blip r:embed="rId281"/>
              <a:stretch>
                <a:fillRect/>
              </a:stretch>
            </p:blipFill>
            <p:spPr>
              <a:xfrm>
                <a:off x="701285" y="4446696"/>
                <a:ext cx="2088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9" name="Ink 198">
                <a:extLst>
                  <a:ext uri="{FF2B5EF4-FFF2-40B4-BE49-F238E27FC236}">
                    <a16:creationId xmlns:a16="http://schemas.microsoft.com/office/drawing/2014/main" id="{B066D032-4990-4EC1-ADE1-39BB3BA6BBA9}"/>
                  </a:ext>
                </a:extLst>
              </p14:cNvPr>
              <p14:cNvContentPartPr/>
              <p14:nvPr/>
            </p14:nvContentPartPr>
            <p14:xfrm>
              <a:off x="2681645" y="4485157"/>
              <a:ext cx="1651680" cy="508320"/>
            </p14:xfrm>
          </p:contentPart>
        </mc:Choice>
        <mc:Fallback xmlns="">
          <p:pic>
            <p:nvPicPr>
              <p:cNvPr id="199" name="Ink 198">
                <a:extLst>
                  <a:ext uri="{FF2B5EF4-FFF2-40B4-BE49-F238E27FC236}">
                    <a16:creationId xmlns:a16="http://schemas.microsoft.com/office/drawing/2014/main" id="{B066D032-4990-4EC1-ADE1-39BB3BA6BBA9}"/>
                  </a:ext>
                </a:extLst>
              </p:cNvPr>
              <p:cNvPicPr/>
              <p:nvPr/>
            </p:nvPicPr>
            <p:blipFill>
              <a:blip r:embed="rId283"/>
              <a:stretch>
                <a:fillRect/>
              </a:stretch>
            </p:blipFill>
            <p:spPr>
              <a:xfrm>
                <a:off x="2663645" y="4467157"/>
                <a:ext cx="1687320" cy="543960"/>
              </a:xfrm>
              <a:prstGeom prst="rect">
                <a:avLst/>
              </a:prstGeom>
            </p:spPr>
          </p:pic>
        </mc:Fallback>
      </mc:AlternateContent>
    </p:spTree>
    <p:extLst>
      <p:ext uri="{BB962C8B-B14F-4D97-AF65-F5344CB8AC3E}">
        <p14:creationId xmlns:p14="http://schemas.microsoft.com/office/powerpoint/2010/main" val="157384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9377" y="2243356"/>
            <a:ext cx="10310013" cy="3293209"/>
          </a:xfrm>
          <a:prstGeom prst="rect">
            <a:avLst/>
          </a:prstGeom>
          <a:noFill/>
        </p:spPr>
        <p:txBody>
          <a:bodyPr wrap="square" rtlCol="0">
            <a:spAutoFit/>
          </a:bodyPr>
          <a:lstStyle/>
          <a:p>
            <a:pPr algn="r"/>
            <a:r>
              <a:rPr lang="he-IL" sz="3200" b="1">
                <a:solidFill>
                  <a:schemeClr val="bg1"/>
                </a:solidFill>
                <a:cs typeface="+mj-cs"/>
              </a:rPr>
              <a:t>ספר דברים פרק יט</a:t>
            </a:r>
          </a:p>
          <a:p>
            <a:pPr algn="r"/>
            <a:r>
              <a:rPr lang="he-IL" sz="3200" b="1">
                <a:solidFill>
                  <a:schemeClr val="bg1"/>
                </a:solidFill>
                <a:cs typeface="+mj-cs"/>
              </a:rPr>
              <a:t>או  לֹֽא־יָקוּם֩ עֵ֨ד אֶחָ֜ד בְּאִ֗ישׁ לְכָל־עָוֺן֙ וּלְכָל־חַטָּ֔את בְּכָל־חֵ֖טְא אֲשֶׁ֣ר יֶֽחֱטָ֑א עַל־פִּ֣י׀ שְׁנֵ֣י עֵדִ֗ים א֛וֹ עַל־פִּ֥י שְׁלֹשָֽׁה־עֵדִ֖ים יָק֥וּם דָּבָֽר׃</a:t>
            </a:r>
          </a:p>
          <a:p>
            <a:r>
              <a:rPr lang="en-US" sz="2800" b="1">
                <a:solidFill>
                  <a:schemeClr val="bg1"/>
                </a:solidFill>
                <a:cs typeface="+mj-cs"/>
              </a:rPr>
              <a:t>Devarim / Deuteronomy 19:15</a:t>
            </a:r>
          </a:p>
          <a:p>
            <a:r>
              <a:rPr lang="en-US" sz="2800">
                <a:solidFill>
                  <a:schemeClr val="bg1"/>
                </a:solidFill>
                <a:cs typeface="+mj-cs"/>
              </a:rPr>
              <a:t>19:15  One witness shall not rise up against a man for any iniquity, or for any sin, in any sin that he sinneth: at the mouth of two witnesses, or at the mouth of three witnesses, shall the matter be established.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1026" name="Picture 2">
            <a:extLst>
              <a:ext uri="{FF2B5EF4-FFF2-40B4-BE49-F238E27FC236}">
                <a16:creationId xmlns:a16="http://schemas.microsoft.com/office/drawing/2014/main" id="{8D082650-3BBF-473F-A2B2-615C77416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85" y="522397"/>
            <a:ext cx="9364559" cy="166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99E1A12-17C4-4392-B743-B8D72DB9606E}"/>
                  </a:ext>
                </a:extLst>
              </p14:cNvPr>
              <p14:cNvContentPartPr/>
              <p14:nvPr/>
            </p14:nvContentPartPr>
            <p14:xfrm>
              <a:off x="419045" y="1065936"/>
              <a:ext cx="85320" cy="93960"/>
            </p14:xfrm>
          </p:contentPart>
        </mc:Choice>
        <mc:Fallback xmlns="">
          <p:pic>
            <p:nvPicPr>
              <p:cNvPr id="4" name="Ink 3">
                <a:extLst>
                  <a:ext uri="{FF2B5EF4-FFF2-40B4-BE49-F238E27FC236}">
                    <a16:creationId xmlns:a16="http://schemas.microsoft.com/office/drawing/2014/main" id="{199E1A12-17C4-4392-B743-B8D72DB9606E}"/>
                  </a:ext>
                </a:extLst>
              </p:cNvPr>
              <p:cNvPicPr/>
              <p:nvPr/>
            </p:nvPicPr>
            <p:blipFill>
              <a:blip r:embed="rId6"/>
              <a:stretch>
                <a:fillRect/>
              </a:stretch>
            </p:blipFill>
            <p:spPr>
              <a:xfrm>
                <a:off x="401045" y="1047936"/>
                <a:ext cx="120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80F12E2-9B4E-4693-89FB-1E7FFE4395BD}"/>
                  </a:ext>
                </a:extLst>
              </p14:cNvPr>
              <p14:cNvContentPartPr/>
              <p14:nvPr/>
            </p14:nvContentPartPr>
            <p14:xfrm>
              <a:off x="392405" y="1503336"/>
              <a:ext cx="54360" cy="122400"/>
            </p14:xfrm>
          </p:contentPart>
        </mc:Choice>
        <mc:Fallback xmlns="">
          <p:pic>
            <p:nvPicPr>
              <p:cNvPr id="5" name="Ink 4">
                <a:extLst>
                  <a:ext uri="{FF2B5EF4-FFF2-40B4-BE49-F238E27FC236}">
                    <a16:creationId xmlns:a16="http://schemas.microsoft.com/office/drawing/2014/main" id="{880F12E2-9B4E-4693-89FB-1E7FFE4395BD}"/>
                  </a:ext>
                </a:extLst>
              </p:cNvPr>
              <p:cNvPicPr/>
              <p:nvPr/>
            </p:nvPicPr>
            <p:blipFill>
              <a:blip r:embed="rId8"/>
              <a:stretch>
                <a:fillRect/>
              </a:stretch>
            </p:blipFill>
            <p:spPr>
              <a:xfrm>
                <a:off x="374405" y="1485336"/>
                <a:ext cx="90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EA05F9CA-773C-4C2E-AD88-96B18D425008}"/>
                  </a:ext>
                </a:extLst>
              </p14:cNvPr>
              <p14:cNvContentPartPr/>
              <p14:nvPr/>
            </p14:nvContentPartPr>
            <p14:xfrm>
              <a:off x="374765" y="1914096"/>
              <a:ext cx="46800" cy="78480"/>
            </p14:xfrm>
          </p:contentPart>
        </mc:Choice>
        <mc:Fallback xmlns="">
          <p:pic>
            <p:nvPicPr>
              <p:cNvPr id="7" name="Ink 6">
                <a:extLst>
                  <a:ext uri="{FF2B5EF4-FFF2-40B4-BE49-F238E27FC236}">
                    <a16:creationId xmlns:a16="http://schemas.microsoft.com/office/drawing/2014/main" id="{EA05F9CA-773C-4C2E-AD88-96B18D425008}"/>
                  </a:ext>
                </a:extLst>
              </p:cNvPr>
              <p:cNvPicPr/>
              <p:nvPr/>
            </p:nvPicPr>
            <p:blipFill>
              <a:blip r:embed="rId10"/>
              <a:stretch>
                <a:fillRect/>
              </a:stretch>
            </p:blipFill>
            <p:spPr>
              <a:xfrm>
                <a:off x="357125" y="1896096"/>
                <a:ext cx="8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3298E5F2-6E90-4F0A-A345-90C91D9AA3A3}"/>
                  </a:ext>
                </a:extLst>
              </p14:cNvPr>
              <p14:cNvContentPartPr/>
              <p14:nvPr/>
            </p14:nvContentPartPr>
            <p14:xfrm>
              <a:off x="7410965" y="2748576"/>
              <a:ext cx="691560" cy="65880"/>
            </p14:xfrm>
          </p:contentPart>
        </mc:Choice>
        <mc:Fallback xmlns="">
          <p:pic>
            <p:nvPicPr>
              <p:cNvPr id="9" name="Ink 8">
                <a:extLst>
                  <a:ext uri="{FF2B5EF4-FFF2-40B4-BE49-F238E27FC236}">
                    <a16:creationId xmlns:a16="http://schemas.microsoft.com/office/drawing/2014/main" id="{3298E5F2-6E90-4F0A-A345-90C91D9AA3A3}"/>
                  </a:ext>
                </a:extLst>
              </p:cNvPr>
              <p:cNvPicPr/>
              <p:nvPr/>
            </p:nvPicPr>
            <p:blipFill>
              <a:blip r:embed="rId12"/>
              <a:stretch>
                <a:fillRect/>
              </a:stretch>
            </p:blipFill>
            <p:spPr>
              <a:xfrm>
                <a:off x="7393325" y="2730936"/>
                <a:ext cx="727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C1BF8087-E070-4255-8E3F-CED2D248FBB4}"/>
                  </a:ext>
                </a:extLst>
              </p14:cNvPr>
              <p14:cNvContentPartPr/>
              <p14:nvPr/>
            </p14:nvContentPartPr>
            <p14:xfrm>
              <a:off x="9906845" y="2762976"/>
              <a:ext cx="492480" cy="542160"/>
            </p14:xfrm>
          </p:contentPart>
        </mc:Choice>
        <mc:Fallback xmlns="">
          <p:pic>
            <p:nvPicPr>
              <p:cNvPr id="11" name="Ink 10">
                <a:extLst>
                  <a:ext uri="{FF2B5EF4-FFF2-40B4-BE49-F238E27FC236}">
                    <a16:creationId xmlns:a16="http://schemas.microsoft.com/office/drawing/2014/main" id="{C1BF8087-E070-4255-8E3F-CED2D248FBB4}"/>
                  </a:ext>
                </a:extLst>
              </p:cNvPr>
              <p:cNvPicPr/>
              <p:nvPr/>
            </p:nvPicPr>
            <p:blipFill>
              <a:blip r:embed="rId14"/>
              <a:stretch>
                <a:fillRect/>
              </a:stretch>
            </p:blipFill>
            <p:spPr>
              <a:xfrm>
                <a:off x="9888845" y="2744976"/>
                <a:ext cx="528120" cy="577800"/>
              </a:xfrm>
              <a:prstGeom prst="rect">
                <a:avLst/>
              </a:prstGeom>
            </p:spPr>
          </p:pic>
        </mc:Fallback>
      </mc:AlternateContent>
      <p:grpSp>
        <p:nvGrpSpPr>
          <p:cNvPr id="14" name="Group 13">
            <a:extLst>
              <a:ext uri="{FF2B5EF4-FFF2-40B4-BE49-F238E27FC236}">
                <a16:creationId xmlns:a16="http://schemas.microsoft.com/office/drawing/2014/main" id="{FD2A0295-D784-48BC-B125-D3501D268773}"/>
              </a:ext>
            </a:extLst>
          </p:cNvPr>
          <p:cNvGrpSpPr/>
          <p:nvPr/>
        </p:nvGrpSpPr>
        <p:grpSpPr>
          <a:xfrm>
            <a:off x="5069525" y="3253296"/>
            <a:ext cx="4615920" cy="75600"/>
            <a:chOff x="5069525" y="3253296"/>
            <a:chExt cx="4615920" cy="7560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084F358E-1340-478C-AB7E-A7C58C10AEBB}"/>
                    </a:ext>
                  </a:extLst>
                </p14:cNvPr>
                <p14:cNvContentPartPr/>
                <p14:nvPr/>
              </p14:nvContentPartPr>
              <p14:xfrm>
                <a:off x="7374245" y="3253296"/>
                <a:ext cx="2311200" cy="57240"/>
              </p14:xfrm>
            </p:contentPart>
          </mc:Choice>
          <mc:Fallback xmlns="">
            <p:pic>
              <p:nvPicPr>
                <p:cNvPr id="12" name="Ink 11">
                  <a:extLst>
                    <a:ext uri="{FF2B5EF4-FFF2-40B4-BE49-F238E27FC236}">
                      <a16:creationId xmlns:a16="http://schemas.microsoft.com/office/drawing/2014/main" id="{084F358E-1340-478C-AB7E-A7C58C10AEBB}"/>
                    </a:ext>
                  </a:extLst>
                </p:cNvPr>
                <p:cNvPicPr/>
                <p:nvPr/>
              </p:nvPicPr>
              <p:blipFill>
                <a:blip r:embed="rId16"/>
                <a:stretch>
                  <a:fillRect/>
                </a:stretch>
              </p:blipFill>
              <p:spPr>
                <a:xfrm>
                  <a:off x="7356605" y="3235296"/>
                  <a:ext cx="2346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12AAFDCB-9F23-4F43-B1E0-47C8721CCDDB}"/>
                    </a:ext>
                  </a:extLst>
                </p14:cNvPr>
                <p14:cNvContentPartPr/>
                <p14:nvPr/>
              </p14:nvContentPartPr>
              <p14:xfrm>
                <a:off x="5069525" y="3270216"/>
                <a:ext cx="2227320" cy="58680"/>
              </p14:xfrm>
            </p:contentPart>
          </mc:Choice>
          <mc:Fallback xmlns="">
            <p:pic>
              <p:nvPicPr>
                <p:cNvPr id="13" name="Ink 12">
                  <a:extLst>
                    <a:ext uri="{FF2B5EF4-FFF2-40B4-BE49-F238E27FC236}">
                      <a16:creationId xmlns:a16="http://schemas.microsoft.com/office/drawing/2014/main" id="{12AAFDCB-9F23-4F43-B1E0-47C8721CCDDB}"/>
                    </a:ext>
                  </a:extLst>
                </p:cNvPr>
                <p:cNvPicPr/>
                <p:nvPr/>
              </p:nvPicPr>
              <p:blipFill>
                <a:blip r:embed="rId18"/>
                <a:stretch>
                  <a:fillRect/>
                </a:stretch>
              </p:blipFill>
              <p:spPr>
                <a:xfrm>
                  <a:off x="5051525" y="3252576"/>
                  <a:ext cx="2262960" cy="94320"/>
                </a:xfrm>
                <a:prstGeom prst="rect">
                  <a:avLst/>
                </a:prstGeom>
              </p:spPr>
            </p:pic>
          </mc:Fallback>
        </mc:AlternateContent>
      </p:grpSp>
      <p:grpSp>
        <p:nvGrpSpPr>
          <p:cNvPr id="19" name="Group 18">
            <a:extLst>
              <a:ext uri="{FF2B5EF4-FFF2-40B4-BE49-F238E27FC236}">
                <a16:creationId xmlns:a16="http://schemas.microsoft.com/office/drawing/2014/main" id="{5D549172-87C9-4337-8808-DD1229C356DA}"/>
              </a:ext>
            </a:extLst>
          </p:cNvPr>
          <p:cNvGrpSpPr/>
          <p:nvPr/>
        </p:nvGrpSpPr>
        <p:grpSpPr>
          <a:xfrm>
            <a:off x="311045" y="3234216"/>
            <a:ext cx="4845600" cy="97200"/>
            <a:chOff x="311045" y="3234216"/>
            <a:chExt cx="4845600" cy="9720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A2602D5C-EB1F-48A8-B5AF-7B812C26751F}"/>
                    </a:ext>
                  </a:extLst>
                </p14:cNvPr>
                <p14:cNvContentPartPr/>
                <p14:nvPr/>
              </p14:nvContentPartPr>
              <p14:xfrm>
                <a:off x="3555365" y="3260496"/>
                <a:ext cx="1601280" cy="40680"/>
              </p14:xfrm>
            </p:contentPart>
          </mc:Choice>
          <mc:Fallback xmlns="">
            <p:pic>
              <p:nvPicPr>
                <p:cNvPr id="15" name="Ink 14">
                  <a:extLst>
                    <a:ext uri="{FF2B5EF4-FFF2-40B4-BE49-F238E27FC236}">
                      <a16:creationId xmlns:a16="http://schemas.microsoft.com/office/drawing/2014/main" id="{A2602D5C-EB1F-48A8-B5AF-7B812C26751F}"/>
                    </a:ext>
                  </a:extLst>
                </p:cNvPr>
                <p:cNvPicPr/>
                <p:nvPr/>
              </p:nvPicPr>
              <p:blipFill>
                <a:blip r:embed="rId20"/>
                <a:stretch>
                  <a:fillRect/>
                </a:stretch>
              </p:blipFill>
              <p:spPr>
                <a:xfrm>
                  <a:off x="3537365" y="3242496"/>
                  <a:ext cx="1636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8F19127D-C39D-45D8-A14B-3310F389A091}"/>
                    </a:ext>
                  </a:extLst>
                </p14:cNvPr>
                <p14:cNvContentPartPr/>
                <p14:nvPr/>
              </p14:nvContentPartPr>
              <p14:xfrm>
                <a:off x="2149565" y="3288936"/>
                <a:ext cx="1244520" cy="42480"/>
              </p14:xfrm>
            </p:contentPart>
          </mc:Choice>
          <mc:Fallback xmlns="">
            <p:pic>
              <p:nvPicPr>
                <p:cNvPr id="16" name="Ink 15">
                  <a:extLst>
                    <a:ext uri="{FF2B5EF4-FFF2-40B4-BE49-F238E27FC236}">
                      <a16:creationId xmlns:a16="http://schemas.microsoft.com/office/drawing/2014/main" id="{8F19127D-C39D-45D8-A14B-3310F389A091}"/>
                    </a:ext>
                  </a:extLst>
                </p:cNvPr>
                <p:cNvPicPr/>
                <p:nvPr/>
              </p:nvPicPr>
              <p:blipFill>
                <a:blip r:embed="rId22"/>
                <a:stretch>
                  <a:fillRect/>
                </a:stretch>
              </p:blipFill>
              <p:spPr>
                <a:xfrm>
                  <a:off x="2131925" y="3271296"/>
                  <a:ext cx="1280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02A82AD9-5F68-4D44-9D61-2AADEA23A129}"/>
                    </a:ext>
                  </a:extLst>
                </p14:cNvPr>
                <p14:cNvContentPartPr/>
                <p14:nvPr/>
              </p14:nvContentPartPr>
              <p14:xfrm>
                <a:off x="311045" y="3234216"/>
                <a:ext cx="1479240" cy="85320"/>
              </p14:xfrm>
            </p:contentPart>
          </mc:Choice>
          <mc:Fallback xmlns="">
            <p:pic>
              <p:nvPicPr>
                <p:cNvPr id="18" name="Ink 17">
                  <a:extLst>
                    <a:ext uri="{FF2B5EF4-FFF2-40B4-BE49-F238E27FC236}">
                      <a16:creationId xmlns:a16="http://schemas.microsoft.com/office/drawing/2014/main" id="{02A82AD9-5F68-4D44-9D61-2AADEA23A129}"/>
                    </a:ext>
                  </a:extLst>
                </p:cNvPr>
                <p:cNvPicPr/>
                <p:nvPr/>
              </p:nvPicPr>
              <p:blipFill>
                <a:blip r:embed="rId24"/>
                <a:stretch>
                  <a:fillRect/>
                </a:stretch>
              </p:blipFill>
              <p:spPr>
                <a:xfrm>
                  <a:off x="293405" y="3216576"/>
                  <a:ext cx="151488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40BCC5EB-9998-49AC-9C58-C830CCD4DE12}"/>
                  </a:ext>
                </a:extLst>
              </p14:cNvPr>
              <p14:cNvContentPartPr/>
              <p14:nvPr/>
            </p14:nvContentPartPr>
            <p14:xfrm>
              <a:off x="7881845" y="3859536"/>
              <a:ext cx="2268000" cy="38520"/>
            </p14:xfrm>
          </p:contentPart>
        </mc:Choice>
        <mc:Fallback xmlns="">
          <p:pic>
            <p:nvPicPr>
              <p:cNvPr id="20" name="Ink 19">
                <a:extLst>
                  <a:ext uri="{FF2B5EF4-FFF2-40B4-BE49-F238E27FC236}">
                    <a16:creationId xmlns:a16="http://schemas.microsoft.com/office/drawing/2014/main" id="{40BCC5EB-9998-49AC-9C58-C830CCD4DE12}"/>
                  </a:ext>
                </a:extLst>
              </p:cNvPr>
              <p:cNvPicPr/>
              <p:nvPr/>
            </p:nvPicPr>
            <p:blipFill>
              <a:blip r:embed="rId26"/>
              <a:stretch>
                <a:fillRect/>
              </a:stretch>
            </p:blipFill>
            <p:spPr>
              <a:xfrm>
                <a:off x="7864205" y="3841536"/>
                <a:ext cx="2303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FE0FE64D-D43B-4108-8AA7-AEDD78550E81}"/>
                  </a:ext>
                </a:extLst>
              </p14:cNvPr>
              <p14:cNvContentPartPr/>
              <p14:nvPr/>
            </p14:nvContentPartPr>
            <p14:xfrm>
              <a:off x="4544285" y="3806256"/>
              <a:ext cx="2752560" cy="77760"/>
            </p14:xfrm>
          </p:contentPart>
        </mc:Choice>
        <mc:Fallback xmlns="">
          <p:pic>
            <p:nvPicPr>
              <p:cNvPr id="21" name="Ink 20">
                <a:extLst>
                  <a:ext uri="{FF2B5EF4-FFF2-40B4-BE49-F238E27FC236}">
                    <a16:creationId xmlns:a16="http://schemas.microsoft.com/office/drawing/2014/main" id="{FE0FE64D-D43B-4108-8AA7-AEDD78550E81}"/>
                  </a:ext>
                </a:extLst>
              </p:cNvPr>
              <p:cNvPicPr/>
              <p:nvPr/>
            </p:nvPicPr>
            <p:blipFill>
              <a:blip r:embed="rId28"/>
              <a:stretch>
                <a:fillRect/>
              </a:stretch>
            </p:blipFill>
            <p:spPr>
              <a:xfrm>
                <a:off x="4526285" y="3788616"/>
                <a:ext cx="2788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3585618A-9657-41EA-A7ED-FABCC14AD188}"/>
                  </a:ext>
                </a:extLst>
              </p14:cNvPr>
              <p14:cNvContentPartPr/>
              <p14:nvPr/>
            </p14:nvContentPartPr>
            <p14:xfrm>
              <a:off x="3125525" y="3661176"/>
              <a:ext cx="1398240" cy="117360"/>
            </p14:xfrm>
          </p:contentPart>
        </mc:Choice>
        <mc:Fallback xmlns="">
          <p:pic>
            <p:nvPicPr>
              <p:cNvPr id="22" name="Ink 21">
                <a:extLst>
                  <a:ext uri="{FF2B5EF4-FFF2-40B4-BE49-F238E27FC236}">
                    <a16:creationId xmlns:a16="http://schemas.microsoft.com/office/drawing/2014/main" id="{3585618A-9657-41EA-A7ED-FABCC14AD188}"/>
                  </a:ext>
                </a:extLst>
              </p:cNvPr>
              <p:cNvPicPr/>
              <p:nvPr/>
            </p:nvPicPr>
            <p:blipFill>
              <a:blip r:embed="rId30"/>
              <a:stretch>
                <a:fillRect/>
              </a:stretch>
            </p:blipFill>
            <p:spPr>
              <a:xfrm>
                <a:off x="3107885" y="3643536"/>
                <a:ext cx="1433880" cy="153000"/>
              </a:xfrm>
              <a:prstGeom prst="rect">
                <a:avLst/>
              </a:prstGeom>
            </p:spPr>
          </p:pic>
        </mc:Fallback>
      </mc:AlternateContent>
    </p:spTree>
    <p:extLst>
      <p:ext uri="{BB962C8B-B14F-4D97-AF65-F5344CB8AC3E}">
        <p14:creationId xmlns:p14="http://schemas.microsoft.com/office/powerpoint/2010/main" val="178087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7008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846" y="127397"/>
            <a:ext cx="9800649" cy="3970318"/>
          </a:xfrm>
          <a:prstGeom prst="rect">
            <a:avLst/>
          </a:prstGeom>
          <a:noFill/>
        </p:spPr>
        <p:txBody>
          <a:bodyPr wrap="square" rtlCol="0">
            <a:spAutoFit/>
          </a:bodyPr>
          <a:lstStyle/>
          <a:p>
            <a:pPr algn="r"/>
            <a:r>
              <a:rPr lang="he-IL" sz="3600" b="1">
                <a:solidFill>
                  <a:schemeClr val="bg1"/>
                </a:solidFill>
                <a:cs typeface="+mj-cs"/>
              </a:rPr>
              <a:t>ספר ישעיה פרק ח</a:t>
            </a:r>
          </a:p>
          <a:p>
            <a:pPr algn="r"/>
            <a:r>
              <a:rPr lang="he-IL" sz="3600">
                <a:solidFill>
                  <a:schemeClr val="bg1"/>
                </a:solidFill>
                <a:cs typeface="+mj-cs"/>
              </a:rPr>
              <a:t>ד   </a:t>
            </a:r>
            <a:r>
              <a:rPr lang="he-IL" sz="3600">
                <a:solidFill>
                  <a:srgbClr val="92D050"/>
                </a:solidFill>
                <a:cs typeface="+mj-cs"/>
              </a:rPr>
              <a:t>כִּי בְּטֶרֶם יֵדַע הַנַּעַר </a:t>
            </a:r>
            <a:r>
              <a:rPr lang="he-IL" sz="3600">
                <a:solidFill>
                  <a:srgbClr val="FFFF00"/>
                </a:solidFill>
                <a:cs typeface="+mj-cs"/>
              </a:rPr>
              <a:t>קְרֹא אָבִי וְאִמִּי </a:t>
            </a:r>
            <a:r>
              <a:rPr lang="he-IL" sz="3600">
                <a:solidFill>
                  <a:schemeClr val="bg1"/>
                </a:solidFill>
                <a:cs typeface="+mj-cs"/>
              </a:rPr>
              <a:t>יִשָּׂא | אֶת-חֵיל דַּמֶּשֶֹק וְאֵת שְׁלַל שֹׁמְרוֹן לִפְנֵי מֶלֶךְ אַשּׁוּר:</a:t>
            </a:r>
            <a:endParaRPr lang="en-US" sz="3600">
              <a:solidFill>
                <a:schemeClr val="bg1"/>
              </a:solidFill>
              <a:cs typeface="+mj-cs"/>
            </a:endParaRPr>
          </a:p>
          <a:p>
            <a:pPr algn="r"/>
            <a:endParaRPr lang="en-US" sz="3600" b="1">
              <a:solidFill>
                <a:schemeClr val="bg1"/>
              </a:solidFill>
              <a:cs typeface="+mj-cs"/>
            </a:endParaRPr>
          </a:p>
          <a:p>
            <a:pPr algn="r"/>
            <a:r>
              <a:rPr lang="he-IL" sz="3600" b="1">
                <a:solidFill>
                  <a:schemeClr val="bg1"/>
                </a:solidFill>
                <a:cs typeface="+mj-cs"/>
              </a:rPr>
              <a:t>ספר ישעיה פרק ז</a:t>
            </a:r>
          </a:p>
          <a:p>
            <a:pPr algn="r"/>
            <a:r>
              <a:rPr lang="he-IL" sz="3600">
                <a:solidFill>
                  <a:schemeClr val="bg1"/>
                </a:solidFill>
                <a:cs typeface="+mj-cs"/>
              </a:rPr>
              <a:t>טז   </a:t>
            </a:r>
            <a:r>
              <a:rPr lang="he-IL" sz="3600">
                <a:solidFill>
                  <a:srgbClr val="92D050"/>
                </a:solidFill>
                <a:cs typeface="+mj-cs"/>
              </a:rPr>
              <a:t>כִּי בְּטֶרֶם יֵדַע הַנַּעַר </a:t>
            </a:r>
            <a:r>
              <a:rPr lang="he-IL" sz="3600">
                <a:solidFill>
                  <a:srgbClr val="FFFF00"/>
                </a:solidFill>
                <a:cs typeface="+mj-cs"/>
              </a:rPr>
              <a:t>מָאֹס בָּרָע וּבָחֹר בַּטּוֹב </a:t>
            </a:r>
            <a:r>
              <a:rPr lang="he-IL" sz="3600">
                <a:solidFill>
                  <a:schemeClr val="bg1"/>
                </a:solidFill>
                <a:cs typeface="+mj-cs"/>
              </a:rPr>
              <a:t>תֵּעָזֵב הָאֲדָמָה אֲשֶׁר אַתָּה קָץ מִפְּנֵי שְׁנֵי מְלָכֶיהָ:</a:t>
            </a:r>
            <a:endParaRPr lang="en-US" sz="36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2D755ED-949A-4DCF-94BF-CC687D5FCFC8}"/>
                  </a:ext>
                </a:extLst>
              </p14:cNvPr>
              <p14:cNvContentPartPr/>
              <p14:nvPr/>
            </p14:nvContentPartPr>
            <p14:xfrm>
              <a:off x="7209005" y="642576"/>
              <a:ext cx="888480" cy="60840"/>
            </p14:xfrm>
          </p:contentPart>
        </mc:Choice>
        <mc:Fallback xmlns="">
          <p:pic>
            <p:nvPicPr>
              <p:cNvPr id="4" name="Ink 3">
                <a:extLst>
                  <a:ext uri="{FF2B5EF4-FFF2-40B4-BE49-F238E27FC236}">
                    <a16:creationId xmlns:a16="http://schemas.microsoft.com/office/drawing/2014/main" id="{62D755ED-949A-4DCF-94BF-CC687D5FCFC8}"/>
                  </a:ext>
                </a:extLst>
              </p:cNvPr>
              <p:cNvPicPr/>
              <p:nvPr/>
            </p:nvPicPr>
            <p:blipFill>
              <a:blip r:embed="rId5"/>
              <a:stretch>
                <a:fillRect/>
              </a:stretch>
            </p:blipFill>
            <p:spPr>
              <a:xfrm>
                <a:off x="7191005" y="624936"/>
                <a:ext cx="924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4477E03-AC8C-4F04-BE90-BDA182BD5719}"/>
                  </a:ext>
                </a:extLst>
              </p14:cNvPr>
              <p14:cNvContentPartPr/>
              <p14:nvPr/>
            </p14:nvContentPartPr>
            <p14:xfrm>
              <a:off x="10037165" y="1243416"/>
              <a:ext cx="230040" cy="61560"/>
            </p14:xfrm>
          </p:contentPart>
        </mc:Choice>
        <mc:Fallback xmlns="">
          <p:pic>
            <p:nvPicPr>
              <p:cNvPr id="5" name="Ink 4">
                <a:extLst>
                  <a:ext uri="{FF2B5EF4-FFF2-40B4-BE49-F238E27FC236}">
                    <a16:creationId xmlns:a16="http://schemas.microsoft.com/office/drawing/2014/main" id="{04477E03-AC8C-4F04-BE90-BDA182BD5719}"/>
                  </a:ext>
                </a:extLst>
              </p:cNvPr>
              <p:cNvPicPr/>
              <p:nvPr/>
            </p:nvPicPr>
            <p:blipFill>
              <a:blip r:embed="rId7"/>
              <a:stretch>
                <a:fillRect/>
              </a:stretch>
            </p:blipFill>
            <p:spPr>
              <a:xfrm>
                <a:off x="10019165" y="1225416"/>
                <a:ext cx="265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1CEB9AA-2D5A-4410-B171-045F4E971ACB}"/>
                  </a:ext>
                </a:extLst>
              </p14:cNvPr>
              <p14:cNvContentPartPr/>
              <p14:nvPr/>
            </p14:nvContentPartPr>
            <p14:xfrm>
              <a:off x="7324205" y="2926416"/>
              <a:ext cx="892440" cy="47160"/>
            </p14:xfrm>
          </p:contentPart>
        </mc:Choice>
        <mc:Fallback xmlns="">
          <p:pic>
            <p:nvPicPr>
              <p:cNvPr id="7" name="Ink 6">
                <a:extLst>
                  <a:ext uri="{FF2B5EF4-FFF2-40B4-BE49-F238E27FC236}">
                    <a16:creationId xmlns:a16="http://schemas.microsoft.com/office/drawing/2014/main" id="{A1CEB9AA-2D5A-4410-B171-045F4E971ACB}"/>
                  </a:ext>
                </a:extLst>
              </p:cNvPr>
              <p:cNvPicPr/>
              <p:nvPr/>
            </p:nvPicPr>
            <p:blipFill>
              <a:blip r:embed="rId9"/>
              <a:stretch>
                <a:fillRect/>
              </a:stretch>
            </p:blipFill>
            <p:spPr>
              <a:xfrm>
                <a:off x="7306205" y="2908416"/>
                <a:ext cx="928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1FD30C4-FE30-4015-BB83-1F87DDBD21E0}"/>
                  </a:ext>
                </a:extLst>
              </p14:cNvPr>
              <p14:cNvContentPartPr/>
              <p14:nvPr/>
            </p14:nvContentPartPr>
            <p14:xfrm>
              <a:off x="9823325" y="3483696"/>
              <a:ext cx="466560" cy="11880"/>
            </p14:xfrm>
          </p:contentPart>
        </mc:Choice>
        <mc:Fallback xmlns="">
          <p:pic>
            <p:nvPicPr>
              <p:cNvPr id="9" name="Ink 8">
                <a:extLst>
                  <a:ext uri="{FF2B5EF4-FFF2-40B4-BE49-F238E27FC236}">
                    <a16:creationId xmlns:a16="http://schemas.microsoft.com/office/drawing/2014/main" id="{41FD30C4-FE30-4015-BB83-1F87DDBD21E0}"/>
                  </a:ext>
                </a:extLst>
              </p:cNvPr>
              <p:cNvPicPr/>
              <p:nvPr/>
            </p:nvPicPr>
            <p:blipFill>
              <a:blip r:embed="rId11"/>
              <a:stretch>
                <a:fillRect/>
              </a:stretch>
            </p:blipFill>
            <p:spPr>
              <a:xfrm>
                <a:off x="9805325" y="3465696"/>
                <a:ext cx="502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903F13B-76E5-441E-AAE1-9AD7114AFD71}"/>
                  </a:ext>
                </a:extLst>
              </p14:cNvPr>
              <p14:cNvContentPartPr/>
              <p14:nvPr/>
            </p14:nvContentPartPr>
            <p14:xfrm>
              <a:off x="6928925" y="1253856"/>
              <a:ext cx="2727720" cy="100440"/>
            </p14:xfrm>
          </p:contentPart>
        </mc:Choice>
        <mc:Fallback xmlns="">
          <p:pic>
            <p:nvPicPr>
              <p:cNvPr id="11" name="Ink 10">
                <a:extLst>
                  <a:ext uri="{FF2B5EF4-FFF2-40B4-BE49-F238E27FC236}">
                    <a16:creationId xmlns:a16="http://schemas.microsoft.com/office/drawing/2014/main" id="{B903F13B-76E5-441E-AAE1-9AD7114AFD71}"/>
                  </a:ext>
                </a:extLst>
              </p:cNvPr>
              <p:cNvPicPr/>
              <p:nvPr/>
            </p:nvPicPr>
            <p:blipFill>
              <a:blip r:embed="rId13"/>
              <a:stretch>
                <a:fillRect/>
              </a:stretch>
            </p:blipFill>
            <p:spPr>
              <a:xfrm>
                <a:off x="6911285" y="1236216"/>
                <a:ext cx="2763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B1DE34E-19A4-4F4B-9B92-C79B9E7BD91E}"/>
                  </a:ext>
                </a:extLst>
              </p14:cNvPr>
              <p14:cNvContentPartPr/>
              <p14:nvPr/>
            </p14:nvContentPartPr>
            <p14:xfrm>
              <a:off x="6732725" y="3460656"/>
              <a:ext cx="2742840" cy="72720"/>
            </p14:xfrm>
          </p:contentPart>
        </mc:Choice>
        <mc:Fallback xmlns="">
          <p:pic>
            <p:nvPicPr>
              <p:cNvPr id="12" name="Ink 11">
                <a:extLst>
                  <a:ext uri="{FF2B5EF4-FFF2-40B4-BE49-F238E27FC236}">
                    <a16:creationId xmlns:a16="http://schemas.microsoft.com/office/drawing/2014/main" id="{0B1DE34E-19A4-4F4B-9B92-C79B9E7BD91E}"/>
                  </a:ext>
                </a:extLst>
              </p:cNvPr>
              <p:cNvPicPr/>
              <p:nvPr/>
            </p:nvPicPr>
            <p:blipFill>
              <a:blip r:embed="rId15"/>
              <a:stretch>
                <a:fillRect/>
              </a:stretch>
            </p:blipFill>
            <p:spPr>
              <a:xfrm>
                <a:off x="6715085" y="3442656"/>
                <a:ext cx="2778480" cy="108360"/>
              </a:xfrm>
              <a:prstGeom prst="rect">
                <a:avLst/>
              </a:prstGeom>
            </p:spPr>
          </p:pic>
        </mc:Fallback>
      </mc:AlternateContent>
      <p:grpSp>
        <p:nvGrpSpPr>
          <p:cNvPr id="16" name="Group 15">
            <a:extLst>
              <a:ext uri="{FF2B5EF4-FFF2-40B4-BE49-F238E27FC236}">
                <a16:creationId xmlns:a16="http://schemas.microsoft.com/office/drawing/2014/main" id="{54E72D21-34F4-4661-84A6-13B85878316D}"/>
              </a:ext>
            </a:extLst>
          </p:cNvPr>
          <p:cNvGrpSpPr/>
          <p:nvPr/>
        </p:nvGrpSpPr>
        <p:grpSpPr>
          <a:xfrm>
            <a:off x="4589285" y="1250976"/>
            <a:ext cx="2173320" cy="166680"/>
            <a:chOff x="4589285" y="1250976"/>
            <a:chExt cx="2173320" cy="16668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DEA343F-F423-4608-AB93-18AA6285AD92}"/>
                    </a:ext>
                  </a:extLst>
                </p14:cNvPr>
                <p14:cNvContentPartPr/>
                <p14:nvPr/>
              </p14:nvContentPartPr>
              <p14:xfrm>
                <a:off x="6070325" y="1250976"/>
                <a:ext cx="692280" cy="62640"/>
              </p14:xfrm>
            </p:contentPart>
          </mc:Choice>
          <mc:Fallback xmlns="">
            <p:pic>
              <p:nvPicPr>
                <p:cNvPr id="13" name="Ink 12">
                  <a:extLst>
                    <a:ext uri="{FF2B5EF4-FFF2-40B4-BE49-F238E27FC236}">
                      <a16:creationId xmlns:a16="http://schemas.microsoft.com/office/drawing/2014/main" id="{5DEA343F-F423-4608-AB93-18AA6285AD92}"/>
                    </a:ext>
                  </a:extLst>
                </p:cNvPr>
                <p:cNvPicPr/>
                <p:nvPr/>
              </p:nvPicPr>
              <p:blipFill>
                <a:blip r:embed="rId17"/>
                <a:stretch>
                  <a:fillRect/>
                </a:stretch>
              </p:blipFill>
              <p:spPr>
                <a:xfrm>
                  <a:off x="6052325" y="1233336"/>
                  <a:ext cx="727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224819C-DC53-49A9-830F-523AFA135BD7}"/>
                    </a:ext>
                  </a:extLst>
                </p14:cNvPr>
                <p14:cNvContentPartPr/>
                <p14:nvPr/>
              </p14:nvContentPartPr>
              <p14:xfrm>
                <a:off x="5549405" y="1339536"/>
                <a:ext cx="383040" cy="41400"/>
              </p14:xfrm>
            </p:contentPart>
          </mc:Choice>
          <mc:Fallback xmlns="">
            <p:pic>
              <p:nvPicPr>
                <p:cNvPr id="14" name="Ink 13">
                  <a:extLst>
                    <a:ext uri="{FF2B5EF4-FFF2-40B4-BE49-F238E27FC236}">
                      <a16:creationId xmlns:a16="http://schemas.microsoft.com/office/drawing/2014/main" id="{C224819C-DC53-49A9-830F-523AFA135BD7}"/>
                    </a:ext>
                  </a:extLst>
                </p:cNvPr>
                <p:cNvPicPr/>
                <p:nvPr/>
              </p:nvPicPr>
              <p:blipFill>
                <a:blip r:embed="rId19"/>
                <a:stretch>
                  <a:fillRect/>
                </a:stretch>
              </p:blipFill>
              <p:spPr>
                <a:xfrm>
                  <a:off x="5531765" y="1321536"/>
                  <a:ext cx="418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BAB32C6-AA74-4701-9313-B96C0EE9F823}"/>
                    </a:ext>
                  </a:extLst>
                </p14:cNvPr>
                <p14:cNvContentPartPr/>
                <p14:nvPr/>
              </p14:nvContentPartPr>
              <p14:xfrm>
                <a:off x="4589285" y="1394256"/>
                <a:ext cx="783360" cy="23400"/>
              </p14:xfrm>
            </p:contentPart>
          </mc:Choice>
          <mc:Fallback xmlns="">
            <p:pic>
              <p:nvPicPr>
                <p:cNvPr id="15" name="Ink 14">
                  <a:extLst>
                    <a:ext uri="{FF2B5EF4-FFF2-40B4-BE49-F238E27FC236}">
                      <a16:creationId xmlns:a16="http://schemas.microsoft.com/office/drawing/2014/main" id="{ABAB32C6-AA74-4701-9313-B96C0EE9F823}"/>
                    </a:ext>
                  </a:extLst>
                </p:cNvPr>
                <p:cNvPicPr/>
                <p:nvPr/>
              </p:nvPicPr>
              <p:blipFill>
                <a:blip r:embed="rId21"/>
                <a:stretch>
                  <a:fillRect/>
                </a:stretch>
              </p:blipFill>
              <p:spPr>
                <a:xfrm>
                  <a:off x="4571645" y="1376616"/>
                  <a:ext cx="819000" cy="59040"/>
                </a:xfrm>
                <a:prstGeom prst="rect">
                  <a:avLst/>
                </a:prstGeom>
              </p:spPr>
            </p:pic>
          </mc:Fallback>
        </mc:AlternateContent>
      </p:grpSp>
      <p:grpSp>
        <p:nvGrpSpPr>
          <p:cNvPr id="19" name="Group 18">
            <a:extLst>
              <a:ext uri="{FF2B5EF4-FFF2-40B4-BE49-F238E27FC236}">
                <a16:creationId xmlns:a16="http://schemas.microsoft.com/office/drawing/2014/main" id="{3176A2C7-5B94-4913-B299-383DCA2D143B}"/>
              </a:ext>
            </a:extLst>
          </p:cNvPr>
          <p:cNvGrpSpPr/>
          <p:nvPr/>
        </p:nvGrpSpPr>
        <p:grpSpPr>
          <a:xfrm>
            <a:off x="3564365" y="3376416"/>
            <a:ext cx="3032280" cy="214200"/>
            <a:chOff x="3564365" y="3376416"/>
            <a:chExt cx="3032280" cy="21420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3B442DE-C743-471D-B955-262E3C015A6B}"/>
                    </a:ext>
                  </a:extLst>
                </p14:cNvPr>
                <p14:cNvContentPartPr/>
                <p14:nvPr/>
              </p14:nvContentPartPr>
              <p14:xfrm>
                <a:off x="5313965" y="3376416"/>
                <a:ext cx="1282680" cy="104040"/>
              </p14:xfrm>
            </p:contentPart>
          </mc:Choice>
          <mc:Fallback xmlns="">
            <p:pic>
              <p:nvPicPr>
                <p:cNvPr id="17" name="Ink 16">
                  <a:extLst>
                    <a:ext uri="{FF2B5EF4-FFF2-40B4-BE49-F238E27FC236}">
                      <a16:creationId xmlns:a16="http://schemas.microsoft.com/office/drawing/2014/main" id="{F3B442DE-C743-471D-B955-262E3C015A6B}"/>
                    </a:ext>
                  </a:extLst>
                </p:cNvPr>
                <p:cNvPicPr/>
                <p:nvPr/>
              </p:nvPicPr>
              <p:blipFill>
                <a:blip r:embed="rId23"/>
                <a:stretch>
                  <a:fillRect/>
                </a:stretch>
              </p:blipFill>
              <p:spPr>
                <a:xfrm>
                  <a:off x="5296325" y="3358776"/>
                  <a:ext cx="131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68344C6-FD56-4DF5-861F-5D30FE3777E1}"/>
                    </a:ext>
                  </a:extLst>
                </p14:cNvPr>
                <p14:cNvContentPartPr/>
                <p14:nvPr/>
              </p14:nvContentPartPr>
              <p14:xfrm>
                <a:off x="3564365" y="3544896"/>
                <a:ext cx="1549800" cy="45720"/>
              </p14:xfrm>
            </p:contentPart>
          </mc:Choice>
          <mc:Fallback xmlns="">
            <p:pic>
              <p:nvPicPr>
                <p:cNvPr id="18" name="Ink 17">
                  <a:extLst>
                    <a:ext uri="{FF2B5EF4-FFF2-40B4-BE49-F238E27FC236}">
                      <a16:creationId xmlns:a16="http://schemas.microsoft.com/office/drawing/2014/main" id="{368344C6-FD56-4DF5-861F-5D30FE3777E1}"/>
                    </a:ext>
                  </a:extLst>
                </p:cNvPr>
                <p:cNvPicPr/>
                <p:nvPr/>
              </p:nvPicPr>
              <p:blipFill>
                <a:blip r:embed="rId25"/>
                <a:stretch>
                  <a:fillRect/>
                </a:stretch>
              </p:blipFill>
              <p:spPr>
                <a:xfrm>
                  <a:off x="3546725" y="3526896"/>
                  <a:ext cx="158544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7ADD1500-8507-4CF4-88A1-9B5EF7C29195}"/>
                  </a:ext>
                </a:extLst>
              </p14:cNvPr>
              <p14:cNvContentPartPr/>
              <p14:nvPr/>
            </p14:nvContentPartPr>
            <p14:xfrm>
              <a:off x="4575605" y="682176"/>
              <a:ext cx="5190120" cy="714600"/>
            </p14:xfrm>
          </p:contentPart>
        </mc:Choice>
        <mc:Fallback xmlns="">
          <p:pic>
            <p:nvPicPr>
              <p:cNvPr id="20" name="Ink 19">
                <a:extLst>
                  <a:ext uri="{FF2B5EF4-FFF2-40B4-BE49-F238E27FC236}">
                    <a16:creationId xmlns:a16="http://schemas.microsoft.com/office/drawing/2014/main" id="{7ADD1500-8507-4CF4-88A1-9B5EF7C29195}"/>
                  </a:ext>
                </a:extLst>
              </p:cNvPr>
              <p:cNvPicPr/>
              <p:nvPr/>
            </p:nvPicPr>
            <p:blipFill>
              <a:blip r:embed="rId27"/>
              <a:stretch>
                <a:fillRect/>
              </a:stretch>
            </p:blipFill>
            <p:spPr>
              <a:xfrm>
                <a:off x="4557965" y="664176"/>
                <a:ext cx="5225760" cy="750240"/>
              </a:xfrm>
              <a:prstGeom prst="rect">
                <a:avLst/>
              </a:prstGeom>
            </p:spPr>
          </p:pic>
        </mc:Fallback>
      </mc:AlternateContent>
    </p:spTree>
    <p:extLst>
      <p:ext uri="{BB962C8B-B14F-4D97-AF65-F5344CB8AC3E}">
        <p14:creationId xmlns:p14="http://schemas.microsoft.com/office/powerpoint/2010/main" val="357458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67082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aphicFrame>
        <p:nvGraphicFramePr>
          <p:cNvPr id="4" name="Table 4">
            <a:extLst>
              <a:ext uri="{FF2B5EF4-FFF2-40B4-BE49-F238E27FC236}">
                <a16:creationId xmlns:a16="http://schemas.microsoft.com/office/drawing/2014/main" id="{9BAA2CDA-BD16-43B8-83EC-160D013AE2FC}"/>
              </a:ext>
            </a:extLst>
          </p:cNvPr>
          <p:cNvGraphicFramePr>
            <a:graphicFrameLocks noGrp="1"/>
          </p:cNvGraphicFramePr>
          <p:nvPr>
            <p:extLst>
              <p:ext uri="{D42A27DB-BD31-4B8C-83A1-F6EECF244321}">
                <p14:modId xmlns:p14="http://schemas.microsoft.com/office/powerpoint/2010/main" val="3108248662"/>
              </p:ext>
            </p:extLst>
          </p:nvPr>
        </p:nvGraphicFramePr>
        <p:xfrm>
          <a:off x="547584" y="339656"/>
          <a:ext cx="9783948" cy="3108960"/>
        </p:xfrm>
        <a:graphic>
          <a:graphicData uri="http://schemas.openxmlformats.org/drawingml/2006/table">
            <a:tbl>
              <a:tblPr firstRow="1" bandRow="1">
                <a:tableStyleId>{5C22544A-7EE6-4342-B048-85BDC9FD1C3A}</a:tableStyleId>
              </a:tblPr>
              <a:tblGrid>
                <a:gridCol w="3926225">
                  <a:extLst>
                    <a:ext uri="{9D8B030D-6E8A-4147-A177-3AD203B41FA5}">
                      <a16:colId xmlns:a16="http://schemas.microsoft.com/office/drawing/2014/main" val="4010823647"/>
                    </a:ext>
                  </a:extLst>
                </a:gridCol>
                <a:gridCol w="3102648">
                  <a:extLst>
                    <a:ext uri="{9D8B030D-6E8A-4147-A177-3AD203B41FA5}">
                      <a16:colId xmlns:a16="http://schemas.microsoft.com/office/drawing/2014/main" val="1378042069"/>
                    </a:ext>
                  </a:extLst>
                </a:gridCol>
                <a:gridCol w="2755075">
                  <a:extLst>
                    <a:ext uri="{9D8B030D-6E8A-4147-A177-3AD203B41FA5}">
                      <a16:colId xmlns:a16="http://schemas.microsoft.com/office/drawing/2014/main" val="1723736939"/>
                    </a:ext>
                  </a:extLst>
                </a:gridCol>
              </a:tblGrid>
              <a:tr h="370840">
                <a:tc>
                  <a:txBody>
                    <a:bodyPr/>
                    <a:lstStyle/>
                    <a:p>
                      <a:pPr algn="ctr" rtl="1"/>
                      <a:r>
                        <a:rPr lang="he-IL" sz="2400" b="1" i="0" u="none" strike="noStrike" kern="1200">
                          <a:solidFill>
                            <a:srgbClr val="FFFF00"/>
                          </a:solidFill>
                          <a:effectLst/>
                          <a:latin typeface="+mn-lt"/>
                          <a:ea typeface="+mn-ea"/>
                          <a:cs typeface="+mn-cs"/>
                        </a:rPr>
                        <a:t>תרגום יונתן בן עוזיאל אל ישעיה פרק ח:ב</a:t>
                      </a:r>
                      <a:endParaRPr lang="he-IL" sz="2400" b="1">
                        <a:solidFill>
                          <a:srgbClr val="FFFF00"/>
                        </a:solidFill>
                        <a:effectLst/>
                      </a:endParaRPr>
                    </a:p>
                  </a:txBody>
                  <a:tcPr anchor="ctr">
                    <a:noFill/>
                  </a:tcPr>
                </a:tc>
                <a:tc>
                  <a:txBody>
                    <a:bodyPr/>
                    <a:lstStyle/>
                    <a:p>
                      <a:pPr algn="ctr" rtl="0"/>
                      <a:r>
                        <a:rPr lang="en-US" sz="2400" b="1" i="0" u="none" strike="noStrike" kern="1200">
                          <a:solidFill>
                            <a:srgbClr val="FFC000"/>
                          </a:solidFill>
                          <a:effectLst/>
                          <a:latin typeface="+mn-lt"/>
                          <a:ea typeface="+mn-ea"/>
                          <a:cs typeface="+mn-cs"/>
                        </a:rPr>
                        <a:t>Isaiah 8:2 (L-Peshitta)</a:t>
                      </a:r>
                      <a:endParaRPr lang="en-US" sz="2400" b="1">
                        <a:solidFill>
                          <a:srgbClr val="FFC000"/>
                        </a:solidFill>
                        <a:effectLst/>
                      </a:endParaRPr>
                    </a:p>
                  </a:txBody>
                  <a:tcPr anchor="ctr">
                    <a:noFill/>
                  </a:tcPr>
                </a:tc>
                <a:tc>
                  <a:txBody>
                    <a:bodyPr/>
                    <a:lstStyle/>
                    <a:p>
                      <a:pPr algn="ctr" rtl="0"/>
                      <a:r>
                        <a:rPr lang="en-US" sz="2400" b="1" i="0" u="none" strike="noStrike" kern="1200">
                          <a:solidFill>
                            <a:schemeClr val="bg1"/>
                          </a:solidFill>
                          <a:effectLst/>
                          <a:latin typeface="+mn-lt"/>
                          <a:ea typeface="+mn-ea"/>
                          <a:cs typeface="+mn-cs"/>
                        </a:rPr>
                        <a:t>LXX Isaiah 8:2</a:t>
                      </a:r>
                      <a:endParaRPr lang="en-US" sz="2400" b="1">
                        <a:solidFill>
                          <a:schemeClr val="bg1"/>
                        </a:solidFill>
                        <a:effectLst/>
                      </a:endParaRPr>
                    </a:p>
                  </a:txBody>
                  <a:tcPr anchor="ctr">
                    <a:noFill/>
                  </a:tcPr>
                </a:tc>
                <a:extLst>
                  <a:ext uri="{0D108BD9-81ED-4DB2-BD59-A6C34878D82A}">
                    <a16:rowId xmlns:a16="http://schemas.microsoft.com/office/drawing/2014/main" val="1661593664"/>
                  </a:ext>
                </a:extLst>
              </a:tr>
              <a:tr h="370840">
                <a:tc>
                  <a:txBody>
                    <a:bodyPr/>
                    <a:lstStyle/>
                    <a:p>
                      <a:pPr algn="r" rtl="0"/>
                      <a:r>
                        <a:rPr lang="he-IL" sz="2400" b="0" i="0" u="none" strike="noStrike" kern="1200">
                          <a:solidFill>
                            <a:srgbClr val="FFFF00"/>
                          </a:solidFill>
                          <a:effectLst/>
                          <a:latin typeface="+mn-lt"/>
                          <a:ea typeface="+mn-ea"/>
                          <a:cs typeface="+mn-cs"/>
                        </a:rPr>
                        <a:t>וְאַסהֵיד קֳדָמַי סָהִדוָן מְהֵימְנָן יָת לְוָטַיָא דַאְמַרִית לְאֵיתָאָה בִנבוּאַת אוּרִיָה כָהְנָא הָא אְתֹו אַף כֵין כָל נַחָמָתָא דַאְמַרִית לְאֵיתָאָה בִנבוּאַת זְכַריָה בַר יְבַרַכיָה אְנָא עְתִיד לְאָתָבָא׃</a:t>
                      </a:r>
                      <a:endParaRPr lang="he-IL" sz="2400" b="0">
                        <a:solidFill>
                          <a:srgbClr val="FFFF00"/>
                        </a:solidFill>
                        <a:effectLst/>
                      </a:endParaRPr>
                    </a:p>
                  </a:txBody>
                  <a:tcPr>
                    <a:noFill/>
                  </a:tcPr>
                </a:tc>
                <a:tc>
                  <a:txBody>
                    <a:bodyPr/>
                    <a:lstStyle/>
                    <a:p>
                      <a:pPr algn="r" rtl="0"/>
                      <a:r>
                        <a:rPr lang="syr-SY" sz="2800" b="0" i="0" u="none" strike="noStrike" kern="1200">
                          <a:solidFill>
                            <a:srgbClr val="FFC000"/>
                          </a:solidFill>
                          <a:effectLst/>
                          <a:latin typeface="+mn-lt"/>
                          <a:ea typeface="+mn-ea"/>
                          <a:cs typeface="+mn-cs"/>
                        </a:rPr>
                        <a:t>      ܘܣܗܕ ܠܝ ܣܗ̈ܕܐ ܕܡܗܝܡܢܝܢ ܠܐܘܪܝܐ ܟܗܢܐ ܘܠܙܟܪܝܐ ܒܪ ܒܪܟܝܐ</a:t>
                      </a:r>
                      <a:endParaRPr lang="syr-SY" sz="2800" b="0">
                        <a:solidFill>
                          <a:srgbClr val="FFC000"/>
                        </a:solidFill>
                        <a:effectLst/>
                      </a:endParaRPr>
                    </a:p>
                  </a:txBody>
                  <a:tcPr>
                    <a:noFill/>
                  </a:tcPr>
                </a:tc>
                <a:tc>
                  <a:txBody>
                    <a:bodyPr/>
                    <a:lstStyle/>
                    <a:p>
                      <a:pPr rtl="0"/>
                      <a:r>
                        <a:rPr lang="el-GR" sz="2400" b="0" i="0" u="none" strike="noStrike" kern="1200" baseline="30000">
                          <a:solidFill>
                            <a:schemeClr val="bg1"/>
                          </a:solidFill>
                          <a:effectLst/>
                          <a:latin typeface="+mn-lt"/>
                          <a:ea typeface="+mn-ea"/>
                          <a:cs typeface="+mn-cs"/>
                        </a:rPr>
                        <a:t>2</a:t>
                      </a:r>
                      <a:r>
                        <a:rPr lang="el-GR" sz="2400" b="0" i="0" u="none" strike="noStrike" kern="1200">
                          <a:solidFill>
                            <a:schemeClr val="bg1"/>
                          </a:solidFill>
                          <a:effectLst/>
                          <a:latin typeface="+mn-lt"/>
                          <a:ea typeface="+mn-ea"/>
                          <a:cs typeface="+mn-cs"/>
                        </a:rPr>
                        <a:t> καὶ μάρτυρὰς μοι ποίησον πιστοὺς ἀνθρώπους, τὸν Οὐρείαν καὶ Ζαχαρίαν υἱὸν Βαραχίου.</a:t>
                      </a:r>
                      <a:endParaRPr lang="el-GR" sz="2400" b="0">
                        <a:solidFill>
                          <a:schemeClr val="bg1"/>
                        </a:solidFill>
                        <a:effectLst/>
                      </a:endParaRPr>
                    </a:p>
                  </a:txBody>
                  <a:tcPr>
                    <a:noFill/>
                  </a:tcPr>
                </a:tc>
                <a:extLst>
                  <a:ext uri="{0D108BD9-81ED-4DB2-BD59-A6C34878D82A}">
                    <a16:rowId xmlns:a16="http://schemas.microsoft.com/office/drawing/2014/main" val="543650837"/>
                  </a:ext>
                </a:extLst>
              </a:tr>
            </a:tbl>
          </a:graphicData>
        </a:graphic>
      </p:graphicFrame>
      <p:pic>
        <p:nvPicPr>
          <p:cNvPr id="5" name="Picture 2">
            <a:extLst>
              <a:ext uri="{FF2B5EF4-FFF2-40B4-BE49-F238E27FC236}">
                <a16:creationId xmlns:a16="http://schemas.microsoft.com/office/drawing/2014/main" id="{196AC474-0AC2-4EC7-A3BF-BC08E312C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30" y="3580544"/>
            <a:ext cx="9033881" cy="23742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BAE84B24-543B-476A-B0DF-C123C08B98FC}"/>
                  </a:ext>
                </a:extLst>
              </p14:cNvPr>
              <p14:cNvContentPartPr/>
              <p14:nvPr/>
            </p14:nvContentPartPr>
            <p14:xfrm>
              <a:off x="3524765" y="1181856"/>
              <a:ext cx="983160" cy="460080"/>
            </p14:xfrm>
          </p:contentPart>
        </mc:Choice>
        <mc:Fallback xmlns="">
          <p:pic>
            <p:nvPicPr>
              <p:cNvPr id="7" name="Ink 6">
                <a:extLst>
                  <a:ext uri="{FF2B5EF4-FFF2-40B4-BE49-F238E27FC236}">
                    <a16:creationId xmlns:a16="http://schemas.microsoft.com/office/drawing/2014/main" id="{BAE84B24-543B-476A-B0DF-C123C08B98FC}"/>
                  </a:ext>
                </a:extLst>
              </p:cNvPr>
              <p:cNvPicPr/>
              <p:nvPr/>
            </p:nvPicPr>
            <p:blipFill>
              <a:blip r:embed="rId6"/>
              <a:stretch>
                <a:fillRect/>
              </a:stretch>
            </p:blipFill>
            <p:spPr>
              <a:xfrm>
                <a:off x="3507125" y="1163856"/>
                <a:ext cx="101880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63D15E1-43E7-4F38-9775-9DFB680BC89D}"/>
                  </a:ext>
                </a:extLst>
              </p14:cNvPr>
              <p14:cNvContentPartPr/>
              <p14:nvPr/>
            </p14:nvContentPartPr>
            <p14:xfrm>
              <a:off x="6280925" y="1323696"/>
              <a:ext cx="806040" cy="320400"/>
            </p14:xfrm>
          </p:contentPart>
        </mc:Choice>
        <mc:Fallback xmlns="">
          <p:pic>
            <p:nvPicPr>
              <p:cNvPr id="9" name="Ink 8">
                <a:extLst>
                  <a:ext uri="{FF2B5EF4-FFF2-40B4-BE49-F238E27FC236}">
                    <a16:creationId xmlns:a16="http://schemas.microsoft.com/office/drawing/2014/main" id="{163D15E1-43E7-4F38-9775-9DFB680BC89D}"/>
                  </a:ext>
                </a:extLst>
              </p:cNvPr>
              <p:cNvPicPr/>
              <p:nvPr/>
            </p:nvPicPr>
            <p:blipFill>
              <a:blip r:embed="rId8"/>
              <a:stretch>
                <a:fillRect/>
              </a:stretch>
            </p:blipFill>
            <p:spPr>
              <a:xfrm>
                <a:off x="6263285" y="1305696"/>
                <a:ext cx="8416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FE48D2E5-1D8C-4508-9C45-845A45BB5F4D}"/>
                  </a:ext>
                </a:extLst>
              </p14:cNvPr>
              <p14:cNvContentPartPr/>
              <p14:nvPr/>
            </p14:nvContentPartPr>
            <p14:xfrm>
              <a:off x="8144285" y="1627176"/>
              <a:ext cx="1403280" cy="47520"/>
            </p14:xfrm>
          </p:contentPart>
        </mc:Choice>
        <mc:Fallback xmlns="">
          <p:pic>
            <p:nvPicPr>
              <p:cNvPr id="11" name="Ink 10">
                <a:extLst>
                  <a:ext uri="{FF2B5EF4-FFF2-40B4-BE49-F238E27FC236}">
                    <a16:creationId xmlns:a16="http://schemas.microsoft.com/office/drawing/2014/main" id="{FE48D2E5-1D8C-4508-9C45-845A45BB5F4D}"/>
                  </a:ext>
                </a:extLst>
              </p:cNvPr>
              <p:cNvPicPr/>
              <p:nvPr/>
            </p:nvPicPr>
            <p:blipFill>
              <a:blip r:embed="rId10"/>
              <a:stretch>
                <a:fillRect/>
              </a:stretch>
            </p:blipFill>
            <p:spPr>
              <a:xfrm>
                <a:off x="8126285" y="1609176"/>
                <a:ext cx="1438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31B92A7-62FF-4F2E-9F74-47D3447A8368}"/>
                  </a:ext>
                </a:extLst>
              </p14:cNvPr>
              <p14:cNvContentPartPr/>
              <p14:nvPr/>
            </p14:nvContentPartPr>
            <p14:xfrm>
              <a:off x="8248325" y="1195176"/>
              <a:ext cx="1321920" cy="487440"/>
            </p14:xfrm>
          </p:contentPart>
        </mc:Choice>
        <mc:Fallback xmlns="">
          <p:pic>
            <p:nvPicPr>
              <p:cNvPr id="12" name="Ink 11">
                <a:extLst>
                  <a:ext uri="{FF2B5EF4-FFF2-40B4-BE49-F238E27FC236}">
                    <a16:creationId xmlns:a16="http://schemas.microsoft.com/office/drawing/2014/main" id="{631B92A7-62FF-4F2E-9F74-47D3447A8368}"/>
                  </a:ext>
                </a:extLst>
              </p:cNvPr>
              <p:cNvPicPr/>
              <p:nvPr/>
            </p:nvPicPr>
            <p:blipFill>
              <a:blip r:embed="rId12"/>
              <a:stretch>
                <a:fillRect/>
              </a:stretch>
            </p:blipFill>
            <p:spPr>
              <a:xfrm>
                <a:off x="8230685" y="1177176"/>
                <a:ext cx="1357560" cy="523080"/>
              </a:xfrm>
              <a:prstGeom prst="rect">
                <a:avLst/>
              </a:prstGeom>
            </p:spPr>
          </p:pic>
        </mc:Fallback>
      </mc:AlternateContent>
      <p:grpSp>
        <p:nvGrpSpPr>
          <p:cNvPr id="15" name="Group 14">
            <a:extLst>
              <a:ext uri="{FF2B5EF4-FFF2-40B4-BE49-F238E27FC236}">
                <a16:creationId xmlns:a16="http://schemas.microsoft.com/office/drawing/2014/main" id="{155B463A-6FF8-4BBC-A3D4-E5957DFF4D75}"/>
              </a:ext>
            </a:extLst>
          </p:cNvPr>
          <p:cNvGrpSpPr/>
          <p:nvPr/>
        </p:nvGrpSpPr>
        <p:grpSpPr>
          <a:xfrm>
            <a:off x="9691565" y="1568496"/>
            <a:ext cx="332280" cy="68040"/>
            <a:chOff x="9691565" y="1568496"/>
            <a:chExt cx="332280" cy="68040"/>
          </a:xfrm>
        </p:grpSpPr>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5ECD7F19-44FC-4B50-AC27-CA5E25D97A7B}"/>
                    </a:ext>
                  </a:extLst>
                </p14:cNvPr>
                <p14:cNvContentPartPr/>
                <p14:nvPr/>
              </p14:nvContentPartPr>
              <p14:xfrm>
                <a:off x="9796325" y="1580736"/>
                <a:ext cx="2160" cy="2160"/>
              </p14:xfrm>
            </p:contentPart>
          </mc:Choice>
          <mc:Fallback xmlns="">
            <p:pic>
              <p:nvPicPr>
                <p:cNvPr id="13" name="Ink 12">
                  <a:extLst>
                    <a:ext uri="{FF2B5EF4-FFF2-40B4-BE49-F238E27FC236}">
                      <a16:creationId xmlns:a16="http://schemas.microsoft.com/office/drawing/2014/main" id="{5ECD7F19-44FC-4B50-AC27-CA5E25D97A7B}"/>
                    </a:ext>
                  </a:extLst>
                </p:cNvPr>
                <p:cNvPicPr/>
                <p:nvPr/>
              </p:nvPicPr>
              <p:blipFill>
                <a:blip r:embed="rId14"/>
                <a:stretch>
                  <a:fillRect/>
                </a:stretch>
              </p:blipFill>
              <p:spPr>
                <a:xfrm>
                  <a:off x="9778685" y="1563096"/>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FC4D582-B8E7-4577-B6D5-012A32877E27}"/>
                    </a:ext>
                  </a:extLst>
                </p14:cNvPr>
                <p14:cNvContentPartPr/>
                <p14:nvPr/>
              </p14:nvContentPartPr>
              <p14:xfrm>
                <a:off x="9691565" y="1568496"/>
                <a:ext cx="332280" cy="68040"/>
              </p14:xfrm>
            </p:contentPart>
          </mc:Choice>
          <mc:Fallback xmlns="">
            <p:pic>
              <p:nvPicPr>
                <p:cNvPr id="14" name="Ink 13">
                  <a:extLst>
                    <a:ext uri="{FF2B5EF4-FFF2-40B4-BE49-F238E27FC236}">
                      <a16:creationId xmlns:a16="http://schemas.microsoft.com/office/drawing/2014/main" id="{DFC4D582-B8E7-4577-B6D5-012A32877E27}"/>
                    </a:ext>
                  </a:extLst>
                </p:cNvPr>
                <p:cNvPicPr/>
                <p:nvPr/>
              </p:nvPicPr>
              <p:blipFill>
                <a:blip r:embed="rId16"/>
                <a:stretch>
                  <a:fillRect/>
                </a:stretch>
              </p:blipFill>
              <p:spPr>
                <a:xfrm>
                  <a:off x="9673565" y="1550856"/>
                  <a:ext cx="36792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CF5D012E-AE36-479C-BE21-B61445A78D3B}"/>
                  </a:ext>
                </a:extLst>
              </p14:cNvPr>
              <p14:cNvContentPartPr/>
              <p14:nvPr/>
            </p14:nvContentPartPr>
            <p14:xfrm>
              <a:off x="7716965" y="2250696"/>
              <a:ext cx="1554840" cy="102240"/>
            </p14:xfrm>
          </p:contentPart>
        </mc:Choice>
        <mc:Fallback xmlns="">
          <p:pic>
            <p:nvPicPr>
              <p:cNvPr id="16" name="Ink 15">
                <a:extLst>
                  <a:ext uri="{FF2B5EF4-FFF2-40B4-BE49-F238E27FC236}">
                    <a16:creationId xmlns:a16="http://schemas.microsoft.com/office/drawing/2014/main" id="{CF5D012E-AE36-479C-BE21-B61445A78D3B}"/>
                  </a:ext>
                </a:extLst>
              </p:cNvPr>
              <p:cNvPicPr/>
              <p:nvPr/>
            </p:nvPicPr>
            <p:blipFill>
              <a:blip r:embed="rId18"/>
              <a:stretch>
                <a:fillRect/>
              </a:stretch>
            </p:blipFill>
            <p:spPr>
              <a:xfrm>
                <a:off x="7698965" y="2233056"/>
                <a:ext cx="1590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C58EBDA9-95E5-41D1-9048-46011B0FAB21}"/>
                  </a:ext>
                </a:extLst>
              </p14:cNvPr>
              <p14:cNvContentPartPr/>
              <p14:nvPr/>
            </p14:nvContentPartPr>
            <p14:xfrm>
              <a:off x="7655045" y="1917696"/>
              <a:ext cx="2141640" cy="55800"/>
            </p14:xfrm>
          </p:contentPart>
        </mc:Choice>
        <mc:Fallback xmlns="">
          <p:pic>
            <p:nvPicPr>
              <p:cNvPr id="17" name="Ink 16">
                <a:extLst>
                  <a:ext uri="{FF2B5EF4-FFF2-40B4-BE49-F238E27FC236}">
                    <a16:creationId xmlns:a16="http://schemas.microsoft.com/office/drawing/2014/main" id="{C58EBDA9-95E5-41D1-9048-46011B0FAB21}"/>
                  </a:ext>
                </a:extLst>
              </p:cNvPr>
              <p:cNvPicPr/>
              <p:nvPr/>
            </p:nvPicPr>
            <p:blipFill>
              <a:blip r:embed="rId20"/>
              <a:stretch>
                <a:fillRect/>
              </a:stretch>
            </p:blipFill>
            <p:spPr>
              <a:xfrm>
                <a:off x="7637045" y="1900056"/>
                <a:ext cx="2177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77D210C8-CA36-4E9B-8CDB-B63B62C1C0AE}"/>
                  </a:ext>
                </a:extLst>
              </p14:cNvPr>
              <p14:cNvContentPartPr/>
              <p14:nvPr/>
            </p14:nvContentPartPr>
            <p14:xfrm>
              <a:off x="569165" y="4088856"/>
              <a:ext cx="176040" cy="137520"/>
            </p14:xfrm>
          </p:contentPart>
        </mc:Choice>
        <mc:Fallback xmlns="">
          <p:pic>
            <p:nvPicPr>
              <p:cNvPr id="18" name="Ink 17">
                <a:extLst>
                  <a:ext uri="{FF2B5EF4-FFF2-40B4-BE49-F238E27FC236}">
                    <a16:creationId xmlns:a16="http://schemas.microsoft.com/office/drawing/2014/main" id="{77D210C8-CA36-4E9B-8CDB-B63B62C1C0AE}"/>
                  </a:ext>
                </a:extLst>
              </p:cNvPr>
              <p:cNvPicPr/>
              <p:nvPr/>
            </p:nvPicPr>
            <p:blipFill>
              <a:blip r:embed="rId22"/>
              <a:stretch>
                <a:fillRect/>
              </a:stretch>
            </p:blipFill>
            <p:spPr>
              <a:xfrm>
                <a:off x="551525" y="4070856"/>
                <a:ext cx="211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E28C3E3C-69E7-420E-8812-D6E07E7EE5E9}"/>
                  </a:ext>
                </a:extLst>
              </p14:cNvPr>
              <p14:cNvContentPartPr/>
              <p14:nvPr/>
            </p14:nvContentPartPr>
            <p14:xfrm>
              <a:off x="620285" y="4529856"/>
              <a:ext cx="126720" cy="100080"/>
            </p14:xfrm>
          </p:contentPart>
        </mc:Choice>
        <mc:Fallback xmlns="">
          <p:pic>
            <p:nvPicPr>
              <p:cNvPr id="19" name="Ink 18">
                <a:extLst>
                  <a:ext uri="{FF2B5EF4-FFF2-40B4-BE49-F238E27FC236}">
                    <a16:creationId xmlns:a16="http://schemas.microsoft.com/office/drawing/2014/main" id="{E28C3E3C-69E7-420E-8812-D6E07E7EE5E9}"/>
                  </a:ext>
                </a:extLst>
              </p:cNvPr>
              <p:cNvPicPr/>
              <p:nvPr/>
            </p:nvPicPr>
            <p:blipFill>
              <a:blip r:embed="rId24"/>
              <a:stretch>
                <a:fillRect/>
              </a:stretch>
            </p:blipFill>
            <p:spPr>
              <a:xfrm>
                <a:off x="602285" y="4512216"/>
                <a:ext cx="162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ACBE3F6E-3137-4AD1-AECD-56B85B4042DB}"/>
                  </a:ext>
                </a:extLst>
              </p14:cNvPr>
              <p14:cNvContentPartPr/>
              <p14:nvPr/>
            </p14:nvContentPartPr>
            <p14:xfrm>
              <a:off x="610205" y="4874016"/>
              <a:ext cx="105480" cy="139320"/>
            </p14:xfrm>
          </p:contentPart>
        </mc:Choice>
        <mc:Fallback xmlns="">
          <p:pic>
            <p:nvPicPr>
              <p:cNvPr id="20" name="Ink 19">
                <a:extLst>
                  <a:ext uri="{FF2B5EF4-FFF2-40B4-BE49-F238E27FC236}">
                    <a16:creationId xmlns:a16="http://schemas.microsoft.com/office/drawing/2014/main" id="{ACBE3F6E-3137-4AD1-AECD-56B85B4042DB}"/>
                  </a:ext>
                </a:extLst>
              </p:cNvPr>
              <p:cNvPicPr/>
              <p:nvPr/>
            </p:nvPicPr>
            <p:blipFill>
              <a:blip r:embed="rId26"/>
              <a:stretch>
                <a:fillRect/>
              </a:stretch>
            </p:blipFill>
            <p:spPr>
              <a:xfrm>
                <a:off x="592205" y="4856016"/>
                <a:ext cx="1411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2FC16010-887D-4BFE-AD60-8EAA54724DB3}"/>
                  </a:ext>
                </a:extLst>
              </p14:cNvPr>
              <p14:cNvContentPartPr/>
              <p14:nvPr/>
            </p14:nvContentPartPr>
            <p14:xfrm>
              <a:off x="542525" y="5254176"/>
              <a:ext cx="151560" cy="119160"/>
            </p14:xfrm>
          </p:contentPart>
        </mc:Choice>
        <mc:Fallback xmlns="">
          <p:pic>
            <p:nvPicPr>
              <p:cNvPr id="21" name="Ink 20">
                <a:extLst>
                  <a:ext uri="{FF2B5EF4-FFF2-40B4-BE49-F238E27FC236}">
                    <a16:creationId xmlns:a16="http://schemas.microsoft.com/office/drawing/2014/main" id="{2FC16010-887D-4BFE-AD60-8EAA54724DB3}"/>
                  </a:ext>
                </a:extLst>
              </p:cNvPr>
              <p:cNvPicPr/>
              <p:nvPr/>
            </p:nvPicPr>
            <p:blipFill>
              <a:blip r:embed="rId28"/>
              <a:stretch>
                <a:fillRect/>
              </a:stretch>
            </p:blipFill>
            <p:spPr>
              <a:xfrm>
                <a:off x="524885" y="5236536"/>
                <a:ext cx="187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F385517C-60EE-4774-9AE9-B9E025B9CEC9}"/>
                  </a:ext>
                </a:extLst>
              </p14:cNvPr>
              <p14:cNvContentPartPr/>
              <p14:nvPr/>
            </p14:nvContentPartPr>
            <p14:xfrm>
              <a:off x="524885" y="5644776"/>
              <a:ext cx="138600" cy="83520"/>
            </p14:xfrm>
          </p:contentPart>
        </mc:Choice>
        <mc:Fallback xmlns="">
          <p:pic>
            <p:nvPicPr>
              <p:cNvPr id="22" name="Ink 21">
                <a:extLst>
                  <a:ext uri="{FF2B5EF4-FFF2-40B4-BE49-F238E27FC236}">
                    <a16:creationId xmlns:a16="http://schemas.microsoft.com/office/drawing/2014/main" id="{F385517C-60EE-4774-9AE9-B9E025B9CEC9}"/>
                  </a:ext>
                </a:extLst>
              </p:cNvPr>
              <p:cNvPicPr/>
              <p:nvPr/>
            </p:nvPicPr>
            <p:blipFill>
              <a:blip r:embed="rId30"/>
              <a:stretch>
                <a:fillRect/>
              </a:stretch>
            </p:blipFill>
            <p:spPr>
              <a:xfrm>
                <a:off x="506885" y="5627136"/>
                <a:ext cx="174240" cy="119160"/>
              </a:xfrm>
              <a:prstGeom prst="rect">
                <a:avLst/>
              </a:prstGeom>
            </p:spPr>
          </p:pic>
        </mc:Fallback>
      </mc:AlternateContent>
    </p:spTree>
    <p:extLst>
      <p:ext uri="{BB962C8B-B14F-4D97-AF65-F5344CB8AC3E}">
        <p14:creationId xmlns:p14="http://schemas.microsoft.com/office/powerpoint/2010/main" val="401539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CDF99BD-79CF-4836-8625-4C62B16B9DFE}"/>
              </a:ext>
            </a:extLst>
          </p:cNvPr>
          <p:cNvSpPr/>
          <p:nvPr/>
        </p:nvSpPr>
        <p:spPr>
          <a:xfrm>
            <a:off x="3241524" y="3020904"/>
            <a:ext cx="5428807" cy="19315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7DEF0235-D3EE-4442-A43F-4695C3654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9099" y="933304"/>
            <a:ext cx="8073802" cy="1467964"/>
          </a:xfrm>
          <a:prstGeom prst="rect">
            <a:avLst/>
          </a:prstGeom>
        </p:spPr>
      </p:pic>
      <p:sp>
        <p:nvSpPr>
          <p:cNvPr id="3" name="TextBox 2">
            <a:extLst>
              <a:ext uri="{FF2B5EF4-FFF2-40B4-BE49-F238E27FC236}">
                <a16:creationId xmlns:a16="http://schemas.microsoft.com/office/drawing/2014/main" id="{FA04B22B-2B57-4388-A688-6344AF9B927C}"/>
              </a:ext>
            </a:extLst>
          </p:cNvPr>
          <p:cNvSpPr txBox="1"/>
          <p:nvPr/>
        </p:nvSpPr>
        <p:spPr>
          <a:xfrm>
            <a:off x="3790778" y="2887072"/>
            <a:ext cx="5026131" cy="3139321"/>
          </a:xfrm>
          <a:prstGeom prst="rect">
            <a:avLst/>
          </a:prstGeom>
          <a:noFill/>
        </p:spPr>
        <p:txBody>
          <a:bodyPr wrap="square" rtlCol="0">
            <a:spAutoFit/>
          </a:bodyPr>
          <a:lstStyle/>
          <a:p>
            <a:r>
              <a:rPr lang="en-US" sz="6600" b="1">
                <a:solidFill>
                  <a:srgbClr val="FFFF00"/>
                </a:solidFill>
                <a:cs typeface="+mj-cs"/>
              </a:rPr>
              <a:t>Isaiah 8:8-10</a:t>
            </a:r>
          </a:p>
          <a:p>
            <a:r>
              <a:rPr lang="he-IL" sz="6600" b="1">
                <a:solidFill>
                  <a:srgbClr val="FFFF00"/>
                </a:solidFill>
                <a:cs typeface="+mj-cs"/>
              </a:rPr>
              <a:t>ישעיהו ח:ח-י</a:t>
            </a:r>
            <a:endParaRPr lang="en-US" sz="6600" b="1">
              <a:solidFill>
                <a:srgbClr val="FFFF00"/>
              </a:solidFill>
              <a:cs typeface="+mj-cs"/>
            </a:endParaRPr>
          </a:p>
          <a:p>
            <a:endParaRPr lang="en-US" sz="6600" b="1">
              <a:solidFill>
                <a:srgbClr val="FFFF00"/>
              </a:solidFill>
              <a:cs typeface="+mj-cs"/>
            </a:endParaRPr>
          </a:p>
        </p:txBody>
      </p:sp>
    </p:spTree>
    <p:extLst>
      <p:ext uri="{BB962C8B-B14F-4D97-AF65-F5344CB8AC3E}">
        <p14:creationId xmlns:p14="http://schemas.microsoft.com/office/powerpoint/2010/main" val="344018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70087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9055" y="291401"/>
            <a:ext cx="9800649" cy="3970318"/>
          </a:xfrm>
          <a:prstGeom prst="rect">
            <a:avLst/>
          </a:prstGeom>
          <a:noFill/>
        </p:spPr>
        <p:txBody>
          <a:bodyPr wrap="square" rtlCol="0">
            <a:spAutoFit/>
          </a:bodyPr>
          <a:lstStyle/>
          <a:p>
            <a:pPr algn="r"/>
            <a:r>
              <a:rPr lang="he-IL" sz="3600" b="1">
                <a:solidFill>
                  <a:srgbClr val="00B0F0"/>
                </a:solidFill>
                <a:cs typeface="+mj-cs"/>
              </a:rPr>
              <a:t>ספר ישעיה פרק ח</a:t>
            </a:r>
          </a:p>
          <a:p>
            <a:pPr algn="r"/>
            <a:r>
              <a:rPr lang="he-IL" sz="3600">
                <a:solidFill>
                  <a:srgbClr val="00B0F0"/>
                </a:solidFill>
                <a:cs typeface="+mj-cs"/>
              </a:rPr>
              <a:t>ח</a:t>
            </a:r>
            <a:r>
              <a:rPr lang="he-IL" sz="3600">
                <a:solidFill>
                  <a:schemeClr val="bg1"/>
                </a:solidFill>
                <a:cs typeface="+mj-cs"/>
              </a:rPr>
              <a:t>   וְחָלַף בִּיהוּדָה שָׁטַף וְעָבַר עַד-צַוָּאר יַגִּיעַ וְהָיָה מֻטּוֹת כְּנָפָיו מְלֹא-רֹחַב אַרְצְךָ </a:t>
            </a:r>
            <a:r>
              <a:rPr lang="he-IL" sz="3600">
                <a:solidFill>
                  <a:srgbClr val="FFFF00"/>
                </a:solidFill>
                <a:cs typeface="+mj-cs"/>
              </a:rPr>
              <a:t>עִמָּנוּאֵל</a:t>
            </a:r>
            <a:r>
              <a:rPr lang="he-IL" sz="3600">
                <a:solidFill>
                  <a:schemeClr val="bg1"/>
                </a:solidFill>
                <a:cs typeface="+mj-cs"/>
              </a:rPr>
              <a:t>: </a:t>
            </a:r>
            <a:endParaRPr lang="en-US" sz="3600">
              <a:solidFill>
                <a:schemeClr val="bg1"/>
              </a:solidFill>
              <a:cs typeface="+mj-cs"/>
            </a:endParaRPr>
          </a:p>
          <a:p>
            <a:pPr algn="r"/>
            <a:endParaRPr lang="en-US" sz="3600" b="1">
              <a:solidFill>
                <a:schemeClr val="bg1"/>
              </a:solidFill>
              <a:cs typeface="+mj-cs"/>
            </a:endParaRPr>
          </a:p>
          <a:p>
            <a:pPr algn="r"/>
            <a:r>
              <a:rPr lang="he-IL" sz="3600" b="1">
                <a:solidFill>
                  <a:srgbClr val="92D050"/>
                </a:solidFill>
                <a:cs typeface="+mj-cs"/>
              </a:rPr>
              <a:t>ספר ישעיה פרק ז</a:t>
            </a:r>
          </a:p>
          <a:p>
            <a:pPr algn="r"/>
            <a:r>
              <a:rPr lang="he-IL" sz="3600">
                <a:solidFill>
                  <a:srgbClr val="92D050"/>
                </a:solidFill>
                <a:cs typeface="+mj-cs"/>
              </a:rPr>
              <a:t>יד</a:t>
            </a:r>
            <a:r>
              <a:rPr lang="he-IL" sz="3600">
                <a:solidFill>
                  <a:schemeClr val="bg1"/>
                </a:solidFill>
                <a:cs typeface="+mj-cs"/>
              </a:rPr>
              <a:t>   יד  לָ֠כֵן יִתֵּ֨ן אֲדֹנָ֥י ה֛וּא לָכֶ֖ם א֑וֹת הִנֵּ֣ה הָעַלְמָ֗ה הָרָה֙ וְיֹלֶ֣דֶת בֵּ֔ן וְקָרָ֥את שְׁמ֖וֹ </a:t>
            </a:r>
            <a:r>
              <a:rPr lang="he-IL" sz="3600">
                <a:solidFill>
                  <a:srgbClr val="FFFF00"/>
                </a:solidFill>
                <a:cs typeface="+mj-cs"/>
              </a:rPr>
              <a:t>עִמָּ֥נוּ אֵֽל</a:t>
            </a:r>
            <a:r>
              <a:rPr lang="he-IL" sz="3600">
                <a:solidFill>
                  <a:schemeClr val="bg1"/>
                </a:solidFill>
                <a:cs typeface="+mj-cs"/>
              </a:rPr>
              <a:t>:</a:t>
            </a:r>
            <a:endParaRPr lang="en-US" sz="36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3E71444-1A37-433A-A3CD-3FA0E38BA2F7}"/>
                  </a:ext>
                </a:extLst>
              </p14:cNvPr>
              <p14:cNvContentPartPr/>
              <p14:nvPr/>
            </p14:nvContentPartPr>
            <p14:xfrm>
              <a:off x="6872765" y="4248696"/>
              <a:ext cx="1240920" cy="77400"/>
            </p14:xfrm>
          </p:contentPart>
        </mc:Choice>
        <mc:Fallback xmlns="">
          <p:pic>
            <p:nvPicPr>
              <p:cNvPr id="4" name="Ink 3">
                <a:extLst>
                  <a:ext uri="{FF2B5EF4-FFF2-40B4-BE49-F238E27FC236}">
                    <a16:creationId xmlns:a16="http://schemas.microsoft.com/office/drawing/2014/main" id="{63E71444-1A37-433A-A3CD-3FA0E38BA2F7}"/>
                  </a:ext>
                </a:extLst>
              </p:cNvPr>
              <p:cNvPicPr/>
              <p:nvPr/>
            </p:nvPicPr>
            <p:blipFill>
              <a:blip r:embed="rId5"/>
              <a:stretch>
                <a:fillRect/>
              </a:stretch>
            </p:blipFill>
            <p:spPr>
              <a:xfrm>
                <a:off x="6854765" y="4230696"/>
                <a:ext cx="1276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2EB19E4-57FA-4060-947B-9D60E1AC004C}"/>
                  </a:ext>
                </a:extLst>
              </p14:cNvPr>
              <p14:cNvContentPartPr/>
              <p14:nvPr/>
            </p14:nvContentPartPr>
            <p14:xfrm>
              <a:off x="6221885" y="2046576"/>
              <a:ext cx="1280880" cy="75240"/>
            </p14:xfrm>
          </p:contentPart>
        </mc:Choice>
        <mc:Fallback xmlns="">
          <p:pic>
            <p:nvPicPr>
              <p:cNvPr id="5" name="Ink 4">
                <a:extLst>
                  <a:ext uri="{FF2B5EF4-FFF2-40B4-BE49-F238E27FC236}">
                    <a16:creationId xmlns:a16="http://schemas.microsoft.com/office/drawing/2014/main" id="{82EB19E4-57FA-4060-947B-9D60E1AC004C}"/>
                  </a:ext>
                </a:extLst>
              </p:cNvPr>
              <p:cNvPicPr/>
              <p:nvPr/>
            </p:nvPicPr>
            <p:blipFill>
              <a:blip r:embed="rId7"/>
              <a:stretch>
                <a:fillRect/>
              </a:stretch>
            </p:blipFill>
            <p:spPr>
              <a:xfrm>
                <a:off x="6204245" y="2028936"/>
                <a:ext cx="1316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29B2578-3B61-4894-812C-262B9C5F2A70}"/>
                  </a:ext>
                </a:extLst>
              </p14:cNvPr>
              <p14:cNvContentPartPr/>
              <p14:nvPr/>
            </p14:nvContentPartPr>
            <p14:xfrm>
              <a:off x="9607325" y="910416"/>
              <a:ext cx="567360" cy="511920"/>
            </p14:xfrm>
          </p:contentPart>
        </mc:Choice>
        <mc:Fallback xmlns="">
          <p:pic>
            <p:nvPicPr>
              <p:cNvPr id="7" name="Ink 6">
                <a:extLst>
                  <a:ext uri="{FF2B5EF4-FFF2-40B4-BE49-F238E27FC236}">
                    <a16:creationId xmlns:a16="http://schemas.microsoft.com/office/drawing/2014/main" id="{829B2578-3B61-4894-812C-262B9C5F2A70}"/>
                  </a:ext>
                </a:extLst>
              </p:cNvPr>
              <p:cNvPicPr/>
              <p:nvPr/>
            </p:nvPicPr>
            <p:blipFill>
              <a:blip r:embed="rId9"/>
              <a:stretch>
                <a:fillRect/>
              </a:stretch>
            </p:blipFill>
            <p:spPr>
              <a:xfrm>
                <a:off x="9589685" y="892416"/>
                <a:ext cx="60300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B473FF2-D44C-4E76-9ABB-4CDEB981DCF3}"/>
                  </a:ext>
                </a:extLst>
              </p14:cNvPr>
              <p14:cNvContentPartPr/>
              <p14:nvPr/>
            </p14:nvContentPartPr>
            <p14:xfrm>
              <a:off x="9626765" y="3081936"/>
              <a:ext cx="518400" cy="559080"/>
            </p14:xfrm>
          </p:contentPart>
        </mc:Choice>
        <mc:Fallback xmlns="">
          <p:pic>
            <p:nvPicPr>
              <p:cNvPr id="9" name="Ink 8">
                <a:extLst>
                  <a:ext uri="{FF2B5EF4-FFF2-40B4-BE49-F238E27FC236}">
                    <a16:creationId xmlns:a16="http://schemas.microsoft.com/office/drawing/2014/main" id="{4B473FF2-D44C-4E76-9ABB-4CDEB981DCF3}"/>
                  </a:ext>
                </a:extLst>
              </p:cNvPr>
              <p:cNvPicPr/>
              <p:nvPr/>
            </p:nvPicPr>
            <p:blipFill>
              <a:blip r:embed="rId11"/>
              <a:stretch>
                <a:fillRect/>
              </a:stretch>
            </p:blipFill>
            <p:spPr>
              <a:xfrm>
                <a:off x="9608765" y="3063936"/>
                <a:ext cx="55404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A8CE2F5-F6C7-4F1D-A18A-7EEF810A643A}"/>
                  </a:ext>
                </a:extLst>
              </p14:cNvPr>
              <p14:cNvContentPartPr/>
              <p14:nvPr/>
            </p14:nvContentPartPr>
            <p14:xfrm>
              <a:off x="6182645" y="1456536"/>
              <a:ext cx="1369440" cy="678960"/>
            </p14:xfrm>
          </p:contentPart>
        </mc:Choice>
        <mc:Fallback xmlns="">
          <p:pic>
            <p:nvPicPr>
              <p:cNvPr id="11" name="Ink 10">
                <a:extLst>
                  <a:ext uri="{FF2B5EF4-FFF2-40B4-BE49-F238E27FC236}">
                    <a16:creationId xmlns:a16="http://schemas.microsoft.com/office/drawing/2014/main" id="{4A8CE2F5-F6C7-4F1D-A18A-7EEF810A643A}"/>
                  </a:ext>
                </a:extLst>
              </p:cNvPr>
              <p:cNvPicPr/>
              <p:nvPr/>
            </p:nvPicPr>
            <p:blipFill>
              <a:blip r:embed="rId13"/>
              <a:stretch>
                <a:fillRect/>
              </a:stretch>
            </p:blipFill>
            <p:spPr>
              <a:xfrm>
                <a:off x="6165005" y="1438536"/>
                <a:ext cx="1405080" cy="714600"/>
              </a:xfrm>
              <a:prstGeom prst="rect">
                <a:avLst/>
              </a:prstGeom>
            </p:spPr>
          </p:pic>
        </mc:Fallback>
      </mc:AlternateContent>
      <p:grpSp>
        <p:nvGrpSpPr>
          <p:cNvPr id="14" name="Group 13">
            <a:extLst>
              <a:ext uri="{FF2B5EF4-FFF2-40B4-BE49-F238E27FC236}">
                <a16:creationId xmlns:a16="http://schemas.microsoft.com/office/drawing/2014/main" id="{F7F08842-0ADB-46E3-A928-C8C9C5496095}"/>
              </a:ext>
            </a:extLst>
          </p:cNvPr>
          <p:cNvGrpSpPr/>
          <p:nvPr/>
        </p:nvGrpSpPr>
        <p:grpSpPr>
          <a:xfrm>
            <a:off x="6632645" y="3609696"/>
            <a:ext cx="1588320" cy="704160"/>
            <a:chOff x="6632645" y="3609696"/>
            <a:chExt cx="1588320" cy="70416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8BC4FB3-D4C1-4BE1-9F12-50FD85D0C6B4}"/>
                    </a:ext>
                  </a:extLst>
                </p14:cNvPr>
                <p14:cNvContentPartPr/>
                <p14:nvPr/>
              </p14:nvContentPartPr>
              <p14:xfrm>
                <a:off x="8124485" y="3668016"/>
                <a:ext cx="14040" cy="19440"/>
              </p14:xfrm>
            </p:contentPart>
          </mc:Choice>
          <mc:Fallback xmlns="">
            <p:pic>
              <p:nvPicPr>
                <p:cNvPr id="12" name="Ink 11">
                  <a:extLst>
                    <a:ext uri="{FF2B5EF4-FFF2-40B4-BE49-F238E27FC236}">
                      <a16:creationId xmlns:a16="http://schemas.microsoft.com/office/drawing/2014/main" id="{98BC4FB3-D4C1-4BE1-9F12-50FD85D0C6B4}"/>
                    </a:ext>
                  </a:extLst>
                </p:cNvPr>
                <p:cNvPicPr/>
                <p:nvPr/>
              </p:nvPicPr>
              <p:blipFill>
                <a:blip r:embed="rId15"/>
                <a:stretch>
                  <a:fillRect/>
                </a:stretch>
              </p:blipFill>
              <p:spPr>
                <a:xfrm>
                  <a:off x="8106845" y="3650016"/>
                  <a:ext cx="49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9913AC2-92E6-47FD-B645-5E2AF263A10C}"/>
                    </a:ext>
                  </a:extLst>
                </p14:cNvPr>
                <p14:cNvContentPartPr/>
                <p14:nvPr/>
              </p14:nvContentPartPr>
              <p14:xfrm>
                <a:off x="6632645" y="3609696"/>
                <a:ext cx="1588320" cy="704160"/>
              </p14:xfrm>
            </p:contentPart>
          </mc:Choice>
          <mc:Fallback xmlns="">
            <p:pic>
              <p:nvPicPr>
                <p:cNvPr id="13" name="Ink 12">
                  <a:extLst>
                    <a:ext uri="{FF2B5EF4-FFF2-40B4-BE49-F238E27FC236}">
                      <a16:creationId xmlns:a16="http://schemas.microsoft.com/office/drawing/2014/main" id="{89913AC2-92E6-47FD-B645-5E2AF263A10C}"/>
                    </a:ext>
                  </a:extLst>
                </p:cNvPr>
                <p:cNvPicPr/>
                <p:nvPr/>
              </p:nvPicPr>
              <p:blipFill>
                <a:blip r:embed="rId17"/>
                <a:stretch>
                  <a:fillRect/>
                </a:stretch>
              </p:blipFill>
              <p:spPr>
                <a:xfrm>
                  <a:off x="6615005" y="3591696"/>
                  <a:ext cx="1623960" cy="739800"/>
                </a:xfrm>
                <a:prstGeom prst="rect">
                  <a:avLst/>
                </a:prstGeom>
              </p:spPr>
            </p:pic>
          </mc:Fallback>
        </mc:AlternateContent>
      </p:grpSp>
    </p:spTree>
    <p:extLst>
      <p:ext uri="{BB962C8B-B14F-4D97-AF65-F5344CB8AC3E}">
        <p14:creationId xmlns:p14="http://schemas.microsoft.com/office/powerpoint/2010/main" val="56901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846" y="127397"/>
            <a:ext cx="9800649" cy="6124754"/>
          </a:xfrm>
          <a:prstGeom prst="rect">
            <a:avLst/>
          </a:prstGeom>
          <a:noFill/>
        </p:spPr>
        <p:txBody>
          <a:bodyPr wrap="square" rtlCol="0">
            <a:spAutoFit/>
          </a:bodyPr>
          <a:lstStyle/>
          <a:p>
            <a:r>
              <a:rPr lang="en-US" sz="2800" b="1">
                <a:solidFill>
                  <a:schemeClr val="bg1"/>
                </a:solidFill>
                <a:cs typeface="+mj-cs"/>
              </a:rPr>
              <a:t>Revelation 3:20</a:t>
            </a:r>
          </a:p>
          <a:p>
            <a:r>
              <a:rPr lang="en-US" sz="2800">
                <a:solidFill>
                  <a:schemeClr val="bg1"/>
                </a:solidFill>
                <a:cs typeface="+mj-cs"/>
              </a:rPr>
              <a:t>3:20 Behold, I stand at the door, and knock: if any man hear my voice, and open the door, I will come in to him, and will sup with him, and he with me. (KJV) </a:t>
            </a:r>
          </a:p>
          <a:p>
            <a:endParaRPr lang="en-US" sz="2800">
              <a:solidFill>
                <a:schemeClr val="bg1"/>
              </a:solidFill>
              <a:cs typeface="+mj-cs"/>
            </a:endParaRPr>
          </a:p>
          <a:p>
            <a:r>
              <a:rPr lang="en-US" sz="2800" b="1">
                <a:solidFill>
                  <a:schemeClr val="bg1"/>
                </a:solidFill>
                <a:cs typeface="+mj-cs"/>
              </a:rPr>
              <a:t>Tehillim / Psalm 17:7-9 </a:t>
            </a:r>
          </a:p>
          <a:p>
            <a:r>
              <a:rPr lang="en-US" sz="2800">
                <a:solidFill>
                  <a:schemeClr val="bg1"/>
                </a:solidFill>
                <a:cs typeface="+mj-cs"/>
              </a:rPr>
              <a:t>17:7 “Show Your marvelous lovingkindness by Your right hand, O You who save those who trust in You From those who rise up against them. 17:8 Keep me as the apple of Your eye; </a:t>
            </a:r>
            <a:r>
              <a:rPr lang="en-US" sz="2800">
                <a:solidFill>
                  <a:srgbClr val="00B0F0"/>
                </a:solidFill>
                <a:cs typeface="+mj-cs"/>
              </a:rPr>
              <a:t>Hide me under the shadow of Your wings</a:t>
            </a:r>
            <a:r>
              <a:rPr lang="en-US" sz="2800">
                <a:solidFill>
                  <a:schemeClr val="bg1"/>
                </a:solidFill>
                <a:cs typeface="+mj-cs"/>
              </a:rPr>
              <a:t>, 17:9 From the wicked who oppress me, From my deadly enemies who surround me.” (</a:t>
            </a:r>
            <a:r>
              <a:rPr lang="en-US" sz="2800">
                <a:solidFill>
                  <a:srgbClr val="FFFF00"/>
                </a:solidFill>
                <a:cs typeface="+mj-cs"/>
              </a:rPr>
              <a:t>הַפְלֵ֣ה חֲ֭סָדֶיךָ מוֹשִׁ֣יעַ חוֹסִ֑ים מִ֝מִּתְקוֹמְמִ֗ים בִּֽימִינֶֽךָ׃ שָׁ֭מְרֵנִי כְּאִישׁ֣וֹן בַּת־עָ֑יִן </a:t>
            </a:r>
            <a:r>
              <a:rPr lang="en-US" sz="2800">
                <a:solidFill>
                  <a:srgbClr val="00B0F0"/>
                </a:solidFill>
                <a:cs typeface="+mj-cs"/>
              </a:rPr>
              <a:t>בְּצֵ֥ל כְּ֝נָפֶ֗יךָ תַּסְתִּירֵֽנִי</a:t>
            </a:r>
            <a:r>
              <a:rPr lang="en-US" sz="2800">
                <a:solidFill>
                  <a:srgbClr val="FFFF00"/>
                </a:solidFill>
                <a:cs typeface="+mj-cs"/>
              </a:rPr>
              <a:t>׃ מִפְּנֵ֣י רְ֭שָׁעִים ז֣וּ שַׁדּ֑וּנִי אֹיְבַ֥י בְּ֝נֶ֗פֶשׁ יַקִּ֥יפוּ עָלָֽי׃</a:t>
            </a:r>
            <a:r>
              <a:rPr lang="en-US" sz="2800">
                <a:solidFill>
                  <a:schemeClr val="bg1"/>
                </a:solidFill>
                <a:cs typeface="+mj-cs"/>
              </a:rPr>
              <a:t>)</a:t>
            </a:r>
          </a:p>
          <a:p>
            <a:endParaRPr lang="en-US" sz="28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74E78E2B-D4CC-4ABE-AD6A-C8C84D4826A4}"/>
              </a:ext>
            </a:extLst>
          </p:cNvPr>
          <p:cNvGrpSpPr/>
          <p:nvPr/>
        </p:nvGrpSpPr>
        <p:grpSpPr>
          <a:xfrm>
            <a:off x="1283045" y="996816"/>
            <a:ext cx="8616240" cy="136800"/>
            <a:chOff x="1283045" y="996816"/>
            <a:chExt cx="8616240" cy="1368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5658EDE-8B6B-4C6A-ADD2-900B37B5F94A}"/>
                    </a:ext>
                  </a:extLst>
                </p14:cNvPr>
                <p14:cNvContentPartPr/>
                <p14:nvPr/>
              </p14:nvContentPartPr>
              <p14:xfrm>
                <a:off x="1283045" y="996816"/>
                <a:ext cx="5673600" cy="101160"/>
              </p14:xfrm>
            </p:contentPart>
          </mc:Choice>
          <mc:Fallback xmlns="">
            <p:pic>
              <p:nvPicPr>
                <p:cNvPr id="4" name="Ink 3">
                  <a:extLst>
                    <a:ext uri="{FF2B5EF4-FFF2-40B4-BE49-F238E27FC236}">
                      <a16:creationId xmlns:a16="http://schemas.microsoft.com/office/drawing/2014/main" id="{95658EDE-8B6B-4C6A-ADD2-900B37B5F94A}"/>
                    </a:ext>
                  </a:extLst>
                </p:cNvPr>
                <p:cNvPicPr/>
                <p:nvPr/>
              </p:nvPicPr>
              <p:blipFill>
                <a:blip r:embed="rId5"/>
                <a:stretch>
                  <a:fillRect/>
                </a:stretch>
              </p:blipFill>
              <p:spPr>
                <a:xfrm>
                  <a:off x="1265405" y="978816"/>
                  <a:ext cx="5709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81EB979-FD88-4E0F-939F-79769ADA9BA5}"/>
                    </a:ext>
                  </a:extLst>
                </p14:cNvPr>
                <p14:cNvContentPartPr/>
                <p14:nvPr/>
              </p14:nvContentPartPr>
              <p14:xfrm>
                <a:off x="7024325" y="1017696"/>
                <a:ext cx="2874960" cy="115920"/>
              </p14:xfrm>
            </p:contentPart>
          </mc:Choice>
          <mc:Fallback xmlns="">
            <p:pic>
              <p:nvPicPr>
                <p:cNvPr id="5" name="Ink 4">
                  <a:extLst>
                    <a:ext uri="{FF2B5EF4-FFF2-40B4-BE49-F238E27FC236}">
                      <a16:creationId xmlns:a16="http://schemas.microsoft.com/office/drawing/2014/main" id="{681EB979-FD88-4E0F-939F-79769ADA9BA5}"/>
                    </a:ext>
                  </a:extLst>
                </p:cNvPr>
                <p:cNvPicPr/>
                <p:nvPr/>
              </p:nvPicPr>
              <p:blipFill>
                <a:blip r:embed="rId7"/>
                <a:stretch>
                  <a:fillRect/>
                </a:stretch>
              </p:blipFill>
              <p:spPr>
                <a:xfrm>
                  <a:off x="7006685" y="999696"/>
                  <a:ext cx="2910600" cy="15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DF30583-D9AC-40DC-B6E4-18E9EEB42A2A}"/>
                  </a:ext>
                </a:extLst>
              </p14:cNvPr>
              <p14:cNvContentPartPr/>
              <p14:nvPr/>
            </p14:nvContentPartPr>
            <p14:xfrm>
              <a:off x="744845" y="1414056"/>
              <a:ext cx="9114120" cy="162000"/>
            </p14:xfrm>
          </p:contentPart>
        </mc:Choice>
        <mc:Fallback xmlns="">
          <p:pic>
            <p:nvPicPr>
              <p:cNvPr id="9" name="Ink 8">
                <a:extLst>
                  <a:ext uri="{FF2B5EF4-FFF2-40B4-BE49-F238E27FC236}">
                    <a16:creationId xmlns:a16="http://schemas.microsoft.com/office/drawing/2014/main" id="{4DF30583-D9AC-40DC-B6E4-18E9EEB42A2A}"/>
                  </a:ext>
                </a:extLst>
              </p:cNvPr>
              <p:cNvPicPr/>
              <p:nvPr/>
            </p:nvPicPr>
            <p:blipFill>
              <a:blip r:embed="rId9"/>
              <a:stretch>
                <a:fillRect/>
              </a:stretch>
            </p:blipFill>
            <p:spPr>
              <a:xfrm>
                <a:off x="726845" y="1396056"/>
                <a:ext cx="9149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1CDBA54-F754-4047-80B5-118442A7BD29}"/>
                  </a:ext>
                </a:extLst>
              </p14:cNvPr>
              <p14:cNvContentPartPr/>
              <p14:nvPr/>
            </p14:nvContentPartPr>
            <p14:xfrm>
              <a:off x="717485" y="1950456"/>
              <a:ext cx="3022920" cy="135720"/>
            </p14:xfrm>
          </p:contentPart>
        </mc:Choice>
        <mc:Fallback xmlns="">
          <p:pic>
            <p:nvPicPr>
              <p:cNvPr id="11" name="Ink 10">
                <a:extLst>
                  <a:ext uri="{FF2B5EF4-FFF2-40B4-BE49-F238E27FC236}">
                    <a16:creationId xmlns:a16="http://schemas.microsoft.com/office/drawing/2014/main" id="{F1CDBA54-F754-4047-80B5-118442A7BD29}"/>
                  </a:ext>
                </a:extLst>
              </p:cNvPr>
              <p:cNvPicPr/>
              <p:nvPr/>
            </p:nvPicPr>
            <p:blipFill>
              <a:blip r:embed="rId11"/>
              <a:stretch>
                <a:fillRect/>
              </a:stretch>
            </p:blipFill>
            <p:spPr>
              <a:xfrm>
                <a:off x="699485" y="1932456"/>
                <a:ext cx="3058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667BC04-B5BC-4B9B-8986-60046DCD211C}"/>
                  </a:ext>
                </a:extLst>
              </p14:cNvPr>
              <p14:cNvContentPartPr/>
              <p14:nvPr/>
            </p14:nvContentPartPr>
            <p14:xfrm>
              <a:off x="8324645" y="3988416"/>
              <a:ext cx="1197000" cy="115560"/>
            </p14:xfrm>
          </p:contentPart>
        </mc:Choice>
        <mc:Fallback xmlns="">
          <p:pic>
            <p:nvPicPr>
              <p:cNvPr id="12" name="Ink 11">
                <a:extLst>
                  <a:ext uri="{FF2B5EF4-FFF2-40B4-BE49-F238E27FC236}">
                    <a16:creationId xmlns:a16="http://schemas.microsoft.com/office/drawing/2014/main" id="{6667BC04-B5BC-4B9B-8986-60046DCD211C}"/>
                  </a:ext>
                </a:extLst>
              </p:cNvPr>
              <p:cNvPicPr/>
              <p:nvPr/>
            </p:nvPicPr>
            <p:blipFill>
              <a:blip r:embed="rId13"/>
              <a:stretch>
                <a:fillRect/>
              </a:stretch>
            </p:blipFill>
            <p:spPr>
              <a:xfrm>
                <a:off x="8307005" y="3970416"/>
                <a:ext cx="1232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E8D0310-A2B1-4CDA-BB9C-E4C365D63D9C}"/>
                  </a:ext>
                </a:extLst>
              </p14:cNvPr>
              <p14:cNvContentPartPr/>
              <p14:nvPr/>
            </p14:nvContentPartPr>
            <p14:xfrm>
              <a:off x="540725" y="4398456"/>
              <a:ext cx="4459320" cy="144000"/>
            </p14:xfrm>
          </p:contentPart>
        </mc:Choice>
        <mc:Fallback xmlns="">
          <p:pic>
            <p:nvPicPr>
              <p:cNvPr id="13" name="Ink 12">
                <a:extLst>
                  <a:ext uri="{FF2B5EF4-FFF2-40B4-BE49-F238E27FC236}">
                    <a16:creationId xmlns:a16="http://schemas.microsoft.com/office/drawing/2014/main" id="{6E8D0310-A2B1-4CDA-BB9C-E4C365D63D9C}"/>
                  </a:ext>
                </a:extLst>
              </p:cNvPr>
              <p:cNvPicPr/>
              <p:nvPr/>
            </p:nvPicPr>
            <p:blipFill>
              <a:blip r:embed="rId15"/>
              <a:stretch>
                <a:fillRect/>
              </a:stretch>
            </p:blipFill>
            <p:spPr>
              <a:xfrm>
                <a:off x="522725" y="4380816"/>
                <a:ext cx="4494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0DF0074-5171-4BAC-A06A-5EED640613BE}"/>
                  </a:ext>
                </a:extLst>
              </p14:cNvPr>
              <p14:cNvContentPartPr/>
              <p14:nvPr/>
            </p14:nvContentPartPr>
            <p14:xfrm>
              <a:off x="551885" y="5261016"/>
              <a:ext cx="609120" cy="38160"/>
            </p14:xfrm>
          </p:contentPart>
        </mc:Choice>
        <mc:Fallback xmlns="">
          <p:pic>
            <p:nvPicPr>
              <p:cNvPr id="14" name="Ink 13">
                <a:extLst>
                  <a:ext uri="{FF2B5EF4-FFF2-40B4-BE49-F238E27FC236}">
                    <a16:creationId xmlns:a16="http://schemas.microsoft.com/office/drawing/2014/main" id="{E0DF0074-5171-4BAC-A06A-5EED640613BE}"/>
                  </a:ext>
                </a:extLst>
              </p:cNvPr>
              <p:cNvPicPr/>
              <p:nvPr/>
            </p:nvPicPr>
            <p:blipFill>
              <a:blip r:embed="rId17"/>
              <a:stretch>
                <a:fillRect/>
              </a:stretch>
            </p:blipFill>
            <p:spPr>
              <a:xfrm>
                <a:off x="533885" y="5243376"/>
                <a:ext cx="644760" cy="73800"/>
              </a:xfrm>
              <a:prstGeom prst="rect">
                <a:avLst/>
              </a:prstGeom>
            </p:spPr>
          </p:pic>
        </mc:Fallback>
      </mc:AlternateContent>
      <p:grpSp>
        <p:nvGrpSpPr>
          <p:cNvPr id="17" name="Group 16">
            <a:extLst>
              <a:ext uri="{FF2B5EF4-FFF2-40B4-BE49-F238E27FC236}">
                <a16:creationId xmlns:a16="http://schemas.microsoft.com/office/drawing/2014/main" id="{5A087A28-5C10-4F44-8689-DBA3770904AC}"/>
              </a:ext>
            </a:extLst>
          </p:cNvPr>
          <p:cNvGrpSpPr/>
          <p:nvPr/>
        </p:nvGrpSpPr>
        <p:grpSpPr>
          <a:xfrm>
            <a:off x="6501965" y="5745936"/>
            <a:ext cx="1827000" cy="63000"/>
            <a:chOff x="6501965" y="5745936"/>
            <a:chExt cx="1827000" cy="6300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9C339F8-8ED2-41BF-9761-F0C080087D74}"/>
                    </a:ext>
                  </a:extLst>
                </p14:cNvPr>
                <p14:cNvContentPartPr/>
                <p14:nvPr/>
              </p14:nvContentPartPr>
              <p14:xfrm>
                <a:off x="7850525" y="5745936"/>
                <a:ext cx="478440" cy="56160"/>
              </p14:xfrm>
            </p:contentPart>
          </mc:Choice>
          <mc:Fallback xmlns="">
            <p:pic>
              <p:nvPicPr>
                <p:cNvPr id="15" name="Ink 14">
                  <a:extLst>
                    <a:ext uri="{FF2B5EF4-FFF2-40B4-BE49-F238E27FC236}">
                      <a16:creationId xmlns:a16="http://schemas.microsoft.com/office/drawing/2014/main" id="{79C339F8-8ED2-41BF-9761-F0C080087D74}"/>
                    </a:ext>
                  </a:extLst>
                </p:cNvPr>
                <p:cNvPicPr/>
                <p:nvPr/>
              </p:nvPicPr>
              <p:blipFill>
                <a:blip r:embed="rId19"/>
                <a:stretch>
                  <a:fillRect/>
                </a:stretch>
              </p:blipFill>
              <p:spPr>
                <a:xfrm>
                  <a:off x="7832885" y="5727936"/>
                  <a:ext cx="514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3B04ADEF-BA00-4A3D-939C-8E076CF47DC6}"/>
                    </a:ext>
                  </a:extLst>
                </p14:cNvPr>
                <p14:cNvContentPartPr/>
                <p14:nvPr/>
              </p14:nvContentPartPr>
              <p14:xfrm>
                <a:off x="6501965" y="5750256"/>
                <a:ext cx="973440" cy="58680"/>
              </p14:xfrm>
            </p:contentPart>
          </mc:Choice>
          <mc:Fallback xmlns="">
            <p:pic>
              <p:nvPicPr>
                <p:cNvPr id="16" name="Ink 15">
                  <a:extLst>
                    <a:ext uri="{FF2B5EF4-FFF2-40B4-BE49-F238E27FC236}">
                      <a16:creationId xmlns:a16="http://schemas.microsoft.com/office/drawing/2014/main" id="{3B04ADEF-BA00-4A3D-939C-8E076CF47DC6}"/>
                    </a:ext>
                  </a:extLst>
                </p:cNvPr>
                <p:cNvPicPr/>
                <p:nvPr/>
              </p:nvPicPr>
              <p:blipFill>
                <a:blip r:embed="rId21"/>
                <a:stretch>
                  <a:fillRect/>
                </a:stretch>
              </p:blipFill>
              <p:spPr>
                <a:xfrm>
                  <a:off x="6483965" y="5732616"/>
                  <a:ext cx="1009080" cy="94320"/>
                </a:xfrm>
                <a:prstGeom prst="rect">
                  <a:avLst/>
                </a:prstGeom>
              </p:spPr>
            </p:pic>
          </mc:Fallback>
        </mc:AlternateContent>
      </p:grpSp>
    </p:spTree>
    <p:extLst>
      <p:ext uri="{BB962C8B-B14F-4D97-AF65-F5344CB8AC3E}">
        <p14:creationId xmlns:p14="http://schemas.microsoft.com/office/powerpoint/2010/main" val="406862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15727</TotalTime>
  <Words>3510</Words>
  <Application>Microsoft Office PowerPoint</Application>
  <PresentationFormat>Widescreen</PresentationFormat>
  <Paragraphs>192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SBL Hebrew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43</cp:revision>
  <dcterms:created xsi:type="dcterms:W3CDTF">2021-02-18T19:11:41Z</dcterms:created>
  <dcterms:modified xsi:type="dcterms:W3CDTF">2021-12-31T13:12:40Z</dcterms:modified>
</cp:coreProperties>
</file>